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1"/>
  </p:notesMasterIdLst>
  <p:sldIdLst>
    <p:sldId id="256" r:id="rId2"/>
    <p:sldId id="257" r:id="rId3"/>
    <p:sldId id="263" r:id="rId4"/>
    <p:sldId id="260" r:id="rId5"/>
    <p:sldId id="261" r:id="rId6"/>
    <p:sldId id="275" r:id="rId7"/>
    <p:sldId id="268" r:id="rId8"/>
    <p:sldId id="301" r:id="rId9"/>
    <p:sldId id="302" r:id="rId10"/>
    <p:sldId id="303" r:id="rId11"/>
    <p:sldId id="262" r:id="rId12"/>
    <p:sldId id="304" r:id="rId13"/>
    <p:sldId id="281" r:id="rId14"/>
    <p:sldId id="305" r:id="rId15"/>
    <p:sldId id="314" r:id="rId16"/>
    <p:sldId id="273" r:id="rId17"/>
    <p:sldId id="280" r:id="rId18"/>
    <p:sldId id="306" r:id="rId19"/>
    <p:sldId id="308" r:id="rId20"/>
    <p:sldId id="309" r:id="rId21"/>
    <p:sldId id="310" r:id="rId22"/>
    <p:sldId id="319" r:id="rId23"/>
    <p:sldId id="311" r:id="rId24"/>
    <p:sldId id="312" r:id="rId25"/>
    <p:sldId id="315" r:id="rId26"/>
    <p:sldId id="313" r:id="rId27"/>
    <p:sldId id="316" r:id="rId28"/>
    <p:sldId id="318" r:id="rId29"/>
    <p:sldId id="317" r:id="rId30"/>
  </p:sldIdLst>
  <p:sldSz cx="9144000" cy="5143500" type="screen16x9"/>
  <p:notesSz cx="6858000" cy="9144000"/>
  <p:embeddedFontLst>
    <p:embeddedFont>
      <p:font typeface="Frank Ruhl Libre" panose="020B0604020202020204" charset="-79"/>
      <p:regular r:id="rId32"/>
      <p:bold r:id="rId33"/>
    </p:embeddedFont>
    <p:embeddedFont>
      <p:font typeface="Roboto" panose="020B0604020202020204" charset="0"/>
      <p:regular r:id="rId34"/>
      <p:bold r:id="rId35"/>
      <p:italic r:id="rId36"/>
      <p:boldItalic r:id="rId37"/>
    </p:embeddedFont>
    <p:embeddedFont>
      <p:font typeface="Nunito Sans"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C3BB1E-36E4-4D26-933E-41D0C8765661}" v="159" dt="2022-07-29T14:33:52.606"/>
  </p1510:revLst>
</p1510:revInfo>
</file>

<file path=ppt/tableStyles.xml><?xml version="1.0" encoding="utf-8"?>
<a:tblStyleLst xmlns:a="http://schemas.openxmlformats.org/drawingml/2006/main" def="{D6DFAED4-D20D-4E63-AEC6-C659F18A4C76}">
  <a:tblStyle styleId="{D6DFAED4-D20D-4E63-AEC6-C659F18A4C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0" d="100"/>
          <a:sy n="90" d="100"/>
        </p:scale>
        <p:origin x="840" y="-348"/>
      </p:cViewPr>
      <p:guideLst/>
    </p:cSldViewPr>
  </p:slideViewPr>
  <p:notesTextViewPr>
    <p:cViewPr>
      <p:scale>
        <a:sx n="1" d="1"/>
        <a:sy n="1" d="1"/>
      </p:scale>
      <p:origin x="0" y="0"/>
    </p:cViewPr>
  </p:notesTextViewPr>
  <p:sorterViewPr>
    <p:cViewPr>
      <p:scale>
        <a:sx n="100" d="100"/>
        <a:sy n="100" d="100"/>
      </p:scale>
      <p:origin x="0" y="-96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cio Monserrat Ramirez Perez" userId="a4453182-19be-4539-895e-e34b0e9eeff6" providerId="ADAL" clId="{8FC3BB1E-36E4-4D26-933E-41D0C8765661}"/>
    <pc:docChg chg="undo custSel delSld modSld sldOrd delMainMaster">
      <pc:chgData name="Rocio Monserrat Ramirez Perez" userId="a4453182-19be-4539-895e-e34b0e9eeff6" providerId="ADAL" clId="{8FC3BB1E-36E4-4D26-933E-41D0C8765661}" dt="2022-07-29T18:16:07.842" v="1603" actId="20577"/>
      <pc:docMkLst>
        <pc:docMk/>
      </pc:docMkLst>
      <pc:sldChg chg="addSp modSp mod">
        <pc:chgData name="Rocio Monserrat Ramirez Perez" userId="a4453182-19be-4539-895e-e34b0e9eeff6" providerId="ADAL" clId="{8FC3BB1E-36E4-4D26-933E-41D0C8765661}" dt="2022-07-29T13:34:53.780" v="1338" actId="207"/>
        <pc:sldMkLst>
          <pc:docMk/>
          <pc:sldMk cId="0" sldId="256"/>
        </pc:sldMkLst>
        <pc:spChg chg="mod">
          <ac:chgData name="Rocio Monserrat Ramirez Perez" userId="a4453182-19be-4539-895e-e34b0e9eeff6" providerId="ADAL" clId="{8FC3BB1E-36E4-4D26-933E-41D0C8765661}" dt="2022-07-29T13:34:53.780" v="1338" actId="207"/>
          <ac:spMkLst>
            <pc:docMk/>
            <pc:sldMk cId="0" sldId="256"/>
            <ac:spMk id="8" creationId="{59933BC3-DA07-7E25-48DF-EB9747948F51}"/>
          </ac:spMkLst>
        </pc:spChg>
        <pc:spChg chg="add mod">
          <ac:chgData name="Rocio Monserrat Ramirez Perez" userId="a4453182-19be-4539-895e-e34b0e9eeff6" providerId="ADAL" clId="{8FC3BB1E-36E4-4D26-933E-41D0C8765661}" dt="2022-07-25T12:30:00.991" v="423" actId="1076"/>
          <ac:spMkLst>
            <pc:docMk/>
            <pc:sldMk cId="0" sldId="256"/>
            <ac:spMk id="9" creationId="{20CE38E0-4911-9002-180E-2C37DB31135E}"/>
          </ac:spMkLst>
        </pc:spChg>
        <pc:spChg chg="mod">
          <ac:chgData name="Rocio Monserrat Ramirez Perez" userId="a4453182-19be-4539-895e-e34b0e9eeff6" providerId="ADAL" clId="{8FC3BB1E-36E4-4D26-933E-41D0C8765661}" dt="2022-07-25T12:26:55.553" v="395" actId="255"/>
          <ac:spMkLst>
            <pc:docMk/>
            <pc:sldMk cId="0" sldId="256"/>
            <ac:spMk id="239" creationId="{00000000-0000-0000-0000-000000000000}"/>
          </ac:spMkLst>
        </pc:spChg>
        <pc:spChg chg="mod">
          <ac:chgData name="Rocio Monserrat Ramirez Perez" userId="a4453182-19be-4539-895e-e34b0e9eeff6" providerId="ADAL" clId="{8FC3BB1E-36E4-4D26-933E-41D0C8765661}" dt="2022-07-25T12:27:02.467" v="405" actId="20577"/>
          <ac:spMkLst>
            <pc:docMk/>
            <pc:sldMk cId="0" sldId="256"/>
            <ac:spMk id="240" creationId="{00000000-0000-0000-0000-000000000000}"/>
          </ac:spMkLst>
        </pc:spChg>
      </pc:sldChg>
      <pc:sldChg chg="addSp modSp mod">
        <pc:chgData name="Rocio Monserrat Ramirez Perez" userId="a4453182-19be-4539-895e-e34b0e9eeff6" providerId="ADAL" clId="{8FC3BB1E-36E4-4D26-933E-41D0C8765661}" dt="2022-07-29T14:07:47.580" v="1520" actId="1076"/>
        <pc:sldMkLst>
          <pc:docMk/>
          <pc:sldMk cId="0" sldId="257"/>
        </pc:sldMkLst>
        <pc:spChg chg="add mod">
          <ac:chgData name="Rocio Monserrat Ramirez Perez" userId="a4453182-19be-4539-895e-e34b0e9eeff6" providerId="ADAL" clId="{8FC3BB1E-36E4-4D26-933E-41D0C8765661}" dt="2022-07-29T14:07:37.459" v="1517" actId="1076"/>
          <ac:spMkLst>
            <pc:docMk/>
            <pc:sldMk cId="0" sldId="257"/>
            <ac:spMk id="4" creationId="{005C8165-71DB-DCF2-0889-061AE1E9EB72}"/>
          </ac:spMkLst>
        </pc:spChg>
        <pc:spChg chg="add mod">
          <ac:chgData name="Rocio Monserrat Ramirez Perez" userId="a4453182-19be-4539-895e-e34b0e9eeff6" providerId="ADAL" clId="{8FC3BB1E-36E4-4D26-933E-41D0C8765661}" dt="2022-07-29T14:07:47.580" v="1520" actId="1076"/>
          <ac:spMkLst>
            <pc:docMk/>
            <pc:sldMk cId="0" sldId="257"/>
            <ac:spMk id="5" creationId="{B51468AC-B504-BAF4-50B6-C0E5B7E85ECE}"/>
          </ac:spMkLst>
        </pc:spChg>
        <pc:spChg chg="mod">
          <ac:chgData name="Rocio Monserrat Ramirez Perez" userId="a4453182-19be-4539-895e-e34b0e9eeff6" providerId="ADAL" clId="{8FC3BB1E-36E4-4D26-933E-41D0C8765661}" dt="2022-07-29T14:07:39.620" v="1518" actId="5793"/>
          <ac:spMkLst>
            <pc:docMk/>
            <pc:sldMk cId="0" sldId="257"/>
            <ac:spMk id="249" creationId="{00000000-0000-0000-0000-000000000000}"/>
          </ac:spMkLst>
        </pc:spChg>
      </pc:sldChg>
      <pc:sldChg chg="addSp delSp modSp mod ord modNotes">
        <pc:chgData name="Rocio Monserrat Ramirez Perez" userId="a4453182-19be-4539-895e-e34b0e9eeff6" providerId="ADAL" clId="{8FC3BB1E-36E4-4D26-933E-41D0C8765661}" dt="2022-07-26T12:46:51.857" v="544" actId="1076"/>
        <pc:sldMkLst>
          <pc:docMk/>
          <pc:sldMk cId="0" sldId="258"/>
        </pc:sldMkLst>
        <pc:spChg chg="add del mod">
          <ac:chgData name="Rocio Monserrat Ramirez Perez" userId="a4453182-19be-4539-895e-e34b0e9eeff6" providerId="ADAL" clId="{8FC3BB1E-36E4-4D26-933E-41D0C8765661}" dt="2022-07-26T12:46:09.535" v="537" actId="21"/>
          <ac:spMkLst>
            <pc:docMk/>
            <pc:sldMk cId="0" sldId="258"/>
            <ac:spMk id="3" creationId="{05E48B39-C84A-2BCC-9BA1-31CE16801313}"/>
          </ac:spMkLst>
        </pc:spChg>
        <pc:spChg chg="add del mod">
          <ac:chgData name="Rocio Monserrat Ramirez Perez" userId="a4453182-19be-4539-895e-e34b0e9eeff6" providerId="ADAL" clId="{8FC3BB1E-36E4-4D26-933E-41D0C8765661}" dt="2022-07-26T12:46:21.159" v="539" actId="21"/>
          <ac:spMkLst>
            <pc:docMk/>
            <pc:sldMk cId="0" sldId="258"/>
            <ac:spMk id="5" creationId="{9DF9D5DB-51E9-EDB7-1002-0975B15D86BD}"/>
          </ac:spMkLst>
        </pc:spChg>
        <pc:spChg chg="add mod">
          <ac:chgData name="Rocio Monserrat Ramirez Perez" userId="a4453182-19be-4539-895e-e34b0e9eeff6" providerId="ADAL" clId="{8FC3BB1E-36E4-4D26-933E-41D0C8765661}" dt="2022-06-30T13:17:21.004" v="73" actId="1076"/>
          <ac:spMkLst>
            <pc:docMk/>
            <pc:sldMk cId="0" sldId="258"/>
            <ac:spMk id="19" creationId="{3799CB6B-9BDC-EE58-2D2C-A1151B56BD03}"/>
          </ac:spMkLst>
        </pc:spChg>
        <pc:spChg chg="mod">
          <ac:chgData name="Rocio Monserrat Ramirez Perez" userId="a4453182-19be-4539-895e-e34b0e9eeff6" providerId="ADAL" clId="{8FC3BB1E-36E4-4D26-933E-41D0C8765661}" dt="2022-07-26T12:46:46.392" v="543"/>
          <ac:spMkLst>
            <pc:docMk/>
            <pc:sldMk cId="0" sldId="258"/>
            <ac:spMk id="25" creationId="{2CF46FF6-4CF2-B808-A977-D736EDDC3B86}"/>
          </ac:spMkLst>
        </pc:spChg>
        <pc:spChg chg="mod">
          <ac:chgData name="Rocio Monserrat Ramirez Perez" userId="a4453182-19be-4539-895e-e34b0e9eeff6" providerId="ADAL" clId="{8FC3BB1E-36E4-4D26-933E-41D0C8765661}" dt="2022-07-26T12:46:46.392" v="543"/>
          <ac:spMkLst>
            <pc:docMk/>
            <pc:sldMk cId="0" sldId="258"/>
            <ac:spMk id="26" creationId="{3FF9A5D1-003E-221E-FC60-30B66EBAAE04}"/>
          </ac:spMkLst>
        </pc:spChg>
        <pc:spChg chg="mod">
          <ac:chgData name="Rocio Monserrat Ramirez Perez" userId="a4453182-19be-4539-895e-e34b0e9eeff6" providerId="ADAL" clId="{8FC3BB1E-36E4-4D26-933E-41D0C8765661}" dt="2022-07-26T12:46:46.392" v="543"/>
          <ac:spMkLst>
            <pc:docMk/>
            <pc:sldMk cId="0" sldId="258"/>
            <ac:spMk id="27" creationId="{3996458F-B85A-5B5C-FD37-B4FCDD618F4D}"/>
          </ac:spMkLst>
        </pc:spChg>
        <pc:spChg chg="mod">
          <ac:chgData name="Rocio Monserrat Ramirez Perez" userId="a4453182-19be-4539-895e-e34b0e9eeff6" providerId="ADAL" clId="{8FC3BB1E-36E4-4D26-933E-41D0C8765661}" dt="2022-07-26T12:46:46.392" v="543"/>
          <ac:spMkLst>
            <pc:docMk/>
            <pc:sldMk cId="0" sldId="258"/>
            <ac:spMk id="29" creationId="{01127D1E-56A9-421B-D63F-8D15EF514051}"/>
          </ac:spMkLst>
        </pc:spChg>
        <pc:spChg chg="mod">
          <ac:chgData name="Rocio Monserrat Ramirez Perez" userId="a4453182-19be-4539-895e-e34b0e9eeff6" providerId="ADAL" clId="{8FC3BB1E-36E4-4D26-933E-41D0C8765661}" dt="2022-07-26T12:46:46.392" v="543"/>
          <ac:spMkLst>
            <pc:docMk/>
            <pc:sldMk cId="0" sldId="258"/>
            <ac:spMk id="30" creationId="{1CDCF43C-C77D-0A70-655F-9AD611CD5A49}"/>
          </ac:spMkLst>
        </pc:spChg>
        <pc:spChg chg="mod">
          <ac:chgData name="Rocio Monserrat Ramirez Perez" userId="a4453182-19be-4539-895e-e34b0e9eeff6" providerId="ADAL" clId="{8FC3BB1E-36E4-4D26-933E-41D0C8765661}" dt="2022-07-26T12:46:46.392" v="543"/>
          <ac:spMkLst>
            <pc:docMk/>
            <pc:sldMk cId="0" sldId="258"/>
            <ac:spMk id="31" creationId="{400BC8D2-9C3A-B3AC-51E9-A0A554895C58}"/>
          </ac:spMkLst>
        </pc:spChg>
        <pc:spChg chg="mod">
          <ac:chgData name="Rocio Monserrat Ramirez Perez" userId="a4453182-19be-4539-895e-e34b0e9eeff6" providerId="ADAL" clId="{8FC3BB1E-36E4-4D26-933E-41D0C8765661}" dt="2022-07-26T12:46:46.392" v="543"/>
          <ac:spMkLst>
            <pc:docMk/>
            <pc:sldMk cId="0" sldId="258"/>
            <ac:spMk id="32" creationId="{A1B792EF-D484-3873-34B4-DD97E539329B}"/>
          </ac:spMkLst>
        </pc:spChg>
        <pc:spChg chg="mod">
          <ac:chgData name="Rocio Monserrat Ramirez Perez" userId="a4453182-19be-4539-895e-e34b0e9eeff6" providerId="ADAL" clId="{8FC3BB1E-36E4-4D26-933E-41D0C8765661}" dt="2022-07-26T12:46:46.392" v="543"/>
          <ac:spMkLst>
            <pc:docMk/>
            <pc:sldMk cId="0" sldId="258"/>
            <ac:spMk id="33" creationId="{67F1D30A-B3D5-F809-8CC5-902187B79081}"/>
          </ac:spMkLst>
        </pc:spChg>
        <pc:spChg chg="del">
          <ac:chgData name="Rocio Monserrat Ramirez Perez" userId="a4453182-19be-4539-895e-e34b0e9eeff6" providerId="ADAL" clId="{8FC3BB1E-36E4-4D26-933E-41D0C8765661}" dt="2022-07-26T12:46:15.092" v="538" actId="21"/>
          <ac:spMkLst>
            <pc:docMk/>
            <pc:sldMk cId="0" sldId="258"/>
            <ac:spMk id="259" creationId="{00000000-0000-0000-0000-000000000000}"/>
          </ac:spMkLst>
        </pc:spChg>
        <pc:spChg chg="del">
          <ac:chgData name="Rocio Monserrat Ramirez Perez" userId="a4453182-19be-4539-895e-e34b0e9eeff6" providerId="ADAL" clId="{8FC3BB1E-36E4-4D26-933E-41D0C8765661}" dt="2022-07-26T12:46:04.994" v="536" actId="21"/>
          <ac:spMkLst>
            <pc:docMk/>
            <pc:sldMk cId="0" sldId="258"/>
            <ac:spMk id="261" creationId="{00000000-0000-0000-0000-000000000000}"/>
          </ac:spMkLst>
        </pc:spChg>
        <pc:spChg chg="mod">
          <ac:chgData name="Rocio Monserrat Ramirez Perez" userId="a4453182-19be-4539-895e-e34b0e9eeff6" providerId="ADAL" clId="{8FC3BB1E-36E4-4D26-933E-41D0C8765661}" dt="2022-07-26T12:45:59.799" v="535" actId="20577"/>
          <ac:spMkLst>
            <pc:docMk/>
            <pc:sldMk cId="0" sldId="258"/>
            <ac:spMk id="262" creationId="{00000000-0000-0000-0000-000000000000}"/>
          </ac:spMkLst>
        </pc:spChg>
        <pc:grpChg chg="add mod">
          <ac:chgData name="Rocio Monserrat Ramirez Perez" userId="a4453182-19be-4539-895e-e34b0e9eeff6" providerId="ADAL" clId="{8FC3BB1E-36E4-4D26-933E-41D0C8765661}" dt="2022-07-26T12:46:51.857" v="544" actId="1076"/>
          <ac:grpSpMkLst>
            <pc:docMk/>
            <pc:sldMk cId="0" sldId="258"/>
            <ac:grpSpMk id="24" creationId="{CE0E102D-FB08-100B-A156-A16461EB92E3}"/>
          </ac:grpSpMkLst>
        </pc:grpChg>
        <pc:grpChg chg="mod">
          <ac:chgData name="Rocio Monserrat Ramirez Perez" userId="a4453182-19be-4539-895e-e34b0e9eeff6" providerId="ADAL" clId="{8FC3BB1E-36E4-4D26-933E-41D0C8765661}" dt="2022-07-26T12:46:46.392" v="543"/>
          <ac:grpSpMkLst>
            <pc:docMk/>
            <pc:sldMk cId="0" sldId="258"/>
            <ac:grpSpMk id="28" creationId="{EBB34110-F1C0-7DCC-51DB-640E37B64FAB}"/>
          </ac:grpSpMkLst>
        </pc:grpChg>
      </pc:sldChg>
      <pc:sldChg chg="modSp mod ord">
        <pc:chgData name="Rocio Monserrat Ramirez Perez" userId="a4453182-19be-4539-895e-e34b0e9eeff6" providerId="ADAL" clId="{8FC3BB1E-36E4-4D26-933E-41D0C8765661}" dt="2022-07-27T12:50:16.039" v="637"/>
        <pc:sldMkLst>
          <pc:docMk/>
          <pc:sldMk cId="0" sldId="259"/>
        </pc:sldMkLst>
        <pc:spChg chg="mod">
          <ac:chgData name="Rocio Monserrat Ramirez Perez" userId="a4453182-19be-4539-895e-e34b0e9eeff6" providerId="ADAL" clId="{8FC3BB1E-36E4-4D26-933E-41D0C8765661}" dt="2022-07-25T12:24:50.166" v="188" actId="20577"/>
          <ac:spMkLst>
            <pc:docMk/>
            <pc:sldMk cId="0" sldId="259"/>
            <ac:spMk id="276" creationId="{00000000-0000-0000-0000-000000000000}"/>
          </ac:spMkLst>
        </pc:spChg>
        <pc:spChg chg="mod">
          <ac:chgData name="Rocio Monserrat Ramirez Perez" userId="a4453182-19be-4539-895e-e34b0e9eeff6" providerId="ADAL" clId="{8FC3BB1E-36E4-4D26-933E-41D0C8765661}" dt="2022-07-25T12:26:00.918" v="361" actId="20577"/>
          <ac:spMkLst>
            <pc:docMk/>
            <pc:sldMk cId="0" sldId="259"/>
            <ac:spMk id="277" creationId="{00000000-0000-0000-0000-000000000000}"/>
          </ac:spMkLst>
        </pc:spChg>
        <pc:spChg chg="mod">
          <ac:chgData name="Rocio Monserrat Ramirez Perez" userId="a4453182-19be-4539-895e-e34b0e9eeff6" providerId="ADAL" clId="{8FC3BB1E-36E4-4D26-933E-41D0C8765661}" dt="2022-07-25T12:24:55.007" v="189" actId="1076"/>
          <ac:spMkLst>
            <pc:docMk/>
            <pc:sldMk cId="0" sldId="259"/>
            <ac:spMk id="278" creationId="{00000000-0000-0000-0000-000000000000}"/>
          </ac:spMkLst>
        </pc:spChg>
      </pc:sldChg>
      <pc:sldChg chg="addSp delSp modSp mod">
        <pc:chgData name="Rocio Monserrat Ramirez Perez" userId="a4453182-19be-4539-895e-e34b0e9eeff6" providerId="ADAL" clId="{8FC3BB1E-36E4-4D26-933E-41D0C8765661}" dt="2022-07-29T13:34:35.316" v="1336" actId="1076"/>
        <pc:sldMkLst>
          <pc:docMk/>
          <pc:sldMk cId="0" sldId="260"/>
        </pc:sldMkLst>
        <pc:spChg chg="mod">
          <ac:chgData name="Rocio Monserrat Ramirez Perez" userId="a4453182-19be-4539-895e-e34b0e9eeff6" providerId="ADAL" clId="{8FC3BB1E-36E4-4D26-933E-41D0C8765661}" dt="2022-07-29T13:34:27.548" v="1334" actId="207"/>
          <ac:spMkLst>
            <pc:docMk/>
            <pc:sldMk cId="0" sldId="260"/>
            <ac:spMk id="10" creationId="{398A113A-CC6C-41CE-1192-2F6D1464AC28}"/>
          </ac:spMkLst>
        </pc:spChg>
        <pc:spChg chg="mod">
          <ac:chgData name="Rocio Monserrat Ramirez Perez" userId="a4453182-19be-4539-895e-e34b0e9eeff6" providerId="ADAL" clId="{8FC3BB1E-36E4-4D26-933E-41D0C8765661}" dt="2022-07-29T13:34:27.548" v="1334" actId="207"/>
          <ac:spMkLst>
            <pc:docMk/>
            <pc:sldMk cId="0" sldId="260"/>
            <ac:spMk id="11" creationId="{3D1517C6-6E64-14BD-39D2-8319278171AB}"/>
          </ac:spMkLst>
        </pc:spChg>
        <pc:spChg chg="mod">
          <ac:chgData name="Rocio Monserrat Ramirez Perez" userId="a4453182-19be-4539-895e-e34b0e9eeff6" providerId="ADAL" clId="{8FC3BB1E-36E4-4D26-933E-41D0C8765661}" dt="2022-07-29T13:34:27.548" v="1334" actId="207"/>
          <ac:spMkLst>
            <pc:docMk/>
            <pc:sldMk cId="0" sldId="260"/>
            <ac:spMk id="12" creationId="{1ECB3E4A-15E5-CCE7-7E60-B989C8778A08}"/>
          </ac:spMkLst>
        </pc:spChg>
        <pc:spChg chg="mod">
          <ac:chgData name="Rocio Monserrat Ramirez Perez" userId="a4453182-19be-4539-895e-e34b0e9eeff6" providerId="ADAL" clId="{8FC3BB1E-36E4-4D26-933E-41D0C8765661}" dt="2022-07-29T13:34:27.548" v="1334" actId="207"/>
          <ac:spMkLst>
            <pc:docMk/>
            <pc:sldMk cId="0" sldId="260"/>
            <ac:spMk id="13" creationId="{79D759BA-7D24-E075-128B-CC746BF7CAAF}"/>
          </ac:spMkLst>
        </pc:spChg>
        <pc:spChg chg="mod">
          <ac:chgData name="Rocio Monserrat Ramirez Perez" userId="a4453182-19be-4539-895e-e34b0e9eeff6" providerId="ADAL" clId="{8FC3BB1E-36E4-4D26-933E-41D0C8765661}" dt="2022-07-29T13:34:27.548" v="1334" actId="207"/>
          <ac:spMkLst>
            <pc:docMk/>
            <pc:sldMk cId="0" sldId="260"/>
            <ac:spMk id="14" creationId="{189B7B50-16A8-5D97-0BB3-C5D80F19539F}"/>
          </ac:spMkLst>
        </pc:spChg>
        <pc:spChg chg="mod">
          <ac:chgData name="Rocio Monserrat Ramirez Perez" userId="a4453182-19be-4539-895e-e34b0e9eeff6" providerId="ADAL" clId="{8FC3BB1E-36E4-4D26-933E-41D0C8765661}" dt="2022-07-29T13:34:27.548" v="1334" actId="207"/>
          <ac:spMkLst>
            <pc:docMk/>
            <pc:sldMk cId="0" sldId="260"/>
            <ac:spMk id="15" creationId="{A6940599-CF6B-F0A9-0C22-F64C2C284B50}"/>
          </ac:spMkLst>
        </pc:spChg>
        <pc:spChg chg="mod">
          <ac:chgData name="Rocio Monserrat Ramirez Perez" userId="a4453182-19be-4539-895e-e34b0e9eeff6" providerId="ADAL" clId="{8FC3BB1E-36E4-4D26-933E-41D0C8765661}" dt="2022-07-29T13:34:27.548" v="1334" actId="207"/>
          <ac:spMkLst>
            <pc:docMk/>
            <pc:sldMk cId="0" sldId="260"/>
            <ac:spMk id="16" creationId="{8F0485D3-46BD-4ACB-4D2F-A4433E77D058}"/>
          </ac:spMkLst>
        </pc:spChg>
        <pc:spChg chg="mod">
          <ac:chgData name="Rocio Monserrat Ramirez Perez" userId="a4453182-19be-4539-895e-e34b0e9eeff6" providerId="ADAL" clId="{8FC3BB1E-36E4-4D26-933E-41D0C8765661}" dt="2022-07-29T13:34:27.548" v="1334" actId="207"/>
          <ac:spMkLst>
            <pc:docMk/>
            <pc:sldMk cId="0" sldId="260"/>
            <ac:spMk id="17" creationId="{80B66121-CBAF-B8BB-A999-4B3ED142AD8B}"/>
          </ac:spMkLst>
        </pc:spChg>
        <pc:spChg chg="mod">
          <ac:chgData name="Rocio Monserrat Ramirez Perez" userId="a4453182-19be-4539-895e-e34b0e9eeff6" providerId="ADAL" clId="{8FC3BB1E-36E4-4D26-933E-41D0C8765661}" dt="2022-07-29T13:34:27.548" v="1334" actId="207"/>
          <ac:spMkLst>
            <pc:docMk/>
            <pc:sldMk cId="0" sldId="260"/>
            <ac:spMk id="18" creationId="{1791B4E4-5544-DFD1-53E2-67D719F00224}"/>
          </ac:spMkLst>
        </pc:spChg>
        <pc:spChg chg="mod">
          <ac:chgData name="Rocio Monserrat Ramirez Perez" userId="a4453182-19be-4539-895e-e34b0e9eeff6" providerId="ADAL" clId="{8FC3BB1E-36E4-4D26-933E-41D0C8765661}" dt="2022-07-25T12:16:59.675" v="103"/>
          <ac:spMkLst>
            <pc:docMk/>
            <pc:sldMk cId="0" sldId="260"/>
            <ac:spMk id="20" creationId="{88F7877E-9118-BB8C-AC6E-2D71BBACB0FB}"/>
          </ac:spMkLst>
        </pc:spChg>
        <pc:spChg chg="mod">
          <ac:chgData name="Rocio Monserrat Ramirez Perez" userId="a4453182-19be-4539-895e-e34b0e9eeff6" providerId="ADAL" clId="{8FC3BB1E-36E4-4D26-933E-41D0C8765661}" dt="2022-07-25T12:16:59.675" v="103"/>
          <ac:spMkLst>
            <pc:docMk/>
            <pc:sldMk cId="0" sldId="260"/>
            <ac:spMk id="21" creationId="{128E669D-629D-0D25-1D88-96EB637BFFA6}"/>
          </ac:spMkLst>
        </pc:spChg>
        <pc:spChg chg="mod">
          <ac:chgData name="Rocio Monserrat Ramirez Perez" userId="a4453182-19be-4539-895e-e34b0e9eeff6" providerId="ADAL" clId="{8FC3BB1E-36E4-4D26-933E-41D0C8765661}" dt="2022-07-25T12:16:59.675" v="103"/>
          <ac:spMkLst>
            <pc:docMk/>
            <pc:sldMk cId="0" sldId="260"/>
            <ac:spMk id="22" creationId="{CC491A78-AB33-A7F3-7A6F-5C1DB7755B87}"/>
          </ac:spMkLst>
        </pc:spChg>
        <pc:spChg chg="mod">
          <ac:chgData name="Rocio Monserrat Ramirez Perez" userId="a4453182-19be-4539-895e-e34b0e9eeff6" providerId="ADAL" clId="{8FC3BB1E-36E4-4D26-933E-41D0C8765661}" dt="2022-07-25T12:16:59.675" v="103"/>
          <ac:spMkLst>
            <pc:docMk/>
            <pc:sldMk cId="0" sldId="260"/>
            <ac:spMk id="23" creationId="{6FCAA88D-99C5-DCC9-590F-27F0034DE13E}"/>
          </ac:spMkLst>
        </pc:spChg>
        <pc:spChg chg="mod">
          <ac:chgData name="Rocio Monserrat Ramirez Perez" userId="a4453182-19be-4539-895e-e34b0e9eeff6" providerId="ADAL" clId="{8FC3BB1E-36E4-4D26-933E-41D0C8765661}" dt="2022-07-25T12:16:59.675" v="103"/>
          <ac:spMkLst>
            <pc:docMk/>
            <pc:sldMk cId="0" sldId="260"/>
            <ac:spMk id="24" creationId="{1691C7D2-26DD-5558-7D9D-86AA007F96BA}"/>
          </ac:spMkLst>
        </pc:spChg>
        <pc:spChg chg="mod">
          <ac:chgData name="Rocio Monserrat Ramirez Perez" userId="a4453182-19be-4539-895e-e34b0e9eeff6" providerId="ADAL" clId="{8FC3BB1E-36E4-4D26-933E-41D0C8765661}" dt="2022-07-25T12:16:59.675" v="103"/>
          <ac:spMkLst>
            <pc:docMk/>
            <pc:sldMk cId="0" sldId="260"/>
            <ac:spMk id="25" creationId="{0AFC44F7-098A-F7EA-94DA-C3E28836E6AB}"/>
          </ac:spMkLst>
        </pc:spChg>
        <pc:spChg chg="mod">
          <ac:chgData name="Rocio Monserrat Ramirez Perez" userId="a4453182-19be-4539-895e-e34b0e9eeff6" providerId="ADAL" clId="{8FC3BB1E-36E4-4D26-933E-41D0C8765661}" dt="2022-07-25T12:16:59.675" v="103"/>
          <ac:spMkLst>
            <pc:docMk/>
            <pc:sldMk cId="0" sldId="260"/>
            <ac:spMk id="26" creationId="{49BA12B1-A5A1-3F03-526A-A8E72233DE6F}"/>
          </ac:spMkLst>
        </pc:spChg>
        <pc:spChg chg="mod">
          <ac:chgData name="Rocio Monserrat Ramirez Perez" userId="a4453182-19be-4539-895e-e34b0e9eeff6" providerId="ADAL" clId="{8FC3BB1E-36E4-4D26-933E-41D0C8765661}" dt="2022-07-25T12:16:59.675" v="103"/>
          <ac:spMkLst>
            <pc:docMk/>
            <pc:sldMk cId="0" sldId="260"/>
            <ac:spMk id="27" creationId="{83C18AF6-889B-E84A-4C50-C7B8A926D5BF}"/>
          </ac:spMkLst>
        </pc:spChg>
        <pc:spChg chg="mod">
          <ac:chgData name="Rocio Monserrat Ramirez Perez" userId="a4453182-19be-4539-895e-e34b0e9eeff6" providerId="ADAL" clId="{8FC3BB1E-36E4-4D26-933E-41D0C8765661}" dt="2022-07-25T12:16:59.675" v="103"/>
          <ac:spMkLst>
            <pc:docMk/>
            <pc:sldMk cId="0" sldId="260"/>
            <ac:spMk id="28" creationId="{D08B73B8-B57B-4235-0CC9-839C53EF9D5B}"/>
          </ac:spMkLst>
        </pc:spChg>
        <pc:spChg chg="mod">
          <ac:chgData name="Rocio Monserrat Ramirez Perez" userId="a4453182-19be-4539-895e-e34b0e9eeff6" providerId="ADAL" clId="{8FC3BB1E-36E4-4D26-933E-41D0C8765661}" dt="2022-07-25T12:16:59.675" v="103"/>
          <ac:spMkLst>
            <pc:docMk/>
            <pc:sldMk cId="0" sldId="260"/>
            <ac:spMk id="29" creationId="{097D6530-7235-8C3E-2678-15EFBA2EB797}"/>
          </ac:spMkLst>
        </pc:spChg>
        <pc:spChg chg="mod">
          <ac:chgData name="Rocio Monserrat Ramirez Perez" userId="a4453182-19be-4539-895e-e34b0e9eeff6" providerId="ADAL" clId="{8FC3BB1E-36E4-4D26-933E-41D0C8765661}" dt="2022-07-25T12:16:59.675" v="103"/>
          <ac:spMkLst>
            <pc:docMk/>
            <pc:sldMk cId="0" sldId="260"/>
            <ac:spMk id="30" creationId="{1CF62454-9B38-882D-B477-CC412E2C5852}"/>
          </ac:spMkLst>
        </pc:spChg>
        <pc:spChg chg="mod">
          <ac:chgData name="Rocio Monserrat Ramirez Perez" userId="a4453182-19be-4539-895e-e34b0e9eeff6" providerId="ADAL" clId="{8FC3BB1E-36E4-4D26-933E-41D0C8765661}" dt="2022-07-25T12:16:59.675" v="103"/>
          <ac:spMkLst>
            <pc:docMk/>
            <pc:sldMk cId="0" sldId="260"/>
            <ac:spMk id="31" creationId="{F1ADD0D6-9532-6E85-04CF-F4E0BA6BFD80}"/>
          </ac:spMkLst>
        </pc:spChg>
        <pc:spChg chg="mod">
          <ac:chgData name="Rocio Monserrat Ramirez Perez" userId="a4453182-19be-4539-895e-e34b0e9eeff6" providerId="ADAL" clId="{8FC3BB1E-36E4-4D26-933E-41D0C8765661}" dt="2022-07-25T12:16:59.675" v="103"/>
          <ac:spMkLst>
            <pc:docMk/>
            <pc:sldMk cId="0" sldId="260"/>
            <ac:spMk id="32" creationId="{445BBC27-6C8B-58E5-DB85-7E9F235C835C}"/>
          </ac:spMkLst>
        </pc:spChg>
        <pc:spChg chg="mod">
          <ac:chgData name="Rocio Monserrat Ramirez Perez" userId="a4453182-19be-4539-895e-e34b0e9eeff6" providerId="ADAL" clId="{8FC3BB1E-36E4-4D26-933E-41D0C8765661}" dt="2022-07-25T12:16:59.675" v="103"/>
          <ac:spMkLst>
            <pc:docMk/>
            <pc:sldMk cId="0" sldId="260"/>
            <ac:spMk id="33" creationId="{045D2ECB-36CA-BE1F-7020-D61DD846182D}"/>
          </ac:spMkLst>
        </pc:spChg>
        <pc:spChg chg="mod">
          <ac:chgData name="Rocio Monserrat Ramirez Perez" userId="a4453182-19be-4539-895e-e34b0e9eeff6" providerId="ADAL" clId="{8FC3BB1E-36E4-4D26-933E-41D0C8765661}" dt="2022-07-25T12:16:59.675" v="103"/>
          <ac:spMkLst>
            <pc:docMk/>
            <pc:sldMk cId="0" sldId="260"/>
            <ac:spMk id="34" creationId="{BE858490-90D4-3E99-9FE7-17ABF37DDC2B}"/>
          </ac:spMkLst>
        </pc:spChg>
        <pc:spChg chg="mod">
          <ac:chgData name="Rocio Monserrat Ramirez Perez" userId="a4453182-19be-4539-895e-e34b0e9eeff6" providerId="ADAL" clId="{8FC3BB1E-36E4-4D26-933E-41D0C8765661}" dt="2022-07-25T12:16:59.675" v="103"/>
          <ac:spMkLst>
            <pc:docMk/>
            <pc:sldMk cId="0" sldId="260"/>
            <ac:spMk id="35" creationId="{88331575-EB6D-43EF-AD24-D82D3E48F84D}"/>
          </ac:spMkLst>
        </pc:spChg>
        <pc:spChg chg="mod">
          <ac:chgData name="Rocio Monserrat Ramirez Perez" userId="a4453182-19be-4539-895e-e34b0e9eeff6" providerId="ADAL" clId="{8FC3BB1E-36E4-4D26-933E-41D0C8765661}" dt="2022-07-25T12:16:59.675" v="103"/>
          <ac:spMkLst>
            <pc:docMk/>
            <pc:sldMk cId="0" sldId="260"/>
            <ac:spMk id="36" creationId="{7FEA7F00-6751-4391-AFFB-673E6707E964}"/>
          </ac:spMkLst>
        </pc:spChg>
        <pc:spChg chg="mod">
          <ac:chgData name="Rocio Monserrat Ramirez Perez" userId="a4453182-19be-4539-895e-e34b0e9eeff6" providerId="ADAL" clId="{8FC3BB1E-36E4-4D26-933E-41D0C8765661}" dt="2022-07-25T12:16:59.675" v="103"/>
          <ac:spMkLst>
            <pc:docMk/>
            <pc:sldMk cId="0" sldId="260"/>
            <ac:spMk id="37" creationId="{65121B87-4463-2187-235D-2BF79A11973A}"/>
          </ac:spMkLst>
        </pc:spChg>
        <pc:spChg chg="mod">
          <ac:chgData name="Rocio Monserrat Ramirez Perez" userId="a4453182-19be-4539-895e-e34b0e9eeff6" providerId="ADAL" clId="{8FC3BB1E-36E4-4D26-933E-41D0C8765661}" dt="2022-07-25T12:16:59.675" v="103"/>
          <ac:spMkLst>
            <pc:docMk/>
            <pc:sldMk cId="0" sldId="260"/>
            <ac:spMk id="38" creationId="{96A859F7-DE3B-B18C-8C09-610A571785E6}"/>
          </ac:spMkLst>
        </pc:spChg>
        <pc:spChg chg="mod">
          <ac:chgData name="Rocio Monserrat Ramirez Perez" userId="a4453182-19be-4539-895e-e34b0e9eeff6" providerId="ADAL" clId="{8FC3BB1E-36E4-4D26-933E-41D0C8765661}" dt="2022-07-25T12:16:59.675" v="103"/>
          <ac:spMkLst>
            <pc:docMk/>
            <pc:sldMk cId="0" sldId="260"/>
            <ac:spMk id="39" creationId="{DFFEF973-2675-8E94-44D0-552BA44723D7}"/>
          </ac:spMkLst>
        </pc:spChg>
        <pc:spChg chg="mod">
          <ac:chgData name="Rocio Monserrat Ramirez Perez" userId="a4453182-19be-4539-895e-e34b0e9eeff6" providerId="ADAL" clId="{8FC3BB1E-36E4-4D26-933E-41D0C8765661}" dt="2022-07-25T12:16:59.675" v="103"/>
          <ac:spMkLst>
            <pc:docMk/>
            <pc:sldMk cId="0" sldId="260"/>
            <ac:spMk id="40" creationId="{3DFF93AE-8CA6-EA23-7FE9-DBF3A0FEBA97}"/>
          </ac:spMkLst>
        </pc:spChg>
        <pc:spChg chg="mod">
          <ac:chgData name="Rocio Monserrat Ramirez Perez" userId="a4453182-19be-4539-895e-e34b0e9eeff6" providerId="ADAL" clId="{8FC3BB1E-36E4-4D26-933E-41D0C8765661}" dt="2022-07-25T12:16:59.675" v="103"/>
          <ac:spMkLst>
            <pc:docMk/>
            <pc:sldMk cId="0" sldId="260"/>
            <ac:spMk id="41" creationId="{FDD70552-383B-B373-6066-AC8BD925140D}"/>
          </ac:spMkLst>
        </pc:spChg>
        <pc:spChg chg="mod">
          <ac:chgData name="Rocio Monserrat Ramirez Perez" userId="a4453182-19be-4539-895e-e34b0e9eeff6" providerId="ADAL" clId="{8FC3BB1E-36E4-4D26-933E-41D0C8765661}" dt="2022-07-25T12:16:59.675" v="103"/>
          <ac:spMkLst>
            <pc:docMk/>
            <pc:sldMk cId="0" sldId="260"/>
            <ac:spMk id="42" creationId="{63D9CBCD-1BC9-CA8C-E383-54B184131895}"/>
          </ac:spMkLst>
        </pc:spChg>
        <pc:spChg chg="mod">
          <ac:chgData name="Rocio Monserrat Ramirez Perez" userId="a4453182-19be-4539-895e-e34b0e9eeff6" providerId="ADAL" clId="{8FC3BB1E-36E4-4D26-933E-41D0C8765661}" dt="2022-07-25T12:16:59.675" v="103"/>
          <ac:spMkLst>
            <pc:docMk/>
            <pc:sldMk cId="0" sldId="260"/>
            <ac:spMk id="43" creationId="{CF4212B8-0569-A4D1-5C66-142DE37FFFF5}"/>
          </ac:spMkLst>
        </pc:spChg>
        <pc:spChg chg="mod">
          <ac:chgData name="Rocio Monserrat Ramirez Perez" userId="a4453182-19be-4539-895e-e34b0e9eeff6" providerId="ADAL" clId="{8FC3BB1E-36E4-4D26-933E-41D0C8765661}" dt="2022-07-25T12:16:59.675" v="103"/>
          <ac:spMkLst>
            <pc:docMk/>
            <pc:sldMk cId="0" sldId="260"/>
            <ac:spMk id="44" creationId="{B26C978B-3F36-ECA2-2E09-AA3A4A790F5B}"/>
          </ac:spMkLst>
        </pc:spChg>
        <pc:spChg chg="mod">
          <ac:chgData name="Rocio Monserrat Ramirez Perez" userId="a4453182-19be-4539-895e-e34b0e9eeff6" providerId="ADAL" clId="{8FC3BB1E-36E4-4D26-933E-41D0C8765661}" dt="2022-07-25T12:16:59.675" v="103"/>
          <ac:spMkLst>
            <pc:docMk/>
            <pc:sldMk cId="0" sldId="260"/>
            <ac:spMk id="45" creationId="{3427CC86-B8BF-89B5-B8D0-E5D52A69EEA0}"/>
          </ac:spMkLst>
        </pc:spChg>
        <pc:spChg chg="mod">
          <ac:chgData name="Rocio Monserrat Ramirez Perez" userId="a4453182-19be-4539-895e-e34b0e9eeff6" providerId="ADAL" clId="{8FC3BB1E-36E4-4D26-933E-41D0C8765661}" dt="2022-07-25T12:16:59.675" v="103"/>
          <ac:spMkLst>
            <pc:docMk/>
            <pc:sldMk cId="0" sldId="260"/>
            <ac:spMk id="46" creationId="{9FFDBD82-450E-78AE-4EF4-29C424C433A0}"/>
          </ac:spMkLst>
        </pc:spChg>
        <pc:spChg chg="mod">
          <ac:chgData name="Rocio Monserrat Ramirez Perez" userId="a4453182-19be-4539-895e-e34b0e9eeff6" providerId="ADAL" clId="{8FC3BB1E-36E4-4D26-933E-41D0C8765661}" dt="2022-07-25T12:16:59.675" v="103"/>
          <ac:spMkLst>
            <pc:docMk/>
            <pc:sldMk cId="0" sldId="260"/>
            <ac:spMk id="47" creationId="{7B0A20C8-138C-F6C6-FAA6-13BEEBC99C31}"/>
          </ac:spMkLst>
        </pc:spChg>
        <pc:spChg chg="mod">
          <ac:chgData name="Rocio Monserrat Ramirez Perez" userId="a4453182-19be-4539-895e-e34b0e9eeff6" providerId="ADAL" clId="{8FC3BB1E-36E4-4D26-933E-41D0C8765661}" dt="2022-07-25T12:16:59.675" v="103"/>
          <ac:spMkLst>
            <pc:docMk/>
            <pc:sldMk cId="0" sldId="260"/>
            <ac:spMk id="48" creationId="{257F0BEC-36C1-2508-9C32-D6C92FB28376}"/>
          </ac:spMkLst>
        </pc:spChg>
        <pc:spChg chg="mod">
          <ac:chgData name="Rocio Monserrat Ramirez Perez" userId="a4453182-19be-4539-895e-e34b0e9eeff6" providerId="ADAL" clId="{8FC3BB1E-36E4-4D26-933E-41D0C8765661}" dt="2022-07-25T12:16:59.675" v="103"/>
          <ac:spMkLst>
            <pc:docMk/>
            <pc:sldMk cId="0" sldId="260"/>
            <ac:spMk id="49" creationId="{AE9C03D2-4B49-6EF8-1FBA-D36D7DC2A66F}"/>
          </ac:spMkLst>
        </pc:spChg>
        <pc:spChg chg="mod">
          <ac:chgData name="Rocio Monserrat Ramirez Perez" userId="a4453182-19be-4539-895e-e34b0e9eeff6" providerId="ADAL" clId="{8FC3BB1E-36E4-4D26-933E-41D0C8765661}" dt="2022-07-25T12:16:59.675" v="103"/>
          <ac:spMkLst>
            <pc:docMk/>
            <pc:sldMk cId="0" sldId="260"/>
            <ac:spMk id="50" creationId="{7936A39E-65FA-5E37-A343-2FA596C310FB}"/>
          </ac:spMkLst>
        </pc:spChg>
        <pc:spChg chg="mod">
          <ac:chgData name="Rocio Monserrat Ramirez Perez" userId="a4453182-19be-4539-895e-e34b0e9eeff6" providerId="ADAL" clId="{8FC3BB1E-36E4-4D26-933E-41D0C8765661}" dt="2022-07-25T12:16:59.675" v="103"/>
          <ac:spMkLst>
            <pc:docMk/>
            <pc:sldMk cId="0" sldId="260"/>
            <ac:spMk id="51" creationId="{CFED5D70-7373-A45E-E50E-A0AAF68888C3}"/>
          </ac:spMkLst>
        </pc:spChg>
        <pc:spChg chg="mod">
          <ac:chgData name="Rocio Monserrat Ramirez Perez" userId="a4453182-19be-4539-895e-e34b0e9eeff6" providerId="ADAL" clId="{8FC3BB1E-36E4-4D26-933E-41D0C8765661}" dt="2022-07-25T12:16:59.675" v="103"/>
          <ac:spMkLst>
            <pc:docMk/>
            <pc:sldMk cId="0" sldId="260"/>
            <ac:spMk id="52" creationId="{6962D8C5-48CA-A4BF-BAFE-266A80ED3E3B}"/>
          </ac:spMkLst>
        </pc:spChg>
        <pc:spChg chg="mod">
          <ac:chgData name="Rocio Monserrat Ramirez Perez" userId="a4453182-19be-4539-895e-e34b0e9eeff6" providerId="ADAL" clId="{8FC3BB1E-36E4-4D26-933E-41D0C8765661}" dt="2022-07-25T12:16:59.675" v="103"/>
          <ac:spMkLst>
            <pc:docMk/>
            <pc:sldMk cId="0" sldId="260"/>
            <ac:spMk id="53" creationId="{14394C25-F3DC-D0A7-4379-F9E322B5EFF0}"/>
          </ac:spMkLst>
        </pc:spChg>
        <pc:spChg chg="mod">
          <ac:chgData name="Rocio Monserrat Ramirez Perez" userId="a4453182-19be-4539-895e-e34b0e9eeff6" providerId="ADAL" clId="{8FC3BB1E-36E4-4D26-933E-41D0C8765661}" dt="2022-07-25T12:16:59.675" v="103"/>
          <ac:spMkLst>
            <pc:docMk/>
            <pc:sldMk cId="0" sldId="260"/>
            <ac:spMk id="54" creationId="{4E9420CC-8926-A87B-D96F-84AD264E86F2}"/>
          </ac:spMkLst>
        </pc:spChg>
        <pc:spChg chg="mod">
          <ac:chgData name="Rocio Monserrat Ramirez Perez" userId="a4453182-19be-4539-895e-e34b0e9eeff6" providerId="ADAL" clId="{8FC3BB1E-36E4-4D26-933E-41D0C8765661}" dt="2022-07-25T12:16:59.675" v="103"/>
          <ac:spMkLst>
            <pc:docMk/>
            <pc:sldMk cId="0" sldId="260"/>
            <ac:spMk id="55" creationId="{E9F005F1-12F0-9ACD-2D6D-54EF25550498}"/>
          </ac:spMkLst>
        </pc:spChg>
        <pc:spChg chg="mod">
          <ac:chgData name="Rocio Monserrat Ramirez Perez" userId="a4453182-19be-4539-895e-e34b0e9eeff6" providerId="ADAL" clId="{8FC3BB1E-36E4-4D26-933E-41D0C8765661}" dt="2022-07-25T12:16:59.675" v="103"/>
          <ac:spMkLst>
            <pc:docMk/>
            <pc:sldMk cId="0" sldId="260"/>
            <ac:spMk id="56" creationId="{53741C96-8E00-4193-1F06-6FBE186558DE}"/>
          </ac:spMkLst>
        </pc:spChg>
        <pc:spChg chg="mod">
          <ac:chgData name="Rocio Monserrat Ramirez Perez" userId="a4453182-19be-4539-895e-e34b0e9eeff6" providerId="ADAL" clId="{8FC3BB1E-36E4-4D26-933E-41D0C8765661}" dt="2022-07-25T12:16:59.675" v="103"/>
          <ac:spMkLst>
            <pc:docMk/>
            <pc:sldMk cId="0" sldId="260"/>
            <ac:spMk id="57" creationId="{C185D0C1-B010-05A2-1C08-BCD84E87D096}"/>
          </ac:spMkLst>
        </pc:spChg>
        <pc:spChg chg="mod">
          <ac:chgData name="Rocio Monserrat Ramirez Perez" userId="a4453182-19be-4539-895e-e34b0e9eeff6" providerId="ADAL" clId="{8FC3BB1E-36E4-4D26-933E-41D0C8765661}" dt="2022-07-25T12:16:59.675" v="103"/>
          <ac:spMkLst>
            <pc:docMk/>
            <pc:sldMk cId="0" sldId="260"/>
            <ac:spMk id="58" creationId="{D0C7C835-46EA-71F7-E27D-B01628553FA0}"/>
          </ac:spMkLst>
        </pc:spChg>
        <pc:spChg chg="mod">
          <ac:chgData name="Rocio Monserrat Ramirez Perez" userId="a4453182-19be-4539-895e-e34b0e9eeff6" providerId="ADAL" clId="{8FC3BB1E-36E4-4D26-933E-41D0C8765661}" dt="2022-07-25T12:16:59.675" v="103"/>
          <ac:spMkLst>
            <pc:docMk/>
            <pc:sldMk cId="0" sldId="260"/>
            <ac:spMk id="59" creationId="{1CFD594E-C088-11F7-C1F0-07AF50F23404}"/>
          </ac:spMkLst>
        </pc:spChg>
        <pc:spChg chg="mod">
          <ac:chgData name="Rocio Monserrat Ramirez Perez" userId="a4453182-19be-4539-895e-e34b0e9eeff6" providerId="ADAL" clId="{8FC3BB1E-36E4-4D26-933E-41D0C8765661}" dt="2022-07-25T12:16:59.675" v="103"/>
          <ac:spMkLst>
            <pc:docMk/>
            <pc:sldMk cId="0" sldId="260"/>
            <ac:spMk id="60" creationId="{56CE808B-8B14-71D7-2195-5F9C340A9282}"/>
          </ac:spMkLst>
        </pc:spChg>
        <pc:spChg chg="mod">
          <ac:chgData name="Rocio Monserrat Ramirez Perez" userId="a4453182-19be-4539-895e-e34b0e9eeff6" providerId="ADAL" clId="{8FC3BB1E-36E4-4D26-933E-41D0C8765661}" dt="2022-07-25T12:16:59.675" v="103"/>
          <ac:spMkLst>
            <pc:docMk/>
            <pc:sldMk cId="0" sldId="260"/>
            <ac:spMk id="61" creationId="{900B71C0-5ECB-0787-3DDE-E3AEE9809E3F}"/>
          </ac:spMkLst>
        </pc:spChg>
        <pc:spChg chg="mod">
          <ac:chgData name="Rocio Monserrat Ramirez Perez" userId="a4453182-19be-4539-895e-e34b0e9eeff6" providerId="ADAL" clId="{8FC3BB1E-36E4-4D26-933E-41D0C8765661}" dt="2022-07-25T12:16:59.675" v="103"/>
          <ac:spMkLst>
            <pc:docMk/>
            <pc:sldMk cId="0" sldId="260"/>
            <ac:spMk id="62" creationId="{CD79ED67-ECB2-2336-E632-F9A62B2A0F17}"/>
          </ac:spMkLst>
        </pc:spChg>
        <pc:spChg chg="mod">
          <ac:chgData name="Rocio Monserrat Ramirez Perez" userId="a4453182-19be-4539-895e-e34b0e9eeff6" providerId="ADAL" clId="{8FC3BB1E-36E4-4D26-933E-41D0C8765661}" dt="2022-07-25T12:16:59.675" v="103"/>
          <ac:spMkLst>
            <pc:docMk/>
            <pc:sldMk cId="0" sldId="260"/>
            <ac:spMk id="63" creationId="{668834C1-D4BD-FB05-161C-9918A9BC4293}"/>
          </ac:spMkLst>
        </pc:spChg>
        <pc:spChg chg="mod">
          <ac:chgData name="Rocio Monserrat Ramirez Perez" userId="a4453182-19be-4539-895e-e34b0e9eeff6" providerId="ADAL" clId="{8FC3BB1E-36E4-4D26-933E-41D0C8765661}" dt="2022-07-25T12:16:59.675" v="103"/>
          <ac:spMkLst>
            <pc:docMk/>
            <pc:sldMk cId="0" sldId="260"/>
            <ac:spMk id="64" creationId="{03240961-5DE6-6026-4481-E2CAB190182A}"/>
          </ac:spMkLst>
        </pc:spChg>
        <pc:spChg chg="mod">
          <ac:chgData name="Rocio Monserrat Ramirez Perez" userId="a4453182-19be-4539-895e-e34b0e9eeff6" providerId="ADAL" clId="{8FC3BB1E-36E4-4D26-933E-41D0C8765661}" dt="2022-07-25T12:16:59.675" v="103"/>
          <ac:spMkLst>
            <pc:docMk/>
            <pc:sldMk cId="0" sldId="260"/>
            <ac:spMk id="65" creationId="{4942C13F-E7A1-787F-A495-E75A32AC4A58}"/>
          </ac:spMkLst>
        </pc:spChg>
        <pc:spChg chg="mod">
          <ac:chgData name="Rocio Monserrat Ramirez Perez" userId="a4453182-19be-4539-895e-e34b0e9eeff6" providerId="ADAL" clId="{8FC3BB1E-36E4-4D26-933E-41D0C8765661}" dt="2022-07-25T12:16:59.675" v="103"/>
          <ac:spMkLst>
            <pc:docMk/>
            <pc:sldMk cId="0" sldId="260"/>
            <ac:spMk id="66" creationId="{9F5904CF-EFA9-1CE2-EFF1-A3CD548E1D5E}"/>
          </ac:spMkLst>
        </pc:spChg>
        <pc:spChg chg="mod">
          <ac:chgData name="Rocio Monserrat Ramirez Perez" userId="a4453182-19be-4539-895e-e34b0e9eeff6" providerId="ADAL" clId="{8FC3BB1E-36E4-4D26-933E-41D0C8765661}" dt="2022-07-25T12:16:59.675" v="103"/>
          <ac:spMkLst>
            <pc:docMk/>
            <pc:sldMk cId="0" sldId="260"/>
            <ac:spMk id="67" creationId="{148C8B9E-AD84-B9BB-1B9E-D3DCEDCE2642}"/>
          </ac:spMkLst>
        </pc:spChg>
        <pc:spChg chg="mod">
          <ac:chgData name="Rocio Monserrat Ramirez Perez" userId="a4453182-19be-4539-895e-e34b0e9eeff6" providerId="ADAL" clId="{8FC3BB1E-36E4-4D26-933E-41D0C8765661}" dt="2022-07-25T12:16:59.675" v="103"/>
          <ac:spMkLst>
            <pc:docMk/>
            <pc:sldMk cId="0" sldId="260"/>
            <ac:spMk id="68" creationId="{BD350418-4F6D-F50F-B0B1-D32D9E975BCD}"/>
          </ac:spMkLst>
        </pc:spChg>
        <pc:spChg chg="mod">
          <ac:chgData name="Rocio Monserrat Ramirez Perez" userId="a4453182-19be-4539-895e-e34b0e9eeff6" providerId="ADAL" clId="{8FC3BB1E-36E4-4D26-933E-41D0C8765661}" dt="2022-07-25T12:16:59.675" v="103"/>
          <ac:spMkLst>
            <pc:docMk/>
            <pc:sldMk cId="0" sldId="260"/>
            <ac:spMk id="69" creationId="{10A4B8E1-A717-AA92-58F9-5BE4FE108BF1}"/>
          </ac:spMkLst>
        </pc:spChg>
        <pc:spChg chg="mod">
          <ac:chgData name="Rocio Monserrat Ramirez Perez" userId="a4453182-19be-4539-895e-e34b0e9eeff6" providerId="ADAL" clId="{8FC3BB1E-36E4-4D26-933E-41D0C8765661}" dt="2022-07-25T12:16:59.675" v="103"/>
          <ac:spMkLst>
            <pc:docMk/>
            <pc:sldMk cId="0" sldId="260"/>
            <ac:spMk id="70" creationId="{1D9E1671-F4CB-A78C-5E1C-6232AE55703C}"/>
          </ac:spMkLst>
        </pc:spChg>
        <pc:spChg chg="mod">
          <ac:chgData name="Rocio Monserrat Ramirez Perez" userId="a4453182-19be-4539-895e-e34b0e9eeff6" providerId="ADAL" clId="{8FC3BB1E-36E4-4D26-933E-41D0C8765661}" dt="2022-07-25T12:16:59.675" v="103"/>
          <ac:spMkLst>
            <pc:docMk/>
            <pc:sldMk cId="0" sldId="260"/>
            <ac:spMk id="71" creationId="{F8800721-42EA-2877-B5F3-8AD18611EEDE}"/>
          </ac:spMkLst>
        </pc:spChg>
        <pc:spChg chg="mod">
          <ac:chgData name="Rocio Monserrat Ramirez Perez" userId="a4453182-19be-4539-895e-e34b0e9eeff6" providerId="ADAL" clId="{8FC3BB1E-36E4-4D26-933E-41D0C8765661}" dt="2022-07-25T12:16:59.675" v="103"/>
          <ac:spMkLst>
            <pc:docMk/>
            <pc:sldMk cId="0" sldId="260"/>
            <ac:spMk id="72" creationId="{2B3F771A-0FA9-651A-1540-D56937B60759}"/>
          </ac:spMkLst>
        </pc:spChg>
        <pc:spChg chg="mod">
          <ac:chgData name="Rocio Monserrat Ramirez Perez" userId="a4453182-19be-4539-895e-e34b0e9eeff6" providerId="ADAL" clId="{8FC3BB1E-36E4-4D26-933E-41D0C8765661}" dt="2022-07-25T12:16:59.675" v="103"/>
          <ac:spMkLst>
            <pc:docMk/>
            <pc:sldMk cId="0" sldId="260"/>
            <ac:spMk id="73" creationId="{248FA303-816A-8272-4763-264002B8AC0D}"/>
          </ac:spMkLst>
        </pc:spChg>
        <pc:spChg chg="mod">
          <ac:chgData name="Rocio Monserrat Ramirez Perez" userId="a4453182-19be-4539-895e-e34b0e9eeff6" providerId="ADAL" clId="{8FC3BB1E-36E4-4D26-933E-41D0C8765661}" dt="2022-07-25T12:16:59.675" v="103"/>
          <ac:spMkLst>
            <pc:docMk/>
            <pc:sldMk cId="0" sldId="260"/>
            <ac:spMk id="74" creationId="{095ED4F2-4A95-B3D5-14D5-D77B111EF4DA}"/>
          </ac:spMkLst>
        </pc:spChg>
        <pc:spChg chg="mod">
          <ac:chgData name="Rocio Monserrat Ramirez Perez" userId="a4453182-19be-4539-895e-e34b0e9eeff6" providerId="ADAL" clId="{8FC3BB1E-36E4-4D26-933E-41D0C8765661}" dt="2022-07-25T12:16:59.675" v="103"/>
          <ac:spMkLst>
            <pc:docMk/>
            <pc:sldMk cId="0" sldId="260"/>
            <ac:spMk id="75" creationId="{CAF06F2A-EE0B-1C20-44C5-CE137233E6AE}"/>
          </ac:spMkLst>
        </pc:spChg>
        <pc:spChg chg="mod">
          <ac:chgData name="Rocio Monserrat Ramirez Perez" userId="a4453182-19be-4539-895e-e34b0e9eeff6" providerId="ADAL" clId="{8FC3BB1E-36E4-4D26-933E-41D0C8765661}" dt="2022-07-25T12:16:59.675" v="103"/>
          <ac:spMkLst>
            <pc:docMk/>
            <pc:sldMk cId="0" sldId="260"/>
            <ac:spMk id="76" creationId="{B94B5C6B-7295-023F-FCD7-52A6A80B6443}"/>
          </ac:spMkLst>
        </pc:spChg>
        <pc:spChg chg="mod">
          <ac:chgData name="Rocio Monserrat Ramirez Perez" userId="a4453182-19be-4539-895e-e34b0e9eeff6" providerId="ADAL" clId="{8FC3BB1E-36E4-4D26-933E-41D0C8765661}" dt="2022-07-25T12:16:59.675" v="103"/>
          <ac:spMkLst>
            <pc:docMk/>
            <pc:sldMk cId="0" sldId="260"/>
            <ac:spMk id="77" creationId="{D7FD444F-24CA-CB46-EB3D-BD1C54DFBFCE}"/>
          </ac:spMkLst>
        </pc:spChg>
        <pc:spChg chg="mod">
          <ac:chgData name="Rocio Monserrat Ramirez Perez" userId="a4453182-19be-4539-895e-e34b0e9eeff6" providerId="ADAL" clId="{8FC3BB1E-36E4-4D26-933E-41D0C8765661}" dt="2022-07-25T12:16:59.675" v="103"/>
          <ac:spMkLst>
            <pc:docMk/>
            <pc:sldMk cId="0" sldId="260"/>
            <ac:spMk id="78" creationId="{109489C7-1079-C49F-540B-81C910BB2A7D}"/>
          </ac:spMkLst>
        </pc:spChg>
        <pc:spChg chg="mod">
          <ac:chgData name="Rocio Monserrat Ramirez Perez" userId="a4453182-19be-4539-895e-e34b0e9eeff6" providerId="ADAL" clId="{8FC3BB1E-36E4-4D26-933E-41D0C8765661}" dt="2022-07-25T12:16:59.675" v="103"/>
          <ac:spMkLst>
            <pc:docMk/>
            <pc:sldMk cId="0" sldId="260"/>
            <ac:spMk id="79" creationId="{6030729B-6F5D-3A20-867D-8CCE482F30C8}"/>
          </ac:spMkLst>
        </pc:spChg>
        <pc:spChg chg="mod">
          <ac:chgData name="Rocio Monserrat Ramirez Perez" userId="a4453182-19be-4539-895e-e34b0e9eeff6" providerId="ADAL" clId="{8FC3BB1E-36E4-4D26-933E-41D0C8765661}" dt="2022-07-25T12:16:59.675" v="103"/>
          <ac:spMkLst>
            <pc:docMk/>
            <pc:sldMk cId="0" sldId="260"/>
            <ac:spMk id="80" creationId="{678D648E-B9EF-B579-5E6F-7B6174C5E84D}"/>
          </ac:spMkLst>
        </pc:spChg>
        <pc:spChg chg="mod">
          <ac:chgData name="Rocio Monserrat Ramirez Perez" userId="a4453182-19be-4539-895e-e34b0e9eeff6" providerId="ADAL" clId="{8FC3BB1E-36E4-4D26-933E-41D0C8765661}" dt="2022-07-25T12:16:59.675" v="103"/>
          <ac:spMkLst>
            <pc:docMk/>
            <pc:sldMk cId="0" sldId="260"/>
            <ac:spMk id="81" creationId="{547E0F90-B8E5-9345-22B8-B2685BE8954C}"/>
          </ac:spMkLst>
        </pc:spChg>
        <pc:spChg chg="mod">
          <ac:chgData name="Rocio Monserrat Ramirez Perez" userId="a4453182-19be-4539-895e-e34b0e9eeff6" providerId="ADAL" clId="{8FC3BB1E-36E4-4D26-933E-41D0C8765661}" dt="2022-07-25T12:16:59.675" v="103"/>
          <ac:spMkLst>
            <pc:docMk/>
            <pc:sldMk cId="0" sldId="260"/>
            <ac:spMk id="82" creationId="{CFF0542B-9264-42ED-48F4-DFA3C301811E}"/>
          </ac:spMkLst>
        </pc:spChg>
        <pc:spChg chg="mod">
          <ac:chgData name="Rocio Monserrat Ramirez Perez" userId="a4453182-19be-4539-895e-e34b0e9eeff6" providerId="ADAL" clId="{8FC3BB1E-36E4-4D26-933E-41D0C8765661}" dt="2022-07-25T12:16:59.675" v="103"/>
          <ac:spMkLst>
            <pc:docMk/>
            <pc:sldMk cId="0" sldId="260"/>
            <ac:spMk id="83" creationId="{D17151D6-67C9-6DB1-AE11-FE00EE01FEC0}"/>
          </ac:spMkLst>
        </pc:spChg>
        <pc:spChg chg="mod">
          <ac:chgData name="Rocio Monserrat Ramirez Perez" userId="a4453182-19be-4539-895e-e34b0e9eeff6" providerId="ADAL" clId="{8FC3BB1E-36E4-4D26-933E-41D0C8765661}" dt="2022-07-25T12:16:59.675" v="103"/>
          <ac:spMkLst>
            <pc:docMk/>
            <pc:sldMk cId="0" sldId="260"/>
            <ac:spMk id="84" creationId="{7A67AAFE-5AE4-04A4-4098-2FFA90583DC5}"/>
          </ac:spMkLst>
        </pc:spChg>
        <pc:spChg chg="mod">
          <ac:chgData name="Rocio Monserrat Ramirez Perez" userId="a4453182-19be-4539-895e-e34b0e9eeff6" providerId="ADAL" clId="{8FC3BB1E-36E4-4D26-933E-41D0C8765661}" dt="2022-07-25T12:16:59.675" v="103"/>
          <ac:spMkLst>
            <pc:docMk/>
            <pc:sldMk cId="0" sldId="260"/>
            <ac:spMk id="85" creationId="{154A115A-0DEB-8D98-1B7C-D3931512214A}"/>
          </ac:spMkLst>
        </pc:spChg>
        <pc:spChg chg="mod">
          <ac:chgData name="Rocio Monserrat Ramirez Perez" userId="a4453182-19be-4539-895e-e34b0e9eeff6" providerId="ADAL" clId="{8FC3BB1E-36E4-4D26-933E-41D0C8765661}" dt="2022-07-25T12:16:59.675" v="103"/>
          <ac:spMkLst>
            <pc:docMk/>
            <pc:sldMk cId="0" sldId="260"/>
            <ac:spMk id="86" creationId="{377B59AD-1297-629C-F644-ABE6A7BD7CDE}"/>
          </ac:spMkLst>
        </pc:spChg>
        <pc:spChg chg="mod">
          <ac:chgData name="Rocio Monserrat Ramirez Perez" userId="a4453182-19be-4539-895e-e34b0e9eeff6" providerId="ADAL" clId="{8FC3BB1E-36E4-4D26-933E-41D0C8765661}" dt="2022-07-25T12:16:59.675" v="103"/>
          <ac:spMkLst>
            <pc:docMk/>
            <pc:sldMk cId="0" sldId="260"/>
            <ac:spMk id="87" creationId="{7522B129-E50C-9867-119E-4C1D08C2601D}"/>
          </ac:spMkLst>
        </pc:spChg>
        <pc:spChg chg="mod">
          <ac:chgData name="Rocio Monserrat Ramirez Perez" userId="a4453182-19be-4539-895e-e34b0e9eeff6" providerId="ADAL" clId="{8FC3BB1E-36E4-4D26-933E-41D0C8765661}" dt="2022-07-25T12:16:59.675" v="103"/>
          <ac:spMkLst>
            <pc:docMk/>
            <pc:sldMk cId="0" sldId="260"/>
            <ac:spMk id="88" creationId="{4261D1A5-C0EC-10A5-8DD8-75D649F9C816}"/>
          </ac:spMkLst>
        </pc:spChg>
        <pc:spChg chg="mod">
          <ac:chgData name="Rocio Monserrat Ramirez Perez" userId="a4453182-19be-4539-895e-e34b0e9eeff6" providerId="ADAL" clId="{8FC3BB1E-36E4-4D26-933E-41D0C8765661}" dt="2022-07-25T12:16:59.675" v="103"/>
          <ac:spMkLst>
            <pc:docMk/>
            <pc:sldMk cId="0" sldId="260"/>
            <ac:spMk id="89" creationId="{CC278D0C-2BF1-E12F-528E-E84CF74EC3DB}"/>
          </ac:spMkLst>
        </pc:spChg>
        <pc:spChg chg="mod">
          <ac:chgData name="Rocio Monserrat Ramirez Perez" userId="a4453182-19be-4539-895e-e34b0e9eeff6" providerId="ADAL" clId="{8FC3BB1E-36E4-4D26-933E-41D0C8765661}" dt="2022-07-25T12:16:59.675" v="103"/>
          <ac:spMkLst>
            <pc:docMk/>
            <pc:sldMk cId="0" sldId="260"/>
            <ac:spMk id="90" creationId="{9AD1133F-3DD7-4BAA-C253-E7B28FDEACB5}"/>
          </ac:spMkLst>
        </pc:spChg>
        <pc:spChg chg="mod">
          <ac:chgData name="Rocio Monserrat Ramirez Perez" userId="a4453182-19be-4539-895e-e34b0e9eeff6" providerId="ADAL" clId="{8FC3BB1E-36E4-4D26-933E-41D0C8765661}" dt="2022-07-25T12:16:59.675" v="103"/>
          <ac:spMkLst>
            <pc:docMk/>
            <pc:sldMk cId="0" sldId="260"/>
            <ac:spMk id="91" creationId="{EAF1FEE5-BD53-5BF8-10C9-B0CA7674F443}"/>
          </ac:spMkLst>
        </pc:spChg>
        <pc:spChg chg="mod">
          <ac:chgData name="Rocio Monserrat Ramirez Perez" userId="a4453182-19be-4539-895e-e34b0e9eeff6" providerId="ADAL" clId="{8FC3BB1E-36E4-4D26-933E-41D0C8765661}" dt="2022-07-25T12:16:59.675" v="103"/>
          <ac:spMkLst>
            <pc:docMk/>
            <pc:sldMk cId="0" sldId="260"/>
            <ac:spMk id="92" creationId="{B61F4BAD-EC68-2848-64EF-F362463F6811}"/>
          </ac:spMkLst>
        </pc:spChg>
        <pc:spChg chg="mod">
          <ac:chgData name="Rocio Monserrat Ramirez Perez" userId="a4453182-19be-4539-895e-e34b0e9eeff6" providerId="ADAL" clId="{8FC3BB1E-36E4-4D26-933E-41D0C8765661}" dt="2022-07-25T12:17:27.802" v="109" actId="14100"/>
          <ac:spMkLst>
            <pc:docMk/>
            <pc:sldMk cId="0" sldId="260"/>
            <ac:spMk id="284" creationId="{00000000-0000-0000-0000-000000000000}"/>
          </ac:spMkLst>
        </pc:spChg>
        <pc:grpChg chg="add mod">
          <ac:chgData name="Rocio Monserrat Ramirez Perez" userId="a4453182-19be-4539-895e-e34b0e9eeff6" providerId="ADAL" clId="{8FC3BB1E-36E4-4D26-933E-41D0C8765661}" dt="2022-07-29T13:34:35.316" v="1336" actId="1076"/>
          <ac:grpSpMkLst>
            <pc:docMk/>
            <pc:sldMk cId="0" sldId="260"/>
            <ac:grpSpMk id="9" creationId="{4BC9801B-B66C-681B-1DA9-258DDAE111E7}"/>
          </ac:grpSpMkLst>
        </pc:grpChg>
        <pc:grpChg chg="add del mod">
          <ac:chgData name="Rocio Monserrat Ramirez Perez" userId="a4453182-19be-4539-895e-e34b0e9eeff6" providerId="ADAL" clId="{8FC3BB1E-36E4-4D26-933E-41D0C8765661}" dt="2022-07-25T12:19:38.125" v="122" actId="21"/>
          <ac:grpSpMkLst>
            <pc:docMk/>
            <pc:sldMk cId="0" sldId="260"/>
            <ac:grpSpMk id="19" creationId="{509F2B88-02B0-C59D-3B3D-31D3425A67B9}"/>
          </ac:grpSpMkLst>
        </pc:grpChg>
      </pc:sldChg>
      <pc:sldChg chg="addSp delSp modSp mod ord modNotes">
        <pc:chgData name="Rocio Monserrat Ramirez Perez" userId="a4453182-19be-4539-895e-e34b0e9eeff6" providerId="ADAL" clId="{8FC3BB1E-36E4-4D26-933E-41D0C8765661}" dt="2022-07-29T14:08:18.915" v="1524" actId="1076"/>
        <pc:sldMkLst>
          <pc:docMk/>
          <pc:sldMk cId="0" sldId="261"/>
        </pc:sldMkLst>
        <pc:spChg chg="add mod">
          <ac:chgData name="Rocio Monserrat Ramirez Perez" userId="a4453182-19be-4539-895e-e34b0e9eeff6" providerId="ADAL" clId="{8FC3BB1E-36E4-4D26-933E-41D0C8765661}" dt="2022-07-29T14:08:11.358" v="1522" actId="1076"/>
          <ac:spMkLst>
            <pc:docMk/>
            <pc:sldMk cId="0" sldId="261"/>
            <ac:spMk id="3" creationId="{957886DC-C347-54E0-FEFB-133E34DF7F8D}"/>
          </ac:spMkLst>
        </pc:spChg>
        <pc:spChg chg="mod">
          <ac:chgData name="Rocio Monserrat Ramirez Perez" userId="a4453182-19be-4539-895e-e34b0e9eeff6" providerId="ADAL" clId="{8FC3BB1E-36E4-4D26-933E-41D0C8765661}" dt="2022-07-25T12:20:21.261" v="129" actId="208"/>
          <ac:spMkLst>
            <pc:docMk/>
            <pc:sldMk cId="0" sldId="261"/>
            <ac:spMk id="8" creationId="{186E82AB-8670-18E1-2934-325C05D765D6}"/>
          </ac:spMkLst>
        </pc:spChg>
        <pc:spChg chg="mod">
          <ac:chgData name="Rocio Monserrat Ramirez Perez" userId="a4453182-19be-4539-895e-e34b0e9eeff6" providerId="ADAL" clId="{8FC3BB1E-36E4-4D26-933E-41D0C8765661}" dt="2022-07-25T12:20:21.261" v="129" actId="208"/>
          <ac:spMkLst>
            <pc:docMk/>
            <pc:sldMk cId="0" sldId="261"/>
            <ac:spMk id="9" creationId="{87691B01-35FF-68EC-088A-447FADF4F888}"/>
          </ac:spMkLst>
        </pc:spChg>
        <pc:spChg chg="mod">
          <ac:chgData name="Rocio Monserrat Ramirez Perez" userId="a4453182-19be-4539-895e-e34b0e9eeff6" providerId="ADAL" clId="{8FC3BB1E-36E4-4D26-933E-41D0C8765661}" dt="2022-07-25T12:20:21.261" v="129" actId="208"/>
          <ac:spMkLst>
            <pc:docMk/>
            <pc:sldMk cId="0" sldId="261"/>
            <ac:spMk id="10" creationId="{96271603-F5A0-7E8F-9FD8-0C03B793DDDE}"/>
          </ac:spMkLst>
        </pc:spChg>
        <pc:spChg chg="mod">
          <ac:chgData name="Rocio Monserrat Ramirez Perez" userId="a4453182-19be-4539-895e-e34b0e9eeff6" providerId="ADAL" clId="{8FC3BB1E-36E4-4D26-933E-41D0C8765661}" dt="2022-07-25T12:20:21.261" v="129" actId="208"/>
          <ac:spMkLst>
            <pc:docMk/>
            <pc:sldMk cId="0" sldId="261"/>
            <ac:spMk id="11" creationId="{9EA4ECF7-00DB-5995-6FD5-D797F876EB94}"/>
          </ac:spMkLst>
        </pc:spChg>
        <pc:spChg chg="mod">
          <ac:chgData name="Rocio Monserrat Ramirez Perez" userId="a4453182-19be-4539-895e-e34b0e9eeff6" providerId="ADAL" clId="{8FC3BB1E-36E4-4D26-933E-41D0C8765661}" dt="2022-07-25T12:20:21.261" v="129" actId="208"/>
          <ac:spMkLst>
            <pc:docMk/>
            <pc:sldMk cId="0" sldId="261"/>
            <ac:spMk id="12" creationId="{5A72C4A3-769E-4D63-F162-DEAC59717E25}"/>
          </ac:spMkLst>
        </pc:spChg>
        <pc:spChg chg="mod">
          <ac:chgData name="Rocio Monserrat Ramirez Perez" userId="a4453182-19be-4539-895e-e34b0e9eeff6" providerId="ADAL" clId="{8FC3BB1E-36E4-4D26-933E-41D0C8765661}" dt="2022-07-25T12:20:21.261" v="129" actId="208"/>
          <ac:spMkLst>
            <pc:docMk/>
            <pc:sldMk cId="0" sldId="261"/>
            <ac:spMk id="13" creationId="{F8215655-FEF3-F074-02C7-C957D60FC8E7}"/>
          </ac:spMkLst>
        </pc:spChg>
        <pc:spChg chg="mod">
          <ac:chgData name="Rocio Monserrat Ramirez Perez" userId="a4453182-19be-4539-895e-e34b0e9eeff6" providerId="ADAL" clId="{8FC3BB1E-36E4-4D26-933E-41D0C8765661}" dt="2022-07-25T12:20:21.261" v="129" actId="208"/>
          <ac:spMkLst>
            <pc:docMk/>
            <pc:sldMk cId="0" sldId="261"/>
            <ac:spMk id="14" creationId="{E7145EEC-4602-E1AB-7CFD-95E123419CF7}"/>
          </ac:spMkLst>
        </pc:spChg>
        <pc:spChg chg="mod">
          <ac:chgData name="Rocio Monserrat Ramirez Perez" userId="a4453182-19be-4539-895e-e34b0e9eeff6" providerId="ADAL" clId="{8FC3BB1E-36E4-4D26-933E-41D0C8765661}" dt="2022-07-25T12:20:21.261" v="129" actId="208"/>
          <ac:spMkLst>
            <pc:docMk/>
            <pc:sldMk cId="0" sldId="261"/>
            <ac:spMk id="15" creationId="{47CEE134-0747-9770-7870-FE08EC8DA73E}"/>
          </ac:spMkLst>
        </pc:spChg>
        <pc:spChg chg="mod">
          <ac:chgData name="Rocio Monserrat Ramirez Perez" userId="a4453182-19be-4539-895e-e34b0e9eeff6" providerId="ADAL" clId="{8FC3BB1E-36E4-4D26-933E-41D0C8765661}" dt="2022-07-25T12:20:21.261" v="129" actId="208"/>
          <ac:spMkLst>
            <pc:docMk/>
            <pc:sldMk cId="0" sldId="261"/>
            <ac:spMk id="16" creationId="{644F70EE-0726-2EBD-FC6D-E6E3E5D56C72}"/>
          </ac:spMkLst>
        </pc:spChg>
        <pc:spChg chg="mod">
          <ac:chgData name="Rocio Monserrat Ramirez Perez" userId="a4453182-19be-4539-895e-e34b0e9eeff6" providerId="ADAL" clId="{8FC3BB1E-36E4-4D26-933E-41D0C8765661}" dt="2022-07-25T12:20:21.261" v="129" actId="208"/>
          <ac:spMkLst>
            <pc:docMk/>
            <pc:sldMk cId="0" sldId="261"/>
            <ac:spMk id="17" creationId="{3B4ECA17-330E-17DC-D1D7-18E54A79B7B0}"/>
          </ac:spMkLst>
        </pc:spChg>
        <pc:spChg chg="mod">
          <ac:chgData name="Rocio Monserrat Ramirez Perez" userId="a4453182-19be-4539-895e-e34b0e9eeff6" providerId="ADAL" clId="{8FC3BB1E-36E4-4D26-933E-41D0C8765661}" dt="2022-07-25T12:20:21.261" v="129" actId="208"/>
          <ac:spMkLst>
            <pc:docMk/>
            <pc:sldMk cId="0" sldId="261"/>
            <ac:spMk id="18" creationId="{A3092177-927F-D29F-9084-E729B0324061}"/>
          </ac:spMkLst>
        </pc:spChg>
        <pc:spChg chg="mod">
          <ac:chgData name="Rocio Monserrat Ramirez Perez" userId="a4453182-19be-4539-895e-e34b0e9eeff6" providerId="ADAL" clId="{8FC3BB1E-36E4-4D26-933E-41D0C8765661}" dt="2022-07-25T12:20:21.261" v="129" actId="208"/>
          <ac:spMkLst>
            <pc:docMk/>
            <pc:sldMk cId="0" sldId="261"/>
            <ac:spMk id="19" creationId="{21F99712-9F81-F47D-38FD-D84EC998C0EE}"/>
          </ac:spMkLst>
        </pc:spChg>
        <pc:spChg chg="mod">
          <ac:chgData name="Rocio Monserrat Ramirez Perez" userId="a4453182-19be-4539-895e-e34b0e9eeff6" providerId="ADAL" clId="{8FC3BB1E-36E4-4D26-933E-41D0C8765661}" dt="2022-07-25T12:20:21.261" v="129" actId="208"/>
          <ac:spMkLst>
            <pc:docMk/>
            <pc:sldMk cId="0" sldId="261"/>
            <ac:spMk id="20" creationId="{44581003-AC36-DBD3-2EBE-E7A7BB71B1C6}"/>
          </ac:spMkLst>
        </pc:spChg>
        <pc:spChg chg="mod">
          <ac:chgData name="Rocio Monserrat Ramirez Perez" userId="a4453182-19be-4539-895e-e34b0e9eeff6" providerId="ADAL" clId="{8FC3BB1E-36E4-4D26-933E-41D0C8765661}" dt="2022-07-25T12:20:21.261" v="129" actId="208"/>
          <ac:spMkLst>
            <pc:docMk/>
            <pc:sldMk cId="0" sldId="261"/>
            <ac:spMk id="21" creationId="{48ACD107-0EB3-465A-6AEA-6FF23161EF2C}"/>
          </ac:spMkLst>
        </pc:spChg>
        <pc:spChg chg="mod">
          <ac:chgData name="Rocio Monserrat Ramirez Perez" userId="a4453182-19be-4539-895e-e34b0e9eeff6" providerId="ADAL" clId="{8FC3BB1E-36E4-4D26-933E-41D0C8765661}" dt="2022-07-25T12:20:21.261" v="129" actId="208"/>
          <ac:spMkLst>
            <pc:docMk/>
            <pc:sldMk cId="0" sldId="261"/>
            <ac:spMk id="22" creationId="{D87898FB-01C4-62C2-748C-701AF8B4B279}"/>
          </ac:spMkLst>
        </pc:spChg>
        <pc:spChg chg="mod">
          <ac:chgData name="Rocio Monserrat Ramirez Perez" userId="a4453182-19be-4539-895e-e34b0e9eeff6" providerId="ADAL" clId="{8FC3BB1E-36E4-4D26-933E-41D0C8765661}" dt="2022-07-25T12:20:21.261" v="129" actId="208"/>
          <ac:spMkLst>
            <pc:docMk/>
            <pc:sldMk cId="0" sldId="261"/>
            <ac:spMk id="23" creationId="{B67A4926-BE83-B7C9-2A1B-1CEEC4117071}"/>
          </ac:spMkLst>
        </pc:spChg>
        <pc:spChg chg="mod">
          <ac:chgData name="Rocio Monserrat Ramirez Perez" userId="a4453182-19be-4539-895e-e34b0e9eeff6" providerId="ADAL" clId="{8FC3BB1E-36E4-4D26-933E-41D0C8765661}" dt="2022-07-25T12:20:21.261" v="129" actId="208"/>
          <ac:spMkLst>
            <pc:docMk/>
            <pc:sldMk cId="0" sldId="261"/>
            <ac:spMk id="24" creationId="{0FC5EC78-7960-D877-2DC7-13999934A0F4}"/>
          </ac:spMkLst>
        </pc:spChg>
        <pc:spChg chg="mod">
          <ac:chgData name="Rocio Monserrat Ramirez Perez" userId="a4453182-19be-4539-895e-e34b0e9eeff6" providerId="ADAL" clId="{8FC3BB1E-36E4-4D26-933E-41D0C8765661}" dt="2022-07-25T12:20:21.261" v="129" actId="208"/>
          <ac:spMkLst>
            <pc:docMk/>
            <pc:sldMk cId="0" sldId="261"/>
            <ac:spMk id="25" creationId="{2D0009DD-B0D3-E1AF-B0EE-6628AE4B8059}"/>
          </ac:spMkLst>
        </pc:spChg>
        <pc:spChg chg="mod">
          <ac:chgData name="Rocio Monserrat Ramirez Perez" userId="a4453182-19be-4539-895e-e34b0e9eeff6" providerId="ADAL" clId="{8FC3BB1E-36E4-4D26-933E-41D0C8765661}" dt="2022-07-25T12:20:21.261" v="129" actId="208"/>
          <ac:spMkLst>
            <pc:docMk/>
            <pc:sldMk cId="0" sldId="261"/>
            <ac:spMk id="26" creationId="{7F438C37-BBEC-E25C-6B53-5DE614D8D4E1}"/>
          </ac:spMkLst>
        </pc:spChg>
        <pc:spChg chg="mod">
          <ac:chgData name="Rocio Monserrat Ramirez Perez" userId="a4453182-19be-4539-895e-e34b0e9eeff6" providerId="ADAL" clId="{8FC3BB1E-36E4-4D26-933E-41D0C8765661}" dt="2022-07-25T12:20:21.261" v="129" actId="208"/>
          <ac:spMkLst>
            <pc:docMk/>
            <pc:sldMk cId="0" sldId="261"/>
            <ac:spMk id="27" creationId="{6B57736A-A09D-9D62-CA3F-F6F8888669E1}"/>
          </ac:spMkLst>
        </pc:spChg>
        <pc:spChg chg="mod">
          <ac:chgData name="Rocio Monserrat Ramirez Perez" userId="a4453182-19be-4539-895e-e34b0e9eeff6" providerId="ADAL" clId="{8FC3BB1E-36E4-4D26-933E-41D0C8765661}" dt="2022-07-25T12:20:21.261" v="129" actId="208"/>
          <ac:spMkLst>
            <pc:docMk/>
            <pc:sldMk cId="0" sldId="261"/>
            <ac:spMk id="28" creationId="{FEDC9D11-4113-1C76-D462-6E006026B615}"/>
          </ac:spMkLst>
        </pc:spChg>
        <pc:spChg chg="mod">
          <ac:chgData name="Rocio Monserrat Ramirez Perez" userId="a4453182-19be-4539-895e-e34b0e9eeff6" providerId="ADAL" clId="{8FC3BB1E-36E4-4D26-933E-41D0C8765661}" dt="2022-07-25T12:20:21.261" v="129" actId="208"/>
          <ac:spMkLst>
            <pc:docMk/>
            <pc:sldMk cId="0" sldId="261"/>
            <ac:spMk id="29" creationId="{99CEAD2C-5409-E8BC-888B-A21C6A96A83E}"/>
          </ac:spMkLst>
        </pc:spChg>
        <pc:spChg chg="mod">
          <ac:chgData name="Rocio Monserrat Ramirez Perez" userId="a4453182-19be-4539-895e-e34b0e9eeff6" providerId="ADAL" clId="{8FC3BB1E-36E4-4D26-933E-41D0C8765661}" dt="2022-07-25T12:20:21.261" v="129" actId="208"/>
          <ac:spMkLst>
            <pc:docMk/>
            <pc:sldMk cId="0" sldId="261"/>
            <ac:spMk id="30" creationId="{221224CD-614B-15A9-B4FE-2D1B02198F24}"/>
          </ac:spMkLst>
        </pc:spChg>
        <pc:spChg chg="mod">
          <ac:chgData name="Rocio Monserrat Ramirez Perez" userId="a4453182-19be-4539-895e-e34b0e9eeff6" providerId="ADAL" clId="{8FC3BB1E-36E4-4D26-933E-41D0C8765661}" dt="2022-07-25T12:20:21.261" v="129" actId="208"/>
          <ac:spMkLst>
            <pc:docMk/>
            <pc:sldMk cId="0" sldId="261"/>
            <ac:spMk id="31" creationId="{AE0638F0-A0DE-C3D8-D8F9-DC2B17A18FCD}"/>
          </ac:spMkLst>
        </pc:spChg>
        <pc:spChg chg="mod">
          <ac:chgData name="Rocio Monserrat Ramirez Perez" userId="a4453182-19be-4539-895e-e34b0e9eeff6" providerId="ADAL" clId="{8FC3BB1E-36E4-4D26-933E-41D0C8765661}" dt="2022-07-25T12:20:21.261" v="129" actId="208"/>
          <ac:spMkLst>
            <pc:docMk/>
            <pc:sldMk cId="0" sldId="261"/>
            <ac:spMk id="32" creationId="{ACCD4C1E-A2CD-4239-047E-E715C8EB1E68}"/>
          </ac:spMkLst>
        </pc:spChg>
        <pc:spChg chg="mod">
          <ac:chgData name="Rocio Monserrat Ramirez Perez" userId="a4453182-19be-4539-895e-e34b0e9eeff6" providerId="ADAL" clId="{8FC3BB1E-36E4-4D26-933E-41D0C8765661}" dt="2022-07-25T12:20:21.261" v="129" actId="208"/>
          <ac:spMkLst>
            <pc:docMk/>
            <pc:sldMk cId="0" sldId="261"/>
            <ac:spMk id="33" creationId="{A8569831-60DD-B82D-A771-AAF7A3873401}"/>
          </ac:spMkLst>
        </pc:spChg>
        <pc:spChg chg="mod">
          <ac:chgData name="Rocio Monserrat Ramirez Perez" userId="a4453182-19be-4539-895e-e34b0e9eeff6" providerId="ADAL" clId="{8FC3BB1E-36E4-4D26-933E-41D0C8765661}" dt="2022-07-25T12:20:21.261" v="129" actId="208"/>
          <ac:spMkLst>
            <pc:docMk/>
            <pc:sldMk cId="0" sldId="261"/>
            <ac:spMk id="34" creationId="{7EFB8E56-8058-9455-8E54-AE3461D3EFB8}"/>
          </ac:spMkLst>
        </pc:spChg>
        <pc:spChg chg="mod">
          <ac:chgData name="Rocio Monserrat Ramirez Perez" userId="a4453182-19be-4539-895e-e34b0e9eeff6" providerId="ADAL" clId="{8FC3BB1E-36E4-4D26-933E-41D0C8765661}" dt="2022-07-25T12:20:21.261" v="129" actId="208"/>
          <ac:spMkLst>
            <pc:docMk/>
            <pc:sldMk cId="0" sldId="261"/>
            <ac:spMk id="35" creationId="{CDF5B848-76EE-4DF1-EBFC-2B9DA2EE2519}"/>
          </ac:spMkLst>
        </pc:spChg>
        <pc:spChg chg="mod">
          <ac:chgData name="Rocio Monserrat Ramirez Perez" userId="a4453182-19be-4539-895e-e34b0e9eeff6" providerId="ADAL" clId="{8FC3BB1E-36E4-4D26-933E-41D0C8765661}" dt="2022-07-25T12:20:21.261" v="129" actId="208"/>
          <ac:spMkLst>
            <pc:docMk/>
            <pc:sldMk cId="0" sldId="261"/>
            <ac:spMk id="36" creationId="{AA421984-464C-8E25-7616-A72760BAAFCA}"/>
          </ac:spMkLst>
        </pc:spChg>
        <pc:spChg chg="mod">
          <ac:chgData name="Rocio Monserrat Ramirez Perez" userId="a4453182-19be-4539-895e-e34b0e9eeff6" providerId="ADAL" clId="{8FC3BB1E-36E4-4D26-933E-41D0C8765661}" dt="2022-07-25T12:20:21.261" v="129" actId="208"/>
          <ac:spMkLst>
            <pc:docMk/>
            <pc:sldMk cId="0" sldId="261"/>
            <ac:spMk id="37" creationId="{CA0DFC1C-A303-9AD3-DB38-3387342CF743}"/>
          </ac:spMkLst>
        </pc:spChg>
        <pc:spChg chg="mod">
          <ac:chgData name="Rocio Monserrat Ramirez Perez" userId="a4453182-19be-4539-895e-e34b0e9eeff6" providerId="ADAL" clId="{8FC3BB1E-36E4-4D26-933E-41D0C8765661}" dt="2022-07-25T12:20:21.261" v="129" actId="208"/>
          <ac:spMkLst>
            <pc:docMk/>
            <pc:sldMk cId="0" sldId="261"/>
            <ac:spMk id="38" creationId="{913D6A8A-CF96-5C3C-DAE6-118B7275FD4A}"/>
          </ac:spMkLst>
        </pc:spChg>
        <pc:spChg chg="mod">
          <ac:chgData name="Rocio Monserrat Ramirez Perez" userId="a4453182-19be-4539-895e-e34b0e9eeff6" providerId="ADAL" clId="{8FC3BB1E-36E4-4D26-933E-41D0C8765661}" dt="2022-07-25T12:20:21.261" v="129" actId="208"/>
          <ac:spMkLst>
            <pc:docMk/>
            <pc:sldMk cId="0" sldId="261"/>
            <ac:spMk id="39" creationId="{0B8EAACC-897C-3487-DD90-F4ED14C883F6}"/>
          </ac:spMkLst>
        </pc:spChg>
        <pc:spChg chg="mod">
          <ac:chgData name="Rocio Monserrat Ramirez Perez" userId="a4453182-19be-4539-895e-e34b0e9eeff6" providerId="ADAL" clId="{8FC3BB1E-36E4-4D26-933E-41D0C8765661}" dt="2022-07-25T12:20:21.261" v="129" actId="208"/>
          <ac:spMkLst>
            <pc:docMk/>
            <pc:sldMk cId="0" sldId="261"/>
            <ac:spMk id="40" creationId="{3F9940C6-199E-C60A-F0EC-407D3D335C52}"/>
          </ac:spMkLst>
        </pc:spChg>
        <pc:spChg chg="mod">
          <ac:chgData name="Rocio Monserrat Ramirez Perez" userId="a4453182-19be-4539-895e-e34b0e9eeff6" providerId="ADAL" clId="{8FC3BB1E-36E4-4D26-933E-41D0C8765661}" dt="2022-07-25T12:20:21.261" v="129" actId="208"/>
          <ac:spMkLst>
            <pc:docMk/>
            <pc:sldMk cId="0" sldId="261"/>
            <ac:spMk id="41" creationId="{521872C0-BB63-5FA2-0499-2AAC27BA4027}"/>
          </ac:spMkLst>
        </pc:spChg>
        <pc:spChg chg="mod">
          <ac:chgData name="Rocio Monserrat Ramirez Perez" userId="a4453182-19be-4539-895e-e34b0e9eeff6" providerId="ADAL" clId="{8FC3BB1E-36E4-4D26-933E-41D0C8765661}" dt="2022-07-25T12:20:21.261" v="129" actId="208"/>
          <ac:spMkLst>
            <pc:docMk/>
            <pc:sldMk cId="0" sldId="261"/>
            <ac:spMk id="42" creationId="{390A02C1-8A6D-BC6C-AECC-7310E58E3876}"/>
          </ac:spMkLst>
        </pc:spChg>
        <pc:spChg chg="mod">
          <ac:chgData name="Rocio Monserrat Ramirez Perez" userId="a4453182-19be-4539-895e-e34b0e9eeff6" providerId="ADAL" clId="{8FC3BB1E-36E4-4D26-933E-41D0C8765661}" dt="2022-07-25T12:20:21.261" v="129" actId="208"/>
          <ac:spMkLst>
            <pc:docMk/>
            <pc:sldMk cId="0" sldId="261"/>
            <ac:spMk id="43" creationId="{6E5148C4-15EE-6977-08A8-CA676160D460}"/>
          </ac:spMkLst>
        </pc:spChg>
        <pc:spChg chg="mod">
          <ac:chgData name="Rocio Monserrat Ramirez Perez" userId="a4453182-19be-4539-895e-e34b0e9eeff6" providerId="ADAL" clId="{8FC3BB1E-36E4-4D26-933E-41D0C8765661}" dt="2022-07-25T12:20:21.261" v="129" actId="208"/>
          <ac:spMkLst>
            <pc:docMk/>
            <pc:sldMk cId="0" sldId="261"/>
            <ac:spMk id="44" creationId="{6E9AB4A4-E069-5F2E-31E6-B26E3468D381}"/>
          </ac:spMkLst>
        </pc:spChg>
        <pc:spChg chg="mod">
          <ac:chgData name="Rocio Monserrat Ramirez Perez" userId="a4453182-19be-4539-895e-e34b0e9eeff6" providerId="ADAL" clId="{8FC3BB1E-36E4-4D26-933E-41D0C8765661}" dt="2022-07-25T12:20:21.261" v="129" actId="208"/>
          <ac:spMkLst>
            <pc:docMk/>
            <pc:sldMk cId="0" sldId="261"/>
            <ac:spMk id="45" creationId="{9AC97956-A2AD-99D3-2893-3A0929BB2A19}"/>
          </ac:spMkLst>
        </pc:spChg>
        <pc:spChg chg="mod">
          <ac:chgData name="Rocio Monserrat Ramirez Perez" userId="a4453182-19be-4539-895e-e34b0e9eeff6" providerId="ADAL" clId="{8FC3BB1E-36E4-4D26-933E-41D0C8765661}" dt="2022-07-25T12:20:21.261" v="129" actId="208"/>
          <ac:spMkLst>
            <pc:docMk/>
            <pc:sldMk cId="0" sldId="261"/>
            <ac:spMk id="46" creationId="{9AFCCAE4-A5A7-09B5-FBD7-CAC6381CEED4}"/>
          </ac:spMkLst>
        </pc:spChg>
        <pc:spChg chg="mod">
          <ac:chgData name="Rocio Monserrat Ramirez Perez" userId="a4453182-19be-4539-895e-e34b0e9eeff6" providerId="ADAL" clId="{8FC3BB1E-36E4-4D26-933E-41D0C8765661}" dt="2022-07-25T12:20:21.261" v="129" actId="208"/>
          <ac:spMkLst>
            <pc:docMk/>
            <pc:sldMk cId="0" sldId="261"/>
            <ac:spMk id="47" creationId="{7ACB29F6-92EC-A486-E91B-BC6F6DB3AB2B}"/>
          </ac:spMkLst>
        </pc:spChg>
        <pc:spChg chg="mod">
          <ac:chgData name="Rocio Monserrat Ramirez Perez" userId="a4453182-19be-4539-895e-e34b0e9eeff6" providerId="ADAL" clId="{8FC3BB1E-36E4-4D26-933E-41D0C8765661}" dt="2022-07-25T12:20:21.261" v="129" actId="208"/>
          <ac:spMkLst>
            <pc:docMk/>
            <pc:sldMk cId="0" sldId="261"/>
            <ac:spMk id="48" creationId="{31EE0845-E3FC-C7B9-C7F9-A60A82A0692C}"/>
          </ac:spMkLst>
        </pc:spChg>
        <pc:spChg chg="mod">
          <ac:chgData name="Rocio Monserrat Ramirez Perez" userId="a4453182-19be-4539-895e-e34b0e9eeff6" providerId="ADAL" clId="{8FC3BB1E-36E4-4D26-933E-41D0C8765661}" dt="2022-07-25T12:20:21.261" v="129" actId="208"/>
          <ac:spMkLst>
            <pc:docMk/>
            <pc:sldMk cId="0" sldId="261"/>
            <ac:spMk id="49" creationId="{5C31B59E-8BBA-3AB4-EA11-9BD90E08324C}"/>
          </ac:spMkLst>
        </pc:spChg>
        <pc:spChg chg="mod">
          <ac:chgData name="Rocio Monserrat Ramirez Perez" userId="a4453182-19be-4539-895e-e34b0e9eeff6" providerId="ADAL" clId="{8FC3BB1E-36E4-4D26-933E-41D0C8765661}" dt="2022-07-25T12:20:21.261" v="129" actId="208"/>
          <ac:spMkLst>
            <pc:docMk/>
            <pc:sldMk cId="0" sldId="261"/>
            <ac:spMk id="50" creationId="{AB8002FB-296C-9F59-CA6A-CA2DBB4CF5B9}"/>
          </ac:spMkLst>
        </pc:spChg>
        <pc:spChg chg="mod">
          <ac:chgData name="Rocio Monserrat Ramirez Perez" userId="a4453182-19be-4539-895e-e34b0e9eeff6" providerId="ADAL" clId="{8FC3BB1E-36E4-4D26-933E-41D0C8765661}" dt="2022-07-25T12:20:21.261" v="129" actId="208"/>
          <ac:spMkLst>
            <pc:docMk/>
            <pc:sldMk cId="0" sldId="261"/>
            <ac:spMk id="51" creationId="{A35684B6-640F-64AB-2914-3B8444B0EB57}"/>
          </ac:spMkLst>
        </pc:spChg>
        <pc:spChg chg="mod">
          <ac:chgData name="Rocio Monserrat Ramirez Perez" userId="a4453182-19be-4539-895e-e34b0e9eeff6" providerId="ADAL" clId="{8FC3BB1E-36E4-4D26-933E-41D0C8765661}" dt="2022-07-25T12:20:21.261" v="129" actId="208"/>
          <ac:spMkLst>
            <pc:docMk/>
            <pc:sldMk cId="0" sldId="261"/>
            <ac:spMk id="52" creationId="{A5BA3CD8-6DEE-478B-8436-A68282B59737}"/>
          </ac:spMkLst>
        </pc:spChg>
        <pc:spChg chg="mod">
          <ac:chgData name="Rocio Monserrat Ramirez Perez" userId="a4453182-19be-4539-895e-e34b0e9eeff6" providerId="ADAL" clId="{8FC3BB1E-36E4-4D26-933E-41D0C8765661}" dt="2022-07-25T12:20:21.261" v="129" actId="208"/>
          <ac:spMkLst>
            <pc:docMk/>
            <pc:sldMk cId="0" sldId="261"/>
            <ac:spMk id="53" creationId="{E5564D8F-7B1C-5178-3B61-1C111BB550F0}"/>
          </ac:spMkLst>
        </pc:spChg>
        <pc:spChg chg="mod">
          <ac:chgData name="Rocio Monserrat Ramirez Perez" userId="a4453182-19be-4539-895e-e34b0e9eeff6" providerId="ADAL" clId="{8FC3BB1E-36E4-4D26-933E-41D0C8765661}" dt="2022-07-25T12:20:21.261" v="129" actId="208"/>
          <ac:spMkLst>
            <pc:docMk/>
            <pc:sldMk cId="0" sldId="261"/>
            <ac:spMk id="54" creationId="{1BCC0E3C-362F-F48F-CD5D-D11E2A0EDC13}"/>
          </ac:spMkLst>
        </pc:spChg>
        <pc:spChg chg="mod">
          <ac:chgData name="Rocio Monserrat Ramirez Perez" userId="a4453182-19be-4539-895e-e34b0e9eeff6" providerId="ADAL" clId="{8FC3BB1E-36E4-4D26-933E-41D0C8765661}" dt="2022-07-25T12:20:21.261" v="129" actId="208"/>
          <ac:spMkLst>
            <pc:docMk/>
            <pc:sldMk cId="0" sldId="261"/>
            <ac:spMk id="55" creationId="{295F1325-A184-2DE9-8C63-3DC1EA3DBE29}"/>
          </ac:spMkLst>
        </pc:spChg>
        <pc:spChg chg="mod">
          <ac:chgData name="Rocio Monserrat Ramirez Perez" userId="a4453182-19be-4539-895e-e34b0e9eeff6" providerId="ADAL" clId="{8FC3BB1E-36E4-4D26-933E-41D0C8765661}" dt="2022-07-25T12:20:21.261" v="129" actId="208"/>
          <ac:spMkLst>
            <pc:docMk/>
            <pc:sldMk cId="0" sldId="261"/>
            <ac:spMk id="56" creationId="{05D99E56-068F-FCE6-5A27-E8A168C16667}"/>
          </ac:spMkLst>
        </pc:spChg>
        <pc:spChg chg="mod">
          <ac:chgData name="Rocio Monserrat Ramirez Perez" userId="a4453182-19be-4539-895e-e34b0e9eeff6" providerId="ADAL" clId="{8FC3BB1E-36E4-4D26-933E-41D0C8765661}" dt="2022-07-25T12:20:21.261" v="129" actId="208"/>
          <ac:spMkLst>
            <pc:docMk/>
            <pc:sldMk cId="0" sldId="261"/>
            <ac:spMk id="57" creationId="{A6AA3FBB-4731-A0DE-0CF1-FE7774C616DF}"/>
          </ac:spMkLst>
        </pc:spChg>
        <pc:spChg chg="mod">
          <ac:chgData name="Rocio Monserrat Ramirez Perez" userId="a4453182-19be-4539-895e-e34b0e9eeff6" providerId="ADAL" clId="{8FC3BB1E-36E4-4D26-933E-41D0C8765661}" dt="2022-07-25T12:20:21.261" v="129" actId="208"/>
          <ac:spMkLst>
            <pc:docMk/>
            <pc:sldMk cId="0" sldId="261"/>
            <ac:spMk id="58" creationId="{C4961A55-7EA7-B33E-A50D-BA455D38595E}"/>
          </ac:spMkLst>
        </pc:spChg>
        <pc:spChg chg="mod">
          <ac:chgData name="Rocio Monserrat Ramirez Perez" userId="a4453182-19be-4539-895e-e34b0e9eeff6" providerId="ADAL" clId="{8FC3BB1E-36E4-4D26-933E-41D0C8765661}" dt="2022-07-25T12:20:21.261" v="129" actId="208"/>
          <ac:spMkLst>
            <pc:docMk/>
            <pc:sldMk cId="0" sldId="261"/>
            <ac:spMk id="59" creationId="{E6A7D122-5F97-DE5A-7351-6484B0F2ED54}"/>
          </ac:spMkLst>
        </pc:spChg>
        <pc:spChg chg="mod">
          <ac:chgData name="Rocio Monserrat Ramirez Perez" userId="a4453182-19be-4539-895e-e34b0e9eeff6" providerId="ADAL" clId="{8FC3BB1E-36E4-4D26-933E-41D0C8765661}" dt="2022-07-25T12:20:21.261" v="129" actId="208"/>
          <ac:spMkLst>
            <pc:docMk/>
            <pc:sldMk cId="0" sldId="261"/>
            <ac:spMk id="60" creationId="{9884B746-CEDD-70D3-4EFD-7640ACBE9BFA}"/>
          </ac:spMkLst>
        </pc:spChg>
        <pc:spChg chg="mod">
          <ac:chgData name="Rocio Monserrat Ramirez Perez" userId="a4453182-19be-4539-895e-e34b0e9eeff6" providerId="ADAL" clId="{8FC3BB1E-36E4-4D26-933E-41D0C8765661}" dt="2022-07-25T12:20:21.261" v="129" actId="208"/>
          <ac:spMkLst>
            <pc:docMk/>
            <pc:sldMk cId="0" sldId="261"/>
            <ac:spMk id="61" creationId="{3F9983DC-7059-A5B2-2535-420C45651009}"/>
          </ac:spMkLst>
        </pc:spChg>
        <pc:spChg chg="mod">
          <ac:chgData name="Rocio Monserrat Ramirez Perez" userId="a4453182-19be-4539-895e-e34b0e9eeff6" providerId="ADAL" clId="{8FC3BB1E-36E4-4D26-933E-41D0C8765661}" dt="2022-07-25T12:20:21.261" v="129" actId="208"/>
          <ac:spMkLst>
            <pc:docMk/>
            <pc:sldMk cId="0" sldId="261"/>
            <ac:spMk id="62" creationId="{3EACCA15-3E63-7D55-8B42-C5CADEEA9CE9}"/>
          </ac:spMkLst>
        </pc:spChg>
        <pc:spChg chg="mod">
          <ac:chgData name="Rocio Monserrat Ramirez Perez" userId="a4453182-19be-4539-895e-e34b0e9eeff6" providerId="ADAL" clId="{8FC3BB1E-36E4-4D26-933E-41D0C8765661}" dt="2022-07-25T12:20:21.261" v="129" actId="208"/>
          <ac:spMkLst>
            <pc:docMk/>
            <pc:sldMk cId="0" sldId="261"/>
            <ac:spMk id="63" creationId="{09CDB6B3-BC84-979E-BCF6-37FADA4D4837}"/>
          </ac:spMkLst>
        </pc:spChg>
        <pc:spChg chg="mod">
          <ac:chgData name="Rocio Monserrat Ramirez Perez" userId="a4453182-19be-4539-895e-e34b0e9eeff6" providerId="ADAL" clId="{8FC3BB1E-36E4-4D26-933E-41D0C8765661}" dt="2022-07-25T12:20:21.261" v="129" actId="208"/>
          <ac:spMkLst>
            <pc:docMk/>
            <pc:sldMk cId="0" sldId="261"/>
            <ac:spMk id="64" creationId="{524851C9-CA02-7AED-42EB-A8F396D1C527}"/>
          </ac:spMkLst>
        </pc:spChg>
        <pc:spChg chg="mod">
          <ac:chgData name="Rocio Monserrat Ramirez Perez" userId="a4453182-19be-4539-895e-e34b0e9eeff6" providerId="ADAL" clId="{8FC3BB1E-36E4-4D26-933E-41D0C8765661}" dt="2022-07-25T12:20:21.261" v="129" actId="208"/>
          <ac:spMkLst>
            <pc:docMk/>
            <pc:sldMk cId="0" sldId="261"/>
            <ac:spMk id="65" creationId="{A2EE37B6-FA59-1110-E713-4F968B6E0699}"/>
          </ac:spMkLst>
        </pc:spChg>
        <pc:spChg chg="mod">
          <ac:chgData name="Rocio Monserrat Ramirez Perez" userId="a4453182-19be-4539-895e-e34b0e9eeff6" providerId="ADAL" clId="{8FC3BB1E-36E4-4D26-933E-41D0C8765661}" dt="2022-07-25T12:20:21.261" v="129" actId="208"/>
          <ac:spMkLst>
            <pc:docMk/>
            <pc:sldMk cId="0" sldId="261"/>
            <ac:spMk id="66" creationId="{A23CB15A-05AC-60F6-8CF5-5732B889983B}"/>
          </ac:spMkLst>
        </pc:spChg>
        <pc:spChg chg="mod">
          <ac:chgData name="Rocio Monserrat Ramirez Perez" userId="a4453182-19be-4539-895e-e34b0e9eeff6" providerId="ADAL" clId="{8FC3BB1E-36E4-4D26-933E-41D0C8765661}" dt="2022-07-25T12:20:21.261" v="129" actId="208"/>
          <ac:spMkLst>
            <pc:docMk/>
            <pc:sldMk cId="0" sldId="261"/>
            <ac:spMk id="67" creationId="{0AB7DFCD-B3CD-2299-AF95-75BEE2A71CAE}"/>
          </ac:spMkLst>
        </pc:spChg>
        <pc:spChg chg="mod">
          <ac:chgData name="Rocio Monserrat Ramirez Perez" userId="a4453182-19be-4539-895e-e34b0e9eeff6" providerId="ADAL" clId="{8FC3BB1E-36E4-4D26-933E-41D0C8765661}" dt="2022-07-25T12:20:21.261" v="129" actId="208"/>
          <ac:spMkLst>
            <pc:docMk/>
            <pc:sldMk cId="0" sldId="261"/>
            <ac:spMk id="68" creationId="{5F8159FC-C613-0132-6270-1DB6DE703EE9}"/>
          </ac:spMkLst>
        </pc:spChg>
        <pc:spChg chg="mod">
          <ac:chgData name="Rocio Monserrat Ramirez Perez" userId="a4453182-19be-4539-895e-e34b0e9eeff6" providerId="ADAL" clId="{8FC3BB1E-36E4-4D26-933E-41D0C8765661}" dt="2022-07-25T12:20:21.261" v="129" actId="208"/>
          <ac:spMkLst>
            <pc:docMk/>
            <pc:sldMk cId="0" sldId="261"/>
            <ac:spMk id="69" creationId="{5BE34EB3-75CC-835D-AE0A-5F3A9BBC7AEA}"/>
          </ac:spMkLst>
        </pc:spChg>
        <pc:spChg chg="mod">
          <ac:chgData name="Rocio Monserrat Ramirez Perez" userId="a4453182-19be-4539-895e-e34b0e9eeff6" providerId="ADAL" clId="{8FC3BB1E-36E4-4D26-933E-41D0C8765661}" dt="2022-07-25T12:20:21.261" v="129" actId="208"/>
          <ac:spMkLst>
            <pc:docMk/>
            <pc:sldMk cId="0" sldId="261"/>
            <ac:spMk id="70" creationId="{663E2175-1970-4375-51FD-1ED33B2C25D6}"/>
          </ac:spMkLst>
        </pc:spChg>
        <pc:spChg chg="mod">
          <ac:chgData name="Rocio Monserrat Ramirez Perez" userId="a4453182-19be-4539-895e-e34b0e9eeff6" providerId="ADAL" clId="{8FC3BB1E-36E4-4D26-933E-41D0C8765661}" dt="2022-07-25T12:20:21.261" v="129" actId="208"/>
          <ac:spMkLst>
            <pc:docMk/>
            <pc:sldMk cId="0" sldId="261"/>
            <ac:spMk id="71" creationId="{48D8F1BF-7508-6A83-7A87-31AFCF5A4688}"/>
          </ac:spMkLst>
        </pc:spChg>
        <pc:spChg chg="mod">
          <ac:chgData name="Rocio Monserrat Ramirez Perez" userId="a4453182-19be-4539-895e-e34b0e9eeff6" providerId="ADAL" clId="{8FC3BB1E-36E4-4D26-933E-41D0C8765661}" dt="2022-07-25T12:20:21.261" v="129" actId="208"/>
          <ac:spMkLst>
            <pc:docMk/>
            <pc:sldMk cId="0" sldId="261"/>
            <ac:spMk id="72" creationId="{4EBDF44A-ADDB-3008-DB79-4E25EEBA2A10}"/>
          </ac:spMkLst>
        </pc:spChg>
        <pc:spChg chg="mod">
          <ac:chgData name="Rocio Monserrat Ramirez Perez" userId="a4453182-19be-4539-895e-e34b0e9eeff6" providerId="ADAL" clId="{8FC3BB1E-36E4-4D26-933E-41D0C8765661}" dt="2022-07-25T12:20:21.261" v="129" actId="208"/>
          <ac:spMkLst>
            <pc:docMk/>
            <pc:sldMk cId="0" sldId="261"/>
            <ac:spMk id="73" creationId="{C370C44C-B6B1-E0A0-F330-42CB8163D768}"/>
          </ac:spMkLst>
        </pc:spChg>
        <pc:spChg chg="mod">
          <ac:chgData name="Rocio Monserrat Ramirez Perez" userId="a4453182-19be-4539-895e-e34b0e9eeff6" providerId="ADAL" clId="{8FC3BB1E-36E4-4D26-933E-41D0C8765661}" dt="2022-07-25T12:20:21.261" v="129" actId="208"/>
          <ac:spMkLst>
            <pc:docMk/>
            <pc:sldMk cId="0" sldId="261"/>
            <ac:spMk id="74" creationId="{733C0B2E-4C7E-72AE-1293-D551A88C0ED9}"/>
          </ac:spMkLst>
        </pc:spChg>
        <pc:spChg chg="mod">
          <ac:chgData name="Rocio Monserrat Ramirez Perez" userId="a4453182-19be-4539-895e-e34b0e9eeff6" providerId="ADAL" clId="{8FC3BB1E-36E4-4D26-933E-41D0C8765661}" dt="2022-07-25T12:20:21.261" v="129" actId="208"/>
          <ac:spMkLst>
            <pc:docMk/>
            <pc:sldMk cId="0" sldId="261"/>
            <ac:spMk id="75" creationId="{FCE7400D-5995-B75A-C9E4-878CE7E09C37}"/>
          </ac:spMkLst>
        </pc:spChg>
        <pc:spChg chg="mod">
          <ac:chgData name="Rocio Monserrat Ramirez Perez" userId="a4453182-19be-4539-895e-e34b0e9eeff6" providerId="ADAL" clId="{8FC3BB1E-36E4-4D26-933E-41D0C8765661}" dt="2022-07-25T12:20:21.261" v="129" actId="208"/>
          <ac:spMkLst>
            <pc:docMk/>
            <pc:sldMk cId="0" sldId="261"/>
            <ac:spMk id="76" creationId="{E4D53B99-56BE-B538-0CB5-CFDDBABDE2AE}"/>
          </ac:spMkLst>
        </pc:spChg>
        <pc:spChg chg="mod">
          <ac:chgData name="Rocio Monserrat Ramirez Perez" userId="a4453182-19be-4539-895e-e34b0e9eeff6" providerId="ADAL" clId="{8FC3BB1E-36E4-4D26-933E-41D0C8765661}" dt="2022-07-25T12:20:21.261" v="129" actId="208"/>
          <ac:spMkLst>
            <pc:docMk/>
            <pc:sldMk cId="0" sldId="261"/>
            <ac:spMk id="77" creationId="{DD6270E8-24E6-B8C9-6CEC-5A52CDB5CEBF}"/>
          </ac:spMkLst>
        </pc:spChg>
        <pc:spChg chg="mod">
          <ac:chgData name="Rocio Monserrat Ramirez Perez" userId="a4453182-19be-4539-895e-e34b0e9eeff6" providerId="ADAL" clId="{8FC3BB1E-36E4-4D26-933E-41D0C8765661}" dt="2022-07-25T12:20:21.261" v="129" actId="208"/>
          <ac:spMkLst>
            <pc:docMk/>
            <pc:sldMk cId="0" sldId="261"/>
            <ac:spMk id="78" creationId="{02D2086A-0505-F29E-1C42-2C7E35970E77}"/>
          </ac:spMkLst>
        </pc:spChg>
        <pc:spChg chg="mod">
          <ac:chgData name="Rocio Monserrat Ramirez Perez" userId="a4453182-19be-4539-895e-e34b0e9eeff6" providerId="ADAL" clId="{8FC3BB1E-36E4-4D26-933E-41D0C8765661}" dt="2022-07-25T12:20:21.261" v="129" actId="208"/>
          <ac:spMkLst>
            <pc:docMk/>
            <pc:sldMk cId="0" sldId="261"/>
            <ac:spMk id="79" creationId="{F5B8BD7E-869A-CA5E-EFB9-1DE0AC520FA6}"/>
          </ac:spMkLst>
        </pc:spChg>
        <pc:spChg chg="mod">
          <ac:chgData name="Rocio Monserrat Ramirez Perez" userId="a4453182-19be-4539-895e-e34b0e9eeff6" providerId="ADAL" clId="{8FC3BB1E-36E4-4D26-933E-41D0C8765661}" dt="2022-07-25T12:20:21.261" v="129" actId="208"/>
          <ac:spMkLst>
            <pc:docMk/>
            <pc:sldMk cId="0" sldId="261"/>
            <ac:spMk id="80" creationId="{8E343CBF-D46E-7792-0F65-60988728B453}"/>
          </ac:spMkLst>
        </pc:spChg>
        <pc:spChg chg="mod">
          <ac:chgData name="Rocio Monserrat Ramirez Perez" userId="a4453182-19be-4539-895e-e34b0e9eeff6" providerId="ADAL" clId="{8FC3BB1E-36E4-4D26-933E-41D0C8765661}" dt="2022-07-29T14:08:18.915" v="1524" actId="1076"/>
          <ac:spMkLst>
            <pc:docMk/>
            <pc:sldMk cId="0" sldId="261"/>
            <ac:spMk id="296" creationId="{00000000-0000-0000-0000-000000000000}"/>
          </ac:spMkLst>
        </pc:spChg>
        <pc:spChg chg="del">
          <ac:chgData name="Rocio Monserrat Ramirez Perez" userId="a4453182-19be-4539-895e-e34b0e9eeff6" providerId="ADAL" clId="{8FC3BB1E-36E4-4D26-933E-41D0C8765661}" dt="2022-07-25T12:16:16.889" v="100" actId="478"/>
          <ac:spMkLst>
            <pc:docMk/>
            <pc:sldMk cId="0" sldId="261"/>
            <ac:spMk id="297" creationId="{00000000-0000-0000-0000-000000000000}"/>
          </ac:spMkLst>
        </pc:spChg>
        <pc:grpChg chg="add mod">
          <ac:chgData name="Rocio Monserrat Ramirez Perez" userId="a4453182-19be-4539-895e-e34b0e9eeff6" providerId="ADAL" clId="{8FC3BB1E-36E4-4D26-933E-41D0C8765661}" dt="2022-07-25T12:20:28.804" v="131" actId="1076"/>
          <ac:grpSpMkLst>
            <pc:docMk/>
            <pc:sldMk cId="0" sldId="261"/>
            <ac:grpSpMk id="7" creationId="{B3B78BE8-9711-CD2D-A920-79D1B316B437}"/>
          </ac:grpSpMkLst>
        </pc:grpChg>
        <pc:picChg chg="del">
          <ac:chgData name="Rocio Monserrat Ramirez Perez" userId="a4453182-19be-4539-895e-e34b0e9eeff6" providerId="ADAL" clId="{8FC3BB1E-36E4-4D26-933E-41D0C8765661}" dt="2022-07-25T12:17:58.420" v="112" actId="21"/>
          <ac:picMkLst>
            <pc:docMk/>
            <pc:sldMk cId="0" sldId="261"/>
            <ac:picMk id="295" creationId="{00000000-0000-0000-0000-000000000000}"/>
          </ac:picMkLst>
        </pc:picChg>
      </pc:sldChg>
      <pc:sldChg chg="addSp delSp modSp mod ord">
        <pc:chgData name="Rocio Monserrat Ramirez Perez" userId="a4453182-19be-4539-895e-e34b0e9eeff6" providerId="ADAL" clId="{8FC3BB1E-36E4-4D26-933E-41D0C8765661}" dt="2022-07-26T12:58:08.097" v="570" actId="207"/>
        <pc:sldMkLst>
          <pc:docMk/>
          <pc:sldMk cId="0" sldId="262"/>
        </pc:sldMkLst>
        <pc:spChg chg="add del mod">
          <ac:chgData name="Rocio Monserrat Ramirez Perez" userId="a4453182-19be-4539-895e-e34b0e9eeff6" providerId="ADAL" clId="{8FC3BB1E-36E4-4D26-933E-41D0C8765661}" dt="2022-07-26T12:47:18.346" v="550" actId="21"/>
          <ac:spMkLst>
            <pc:docMk/>
            <pc:sldMk cId="0" sldId="262"/>
            <ac:spMk id="3" creationId="{7D0700C9-4C5F-AD99-788F-7E1B7685C3E3}"/>
          </ac:spMkLst>
        </pc:spChg>
        <pc:spChg chg="add del mod">
          <ac:chgData name="Rocio Monserrat Ramirez Perez" userId="a4453182-19be-4539-895e-e34b0e9eeff6" providerId="ADAL" clId="{8FC3BB1E-36E4-4D26-933E-41D0C8765661}" dt="2022-07-26T12:47:13.949" v="549" actId="21"/>
          <ac:spMkLst>
            <pc:docMk/>
            <pc:sldMk cId="0" sldId="262"/>
            <ac:spMk id="5" creationId="{123CD9F9-78AA-D65B-292D-968A3F8BD459}"/>
          </ac:spMkLst>
        </pc:spChg>
        <pc:spChg chg="add del mod">
          <ac:chgData name="Rocio Monserrat Ramirez Perez" userId="a4453182-19be-4539-895e-e34b0e9eeff6" providerId="ADAL" clId="{8FC3BB1E-36E4-4D26-933E-41D0C8765661}" dt="2022-07-26T12:47:28.797" v="552" actId="21"/>
          <ac:spMkLst>
            <pc:docMk/>
            <pc:sldMk cId="0" sldId="262"/>
            <ac:spMk id="7" creationId="{F90313D7-7904-BE21-2E0C-8F238F3BBF79}"/>
          </ac:spMkLst>
        </pc:spChg>
        <pc:spChg chg="add del mod">
          <ac:chgData name="Rocio Monserrat Ramirez Perez" userId="a4453182-19be-4539-895e-e34b0e9eeff6" providerId="ADAL" clId="{8FC3BB1E-36E4-4D26-933E-41D0C8765661}" dt="2022-07-26T12:47:37.217" v="554" actId="21"/>
          <ac:spMkLst>
            <pc:docMk/>
            <pc:sldMk cId="0" sldId="262"/>
            <ac:spMk id="9" creationId="{8C913506-6B25-F5AF-D0A4-72AF42B8CF6C}"/>
          </ac:spMkLst>
        </pc:spChg>
        <pc:spChg chg="add del mod">
          <ac:chgData name="Rocio Monserrat Ramirez Perez" userId="a4453182-19be-4539-895e-e34b0e9eeff6" providerId="ADAL" clId="{8FC3BB1E-36E4-4D26-933E-41D0C8765661}" dt="2022-07-26T12:47:45.768" v="556" actId="21"/>
          <ac:spMkLst>
            <pc:docMk/>
            <pc:sldMk cId="0" sldId="262"/>
            <ac:spMk id="11" creationId="{BF9E96FB-F1DA-0ACD-6A46-31B12A4EFB41}"/>
          </ac:spMkLst>
        </pc:spChg>
        <pc:spChg chg="add del mod">
          <ac:chgData name="Rocio Monserrat Ramirez Perez" userId="a4453182-19be-4539-895e-e34b0e9eeff6" providerId="ADAL" clId="{8FC3BB1E-36E4-4D26-933E-41D0C8765661}" dt="2022-07-26T12:47:55.562" v="558" actId="21"/>
          <ac:spMkLst>
            <pc:docMk/>
            <pc:sldMk cId="0" sldId="262"/>
            <ac:spMk id="13" creationId="{CEADD97D-0617-329E-B95A-CC0DAE6ED740}"/>
          </ac:spMkLst>
        </pc:spChg>
        <pc:spChg chg="mod">
          <ac:chgData name="Rocio Monserrat Ramirez Perez" userId="a4453182-19be-4539-895e-e34b0e9eeff6" providerId="ADAL" clId="{8FC3BB1E-36E4-4D26-933E-41D0C8765661}" dt="2022-07-26T12:58:08.097" v="570" actId="207"/>
          <ac:spMkLst>
            <pc:docMk/>
            <pc:sldMk cId="0" sldId="262"/>
            <ac:spMk id="32" creationId="{BB4890A3-8462-E5FF-4474-2B7ABB30141E}"/>
          </ac:spMkLst>
        </pc:spChg>
        <pc:spChg chg="mod">
          <ac:chgData name="Rocio Monserrat Ramirez Perez" userId="a4453182-19be-4539-895e-e34b0e9eeff6" providerId="ADAL" clId="{8FC3BB1E-36E4-4D26-933E-41D0C8765661}" dt="2022-07-26T12:58:08.097" v="570" actId="207"/>
          <ac:spMkLst>
            <pc:docMk/>
            <pc:sldMk cId="0" sldId="262"/>
            <ac:spMk id="33" creationId="{C67FF308-9297-451E-FE64-71C6E88CD062}"/>
          </ac:spMkLst>
        </pc:spChg>
        <pc:spChg chg="mod">
          <ac:chgData name="Rocio Monserrat Ramirez Perez" userId="a4453182-19be-4539-895e-e34b0e9eeff6" providerId="ADAL" clId="{8FC3BB1E-36E4-4D26-933E-41D0C8765661}" dt="2022-07-26T12:58:08.097" v="570" actId="207"/>
          <ac:spMkLst>
            <pc:docMk/>
            <pc:sldMk cId="0" sldId="262"/>
            <ac:spMk id="34" creationId="{AAD85D1A-A813-B632-EB14-99E9D61C1DD2}"/>
          </ac:spMkLst>
        </pc:spChg>
        <pc:spChg chg="mod">
          <ac:chgData name="Rocio Monserrat Ramirez Perez" userId="a4453182-19be-4539-895e-e34b0e9eeff6" providerId="ADAL" clId="{8FC3BB1E-36E4-4D26-933E-41D0C8765661}" dt="2022-07-26T12:58:08.097" v="570" actId="207"/>
          <ac:spMkLst>
            <pc:docMk/>
            <pc:sldMk cId="0" sldId="262"/>
            <ac:spMk id="35" creationId="{95D5C8DC-6F4C-FE6F-2FFC-D179B35A2241}"/>
          </ac:spMkLst>
        </pc:spChg>
        <pc:spChg chg="mod">
          <ac:chgData name="Rocio Monserrat Ramirez Perez" userId="a4453182-19be-4539-895e-e34b0e9eeff6" providerId="ADAL" clId="{8FC3BB1E-36E4-4D26-933E-41D0C8765661}" dt="2022-07-26T12:58:08.097" v="570" actId="207"/>
          <ac:spMkLst>
            <pc:docMk/>
            <pc:sldMk cId="0" sldId="262"/>
            <ac:spMk id="36" creationId="{13FDECFB-2929-A47B-F816-2CD5F9ECC408}"/>
          </ac:spMkLst>
        </pc:spChg>
        <pc:spChg chg="mod">
          <ac:chgData name="Rocio Monserrat Ramirez Perez" userId="a4453182-19be-4539-895e-e34b0e9eeff6" providerId="ADAL" clId="{8FC3BB1E-36E4-4D26-933E-41D0C8765661}" dt="2022-07-26T12:58:08.097" v="570" actId="207"/>
          <ac:spMkLst>
            <pc:docMk/>
            <pc:sldMk cId="0" sldId="262"/>
            <ac:spMk id="37" creationId="{B24152D8-3879-2AF2-4A41-9AB04EC1584E}"/>
          </ac:spMkLst>
        </pc:spChg>
        <pc:spChg chg="mod">
          <ac:chgData name="Rocio Monserrat Ramirez Perez" userId="a4453182-19be-4539-895e-e34b0e9eeff6" providerId="ADAL" clId="{8FC3BB1E-36E4-4D26-933E-41D0C8765661}" dt="2022-07-26T12:58:08.097" v="570" actId="207"/>
          <ac:spMkLst>
            <pc:docMk/>
            <pc:sldMk cId="0" sldId="262"/>
            <ac:spMk id="38" creationId="{59CE479D-7347-FB37-E975-7195916CBB6B}"/>
          </ac:spMkLst>
        </pc:spChg>
        <pc:spChg chg="mod">
          <ac:chgData name="Rocio Monserrat Ramirez Perez" userId="a4453182-19be-4539-895e-e34b0e9eeff6" providerId="ADAL" clId="{8FC3BB1E-36E4-4D26-933E-41D0C8765661}" dt="2022-07-26T12:58:08.097" v="570" actId="207"/>
          <ac:spMkLst>
            <pc:docMk/>
            <pc:sldMk cId="0" sldId="262"/>
            <ac:spMk id="39" creationId="{2DD080CC-0608-D226-9F9D-3E6F570CE449}"/>
          </ac:spMkLst>
        </pc:spChg>
        <pc:spChg chg="del">
          <ac:chgData name="Rocio Monserrat Ramirez Perez" userId="a4453182-19be-4539-895e-e34b0e9eeff6" providerId="ADAL" clId="{8FC3BB1E-36E4-4D26-933E-41D0C8765661}" dt="2022-07-26T12:47:23.810" v="551" actId="21"/>
          <ac:spMkLst>
            <pc:docMk/>
            <pc:sldMk cId="0" sldId="262"/>
            <ac:spMk id="302" creationId="{00000000-0000-0000-0000-000000000000}"/>
          </ac:spMkLst>
        </pc:spChg>
        <pc:spChg chg="del">
          <ac:chgData name="Rocio Monserrat Ramirez Perez" userId="a4453182-19be-4539-895e-e34b0e9eeff6" providerId="ADAL" clId="{8FC3BB1E-36E4-4D26-933E-41D0C8765661}" dt="2022-07-26T12:47:32.550" v="553" actId="21"/>
          <ac:spMkLst>
            <pc:docMk/>
            <pc:sldMk cId="0" sldId="262"/>
            <ac:spMk id="303" creationId="{00000000-0000-0000-0000-000000000000}"/>
          </ac:spMkLst>
        </pc:spChg>
        <pc:spChg chg="del">
          <ac:chgData name="Rocio Monserrat Ramirez Perez" userId="a4453182-19be-4539-895e-e34b0e9eeff6" providerId="ADAL" clId="{8FC3BB1E-36E4-4D26-933E-41D0C8765661}" dt="2022-07-26T12:47:42.459" v="555" actId="21"/>
          <ac:spMkLst>
            <pc:docMk/>
            <pc:sldMk cId="0" sldId="262"/>
            <ac:spMk id="304" creationId="{00000000-0000-0000-0000-000000000000}"/>
          </ac:spMkLst>
        </pc:spChg>
        <pc:spChg chg="del">
          <ac:chgData name="Rocio Monserrat Ramirez Perez" userId="a4453182-19be-4539-895e-e34b0e9eeff6" providerId="ADAL" clId="{8FC3BB1E-36E4-4D26-933E-41D0C8765661}" dt="2022-07-26T12:47:49.856" v="557" actId="21"/>
          <ac:spMkLst>
            <pc:docMk/>
            <pc:sldMk cId="0" sldId="262"/>
            <ac:spMk id="305" creationId="{00000000-0000-0000-0000-000000000000}"/>
          </ac:spMkLst>
        </pc:spChg>
        <pc:spChg chg="del">
          <ac:chgData name="Rocio Monserrat Ramirez Perez" userId="a4453182-19be-4539-895e-e34b0e9eeff6" providerId="ADAL" clId="{8FC3BB1E-36E4-4D26-933E-41D0C8765661}" dt="2022-07-26T12:47:08.320" v="548" actId="21"/>
          <ac:spMkLst>
            <pc:docMk/>
            <pc:sldMk cId="0" sldId="262"/>
            <ac:spMk id="306" creationId="{00000000-0000-0000-0000-000000000000}"/>
          </ac:spMkLst>
        </pc:spChg>
        <pc:spChg chg="del">
          <ac:chgData name="Rocio Monserrat Ramirez Perez" userId="a4453182-19be-4539-895e-e34b0e9eeff6" providerId="ADAL" clId="{8FC3BB1E-36E4-4D26-933E-41D0C8765661}" dt="2022-07-26T12:47:00.461" v="547" actId="21"/>
          <ac:spMkLst>
            <pc:docMk/>
            <pc:sldMk cId="0" sldId="262"/>
            <ac:spMk id="307" creationId="{00000000-0000-0000-0000-000000000000}"/>
          </ac:spMkLst>
        </pc:spChg>
        <pc:spChg chg="mod">
          <ac:chgData name="Rocio Monserrat Ramirez Perez" userId="a4453182-19be-4539-895e-e34b0e9eeff6" providerId="ADAL" clId="{8FC3BB1E-36E4-4D26-933E-41D0C8765661}" dt="2022-07-26T12:50:19.753" v="563" actId="1076"/>
          <ac:spMkLst>
            <pc:docMk/>
            <pc:sldMk cId="0" sldId="262"/>
            <ac:spMk id="318" creationId="{00000000-0000-0000-0000-000000000000}"/>
          </ac:spMkLst>
        </pc:spChg>
        <pc:grpChg chg="add mod">
          <ac:chgData name="Rocio Monserrat Ramirez Perez" userId="a4453182-19be-4539-895e-e34b0e9eeff6" providerId="ADAL" clId="{8FC3BB1E-36E4-4D26-933E-41D0C8765661}" dt="2022-07-26T12:58:08.097" v="570" actId="207"/>
          <ac:grpSpMkLst>
            <pc:docMk/>
            <pc:sldMk cId="0" sldId="262"/>
            <ac:grpSpMk id="31" creationId="{BB68EC91-D263-BB50-5825-360106918A36}"/>
          </ac:grpSpMkLst>
        </pc:grpChg>
        <pc:grpChg chg="add del">
          <ac:chgData name="Rocio Monserrat Ramirez Perez" userId="a4453182-19be-4539-895e-e34b0e9eeff6" providerId="ADAL" clId="{8FC3BB1E-36E4-4D26-933E-41D0C8765661}" dt="2022-07-26T12:46:40.370" v="542" actId="21"/>
          <ac:grpSpMkLst>
            <pc:docMk/>
            <pc:sldMk cId="0" sldId="262"/>
            <ac:grpSpMk id="308" creationId="{00000000-0000-0000-0000-000000000000}"/>
          </ac:grpSpMkLst>
        </pc:grpChg>
      </pc:sldChg>
      <pc:sldChg chg="addSp delSp modSp mod">
        <pc:chgData name="Rocio Monserrat Ramirez Perez" userId="a4453182-19be-4539-895e-e34b0e9eeff6" providerId="ADAL" clId="{8FC3BB1E-36E4-4D26-933E-41D0C8765661}" dt="2022-07-29T14:07:14.221" v="1513" actId="207"/>
        <pc:sldMkLst>
          <pc:docMk/>
          <pc:sldMk cId="0" sldId="263"/>
        </pc:sldMkLst>
        <pc:spChg chg="add del mod">
          <ac:chgData name="Rocio Monserrat Ramirez Perez" userId="a4453182-19be-4539-895e-e34b0e9eeff6" providerId="ADAL" clId="{8FC3BB1E-36E4-4D26-933E-41D0C8765661}" dt="2022-06-30T13:11:35.643" v="18" actId="21"/>
          <ac:spMkLst>
            <pc:docMk/>
            <pc:sldMk cId="0" sldId="263"/>
            <ac:spMk id="3" creationId="{AC8D6590-63C7-2CA6-C5DB-1B0A2F3F3CC6}"/>
          </ac:spMkLst>
        </pc:spChg>
        <pc:spChg chg="add del mod">
          <ac:chgData name="Rocio Monserrat Ramirez Perez" userId="a4453182-19be-4539-895e-e34b0e9eeff6" providerId="ADAL" clId="{8FC3BB1E-36E4-4D26-933E-41D0C8765661}" dt="2022-06-30T13:11:20.779" v="15" actId="21"/>
          <ac:spMkLst>
            <pc:docMk/>
            <pc:sldMk cId="0" sldId="263"/>
            <ac:spMk id="5" creationId="{08C8734B-B937-9F64-C565-AF832E6029CD}"/>
          </ac:spMkLst>
        </pc:spChg>
        <pc:spChg chg="add del mod">
          <ac:chgData name="Rocio Monserrat Ramirez Perez" userId="a4453182-19be-4539-895e-e34b0e9eeff6" providerId="ADAL" clId="{8FC3BB1E-36E4-4D26-933E-41D0C8765661}" dt="2022-06-30T13:11:14.059" v="13" actId="21"/>
          <ac:spMkLst>
            <pc:docMk/>
            <pc:sldMk cId="0" sldId="263"/>
            <ac:spMk id="7" creationId="{2EEE4059-EC0B-32E8-3E49-743CD89CD6B5}"/>
          </ac:spMkLst>
        </pc:spChg>
        <pc:spChg chg="add del mod">
          <ac:chgData name="Rocio Monserrat Ramirez Perez" userId="a4453182-19be-4539-895e-e34b0e9eeff6" providerId="ADAL" clId="{8FC3BB1E-36E4-4D26-933E-41D0C8765661}" dt="2022-06-30T13:11:07.516" v="12" actId="21"/>
          <ac:spMkLst>
            <pc:docMk/>
            <pc:sldMk cId="0" sldId="263"/>
            <ac:spMk id="9" creationId="{51543D05-7FDC-53A1-5987-406FACFCAD65}"/>
          </ac:spMkLst>
        </pc:spChg>
        <pc:spChg chg="add del mod">
          <ac:chgData name="Rocio Monserrat Ramirez Perez" userId="a4453182-19be-4539-895e-e34b0e9eeff6" providerId="ADAL" clId="{8FC3BB1E-36E4-4D26-933E-41D0C8765661}" dt="2022-06-30T13:13:40.748" v="35" actId="21"/>
          <ac:spMkLst>
            <pc:docMk/>
            <pc:sldMk cId="0" sldId="263"/>
            <ac:spMk id="11" creationId="{77CCF1D4-C213-C886-3B57-651B4149D9DF}"/>
          </ac:spMkLst>
        </pc:spChg>
        <pc:spChg chg="add del mod">
          <ac:chgData name="Rocio Monserrat Ramirez Perez" userId="a4453182-19be-4539-895e-e34b0e9eeff6" providerId="ADAL" clId="{8FC3BB1E-36E4-4D26-933E-41D0C8765661}" dt="2022-06-30T13:14:38.169" v="47" actId="21"/>
          <ac:spMkLst>
            <pc:docMk/>
            <pc:sldMk cId="0" sldId="263"/>
            <ac:spMk id="13" creationId="{54FB8647-E099-CCAE-9C15-155ECE6909C5}"/>
          </ac:spMkLst>
        </pc:spChg>
        <pc:spChg chg="add del mod">
          <ac:chgData name="Rocio Monserrat Ramirez Perez" userId="a4453182-19be-4539-895e-e34b0e9eeff6" providerId="ADAL" clId="{8FC3BB1E-36E4-4D26-933E-41D0C8765661}" dt="2022-06-30T13:14:32.053" v="46" actId="21"/>
          <ac:spMkLst>
            <pc:docMk/>
            <pc:sldMk cId="0" sldId="263"/>
            <ac:spMk id="15" creationId="{E7A8A263-ECF2-FCC5-656E-85EACE5A41AE}"/>
          </ac:spMkLst>
        </pc:spChg>
        <pc:spChg chg="add del mod">
          <ac:chgData name="Rocio Monserrat Ramirez Perez" userId="a4453182-19be-4539-895e-e34b0e9eeff6" providerId="ADAL" clId="{8FC3BB1E-36E4-4D26-933E-41D0C8765661}" dt="2022-06-30T13:14:22.924" v="45" actId="21"/>
          <ac:spMkLst>
            <pc:docMk/>
            <pc:sldMk cId="0" sldId="263"/>
            <ac:spMk id="17" creationId="{23BA4B8B-3E97-5620-4B2B-7D420EA4BB5F}"/>
          </ac:spMkLst>
        </pc:spChg>
        <pc:spChg chg="del">
          <ac:chgData name="Rocio Monserrat Ramirez Perez" userId="a4453182-19be-4539-895e-e34b0e9eeff6" providerId="ADAL" clId="{8FC3BB1E-36E4-4D26-933E-41D0C8765661}" dt="2022-06-30T13:11:39.765" v="19" actId="21"/>
          <ac:spMkLst>
            <pc:docMk/>
            <pc:sldMk cId="0" sldId="263"/>
            <ac:spMk id="323" creationId="{00000000-0000-0000-0000-000000000000}"/>
          </ac:spMkLst>
        </pc:spChg>
        <pc:spChg chg="del">
          <ac:chgData name="Rocio Monserrat Ramirez Perez" userId="a4453182-19be-4539-895e-e34b0e9eeff6" providerId="ADAL" clId="{8FC3BB1E-36E4-4D26-933E-41D0C8765661}" dt="2022-06-30T13:09:36.471" v="5" actId="21"/>
          <ac:spMkLst>
            <pc:docMk/>
            <pc:sldMk cId="0" sldId="263"/>
            <ac:spMk id="326" creationId="{00000000-0000-0000-0000-000000000000}"/>
          </ac:spMkLst>
        </pc:spChg>
        <pc:spChg chg="del">
          <ac:chgData name="Rocio Monserrat Ramirez Perez" userId="a4453182-19be-4539-895e-e34b0e9eeff6" providerId="ADAL" clId="{8FC3BB1E-36E4-4D26-933E-41D0C8765661}" dt="2022-06-30T13:09:05.067" v="2" actId="21"/>
          <ac:spMkLst>
            <pc:docMk/>
            <pc:sldMk cId="0" sldId="263"/>
            <ac:spMk id="327" creationId="{00000000-0000-0000-0000-000000000000}"/>
          </ac:spMkLst>
        </pc:spChg>
        <pc:spChg chg="del">
          <ac:chgData name="Rocio Monserrat Ramirez Perez" userId="a4453182-19be-4539-895e-e34b0e9eeff6" providerId="ADAL" clId="{8FC3BB1E-36E4-4D26-933E-41D0C8765661}" dt="2022-06-30T13:09:50.096" v="8" actId="21"/>
          <ac:spMkLst>
            <pc:docMk/>
            <pc:sldMk cId="0" sldId="263"/>
            <ac:spMk id="328" creationId="{00000000-0000-0000-0000-000000000000}"/>
          </ac:spMkLst>
        </pc:spChg>
        <pc:spChg chg="del">
          <ac:chgData name="Rocio Monserrat Ramirez Perez" userId="a4453182-19be-4539-895e-e34b0e9eeff6" providerId="ADAL" clId="{8FC3BB1E-36E4-4D26-933E-41D0C8765661}" dt="2022-06-30T13:09:25.245" v="3" actId="21"/>
          <ac:spMkLst>
            <pc:docMk/>
            <pc:sldMk cId="0" sldId="263"/>
            <ac:spMk id="329" creationId="{00000000-0000-0000-0000-000000000000}"/>
          </ac:spMkLst>
        </pc:spChg>
        <pc:spChg chg="del">
          <ac:chgData name="Rocio Monserrat Ramirez Perez" userId="a4453182-19be-4539-895e-e34b0e9eeff6" providerId="ADAL" clId="{8FC3BB1E-36E4-4D26-933E-41D0C8765661}" dt="2022-06-30T13:09:01.416" v="1" actId="21"/>
          <ac:spMkLst>
            <pc:docMk/>
            <pc:sldMk cId="0" sldId="263"/>
            <ac:spMk id="330" creationId="{00000000-0000-0000-0000-000000000000}"/>
          </ac:spMkLst>
        </pc:spChg>
        <pc:spChg chg="del">
          <ac:chgData name="Rocio Monserrat Ramirez Perez" userId="a4453182-19be-4539-895e-e34b0e9eeff6" providerId="ADAL" clId="{8FC3BB1E-36E4-4D26-933E-41D0C8765661}" dt="2022-06-30T13:09:40.701" v="6" actId="21"/>
          <ac:spMkLst>
            <pc:docMk/>
            <pc:sldMk cId="0" sldId="263"/>
            <ac:spMk id="331" creationId="{00000000-0000-0000-0000-000000000000}"/>
          </ac:spMkLst>
        </pc:spChg>
        <pc:spChg chg="del">
          <ac:chgData name="Rocio Monserrat Ramirez Perez" userId="a4453182-19be-4539-895e-e34b0e9eeff6" providerId="ADAL" clId="{8FC3BB1E-36E4-4D26-933E-41D0C8765661}" dt="2022-06-30T13:13:26.624" v="33" actId="21"/>
          <ac:spMkLst>
            <pc:docMk/>
            <pc:sldMk cId="0" sldId="263"/>
            <ac:spMk id="332" creationId="{00000000-0000-0000-0000-000000000000}"/>
          </ac:spMkLst>
        </pc:spChg>
        <pc:spChg chg="del">
          <ac:chgData name="Rocio Monserrat Ramirez Perez" userId="a4453182-19be-4539-895e-e34b0e9eeff6" providerId="ADAL" clId="{8FC3BB1E-36E4-4D26-933E-41D0C8765661}" dt="2022-06-30T13:13:43.960" v="36" actId="21"/>
          <ac:spMkLst>
            <pc:docMk/>
            <pc:sldMk cId="0" sldId="263"/>
            <ac:spMk id="333" creationId="{00000000-0000-0000-0000-000000000000}"/>
          </ac:spMkLst>
        </pc:spChg>
        <pc:spChg chg="del">
          <ac:chgData name="Rocio Monserrat Ramirez Perez" userId="a4453182-19be-4539-895e-e34b0e9eeff6" providerId="ADAL" clId="{8FC3BB1E-36E4-4D26-933E-41D0C8765661}" dt="2022-06-30T13:13:59.159" v="40" actId="21"/>
          <ac:spMkLst>
            <pc:docMk/>
            <pc:sldMk cId="0" sldId="263"/>
            <ac:spMk id="334" creationId="{00000000-0000-0000-0000-000000000000}"/>
          </ac:spMkLst>
        </pc:spChg>
        <pc:spChg chg="del">
          <ac:chgData name="Rocio Monserrat Ramirez Perez" userId="a4453182-19be-4539-895e-e34b0e9eeff6" providerId="ADAL" clId="{8FC3BB1E-36E4-4D26-933E-41D0C8765661}" dt="2022-06-30T13:13:22.994" v="32" actId="21"/>
          <ac:spMkLst>
            <pc:docMk/>
            <pc:sldMk cId="0" sldId="263"/>
            <ac:spMk id="335" creationId="{00000000-0000-0000-0000-000000000000}"/>
          </ac:spMkLst>
        </pc:spChg>
        <pc:spChg chg="del">
          <ac:chgData name="Rocio Monserrat Ramirez Perez" userId="a4453182-19be-4539-895e-e34b0e9eeff6" providerId="ADAL" clId="{8FC3BB1E-36E4-4D26-933E-41D0C8765661}" dt="2022-06-30T13:13:51.817" v="38" actId="21"/>
          <ac:spMkLst>
            <pc:docMk/>
            <pc:sldMk cId="0" sldId="263"/>
            <ac:spMk id="336" creationId="{00000000-0000-0000-0000-000000000000}"/>
          </ac:spMkLst>
        </pc:spChg>
        <pc:spChg chg="del">
          <ac:chgData name="Rocio Monserrat Ramirez Perez" userId="a4453182-19be-4539-895e-e34b0e9eeff6" providerId="ADAL" clId="{8FC3BB1E-36E4-4D26-933E-41D0C8765661}" dt="2022-06-30T13:14:04.769" v="41" actId="21"/>
          <ac:spMkLst>
            <pc:docMk/>
            <pc:sldMk cId="0" sldId="263"/>
            <ac:spMk id="337" creationId="{00000000-0000-0000-0000-000000000000}"/>
          </ac:spMkLst>
        </pc:spChg>
        <pc:spChg chg="mod">
          <ac:chgData name="Rocio Monserrat Ramirez Perez" userId="a4453182-19be-4539-895e-e34b0e9eeff6" providerId="ADAL" clId="{8FC3BB1E-36E4-4D26-933E-41D0C8765661}" dt="2022-07-29T13:33:48.331" v="1328" actId="208"/>
          <ac:spMkLst>
            <pc:docMk/>
            <pc:sldMk cId="0" sldId="263"/>
            <ac:spMk id="339" creationId="{00000000-0000-0000-0000-000000000000}"/>
          </ac:spMkLst>
        </pc:spChg>
        <pc:spChg chg="mod">
          <ac:chgData name="Rocio Monserrat Ramirez Perez" userId="a4453182-19be-4539-895e-e34b0e9eeff6" providerId="ADAL" clId="{8FC3BB1E-36E4-4D26-933E-41D0C8765661}" dt="2022-07-29T13:33:48.331" v="1328" actId="208"/>
          <ac:spMkLst>
            <pc:docMk/>
            <pc:sldMk cId="0" sldId="263"/>
            <ac:spMk id="340" creationId="{00000000-0000-0000-0000-000000000000}"/>
          </ac:spMkLst>
        </pc:spChg>
        <pc:spChg chg="mod">
          <ac:chgData name="Rocio Monserrat Ramirez Perez" userId="a4453182-19be-4539-895e-e34b0e9eeff6" providerId="ADAL" clId="{8FC3BB1E-36E4-4D26-933E-41D0C8765661}" dt="2022-07-29T13:33:48.331" v="1328" actId="208"/>
          <ac:spMkLst>
            <pc:docMk/>
            <pc:sldMk cId="0" sldId="263"/>
            <ac:spMk id="341" creationId="{00000000-0000-0000-0000-000000000000}"/>
          </ac:spMkLst>
        </pc:spChg>
        <pc:spChg chg="mod">
          <ac:chgData name="Rocio Monserrat Ramirez Perez" userId="a4453182-19be-4539-895e-e34b0e9eeff6" providerId="ADAL" clId="{8FC3BB1E-36E4-4D26-933E-41D0C8765661}" dt="2022-07-29T13:33:48.331" v="1328" actId="208"/>
          <ac:spMkLst>
            <pc:docMk/>
            <pc:sldMk cId="0" sldId="263"/>
            <ac:spMk id="342" creationId="{00000000-0000-0000-0000-000000000000}"/>
          </ac:spMkLst>
        </pc:spChg>
        <pc:spChg chg="mod">
          <ac:chgData name="Rocio Monserrat Ramirez Perez" userId="a4453182-19be-4539-895e-e34b0e9eeff6" providerId="ADAL" clId="{8FC3BB1E-36E4-4D26-933E-41D0C8765661}" dt="2022-07-29T13:33:48.331" v="1328" actId="208"/>
          <ac:spMkLst>
            <pc:docMk/>
            <pc:sldMk cId="0" sldId="263"/>
            <ac:spMk id="343" creationId="{00000000-0000-0000-0000-000000000000}"/>
          </ac:spMkLst>
        </pc:spChg>
        <pc:spChg chg="mod">
          <ac:chgData name="Rocio Monserrat Ramirez Perez" userId="a4453182-19be-4539-895e-e34b0e9eeff6" providerId="ADAL" clId="{8FC3BB1E-36E4-4D26-933E-41D0C8765661}" dt="2022-07-29T13:33:48.331" v="1328" actId="208"/>
          <ac:spMkLst>
            <pc:docMk/>
            <pc:sldMk cId="0" sldId="263"/>
            <ac:spMk id="344" creationId="{00000000-0000-0000-0000-000000000000}"/>
          </ac:spMkLst>
        </pc:spChg>
        <pc:spChg chg="del">
          <ac:chgData name="Rocio Monserrat Ramirez Perez" userId="a4453182-19be-4539-895e-e34b0e9eeff6" providerId="ADAL" clId="{8FC3BB1E-36E4-4D26-933E-41D0C8765661}" dt="2022-06-30T13:17:06.261" v="71" actId="21"/>
          <ac:spMkLst>
            <pc:docMk/>
            <pc:sldMk cId="0" sldId="263"/>
            <ac:spMk id="345" creationId="{00000000-0000-0000-0000-000000000000}"/>
          </ac:spMkLst>
        </pc:spChg>
        <pc:spChg chg="mod">
          <ac:chgData name="Rocio Monserrat Ramirez Perez" userId="a4453182-19be-4539-895e-e34b0e9eeff6" providerId="ADAL" clId="{8FC3BB1E-36E4-4D26-933E-41D0C8765661}" dt="2022-07-29T13:34:01.214" v="1330" actId="208"/>
          <ac:spMkLst>
            <pc:docMk/>
            <pc:sldMk cId="0" sldId="263"/>
            <ac:spMk id="347" creationId="{00000000-0000-0000-0000-000000000000}"/>
          </ac:spMkLst>
        </pc:spChg>
        <pc:spChg chg="mod">
          <ac:chgData name="Rocio Monserrat Ramirez Perez" userId="a4453182-19be-4539-895e-e34b0e9eeff6" providerId="ADAL" clId="{8FC3BB1E-36E4-4D26-933E-41D0C8765661}" dt="2022-07-29T13:34:01.214" v="1330" actId="208"/>
          <ac:spMkLst>
            <pc:docMk/>
            <pc:sldMk cId="0" sldId="263"/>
            <ac:spMk id="348" creationId="{00000000-0000-0000-0000-000000000000}"/>
          </ac:spMkLst>
        </pc:spChg>
        <pc:spChg chg="mod">
          <ac:chgData name="Rocio Monserrat Ramirez Perez" userId="a4453182-19be-4539-895e-e34b0e9eeff6" providerId="ADAL" clId="{8FC3BB1E-36E4-4D26-933E-41D0C8765661}" dt="2022-07-29T13:34:01.214" v="1330" actId="208"/>
          <ac:spMkLst>
            <pc:docMk/>
            <pc:sldMk cId="0" sldId="263"/>
            <ac:spMk id="349" creationId="{00000000-0000-0000-0000-000000000000}"/>
          </ac:spMkLst>
        </pc:spChg>
        <pc:spChg chg="mod">
          <ac:chgData name="Rocio Monserrat Ramirez Perez" userId="a4453182-19be-4539-895e-e34b0e9eeff6" providerId="ADAL" clId="{8FC3BB1E-36E4-4D26-933E-41D0C8765661}" dt="2022-07-29T13:34:01.214" v="1330" actId="208"/>
          <ac:spMkLst>
            <pc:docMk/>
            <pc:sldMk cId="0" sldId="263"/>
            <ac:spMk id="350" creationId="{00000000-0000-0000-0000-000000000000}"/>
          </ac:spMkLst>
        </pc:spChg>
        <pc:spChg chg="mod">
          <ac:chgData name="Rocio Monserrat Ramirez Perez" userId="a4453182-19be-4539-895e-e34b0e9eeff6" providerId="ADAL" clId="{8FC3BB1E-36E4-4D26-933E-41D0C8765661}" dt="2022-07-29T13:34:01.214" v="1330" actId="208"/>
          <ac:spMkLst>
            <pc:docMk/>
            <pc:sldMk cId="0" sldId="263"/>
            <ac:spMk id="351" creationId="{00000000-0000-0000-0000-000000000000}"/>
          </ac:spMkLst>
        </pc:spChg>
        <pc:spChg chg="mod">
          <ac:chgData name="Rocio Monserrat Ramirez Perez" userId="a4453182-19be-4539-895e-e34b0e9eeff6" providerId="ADAL" clId="{8FC3BB1E-36E4-4D26-933E-41D0C8765661}" dt="2022-07-29T13:34:01.214" v="1330" actId="208"/>
          <ac:spMkLst>
            <pc:docMk/>
            <pc:sldMk cId="0" sldId="263"/>
            <ac:spMk id="352" creationId="{00000000-0000-0000-0000-000000000000}"/>
          </ac:spMkLst>
        </pc:spChg>
        <pc:spChg chg="mod">
          <ac:chgData name="Rocio Monserrat Ramirez Perez" userId="a4453182-19be-4539-895e-e34b0e9eeff6" providerId="ADAL" clId="{8FC3BB1E-36E4-4D26-933E-41D0C8765661}" dt="2022-07-29T13:34:01.214" v="1330" actId="208"/>
          <ac:spMkLst>
            <pc:docMk/>
            <pc:sldMk cId="0" sldId="263"/>
            <ac:spMk id="353" creationId="{00000000-0000-0000-0000-000000000000}"/>
          </ac:spMkLst>
        </pc:spChg>
        <pc:spChg chg="mod">
          <ac:chgData name="Rocio Monserrat Ramirez Perez" userId="a4453182-19be-4539-895e-e34b0e9eeff6" providerId="ADAL" clId="{8FC3BB1E-36E4-4D26-933E-41D0C8765661}" dt="2022-07-29T13:34:01.214" v="1330" actId="208"/>
          <ac:spMkLst>
            <pc:docMk/>
            <pc:sldMk cId="0" sldId="263"/>
            <ac:spMk id="354" creationId="{00000000-0000-0000-0000-000000000000}"/>
          </ac:spMkLst>
        </pc:spChg>
        <pc:spChg chg="del">
          <ac:chgData name="Rocio Monserrat Ramirez Perez" userId="a4453182-19be-4539-895e-e34b0e9eeff6" providerId="ADAL" clId="{8FC3BB1E-36E4-4D26-933E-41D0C8765661}" dt="2022-06-30T13:09:54.095" v="9" actId="21"/>
          <ac:spMkLst>
            <pc:docMk/>
            <pc:sldMk cId="0" sldId="263"/>
            <ac:spMk id="355" creationId="{00000000-0000-0000-0000-000000000000}"/>
          </ac:spMkLst>
        </pc:spChg>
        <pc:spChg chg="del">
          <ac:chgData name="Rocio Monserrat Ramirez Perez" userId="a4453182-19be-4539-895e-e34b0e9eeff6" providerId="ADAL" clId="{8FC3BB1E-36E4-4D26-933E-41D0C8765661}" dt="2022-06-30T13:09:58.499" v="10" actId="21"/>
          <ac:spMkLst>
            <pc:docMk/>
            <pc:sldMk cId="0" sldId="263"/>
            <ac:spMk id="356" creationId="{00000000-0000-0000-0000-000000000000}"/>
          </ac:spMkLst>
        </pc:spChg>
        <pc:spChg chg="del">
          <ac:chgData name="Rocio Monserrat Ramirez Perez" userId="a4453182-19be-4539-895e-e34b0e9eeff6" providerId="ADAL" clId="{8FC3BB1E-36E4-4D26-933E-41D0C8765661}" dt="2022-06-30T13:14:18.298" v="44" actId="21"/>
          <ac:spMkLst>
            <pc:docMk/>
            <pc:sldMk cId="0" sldId="263"/>
            <ac:spMk id="357" creationId="{00000000-0000-0000-0000-000000000000}"/>
          </ac:spMkLst>
        </pc:spChg>
        <pc:spChg chg="del">
          <ac:chgData name="Rocio Monserrat Ramirez Perez" userId="a4453182-19be-4539-895e-e34b0e9eeff6" providerId="ADAL" clId="{8FC3BB1E-36E4-4D26-933E-41D0C8765661}" dt="2022-06-30T13:14:13.125" v="43" actId="21"/>
          <ac:spMkLst>
            <pc:docMk/>
            <pc:sldMk cId="0" sldId="263"/>
            <ac:spMk id="358" creationId="{00000000-0000-0000-0000-000000000000}"/>
          </ac:spMkLst>
        </pc:spChg>
        <pc:spChg chg="del">
          <ac:chgData name="Rocio Monserrat Ramirez Perez" userId="a4453182-19be-4539-895e-e34b0e9eeff6" providerId="ADAL" clId="{8FC3BB1E-36E4-4D26-933E-41D0C8765661}" dt="2022-06-30T13:11:53.509" v="22" actId="21"/>
          <ac:spMkLst>
            <pc:docMk/>
            <pc:sldMk cId="0" sldId="263"/>
            <ac:spMk id="359" creationId="{00000000-0000-0000-0000-000000000000}"/>
          </ac:spMkLst>
        </pc:spChg>
        <pc:spChg chg="del">
          <ac:chgData name="Rocio Monserrat Ramirez Perez" userId="a4453182-19be-4539-895e-e34b0e9eeff6" providerId="ADAL" clId="{8FC3BB1E-36E4-4D26-933E-41D0C8765661}" dt="2022-06-30T13:12:00.205" v="23" actId="21"/>
          <ac:spMkLst>
            <pc:docMk/>
            <pc:sldMk cId="0" sldId="263"/>
            <ac:spMk id="360" creationId="{00000000-0000-0000-0000-000000000000}"/>
          </ac:spMkLst>
        </pc:spChg>
        <pc:spChg chg="del">
          <ac:chgData name="Rocio Monserrat Ramirez Perez" userId="a4453182-19be-4539-895e-e34b0e9eeff6" providerId="ADAL" clId="{8FC3BB1E-36E4-4D26-933E-41D0C8765661}" dt="2022-06-30T13:12:05.153" v="24" actId="21"/>
          <ac:spMkLst>
            <pc:docMk/>
            <pc:sldMk cId="0" sldId="263"/>
            <ac:spMk id="361" creationId="{00000000-0000-0000-0000-000000000000}"/>
          </ac:spMkLst>
        </pc:spChg>
        <pc:spChg chg="mod">
          <ac:chgData name="Rocio Monserrat Ramirez Perez" userId="a4453182-19be-4539-895e-e34b0e9eeff6" providerId="ADAL" clId="{8FC3BB1E-36E4-4D26-933E-41D0C8765661}" dt="2022-07-29T14:06:41.950" v="1509" actId="207"/>
          <ac:spMkLst>
            <pc:docMk/>
            <pc:sldMk cId="0" sldId="263"/>
            <ac:spMk id="362" creationId="{00000000-0000-0000-0000-000000000000}"/>
          </ac:spMkLst>
        </pc:spChg>
        <pc:spChg chg="del">
          <ac:chgData name="Rocio Monserrat Ramirez Perez" userId="a4453182-19be-4539-895e-e34b0e9eeff6" providerId="ADAL" clId="{8FC3BB1E-36E4-4D26-933E-41D0C8765661}" dt="2022-06-30T13:15:14.062" v="54" actId="21"/>
          <ac:spMkLst>
            <pc:docMk/>
            <pc:sldMk cId="0" sldId="263"/>
            <ac:spMk id="363" creationId="{00000000-0000-0000-0000-000000000000}"/>
          </ac:spMkLst>
        </pc:spChg>
        <pc:spChg chg="del">
          <ac:chgData name="Rocio Monserrat Ramirez Perez" userId="a4453182-19be-4539-895e-e34b0e9eeff6" providerId="ADAL" clId="{8FC3BB1E-36E4-4D26-933E-41D0C8765661}" dt="2022-06-30T13:15:07.173" v="53" actId="21"/>
          <ac:spMkLst>
            <pc:docMk/>
            <pc:sldMk cId="0" sldId="263"/>
            <ac:spMk id="364" creationId="{00000000-0000-0000-0000-000000000000}"/>
          </ac:spMkLst>
        </pc:spChg>
        <pc:spChg chg="del">
          <ac:chgData name="Rocio Monserrat Ramirez Perez" userId="a4453182-19be-4539-895e-e34b0e9eeff6" providerId="ADAL" clId="{8FC3BB1E-36E4-4D26-933E-41D0C8765661}" dt="2022-06-30T13:15:02.519" v="52" actId="21"/>
          <ac:spMkLst>
            <pc:docMk/>
            <pc:sldMk cId="0" sldId="263"/>
            <ac:spMk id="365" creationId="{00000000-0000-0000-0000-000000000000}"/>
          </ac:spMkLst>
        </pc:spChg>
        <pc:spChg chg="mod">
          <ac:chgData name="Rocio Monserrat Ramirez Perez" userId="a4453182-19be-4539-895e-e34b0e9eeff6" providerId="ADAL" clId="{8FC3BB1E-36E4-4D26-933E-41D0C8765661}" dt="2022-07-29T14:07:14.221" v="1513" actId="207"/>
          <ac:spMkLst>
            <pc:docMk/>
            <pc:sldMk cId="0" sldId="263"/>
            <ac:spMk id="366" creationId="{00000000-0000-0000-0000-000000000000}"/>
          </ac:spMkLst>
        </pc:spChg>
        <pc:spChg chg="del">
          <ac:chgData name="Rocio Monserrat Ramirez Perez" userId="a4453182-19be-4539-895e-e34b0e9eeff6" providerId="ADAL" clId="{8FC3BB1E-36E4-4D26-933E-41D0C8765661}" dt="2022-06-30T13:09:45.887" v="7" actId="21"/>
          <ac:spMkLst>
            <pc:docMk/>
            <pc:sldMk cId="0" sldId="263"/>
            <ac:spMk id="377" creationId="{00000000-0000-0000-0000-000000000000}"/>
          </ac:spMkLst>
        </pc:spChg>
        <pc:spChg chg="mod">
          <ac:chgData name="Rocio Monserrat Ramirez Perez" userId="a4453182-19be-4539-895e-e34b0e9eeff6" providerId="ADAL" clId="{8FC3BB1E-36E4-4D26-933E-41D0C8765661}" dt="2022-06-30T13:11:44.232" v="20" actId="1076"/>
          <ac:spMkLst>
            <pc:docMk/>
            <pc:sldMk cId="0" sldId="263"/>
            <ac:spMk id="378" creationId="{00000000-0000-0000-0000-000000000000}"/>
          </ac:spMkLst>
        </pc:spChg>
        <pc:spChg chg="del">
          <ac:chgData name="Rocio Monserrat Ramirez Perez" userId="a4453182-19be-4539-895e-e34b0e9eeff6" providerId="ADAL" clId="{8FC3BB1E-36E4-4D26-933E-41D0C8765661}" dt="2022-06-30T13:13:55.770" v="39" actId="21"/>
          <ac:spMkLst>
            <pc:docMk/>
            <pc:sldMk cId="0" sldId="263"/>
            <ac:spMk id="379" creationId="{00000000-0000-0000-0000-000000000000}"/>
          </ac:spMkLst>
        </pc:spChg>
        <pc:spChg chg="del">
          <ac:chgData name="Rocio Monserrat Ramirez Perez" userId="a4453182-19be-4539-895e-e34b0e9eeff6" providerId="ADAL" clId="{8FC3BB1E-36E4-4D26-933E-41D0C8765661}" dt="2022-06-30T13:08:56.487" v="0" actId="21"/>
          <ac:spMkLst>
            <pc:docMk/>
            <pc:sldMk cId="0" sldId="263"/>
            <ac:spMk id="380" creationId="{00000000-0000-0000-0000-000000000000}"/>
          </ac:spMkLst>
        </pc:spChg>
        <pc:spChg chg="del">
          <ac:chgData name="Rocio Monserrat Ramirez Perez" userId="a4453182-19be-4539-895e-e34b0e9eeff6" providerId="ADAL" clId="{8FC3BB1E-36E4-4D26-933E-41D0C8765661}" dt="2022-06-30T13:13:48.664" v="37" actId="21"/>
          <ac:spMkLst>
            <pc:docMk/>
            <pc:sldMk cId="0" sldId="263"/>
            <ac:spMk id="381" creationId="{00000000-0000-0000-0000-000000000000}"/>
          </ac:spMkLst>
        </pc:spChg>
        <pc:spChg chg="del">
          <ac:chgData name="Rocio Monserrat Ramirez Perez" userId="a4453182-19be-4539-895e-e34b0e9eeff6" providerId="ADAL" clId="{8FC3BB1E-36E4-4D26-933E-41D0C8765661}" dt="2022-06-30T13:09:31.387" v="4" actId="21"/>
          <ac:spMkLst>
            <pc:docMk/>
            <pc:sldMk cId="0" sldId="263"/>
            <ac:spMk id="382" creationId="{00000000-0000-0000-0000-000000000000}"/>
          </ac:spMkLst>
        </pc:spChg>
        <pc:spChg chg="del">
          <ac:chgData name="Rocio Monserrat Ramirez Perez" userId="a4453182-19be-4539-895e-e34b0e9eeff6" providerId="ADAL" clId="{8FC3BB1E-36E4-4D26-933E-41D0C8765661}" dt="2022-06-30T13:13:34.604" v="34" actId="21"/>
          <ac:spMkLst>
            <pc:docMk/>
            <pc:sldMk cId="0" sldId="263"/>
            <ac:spMk id="383" creationId="{00000000-0000-0000-0000-000000000000}"/>
          </ac:spMkLst>
        </pc:spChg>
        <pc:spChg chg="del">
          <ac:chgData name="Rocio Monserrat Ramirez Perez" userId="a4453182-19be-4539-895e-e34b0e9eeff6" providerId="ADAL" clId="{8FC3BB1E-36E4-4D26-933E-41D0C8765661}" dt="2022-06-30T13:10:05.986" v="11" actId="21"/>
          <ac:spMkLst>
            <pc:docMk/>
            <pc:sldMk cId="0" sldId="263"/>
            <ac:spMk id="384" creationId="{00000000-0000-0000-0000-000000000000}"/>
          </ac:spMkLst>
        </pc:spChg>
        <pc:spChg chg="del">
          <ac:chgData name="Rocio Monserrat Ramirez Perez" userId="a4453182-19be-4539-895e-e34b0e9eeff6" providerId="ADAL" clId="{8FC3BB1E-36E4-4D26-933E-41D0C8765661}" dt="2022-06-30T13:14:09.582" v="42" actId="21"/>
          <ac:spMkLst>
            <pc:docMk/>
            <pc:sldMk cId="0" sldId="263"/>
            <ac:spMk id="385" creationId="{00000000-0000-0000-0000-000000000000}"/>
          </ac:spMkLst>
        </pc:spChg>
        <pc:spChg chg="mod">
          <ac:chgData name="Rocio Monserrat Ramirez Perez" userId="a4453182-19be-4539-895e-e34b0e9eeff6" providerId="ADAL" clId="{8FC3BB1E-36E4-4D26-933E-41D0C8765661}" dt="2022-06-30T13:14:56.459" v="51" actId="1076"/>
          <ac:spMkLst>
            <pc:docMk/>
            <pc:sldMk cId="0" sldId="263"/>
            <ac:spMk id="386" creationId="{00000000-0000-0000-0000-000000000000}"/>
          </ac:spMkLst>
        </pc:spChg>
        <pc:grpChg chg="mod">
          <ac:chgData name="Rocio Monserrat Ramirez Perez" userId="a4453182-19be-4539-895e-e34b0e9eeff6" providerId="ADAL" clId="{8FC3BB1E-36E4-4D26-933E-41D0C8765661}" dt="2022-07-29T13:33:46.045" v="1327" actId="207"/>
          <ac:grpSpMkLst>
            <pc:docMk/>
            <pc:sldMk cId="0" sldId="263"/>
            <ac:grpSpMk id="338" creationId="{00000000-0000-0000-0000-000000000000}"/>
          </ac:grpSpMkLst>
        </pc:grpChg>
        <pc:grpChg chg="mod">
          <ac:chgData name="Rocio Monserrat Ramirez Perez" userId="a4453182-19be-4539-895e-e34b0e9eeff6" providerId="ADAL" clId="{8FC3BB1E-36E4-4D26-933E-41D0C8765661}" dt="2022-07-29T13:33:58.974" v="1329" actId="207"/>
          <ac:grpSpMkLst>
            <pc:docMk/>
            <pc:sldMk cId="0" sldId="263"/>
            <ac:grpSpMk id="346" creationId="{00000000-0000-0000-0000-000000000000}"/>
          </ac:grpSpMkLst>
        </pc:grpChg>
        <pc:grpChg chg="del mod">
          <ac:chgData name="Rocio Monserrat Ramirez Perez" userId="a4453182-19be-4539-895e-e34b0e9eeff6" providerId="ADAL" clId="{8FC3BB1E-36E4-4D26-933E-41D0C8765661}" dt="2022-06-30T13:17:35.696" v="74" actId="21"/>
          <ac:grpSpMkLst>
            <pc:docMk/>
            <pc:sldMk cId="0" sldId="263"/>
            <ac:grpSpMk id="367" creationId="{00000000-0000-0000-0000-000000000000}"/>
          </ac:grpSpMkLst>
        </pc:grpChg>
      </pc:sldChg>
      <pc:sldChg chg="addSp delSp modSp mod ord modNotes">
        <pc:chgData name="Rocio Monserrat Ramirez Perez" userId="a4453182-19be-4539-895e-e34b0e9eeff6" providerId="ADAL" clId="{8FC3BB1E-36E4-4D26-933E-41D0C8765661}" dt="2022-07-29T13:33:23.713" v="1326" actId="208"/>
        <pc:sldMkLst>
          <pc:docMk/>
          <pc:sldMk cId="0" sldId="265"/>
        </pc:sldMkLst>
        <pc:spChg chg="add del mod">
          <ac:chgData name="Rocio Monserrat Ramirez Perez" userId="a4453182-19be-4539-895e-e34b0e9eeff6" providerId="ADAL" clId="{8FC3BB1E-36E4-4D26-933E-41D0C8765661}" dt="2022-07-27T12:51:44.749" v="655" actId="21"/>
          <ac:spMkLst>
            <pc:docMk/>
            <pc:sldMk cId="0" sldId="265"/>
            <ac:spMk id="3" creationId="{F1B08B3D-9652-FBA9-631C-131CB03ECDCB}"/>
          </ac:spMkLst>
        </pc:spChg>
        <pc:spChg chg="add del mod">
          <ac:chgData name="Rocio Monserrat Ramirez Perez" userId="a4453182-19be-4539-895e-e34b0e9eeff6" providerId="ADAL" clId="{8FC3BB1E-36E4-4D26-933E-41D0C8765661}" dt="2022-07-27T12:51:37.762" v="653" actId="21"/>
          <ac:spMkLst>
            <pc:docMk/>
            <pc:sldMk cId="0" sldId="265"/>
            <ac:spMk id="5" creationId="{A8F0D0FB-82FC-E88F-EB1C-8A1F52C57590}"/>
          </ac:spMkLst>
        </pc:spChg>
        <pc:spChg chg="del">
          <ac:chgData name="Rocio Monserrat Ramirez Perez" userId="a4453182-19be-4539-895e-e34b0e9eeff6" providerId="ADAL" clId="{8FC3BB1E-36E4-4D26-933E-41D0C8765661}" dt="2022-07-27T12:50:55.443" v="645" actId="21"/>
          <ac:spMkLst>
            <pc:docMk/>
            <pc:sldMk cId="0" sldId="265"/>
            <ac:spMk id="400" creationId="{00000000-0000-0000-0000-000000000000}"/>
          </ac:spMkLst>
        </pc:spChg>
        <pc:spChg chg="mod">
          <ac:chgData name="Rocio Monserrat Ramirez Perez" userId="a4453182-19be-4539-895e-e34b0e9eeff6" providerId="ADAL" clId="{8FC3BB1E-36E4-4D26-933E-41D0C8765661}" dt="2022-07-27T12:53:33.061" v="671" actId="20577"/>
          <ac:spMkLst>
            <pc:docMk/>
            <pc:sldMk cId="0" sldId="265"/>
            <ac:spMk id="401" creationId="{00000000-0000-0000-0000-000000000000}"/>
          </ac:spMkLst>
        </pc:spChg>
        <pc:spChg chg="del">
          <ac:chgData name="Rocio Monserrat Ramirez Perez" userId="a4453182-19be-4539-895e-e34b0e9eeff6" providerId="ADAL" clId="{8FC3BB1E-36E4-4D26-933E-41D0C8765661}" dt="2022-07-27T12:51:18.865" v="649" actId="21"/>
          <ac:spMkLst>
            <pc:docMk/>
            <pc:sldMk cId="0" sldId="265"/>
            <ac:spMk id="402" creationId="{00000000-0000-0000-0000-000000000000}"/>
          </ac:spMkLst>
        </pc:spChg>
        <pc:spChg chg="del">
          <ac:chgData name="Rocio Monserrat Ramirez Perez" userId="a4453182-19be-4539-895e-e34b0e9eeff6" providerId="ADAL" clId="{8FC3BB1E-36E4-4D26-933E-41D0C8765661}" dt="2022-07-27T12:51:23.550" v="650" actId="21"/>
          <ac:spMkLst>
            <pc:docMk/>
            <pc:sldMk cId="0" sldId="265"/>
            <ac:spMk id="403" creationId="{00000000-0000-0000-0000-000000000000}"/>
          </ac:spMkLst>
        </pc:spChg>
        <pc:spChg chg="del">
          <ac:chgData name="Rocio Monserrat Ramirez Perez" userId="a4453182-19be-4539-895e-e34b0e9eeff6" providerId="ADAL" clId="{8FC3BB1E-36E4-4D26-933E-41D0C8765661}" dt="2022-07-27T12:51:02.669" v="646" actId="21"/>
          <ac:spMkLst>
            <pc:docMk/>
            <pc:sldMk cId="0" sldId="265"/>
            <ac:spMk id="404" creationId="{00000000-0000-0000-0000-000000000000}"/>
          </ac:spMkLst>
        </pc:spChg>
        <pc:spChg chg="mod">
          <ac:chgData name="Rocio Monserrat Ramirez Perez" userId="a4453182-19be-4539-895e-e34b0e9eeff6" providerId="ADAL" clId="{8FC3BB1E-36E4-4D26-933E-41D0C8765661}" dt="2022-07-27T13:03:26.672" v="840" actId="20577"/>
          <ac:spMkLst>
            <pc:docMk/>
            <pc:sldMk cId="0" sldId="265"/>
            <ac:spMk id="405" creationId="{00000000-0000-0000-0000-000000000000}"/>
          </ac:spMkLst>
        </pc:spChg>
        <pc:spChg chg="del">
          <ac:chgData name="Rocio Monserrat Ramirez Perez" userId="a4453182-19be-4539-895e-e34b0e9eeff6" providerId="ADAL" clId="{8FC3BB1E-36E4-4D26-933E-41D0C8765661}" dt="2022-07-27T12:51:28.352" v="651" actId="21"/>
          <ac:spMkLst>
            <pc:docMk/>
            <pc:sldMk cId="0" sldId="265"/>
            <ac:spMk id="406" creationId="{00000000-0000-0000-0000-000000000000}"/>
          </ac:spMkLst>
        </pc:spChg>
        <pc:spChg chg="del">
          <ac:chgData name="Rocio Monserrat Ramirez Perez" userId="a4453182-19be-4539-895e-e34b0e9eeff6" providerId="ADAL" clId="{8FC3BB1E-36E4-4D26-933E-41D0C8765661}" dt="2022-07-27T12:51:50.165" v="656" actId="21"/>
          <ac:spMkLst>
            <pc:docMk/>
            <pc:sldMk cId="0" sldId="265"/>
            <ac:spMk id="407" creationId="{00000000-0000-0000-0000-000000000000}"/>
          </ac:spMkLst>
        </pc:spChg>
        <pc:spChg chg="del">
          <ac:chgData name="Rocio Monserrat Ramirez Perez" userId="a4453182-19be-4539-895e-e34b0e9eeff6" providerId="ADAL" clId="{8FC3BB1E-36E4-4D26-933E-41D0C8765661}" dt="2022-07-27T12:50:38.234" v="641" actId="21"/>
          <ac:spMkLst>
            <pc:docMk/>
            <pc:sldMk cId="0" sldId="265"/>
            <ac:spMk id="408" creationId="{00000000-0000-0000-0000-000000000000}"/>
          </ac:spMkLst>
        </pc:spChg>
        <pc:spChg chg="del">
          <ac:chgData name="Rocio Monserrat Ramirez Perez" userId="a4453182-19be-4539-895e-e34b0e9eeff6" providerId="ADAL" clId="{8FC3BB1E-36E4-4D26-933E-41D0C8765661}" dt="2022-07-27T12:50:51.668" v="644" actId="21"/>
          <ac:spMkLst>
            <pc:docMk/>
            <pc:sldMk cId="0" sldId="265"/>
            <ac:spMk id="409" creationId="{00000000-0000-0000-0000-000000000000}"/>
          </ac:spMkLst>
        </pc:spChg>
        <pc:spChg chg="mod">
          <ac:chgData name="Rocio Monserrat Ramirez Perez" userId="a4453182-19be-4539-895e-e34b0e9eeff6" providerId="ADAL" clId="{8FC3BB1E-36E4-4D26-933E-41D0C8765661}" dt="2022-07-29T13:33:23.713" v="1326" actId="208"/>
          <ac:spMkLst>
            <pc:docMk/>
            <pc:sldMk cId="0" sldId="265"/>
            <ac:spMk id="425" creationId="{00000000-0000-0000-0000-000000000000}"/>
          </ac:spMkLst>
        </pc:spChg>
        <pc:spChg chg="mod">
          <ac:chgData name="Rocio Monserrat Ramirez Perez" userId="a4453182-19be-4539-895e-e34b0e9eeff6" providerId="ADAL" clId="{8FC3BB1E-36E4-4D26-933E-41D0C8765661}" dt="2022-07-29T13:33:23.713" v="1326" actId="208"/>
          <ac:spMkLst>
            <pc:docMk/>
            <pc:sldMk cId="0" sldId="265"/>
            <ac:spMk id="426" creationId="{00000000-0000-0000-0000-000000000000}"/>
          </ac:spMkLst>
        </pc:spChg>
        <pc:spChg chg="mod">
          <ac:chgData name="Rocio Monserrat Ramirez Perez" userId="a4453182-19be-4539-895e-e34b0e9eeff6" providerId="ADAL" clId="{8FC3BB1E-36E4-4D26-933E-41D0C8765661}" dt="2022-07-29T13:33:23.713" v="1326" actId="208"/>
          <ac:spMkLst>
            <pc:docMk/>
            <pc:sldMk cId="0" sldId="265"/>
            <ac:spMk id="427" creationId="{00000000-0000-0000-0000-000000000000}"/>
          </ac:spMkLst>
        </pc:spChg>
        <pc:spChg chg="mod">
          <ac:chgData name="Rocio Monserrat Ramirez Perez" userId="a4453182-19be-4539-895e-e34b0e9eeff6" providerId="ADAL" clId="{8FC3BB1E-36E4-4D26-933E-41D0C8765661}" dt="2022-07-29T13:33:23.713" v="1326" actId="208"/>
          <ac:spMkLst>
            <pc:docMk/>
            <pc:sldMk cId="0" sldId="265"/>
            <ac:spMk id="428" creationId="{00000000-0000-0000-0000-000000000000}"/>
          </ac:spMkLst>
        </pc:spChg>
        <pc:spChg chg="mod">
          <ac:chgData name="Rocio Monserrat Ramirez Perez" userId="a4453182-19be-4539-895e-e34b0e9eeff6" providerId="ADAL" clId="{8FC3BB1E-36E4-4D26-933E-41D0C8765661}" dt="2022-07-29T13:33:23.713" v="1326" actId="208"/>
          <ac:spMkLst>
            <pc:docMk/>
            <pc:sldMk cId="0" sldId="265"/>
            <ac:spMk id="429" creationId="{00000000-0000-0000-0000-000000000000}"/>
          </ac:spMkLst>
        </pc:spChg>
        <pc:spChg chg="mod">
          <ac:chgData name="Rocio Monserrat Ramirez Perez" userId="a4453182-19be-4539-895e-e34b0e9eeff6" providerId="ADAL" clId="{8FC3BB1E-36E4-4D26-933E-41D0C8765661}" dt="2022-07-29T13:33:23.713" v="1326" actId="208"/>
          <ac:spMkLst>
            <pc:docMk/>
            <pc:sldMk cId="0" sldId="265"/>
            <ac:spMk id="430" creationId="{00000000-0000-0000-0000-000000000000}"/>
          </ac:spMkLst>
        </pc:spChg>
        <pc:spChg chg="mod">
          <ac:chgData name="Rocio Monserrat Ramirez Perez" userId="a4453182-19be-4539-895e-e34b0e9eeff6" providerId="ADAL" clId="{8FC3BB1E-36E4-4D26-933E-41D0C8765661}" dt="2022-07-29T13:33:23.713" v="1326" actId="208"/>
          <ac:spMkLst>
            <pc:docMk/>
            <pc:sldMk cId="0" sldId="265"/>
            <ac:spMk id="431" creationId="{00000000-0000-0000-0000-000000000000}"/>
          </ac:spMkLst>
        </pc:spChg>
        <pc:grpChg chg="del">
          <ac:chgData name="Rocio Monserrat Ramirez Perez" userId="a4453182-19be-4539-895e-e34b0e9eeff6" providerId="ADAL" clId="{8FC3BB1E-36E4-4D26-933E-41D0C8765661}" dt="2022-07-27T12:50:34.162" v="640" actId="21"/>
          <ac:grpSpMkLst>
            <pc:docMk/>
            <pc:sldMk cId="0" sldId="265"/>
            <ac:grpSpMk id="410" creationId="{00000000-0000-0000-0000-000000000000}"/>
          </ac:grpSpMkLst>
        </pc:grpChg>
        <pc:grpChg chg="mod">
          <ac:chgData name="Rocio Monserrat Ramirez Perez" userId="a4453182-19be-4539-895e-e34b0e9eeff6" providerId="ADAL" clId="{8FC3BB1E-36E4-4D26-933E-41D0C8765661}" dt="2022-07-29T13:33:22.120" v="1325" actId="207"/>
          <ac:grpSpMkLst>
            <pc:docMk/>
            <pc:sldMk cId="0" sldId="265"/>
            <ac:grpSpMk id="424" creationId="{00000000-0000-0000-0000-000000000000}"/>
          </ac:grpSpMkLst>
        </pc:grpChg>
        <pc:grpChg chg="del">
          <ac:chgData name="Rocio Monserrat Ramirez Perez" userId="a4453182-19be-4539-895e-e34b0e9eeff6" providerId="ADAL" clId="{8FC3BB1E-36E4-4D26-933E-41D0C8765661}" dt="2022-07-27T12:50:46.328" v="643" actId="21"/>
          <ac:grpSpMkLst>
            <pc:docMk/>
            <pc:sldMk cId="0" sldId="265"/>
            <ac:grpSpMk id="432" creationId="{00000000-0000-0000-0000-000000000000}"/>
          </ac:grpSpMkLst>
        </pc:grpChg>
        <pc:cxnChg chg="del mod">
          <ac:chgData name="Rocio Monserrat Ramirez Perez" userId="a4453182-19be-4539-895e-e34b0e9eeff6" providerId="ADAL" clId="{8FC3BB1E-36E4-4D26-933E-41D0C8765661}" dt="2022-07-27T12:51:09.157" v="647" actId="21"/>
          <ac:cxnSpMkLst>
            <pc:docMk/>
            <pc:sldMk cId="0" sldId="265"/>
            <ac:cxnSpMk id="448" creationId="{00000000-0000-0000-0000-000000000000}"/>
          </ac:cxnSpMkLst>
        </pc:cxnChg>
        <pc:cxnChg chg="del mod">
          <ac:chgData name="Rocio Monserrat Ramirez Perez" userId="a4453182-19be-4539-895e-e34b0e9eeff6" providerId="ADAL" clId="{8FC3BB1E-36E4-4D26-933E-41D0C8765661}" dt="2022-07-27T12:51:13.463" v="648" actId="21"/>
          <ac:cxnSpMkLst>
            <pc:docMk/>
            <pc:sldMk cId="0" sldId="265"/>
            <ac:cxnSpMk id="449" creationId="{00000000-0000-0000-0000-000000000000}"/>
          </ac:cxnSpMkLst>
        </pc:cxnChg>
        <pc:cxnChg chg="del mod">
          <ac:chgData name="Rocio Monserrat Ramirez Perez" userId="a4453182-19be-4539-895e-e34b0e9eeff6" providerId="ADAL" clId="{8FC3BB1E-36E4-4D26-933E-41D0C8765661}" dt="2022-07-27T12:51:53.435" v="657" actId="21"/>
          <ac:cxnSpMkLst>
            <pc:docMk/>
            <pc:sldMk cId="0" sldId="265"/>
            <ac:cxnSpMk id="450" creationId="{00000000-0000-0000-0000-000000000000}"/>
          </ac:cxnSpMkLst>
        </pc:cxnChg>
      </pc:sldChg>
      <pc:sldChg chg="addSp delSp modSp mod ord modNotes">
        <pc:chgData name="Rocio Monserrat Ramirez Perez" userId="a4453182-19be-4539-895e-e34b0e9eeff6" providerId="ADAL" clId="{8FC3BB1E-36E4-4D26-933E-41D0C8765661}" dt="2022-07-29T13:35:42.316" v="1344" actId="208"/>
        <pc:sldMkLst>
          <pc:docMk/>
          <pc:sldMk cId="0" sldId="268"/>
        </pc:sldMkLst>
        <pc:spChg chg="add del mod">
          <ac:chgData name="Rocio Monserrat Ramirez Perez" userId="a4453182-19be-4539-895e-e34b0e9eeff6" providerId="ADAL" clId="{8FC3BB1E-36E4-4D26-933E-41D0C8765661}" dt="2022-07-25T16:03:16.850" v="456" actId="21"/>
          <ac:spMkLst>
            <pc:docMk/>
            <pc:sldMk cId="0" sldId="268"/>
            <ac:spMk id="3" creationId="{6194AB95-3972-8021-406D-F1976DB0086E}"/>
          </ac:spMkLst>
        </pc:spChg>
        <pc:spChg chg="add del mod">
          <ac:chgData name="Rocio Monserrat Ramirez Perez" userId="a4453182-19be-4539-895e-e34b0e9eeff6" providerId="ADAL" clId="{8FC3BB1E-36E4-4D26-933E-41D0C8765661}" dt="2022-07-25T16:03:26.901" v="458" actId="21"/>
          <ac:spMkLst>
            <pc:docMk/>
            <pc:sldMk cId="0" sldId="268"/>
            <ac:spMk id="5" creationId="{9BC3A1F4-6D85-E31E-239C-4910D168497C}"/>
          </ac:spMkLst>
        </pc:spChg>
        <pc:spChg chg="add del mod">
          <ac:chgData name="Rocio Monserrat Ramirez Perez" userId="a4453182-19be-4539-895e-e34b0e9eeff6" providerId="ADAL" clId="{8FC3BB1E-36E4-4D26-933E-41D0C8765661}" dt="2022-07-25T16:03:36.335" v="460" actId="21"/>
          <ac:spMkLst>
            <pc:docMk/>
            <pc:sldMk cId="0" sldId="268"/>
            <ac:spMk id="7" creationId="{192E0489-B816-71BB-919E-3C522810EB47}"/>
          </ac:spMkLst>
        </pc:spChg>
        <pc:spChg chg="add mod">
          <ac:chgData name="Rocio Monserrat Ramirez Perez" userId="a4453182-19be-4539-895e-e34b0e9eeff6" providerId="ADAL" clId="{8FC3BB1E-36E4-4D26-933E-41D0C8765661}" dt="2022-07-29T13:35:42.316" v="1344" actId="208"/>
          <ac:spMkLst>
            <pc:docMk/>
            <pc:sldMk cId="0" sldId="268"/>
            <ac:spMk id="14" creationId="{A6535122-B0D3-B591-00F6-1832A1D1739E}"/>
          </ac:spMkLst>
        </pc:spChg>
        <pc:spChg chg="del mod">
          <ac:chgData name="Rocio Monserrat Ramirez Perez" userId="a4453182-19be-4539-895e-e34b0e9eeff6" providerId="ADAL" clId="{8FC3BB1E-36E4-4D26-933E-41D0C8765661}" dt="2022-07-25T16:03:10.670" v="455" actId="21"/>
          <ac:spMkLst>
            <pc:docMk/>
            <pc:sldMk cId="0" sldId="268"/>
            <ac:spMk id="489" creationId="{00000000-0000-0000-0000-000000000000}"/>
          </ac:spMkLst>
        </pc:spChg>
        <pc:spChg chg="mod">
          <ac:chgData name="Rocio Monserrat Ramirez Perez" userId="a4453182-19be-4539-895e-e34b0e9eeff6" providerId="ADAL" clId="{8FC3BB1E-36E4-4D26-933E-41D0C8765661}" dt="2022-07-25T16:01:44.337" v="445" actId="20577"/>
          <ac:spMkLst>
            <pc:docMk/>
            <pc:sldMk cId="0" sldId="268"/>
            <ac:spMk id="490" creationId="{00000000-0000-0000-0000-000000000000}"/>
          </ac:spMkLst>
        </pc:spChg>
        <pc:spChg chg="mod">
          <ac:chgData name="Rocio Monserrat Ramirez Perez" userId="a4453182-19be-4539-895e-e34b0e9eeff6" providerId="ADAL" clId="{8FC3BB1E-36E4-4D26-933E-41D0C8765661}" dt="2022-07-25T16:04:00.640" v="464" actId="14100"/>
          <ac:spMkLst>
            <pc:docMk/>
            <pc:sldMk cId="0" sldId="268"/>
            <ac:spMk id="491" creationId="{00000000-0000-0000-0000-000000000000}"/>
          </ac:spMkLst>
        </pc:spChg>
        <pc:spChg chg="del">
          <ac:chgData name="Rocio Monserrat Ramirez Perez" userId="a4453182-19be-4539-895e-e34b0e9eeff6" providerId="ADAL" clId="{8FC3BB1E-36E4-4D26-933E-41D0C8765661}" dt="2022-07-25T16:03:21.642" v="457" actId="21"/>
          <ac:spMkLst>
            <pc:docMk/>
            <pc:sldMk cId="0" sldId="268"/>
            <ac:spMk id="492" creationId="{00000000-0000-0000-0000-000000000000}"/>
          </ac:spMkLst>
        </pc:spChg>
        <pc:spChg chg="del">
          <ac:chgData name="Rocio Monserrat Ramirez Perez" userId="a4453182-19be-4539-895e-e34b0e9eeff6" providerId="ADAL" clId="{8FC3BB1E-36E4-4D26-933E-41D0C8765661}" dt="2022-07-25T16:03:32.298" v="459" actId="21"/>
          <ac:spMkLst>
            <pc:docMk/>
            <pc:sldMk cId="0" sldId="268"/>
            <ac:spMk id="493" creationId="{00000000-0000-0000-0000-000000000000}"/>
          </ac:spMkLst>
        </pc:spChg>
        <pc:picChg chg="del">
          <ac:chgData name="Rocio Monserrat Ramirez Perez" userId="a4453182-19be-4539-895e-e34b0e9eeff6" providerId="ADAL" clId="{8FC3BB1E-36E4-4D26-933E-41D0C8765661}" dt="2022-07-25T16:02:20.191" v="446" actId="21"/>
          <ac:picMkLst>
            <pc:docMk/>
            <pc:sldMk cId="0" sldId="268"/>
            <ac:picMk id="494" creationId="{00000000-0000-0000-0000-000000000000}"/>
          </ac:picMkLst>
        </pc:picChg>
      </pc:sldChg>
      <pc:sldChg chg="addSp delSp modSp mod ord modNotes">
        <pc:chgData name="Rocio Monserrat Ramirez Perez" userId="a4453182-19be-4539-895e-e34b0e9eeff6" providerId="ADAL" clId="{8FC3BB1E-36E4-4D26-933E-41D0C8765661}" dt="2022-07-29T13:26:19.248" v="1265" actId="1076"/>
        <pc:sldMkLst>
          <pc:docMk/>
          <pc:sldMk cId="0" sldId="271"/>
        </pc:sldMkLst>
        <pc:spChg chg="add del mod">
          <ac:chgData name="Rocio Monserrat Ramirez Perez" userId="a4453182-19be-4539-895e-e34b0e9eeff6" providerId="ADAL" clId="{8FC3BB1E-36E4-4D26-933E-41D0C8765661}" dt="2022-07-28T13:44:59.453" v="1214" actId="21"/>
          <ac:spMkLst>
            <pc:docMk/>
            <pc:sldMk cId="0" sldId="271"/>
            <ac:spMk id="3" creationId="{85FB68F6-7218-D38B-1E6D-2216FB97DD0B}"/>
          </ac:spMkLst>
        </pc:spChg>
        <pc:spChg chg="mod">
          <ac:chgData name="Rocio Monserrat Ramirez Perez" userId="a4453182-19be-4539-895e-e34b0e9eeff6" providerId="ADAL" clId="{8FC3BB1E-36E4-4D26-933E-41D0C8765661}" dt="2022-07-28T14:01:23.272" v="1217" actId="1076"/>
          <ac:spMkLst>
            <pc:docMk/>
            <pc:sldMk cId="0" sldId="271"/>
            <ac:spMk id="576" creationId="{00000000-0000-0000-0000-000000000000}"/>
          </ac:spMkLst>
        </pc:spChg>
        <pc:spChg chg="del">
          <ac:chgData name="Rocio Monserrat Ramirez Perez" userId="a4453182-19be-4539-895e-e34b0e9eeff6" providerId="ADAL" clId="{8FC3BB1E-36E4-4D26-933E-41D0C8765661}" dt="2022-07-28T13:44:53.316" v="1213" actId="21"/>
          <ac:spMkLst>
            <pc:docMk/>
            <pc:sldMk cId="0" sldId="271"/>
            <ac:spMk id="577" creationId="{00000000-0000-0000-0000-000000000000}"/>
          </ac:spMkLst>
        </pc:spChg>
        <pc:spChg chg="mod">
          <ac:chgData name="Rocio Monserrat Ramirez Perez" userId="a4453182-19be-4539-895e-e34b0e9eeff6" providerId="ADAL" clId="{8FC3BB1E-36E4-4D26-933E-41D0C8765661}" dt="2022-07-29T13:26:19.248" v="1265" actId="1076"/>
          <ac:spMkLst>
            <pc:docMk/>
            <pc:sldMk cId="0" sldId="271"/>
            <ac:spMk id="578" creationId="{00000000-0000-0000-0000-000000000000}"/>
          </ac:spMkLst>
        </pc:spChg>
      </pc:sldChg>
      <pc:sldChg chg="addSp delSp modSp mod ord modNotes">
        <pc:chgData name="Rocio Monserrat Ramirez Perez" userId="a4453182-19be-4539-895e-e34b0e9eeff6" providerId="ADAL" clId="{8FC3BB1E-36E4-4D26-933E-41D0C8765661}" dt="2022-07-29T14:09:30.197" v="1526" actId="13926"/>
        <pc:sldMkLst>
          <pc:docMk/>
          <pc:sldMk cId="0" sldId="272"/>
        </pc:sldMkLst>
        <pc:spChg chg="add del mod">
          <ac:chgData name="Rocio Monserrat Ramirez Perez" userId="a4453182-19be-4539-895e-e34b0e9eeff6" providerId="ADAL" clId="{8FC3BB1E-36E4-4D26-933E-41D0C8765661}" dt="2022-07-28T12:38:12.106" v="1144" actId="21"/>
          <ac:spMkLst>
            <pc:docMk/>
            <pc:sldMk cId="0" sldId="272"/>
            <ac:spMk id="3" creationId="{FF3ED45F-DEE3-6AC6-DF0F-88726D57697B}"/>
          </ac:spMkLst>
        </pc:spChg>
        <pc:spChg chg="add del mod">
          <ac:chgData name="Rocio Monserrat Ramirez Perez" userId="a4453182-19be-4539-895e-e34b0e9eeff6" providerId="ADAL" clId="{8FC3BB1E-36E4-4D26-933E-41D0C8765661}" dt="2022-07-28T12:38:40.185" v="1148" actId="21"/>
          <ac:spMkLst>
            <pc:docMk/>
            <pc:sldMk cId="0" sldId="272"/>
            <ac:spMk id="5" creationId="{BF262D99-7595-E4C2-BA15-D3A8E8711FA5}"/>
          </ac:spMkLst>
        </pc:spChg>
        <pc:spChg chg="add del mod">
          <ac:chgData name="Rocio Monserrat Ramirez Perez" userId="a4453182-19be-4539-895e-e34b0e9eeff6" providerId="ADAL" clId="{8FC3BB1E-36E4-4D26-933E-41D0C8765661}" dt="2022-07-28T12:38:49.163" v="1150" actId="21"/>
          <ac:spMkLst>
            <pc:docMk/>
            <pc:sldMk cId="0" sldId="272"/>
            <ac:spMk id="7" creationId="{D44EA59F-F90C-914E-0708-82D8A311DCE2}"/>
          </ac:spMkLst>
        </pc:spChg>
        <pc:spChg chg="add del mod">
          <ac:chgData name="Rocio Monserrat Ramirez Perez" userId="a4453182-19be-4539-895e-e34b0e9eeff6" providerId="ADAL" clId="{8FC3BB1E-36E4-4D26-933E-41D0C8765661}" dt="2022-07-29T13:26:40.851" v="1267" actId="21"/>
          <ac:spMkLst>
            <pc:docMk/>
            <pc:sldMk cId="0" sldId="272"/>
            <ac:spMk id="9" creationId="{96B85763-0B56-BE58-AD99-EB08E85F1137}"/>
          </ac:spMkLst>
        </pc:spChg>
        <pc:spChg chg="add mod">
          <ac:chgData name="Rocio Monserrat Ramirez Perez" userId="a4453182-19be-4539-895e-e34b0e9eeff6" providerId="ADAL" clId="{8FC3BB1E-36E4-4D26-933E-41D0C8765661}" dt="2022-07-29T13:59:24.348" v="1371" actId="207"/>
          <ac:spMkLst>
            <pc:docMk/>
            <pc:sldMk cId="0" sldId="272"/>
            <ac:spMk id="20" creationId="{6F900F6C-E87C-D2DF-F9E6-CC1A785495B6}"/>
          </ac:spMkLst>
        </pc:spChg>
        <pc:spChg chg="add mod">
          <ac:chgData name="Rocio Monserrat Ramirez Perez" userId="a4453182-19be-4539-895e-e34b0e9eeff6" providerId="ADAL" clId="{8FC3BB1E-36E4-4D26-933E-41D0C8765661}" dt="2022-07-29T13:59:31.316" v="1372" actId="207"/>
          <ac:spMkLst>
            <pc:docMk/>
            <pc:sldMk cId="0" sldId="272"/>
            <ac:spMk id="21" creationId="{9FFAA4AD-FC01-74D5-7964-473850D76B00}"/>
          </ac:spMkLst>
        </pc:spChg>
        <pc:spChg chg="add mod">
          <ac:chgData name="Rocio Monserrat Ramirez Perez" userId="a4453182-19be-4539-895e-e34b0e9eeff6" providerId="ADAL" clId="{8FC3BB1E-36E4-4D26-933E-41D0C8765661}" dt="2022-07-29T13:59:35.270" v="1373" actId="207"/>
          <ac:spMkLst>
            <pc:docMk/>
            <pc:sldMk cId="0" sldId="272"/>
            <ac:spMk id="22" creationId="{1C17A507-B007-6813-C701-831FD3396CC8}"/>
          </ac:spMkLst>
        </pc:spChg>
        <pc:spChg chg="del">
          <ac:chgData name="Rocio Monserrat Ramirez Perez" userId="a4453182-19be-4539-895e-e34b0e9eeff6" providerId="ADAL" clId="{8FC3BB1E-36E4-4D26-933E-41D0C8765661}" dt="2022-07-29T13:26:36.764" v="1266" actId="21"/>
          <ac:spMkLst>
            <pc:docMk/>
            <pc:sldMk cId="0" sldId="272"/>
            <ac:spMk id="585" creationId="{00000000-0000-0000-0000-000000000000}"/>
          </ac:spMkLst>
        </pc:spChg>
        <pc:spChg chg="del">
          <ac:chgData name="Rocio Monserrat Ramirez Perez" userId="a4453182-19be-4539-895e-e34b0e9eeff6" providerId="ADAL" clId="{8FC3BB1E-36E4-4D26-933E-41D0C8765661}" dt="2022-07-28T12:38:35.773" v="1147" actId="21"/>
          <ac:spMkLst>
            <pc:docMk/>
            <pc:sldMk cId="0" sldId="272"/>
            <ac:spMk id="586" creationId="{00000000-0000-0000-0000-000000000000}"/>
          </ac:spMkLst>
        </pc:spChg>
        <pc:spChg chg="del">
          <ac:chgData name="Rocio Monserrat Ramirez Perez" userId="a4453182-19be-4539-895e-e34b0e9eeff6" providerId="ADAL" clId="{8FC3BB1E-36E4-4D26-933E-41D0C8765661}" dt="2022-07-28T12:38:44.693" v="1149" actId="21"/>
          <ac:spMkLst>
            <pc:docMk/>
            <pc:sldMk cId="0" sldId="272"/>
            <ac:spMk id="587" creationId="{00000000-0000-0000-0000-000000000000}"/>
          </ac:spMkLst>
        </pc:spChg>
        <pc:spChg chg="del">
          <ac:chgData name="Rocio Monserrat Ramirez Perez" userId="a4453182-19be-4539-895e-e34b0e9eeff6" providerId="ADAL" clId="{8FC3BB1E-36E4-4D26-933E-41D0C8765661}" dt="2022-07-28T12:37:51.451" v="1143" actId="21"/>
          <ac:spMkLst>
            <pc:docMk/>
            <pc:sldMk cId="0" sldId="272"/>
            <ac:spMk id="588" creationId="{00000000-0000-0000-0000-000000000000}"/>
          </ac:spMkLst>
        </pc:spChg>
        <pc:spChg chg="mod">
          <ac:chgData name="Rocio Monserrat Ramirez Perez" userId="a4453182-19be-4539-895e-e34b0e9eeff6" providerId="ADAL" clId="{8FC3BB1E-36E4-4D26-933E-41D0C8765661}" dt="2022-07-29T14:09:30.197" v="1526" actId="13926"/>
          <ac:spMkLst>
            <pc:docMk/>
            <pc:sldMk cId="0" sldId="272"/>
            <ac:spMk id="589" creationId="{00000000-0000-0000-0000-000000000000}"/>
          </ac:spMkLst>
        </pc:spChg>
        <pc:spChg chg="mod">
          <ac:chgData name="Rocio Monserrat Ramirez Perez" userId="a4453182-19be-4539-895e-e34b0e9eeff6" providerId="ADAL" clId="{8FC3BB1E-36E4-4D26-933E-41D0C8765661}" dt="2022-07-28T12:38:20.078" v="1145" actId="1076"/>
          <ac:spMkLst>
            <pc:docMk/>
            <pc:sldMk cId="0" sldId="272"/>
            <ac:spMk id="590" creationId="{00000000-0000-0000-0000-000000000000}"/>
          </ac:spMkLst>
        </pc:spChg>
        <pc:spChg chg="mod">
          <ac:chgData name="Rocio Monserrat Ramirez Perez" userId="a4453182-19be-4539-895e-e34b0e9eeff6" providerId="ADAL" clId="{8FC3BB1E-36E4-4D26-933E-41D0C8765661}" dt="2022-07-28T12:38:28.225" v="1146" actId="1076"/>
          <ac:spMkLst>
            <pc:docMk/>
            <pc:sldMk cId="0" sldId="272"/>
            <ac:spMk id="591" creationId="{00000000-0000-0000-0000-000000000000}"/>
          </ac:spMkLst>
        </pc:spChg>
        <pc:spChg chg="mod">
          <ac:chgData name="Rocio Monserrat Ramirez Perez" userId="a4453182-19be-4539-895e-e34b0e9eeff6" providerId="ADAL" clId="{8FC3BB1E-36E4-4D26-933E-41D0C8765661}" dt="2022-07-28T13:29:35.594" v="1154" actId="1076"/>
          <ac:spMkLst>
            <pc:docMk/>
            <pc:sldMk cId="0" sldId="272"/>
            <ac:spMk id="592" creationId="{00000000-0000-0000-0000-000000000000}"/>
          </ac:spMkLst>
        </pc:spChg>
        <pc:picChg chg="del">
          <ac:chgData name="Rocio Monserrat Ramirez Perez" userId="a4453182-19be-4539-895e-e34b0e9eeff6" providerId="ADAL" clId="{8FC3BB1E-36E4-4D26-933E-41D0C8765661}" dt="2022-07-28T12:37:36.441" v="1141" actId="21"/>
          <ac:picMkLst>
            <pc:docMk/>
            <pc:sldMk cId="0" sldId="272"/>
            <ac:picMk id="583" creationId="{00000000-0000-0000-0000-000000000000}"/>
          </ac:picMkLst>
        </pc:picChg>
        <pc:picChg chg="del">
          <ac:chgData name="Rocio Monserrat Ramirez Perez" userId="a4453182-19be-4539-895e-e34b0e9eeff6" providerId="ADAL" clId="{8FC3BB1E-36E4-4D26-933E-41D0C8765661}" dt="2022-07-28T12:37:39.693" v="1142" actId="21"/>
          <ac:picMkLst>
            <pc:docMk/>
            <pc:sldMk cId="0" sldId="272"/>
            <ac:picMk id="584" creationId="{00000000-0000-0000-0000-000000000000}"/>
          </ac:picMkLst>
        </pc:picChg>
      </pc:sldChg>
      <pc:sldChg chg="modSp mod ord modNotes">
        <pc:chgData name="Rocio Monserrat Ramirez Perez" userId="a4453182-19be-4539-895e-e34b0e9eeff6" providerId="ADAL" clId="{8FC3BB1E-36E4-4D26-933E-41D0C8765661}" dt="2022-07-26T13:06:49.634" v="595" actId="207"/>
        <pc:sldMkLst>
          <pc:docMk/>
          <pc:sldMk cId="0" sldId="273"/>
        </pc:sldMkLst>
        <pc:spChg chg="mod">
          <ac:chgData name="Rocio Monserrat Ramirez Perez" userId="a4453182-19be-4539-895e-e34b0e9eeff6" providerId="ADAL" clId="{8FC3BB1E-36E4-4D26-933E-41D0C8765661}" dt="2022-07-26T13:06:49.634" v="595" actId="207"/>
          <ac:spMkLst>
            <pc:docMk/>
            <pc:sldMk cId="0" sldId="273"/>
            <ac:spMk id="597" creationId="{00000000-0000-0000-0000-000000000000}"/>
          </ac:spMkLst>
        </pc:spChg>
      </pc:sldChg>
      <pc:sldChg chg="addSp delSp modSp mod ord modNotes">
        <pc:chgData name="Rocio Monserrat Ramirez Perez" userId="a4453182-19be-4539-895e-e34b0e9eeff6" providerId="ADAL" clId="{8FC3BB1E-36E4-4D26-933E-41D0C8765661}" dt="2022-07-29T13:35:20.632" v="1342" actId="208"/>
        <pc:sldMkLst>
          <pc:docMk/>
          <pc:sldMk cId="0" sldId="275"/>
        </pc:sldMkLst>
        <pc:spChg chg="mod">
          <ac:chgData name="Rocio Monserrat Ramirez Perez" userId="a4453182-19be-4539-895e-e34b0e9eeff6" providerId="ADAL" clId="{8FC3BB1E-36E4-4D26-933E-41D0C8765661}" dt="2022-07-29T13:35:20.632" v="1342" actId="208"/>
          <ac:spMkLst>
            <pc:docMk/>
            <pc:sldMk cId="0" sldId="275"/>
            <ac:spMk id="9" creationId="{C9244966-31FE-78C2-C497-9D6CFBA51463}"/>
          </ac:spMkLst>
        </pc:spChg>
        <pc:spChg chg="mod">
          <ac:chgData name="Rocio Monserrat Ramirez Perez" userId="a4453182-19be-4539-895e-e34b0e9eeff6" providerId="ADAL" clId="{8FC3BB1E-36E4-4D26-933E-41D0C8765661}" dt="2022-07-29T13:35:20.632" v="1342" actId="208"/>
          <ac:spMkLst>
            <pc:docMk/>
            <pc:sldMk cId="0" sldId="275"/>
            <ac:spMk id="10" creationId="{6BB40153-110A-24B9-0E33-9D8339F69E88}"/>
          </ac:spMkLst>
        </pc:spChg>
        <pc:spChg chg="mod">
          <ac:chgData name="Rocio Monserrat Ramirez Perez" userId="a4453182-19be-4539-895e-e34b0e9eeff6" providerId="ADAL" clId="{8FC3BB1E-36E4-4D26-933E-41D0C8765661}" dt="2022-07-29T13:35:20.632" v="1342" actId="208"/>
          <ac:spMkLst>
            <pc:docMk/>
            <pc:sldMk cId="0" sldId="275"/>
            <ac:spMk id="11" creationId="{2FFD77EB-617D-0F19-1797-F1D6B4A6E0EB}"/>
          </ac:spMkLst>
        </pc:spChg>
        <pc:spChg chg="mod">
          <ac:chgData name="Rocio Monserrat Ramirez Perez" userId="a4453182-19be-4539-895e-e34b0e9eeff6" providerId="ADAL" clId="{8FC3BB1E-36E4-4D26-933E-41D0C8765661}" dt="2022-07-29T13:35:20.632" v="1342" actId="208"/>
          <ac:spMkLst>
            <pc:docMk/>
            <pc:sldMk cId="0" sldId="275"/>
            <ac:spMk id="13" creationId="{5859226F-77F4-EA32-8D5A-48A652C34018}"/>
          </ac:spMkLst>
        </pc:spChg>
        <pc:spChg chg="mod">
          <ac:chgData name="Rocio Monserrat Ramirez Perez" userId="a4453182-19be-4539-895e-e34b0e9eeff6" providerId="ADAL" clId="{8FC3BB1E-36E4-4D26-933E-41D0C8765661}" dt="2022-07-29T13:35:20.632" v="1342" actId="208"/>
          <ac:spMkLst>
            <pc:docMk/>
            <pc:sldMk cId="0" sldId="275"/>
            <ac:spMk id="14" creationId="{5F4EF508-D576-4572-200F-BB1BBDEE83A1}"/>
          </ac:spMkLst>
        </pc:spChg>
        <pc:spChg chg="mod">
          <ac:chgData name="Rocio Monserrat Ramirez Perez" userId="a4453182-19be-4539-895e-e34b0e9eeff6" providerId="ADAL" clId="{8FC3BB1E-36E4-4D26-933E-41D0C8765661}" dt="2022-07-29T13:35:20.632" v="1342" actId="208"/>
          <ac:spMkLst>
            <pc:docMk/>
            <pc:sldMk cId="0" sldId="275"/>
            <ac:spMk id="15" creationId="{A38BCAA3-061A-48CB-B40C-5E97EFC5A687}"/>
          </ac:spMkLst>
        </pc:spChg>
        <pc:spChg chg="mod">
          <ac:chgData name="Rocio Monserrat Ramirez Perez" userId="a4453182-19be-4539-895e-e34b0e9eeff6" providerId="ADAL" clId="{8FC3BB1E-36E4-4D26-933E-41D0C8765661}" dt="2022-07-29T13:35:20.632" v="1342" actId="208"/>
          <ac:spMkLst>
            <pc:docMk/>
            <pc:sldMk cId="0" sldId="275"/>
            <ac:spMk id="16" creationId="{613784BD-A6C3-91AC-D738-9B60925232E3}"/>
          </ac:spMkLst>
        </pc:spChg>
        <pc:spChg chg="mod">
          <ac:chgData name="Rocio Monserrat Ramirez Perez" userId="a4453182-19be-4539-895e-e34b0e9eeff6" providerId="ADAL" clId="{8FC3BB1E-36E4-4D26-933E-41D0C8765661}" dt="2022-07-29T13:35:20.632" v="1342" actId="208"/>
          <ac:spMkLst>
            <pc:docMk/>
            <pc:sldMk cId="0" sldId="275"/>
            <ac:spMk id="17" creationId="{77D2E929-44C0-6533-5C0C-A457ECAFD85C}"/>
          </ac:spMkLst>
        </pc:spChg>
        <pc:spChg chg="mod">
          <ac:chgData name="Rocio Monserrat Ramirez Perez" userId="a4453182-19be-4539-895e-e34b0e9eeff6" providerId="ADAL" clId="{8FC3BB1E-36E4-4D26-933E-41D0C8765661}" dt="2022-07-25T17:56:55.423" v="481" actId="120"/>
          <ac:spMkLst>
            <pc:docMk/>
            <pc:sldMk cId="0" sldId="275"/>
            <ac:spMk id="624" creationId="{00000000-0000-0000-0000-000000000000}"/>
          </ac:spMkLst>
        </pc:spChg>
        <pc:spChg chg="mod">
          <ac:chgData name="Rocio Monserrat Ramirez Perez" userId="a4453182-19be-4539-895e-e34b0e9eeff6" providerId="ADAL" clId="{8FC3BB1E-36E4-4D26-933E-41D0C8765661}" dt="2022-07-25T12:23:33.617" v="160" actId="1076"/>
          <ac:spMkLst>
            <pc:docMk/>
            <pc:sldMk cId="0" sldId="275"/>
            <ac:spMk id="625" creationId="{00000000-0000-0000-0000-000000000000}"/>
          </ac:spMkLst>
        </pc:spChg>
        <pc:spChg chg="mod">
          <ac:chgData name="Rocio Monserrat Ramirez Perez" userId="a4453182-19be-4539-895e-e34b0e9eeff6" providerId="ADAL" clId="{8FC3BB1E-36E4-4D26-933E-41D0C8765661}" dt="2022-07-25T12:22:46.660" v="153" actId="1076"/>
          <ac:spMkLst>
            <pc:docMk/>
            <pc:sldMk cId="0" sldId="275"/>
            <ac:spMk id="628" creationId="{00000000-0000-0000-0000-000000000000}"/>
          </ac:spMkLst>
        </pc:spChg>
        <pc:grpChg chg="add mod">
          <ac:chgData name="Rocio Monserrat Ramirez Perez" userId="a4453182-19be-4539-895e-e34b0e9eeff6" providerId="ADAL" clId="{8FC3BB1E-36E4-4D26-933E-41D0C8765661}" dt="2022-07-29T13:35:10.735" v="1340" actId="207"/>
          <ac:grpSpMkLst>
            <pc:docMk/>
            <pc:sldMk cId="0" sldId="275"/>
            <ac:grpSpMk id="8" creationId="{61EFA68A-347C-8610-367D-2D2DC29AB4BB}"/>
          </ac:grpSpMkLst>
        </pc:grpChg>
        <pc:grpChg chg="mod">
          <ac:chgData name="Rocio Monserrat Ramirez Perez" userId="a4453182-19be-4539-895e-e34b0e9eeff6" providerId="ADAL" clId="{8FC3BB1E-36E4-4D26-933E-41D0C8765661}" dt="2022-07-29T13:35:10.735" v="1340" actId="207"/>
          <ac:grpSpMkLst>
            <pc:docMk/>
            <pc:sldMk cId="0" sldId="275"/>
            <ac:grpSpMk id="12" creationId="{DCE3D68D-3FCA-201C-9CDC-D5721A5751AC}"/>
          </ac:grpSpMkLst>
        </pc:grpChg>
        <pc:picChg chg="add del mod">
          <ac:chgData name="Rocio Monserrat Ramirez Perez" userId="a4453182-19be-4539-895e-e34b0e9eeff6" providerId="ADAL" clId="{8FC3BB1E-36E4-4D26-933E-41D0C8765661}" dt="2022-07-25T12:21:38.173" v="139"/>
          <ac:picMkLst>
            <pc:docMk/>
            <pc:sldMk cId="0" sldId="275"/>
            <ac:picMk id="7" creationId="{B402F100-D4E0-6881-83E1-424176ECC623}"/>
          </ac:picMkLst>
        </pc:picChg>
        <pc:picChg chg="add del">
          <ac:chgData name="Rocio Monserrat Ramirez Perez" userId="a4453182-19be-4539-895e-e34b0e9eeff6" providerId="ADAL" clId="{8FC3BB1E-36E4-4D26-933E-41D0C8765661}" dt="2022-07-25T12:21:44.575" v="142" actId="21"/>
          <ac:picMkLst>
            <pc:docMk/>
            <pc:sldMk cId="0" sldId="275"/>
            <ac:picMk id="626" creationId="{00000000-0000-0000-0000-000000000000}"/>
          </ac:picMkLst>
        </pc:picChg>
      </pc:sldChg>
      <pc:sldChg chg="addSp delSp modSp mod ord modNotes">
        <pc:chgData name="Rocio Monserrat Ramirez Perez" userId="a4453182-19be-4539-895e-e34b0e9eeff6" providerId="ADAL" clId="{8FC3BB1E-36E4-4D26-933E-41D0C8765661}" dt="2022-07-27T12:37:24.152" v="626" actId="21"/>
        <pc:sldMkLst>
          <pc:docMk/>
          <pc:sldMk cId="0" sldId="279"/>
        </pc:sldMkLst>
        <pc:spChg chg="mod">
          <ac:chgData name="Rocio Monserrat Ramirez Perez" userId="a4453182-19be-4539-895e-e34b0e9eeff6" providerId="ADAL" clId="{8FC3BB1E-36E4-4D26-933E-41D0C8765661}" dt="2022-07-26T12:35:08.548" v="491"/>
          <ac:spMkLst>
            <pc:docMk/>
            <pc:sldMk cId="0" sldId="279"/>
            <ac:spMk id="30" creationId="{185AD67A-9631-B9B6-8A28-671B94B04CA3}"/>
          </ac:spMkLst>
        </pc:spChg>
        <pc:spChg chg="mod">
          <ac:chgData name="Rocio Monserrat Ramirez Perez" userId="a4453182-19be-4539-895e-e34b0e9eeff6" providerId="ADAL" clId="{8FC3BB1E-36E4-4D26-933E-41D0C8765661}" dt="2022-07-26T12:35:08.548" v="491"/>
          <ac:spMkLst>
            <pc:docMk/>
            <pc:sldMk cId="0" sldId="279"/>
            <ac:spMk id="31" creationId="{79721A0F-6EEB-95EA-B4C1-528E9B8AB8F4}"/>
          </ac:spMkLst>
        </pc:spChg>
        <pc:spChg chg="mod">
          <ac:chgData name="Rocio Monserrat Ramirez Perez" userId="a4453182-19be-4539-895e-e34b0e9eeff6" providerId="ADAL" clId="{8FC3BB1E-36E4-4D26-933E-41D0C8765661}" dt="2022-07-26T12:35:08.548" v="491"/>
          <ac:spMkLst>
            <pc:docMk/>
            <pc:sldMk cId="0" sldId="279"/>
            <ac:spMk id="32" creationId="{47C7761B-F9F9-9757-B81E-5BC2DBB997A5}"/>
          </ac:spMkLst>
        </pc:spChg>
        <pc:spChg chg="mod">
          <ac:chgData name="Rocio Monserrat Ramirez Perez" userId="a4453182-19be-4539-895e-e34b0e9eeff6" providerId="ADAL" clId="{8FC3BB1E-36E4-4D26-933E-41D0C8765661}" dt="2022-07-26T12:35:08.548" v="491"/>
          <ac:spMkLst>
            <pc:docMk/>
            <pc:sldMk cId="0" sldId="279"/>
            <ac:spMk id="33" creationId="{58D358BE-697B-C419-083B-41C6D863C99D}"/>
          </ac:spMkLst>
        </pc:spChg>
        <pc:spChg chg="mod">
          <ac:chgData name="Rocio Monserrat Ramirez Perez" userId="a4453182-19be-4539-895e-e34b0e9eeff6" providerId="ADAL" clId="{8FC3BB1E-36E4-4D26-933E-41D0C8765661}" dt="2022-07-26T12:35:08.548" v="491"/>
          <ac:spMkLst>
            <pc:docMk/>
            <pc:sldMk cId="0" sldId="279"/>
            <ac:spMk id="34" creationId="{44A1C689-FC00-D49A-AE55-7503BFEF7949}"/>
          </ac:spMkLst>
        </pc:spChg>
        <pc:spChg chg="mod">
          <ac:chgData name="Rocio Monserrat Ramirez Perez" userId="a4453182-19be-4539-895e-e34b0e9eeff6" providerId="ADAL" clId="{8FC3BB1E-36E4-4D26-933E-41D0C8765661}" dt="2022-07-26T12:35:08.548" v="491"/>
          <ac:spMkLst>
            <pc:docMk/>
            <pc:sldMk cId="0" sldId="279"/>
            <ac:spMk id="35" creationId="{F3777FA2-9C40-4996-EEEB-5F3EE7914359}"/>
          </ac:spMkLst>
        </pc:spChg>
        <pc:spChg chg="mod">
          <ac:chgData name="Rocio Monserrat Ramirez Perez" userId="a4453182-19be-4539-895e-e34b0e9eeff6" providerId="ADAL" clId="{8FC3BB1E-36E4-4D26-933E-41D0C8765661}" dt="2022-07-26T12:35:08.548" v="491"/>
          <ac:spMkLst>
            <pc:docMk/>
            <pc:sldMk cId="0" sldId="279"/>
            <ac:spMk id="36" creationId="{EC0C60D6-1000-9D43-C9F6-B24F72B39693}"/>
          </ac:spMkLst>
        </pc:spChg>
        <pc:spChg chg="mod">
          <ac:chgData name="Rocio Monserrat Ramirez Perez" userId="a4453182-19be-4539-895e-e34b0e9eeff6" providerId="ADAL" clId="{8FC3BB1E-36E4-4D26-933E-41D0C8765661}" dt="2022-07-26T12:35:08.548" v="491"/>
          <ac:spMkLst>
            <pc:docMk/>
            <pc:sldMk cId="0" sldId="279"/>
            <ac:spMk id="37" creationId="{402A5643-4FA4-9F8B-6533-3CD6A1D80CF7}"/>
          </ac:spMkLst>
        </pc:spChg>
        <pc:spChg chg="mod">
          <ac:chgData name="Rocio Monserrat Ramirez Perez" userId="a4453182-19be-4539-895e-e34b0e9eeff6" providerId="ADAL" clId="{8FC3BB1E-36E4-4D26-933E-41D0C8765661}" dt="2022-07-26T12:35:08.548" v="491"/>
          <ac:spMkLst>
            <pc:docMk/>
            <pc:sldMk cId="0" sldId="279"/>
            <ac:spMk id="38" creationId="{ABF398B2-ACC8-F416-71E3-88847BF26CB6}"/>
          </ac:spMkLst>
        </pc:spChg>
        <pc:spChg chg="mod">
          <ac:chgData name="Rocio Monserrat Ramirez Perez" userId="a4453182-19be-4539-895e-e34b0e9eeff6" providerId="ADAL" clId="{8FC3BB1E-36E4-4D26-933E-41D0C8765661}" dt="2022-07-26T12:35:08.548" v="491"/>
          <ac:spMkLst>
            <pc:docMk/>
            <pc:sldMk cId="0" sldId="279"/>
            <ac:spMk id="39" creationId="{BD014DB7-303E-6364-54A6-DD789A51B21D}"/>
          </ac:spMkLst>
        </pc:spChg>
        <pc:spChg chg="mod">
          <ac:chgData name="Rocio Monserrat Ramirez Perez" userId="a4453182-19be-4539-895e-e34b0e9eeff6" providerId="ADAL" clId="{8FC3BB1E-36E4-4D26-933E-41D0C8765661}" dt="2022-07-26T12:35:08.548" v="491"/>
          <ac:spMkLst>
            <pc:docMk/>
            <pc:sldMk cId="0" sldId="279"/>
            <ac:spMk id="40" creationId="{2AA73C18-08D6-DCFE-3F0A-1C0D0F2B57A6}"/>
          </ac:spMkLst>
        </pc:spChg>
        <pc:spChg chg="mod">
          <ac:chgData name="Rocio Monserrat Ramirez Perez" userId="a4453182-19be-4539-895e-e34b0e9eeff6" providerId="ADAL" clId="{8FC3BB1E-36E4-4D26-933E-41D0C8765661}" dt="2022-07-26T12:35:08.548" v="491"/>
          <ac:spMkLst>
            <pc:docMk/>
            <pc:sldMk cId="0" sldId="279"/>
            <ac:spMk id="41" creationId="{1945C1AB-4A39-4CFB-6433-4236F6246D46}"/>
          </ac:spMkLst>
        </pc:spChg>
        <pc:spChg chg="mod">
          <ac:chgData name="Rocio Monserrat Ramirez Perez" userId="a4453182-19be-4539-895e-e34b0e9eeff6" providerId="ADAL" clId="{8FC3BB1E-36E4-4D26-933E-41D0C8765661}" dt="2022-07-26T12:35:08.548" v="491"/>
          <ac:spMkLst>
            <pc:docMk/>
            <pc:sldMk cId="0" sldId="279"/>
            <ac:spMk id="42" creationId="{06C6563F-B1DB-1B0F-95C8-A4CD6A24C29B}"/>
          </ac:spMkLst>
        </pc:spChg>
        <pc:spChg chg="mod">
          <ac:chgData name="Rocio Monserrat Ramirez Perez" userId="a4453182-19be-4539-895e-e34b0e9eeff6" providerId="ADAL" clId="{8FC3BB1E-36E4-4D26-933E-41D0C8765661}" dt="2022-07-26T12:35:08.548" v="491"/>
          <ac:spMkLst>
            <pc:docMk/>
            <pc:sldMk cId="0" sldId="279"/>
            <ac:spMk id="43" creationId="{88E3CE5E-7E7A-0D2A-B2E3-5B4E09F8918A}"/>
          </ac:spMkLst>
        </pc:spChg>
        <pc:spChg chg="mod">
          <ac:chgData name="Rocio Monserrat Ramirez Perez" userId="a4453182-19be-4539-895e-e34b0e9eeff6" providerId="ADAL" clId="{8FC3BB1E-36E4-4D26-933E-41D0C8765661}" dt="2022-07-26T12:34:21.920" v="487" actId="20577"/>
          <ac:spMkLst>
            <pc:docMk/>
            <pc:sldMk cId="0" sldId="279"/>
            <ac:spMk id="723" creationId="{00000000-0000-0000-0000-000000000000}"/>
          </ac:spMkLst>
        </pc:spChg>
        <pc:spChg chg="del">
          <ac:chgData name="Rocio Monserrat Ramirez Perez" userId="a4453182-19be-4539-895e-e34b0e9eeff6" providerId="ADAL" clId="{8FC3BB1E-36E4-4D26-933E-41D0C8765661}" dt="2022-07-26T12:34:36.739" v="490" actId="21"/>
          <ac:spMkLst>
            <pc:docMk/>
            <pc:sldMk cId="0" sldId="279"/>
            <ac:spMk id="724" creationId="{00000000-0000-0000-0000-000000000000}"/>
          </ac:spMkLst>
        </pc:spChg>
        <pc:grpChg chg="add mod">
          <ac:chgData name="Rocio Monserrat Ramirez Perez" userId="a4453182-19be-4539-895e-e34b0e9eeff6" providerId="ADAL" clId="{8FC3BB1E-36E4-4D26-933E-41D0C8765661}" dt="2022-07-26T12:35:12.892" v="493" actId="1076"/>
          <ac:grpSpMkLst>
            <pc:docMk/>
            <pc:sldMk cId="0" sldId="279"/>
            <ac:grpSpMk id="29" creationId="{B265524D-F9E1-2C99-3DB6-FCF4FACC8420}"/>
          </ac:grpSpMkLst>
        </pc:grpChg>
        <pc:grpChg chg="del">
          <ac:chgData name="Rocio Monserrat Ramirez Perez" userId="a4453182-19be-4539-895e-e34b0e9eeff6" providerId="ADAL" clId="{8FC3BB1E-36E4-4D26-933E-41D0C8765661}" dt="2022-07-26T12:34:28.959" v="489" actId="21"/>
          <ac:grpSpMkLst>
            <pc:docMk/>
            <pc:sldMk cId="0" sldId="279"/>
            <ac:grpSpMk id="725" creationId="{00000000-0000-0000-0000-000000000000}"/>
          </ac:grpSpMkLst>
        </pc:grpChg>
        <pc:grpChg chg="del">
          <ac:chgData name="Rocio Monserrat Ramirez Perez" userId="a4453182-19be-4539-895e-e34b0e9eeff6" providerId="ADAL" clId="{8FC3BB1E-36E4-4D26-933E-41D0C8765661}" dt="2022-07-26T12:34:26.234" v="488" actId="21"/>
          <ac:grpSpMkLst>
            <pc:docMk/>
            <pc:sldMk cId="0" sldId="279"/>
            <ac:grpSpMk id="728" creationId="{00000000-0000-0000-0000-000000000000}"/>
          </ac:grpSpMkLst>
        </pc:grpChg>
        <pc:grpChg chg="del">
          <ac:chgData name="Rocio Monserrat Ramirez Perez" userId="a4453182-19be-4539-895e-e34b0e9eeff6" providerId="ADAL" clId="{8FC3BB1E-36E4-4D26-933E-41D0C8765661}" dt="2022-07-25T17:57:22.383" v="486" actId="21"/>
          <ac:grpSpMkLst>
            <pc:docMk/>
            <pc:sldMk cId="0" sldId="279"/>
            <ac:grpSpMk id="731" creationId="{00000000-0000-0000-0000-000000000000}"/>
          </ac:grpSpMkLst>
        </pc:grpChg>
        <pc:grpChg chg="del">
          <ac:chgData name="Rocio Monserrat Ramirez Perez" userId="a4453182-19be-4539-895e-e34b0e9eeff6" providerId="ADAL" clId="{8FC3BB1E-36E4-4D26-933E-41D0C8765661}" dt="2022-07-25T17:57:15.705" v="485" actId="21"/>
          <ac:grpSpMkLst>
            <pc:docMk/>
            <pc:sldMk cId="0" sldId="279"/>
            <ac:grpSpMk id="735" creationId="{00000000-0000-0000-0000-000000000000}"/>
          </ac:grpSpMkLst>
        </pc:grpChg>
        <pc:grpChg chg="del">
          <ac:chgData name="Rocio Monserrat Ramirez Perez" userId="a4453182-19be-4539-895e-e34b0e9eeff6" providerId="ADAL" clId="{8FC3BB1E-36E4-4D26-933E-41D0C8765661}" dt="2022-07-25T17:57:09.411" v="483" actId="21"/>
          <ac:grpSpMkLst>
            <pc:docMk/>
            <pc:sldMk cId="0" sldId="279"/>
            <ac:grpSpMk id="739" creationId="{00000000-0000-0000-0000-000000000000}"/>
          </ac:grpSpMkLst>
        </pc:grpChg>
        <pc:grpChg chg="del">
          <ac:chgData name="Rocio Monserrat Ramirez Perez" userId="a4453182-19be-4539-895e-e34b0e9eeff6" providerId="ADAL" clId="{8FC3BB1E-36E4-4D26-933E-41D0C8765661}" dt="2022-07-25T17:57:12.155" v="484" actId="21"/>
          <ac:grpSpMkLst>
            <pc:docMk/>
            <pc:sldMk cId="0" sldId="279"/>
            <ac:grpSpMk id="743" creationId="{00000000-0000-0000-0000-000000000000}"/>
          </ac:grpSpMkLst>
        </pc:grpChg>
        <pc:picChg chg="del">
          <ac:chgData name="Rocio Monserrat Ramirez Perez" userId="a4453182-19be-4539-895e-e34b0e9eeff6" providerId="ADAL" clId="{8FC3BB1E-36E4-4D26-933E-41D0C8765661}" dt="2022-07-25T17:57:05.475" v="482" actId="21"/>
          <ac:picMkLst>
            <pc:docMk/>
            <pc:sldMk cId="0" sldId="279"/>
            <ac:picMk id="746" creationId="{00000000-0000-0000-0000-000000000000}"/>
          </ac:picMkLst>
        </pc:picChg>
        <pc:picChg chg="add del">
          <ac:chgData name="Rocio Monserrat Ramirez Perez" userId="a4453182-19be-4539-895e-e34b0e9eeff6" providerId="ADAL" clId="{8FC3BB1E-36E4-4D26-933E-41D0C8765661}" dt="2022-07-27T12:37:24.152" v="626" actId="21"/>
          <ac:picMkLst>
            <pc:docMk/>
            <pc:sldMk cId="0" sldId="279"/>
            <ac:picMk id="1026" creationId="{3A464A42-D26F-FC3A-D73C-C7ACE0AFACC1}"/>
          </ac:picMkLst>
        </pc:picChg>
      </pc:sldChg>
      <pc:sldChg chg="addSp delSp modSp mod ord modNotes">
        <pc:chgData name="Rocio Monserrat Ramirez Perez" userId="a4453182-19be-4539-895e-e34b0e9eeff6" providerId="ADAL" clId="{8FC3BB1E-36E4-4D26-933E-41D0C8765661}" dt="2022-07-27T12:37:52.264" v="635" actId="122"/>
        <pc:sldMkLst>
          <pc:docMk/>
          <pc:sldMk cId="0" sldId="281"/>
        </pc:sldMkLst>
        <pc:spChg chg="mod">
          <ac:chgData name="Rocio Monserrat Ramirez Perez" userId="a4453182-19be-4539-895e-e34b0e9eeff6" providerId="ADAL" clId="{8FC3BB1E-36E4-4D26-933E-41D0C8765661}" dt="2022-07-26T13:08:09.547" v="600"/>
          <ac:spMkLst>
            <pc:docMk/>
            <pc:sldMk cId="0" sldId="281"/>
            <ac:spMk id="1136" creationId="{00000000-0000-0000-0000-000000000000}"/>
          </ac:spMkLst>
        </pc:spChg>
        <pc:spChg chg="mod">
          <ac:chgData name="Rocio Monserrat Ramirez Perez" userId="a4453182-19be-4539-895e-e34b0e9eeff6" providerId="ADAL" clId="{8FC3BB1E-36E4-4D26-933E-41D0C8765661}" dt="2022-07-27T12:37:52.264" v="635" actId="122"/>
          <ac:spMkLst>
            <pc:docMk/>
            <pc:sldMk cId="0" sldId="281"/>
            <ac:spMk id="1137" creationId="{00000000-0000-0000-0000-000000000000}"/>
          </ac:spMkLst>
        </pc:spChg>
        <pc:grpChg chg="del">
          <ac:chgData name="Rocio Monserrat Ramirez Perez" userId="a4453182-19be-4539-895e-e34b0e9eeff6" providerId="ADAL" clId="{8FC3BB1E-36E4-4D26-933E-41D0C8765661}" dt="2022-07-26T13:08:47.293" v="604" actId="21"/>
          <ac:grpSpMkLst>
            <pc:docMk/>
            <pc:sldMk cId="0" sldId="281"/>
            <ac:grpSpMk id="1138" creationId="{00000000-0000-0000-0000-000000000000}"/>
          </ac:grpSpMkLst>
        </pc:grpChg>
        <pc:picChg chg="add mod">
          <ac:chgData name="Rocio Monserrat Ramirez Perez" userId="a4453182-19be-4539-895e-e34b0e9eeff6" providerId="ADAL" clId="{8FC3BB1E-36E4-4D26-933E-41D0C8765661}" dt="2022-07-27T12:37:43.004" v="632" actId="1076"/>
          <ac:picMkLst>
            <pc:docMk/>
            <pc:sldMk cId="0" sldId="281"/>
            <ac:picMk id="13" creationId="{B6887FDC-279E-B9EB-D5D2-71402B39A0D8}"/>
          </ac:picMkLst>
        </pc:picChg>
      </pc:sldChg>
      <pc:sldChg chg="del">
        <pc:chgData name="Rocio Monserrat Ramirez Perez" userId="a4453182-19be-4539-895e-e34b0e9eeff6" providerId="ADAL" clId="{8FC3BB1E-36E4-4D26-933E-41D0C8765661}" dt="2022-07-29T18:13:48.011" v="1598" actId="2696"/>
        <pc:sldMkLst>
          <pc:docMk/>
          <pc:sldMk cId="0" sldId="283"/>
        </pc:sldMkLst>
      </pc:sldChg>
      <pc:sldChg chg="del">
        <pc:chgData name="Rocio Monserrat Ramirez Perez" userId="a4453182-19be-4539-895e-e34b0e9eeff6" providerId="ADAL" clId="{8FC3BB1E-36E4-4D26-933E-41D0C8765661}" dt="2022-07-29T18:13:48.011" v="1598" actId="2696"/>
        <pc:sldMkLst>
          <pc:docMk/>
          <pc:sldMk cId="0" sldId="284"/>
        </pc:sldMkLst>
      </pc:sldChg>
      <pc:sldChg chg="del">
        <pc:chgData name="Rocio Monserrat Ramirez Perez" userId="a4453182-19be-4539-895e-e34b0e9eeff6" providerId="ADAL" clId="{8FC3BB1E-36E4-4D26-933E-41D0C8765661}" dt="2022-07-29T18:13:48.011" v="1598" actId="2696"/>
        <pc:sldMkLst>
          <pc:docMk/>
          <pc:sldMk cId="0" sldId="285"/>
        </pc:sldMkLst>
      </pc:sldChg>
      <pc:sldChg chg="del">
        <pc:chgData name="Rocio Monserrat Ramirez Perez" userId="a4453182-19be-4539-895e-e34b0e9eeff6" providerId="ADAL" clId="{8FC3BB1E-36E4-4D26-933E-41D0C8765661}" dt="2022-07-29T18:13:48.011" v="1598" actId="2696"/>
        <pc:sldMkLst>
          <pc:docMk/>
          <pc:sldMk cId="0" sldId="286"/>
        </pc:sldMkLst>
      </pc:sldChg>
      <pc:sldChg chg="del">
        <pc:chgData name="Rocio Monserrat Ramirez Perez" userId="a4453182-19be-4539-895e-e34b0e9eeff6" providerId="ADAL" clId="{8FC3BB1E-36E4-4D26-933E-41D0C8765661}" dt="2022-07-29T18:13:48.011" v="1598" actId="2696"/>
        <pc:sldMkLst>
          <pc:docMk/>
          <pc:sldMk cId="0" sldId="287"/>
        </pc:sldMkLst>
      </pc:sldChg>
      <pc:sldChg chg="del">
        <pc:chgData name="Rocio Monserrat Ramirez Perez" userId="a4453182-19be-4539-895e-e34b0e9eeff6" providerId="ADAL" clId="{8FC3BB1E-36E4-4D26-933E-41D0C8765661}" dt="2022-07-29T18:13:48.011" v="1598" actId="2696"/>
        <pc:sldMkLst>
          <pc:docMk/>
          <pc:sldMk cId="0" sldId="288"/>
        </pc:sldMkLst>
      </pc:sldChg>
      <pc:sldChg chg="del">
        <pc:chgData name="Rocio Monserrat Ramirez Perez" userId="a4453182-19be-4539-895e-e34b0e9eeff6" providerId="ADAL" clId="{8FC3BB1E-36E4-4D26-933E-41D0C8765661}" dt="2022-07-29T18:13:48.011" v="1598" actId="2696"/>
        <pc:sldMkLst>
          <pc:docMk/>
          <pc:sldMk cId="0" sldId="289"/>
        </pc:sldMkLst>
      </pc:sldChg>
      <pc:sldChg chg="del">
        <pc:chgData name="Rocio Monserrat Ramirez Perez" userId="a4453182-19be-4539-895e-e34b0e9eeff6" providerId="ADAL" clId="{8FC3BB1E-36E4-4D26-933E-41D0C8765661}" dt="2022-07-29T18:13:48.011" v="1598" actId="2696"/>
        <pc:sldMkLst>
          <pc:docMk/>
          <pc:sldMk cId="0" sldId="290"/>
        </pc:sldMkLst>
      </pc:sldChg>
      <pc:sldChg chg="del">
        <pc:chgData name="Rocio Monserrat Ramirez Perez" userId="a4453182-19be-4539-895e-e34b0e9eeff6" providerId="ADAL" clId="{8FC3BB1E-36E4-4D26-933E-41D0C8765661}" dt="2022-07-29T18:13:48.011" v="1598" actId="2696"/>
        <pc:sldMkLst>
          <pc:docMk/>
          <pc:sldMk cId="0" sldId="291"/>
        </pc:sldMkLst>
      </pc:sldChg>
      <pc:sldChg chg="del">
        <pc:chgData name="Rocio Monserrat Ramirez Perez" userId="a4453182-19be-4539-895e-e34b0e9eeff6" providerId="ADAL" clId="{8FC3BB1E-36E4-4D26-933E-41D0C8765661}" dt="2022-07-29T18:13:48.011" v="1598" actId="2696"/>
        <pc:sldMkLst>
          <pc:docMk/>
          <pc:sldMk cId="0" sldId="292"/>
        </pc:sldMkLst>
      </pc:sldChg>
      <pc:sldChg chg="del">
        <pc:chgData name="Rocio Monserrat Ramirez Perez" userId="a4453182-19be-4539-895e-e34b0e9eeff6" providerId="ADAL" clId="{8FC3BB1E-36E4-4D26-933E-41D0C8765661}" dt="2022-07-29T18:13:48.011" v="1598" actId="2696"/>
        <pc:sldMkLst>
          <pc:docMk/>
          <pc:sldMk cId="0" sldId="293"/>
        </pc:sldMkLst>
      </pc:sldChg>
      <pc:sldChg chg="del">
        <pc:chgData name="Rocio Monserrat Ramirez Perez" userId="a4453182-19be-4539-895e-e34b0e9eeff6" providerId="ADAL" clId="{8FC3BB1E-36E4-4D26-933E-41D0C8765661}" dt="2022-07-29T18:13:48.011" v="1598" actId="2696"/>
        <pc:sldMkLst>
          <pc:docMk/>
          <pc:sldMk cId="0" sldId="294"/>
        </pc:sldMkLst>
      </pc:sldChg>
      <pc:sldChg chg="del">
        <pc:chgData name="Rocio Monserrat Ramirez Perez" userId="a4453182-19be-4539-895e-e34b0e9eeff6" providerId="ADAL" clId="{8FC3BB1E-36E4-4D26-933E-41D0C8765661}" dt="2022-07-29T18:13:48.011" v="1598" actId="2696"/>
        <pc:sldMkLst>
          <pc:docMk/>
          <pc:sldMk cId="0" sldId="295"/>
        </pc:sldMkLst>
      </pc:sldChg>
      <pc:sldChg chg="del">
        <pc:chgData name="Rocio Monserrat Ramirez Perez" userId="a4453182-19be-4539-895e-e34b0e9eeff6" providerId="ADAL" clId="{8FC3BB1E-36E4-4D26-933E-41D0C8765661}" dt="2022-07-29T18:13:48.011" v="1598" actId="2696"/>
        <pc:sldMkLst>
          <pc:docMk/>
          <pc:sldMk cId="0" sldId="296"/>
        </pc:sldMkLst>
      </pc:sldChg>
      <pc:sldChg chg="del">
        <pc:chgData name="Rocio Monserrat Ramirez Perez" userId="a4453182-19be-4539-895e-e34b0e9eeff6" providerId="ADAL" clId="{8FC3BB1E-36E4-4D26-933E-41D0C8765661}" dt="2022-07-29T18:13:48.011" v="1598" actId="2696"/>
        <pc:sldMkLst>
          <pc:docMk/>
          <pc:sldMk cId="0" sldId="297"/>
        </pc:sldMkLst>
      </pc:sldChg>
      <pc:sldChg chg="del">
        <pc:chgData name="Rocio Monserrat Ramirez Perez" userId="a4453182-19be-4539-895e-e34b0e9eeff6" providerId="ADAL" clId="{8FC3BB1E-36E4-4D26-933E-41D0C8765661}" dt="2022-07-29T18:13:48.011" v="1598" actId="2696"/>
        <pc:sldMkLst>
          <pc:docMk/>
          <pc:sldMk cId="0" sldId="298"/>
        </pc:sldMkLst>
      </pc:sldChg>
      <pc:sldChg chg="del">
        <pc:chgData name="Rocio Monserrat Ramirez Perez" userId="a4453182-19be-4539-895e-e34b0e9eeff6" providerId="ADAL" clId="{8FC3BB1E-36E4-4D26-933E-41D0C8765661}" dt="2022-07-29T18:13:48.011" v="1598" actId="2696"/>
        <pc:sldMkLst>
          <pc:docMk/>
          <pc:sldMk cId="0" sldId="299"/>
        </pc:sldMkLst>
      </pc:sldChg>
      <pc:sldChg chg="del">
        <pc:chgData name="Rocio Monserrat Ramirez Perez" userId="a4453182-19be-4539-895e-e34b0e9eeff6" providerId="ADAL" clId="{8FC3BB1E-36E4-4D26-933E-41D0C8765661}" dt="2022-07-29T18:13:48.011" v="1598" actId="2696"/>
        <pc:sldMkLst>
          <pc:docMk/>
          <pc:sldMk cId="0" sldId="300"/>
        </pc:sldMkLst>
      </pc:sldChg>
      <pc:sldChg chg="addSp modSp mod">
        <pc:chgData name="Rocio Monserrat Ramirez Perez" userId="a4453182-19be-4539-895e-e34b0e9eeff6" providerId="ADAL" clId="{8FC3BB1E-36E4-4D26-933E-41D0C8765661}" dt="2022-07-29T13:35:47.893" v="1346" actId="207"/>
        <pc:sldMkLst>
          <pc:docMk/>
          <pc:sldMk cId="104867486" sldId="301"/>
        </pc:sldMkLst>
        <pc:spChg chg="add mod">
          <ac:chgData name="Rocio Monserrat Ramirez Perez" userId="a4453182-19be-4539-895e-e34b0e9eeff6" providerId="ADAL" clId="{8FC3BB1E-36E4-4D26-933E-41D0C8765661}" dt="2022-07-29T13:35:47.893" v="1346" actId="207"/>
          <ac:spMkLst>
            <pc:docMk/>
            <pc:sldMk cId="104867486" sldId="301"/>
            <ac:spMk id="4" creationId="{2C18F4A7-0BCB-BB36-0E5E-0CED53E07EDB}"/>
          </ac:spMkLst>
        </pc:spChg>
        <pc:spChg chg="mod">
          <ac:chgData name="Rocio Monserrat Ramirez Perez" userId="a4453182-19be-4539-895e-e34b0e9eeff6" providerId="ADAL" clId="{8FC3BB1E-36E4-4D26-933E-41D0C8765661}" dt="2022-07-25T17:54:53.946" v="475" actId="113"/>
          <ac:spMkLst>
            <pc:docMk/>
            <pc:sldMk cId="104867486" sldId="301"/>
            <ac:spMk id="491" creationId="{00000000-0000-0000-0000-000000000000}"/>
          </ac:spMkLst>
        </pc:spChg>
      </pc:sldChg>
      <pc:sldChg chg="addSp modSp mod">
        <pc:chgData name="Rocio Monserrat Ramirez Perez" userId="a4453182-19be-4539-895e-e34b0e9eeff6" providerId="ADAL" clId="{8FC3BB1E-36E4-4D26-933E-41D0C8765661}" dt="2022-07-26T12:41:58.605" v="512" actId="1076"/>
        <pc:sldMkLst>
          <pc:docMk/>
          <pc:sldMk cId="2559064740" sldId="302"/>
        </pc:sldMkLst>
        <pc:spChg chg="mod">
          <ac:chgData name="Rocio Monserrat Ramirez Perez" userId="a4453182-19be-4539-895e-e34b0e9eeff6" providerId="ADAL" clId="{8FC3BB1E-36E4-4D26-933E-41D0C8765661}" dt="2022-07-26T12:41:49.430" v="509" actId="14100"/>
          <ac:spMkLst>
            <pc:docMk/>
            <pc:sldMk cId="2559064740" sldId="302"/>
            <ac:spMk id="249" creationId="{00000000-0000-0000-0000-000000000000}"/>
          </ac:spMkLst>
        </pc:spChg>
        <pc:spChg chg="mod">
          <ac:chgData name="Rocio Monserrat Ramirez Perez" userId="a4453182-19be-4539-895e-e34b0e9eeff6" providerId="ADAL" clId="{8FC3BB1E-36E4-4D26-933E-41D0C8765661}" dt="2022-07-26T12:36:21.760" v="495"/>
          <ac:spMkLst>
            <pc:docMk/>
            <pc:sldMk cId="2559064740" sldId="302"/>
            <ac:spMk id="250" creationId="{00000000-0000-0000-0000-000000000000}"/>
          </ac:spMkLst>
        </pc:spChg>
        <pc:picChg chg="add mod">
          <ac:chgData name="Rocio Monserrat Ramirez Perez" userId="a4453182-19be-4539-895e-e34b0e9eeff6" providerId="ADAL" clId="{8FC3BB1E-36E4-4D26-933E-41D0C8765661}" dt="2022-07-26T12:41:58.605" v="512" actId="1076"/>
          <ac:picMkLst>
            <pc:docMk/>
            <pc:sldMk cId="2559064740" sldId="302"/>
            <ac:picMk id="2050" creationId="{AFEADB65-B95C-B1D4-078F-C7AD86BF319E}"/>
          </ac:picMkLst>
        </pc:picChg>
      </pc:sldChg>
      <pc:sldChg chg="delSp modSp mod">
        <pc:chgData name="Rocio Monserrat Ramirez Perez" userId="a4453182-19be-4539-895e-e34b0e9eeff6" providerId="ADAL" clId="{8FC3BB1E-36E4-4D26-933E-41D0C8765661}" dt="2022-07-26T12:45:20.898" v="527" actId="1076"/>
        <pc:sldMkLst>
          <pc:docMk/>
          <pc:sldMk cId="3454137920" sldId="303"/>
        </pc:sldMkLst>
        <pc:spChg chg="mod">
          <ac:chgData name="Rocio Monserrat Ramirez Perez" userId="a4453182-19be-4539-895e-e34b0e9eeff6" providerId="ADAL" clId="{8FC3BB1E-36E4-4D26-933E-41D0C8765661}" dt="2022-07-26T12:45:20.898" v="527" actId="1076"/>
          <ac:spMkLst>
            <pc:docMk/>
            <pc:sldMk cId="3454137920" sldId="303"/>
            <ac:spMk id="284" creationId="{00000000-0000-0000-0000-000000000000}"/>
          </ac:spMkLst>
        </pc:spChg>
        <pc:spChg chg="mod">
          <ac:chgData name="Rocio Monserrat Ramirez Perez" userId="a4453182-19be-4539-895e-e34b0e9eeff6" providerId="ADAL" clId="{8FC3BB1E-36E4-4D26-933E-41D0C8765661}" dt="2022-07-26T12:43:46.499" v="520" actId="1076"/>
          <ac:spMkLst>
            <pc:docMk/>
            <pc:sldMk cId="3454137920" sldId="303"/>
            <ac:spMk id="285" creationId="{00000000-0000-0000-0000-000000000000}"/>
          </ac:spMkLst>
        </pc:spChg>
        <pc:grpChg chg="del">
          <ac:chgData name="Rocio Monserrat Ramirez Perez" userId="a4453182-19be-4539-895e-e34b0e9eeff6" providerId="ADAL" clId="{8FC3BB1E-36E4-4D26-933E-41D0C8765661}" dt="2022-07-26T12:43:49.816" v="521" actId="21"/>
          <ac:grpSpMkLst>
            <pc:docMk/>
            <pc:sldMk cId="3454137920" sldId="303"/>
            <ac:grpSpMk id="9" creationId="{4BC9801B-B66C-681B-1DA9-258DDAE111E7}"/>
          </ac:grpSpMkLst>
        </pc:grpChg>
      </pc:sldChg>
      <pc:sldChg chg="addSp delSp modSp mod">
        <pc:chgData name="Rocio Monserrat Ramirez Perez" userId="a4453182-19be-4539-895e-e34b0e9eeff6" providerId="ADAL" clId="{8FC3BB1E-36E4-4D26-933E-41D0C8765661}" dt="2022-07-26T13:02:56.072" v="589" actId="208"/>
        <pc:sldMkLst>
          <pc:docMk/>
          <pc:sldMk cId="1510311709" sldId="304"/>
        </pc:sldMkLst>
        <pc:spChg chg="mod">
          <ac:chgData name="Rocio Monserrat Ramirez Perez" userId="a4453182-19be-4539-895e-e34b0e9eeff6" providerId="ADAL" clId="{8FC3BB1E-36E4-4D26-933E-41D0C8765661}" dt="2022-07-26T13:00:56.102" v="579" actId="1076"/>
          <ac:spMkLst>
            <pc:docMk/>
            <pc:sldMk cId="1510311709" sldId="304"/>
            <ac:spMk id="3" creationId="{957886DC-C347-54E0-FEFB-133E34DF7F8D}"/>
          </ac:spMkLst>
        </pc:spChg>
        <pc:spChg chg="add mod ord">
          <ac:chgData name="Rocio Monserrat Ramirez Perez" userId="a4453182-19be-4539-895e-e34b0e9eeff6" providerId="ADAL" clId="{8FC3BB1E-36E4-4D26-933E-41D0C8765661}" dt="2022-07-26T13:02:56.072" v="589" actId="208"/>
          <ac:spMkLst>
            <pc:docMk/>
            <pc:sldMk cId="1510311709" sldId="304"/>
            <ac:spMk id="81" creationId="{C75EB715-E2C6-F46A-1EC5-F305A895D2FD}"/>
          </ac:spMkLst>
        </pc:spChg>
        <pc:spChg chg="mod">
          <ac:chgData name="Rocio Monserrat Ramirez Perez" userId="a4453182-19be-4539-895e-e34b0e9eeff6" providerId="ADAL" clId="{8FC3BB1E-36E4-4D26-933E-41D0C8765661}" dt="2022-07-26T13:01:06.939" v="581" actId="1076"/>
          <ac:spMkLst>
            <pc:docMk/>
            <pc:sldMk cId="1510311709" sldId="304"/>
            <ac:spMk id="296" creationId="{00000000-0000-0000-0000-000000000000}"/>
          </ac:spMkLst>
        </pc:spChg>
        <pc:grpChg chg="del">
          <ac:chgData name="Rocio Monserrat Ramirez Perez" userId="a4453182-19be-4539-895e-e34b0e9eeff6" providerId="ADAL" clId="{8FC3BB1E-36E4-4D26-933E-41D0C8765661}" dt="2022-07-26T13:00:59.742" v="580" actId="21"/>
          <ac:grpSpMkLst>
            <pc:docMk/>
            <pc:sldMk cId="1510311709" sldId="304"/>
            <ac:grpSpMk id="7" creationId="{B3B78BE8-9711-CD2D-A920-79D1B316B437}"/>
          </ac:grpSpMkLst>
        </pc:grpChg>
      </pc:sldChg>
      <pc:sldChg chg="addSp delSp modSp mod">
        <pc:chgData name="Rocio Monserrat Ramirez Perez" userId="a4453182-19be-4539-895e-e34b0e9eeff6" providerId="ADAL" clId="{8FC3BB1E-36E4-4D26-933E-41D0C8765661}" dt="2022-07-29T14:06:01.894" v="1508" actId="1076"/>
        <pc:sldMkLst>
          <pc:docMk/>
          <pc:sldMk cId="3118755446" sldId="305"/>
        </pc:sldMkLst>
        <pc:spChg chg="add mod">
          <ac:chgData name="Rocio Monserrat Ramirez Perez" userId="a4453182-19be-4539-895e-e34b0e9eeff6" providerId="ADAL" clId="{8FC3BB1E-36E4-4D26-933E-41D0C8765661}" dt="2022-07-27T12:36:29.854" v="621" actId="122"/>
          <ac:spMkLst>
            <pc:docMk/>
            <pc:sldMk cId="3118755446" sldId="305"/>
            <ac:spMk id="18" creationId="{F173440E-BC1D-6240-0FDD-AA85B9B048CC}"/>
          </ac:spMkLst>
        </pc:spChg>
        <pc:spChg chg="add mod">
          <ac:chgData name="Rocio Monserrat Ramirez Perez" userId="a4453182-19be-4539-895e-e34b0e9eeff6" providerId="ADAL" clId="{8FC3BB1E-36E4-4D26-933E-41D0C8765661}" dt="2022-07-29T14:05:52.919" v="1506" actId="1076"/>
          <ac:spMkLst>
            <pc:docMk/>
            <pc:sldMk cId="3118755446" sldId="305"/>
            <ac:spMk id="19" creationId="{379ADDF0-7D71-28A3-C993-94BA0B15A3AB}"/>
          </ac:spMkLst>
        </pc:spChg>
        <pc:spChg chg="add mod">
          <ac:chgData name="Rocio Monserrat Ramirez Perez" userId="a4453182-19be-4539-895e-e34b0e9eeff6" providerId="ADAL" clId="{8FC3BB1E-36E4-4D26-933E-41D0C8765661}" dt="2022-07-29T14:06:01.894" v="1508" actId="1076"/>
          <ac:spMkLst>
            <pc:docMk/>
            <pc:sldMk cId="3118755446" sldId="305"/>
            <ac:spMk id="20" creationId="{CF9B1AE0-5DAF-350E-D8C1-75F2583E0161}"/>
          </ac:spMkLst>
        </pc:spChg>
        <pc:spChg chg="mod">
          <ac:chgData name="Rocio Monserrat Ramirez Perez" userId="a4453182-19be-4539-895e-e34b0e9eeff6" providerId="ADAL" clId="{8FC3BB1E-36E4-4D26-933E-41D0C8765661}" dt="2022-07-27T12:36:59.480" v="624" actId="255"/>
          <ac:spMkLst>
            <pc:docMk/>
            <pc:sldMk cId="3118755446" sldId="305"/>
            <ac:spMk id="624" creationId="{00000000-0000-0000-0000-000000000000}"/>
          </ac:spMkLst>
        </pc:spChg>
        <pc:spChg chg="del mod">
          <ac:chgData name="Rocio Monserrat Ramirez Perez" userId="a4453182-19be-4539-895e-e34b0e9eeff6" providerId="ADAL" clId="{8FC3BB1E-36E4-4D26-933E-41D0C8765661}" dt="2022-07-27T12:36:27.231" v="620"/>
          <ac:spMkLst>
            <pc:docMk/>
            <pc:sldMk cId="3118755446" sldId="305"/>
            <ac:spMk id="625" creationId="{00000000-0000-0000-0000-000000000000}"/>
          </ac:spMkLst>
        </pc:spChg>
        <pc:spChg chg="mod">
          <ac:chgData name="Rocio Monserrat Ramirez Perez" userId="a4453182-19be-4539-895e-e34b0e9eeff6" providerId="ADAL" clId="{8FC3BB1E-36E4-4D26-933E-41D0C8765661}" dt="2022-07-27T12:37:05.572" v="625" actId="1076"/>
          <ac:spMkLst>
            <pc:docMk/>
            <pc:sldMk cId="3118755446" sldId="305"/>
            <ac:spMk id="628" creationId="{00000000-0000-0000-0000-000000000000}"/>
          </ac:spMkLst>
        </pc:spChg>
        <pc:grpChg chg="del">
          <ac:chgData name="Rocio Monserrat Ramirez Perez" userId="a4453182-19be-4539-895e-e34b0e9eeff6" providerId="ADAL" clId="{8FC3BB1E-36E4-4D26-933E-41D0C8765661}" dt="2022-07-27T12:36:08.043" v="619" actId="21"/>
          <ac:grpSpMkLst>
            <pc:docMk/>
            <pc:sldMk cId="3118755446" sldId="305"/>
            <ac:grpSpMk id="8" creationId="{61EFA68A-347C-8610-367D-2D2DC29AB4BB}"/>
          </ac:grpSpMkLst>
        </pc:grpChg>
      </pc:sldChg>
      <pc:sldChg chg="addSp modSp mod">
        <pc:chgData name="Rocio Monserrat Ramirez Perez" userId="a4453182-19be-4539-895e-e34b0e9eeff6" providerId="ADAL" clId="{8FC3BB1E-36E4-4D26-933E-41D0C8765661}" dt="2022-07-29T14:05:23.636" v="1504" actId="1076"/>
        <pc:sldMkLst>
          <pc:docMk/>
          <pc:sldMk cId="2317043606" sldId="306"/>
        </pc:sldMkLst>
        <pc:spChg chg="add mod">
          <ac:chgData name="Rocio Monserrat Ramirez Perez" userId="a4453182-19be-4539-895e-e34b0e9eeff6" providerId="ADAL" clId="{8FC3BB1E-36E4-4D26-933E-41D0C8765661}" dt="2022-07-29T14:05:13.437" v="1502" actId="1076"/>
          <ac:spMkLst>
            <pc:docMk/>
            <pc:sldMk cId="2317043606" sldId="306"/>
            <ac:spMk id="4" creationId="{47309ECE-E95C-5386-22FC-1782F1E40440}"/>
          </ac:spMkLst>
        </pc:spChg>
        <pc:spChg chg="add mod">
          <ac:chgData name="Rocio Monserrat Ramirez Perez" userId="a4453182-19be-4539-895e-e34b0e9eeff6" providerId="ADAL" clId="{8FC3BB1E-36E4-4D26-933E-41D0C8765661}" dt="2022-07-29T14:05:23.636" v="1504" actId="1076"/>
          <ac:spMkLst>
            <pc:docMk/>
            <pc:sldMk cId="2317043606" sldId="306"/>
            <ac:spMk id="5" creationId="{10E2C9C9-7E2E-C167-091B-11514EA0054F}"/>
          </ac:spMkLst>
        </pc:spChg>
        <pc:spChg chg="mod">
          <ac:chgData name="Rocio Monserrat Ramirez Perez" userId="a4453182-19be-4539-895e-e34b0e9eeff6" providerId="ADAL" clId="{8FC3BB1E-36E4-4D26-933E-41D0C8765661}" dt="2022-07-29T13:36:06.968" v="1347" actId="113"/>
          <ac:spMkLst>
            <pc:docMk/>
            <pc:sldMk cId="2317043606" sldId="306"/>
            <ac:spMk id="249" creationId="{00000000-0000-0000-0000-000000000000}"/>
          </ac:spMkLst>
        </pc:spChg>
        <pc:spChg chg="mod">
          <ac:chgData name="Rocio Monserrat Ramirez Perez" userId="a4453182-19be-4539-895e-e34b0e9eeff6" providerId="ADAL" clId="{8FC3BB1E-36E4-4D26-933E-41D0C8765661}" dt="2022-07-27T13:04:46.982" v="854" actId="20577"/>
          <ac:spMkLst>
            <pc:docMk/>
            <pc:sldMk cId="2317043606" sldId="306"/>
            <ac:spMk id="250" creationId="{00000000-0000-0000-0000-000000000000}"/>
          </ac:spMkLst>
        </pc:spChg>
      </pc:sldChg>
      <pc:sldChg chg="addSp delSp modSp mod ord">
        <pc:chgData name="Rocio Monserrat Ramirez Perez" userId="a4453182-19be-4539-895e-e34b0e9eeff6" providerId="ADAL" clId="{8FC3BB1E-36E4-4D26-933E-41D0C8765661}" dt="2022-07-29T14:04:42.548" v="1500" actId="113"/>
        <pc:sldMkLst>
          <pc:docMk/>
          <pc:sldMk cId="3058571507" sldId="307"/>
        </pc:sldMkLst>
        <pc:spChg chg="del mod">
          <ac:chgData name="Rocio Monserrat Ramirez Perez" userId="a4453182-19be-4539-895e-e34b0e9eeff6" providerId="ADAL" clId="{8FC3BB1E-36E4-4D26-933E-41D0C8765661}" dt="2022-07-27T13:41:44.397" v="993" actId="21"/>
          <ac:spMkLst>
            <pc:docMk/>
            <pc:sldMk cId="3058571507" sldId="307"/>
            <ac:spMk id="284" creationId="{00000000-0000-0000-0000-000000000000}"/>
          </ac:spMkLst>
        </pc:spChg>
        <pc:spChg chg="mod">
          <ac:chgData name="Rocio Monserrat Ramirez Perez" userId="a4453182-19be-4539-895e-e34b0e9eeff6" providerId="ADAL" clId="{8FC3BB1E-36E4-4D26-933E-41D0C8765661}" dt="2022-07-27T13:22:23.188" v="909" actId="20577"/>
          <ac:spMkLst>
            <pc:docMk/>
            <pc:sldMk cId="3058571507" sldId="307"/>
            <ac:spMk id="285" creationId="{00000000-0000-0000-0000-000000000000}"/>
          </ac:spMkLst>
        </pc:spChg>
        <pc:grpChg chg="del">
          <ac:chgData name="Rocio Monserrat Ramirez Perez" userId="a4453182-19be-4539-895e-e34b0e9eeff6" providerId="ADAL" clId="{8FC3BB1E-36E4-4D26-933E-41D0C8765661}" dt="2022-07-27T13:19:39.885" v="902" actId="21"/>
          <ac:grpSpMkLst>
            <pc:docMk/>
            <pc:sldMk cId="3058571507" sldId="307"/>
            <ac:grpSpMk id="9" creationId="{4BC9801B-B66C-681B-1DA9-258DDAE111E7}"/>
          </ac:grpSpMkLst>
        </pc:grpChg>
        <pc:graphicFrameChg chg="add mod modGraphic">
          <ac:chgData name="Rocio Monserrat Ramirez Perez" userId="a4453182-19be-4539-895e-e34b0e9eeff6" providerId="ADAL" clId="{8FC3BB1E-36E4-4D26-933E-41D0C8765661}" dt="2022-07-29T14:04:42.548" v="1500" actId="113"/>
          <ac:graphicFrameMkLst>
            <pc:docMk/>
            <pc:sldMk cId="3058571507" sldId="307"/>
            <ac:graphicFrameMk id="2" creationId="{C93AA9BD-228B-ED41-212B-03EA40D4F474}"/>
          </ac:graphicFrameMkLst>
        </pc:graphicFrameChg>
      </pc:sldChg>
      <pc:sldChg chg="modSp mod">
        <pc:chgData name="Rocio Monserrat Ramirez Perez" userId="a4453182-19be-4539-895e-e34b0e9eeff6" providerId="ADAL" clId="{8FC3BB1E-36E4-4D26-933E-41D0C8765661}" dt="2022-07-29T14:09:06.084" v="1525" actId="113"/>
        <pc:sldMkLst>
          <pc:docMk/>
          <pc:sldMk cId="1804007745" sldId="308"/>
        </pc:sldMkLst>
        <pc:spChg chg="mod">
          <ac:chgData name="Rocio Monserrat Ramirez Perez" userId="a4453182-19be-4539-895e-e34b0e9eeff6" providerId="ADAL" clId="{8FC3BB1E-36E4-4D26-933E-41D0C8765661}" dt="2022-07-29T14:09:06.084" v="1525" actId="113"/>
          <ac:spMkLst>
            <pc:docMk/>
            <pc:sldMk cId="1804007745" sldId="308"/>
            <ac:spMk id="3" creationId="{957886DC-C347-54E0-FEFB-133E34DF7F8D}"/>
          </ac:spMkLst>
        </pc:spChg>
        <pc:spChg chg="mod">
          <ac:chgData name="Rocio Monserrat Ramirez Perez" userId="a4453182-19be-4539-895e-e34b0e9eeff6" providerId="ADAL" clId="{8FC3BB1E-36E4-4D26-933E-41D0C8765661}" dt="2022-07-29T14:03:31.012" v="1493" actId="1076"/>
          <ac:spMkLst>
            <pc:docMk/>
            <pc:sldMk cId="1804007745" sldId="308"/>
            <ac:spMk id="296" creationId="{00000000-0000-0000-0000-000000000000}"/>
          </ac:spMkLst>
        </pc:spChg>
      </pc:sldChg>
      <pc:sldChg chg="addSp modSp mod">
        <pc:chgData name="Rocio Monserrat Ramirez Perez" userId="a4453182-19be-4539-895e-e34b0e9eeff6" providerId="ADAL" clId="{8FC3BB1E-36E4-4D26-933E-41D0C8765661}" dt="2022-07-29T14:03:16.775" v="1492" actId="1076"/>
        <pc:sldMkLst>
          <pc:docMk/>
          <pc:sldMk cId="148547780" sldId="309"/>
        </pc:sldMkLst>
        <pc:spChg chg="mod">
          <ac:chgData name="Rocio Monserrat Ramirez Perez" userId="a4453182-19be-4539-895e-e34b0e9eeff6" providerId="ADAL" clId="{8FC3BB1E-36E4-4D26-933E-41D0C8765661}" dt="2022-07-29T14:03:02.529" v="1488" actId="1076"/>
          <ac:spMkLst>
            <pc:docMk/>
            <pc:sldMk cId="148547780" sldId="309"/>
            <ac:spMk id="3" creationId="{957886DC-C347-54E0-FEFB-133E34DF7F8D}"/>
          </ac:spMkLst>
        </pc:spChg>
        <pc:spChg chg="add mod">
          <ac:chgData name="Rocio Monserrat Ramirez Perez" userId="a4453182-19be-4539-895e-e34b0e9eeff6" providerId="ADAL" clId="{8FC3BB1E-36E4-4D26-933E-41D0C8765661}" dt="2022-07-29T14:03:09.402" v="1490" actId="1076"/>
          <ac:spMkLst>
            <pc:docMk/>
            <pc:sldMk cId="148547780" sldId="309"/>
            <ac:spMk id="5" creationId="{4209DE4D-38DF-46D2-40DD-28E77C4B1F27}"/>
          </ac:spMkLst>
        </pc:spChg>
        <pc:spChg chg="add mod">
          <ac:chgData name="Rocio Monserrat Ramirez Perez" userId="a4453182-19be-4539-895e-e34b0e9eeff6" providerId="ADAL" clId="{8FC3BB1E-36E4-4D26-933E-41D0C8765661}" dt="2022-07-29T14:03:12.691" v="1491" actId="1076"/>
          <ac:spMkLst>
            <pc:docMk/>
            <pc:sldMk cId="148547780" sldId="309"/>
            <ac:spMk id="6" creationId="{4B896C9F-68F1-D9A3-8848-A36E319B94BB}"/>
          </ac:spMkLst>
        </pc:spChg>
        <pc:spChg chg="add mod">
          <ac:chgData name="Rocio Monserrat Ramirez Perez" userId="a4453182-19be-4539-895e-e34b0e9eeff6" providerId="ADAL" clId="{8FC3BB1E-36E4-4D26-933E-41D0C8765661}" dt="2022-07-29T14:03:16.775" v="1492" actId="1076"/>
          <ac:spMkLst>
            <pc:docMk/>
            <pc:sldMk cId="148547780" sldId="309"/>
            <ac:spMk id="7" creationId="{0384438D-9B3A-F37C-D9A7-3804C43FFE1E}"/>
          </ac:spMkLst>
        </pc:spChg>
        <pc:spChg chg="mod">
          <ac:chgData name="Rocio Monserrat Ramirez Perez" userId="a4453182-19be-4539-895e-e34b0e9eeff6" providerId="ADAL" clId="{8FC3BB1E-36E4-4D26-933E-41D0C8765661}" dt="2022-07-29T14:03:05.824" v="1489" actId="1076"/>
          <ac:spMkLst>
            <pc:docMk/>
            <pc:sldMk cId="148547780" sldId="309"/>
            <ac:spMk id="296" creationId="{00000000-0000-0000-0000-000000000000}"/>
          </ac:spMkLst>
        </pc:spChg>
      </pc:sldChg>
      <pc:sldChg chg="addSp delSp modSp mod">
        <pc:chgData name="Rocio Monserrat Ramirez Perez" userId="a4453182-19be-4539-895e-e34b0e9eeff6" providerId="ADAL" clId="{8FC3BB1E-36E4-4D26-933E-41D0C8765661}" dt="2022-07-29T13:36:48.186" v="1348" actId="207"/>
        <pc:sldMkLst>
          <pc:docMk/>
          <pc:sldMk cId="1260064271" sldId="310"/>
        </pc:sldMkLst>
        <pc:spChg chg="add mod">
          <ac:chgData name="Rocio Monserrat Ramirez Perez" userId="a4453182-19be-4539-895e-e34b0e9eeff6" providerId="ADAL" clId="{8FC3BB1E-36E4-4D26-933E-41D0C8765661}" dt="2022-07-28T12:30:09.081" v="1135" actId="2711"/>
          <ac:spMkLst>
            <pc:docMk/>
            <pc:sldMk cId="1260064271" sldId="310"/>
            <ac:spMk id="3" creationId="{156BA61F-3F7C-253D-861F-3DB2E85C4BE0}"/>
          </ac:spMkLst>
        </pc:spChg>
        <pc:spChg chg="add del mod">
          <ac:chgData name="Rocio Monserrat Ramirez Perez" userId="a4453182-19be-4539-895e-e34b0e9eeff6" providerId="ADAL" clId="{8FC3BB1E-36E4-4D26-933E-41D0C8765661}" dt="2022-07-28T12:22:11.304" v="1110" actId="21"/>
          <ac:spMkLst>
            <pc:docMk/>
            <pc:sldMk cId="1260064271" sldId="310"/>
            <ac:spMk id="5" creationId="{19F22DA1-CE63-F2E3-5F60-8A6BE5805F36}"/>
          </ac:spMkLst>
        </pc:spChg>
        <pc:spChg chg="mod">
          <ac:chgData name="Rocio Monserrat Ramirez Perez" userId="a4453182-19be-4539-895e-e34b0e9eeff6" providerId="ADAL" clId="{8FC3BB1E-36E4-4D26-933E-41D0C8765661}" dt="2022-07-28T12:25:07.727" v="1127" actId="207"/>
          <ac:spMkLst>
            <pc:docMk/>
            <pc:sldMk cId="1260064271" sldId="310"/>
            <ac:spMk id="347" creationId="{00000000-0000-0000-0000-000000000000}"/>
          </ac:spMkLst>
        </pc:spChg>
        <pc:spChg chg="mod">
          <ac:chgData name="Rocio Monserrat Ramirez Perez" userId="a4453182-19be-4539-895e-e34b0e9eeff6" providerId="ADAL" clId="{8FC3BB1E-36E4-4D26-933E-41D0C8765661}" dt="2022-07-28T12:25:07.727" v="1127" actId="207"/>
          <ac:spMkLst>
            <pc:docMk/>
            <pc:sldMk cId="1260064271" sldId="310"/>
            <ac:spMk id="348" creationId="{00000000-0000-0000-0000-000000000000}"/>
          </ac:spMkLst>
        </pc:spChg>
        <pc:spChg chg="mod">
          <ac:chgData name="Rocio Monserrat Ramirez Perez" userId="a4453182-19be-4539-895e-e34b0e9eeff6" providerId="ADAL" clId="{8FC3BB1E-36E4-4D26-933E-41D0C8765661}" dt="2022-07-28T12:25:07.727" v="1127" actId="207"/>
          <ac:spMkLst>
            <pc:docMk/>
            <pc:sldMk cId="1260064271" sldId="310"/>
            <ac:spMk id="349" creationId="{00000000-0000-0000-0000-000000000000}"/>
          </ac:spMkLst>
        </pc:spChg>
        <pc:spChg chg="mod">
          <ac:chgData name="Rocio Monserrat Ramirez Perez" userId="a4453182-19be-4539-895e-e34b0e9eeff6" providerId="ADAL" clId="{8FC3BB1E-36E4-4D26-933E-41D0C8765661}" dt="2022-07-28T12:25:07.727" v="1127" actId="207"/>
          <ac:spMkLst>
            <pc:docMk/>
            <pc:sldMk cId="1260064271" sldId="310"/>
            <ac:spMk id="350" creationId="{00000000-0000-0000-0000-000000000000}"/>
          </ac:spMkLst>
        </pc:spChg>
        <pc:spChg chg="mod">
          <ac:chgData name="Rocio Monserrat Ramirez Perez" userId="a4453182-19be-4539-895e-e34b0e9eeff6" providerId="ADAL" clId="{8FC3BB1E-36E4-4D26-933E-41D0C8765661}" dt="2022-07-28T12:25:07.727" v="1127" actId="207"/>
          <ac:spMkLst>
            <pc:docMk/>
            <pc:sldMk cId="1260064271" sldId="310"/>
            <ac:spMk id="351" creationId="{00000000-0000-0000-0000-000000000000}"/>
          </ac:spMkLst>
        </pc:spChg>
        <pc:spChg chg="mod">
          <ac:chgData name="Rocio Monserrat Ramirez Perez" userId="a4453182-19be-4539-895e-e34b0e9eeff6" providerId="ADAL" clId="{8FC3BB1E-36E4-4D26-933E-41D0C8765661}" dt="2022-07-28T12:25:07.727" v="1127" actId="207"/>
          <ac:spMkLst>
            <pc:docMk/>
            <pc:sldMk cId="1260064271" sldId="310"/>
            <ac:spMk id="352" creationId="{00000000-0000-0000-0000-000000000000}"/>
          </ac:spMkLst>
        </pc:spChg>
        <pc:spChg chg="mod">
          <ac:chgData name="Rocio Monserrat Ramirez Perez" userId="a4453182-19be-4539-895e-e34b0e9eeff6" providerId="ADAL" clId="{8FC3BB1E-36E4-4D26-933E-41D0C8765661}" dt="2022-07-28T12:25:07.727" v="1127" actId="207"/>
          <ac:spMkLst>
            <pc:docMk/>
            <pc:sldMk cId="1260064271" sldId="310"/>
            <ac:spMk id="353" creationId="{00000000-0000-0000-0000-000000000000}"/>
          </ac:spMkLst>
        </pc:spChg>
        <pc:spChg chg="mod">
          <ac:chgData name="Rocio Monserrat Ramirez Perez" userId="a4453182-19be-4539-895e-e34b0e9eeff6" providerId="ADAL" clId="{8FC3BB1E-36E4-4D26-933E-41D0C8765661}" dt="2022-07-28T12:25:07.727" v="1127" actId="207"/>
          <ac:spMkLst>
            <pc:docMk/>
            <pc:sldMk cId="1260064271" sldId="310"/>
            <ac:spMk id="354" creationId="{00000000-0000-0000-0000-000000000000}"/>
          </ac:spMkLst>
        </pc:spChg>
        <pc:spChg chg="mod">
          <ac:chgData name="Rocio Monserrat Ramirez Perez" userId="a4453182-19be-4539-895e-e34b0e9eeff6" providerId="ADAL" clId="{8FC3BB1E-36E4-4D26-933E-41D0C8765661}" dt="2022-07-29T13:36:48.186" v="1348" actId="207"/>
          <ac:spMkLst>
            <pc:docMk/>
            <pc:sldMk cId="1260064271" sldId="310"/>
            <ac:spMk id="362" creationId="{00000000-0000-0000-0000-000000000000}"/>
          </ac:spMkLst>
        </pc:spChg>
        <pc:spChg chg="del mod">
          <ac:chgData name="Rocio Monserrat Ramirez Perez" userId="a4453182-19be-4539-895e-e34b0e9eeff6" providerId="ADAL" clId="{8FC3BB1E-36E4-4D26-933E-41D0C8765661}" dt="2022-07-28T12:21:35.809" v="1105" actId="21"/>
          <ac:spMkLst>
            <pc:docMk/>
            <pc:sldMk cId="1260064271" sldId="310"/>
            <ac:spMk id="366" creationId="{00000000-0000-0000-0000-000000000000}"/>
          </ac:spMkLst>
        </pc:spChg>
        <pc:spChg chg="del">
          <ac:chgData name="Rocio Monserrat Ramirez Perez" userId="a4453182-19be-4539-895e-e34b0e9eeff6" providerId="ADAL" clId="{8FC3BB1E-36E4-4D26-933E-41D0C8765661}" dt="2022-07-28T12:22:05.197" v="1109" actId="21"/>
          <ac:spMkLst>
            <pc:docMk/>
            <pc:sldMk cId="1260064271" sldId="310"/>
            <ac:spMk id="378" creationId="{00000000-0000-0000-0000-000000000000}"/>
          </ac:spMkLst>
        </pc:spChg>
        <pc:spChg chg="del">
          <ac:chgData name="Rocio Monserrat Ramirez Perez" userId="a4453182-19be-4539-895e-e34b0e9eeff6" providerId="ADAL" clId="{8FC3BB1E-36E4-4D26-933E-41D0C8765661}" dt="2022-07-28T12:21:40.669" v="1106" actId="21"/>
          <ac:spMkLst>
            <pc:docMk/>
            <pc:sldMk cId="1260064271" sldId="310"/>
            <ac:spMk id="386" creationId="{00000000-0000-0000-0000-000000000000}"/>
          </ac:spMkLst>
        </pc:spChg>
        <pc:grpChg chg="del">
          <ac:chgData name="Rocio Monserrat Ramirez Perez" userId="a4453182-19be-4539-895e-e34b0e9eeff6" providerId="ADAL" clId="{8FC3BB1E-36E4-4D26-933E-41D0C8765661}" dt="2022-07-28T12:22:17.245" v="1111" actId="21"/>
          <ac:grpSpMkLst>
            <pc:docMk/>
            <pc:sldMk cId="1260064271" sldId="310"/>
            <ac:grpSpMk id="338" creationId="{00000000-0000-0000-0000-000000000000}"/>
          </ac:grpSpMkLst>
        </pc:grpChg>
        <pc:grpChg chg="mod">
          <ac:chgData name="Rocio Monserrat Ramirez Perez" userId="a4453182-19be-4539-895e-e34b0e9eeff6" providerId="ADAL" clId="{8FC3BB1E-36E4-4D26-933E-41D0C8765661}" dt="2022-07-28T12:25:51.587" v="1128" actId="14100"/>
          <ac:grpSpMkLst>
            <pc:docMk/>
            <pc:sldMk cId="1260064271" sldId="310"/>
            <ac:grpSpMk id="346" creationId="{00000000-0000-0000-0000-000000000000}"/>
          </ac:grpSpMkLst>
        </pc:grpChg>
      </pc:sldChg>
      <pc:sldChg chg="addSp delSp modSp mod">
        <pc:chgData name="Rocio Monserrat Ramirez Perez" userId="a4453182-19be-4539-895e-e34b0e9eeff6" providerId="ADAL" clId="{8FC3BB1E-36E4-4D26-933E-41D0C8765661}" dt="2022-07-29T14:33:10.071" v="1590" actId="255"/>
        <pc:sldMkLst>
          <pc:docMk/>
          <pc:sldMk cId="2871707189" sldId="311"/>
        </pc:sldMkLst>
        <pc:spChg chg="add del mod">
          <ac:chgData name="Rocio Monserrat Ramirez Perez" userId="a4453182-19be-4539-895e-e34b0e9eeff6" providerId="ADAL" clId="{8FC3BB1E-36E4-4D26-933E-41D0C8765661}" dt="2022-07-28T14:03:36.345" v="1221" actId="21"/>
          <ac:spMkLst>
            <pc:docMk/>
            <pc:sldMk cId="2871707189" sldId="311"/>
            <ac:spMk id="3" creationId="{64C76E7A-2C98-5A99-F94E-7E62D730DC70}"/>
          </ac:spMkLst>
        </pc:spChg>
        <pc:spChg chg="add del mod">
          <ac:chgData name="Rocio Monserrat Ramirez Perez" userId="a4453182-19be-4539-895e-e34b0e9eeff6" providerId="ADAL" clId="{8FC3BB1E-36E4-4D26-933E-41D0C8765661}" dt="2022-07-29T13:24:08.268" v="1240" actId="21"/>
          <ac:spMkLst>
            <pc:docMk/>
            <pc:sldMk cId="2871707189" sldId="311"/>
            <ac:spMk id="5" creationId="{E9AEECDB-C478-9820-F156-066DD8E3EC19}"/>
          </ac:spMkLst>
        </pc:spChg>
        <pc:spChg chg="mod">
          <ac:chgData name="Rocio Monserrat Ramirez Perez" userId="a4453182-19be-4539-895e-e34b0e9eeff6" providerId="ADAL" clId="{8FC3BB1E-36E4-4D26-933E-41D0C8765661}" dt="2022-07-29T13:25:37.314" v="1259" actId="1076"/>
          <ac:spMkLst>
            <pc:docMk/>
            <pc:sldMk cId="2871707189" sldId="311"/>
            <ac:spMk id="283" creationId="{00000000-0000-0000-0000-000000000000}"/>
          </ac:spMkLst>
        </pc:spChg>
        <pc:spChg chg="mod">
          <ac:chgData name="Rocio Monserrat Ramirez Perez" userId="a4453182-19be-4539-895e-e34b0e9eeff6" providerId="ADAL" clId="{8FC3BB1E-36E4-4D26-933E-41D0C8765661}" dt="2022-07-29T14:33:10.071" v="1590" actId="255"/>
          <ac:spMkLst>
            <pc:docMk/>
            <pc:sldMk cId="2871707189" sldId="311"/>
            <ac:spMk id="284" creationId="{00000000-0000-0000-0000-000000000000}"/>
          </ac:spMkLst>
        </pc:spChg>
        <pc:spChg chg="add del mod">
          <ac:chgData name="Rocio Monserrat Ramirez Perez" userId="a4453182-19be-4539-895e-e34b0e9eeff6" providerId="ADAL" clId="{8FC3BB1E-36E4-4D26-933E-41D0C8765661}" dt="2022-07-29T13:24:03.075" v="1239" actId="21"/>
          <ac:spMkLst>
            <pc:docMk/>
            <pc:sldMk cId="2871707189" sldId="311"/>
            <ac:spMk id="285" creationId="{00000000-0000-0000-0000-000000000000}"/>
          </ac:spMkLst>
        </pc:spChg>
        <pc:spChg chg="mod">
          <ac:chgData name="Rocio Monserrat Ramirez Perez" userId="a4453182-19be-4539-895e-e34b0e9eeff6" providerId="ADAL" clId="{8FC3BB1E-36E4-4D26-933E-41D0C8765661}" dt="2022-07-29T13:24:30.510" v="1246" actId="1076"/>
          <ac:spMkLst>
            <pc:docMk/>
            <pc:sldMk cId="2871707189" sldId="311"/>
            <ac:spMk id="287" creationId="{00000000-0000-0000-0000-000000000000}"/>
          </ac:spMkLst>
        </pc:spChg>
        <pc:spChg chg="mod">
          <ac:chgData name="Rocio Monserrat Ramirez Perez" userId="a4453182-19be-4539-895e-e34b0e9eeff6" providerId="ADAL" clId="{8FC3BB1E-36E4-4D26-933E-41D0C8765661}" dt="2022-07-29T13:25:21.485" v="1257" actId="1076"/>
          <ac:spMkLst>
            <pc:docMk/>
            <pc:sldMk cId="2871707189" sldId="311"/>
            <ac:spMk id="288" creationId="{00000000-0000-0000-0000-000000000000}"/>
          </ac:spMkLst>
        </pc:spChg>
        <pc:spChg chg="mod">
          <ac:chgData name="Rocio Monserrat Ramirez Perez" userId="a4453182-19be-4539-895e-e34b0e9eeff6" providerId="ADAL" clId="{8FC3BB1E-36E4-4D26-933E-41D0C8765661}" dt="2022-07-29T13:25:05.927" v="1254" actId="1076"/>
          <ac:spMkLst>
            <pc:docMk/>
            <pc:sldMk cId="2871707189" sldId="311"/>
            <ac:spMk id="289" creationId="{00000000-0000-0000-0000-000000000000}"/>
          </ac:spMkLst>
        </pc:spChg>
        <pc:grpChg chg="del">
          <ac:chgData name="Rocio Monserrat Ramirez Perez" userId="a4453182-19be-4539-895e-e34b0e9eeff6" providerId="ADAL" clId="{8FC3BB1E-36E4-4D26-933E-41D0C8765661}" dt="2022-07-29T13:24:15.352" v="1242" actId="21"/>
          <ac:grpSpMkLst>
            <pc:docMk/>
            <pc:sldMk cId="2871707189" sldId="311"/>
            <ac:grpSpMk id="9" creationId="{4BC9801B-B66C-681B-1DA9-258DDAE111E7}"/>
          </ac:grpSpMkLst>
        </pc:grpChg>
      </pc:sldChg>
      <pc:sldChg chg="addSp delSp modSp mod">
        <pc:chgData name="Rocio Monserrat Ramirez Perez" userId="a4453182-19be-4539-895e-e34b0e9eeff6" providerId="ADAL" clId="{8FC3BB1E-36E4-4D26-933E-41D0C8765661}" dt="2022-07-29T18:16:07.842" v="1603" actId="20577"/>
        <pc:sldMkLst>
          <pc:docMk/>
          <pc:sldMk cId="538635266" sldId="312"/>
        </pc:sldMkLst>
        <pc:spChg chg="mod">
          <ac:chgData name="Rocio Monserrat Ramirez Perez" userId="a4453182-19be-4539-895e-e34b0e9eeff6" providerId="ADAL" clId="{8FC3BB1E-36E4-4D26-933E-41D0C8765661}" dt="2022-07-29T13:31:15.536" v="1322" actId="208"/>
          <ac:spMkLst>
            <pc:docMk/>
            <pc:sldMk cId="538635266" sldId="312"/>
            <ac:spMk id="5" creationId="{B3C3610D-A532-C5CB-5E77-D9F32AF3FBBD}"/>
          </ac:spMkLst>
        </pc:spChg>
        <pc:spChg chg="mod">
          <ac:chgData name="Rocio Monserrat Ramirez Perez" userId="a4453182-19be-4539-895e-e34b0e9eeff6" providerId="ADAL" clId="{8FC3BB1E-36E4-4D26-933E-41D0C8765661}" dt="2022-07-29T13:31:15.536" v="1322" actId="208"/>
          <ac:spMkLst>
            <pc:docMk/>
            <pc:sldMk cId="538635266" sldId="312"/>
            <ac:spMk id="6" creationId="{1D1C9B49-6F6A-3507-1C47-BF5B049B78D3}"/>
          </ac:spMkLst>
        </pc:spChg>
        <pc:spChg chg="mod">
          <ac:chgData name="Rocio Monserrat Ramirez Perez" userId="a4453182-19be-4539-895e-e34b0e9eeff6" providerId="ADAL" clId="{8FC3BB1E-36E4-4D26-933E-41D0C8765661}" dt="2022-07-29T13:31:15.536" v="1322" actId="208"/>
          <ac:spMkLst>
            <pc:docMk/>
            <pc:sldMk cId="538635266" sldId="312"/>
            <ac:spMk id="7" creationId="{FAFD15BC-7639-FA98-BB40-AFB38D336FB4}"/>
          </ac:spMkLst>
        </pc:spChg>
        <pc:spChg chg="mod">
          <ac:chgData name="Rocio Monserrat Ramirez Perez" userId="a4453182-19be-4539-895e-e34b0e9eeff6" providerId="ADAL" clId="{8FC3BB1E-36E4-4D26-933E-41D0C8765661}" dt="2022-07-29T13:31:15.536" v="1322" actId="208"/>
          <ac:spMkLst>
            <pc:docMk/>
            <pc:sldMk cId="538635266" sldId="312"/>
            <ac:spMk id="8" creationId="{CA222A59-71E9-7B4A-26F5-4EB0D7348553}"/>
          </ac:spMkLst>
        </pc:spChg>
        <pc:spChg chg="mod">
          <ac:chgData name="Rocio Monserrat Ramirez Perez" userId="a4453182-19be-4539-895e-e34b0e9eeff6" providerId="ADAL" clId="{8FC3BB1E-36E4-4D26-933E-41D0C8765661}" dt="2022-07-29T13:31:15.536" v="1322" actId="208"/>
          <ac:spMkLst>
            <pc:docMk/>
            <pc:sldMk cId="538635266" sldId="312"/>
            <ac:spMk id="9" creationId="{13315144-BE28-930E-68D4-72EDE7E9377F}"/>
          </ac:spMkLst>
        </pc:spChg>
        <pc:spChg chg="mod">
          <ac:chgData name="Rocio Monserrat Ramirez Perez" userId="a4453182-19be-4539-895e-e34b0e9eeff6" providerId="ADAL" clId="{8FC3BB1E-36E4-4D26-933E-41D0C8765661}" dt="2022-07-29T13:31:15.536" v="1322" actId="208"/>
          <ac:spMkLst>
            <pc:docMk/>
            <pc:sldMk cId="538635266" sldId="312"/>
            <ac:spMk id="10" creationId="{605E20EA-9AF8-25F7-C271-D15EFB213E7F}"/>
          </ac:spMkLst>
        </pc:spChg>
        <pc:spChg chg="mod">
          <ac:chgData name="Rocio Monserrat Ramirez Perez" userId="a4453182-19be-4539-895e-e34b0e9eeff6" providerId="ADAL" clId="{8FC3BB1E-36E4-4D26-933E-41D0C8765661}" dt="2022-07-29T13:31:15.536" v="1322" actId="208"/>
          <ac:spMkLst>
            <pc:docMk/>
            <pc:sldMk cId="538635266" sldId="312"/>
            <ac:spMk id="11" creationId="{4C19E626-5BA2-EEE1-9F57-EE3A30385197}"/>
          </ac:spMkLst>
        </pc:spChg>
        <pc:spChg chg="mod">
          <ac:chgData name="Rocio Monserrat Ramirez Perez" userId="a4453182-19be-4539-895e-e34b0e9eeff6" providerId="ADAL" clId="{8FC3BB1E-36E4-4D26-933E-41D0C8765661}" dt="2022-07-29T13:31:15.536" v="1322" actId="208"/>
          <ac:spMkLst>
            <pc:docMk/>
            <pc:sldMk cId="538635266" sldId="312"/>
            <ac:spMk id="12" creationId="{AFAC1A32-EB82-6754-5C2D-DE112105C891}"/>
          </ac:spMkLst>
        </pc:spChg>
        <pc:spChg chg="mod">
          <ac:chgData name="Rocio Monserrat Ramirez Perez" userId="a4453182-19be-4539-895e-e34b0e9eeff6" providerId="ADAL" clId="{8FC3BB1E-36E4-4D26-933E-41D0C8765661}" dt="2022-07-29T13:31:15.536" v="1322" actId="208"/>
          <ac:spMkLst>
            <pc:docMk/>
            <pc:sldMk cId="538635266" sldId="312"/>
            <ac:spMk id="13" creationId="{6C46A269-C6C2-9770-895B-B04B4119A75A}"/>
          </ac:spMkLst>
        </pc:spChg>
        <pc:spChg chg="mod">
          <ac:chgData name="Rocio Monserrat Ramirez Perez" userId="a4453182-19be-4539-895e-e34b0e9eeff6" providerId="ADAL" clId="{8FC3BB1E-36E4-4D26-933E-41D0C8765661}" dt="2022-07-29T13:31:15.536" v="1322" actId="208"/>
          <ac:spMkLst>
            <pc:docMk/>
            <pc:sldMk cId="538635266" sldId="312"/>
            <ac:spMk id="14" creationId="{D97AF6B5-0B9A-99E3-06A3-E8545BB4AC1D}"/>
          </ac:spMkLst>
        </pc:spChg>
        <pc:spChg chg="mod">
          <ac:chgData name="Rocio Monserrat Ramirez Perez" userId="a4453182-19be-4539-895e-e34b0e9eeff6" providerId="ADAL" clId="{8FC3BB1E-36E4-4D26-933E-41D0C8765661}" dt="2022-07-29T13:31:15.536" v="1322" actId="208"/>
          <ac:spMkLst>
            <pc:docMk/>
            <pc:sldMk cId="538635266" sldId="312"/>
            <ac:spMk id="15" creationId="{F455D1A2-4490-6BC5-73B4-8D4C614A880C}"/>
          </ac:spMkLst>
        </pc:spChg>
        <pc:spChg chg="mod">
          <ac:chgData name="Rocio Monserrat Ramirez Perez" userId="a4453182-19be-4539-895e-e34b0e9eeff6" providerId="ADAL" clId="{8FC3BB1E-36E4-4D26-933E-41D0C8765661}" dt="2022-07-29T13:31:15.536" v="1322" actId="208"/>
          <ac:spMkLst>
            <pc:docMk/>
            <pc:sldMk cId="538635266" sldId="312"/>
            <ac:spMk id="16" creationId="{E58AD45F-DB9D-DF18-7B25-5315ADA1C0CA}"/>
          </ac:spMkLst>
        </pc:spChg>
        <pc:spChg chg="mod">
          <ac:chgData name="Rocio Monserrat Ramirez Perez" userId="a4453182-19be-4539-895e-e34b0e9eeff6" providerId="ADAL" clId="{8FC3BB1E-36E4-4D26-933E-41D0C8765661}" dt="2022-07-29T13:31:15.536" v="1322" actId="208"/>
          <ac:spMkLst>
            <pc:docMk/>
            <pc:sldMk cId="538635266" sldId="312"/>
            <ac:spMk id="17" creationId="{1AFF0519-5003-2016-F8E4-2BA554BAF18B}"/>
          </ac:spMkLst>
        </pc:spChg>
        <pc:spChg chg="mod">
          <ac:chgData name="Rocio Monserrat Ramirez Perez" userId="a4453182-19be-4539-895e-e34b0e9eeff6" providerId="ADAL" clId="{8FC3BB1E-36E4-4D26-933E-41D0C8765661}" dt="2022-07-29T13:31:15.536" v="1322" actId="208"/>
          <ac:spMkLst>
            <pc:docMk/>
            <pc:sldMk cId="538635266" sldId="312"/>
            <ac:spMk id="18" creationId="{B5956C41-179C-F964-5415-64B38A2D9107}"/>
          </ac:spMkLst>
        </pc:spChg>
        <pc:spChg chg="mod">
          <ac:chgData name="Rocio Monserrat Ramirez Perez" userId="a4453182-19be-4539-895e-e34b0e9eeff6" providerId="ADAL" clId="{8FC3BB1E-36E4-4D26-933E-41D0C8765661}" dt="2022-07-29T18:16:07.842" v="1603" actId="20577"/>
          <ac:spMkLst>
            <pc:docMk/>
            <pc:sldMk cId="538635266" sldId="312"/>
            <ac:spMk id="576" creationId="{00000000-0000-0000-0000-000000000000}"/>
          </ac:spMkLst>
        </pc:spChg>
        <pc:spChg chg="del">
          <ac:chgData name="Rocio Monserrat Ramirez Perez" userId="a4453182-19be-4539-895e-e34b0e9eeff6" providerId="ADAL" clId="{8FC3BB1E-36E4-4D26-933E-41D0C8765661}" dt="2022-07-29T13:30:27.625" v="1318" actId="21"/>
          <ac:spMkLst>
            <pc:docMk/>
            <pc:sldMk cId="538635266" sldId="312"/>
            <ac:spMk id="578" creationId="{00000000-0000-0000-0000-000000000000}"/>
          </ac:spMkLst>
        </pc:spChg>
        <pc:grpChg chg="add mod">
          <ac:chgData name="Rocio Monserrat Ramirez Perez" userId="a4453182-19be-4539-895e-e34b0e9eeff6" providerId="ADAL" clId="{8FC3BB1E-36E4-4D26-933E-41D0C8765661}" dt="2022-07-29T13:31:23.219" v="1323" actId="1076"/>
          <ac:grpSpMkLst>
            <pc:docMk/>
            <pc:sldMk cId="538635266" sldId="312"/>
            <ac:grpSpMk id="4" creationId="{CB68B258-8D00-EB80-8F66-ACE6E3538AA3}"/>
          </ac:grpSpMkLst>
        </pc:grpChg>
      </pc:sldChg>
      <pc:sldChg chg="addSp delSp modSp mod">
        <pc:chgData name="Rocio Monserrat Ramirez Perez" userId="a4453182-19be-4539-895e-e34b0e9eeff6" providerId="ADAL" clId="{8FC3BB1E-36E4-4D26-933E-41D0C8765661}" dt="2022-07-29T14:33:02.969" v="1589" actId="255"/>
        <pc:sldMkLst>
          <pc:docMk/>
          <pc:sldMk cId="963421210" sldId="313"/>
        </pc:sldMkLst>
        <pc:spChg chg="mod">
          <ac:chgData name="Rocio Monserrat Ramirez Perez" userId="a4453182-19be-4539-895e-e34b0e9eeff6" providerId="ADAL" clId="{8FC3BB1E-36E4-4D26-933E-41D0C8765661}" dt="2022-07-29T14:33:02.969" v="1589" actId="255"/>
          <ac:spMkLst>
            <pc:docMk/>
            <pc:sldMk cId="963421210" sldId="313"/>
            <ac:spMk id="3" creationId="{957886DC-C347-54E0-FEFB-133E34DF7F8D}"/>
          </ac:spMkLst>
        </pc:spChg>
        <pc:spChg chg="mod">
          <ac:chgData name="Rocio Monserrat Ramirez Perez" userId="a4453182-19be-4539-895e-e34b0e9eeff6" providerId="ADAL" clId="{8FC3BB1E-36E4-4D26-933E-41D0C8765661}" dt="2022-07-29T14:11:26.839" v="1531"/>
          <ac:spMkLst>
            <pc:docMk/>
            <pc:sldMk cId="963421210" sldId="313"/>
            <ac:spMk id="82" creationId="{EC47DC27-C978-A25A-F38C-5B3627EBBF9C}"/>
          </ac:spMkLst>
        </pc:spChg>
        <pc:spChg chg="mod">
          <ac:chgData name="Rocio Monserrat Ramirez Perez" userId="a4453182-19be-4539-895e-e34b0e9eeff6" providerId="ADAL" clId="{8FC3BB1E-36E4-4D26-933E-41D0C8765661}" dt="2022-07-29T14:11:26.839" v="1531"/>
          <ac:spMkLst>
            <pc:docMk/>
            <pc:sldMk cId="963421210" sldId="313"/>
            <ac:spMk id="83" creationId="{7D5E5CB5-3B15-FD43-9317-2DAD26853728}"/>
          </ac:spMkLst>
        </pc:spChg>
        <pc:spChg chg="mod">
          <ac:chgData name="Rocio Monserrat Ramirez Perez" userId="a4453182-19be-4539-895e-e34b0e9eeff6" providerId="ADAL" clId="{8FC3BB1E-36E4-4D26-933E-41D0C8765661}" dt="2022-07-29T14:11:26.839" v="1531"/>
          <ac:spMkLst>
            <pc:docMk/>
            <pc:sldMk cId="963421210" sldId="313"/>
            <ac:spMk id="84" creationId="{22D120A1-3970-EE7E-61FD-81BB3295371B}"/>
          </ac:spMkLst>
        </pc:spChg>
        <pc:spChg chg="mod">
          <ac:chgData name="Rocio Monserrat Ramirez Perez" userId="a4453182-19be-4539-895e-e34b0e9eeff6" providerId="ADAL" clId="{8FC3BB1E-36E4-4D26-933E-41D0C8765661}" dt="2022-07-29T14:11:26.839" v="1531"/>
          <ac:spMkLst>
            <pc:docMk/>
            <pc:sldMk cId="963421210" sldId="313"/>
            <ac:spMk id="85" creationId="{9799E077-79F8-6392-7055-90921350DA44}"/>
          </ac:spMkLst>
        </pc:spChg>
        <pc:spChg chg="mod">
          <ac:chgData name="Rocio Monserrat Ramirez Perez" userId="a4453182-19be-4539-895e-e34b0e9eeff6" providerId="ADAL" clId="{8FC3BB1E-36E4-4D26-933E-41D0C8765661}" dt="2022-07-29T14:11:26.839" v="1531"/>
          <ac:spMkLst>
            <pc:docMk/>
            <pc:sldMk cId="963421210" sldId="313"/>
            <ac:spMk id="86" creationId="{AEE0E689-C357-BE3D-2919-3EA893F8B415}"/>
          </ac:spMkLst>
        </pc:spChg>
        <pc:spChg chg="mod">
          <ac:chgData name="Rocio Monserrat Ramirez Perez" userId="a4453182-19be-4539-895e-e34b0e9eeff6" providerId="ADAL" clId="{8FC3BB1E-36E4-4D26-933E-41D0C8765661}" dt="2022-07-29T14:11:26.839" v="1531"/>
          <ac:spMkLst>
            <pc:docMk/>
            <pc:sldMk cId="963421210" sldId="313"/>
            <ac:spMk id="87" creationId="{6C60AD98-8AA3-D352-1691-4420D17A1026}"/>
          </ac:spMkLst>
        </pc:spChg>
        <pc:spChg chg="mod">
          <ac:chgData name="Rocio Monserrat Ramirez Perez" userId="a4453182-19be-4539-895e-e34b0e9eeff6" providerId="ADAL" clId="{8FC3BB1E-36E4-4D26-933E-41D0C8765661}" dt="2022-07-29T14:11:26.839" v="1531"/>
          <ac:spMkLst>
            <pc:docMk/>
            <pc:sldMk cId="963421210" sldId="313"/>
            <ac:spMk id="88" creationId="{8BA2316F-A0EA-7C4E-0154-F521573B13C2}"/>
          </ac:spMkLst>
        </pc:spChg>
        <pc:spChg chg="mod">
          <ac:chgData name="Rocio Monserrat Ramirez Perez" userId="a4453182-19be-4539-895e-e34b0e9eeff6" providerId="ADAL" clId="{8FC3BB1E-36E4-4D26-933E-41D0C8765661}" dt="2022-07-29T14:11:26.839" v="1531"/>
          <ac:spMkLst>
            <pc:docMk/>
            <pc:sldMk cId="963421210" sldId="313"/>
            <ac:spMk id="89" creationId="{6578FAE1-DF3D-F967-40C0-CE85346CB902}"/>
          </ac:spMkLst>
        </pc:spChg>
        <pc:spChg chg="mod">
          <ac:chgData name="Rocio Monserrat Ramirez Perez" userId="a4453182-19be-4539-895e-e34b0e9eeff6" providerId="ADAL" clId="{8FC3BB1E-36E4-4D26-933E-41D0C8765661}" dt="2022-07-29T14:11:26.839" v="1531"/>
          <ac:spMkLst>
            <pc:docMk/>
            <pc:sldMk cId="963421210" sldId="313"/>
            <ac:spMk id="90" creationId="{622AC583-42C8-3E6E-958D-9FCC12EDA8D7}"/>
          </ac:spMkLst>
        </pc:spChg>
        <pc:spChg chg="mod">
          <ac:chgData name="Rocio Monserrat Ramirez Perez" userId="a4453182-19be-4539-895e-e34b0e9eeff6" providerId="ADAL" clId="{8FC3BB1E-36E4-4D26-933E-41D0C8765661}" dt="2022-07-29T14:11:26.839" v="1531"/>
          <ac:spMkLst>
            <pc:docMk/>
            <pc:sldMk cId="963421210" sldId="313"/>
            <ac:spMk id="91" creationId="{01AF2CBE-EBEA-3727-3EE1-3B6A09E8FF72}"/>
          </ac:spMkLst>
        </pc:spChg>
        <pc:spChg chg="mod">
          <ac:chgData name="Rocio Monserrat Ramirez Perez" userId="a4453182-19be-4539-895e-e34b0e9eeff6" providerId="ADAL" clId="{8FC3BB1E-36E4-4D26-933E-41D0C8765661}" dt="2022-07-29T14:11:26.839" v="1531"/>
          <ac:spMkLst>
            <pc:docMk/>
            <pc:sldMk cId="963421210" sldId="313"/>
            <ac:spMk id="92" creationId="{99F88A4A-2833-EA42-7D44-55A443623B28}"/>
          </ac:spMkLst>
        </pc:spChg>
        <pc:spChg chg="mod">
          <ac:chgData name="Rocio Monserrat Ramirez Perez" userId="a4453182-19be-4539-895e-e34b0e9eeff6" providerId="ADAL" clId="{8FC3BB1E-36E4-4D26-933E-41D0C8765661}" dt="2022-07-29T14:11:26.839" v="1531"/>
          <ac:spMkLst>
            <pc:docMk/>
            <pc:sldMk cId="963421210" sldId="313"/>
            <ac:spMk id="93" creationId="{ED5F2A60-EC66-31A1-8E82-CF7CEDB85A94}"/>
          </ac:spMkLst>
        </pc:spChg>
        <pc:spChg chg="mod">
          <ac:chgData name="Rocio Monserrat Ramirez Perez" userId="a4453182-19be-4539-895e-e34b0e9eeff6" providerId="ADAL" clId="{8FC3BB1E-36E4-4D26-933E-41D0C8765661}" dt="2022-07-29T14:11:26.839" v="1531"/>
          <ac:spMkLst>
            <pc:docMk/>
            <pc:sldMk cId="963421210" sldId="313"/>
            <ac:spMk id="94" creationId="{B66FC2E2-CCE1-5039-BA74-C47C0AA09AFD}"/>
          </ac:spMkLst>
        </pc:spChg>
        <pc:spChg chg="mod">
          <ac:chgData name="Rocio Monserrat Ramirez Perez" userId="a4453182-19be-4539-895e-e34b0e9eeff6" providerId="ADAL" clId="{8FC3BB1E-36E4-4D26-933E-41D0C8765661}" dt="2022-07-29T14:11:26.839" v="1531"/>
          <ac:spMkLst>
            <pc:docMk/>
            <pc:sldMk cId="963421210" sldId="313"/>
            <ac:spMk id="95" creationId="{2DEB2AC8-386E-D988-EDF6-B291C0F6C98C}"/>
          </ac:spMkLst>
        </pc:spChg>
        <pc:spChg chg="mod">
          <ac:chgData name="Rocio Monserrat Ramirez Perez" userId="a4453182-19be-4539-895e-e34b0e9eeff6" providerId="ADAL" clId="{8FC3BB1E-36E4-4D26-933E-41D0C8765661}" dt="2022-07-29T14:11:26.839" v="1531"/>
          <ac:spMkLst>
            <pc:docMk/>
            <pc:sldMk cId="963421210" sldId="313"/>
            <ac:spMk id="96" creationId="{969FBE6A-5353-0A60-B629-71F9823EEDFE}"/>
          </ac:spMkLst>
        </pc:spChg>
        <pc:spChg chg="mod">
          <ac:chgData name="Rocio Monserrat Ramirez Perez" userId="a4453182-19be-4539-895e-e34b0e9eeff6" providerId="ADAL" clId="{8FC3BB1E-36E4-4D26-933E-41D0C8765661}" dt="2022-07-29T14:11:26.839" v="1531"/>
          <ac:spMkLst>
            <pc:docMk/>
            <pc:sldMk cId="963421210" sldId="313"/>
            <ac:spMk id="97" creationId="{57C8644F-F846-3B50-5995-6D3F347A4124}"/>
          </ac:spMkLst>
        </pc:spChg>
        <pc:spChg chg="mod">
          <ac:chgData name="Rocio Monserrat Ramirez Perez" userId="a4453182-19be-4539-895e-e34b0e9eeff6" providerId="ADAL" clId="{8FC3BB1E-36E4-4D26-933E-41D0C8765661}" dt="2022-07-29T14:11:26.839" v="1531"/>
          <ac:spMkLst>
            <pc:docMk/>
            <pc:sldMk cId="963421210" sldId="313"/>
            <ac:spMk id="98" creationId="{AAD10026-8661-25FB-CA02-7DF8FD50E084}"/>
          </ac:spMkLst>
        </pc:spChg>
        <pc:spChg chg="mod">
          <ac:chgData name="Rocio Monserrat Ramirez Perez" userId="a4453182-19be-4539-895e-e34b0e9eeff6" providerId="ADAL" clId="{8FC3BB1E-36E4-4D26-933E-41D0C8765661}" dt="2022-07-29T14:11:26.839" v="1531"/>
          <ac:spMkLst>
            <pc:docMk/>
            <pc:sldMk cId="963421210" sldId="313"/>
            <ac:spMk id="99" creationId="{A3DA7B94-6082-F767-AE8D-876402240305}"/>
          </ac:spMkLst>
        </pc:spChg>
        <pc:spChg chg="mod">
          <ac:chgData name="Rocio Monserrat Ramirez Perez" userId="a4453182-19be-4539-895e-e34b0e9eeff6" providerId="ADAL" clId="{8FC3BB1E-36E4-4D26-933E-41D0C8765661}" dt="2022-07-29T14:11:26.839" v="1531"/>
          <ac:spMkLst>
            <pc:docMk/>
            <pc:sldMk cId="963421210" sldId="313"/>
            <ac:spMk id="100" creationId="{F81EF57C-1CF3-92AE-AD02-B8590806865F}"/>
          </ac:spMkLst>
        </pc:spChg>
        <pc:spChg chg="mod">
          <ac:chgData name="Rocio Monserrat Ramirez Perez" userId="a4453182-19be-4539-895e-e34b0e9eeff6" providerId="ADAL" clId="{8FC3BB1E-36E4-4D26-933E-41D0C8765661}" dt="2022-07-29T14:11:26.839" v="1531"/>
          <ac:spMkLst>
            <pc:docMk/>
            <pc:sldMk cId="963421210" sldId="313"/>
            <ac:spMk id="101" creationId="{6F120E58-04E0-E2A8-F4A9-AF5C102678BA}"/>
          </ac:spMkLst>
        </pc:spChg>
        <pc:spChg chg="mod">
          <ac:chgData name="Rocio Monserrat Ramirez Perez" userId="a4453182-19be-4539-895e-e34b0e9eeff6" providerId="ADAL" clId="{8FC3BB1E-36E4-4D26-933E-41D0C8765661}" dt="2022-07-29T14:11:26.839" v="1531"/>
          <ac:spMkLst>
            <pc:docMk/>
            <pc:sldMk cId="963421210" sldId="313"/>
            <ac:spMk id="102" creationId="{8BA61EE2-FDDC-C3DC-5CF2-CB40293F8089}"/>
          </ac:spMkLst>
        </pc:spChg>
        <pc:spChg chg="mod">
          <ac:chgData name="Rocio Monserrat Ramirez Perez" userId="a4453182-19be-4539-895e-e34b0e9eeff6" providerId="ADAL" clId="{8FC3BB1E-36E4-4D26-933E-41D0C8765661}" dt="2022-07-29T14:11:26.839" v="1531"/>
          <ac:spMkLst>
            <pc:docMk/>
            <pc:sldMk cId="963421210" sldId="313"/>
            <ac:spMk id="103" creationId="{36B8422B-7F13-D969-20BC-5DAAD4B99235}"/>
          </ac:spMkLst>
        </pc:spChg>
        <pc:spChg chg="mod">
          <ac:chgData name="Rocio Monserrat Ramirez Perez" userId="a4453182-19be-4539-895e-e34b0e9eeff6" providerId="ADAL" clId="{8FC3BB1E-36E4-4D26-933E-41D0C8765661}" dt="2022-07-29T14:11:26.839" v="1531"/>
          <ac:spMkLst>
            <pc:docMk/>
            <pc:sldMk cId="963421210" sldId="313"/>
            <ac:spMk id="104" creationId="{C7699A62-7C84-5FAB-F94B-51328BC493B5}"/>
          </ac:spMkLst>
        </pc:spChg>
        <pc:spChg chg="mod">
          <ac:chgData name="Rocio Monserrat Ramirez Perez" userId="a4453182-19be-4539-895e-e34b0e9eeff6" providerId="ADAL" clId="{8FC3BB1E-36E4-4D26-933E-41D0C8765661}" dt="2022-07-29T14:11:26.839" v="1531"/>
          <ac:spMkLst>
            <pc:docMk/>
            <pc:sldMk cId="963421210" sldId="313"/>
            <ac:spMk id="105" creationId="{34A90306-68F6-D1BD-7FFA-2080F5397909}"/>
          </ac:spMkLst>
        </pc:spChg>
        <pc:spChg chg="mod">
          <ac:chgData name="Rocio Monserrat Ramirez Perez" userId="a4453182-19be-4539-895e-e34b0e9eeff6" providerId="ADAL" clId="{8FC3BB1E-36E4-4D26-933E-41D0C8765661}" dt="2022-07-29T14:11:26.839" v="1531"/>
          <ac:spMkLst>
            <pc:docMk/>
            <pc:sldMk cId="963421210" sldId="313"/>
            <ac:spMk id="106" creationId="{8103DC8D-EF54-9178-0BDF-1B7F00B19EAF}"/>
          </ac:spMkLst>
        </pc:spChg>
        <pc:spChg chg="mod">
          <ac:chgData name="Rocio Monserrat Ramirez Perez" userId="a4453182-19be-4539-895e-e34b0e9eeff6" providerId="ADAL" clId="{8FC3BB1E-36E4-4D26-933E-41D0C8765661}" dt="2022-07-29T14:11:26.839" v="1531"/>
          <ac:spMkLst>
            <pc:docMk/>
            <pc:sldMk cId="963421210" sldId="313"/>
            <ac:spMk id="107" creationId="{83E11DB6-F207-B16F-02E7-32EE6FC5BCCC}"/>
          </ac:spMkLst>
        </pc:spChg>
        <pc:spChg chg="mod">
          <ac:chgData name="Rocio Monserrat Ramirez Perez" userId="a4453182-19be-4539-895e-e34b0e9eeff6" providerId="ADAL" clId="{8FC3BB1E-36E4-4D26-933E-41D0C8765661}" dt="2022-07-29T14:11:26.839" v="1531"/>
          <ac:spMkLst>
            <pc:docMk/>
            <pc:sldMk cId="963421210" sldId="313"/>
            <ac:spMk id="108" creationId="{558019CF-6049-D1CB-7D72-54D27C866068}"/>
          </ac:spMkLst>
        </pc:spChg>
        <pc:spChg chg="mod">
          <ac:chgData name="Rocio Monserrat Ramirez Perez" userId="a4453182-19be-4539-895e-e34b0e9eeff6" providerId="ADAL" clId="{8FC3BB1E-36E4-4D26-933E-41D0C8765661}" dt="2022-07-29T14:11:26.839" v="1531"/>
          <ac:spMkLst>
            <pc:docMk/>
            <pc:sldMk cId="963421210" sldId="313"/>
            <ac:spMk id="109" creationId="{F08575E1-0522-7C29-F112-05ABB57E80D2}"/>
          </ac:spMkLst>
        </pc:spChg>
        <pc:spChg chg="mod">
          <ac:chgData name="Rocio Monserrat Ramirez Perez" userId="a4453182-19be-4539-895e-e34b0e9eeff6" providerId="ADAL" clId="{8FC3BB1E-36E4-4D26-933E-41D0C8765661}" dt="2022-07-29T14:11:26.839" v="1531"/>
          <ac:spMkLst>
            <pc:docMk/>
            <pc:sldMk cId="963421210" sldId="313"/>
            <ac:spMk id="110" creationId="{5BD651EC-FE46-1807-655A-6CEE92A0799C}"/>
          </ac:spMkLst>
        </pc:spChg>
        <pc:spChg chg="mod">
          <ac:chgData name="Rocio Monserrat Ramirez Perez" userId="a4453182-19be-4539-895e-e34b0e9eeff6" providerId="ADAL" clId="{8FC3BB1E-36E4-4D26-933E-41D0C8765661}" dt="2022-07-29T14:11:26.839" v="1531"/>
          <ac:spMkLst>
            <pc:docMk/>
            <pc:sldMk cId="963421210" sldId="313"/>
            <ac:spMk id="111" creationId="{C63F4213-A4FC-365A-25C1-DE518AAAF57C}"/>
          </ac:spMkLst>
        </pc:spChg>
        <pc:spChg chg="mod">
          <ac:chgData name="Rocio Monserrat Ramirez Perez" userId="a4453182-19be-4539-895e-e34b0e9eeff6" providerId="ADAL" clId="{8FC3BB1E-36E4-4D26-933E-41D0C8765661}" dt="2022-07-29T14:11:26.839" v="1531"/>
          <ac:spMkLst>
            <pc:docMk/>
            <pc:sldMk cId="963421210" sldId="313"/>
            <ac:spMk id="112" creationId="{53CE6157-BF92-9014-ABAC-9AE550037560}"/>
          </ac:spMkLst>
        </pc:spChg>
        <pc:spChg chg="mod">
          <ac:chgData name="Rocio Monserrat Ramirez Perez" userId="a4453182-19be-4539-895e-e34b0e9eeff6" providerId="ADAL" clId="{8FC3BB1E-36E4-4D26-933E-41D0C8765661}" dt="2022-07-29T14:11:26.839" v="1531"/>
          <ac:spMkLst>
            <pc:docMk/>
            <pc:sldMk cId="963421210" sldId="313"/>
            <ac:spMk id="113" creationId="{6C2F3B1D-7CC0-918D-0E09-131F0E4AC1C6}"/>
          </ac:spMkLst>
        </pc:spChg>
        <pc:spChg chg="mod">
          <ac:chgData name="Rocio Monserrat Ramirez Perez" userId="a4453182-19be-4539-895e-e34b0e9eeff6" providerId="ADAL" clId="{8FC3BB1E-36E4-4D26-933E-41D0C8765661}" dt="2022-07-29T14:11:26.839" v="1531"/>
          <ac:spMkLst>
            <pc:docMk/>
            <pc:sldMk cId="963421210" sldId="313"/>
            <ac:spMk id="114" creationId="{30E5E41C-7333-5A88-5100-C42D73626126}"/>
          </ac:spMkLst>
        </pc:spChg>
        <pc:spChg chg="mod">
          <ac:chgData name="Rocio Monserrat Ramirez Perez" userId="a4453182-19be-4539-895e-e34b0e9eeff6" providerId="ADAL" clId="{8FC3BB1E-36E4-4D26-933E-41D0C8765661}" dt="2022-07-29T14:11:26.839" v="1531"/>
          <ac:spMkLst>
            <pc:docMk/>
            <pc:sldMk cId="963421210" sldId="313"/>
            <ac:spMk id="115" creationId="{B3BC36C5-4177-9C85-F158-A40D9C19D435}"/>
          </ac:spMkLst>
        </pc:spChg>
        <pc:spChg chg="mod">
          <ac:chgData name="Rocio Monserrat Ramirez Perez" userId="a4453182-19be-4539-895e-e34b0e9eeff6" providerId="ADAL" clId="{8FC3BB1E-36E4-4D26-933E-41D0C8765661}" dt="2022-07-29T14:11:26.839" v="1531"/>
          <ac:spMkLst>
            <pc:docMk/>
            <pc:sldMk cId="963421210" sldId="313"/>
            <ac:spMk id="116" creationId="{BF48A23C-8DCC-D2F2-6AB0-1F96CB129BBE}"/>
          </ac:spMkLst>
        </pc:spChg>
        <pc:spChg chg="mod">
          <ac:chgData name="Rocio Monserrat Ramirez Perez" userId="a4453182-19be-4539-895e-e34b0e9eeff6" providerId="ADAL" clId="{8FC3BB1E-36E4-4D26-933E-41D0C8765661}" dt="2022-07-29T14:11:26.839" v="1531"/>
          <ac:spMkLst>
            <pc:docMk/>
            <pc:sldMk cId="963421210" sldId="313"/>
            <ac:spMk id="117" creationId="{2F2901D9-4D42-F906-7E13-DC31B3790450}"/>
          </ac:spMkLst>
        </pc:spChg>
        <pc:spChg chg="mod">
          <ac:chgData name="Rocio Monserrat Ramirez Perez" userId="a4453182-19be-4539-895e-e34b0e9eeff6" providerId="ADAL" clId="{8FC3BB1E-36E4-4D26-933E-41D0C8765661}" dt="2022-07-29T14:11:26.839" v="1531"/>
          <ac:spMkLst>
            <pc:docMk/>
            <pc:sldMk cId="963421210" sldId="313"/>
            <ac:spMk id="118" creationId="{ADE089C6-6993-4CC6-1C0A-4B58B86B21AA}"/>
          </ac:spMkLst>
        </pc:spChg>
        <pc:spChg chg="mod">
          <ac:chgData name="Rocio Monserrat Ramirez Perez" userId="a4453182-19be-4539-895e-e34b0e9eeff6" providerId="ADAL" clId="{8FC3BB1E-36E4-4D26-933E-41D0C8765661}" dt="2022-07-29T14:11:26.839" v="1531"/>
          <ac:spMkLst>
            <pc:docMk/>
            <pc:sldMk cId="963421210" sldId="313"/>
            <ac:spMk id="119" creationId="{0D7ACBF0-D2EB-F36A-CC42-8936EC5FC2B6}"/>
          </ac:spMkLst>
        </pc:spChg>
        <pc:spChg chg="mod">
          <ac:chgData name="Rocio Monserrat Ramirez Perez" userId="a4453182-19be-4539-895e-e34b0e9eeff6" providerId="ADAL" clId="{8FC3BB1E-36E4-4D26-933E-41D0C8765661}" dt="2022-07-29T14:11:26.839" v="1531"/>
          <ac:spMkLst>
            <pc:docMk/>
            <pc:sldMk cId="963421210" sldId="313"/>
            <ac:spMk id="120" creationId="{E50D21EC-01D4-E8C3-8020-F5E99EB39E6A}"/>
          </ac:spMkLst>
        </pc:spChg>
        <pc:spChg chg="mod">
          <ac:chgData name="Rocio Monserrat Ramirez Perez" userId="a4453182-19be-4539-895e-e34b0e9eeff6" providerId="ADAL" clId="{8FC3BB1E-36E4-4D26-933E-41D0C8765661}" dt="2022-07-29T14:11:26.839" v="1531"/>
          <ac:spMkLst>
            <pc:docMk/>
            <pc:sldMk cId="963421210" sldId="313"/>
            <ac:spMk id="121" creationId="{0B96F776-A6CA-E484-0257-12ADB378175E}"/>
          </ac:spMkLst>
        </pc:spChg>
        <pc:spChg chg="mod">
          <ac:chgData name="Rocio Monserrat Ramirez Perez" userId="a4453182-19be-4539-895e-e34b0e9eeff6" providerId="ADAL" clId="{8FC3BB1E-36E4-4D26-933E-41D0C8765661}" dt="2022-07-29T14:11:26.839" v="1531"/>
          <ac:spMkLst>
            <pc:docMk/>
            <pc:sldMk cId="963421210" sldId="313"/>
            <ac:spMk id="122" creationId="{5EC75304-2AB0-AAB7-322D-D4ABBE941E60}"/>
          </ac:spMkLst>
        </pc:spChg>
        <pc:spChg chg="mod">
          <ac:chgData name="Rocio Monserrat Ramirez Perez" userId="a4453182-19be-4539-895e-e34b0e9eeff6" providerId="ADAL" clId="{8FC3BB1E-36E4-4D26-933E-41D0C8765661}" dt="2022-07-29T14:11:26.839" v="1531"/>
          <ac:spMkLst>
            <pc:docMk/>
            <pc:sldMk cId="963421210" sldId="313"/>
            <ac:spMk id="123" creationId="{6B2D5585-0FDF-0BE3-502D-F0B7F5FF90AA}"/>
          </ac:spMkLst>
        </pc:spChg>
        <pc:spChg chg="mod">
          <ac:chgData name="Rocio Monserrat Ramirez Perez" userId="a4453182-19be-4539-895e-e34b0e9eeff6" providerId="ADAL" clId="{8FC3BB1E-36E4-4D26-933E-41D0C8765661}" dt="2022-07-29T14:11:26.839" v="1531"/>
          <ac:spMkLst>
            <pc:docMk/>
            <pc:sldMk cId="963421210" sldId="313"/>
            <ac:spMk id="124" creationId="{8E0B104B-24BC-E064-E1BD-6E2CCAA90034}"/>
          </ac:spMkLst>
        </pc:spChg>
        <pc:spChg chg="mod">
          <ac:chgData name="Rocio Monserrat Ramirez Perez" userId="a4453182-19be-4539-895e-e34b0e9eeff6" providerId="ADAL" clId="{8FC3BB1E-36E4-4D26-933E-41D0C8765661}" dt="2022-07-29T14:11:26.839" v="1531"/>
          <ac:spMkLst>
            <pc:docMk/>
            <pc:sldMk cId="963421210" sldId="313"/>
            <ac:spMk id="125" creationId="{F91FEF6E-0654-1627-1F1A-4EB4B0D312C4}"/>
          </ac:spMkLst>
        </pc:spChg>
        <pc:spChg chg="mod">
          <ac:chgData name="Rocio Monserrat Ramirez Perez" userId="a4453182-19be-4539-895e-e34b0e9eeff6" providerId="ADAL" clId="{8FC3BB1E-36E4-4D26-933E-41D0C8765661}" dt="2022-07-29T14:11:26.839" v="1531"/>
          <ac:spMkLst>
            <pc:docMk/>
            <pc:sldMk cId="963421210" sldId="313"/>
            <ac:spMk id="126" creationId="{06124BDE-46FD-FFF4-9444-3F73309BF551}"/>
          </ac:spMkLst>
        </pc:spChg>
        <pc:spChg chg="mod">
          <ac:chgData name="Rocio Monserrat Ramirez Perez" userId="a4453182-19be-4539-895e-e34b0e9eeff6" providerId="ADAL" clId="{8FC3BB1E-36E4-4D26-933E-41D0C8765661}" dt="2022-07-29T14:11:26.839" v="1531"/>
          <ac:spMkLst>
            <pc:docMk/>
            <pc:sldMk cId="963421210" sldId="313"/>
            <ac:spMk id="127" creationId="{0EE6B1A4-23BA-FF0F-1DC3-FB321ACF9BE9}"/>
          </ac:spMkLst>
        </pc:spChg>
        <pc:spChg chg="mod">
          <ac:chgData name="Rocio Monserrat Ramirez Perez" userId="a4453182-19be-4539-895e-e34b0e9eeff6" providerId="ADAL" clId="{8FC3BB1E-36E4-4D26-933E-41D0C8765661}" dt="2022-07-29T14:11:26.839" v="1531"/>
          <ac:spMkLst>
            <pc:docMk/>
            <pc:sldMk cId="963421210" sldId="313"/>
            <ac:spMk id="128" creationId="{04A1CBBC-796B-85F8-B479-D3E151242CD1}"/>
          </ac:spMkLst>
        </pc:spChg>
        <pc:spChg chg="mod">
          <ac:chgData name="Rocio Monserrat Ramirez Perez" userId="a4453182-19be-4539-895e-e34b0e9eeff6" providerId="ADAL" clId="{8FC3BB1E-36E4-4D26-933E-41D0C8765661}" dt="2022-07-29T14:11:26.839" v="1531"/>
          <ac:spMkLst>
            <pc:docMk/>
            <pc:sldMk cId="963421210" sldId="313"/>
            <ac:spMk id="129" creationId="{B5BD16E6-3D26-3526-C02E-3D420A6B5291}"/>
          </ac:spMkLst>
        </pc:spChg>
        <pc:spChg chg="mod">
          <ac:chgData name="Rocio Monserrat Ramirez Perez" userId="a4453182-19be-4539-895e-e34b0e9eeff6" providerId="ADAL" clId="{8FC3BB1E-36E4-4D26-933E-41D0C8765661}" dt="2022-07-29T14:11:26.839" v="1531"/>
          <ac:spMkLst>
            <pc:docMk/>
            <pc:sldMk cId="963421210" sldId="313"/>
            <ac:spMk id="130" creationId="{BD547341-FF50-A06E-5A38-406D6C351D92}"/>
          </ac:spMkLst>
        </pc:spChg>
        <pc:spChg chg="mod">
          <ac:chgData name="Rocio Monserrat Ramirez Perez" userId="a4453182-19be-4539-895e-e34b0e9eeff6" providerId="ADAL" clId="{8FC3BB1E-36E4-4D26-933E-41D0C8765661}" dt="2022-07-29T14:11:26.839" v="1531"/>
          <ac:spMkLst>
            <pc:docMk/>
            <pc:sldMk cId="963421210" sldId="313"/>
            <ac:spMk id="131" creationId="{893CCE89-DEE6-71F0-BB52-BCB57D32E04D}"/>
          </ac:spMkLst>
        </pc:spChg>
        <pc:spChg chg="mod">
          <ac:chgData name="Rocio Monserrat Ramirez Perez" userId="a4453182-19be-4539-895e-e34b0e9eeff6" providerId="ADAL" clId="{8FC3BB1E-36E4-4D26-933E-41D0C8765661}" dt="2022-07-29T14:11:26.839" v="1531"/>
          <ac:spMkLst>
            <pc:docMk/>
            <pc:sldMk cId="963421210" sldId="313"/>
            <ac:spMk id="132" creationId="{484728C8-8B51-8081-C4B4-F1F52DE89DF5}"/>
          </ac:spMkLst>
        </pc:spChg>
        <pc:spChg chg="mod">
          <ac:chgData name="Rocio Monserrat Ramirez Perez" userId="a4453182-19be-4539-895e-e34b0e9eeff6" providerId="ADAL" clId="{8FC3BB1E-36E4-4D26-933E-41D0C8765661}" dt="2022-07-29T14:11:26.839" v="1531"/>
          <ac:spMkLst>
            <pc:docMk/>
            <pc:sldMk cId="963421210" sldId="313"/>
            <ac:spMk id="133" creationId="{A01088B7-EE02-29E5-B64B-142F7B79D775}"/>
          </ac:spMkLst>
        </pc:spChg>
        <pc:spChg chg="mod">
          <ac:chgData name="Rocio Monserrat Ramirez Perez" userId="a4453182-19be-4539-895e-e34b0e9eeff6" providerId="ADAL" clId="{8FC3BB1E-36E4-4D26-933E-41D0C8765661}" dt="2022-07-29T14:11:26.839" v="1531"/>
          <ac:spMkLst>
            <pc:docMk/>
            <pc:sldMk cId="963421210" sldId="313"/>
            <ac:spMk id="134" creationId="{ED605FC7-D544-B68D-EA52-287CD0158320}"/>
          </ac:spMkLst>
        </pc:spChg>
        <pc:spChg chg="mod">
          <ac:chgData name="Rocio Monserrat Ramirez Perez" userId="a4453182-19be-4539-895e-e34b0e9eeff6" providerId="ADAL" clId="{8FC3BB1E-36E4-4D26-933E-41D0C8765661}" dt="2022-07-29T14:11:26.839" v="1531"/>
          <ac:spMkLst>
            <pc:docMk/>
            <pc:sldMk cId="963421210" sldId="313"/>
            <ac:spMk id="135" creationId="{2A19E737-1E3F-7589-4353-8F47549224CB}"/>
          </ac:spMkLst>
        </pc:spChg>
        <pc:spChg chg="mod">
          <ac:chgData name="Rocio Monserrat Ramirez Perez" userId="a4453182-19be-4539-895e-e34b0e9eeff6" providerId="ADAL" clId="{8FC3BB1E-36E4-4D26-933E-41D0C8765661}" dt="2022-07-29T14:11:26.839" v="1531"/>
          <ac:spMkLst>
            <pc:docMk/>
            <pc:sldMk cId="963421210" sldId="313"/>
            <ac:spMk id="136" creationId="{5FC46C6E-B5ED-480D-9133-66C83C257D27}"/>
          </ac:spMkLst>
        </pc:spChg>
        <pc:spChg chg="mod">
          <ac:chgData name="Rocio Monserrat Ramirez Perez" userId="a4453182-19be-4539-895e-e34b0e9eeff6" providerId="ADAL" clId="{8FC3BB1E-36E4-4D26-933E-41D0C8765661}" dt="2022-07-29T14:11:26.839" v="1531"/>
          <ac:spMkLst>
            <pc:docMk/>
            <pc:sldMk cId="963421210" sldId="313"/>
            <ac:spMk id="137" creationId="{D98D73AE-5FA4-EFA6-911A-427913B7BC3A}"/>
          </ac:spMkLst>
        </pc:spChg>
        <pc:spChg chg="mod">
          <ac:chgData name="Rocio Monserrat Ramirez Perez" userId="a4453182-19be-4539-895e-e34b0e9eeff6" providerId="ADAL" clId="{8FC3BB1E-36E4-4D26-933E-41D0C8765661}" dt="2022-07-29T14:11:26.839" v="1531"/>
          <ac:spMkLst>
            <pc:docMk/>
            <pc:sldMk cId="963421210" sldId="313"/>
            <ac:spMk id="138" creationId="{C6096C39-8D80-5445-EFC7-C3D5E887440A}"/>
          </ac:spMkLst>
        </pc:spChg>
        <pc:spChg chg="mod">
          <ac:chgData name="Rocio Monserrat Ramirez Perez" userId="a4453182-19be-4539-895e-e34b0e9eeff6" providerId="ADAL" clId="{8FC3BB1E-36E4-4D26-933E-41D0C8765661}" dt="2022-07-29T14:11:26.839" v="1531"/>
          <ac:spMkLst>
            <pc:docMk/>
            <pc:sldMk cId="963421210" sldId="313"/>
            <ac:spMk id="139" creationId="{216AB585-139A-3D96-A882-0B1A2C8F0EC8}"/>
          </ac:spMkLst>
        </pc:spChg>
        <pc:spChg chg="mod">
          <ac:chgData name="Rocio Monserrat Ramirez Perez" userId="a4453182-19be-4539-895e-e34b0e9eeff6" providerId="ADAL" clId="{8FC3BB1E-36E4-4D26-933E-41D0C8765661}" dt="2022-07-29T14:11:26.839" v="1531"/>
          <ac:spMkLst>
            <pc:docMk/>
            <pc:sldMk cId="963421210" sldId="313"/>
            <ac:spMk id="140" creationId="{BD930450-A59C-6D6D-F5B5-08972D355A42}"/>
          </ac:spMkLst>
        </pc:spChg>
        <pc:spChg chg="mod">
          <ac:chgData name="Rocio Monserrat Ramirez Perez" userId="a4453182-19be-4539-895e-e34b0e9eeff6" providerId="ADAL" clId="{8FC3BB1E-36E4-4D26-933E-41D0C8765661}" dt="2022-07-29T14:11:26.839" v="1531"/>
          <ac:spMkLst>
            <pc:docMk/>
            <pc:sldMk cId="963421210" sldId="313"/>
            <ac:spMk id="141" creationId="{2324DE80-4BD6-B57E-06B1-1C45E973606F}"/>
          </ac:spMkLst>
        </pc:spChg>
        <pc:spChg chg="mod">
          <ac:chgData name="Rocio Monserrat Ramirez Perez" userId="a4453182-19be-4539-895e-e34b0e9eeff6" providerId="ADAL" clId="{8FC3BB1E-36E4-4D26-933E-41D0C8765661}" dt="2022-07-29T14:11:26.839" v="1531"/>
          <ac:spMkLst>
            <pc:docMk/>
            <pc:sldMk cId="963421210" sldId="313"/>
            <ac:spMk id="142" creationId="{766F63DA-346F-D96B-8F2B-7187C3EBD87A}"/>
          </ac:spMkLst>
        </pc:spChg>
        <pc:spChg chg="mod">
          <ac:chgData name="Rocio Monserrat Ramirez Perez" userId="a4453182-19be-4539-895e-e34b0e9eeff6" providerId="ADAL" clId="{8FC3BB1E-36E4-4D26-933E-41D0C8765661}" dt="2022-07-29T14:11:26.839" v="1531"/>
          <ac:spMkLst>
            <pc:docMk/>
            <pc:sldMk cId="963421210" sldId="313"/>
            <ac:spMk id="143" creationId="{A324E6FE-07C3-BEAD-0BC8-876665AA72D3}"/>
          </ac:spMkLst>
        </pc:spChg>
        <pc:spChg chg="mod">
          <ac:chgData name="Rocio Monserrat Ramirez Perez" userId="a4453182-19be-4539-895e-e34b0e9eeff6" providerId="ADAL" clId="{8FC3BB1E-36E4-4D26-933E-41D0C8765661}" dt="2022-07-29T14:11:26.839" v="1531"/>
          <ac:spMkLst>
            <pc:docMk/>
            <pc:sldMk cId="963421210" sldId="313"/>
            <ac:spMk id="144" creationId="{11EA2669-8B5A-F39D-3282-4CDE15EE5414}"/>
          </ac:spMkLst>
        </pc:spChg>
        <pc:spChg chg="mod">
          <ac:chgData name="Rocio Monserrat Ramirez Perez" userId="a4453182-19be-4539-895e-e34b0e9eeff6" providerId="ADAL" clId="{8FC3BB1E-36E4-4D26-933E-41D0C8765661}" dt="2022-07-29T14:11:26.839" v="1531"/>
          <ac:spMkLst>
            <pc:docMk/>
            <pc:sldMk cId="963421210" sldId="313"/>
            <ac:spMk id="145" creationId="{E013C97C-8201-3C45-1A00-83FDC5E4F820}"/>
          </ac:spMkLst>
        </pc:spChg>
        <pc:spChg chg="mod">
          <ac:chgData name="Rocio Monserrat Ramirez Perez" userId="a4453182-19be-4539-895e-e34b0e9eeff6" providerId="ADAL" clId="{8FC3BB1E-36E4-4D26-933E-41D0C8765661}" dt="2022-07-29T14:11:26.839" v="1531"/>
          <ac:spMkLst>
            <pc:docMk/>
            <pc:sldMk cId="963421210" sldId="313"/>
            <ac:spMk id="146" creationId="{96FF0C99-263A-9C1C-B8CD-CF6EE01559BC}"/>
          </ac:spMkLst>
        </pc:spChg>
        <pc:spChg chg="mod">
          <ac:chgData name="Rocio Monserrat Ramirez Perez" userId="a4453182-19be-4539-895e-e34b0e9eeff6" providerId="ADAL" clId="{8FC3BB1E-36E4-4D26-933E-41D0C8765661}" dt="2022-07-29T14:11:26.839" v="1531"/>
          <ac:spMkLst>
            <pc:docMk/>
            <pc:sldMk cId="963421210" sldId="313"/>
            <ac:spMk id="147" creationId="{AD18E28D-C828-DCD7-E6D3-6EDAD3523678}"/>
          </ac:spMkLst>
        </pc:spChg>
        <pc:spChg chg="mod">
          <ac:chgData name="Rocio Monserrat Ramirez Perez" userId="a4453182-19be-4539-895e-e34b0e9eeff6" providerId="ADAL" clId="{8FC3BB1E-36E4-4D26-933E-41D0C8765661}" dt="2022-07-29T14:11:26.839" v="1531"/>
          <ac:spMkLst>
            <pc:docMk/>
            <pc:sldMk cId="963421210" sldId="313"/>
            <ac:spMk id="148" creationId="{6D53C7FB-1049-A13E-F491-246FF01E9F46}"/>
          </ac:spMkLst>
        </pc:spChg>
        <pc:spChg chg="mod">
          <ac:chgData name="Rocio Monserrat Ramirez Perez" userId="a4453182-19be-4539-895e-e34b0e9eeff6" providerId="ADAL" clId="{8FC3BB1E-36E4-4D26-933E-41D0C8765661}" dt="2022-07-29T14:11:26.839" v="1531"/>
          <ac:spMkLst>
            <pc:docMk/>
            <pc:sldMk cId="963421210" sldId="313"/>
            <ac:spMk id="149" creationId="{DD1828CC-9227-34BC-56EC-65FD32B50CEC}"/>
          </ac:spMkLst>
        </pc:spChg>
        <pc:spChg chg="mod">
          <ac:chgData name="Rocio Monserrat Ramirez Perez" userId="a4453182-19be-4539-895e-e34b0e9eeff6" providerId="ADAL" clId="{8FC3BB1E-36E4-4D26-933E-41D0C8765661}" dt="2022-07-29T14:11:26.839" v="1531"/>
          <ac:spMkLst>
            <pc:docMk/>
            <pc:sldMk cId="963421210" sldId="313"/>
            <ac:spMk id="150" creationId="{3F325E03-D445-11B5-DBFA-33436488B59A}"/>
          </ac:spMkLst>
        </pc:spChg>
        <pc:spChg chg="mod">
          <ac:chgData name="Rocio Monserrat Ramirez Perez" userId="a4453182-19be-4539-895e-e34b0e9eeff6" providerId="ADAL" clId="{8FC3BB1E-36E4-4D26-933E-41D0C8765661}" dt="2022-07-29T14:11:26.839" v="1531"/>
          <ac:spMkLst>
            <pc:docMk/>
            <pc:sldMk cId="963421210" sldId="313"/>
            <ac:spMk id="151" creationId="{092FE5CF-C3D3-5DF0-B009-C21C8300F843}"/>
          </ac:spMkLst>
        </pc:spChg>
        <pc:spChg chg="mod">
          <ac:chgData name="Rocio Monserrat Ramirez Perez" userId="a4453182-19be-4539-895e-e34b0e9eeff6" providerId="ADAL" clId="{8FC3BB1E-36E4-4D26-933E-41D0C8765661}" dt="2022-07-29T14:11:26.839" v="1531"/>
          <ac:spMkLst>
            <pc:docMk/>
            <pc:sldMk cId="963421210" sldId="313"/>
            <ac:spMk id="152" creationId="{1118C5DA-CCC7-1E62-666B-763C86033564}"/>
          </ac:spMkLst>
        </pc:spChg>
        <pc:spChg chg="mod">
          <ac:chgData name="Rocio Monserrat Ramirez Perez" userId="a4453182-19be-4539-895e-e34b0e9eeff6" providerId="ADAL" clId="{8FC3BB1E-36E4-4D26-933E-41D0C8765661}" dt="2022-07-29T14:11:26.839" v="1531"/>
          <ac:spMkLst>
            <pc:docMk/>
            <pc:sldMk cId="963421210" sldId="313"/>
            <ac:spMk id="153" creationId="{D2332B48-8354-3038-FFFA-E13AA53A1944}"/>
          </ac:spMkLst>
        </pc:spChg>
        <pc:spChg chg="mod">
          <ac:chgData name="Rocio Monserrat Ramirez Perez" userId="a4453182-19be-4539-895e-e34b0e9eeff6" providerId="ADAL" clId="{8FC3BB1E-36E4-4D26-933E-41D0C8765661}" dt="2022-07-29T14:11:26.839" v="1531"/>
          <ac:spMkLst>
            <pc:docMk/>
            <pc:sldMk cId="963421210" sldId="313"/>
            <ac:spMk id="154" creationId="{4C428E9F-DD3F-CFEA-F2B0-03245ADC0B8C}"/>
          </ac:spMkLst>
        </pc:spChg>
        <pc:spChg chg="mod">
          <ac:chgData name="Rocio Monserrat Ramirez Perez" userId="a4453182-19be-4539-895e-e34b0e9eeff6" providerId="ADAL" clId="{8FC3BB1E-36E4-4D26-933E-41D0C8765661}" dt="2022-07-29T14:12:29.336" v="1543" actId="207"/>
          <ac:spMkLst>
            <pc:docMk/>
            <pc:sldMk cId="963421210" sldId="313"/>
            <ac:spMk id="156" creationId="{E4EE48A4-6484-8861-2EBD-25ECE3467391}"/>
          </ac:spMkLst>
        </pc:spChg>
        <pc:spChg chg="mod">
          <ac:chgData name="Rocio Monserrat Ramirez Perez" userId="a4453182-19be-4539-895e-e34b0e9eeff6" providerId="ADAL" clId="{8FC3BB1E-36E4-4D26-933E-41D0C8765661}" dt="2022-07-29T14:12:29.336" v="1543" actId="207"/>
          <ac:spMkLst>
            <pc:docMk/>
            <pc:sldMk cId="963421210" sldId="313"/>
            <ac:spMk id="157" creationId="{DFDB0021-0E48-2A5B-1346-9DFFDB351CB9}"/>
          </ac:spMkLst>
        </pc:spChg>
        <pc:spChg chg="del mod">
          <ac:chgData name="Rocio Monserrat Ramirez Perez" userId="a4453182-19be-4539-895e-e34b0e9eeff6" providerId="ADAL" clId="{8FC3BB1E-36E4-4D26-933E-41D0C8765661}" dt="2022-07-29T14:19:53.333" v="1551" actId="21"/>
          <ac:spMkLst>
            <pc:docMk/>
            <pc:sldMk cId="963421210" sldId="313"/>
            <ac:spMk id="296" creationId="{00000000-0000-0000-0000-000000000000}"/>
          </ac:spMkLst>
        </pc:spChg>
        <pc:grpChg chg="del">
          <ac:chgData name="Rocio Monserrat Ramirez Perez" userId="a4453182-19be-4539-895e-e34b0e9eeff6" providerId="ADAL" clId="{8FC3BB1E-36E4-4D26-933E-41D0C8765661}" dt="2022-07-29T14:11:24.873" v="1530" actId="21"/>
          <ac:grpSpMkLst>
            <pc:docMk/>
            <pc:sldMk cId="963421210" sldId="313"/>
            <ac:grpSpMk id="7" creationId="{B3B78BE8-9711-CD2D-A920-79D1B316B437}"/>
          </ac:grpSpMkLst>
        </pc:grpChg>
        <pc:grpChg chg="add del mod">
          <ac:chgData name="Rocio Monserrat Ramirez Perez" userId="a4453182-19be-4539-895e-e34b0e9eeff6" providerId="ADAL" clId="{8FC3BB1E-36E4-4D26-933E-41D0C8765661}" dt="2022-07-29T14:12:18.571" v="1540" actId="21"/>
          <ac:grpSpMkLst>
            <pc:docMk/>
            <pc:sldMk cId="963421210" sldId="313"/>
            <ac:grpSpMk id="81" creationId="{0D5C3357-9F2C-AD39-225E-DCFD96000DFD}"/>
          </ac:grpSpMkLst>
        </pc:grpChg>
        <pc:grpChg chg="add mod">
          <ac:chgData name="Rocio Monserrat Ramirez Perez" userId="a4453182-19be-4539-895e-e34b0e9eeff6" providerId="ADAL" clId="{8FC3BB1E-36E4-4D26-933E-41D0C8765661}" dt="2022-07-29T14:12:29.336" v="1543" actId="207"/>
          <ac:grpSpMkLst>
            <pc:docMk/>
            <pc:sldMk cId="963421210" sldId="313"/>
            <ac:grpSpMk id="155" creationId="{A75183FA-874D-F850-6E3E-BB720BFEC797}"/>
          </ac:grpSpMkLst>
        </pc:grpChg>
      </pc:sldChg>
      <pc:sldChg chg="delSp modSp mod">
        <pc:chgData name="Rocio Monserrat Ramirez Perez" userId="a4453182-19be-4539-895e-e34b0e9eeff6" providerId="ADAL" clId="{8FC3BB1E-36E4-4D26-933E-41D0C8765661}" dt="2022-07-29T18:13:24.022" v="1597" actId="14100"/>
        <pc:sldMkLst>
          <pc:docMk/>
          <pc:sldMk cId="2680589506" sldId="314"/>
        </pc:sldMkLst>
        <pc:spChg chg="mod">
          <ac:chgData name="Rocio Monserrat Ramirez Perez" userId="a4453182-19be-4539-895e-e34b0e9eeff6" providerId="ADAL" clId="{8FC3BB1E-36E4-4D26-933E-41D0C8765661}" dt="2022-07-29T14:34:15.456" v="1594" actId="20577"/>
          <ac:spMkLst>
            <pc:docMk/>
            <pc:sldMk cId="2680589506" sldId="314"/>
            <ac:spMk id="1136" creationId="{00000000-0000-0000-0000-000000000000}"/>
          </ac:spMkLst>
        </pc:spChg>
        <pc:spChg chg="mod">
          <ac:chgData name="Rocio Monserrat Ramirez Perez" userId="a4453182-19be-4539-895e-e34b0e9eeff6" providerId="ADAL" clId="{8FC3BB1E-36E4-4D26-933E-41D0C8765661}" dt="2022-07-29T18:13:24.022" v="1597" actId="14100"/>
          <ac:spMkLst>
            <pc:docMk/>
            <pc:sldMk cId="2680589506" sldId="314"/>
            <ac:spMk id="1137" creationId="{00000000-0000-0000-0000-000000000000}"/>
          </ac:spMkLst>
        </pc:spChg>
        <pc:picChg chg="del">
          <ac:chgData name="Rocio Monserrat Ramirez Perez" userId="a4453182-19be-4539-895e-e34b0e9eeff6" providerId="ADAL" clId="{8FC3BB1E-36E4-4D26-933E-41D0C8765661}" dt="2022-07-29T14:33:52.606" v="1591" actId="21"/>
          <ac:picMkLst>
            <pc:docMk/>
            <pc:sldMk cId="2680589506" sldId="314"/>
            <ac:picMk id="13" creationId="{B6887FDC-279E-B9EB-D5D2-71402B39A0D8}"/>
          </ac:picMkLst>
        </pc:picChg>
      </pc:sldChg>
      <pc:sldMasterChg chg="del delSldLayout">
        <pc:chgData name="Rocio Monserrat Ramirez Perez" userId="a4453182-19be-4539-895e-e34b0e9eeff6" providerId="ADAL" clId="{8FC3BB1E-36E4-4D26-933E-41D0C8765661}" dt="2022-07-29T18:13:48.011" v="1598" actId="2696"/>
        <pc:sldMasterMkLst>
          <pc:docMk/>
          <pc:sldMasterMk cId="0" sldId="2147483675"/>
        </pc:sldMasterMkLst>
        <pc:sldLayoutChg chg="del">
          <pc:chgData name="Rocio Monserrat Ramirez Perez" userId="a4453182-19be-4539-895e-e34b0e9eeff6" providerId="ADAL" clId="{8FC3BB1E-36E4-4D26-933E-41D0C8765661}" dt="2022-07-29T18:13:48.011" v="1598" actId="2696"/>
          <pc:sldLayoutMkLst>
            <pc:docMk/>
            <pc:sldMasterMk cId="0" sldId="2147483675"/>
            <pc:sldLayoutMk cId="0"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137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b9c3e06c56_3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b9c3e06c56_3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2664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a8469a4fe2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4" name="Google Shape;1134;ga8469a4fe2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7309b6ffc7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7309b6ffc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300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8794d838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8794d838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b9caf9392c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b9caf9392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b0011cae8c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b0011cae8c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7309b6ffc7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7309b6ffc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7578ac181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7578ac181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7578ac181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7578ac181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5585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62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552250" y="-109525"/>
            <a:ext cx="11287000" cy="7037925"/>
            <a:chOff x="-1552250" y="-109525"/>
            <a:chExt cx="11287000" cy="7037925"/>
          </a:xfrm>
        </p:grpSpPr>
        <p:sp>
          <p:nvSpPr>
            <p:cNvPr id="10" name="Google Shape;10;p2"/>
            <p:cNvSpPr/>
            <p:nvPr/>
          </p:nvSpPr>
          <p:spPr>
            <a:xfrm>
              <a:off x="-1552250" y="550375"/>
              <a:ext cx="2270700" cy="2270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509975" y="4657700"/>
              <a:ext cx="2270700" cy="2270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8419100" y="-590275"/>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subTitle" idx="1"/>
          </p:nvPr>
        </p:nvSpPr>
        <p:spPr>
          <a:xfrm>
            <a:off x="718575" y="3541600"/>
            <a:ext cx="3853500" cy="3837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600"/>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4" name="Google Shape;14;p2"/>
          <p:cNvSpPr txBox="1">
            <a:spLocks noGrp="1"/>
          </p:cNvSpPr>
          <p:nvPr>
            <p:ph type="ctrTitle"/>
          </p:nvPr>
        </p:nvSpPr>
        <p:spPr>
          <a:xfrm>
            <a:off x="718575" y="1218200"/>
            <a:ext cx="3853500" cy="2371200"/>
          </a:xfrm>
          <a:prstGeom prst="rect">
            <a:avLst/>
          </a:prstGeom>
          <a:ln>
            <a:noFill/>
          </a:ln>
        </p:spPr>
        <p:txBody>
          <a:bodyPr spcFirstLastPara="1" wrap="square" lIns="91425" tIns="91425" rIns="91425" bIns="91425" anchor="ctr" anchorCtr="0">
            <a:noAutofit/>
          </a:bodyPr>
          <a:lstStyle>
            <a:lvl1pPr lvl="0" algn="ctr">
              <a:lnSpc>
                <a:spcPct val="85000"/>
              </a:lnSpc>
              <a:spcBef>
                <a:spcPts val="0"/>
              </a:spcBef>
              <a:spcAft>
                <a:spcPts val="0"/>
              </a:spcAft>
              <a:buClr>
                <a:schemeClr val="lt2"/>
              </a:buClr>
              <a:buSzPts val="3300"/>
              <a:buNone/>
              <a:defRPr sz="5500"/>
            </a:lvl1pPr>
            <a:lvl2pPr lvl="1" algn="ctr">
              <a:lnSpc>
                <a:spcPct val="80000"/>
              </a:lnSpc>
              <a:spcBef>
                <a:spcPts val="0"/>
              </a:spcBef>
              <a:spcAft>
                <a:spcPts val="0"/>
              </a:spcAft>
              <a:buClr>
                <a:schemeClr val="accent4"/>
              </a:buClr>
              <a:buSzPts val="3500"/>
              <a:buNone/>
              <a:defRPr sz="3500">
                <a:solidFill>
                  <a:schemeClr val="accent4"/>
                </a:solidFill>
              </a:defRPr>
            </a:lvl2pPr>
            <a:lvl3pPr lvl="2" algn="ctr">
              <a:lnSpc>
                <a:spcPct val="80000"/>
              </a:lnSpc>
              <a:spcBef>
                <a:spcPts val="0"/>
              </a:spcBef>
              <a:spcAft>
                <a:spcPts val="0"/>
              </a:spcAft>
              <a:buClr>
                <a:schemeClr val="accent4"/>
              </a:buClr>
              <a:buSzPts val="3500"/>
              <a:buNone/>
              <a:defRPr sz="3500">
                <a:solidFill>
                  <a:schemeClr val="accent4"/>
                </a:solidFill>
              </a:defRPr>
            </a:lvl3pPr>
            <a:lvl4pPr lvl="3" algn="ctr">
              <a:lnSpc>
                <a:spcPct val="80000"/>
              </a:lnSpc>
              <a:spcBef>
                <a:spcPts val="0"/>
              </a:spcBef>
              <a:spcAft>
                <a:spcPts val="0"/>
              </a:spcAft>
              <a:buClr>
                <a:schemeClr val="accent4"/>
              </a:buClr>
              <a:buSzPts val="3500"/>
              <a:buNone/>
              <a:defRPr sz="3500">
                <a:solidFill>
                  <a:schemeClr val="accent4"/>
                </a:solidFill>
              </a:defRPr>
            </a:lvl4pPr>
            <a:lvl5pPr lvl="4" algn="ctr">
              <a:lnSpc>
                <a:spcPct val="80000"/>
              </a:lnSpc>
              <a:spcBef>
                <a:spcPts val="0"/>
              </a:spcBef>
              <a:spcAft>
                <a:spcPts val="0"/>
              </a:spcAft>
              <a:buClr>
                <a:schemeClr val="accent4"/>
              </a:buClr>
              <a:buSzPts val="3500"/>
              <a:buNone/>
              <a:defRPr sz="3500">
                <a:solidFill>
                  <a:schemeClr val="accent4"/>
                </a:solidFill>
              </a:defRPr>
            </a:lvl5pPr>
            <a:lvl6pPr lvl="5" algn="ctr">
              <a:lnSpc>
                <a:spcPct val="80000"/>
              </a:lnSpc>
              <a:spcBef>
                <a:spcPts val="0"/>
              </a:spcBef>
              <a:spcAft>
                <a:spcPts val="0"/>
              </a:spcAft>
              <a:buClr>
                <a:schemeClr val="accent4"/>
              </a:buClr>
              <a:buSzPts val="3500"/>
              <a:buNone/>
              <a:defRPr sz="3500">
                <a:solidFill>
                  <a:schemeClr val="accent4"/>
                </a:solidFill>
              </a:defRPr>
            </a:lvl6pPr>
            <a:lvl7pPr lvl="6" algn="ctr">
              <a:lnSpc>
                <a:spcPct val="80000"/>
              </a:lnSpc>
              <a:spcBef>
                <a:spcPts val="0"/>
              </a:spcBef>
              <a:spcAft>
                <a:spcPts val="0"/>
              </a:spcAft>
              <a:buClr>
                <a:schemeClr val="accent4"/>
              </a:buClr>
              <a:buSzPts val="3500"/>
              <a:buNone/>
              <a:defRPr sz="3500">
                <a:solidFill>
                  <a:schemeClr val="accent4"/>
                </a:solidFill>
              </a:defRPr>
            </a:lvl7pPr>
            <a:lvl8pPr lvl="7" algn="ctr">
              <a:lnSpc>
                <a:spcPct val="80000"/>
              </a:lnSpc>
              <a:spcBef>
                <a:spcPts val="0"/>
              </a:spcBef>
              <a:spcAft>
                <a:spcPts val="0"/>
              </a:spcAft>
              <a:buClr>
                <a:schemeClr val="accent4"/>
              </a:buClr>
              <a:buSzPts val="3500"/>
              <a:buNone/>
              <a:defRPr sz="3500">
                <a:solidFill>
                  <a:schemeClr val="accent4"/>
                </a:solidFill>
              </a:defRPr>
            </a:lvl8pPr>
            <a:lvl9pPr lvl="8" algn="ctr">
              <a:lnSpc>
                <a:spcPct val="80000"/>
              </a:lnSpc>
              <a:spcBef>
                <a:spcPts val="0"/>
              </a:spcBef>
              <a:spcAft>
                <a:spcPts val="0"/>
              </a:spcAft>
              <a:buClr>
                <a:schemeClr val="accent4"/>
              </a:buClr>
              <a:buSzPts val="3500"/>
              <a:buNone/>
              <a:defRPr sz="3500">
                <a:solidFill>
                  <a:schemeClr val="accent4"/>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TITLE_ONLY_1_1">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1097875" y="3406332"/>
            <a:ext cx="2320800" cy="508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800"/>
              <a:buNone/>
              <a:defRPr sz="2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60" name="Google Shape;160;p21"/>
          <p:cNvSpPr txBox="1">
            <a:spLocks noGrp="1"/>
          </p:cNvSpPr>
          <p:nvPr>
            <p:ph type="subTitle" idx="1"/>
          </p:nvPr>
        </p:nvSpPr>
        <p:spPr>
          <a:xfrm>
            <a:off x="1096025" y="3792075"/>
            <a:ext cx="2320800" cy="6399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1" name="Google Shape;161;p21"/>
          <p:cNvSpPr txBox="1">
            <a:spLocks noGrp="1"/>
          </p:cNvSpPr>
          <p:nvPr>
            <p:ph type="title" idx="2"/>
          </p:nvPr>
        </p:nvSpPr>
        <p:spPr>
          <a:xfrm>
            <a:off x="5727972" y="3406326"/>
            <a:ext cx="2320800" cy="5082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62" name="Google Shape;162;p21"/>
          <p:cNvSpPr txBox="1">
            <a:spLocks noGrp="1"/>
          </p:cNvSpPr>
          <p:nvPr>
            <p:ph type="subTitle" idx="3"/>
          </p:nvPr>
        </p:nvSpPr>
        <p:spPr>
          <a:xfrm>
            <a:off x="5729975" y="3792075"/>
            <a:ext cx="2320800" cy="6399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21"/>
          <p:cNvSpPr txBox="1">
            <a:spLocks noGrp="1"/>
          </p:cNvSpPr>
          <p:nvPr>
            <p:ph type="title" idx="4"/>
          </p:nvPr>
        </p:nvSpPr>
        <p:spPr>
          <a:xfrm>
            <a:off x="3107063" y="1610650"/>
            <a:ext cx="2932500" cy="508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1800"/>
              <a:buNone/>
              <a:defRPr sz="2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64" name="Google Shape;164;p21"/>
          <p:cNvSpPr txBox="1">
            <a:spLocks noGrp="1"/>
          </p:cNvSpPr>
          <p:nvPr>
            <p:ph type="subTitle" idx="5"/>
          </p:nvPr>
        </p:nvSpPr>
        <p:spPr>
          <a:xfrm>
            <a:off x="3106987" y="1996375"/>
            <a:ext cx="2932500" cy="639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1"/>
          <p:cNvSpPr txBox="1">
            <a:spLocks noGrp="1"/>
          </p:cNvSpPr>
          <p:nvPr>
            <p:ph type="title" idx="6"/>
          </p:nvPr>
        </p:nvSpPr>
        <p:spPr>
          <a:xfrm>
            <a:off x="713625" y="555275"/>
            <a:ext cx="77193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66" name="Google Shape;166;p21"/>
          <p:cNvGrpSpPr/>
          <p:nvPr/>
        </p:nvGrpSpPr>
        <p:grpSpPr>
          <a:xfrm>
            <a:off x="-1702549" y="-1740475"/>
            <a:ext cx="11899600" cy="5112250"/>
            <a:chOff x="-1702549" y="-1740475"/>
            <a:chExt cx="11899600" cy="5112250"/>
          </a:xfrm>
        </p:grpSpPr>
        <p:sp>
          <p:nvSpPr>
            <p:cNvPr id="167" name="Google Shape;167;p21"/>
            <p:cNvSpPr/>
            <p:nvPr/>
          </p:nvSpPr>
          <p:spPr>
            <a:xfrm>
              <a:off x="8121951" y="841625"/>
              <a:ext cx="2075100" cy="2075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1"/>
            <p:cNvSpPr/>
            <p:nvPr/>
          </p:nvSpPr>
          <p:spPr>
            <a:xfrm>
              <a:off x="5619675" y="-1740475"/>
              <a:ext cx="2734500" cy="2734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1"/>
            <p:cNvSpPr/>
            <p:nvPr/>
          </p:nvSpPr>
          <p:spPr>
            <a:xfrm rot="5400000">
              <a:off x="8012925" y="-5715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1"/>
            <p:cNvSpPr/>
            <p:nvPr/>
          </p:nvSpPr>
          <p:spPr>
            <a:xfrm>
              <a:off x="-1702549" y="1296675"/>
              <a:ext cx="2075100" cy="2075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214"/>
        <p:cNvGrpSpPr/>
        <p:nvPr/>
      </p:nvGrpSpPr>
      <p:grpSpPr>
        <a:xfrm>
          <a:off x="0" y="0"/>
          <a:ext cx="0" cy="0"/>
          <a:chOff x="0" y="0"/>
          <a:chExt cx="0" cy="0"/>
        </a:xfrm>
      </p:grpSpPr>
      <p:grpSp>
        <p:nvGrpSpPr>
          <p:cNvPr id="215" name="Google Shape;215;p25"/>
          <p:cNvGrpSpPr/>
          <p:nvPr/>
        </p:nvGrpSpPr>
        <p:grpSpPr>
          <a:xfrm>
            <a:off x="-1552250" y="-1075175"/>
            <a:ext cx="11770475" cy="9354275"/>
            <a:chOff x="-1552250" y="-1075175"/>
            <a:chExt cx="11770475" cy="9354275"/>
          </a:xfrm>
        </p:grpSpPr>
        <p:sp>
          <p:nvSpPr>
            <p:cNvPr id="216" name="Google Shape;216;p25"/>
            <p:cNvSpPr/>
            <p:nvPr/>
          </p:nvSpPr>
          <p:spPr>
            <a:xfrm>
              <a:off x="-1552250" y="475800"/>
              <a:ext cx="2270700" cy="2270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5"/>
            <p:cNvSpPr/>
            <p:nvPr/>
          </p:nvSpPr>
          <p:spPr>
            <a:xfrm>
              <a:off x="7047750" y="-1075175"/>
              <a:ext cx="2617500" cy="2617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p:nvPr/>
          </p:nvSpPr>
          <p:spPr>
            <a:xfrm>
              <a:off x="718575" y="4425600"/>
              <a:ext cx="3853500" cy="3853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5"/>
            <p:cNvSpPr/>
            <p:nvPr/>
          </p:nvSpPr>
          <p:spPr>
            <a:xfrm rot="5400000">
              <a:off x="3256425" y="-18030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5"/>
            <p:cNvSpPr/>
            <p:nvPr/>
          </p:nvSpPr>
          <p:spPr>
            <a:xfrm rot="5400000">
              <a:off x="-597075" y="352740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5"/>
            <p:cNvSpPr/>
            <p:nvPr/>
          </p:nvSpPr>
          <p:spPr>
            <a:xfrm>
              <a:off x="8421825" y="3439975"/>
              <a:ext cx="1231800" cy="123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5"/>
            <p:cNvSpPr/>
            <p:nvPr/>
          </p:nvSpPr>
          <p:spPr>
            <a:xfrm rot="5400000">
              <a:off x="6238850" y="4310175"/>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5"/>
            <p:cNvSpPr/>
            <p:nvPr/>
          </p:nvSpPr>
          <p:spPr>
            <a:xfrm rot="5400000">
              <a:off x="8902575" y="-765275"/>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224"/>
        <p:cNvGrpSpPr/>
        <p:nvPr/>
      </p:nvGrpSpPr>
      <p:grpSpPr>
        <a:xfrm>
          <a:off x="0" y="0"/>
          <a:ext cx="0" cy="0"/>
          <a:chOff x="0" y="0"/>
          <a:chExt cx="0" cy="0"/>
        </a:xfrm>
      </p:grpSpPr>
      <p:grpSp>
        <p:nvGrpSpPr>
          <p:cNvPr id="225" name="Google Shape;225;p26"/>
          <p:cNvGrpSpPr/>
          <p:nvPr/>
        </p:nvGrpSpPr>
        <p:grpSpPr>
          <a:xfrm>
            <a:off x="-1356524" y="-1740475"/>
            <a:ext cx="11553575" cy="6583525"/>
            <a:chOff x="-1356524" y="-1740475"/>
            <a:chExt cx="11553575" cy="6583525"/>
          </a:xfrm>
        </p:grpSpPr>
        <p:sp>
          <p:nvSpPr>
            <p:cNvPr id="226" name="Google Shape;226;p26"/>
            <p:cNvSpPr/>
            <p:nvPr/>
          </p:nvSpPr>
          <p:spPr>
            <a:xfrm>
              <a:off x="8121951" y="841625"/>
              <a:ext cx="2075100" cy="2075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6"/>
            <p:cNvSpPr/>
            <p:nvPr/>
          </p:nvSpPr>
          <p:spPr>
            <a:xfrm>
              <a:off x="5619675" y="-1740475"/>
              <a:ext cx="2734500" cy="2734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
            <p:cNvSpPr/>
            <p:nvPr/>
          </p:nvSpPr>
          <p:spPr>
            <a:xfrm rot="5400000">
              <a:off x="8012925" y="-5715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6"/>
            <p:cNvSpPr/>
            <p:nvPr/>
          </p:nvSpPr>
          <p:spPr>
            <a:xfrm>
              <a:off x="-1356524" y="1759200"/>
              <a:ext cx="2075100" cy="2075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6"/>
            <p:cNvSpPr/>
            <p:nvPr/>
          </p:nvSpPr>
          <p:spPr>
            <a:xfrm rot="5400000">
              <a:off x="1199325" y="352740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grpSp>
        <p:nvGrpSpPr>
          <p:cNvPr id="27" name="Google Shape;27;p4"/>
          <p:cNvGrpSpPr/>
          <p:nvPr/>
        </p:nvGrpSpPr>
        <p:grpSpPr>
          <a:xfrm>
            <a:off x="6162525" y="-1305750"/>
            <a:ext cx="4082125" cy="8003075"/>
            <a:chOff x="6162525" y="-1305750"/>
            <a:chExt cx="4082125" cy="8003075"/>
          </a:xfrm>
        </p:grpSpPr>
        <p:sp>
          <p:nvSpPr>
            <p:cNvPr id="28" name="Google Shape;28;p4"/>
            <p:cNvSpPr/>
            <p:nvPr/>
          </p:nvSpPr>
          <p:spPr>
            <a:xfrm>
              <a:off x="6162525" y="-1305750"/>
              <a:ext cx="2270700" cy="2270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7973950" y="4426625"/>
              <a:ext cx="2270700" cy="2270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rot="5400000">
              <a:off x="6643275" y="-18030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4"/>
          <p:cNvSpPr txBox="1">
            <a:spLocks noGrp="1"/>
          </p:cNvSpPr>
          <p:nvPr>
            <p:ph type="title"/>
          </p:nvPr>
        </p:nvSpPr>
        <p:spPr>
          <a:xfrm>
            <a:off x="713625" y="555275"/>
            <a:ext cx="7719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 name="Google Shape;32;p4"/>
          <p:cNvSpPr txBox="1">
            <a:spLocks noGrp="1"/>
          </p:cNvSpPr>
          <p:nvPr>
            <p:ph type="body" idx="1"/>
          </p:nvPr>
        </p:nvSpPr>
        <p:spPr>
          <a:xfrm>
            <a:off x="713400" y="1335426"/>
            <a:ext cx="7719600" cy="32523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Clr>
                <a:schemeClr val="lt2"/>
              </a:buClr>
              <a:buSzPts val="1400"/>
              <a:buChar char="●"/>
              <a:defRPr sz="1100"/>
            </a:lvl1pPr>
            <a:lvl2pPr marL="914400" lvl="1" indent="-317500" rtl="0">
              <a:lnSpc>
                <a:spcPct val="100000"/>
              </a:lnSpc>
              <a:spcBef>
                <a:spcPts val="1600"/>
              </a:spcBef>
              <a:spcAft>
                <a:spcPts val="0"/>
              </a:spcAft>
              <a:buSzPts val="1400"/>
              <a:buChar char="○"/>
              <a:defRPr/>
            </a:lvl2pPr>
            <a:lvl3pPr marL="1371600" lvl="2" indent="-317500" rtl="0">
              <a:lnSpc>
                <a:spcPct val="100000"/>
              </a:lnSpc>
              <a:spcBef>
                <a:spcPts val="1600"/>
              </a:spcBef>
              <a:spcAft>
                <a:spcPts val="0"/>
              </a:spcAft>
              <a:buSzPts val="1400"/>
              <a:buChar char="■"/>
              <a:defRPr/>
            </a:lvl3pPr>
            <a:lvl4pPr marL="1828800" lvl="3" indent="-317500" rtl="0">
              <a:lnSpc>
                <a:spcPct val="100000"/>
              </a:lnSpc>
              <a:spcBef>
                <a:spcPts val="1600"/>
              </a:spcBef>
              <a:spcAft>
                <a:spcPts val="0"/>
              </a:spcAft>
              <a:buSzPts val="1400"/>
              <a:buChar char="●"/>
              <a:defRPr/>
            </a:lvl4pPr>
            <a:lvl5pPr marL="2286000" lvl="4" indent="-317500" rtl="0">
              <a:lnSpc>
                <a:spcPct val="100000"/>
              </a:lnSpc>
              <a:spcBef>
                <a:spcPts val="1600"/>
              </a:spcBef>
              <a:spcAft>
                <a:spcPts val="0"/>
              </a:spcAft>
              <a:buSzPts val="1400"/>
              <a:buChar char="○"/>
              <a:defRPr/>
            </a:lvl5pPr>
            <a:lvl6pPr marL="2743200" lvl="5" indent="-317500" rtl="0">
              <a:lnSpc>
                <a:spcPct val="100000"/>
              </a:lnSpc>
              <a:spcBef>
                <a:spcPts val="1600"/>
              </a:spcBef>
              <a:spcAft>
                <a:spcPts val="0"/>
              </a:spcAft>
              <a:buSzPts val="1400"/>
              <a:buChar char="■"/>
              <a:defRPr/>
            </a:lvl6pPr>
            <a:lvl7pPr marL="3200400" lvl="6" indent="-317500" rtl="0">
              <a:lnSpc>
                <a:spcPct val="100000"/>
              </a:lnSpc>
              <a:spcBef>
                <a:spcPts val="1600"/>
              </a:spcBef>
              <a:spcAft>
                <a:spcPts val="0"/>
              </a:spcAft>
              <a:buSzPts val="1400"/>
              <a:buChar char="●"/>
              <a:defRPr/>
            </a:lvl7pPr>
            <a:lvl8pPr marL="3657600" lvl="7" indent="-317500" rtl="0">
              <a:lnSpc>
                <a:spcPct val="100000"/>
              </a:lnSpc>
              <a:spcBef>
                <a:spcPts val="1600"/>
              </a:spcBef>
              <a:spcAft>
                <a:spcPts val="0"/>
              </a:spcAft>
              <a:buSzPts val="1400"/>
              <a:buChar char="○"/>
              <a:defRPr/>
            </a:lvl8pPr>
            <a:lvl9pPr marL="4114800" lvl="8" indent="-317500" rtl="0">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grpSp>
        <p:nvGrpSpPr>
          <p:cNvPr id="34" name="Google Shape;34;p5"/>
          <p:cNvGrpSpPr/>
          <p:nvPr/>
        </p:nvGrpSpPr>
        <p:grpSpPr>
          <a:xfrm>
            <a:off x="-726225" y="-668425"/>
            <a:ext cx="10596450" cy="7062725"/>
            <a:chOff x="-726225" y="-668425"/>
            <a:chExt cx="10596450" cy="7062725"/>
          </a:xfrm>
        </p:grpSpPr>
        <p:sp>
          <p:nvSpPr>
            <p:cNvPr id="35" name="Google Shape;35;p5"/>
            <p:cNvSpPr/>
            <p:nvPr/>
          </p:nvSpPr>
          <p:spPr>
            <a:xfrm>
              <a:off x="-726225" y="4123600"/>
              <a:ext cx="2270700" cy="2270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7599525" y="4123600"/>
              <a:ext cx="2270700" cy="2270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7960425" y="-668425"/>
              <a:ext cx="1796400" cy="1796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rot="5400000">
              <a:off x="7117275" y="-18030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5"/>
          <p:cNvSpPr txBox="1">
            <a:spLocks noGrp="1"/>
          </p:cNvSpPr>
          <p:nvPr>
            <p:ph type="title"/>
          </p:nvPr>
        </p:nvSpPr>
        <p:spPr>
          <a:xfrm>
            <a:off x="713626" y="2199168"/>
            <a:ext cx="1909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3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0" name="Google Shape;40;p5"/>
          <p:cNvSpPr txBox="1">
            <a:spLocks noGrp="1"/>
          </p:cNvSpPr>
          <p:nvPr>
            <p:ph type="subTitle" idx="1"/>
          </p:nvPr>
        </p:nvSpPr>
        <p:spPr>
          <a:xfrm>
            <a:off x="713625" y="2648192"/>
            <a:ext cx="1909800" cy="104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 name="Google Shape;41;p5"/>
          <p:cNvSpPr txBox="1">
            <a:spLocks noGrp="1"/>
          </p:cNvSpPr>
          <p:nvPr>
            <p:ph type="title" idx="2"/>
          </p:nvPr>
        </p:nvSpPr>
        <p:spPr>
          <a:xfrm>
            <a:off x="6522126" y="2199168"/>
            <a:ext cx="19098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3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2" name="Google Shape;42;p5"/>
          <p:cNvSpPr txBox="1">
            <a:spLocks noGrp="1"/>
          </p:cNvSpPr>
          <p:nvPr>
            <p:ph type="subTitle" idx="3"/>
          </p:nvPr>
        </p:nvSpPr>
        <p:spPr>
          <a:xfrm>
            <a:off x="6522127" y="2648192"/>
            <a:ext cx="1909800" cy="1041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 name="Google Shape;43;p5"/>
          <p:cNvSpPr txBox="1">
            <a:spLocks noGrp="1"/>
          </p:cNvSpPr>
          <p:nvPr>
            <p:ph type="title" idx="4"/>
          </p:nvPr>
        </p:nvSpPr>
        <p:spPr>
          <a:xfrm>
            <a:off x="713625" y="555275"/>
            <a:ext cx="77193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sp>
        <p:nvSpPr>
          <p:cNvPr id="52" name="Google Shape;52;p7"/>
          <p:cNvSpPr txBox="1">
            <a:spLocks noGrp="1"/>
          </p:cNvSpPr>
          <p:nvPr>
            <p:ph type="subTitle" idx="1"/>
          </p:nvPr>
        </p:nvSpPr>
        <p:spPr>
          <a:xfrm>
            <a:off x="713625" y="1398050"/>
            <a:ext cx="3865500" cy="3027600"/>
          </a:xfrm>
          <a:prstGeom prst="rect">
            <a:avLst/>
          </a:prstGeom>
        </p:spPr>
        <p:txBody>
          <a:bodyPr spcFirstLastPara="1" wrap="square" lIns="91425" tIns="91425" rIns="91425" bIns="91425" anchor="t" anchorCtr="0">
            <a:noAutofit/>
          </a:bodyPr>
          <a:lstStyle>
            <a:lvl1pPr lvl="0" rtl="0">
              <a:lnSpc>
                <a:spcPct val="150000"/>
              </a:lnSpc>
              <a:spcBef>
                <a:spcPts val="0"/>
              </a:spcBef>
              <a:spcAft>
                <a:spcPts val="0"/>
              </a:spcAft>
              <a:buClr>
                <a:schemeClr val="lt2"/>
              </a:buClr>
              <a:buSzPts val="1000"/>
              <a:buAutoNum type="arabicPeriod"/>
              <a:defRPr/>
            </a:lvl1pPr>
            <a:lvl2pPr lvl="1" algn="ctr" rtl="0">
              <a:lnSpc>
                <a:spcPct val="100000"/>
              </a:lnSpc>
              <a:spcBef>
                <a:spcPts val="0"/>
              </a:spcBef>
              <a:spcAft>
                <a:spcPts val="0"/>
              </a:spcAft>
              <a:buSzPts val="1200"/>
              <a:buAutoNum type="alphaLcPeriod"/>
              <a:defRPr sz="1200"/>
            </a:lvl2pPr>
            <a:lvl3pPr lvl="2" algn="ctr" rtl="0">
              <a:lnSpc>
                <a:spcPct val="100000"/>
              </a:lnSpc>
              <a:spcBef>
                <a:spcPts val="0"/>
              </a:spcBef>
              <a:spcAft>
                <a:spcPts val="0"/>
              </a:spcAft>
              <a:buSzPts val="1200"/>
              <a:buAutoNum type="romanLcPeriod"/>
              <a:defRPr sz="1200"/>
            </a:lvl3pPr>
            <a:lvl4pPr lvl="3" algn="ctr" rtl="0">
              <a:lnSpc>
                <a:spcPct val="100000"/>
              </a:lnSpc>
              <a:spcBef>
                <a:spcPts val="0"/>
              </a:spcBef>
              <a:spcAft>
                <a:spcPts val="0"/>
              </a:spcAft>
              <a:buSzPts val="1200"/>
              <a:buAutoNum type="arabicPeriod"/>
              <a:defRPr sz="1200"/>
            </a:lvl4pPr>
            <a:lvl5pPr lvl="4" algn="ctr" rtl="0">
              <a:lnSpc>
                <a:spcPct val="100000"/>
              </a:lnSpc>
              <a:spcBef>
                <a:spcPts val="0"/>
              </a:spcBef>
              <a:spcAft>
                <a:spcPts val="0"/>
              </a:spcAft>
              <a:buSzPts val="1200"/>
              <a:buAutoNum type="alphaLcPeriod"/>
              <a:defRPr sz="1200"/>
            </a:lvl5pPr>
            <a:lvl6pPr lvl="5" algn="ctr" rtl="0">
              <a:lnSpc>
                <a:spcPct val="100000"/>
              </a:lnSpc>
              <a:spcBef>
                <a:spcPts val="0"/>
              </a:spcBef>
              <a:spcAft>
                <a:spcPts val="0"/>
              </a:spcAft>
              <a:buSzPts val="1200"/>
              <a:buAutoNum type="romanLcPeriod"/>
              <a:defRPr sz="1200"/>
            </a:lvl6pPr>
            <a:lvl7pPr lvl="6" algn="ctr" rtl="0">
              <a:lnSpc>
                <a:spcPct val="100000"/>
              </a:lnSpc>
              <a:spcBef>
                <a:spcPts val="0"/>
              </a:spcBef>
              <a:spcAft>
                <a:spcPts val="0"/>
              </a:spcAft>
              <a:buSzPts val="1200"/>
              <a:buAutoNum type="arabicPeriod"/>
              <a:defRPr sz="1200"/>
            </a:lvl7pPr>
            <a:lvl8pPr lvl="7" algn="ctr" rtl="0">
              <a:lnSpc>
                <a:spcPct val="100000"/>
              </a:lnSpc>
              <a:spcBef>
                <a:spcPts val="0"/>
              </a:spcBef>
              <a:spcAft>
                <a:spcPts val="0"/>
              </a:spcAft>
              <a:buSzPts val="1200"/>
              <a:buAutoNum type="alphaLcPeriod"/>
              <a:defRPr sz="1200"/>
            </a:lvl8pPr>
            <a:lvl9pPr lvl="8" algn="ctr" rtl="0">
              <a:lnSpc>
                <a:spcPct val="100000"/>
              </a:lnSpc>
              <a:spcBef>
                <a:spcPts val="0"/>
              </a:spcBef>
              <a:spcAft>
                <a:spcPts val="0"/>
              </a:spcAft>
              <a:buSzPts val="1200"/>
              <a:buAutoNum type="romanLcPeriod"/>
              <a:defRPr sz="1200"/>
            </a:lvl9pPr>
          </a:lstStyle>
          <a:p>
            <a:endParaRPr/>
          </a:p>
        </p:txBody>
      </p:sp>
      <p:sp>
        <p:nvSpPr>
          <p:cNvPr id="53" name="Google Shape;53;p7"/>
          <p:cNvSpPr txBox="1">
            <a:spLocks noGrp="1"/>
          </p:cNvSpPr>
          <p:nvPr>
            <p:ph type="title"/>
          </p:nvPr>
        </p:nvSpPr>
        <p:spPr>
          <a:xfrm>
            <a:off x="713625" y="555275"/>
            <a:ext cx="7716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4" name="Google Shape;54;p7"/>
          <p:cNvGrpSpPr/>
          <p:nvPr/>
        </p:nvGrpSpPr>
        <p:grpSpPr>
          <a:xfrm>
            <a:off x="-1500250" y="-780625"/>
            <a:ext cx="11852725" cy="7476925"/>
            <a:chOff x="-1500250" y="-780625"/>
            <a:chExt cx="11852725" cy="7476925"/>
          </a:xfrm>
        </p:grpSpPr>
        <p:sp>
          <p:nvSpPr>
            <p:cNvPr id="55" name="Google Shape;55;p7"/>
            <p:cNvSpPr/>
            <p:nvPr/>
          </p:nvSpPr>
          <p:spPr>
            <a:xfrm>
              <a:off x="7107975" y="-780625"/>
              <a:ext cx="3244500" cy="3244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a:off x="-1500250" y="4425600"/>
              <a:ext cx="2270700" cy="2270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
        <p:cNvGrpSpPr/>
        <p:nvPr/>
      </p:nvGrpSpPr>
      <p:grpSpPr>
        <a:xfrm>
          <a:off x="0" y="0"/>
          <a:ext cx="0" cy="0"/>
          <a:chOff x="0" y="0"/>
          <a:chExt cx="0" cy="0"/>
        </a:xfrm>
      </p:grpSpPr>
      <p:grpSp>
        <p:nvGrpSpPr>
          <p:cNvPr id="58" name="Google Shape;58;p8"/>
          <p:cNvGrpSpPr/>
          <p:nvPr/>
        </p:nvGrpSpPr>
        <p:grpSpPr>
          <a:xfrm>
            <a:off x="-1552250" y="-1075175"/>
            <a:ext cx="11770475" cy="9354275"/>
            <a:chOff x="-1552250" y="-1075175"/>
            <a:chExt cx="11770475" cy="9354275"/>
          </a:xfrm>
        </p:grpSpPr>
        <p:sp>
          <p:nvSpPr>
            <p:cNvPr id="59" name="Google Shape;59;p8"/>
            <p:cNvSpPr/>
            <p:nvPr/>
          </p:nvSpPr>
          <p:spPr>
            <a:xfrm>
              <a:off x="3013200" y="717900"/>
              <a:ext cx="3114000" cy="44256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1552250" y="475800"/>
              <a:ext cx="2270700" cy="2270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7047750" y="-1075175"/>
              <a:ext cx="2617500" cy="2617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718575" y="4425600"/>
              <a:ext cx="3853500" cy="385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rot="5400000">
              <a:off x="3256425" y="-56575"/>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rot="5400000">
              <a:off x="-597075" y="352740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a:off x="8421825" y="3439975"/>
              <a:ext cx="1231800" cy="123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rot="5400000">
              <a:off x="6238850" y="4310175"/>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rot="5400000">
              <a:off x="8902575" y="-765275"/>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8"/>
          <p:cNvSpPr txBox="1">
            <a:spLocks noGrp="1"/>
          </p:cNvSpPr>
          <p:nvPr>
            <p:ph type="title"/>
          </p:nvPr>
        </p:nvSpPr>
        <p:spPr>
          <a:xfrm>
            <a:off x="706950" y="1757054"/>
            <a:ext cx="7726500" cy="19788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None/>
              <a:defRPr sz="6300"/>
            </a:lvl1pPr>
            <a:lvl2pPr lvl="1" algn="ctr" rtl="0">
              <a:lnSpc>
                <a:spcPct val="90000"/>
              </a:lnSpc>
              <a:spcBef>
                <a:spcPts val="0"/>
              </a:spcBef>
              <a:spcAft>
                <a:spcPts val="0"/>
              </a:spcAft>
              <a:buNone/>
              <a:defRPr sz="6300"/>
            </a:lvl2pPr>
            <a:lvl3pPr lvl="2" algn="ctr" rtl="0">
              <a:lnSpc>
                <a:spcPct val="90000"/>
              </a:lnSpc>
              <a:spcBef>
                <a:spcPts val="0"/>
              </a:spcBef>
              <a:spcAft>
                <a:spcPts val="0"/>
              </a:spcAft>
              <a:buNone/>
              <a:defRPr sz="6300"/>
            </a:lvl3pPr>
            <a:lvl4pPr lvl="3" algn="ctr" rtl="0">
              <a:lnSpc>
                <a:spcPct val="90000"/>
              </a:lnSpc>
              <a:spcBef>
                <a:spcPts val="0"/>
              </a:spcBef>
              <a:spcAft>
                <a:spcPts val="0"/>
              </a:spcAft>
              <a:buNone/>
              <a:defRPr sz="6300"/>
            </a:lvl4pPr>
            <a:lvl5pPr lvl="4" algn="ctr" rtl="0">
              <a:lnSpc>
                <a:spcPct val="90000"/>
              </a:lnSpc>
              <a:spcBef>
                <a:spcPts val="0"/>
              </a:spcBef>
              <a:spcAft>
                <a:spcPts val="0"/>
              </a:spcAft>
              <a:buNone/>
              <a:defRPr sz="6300"/>
            </a:lvl5pPr>
            <a:lvl6pPr lvl="5" algn="ctr" rtl="0">
              <a:lnSpc>
                <a:spcPct val="90000"/>
              </a:lnSpc>
              <a:spcBef>
                <a:spcPts val="0"/>
              </a:spcBef>
              <a:spcAft>
                <a:spcPts val="0"/>
              </a:spcAft>
              <a:buNone/>
              <a:defRPr sz="6300"/>
            </a:lvl6pPr>
            <a:lvl7pPr lvl="6" algn="ctr" rtl="0">
              <a:lnSpc>
                <a:spcPct val="90000"/>
              </a:lnSpc>
              <a:spcBef>
                <a:spcPts val="0"/>
              </a:spcBef>
              <a:spcAft>
                <a:spcPts val="0"/>
              </a:spcAft>
              <a:buNone/>
              <a:defRPr sz="6300"/>
            </a:lvl7pPr>
            <a:lvl8pPr lvl="7" algn="ctr" rtl="0">
              <a:lnSpc>
                <a:spcPct val="90000"/>
              </a:lnSpc>
              <a:spcBef>
                <a:spcPts val="0"/>
              </a:spcBef>
              <a:spcAft>
                <a:spcPts val="0"/>
              </a:spcAft>
              <a:buNone/>
              <a:defRPr sz="6300"/>
            </a:lvl8pPr>
            <a:lvl9pPr lvl="8" algn="ctr" rtl="0">
              <a:lnSpc>
                <a:spcPct val="90000"/>
              </a:lnSpc>
              <a:spcBef>
                <a:spcPts val="0"/>
              </a:spcBef>
              <a:spcAft>
                <a:spcPts val="0"/>
              </a:spcAft>
              <a:buNone/>
              <a:defRPr sz="63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9"/>
        <p:cNvGrpSpPr/>
        <p:nvPr/>
      </p:nvGrpSpPr>
      <p:grpSpPr>
        <a:xfrm>
          <a:off x="0" y="0"/>
          <a:ext cx="0" cy="0"/>
          <a:chOff x="0" y="0"/>
          <a:chExt cx="0" cy="0"/>
        </a:xfrm>
      </p:grpSpPr>
      <p:sp>
        <p:nvSpPr>
          <p:cNvPr id="70" name="Google Shape;70;p9"/>
          <p:cNvSpPr txBox="1">
            <a:spLocks noGrp="1"/>
          </p:cNvSpPr>
          <p:nvPr>
            <p:ph type="subTitle" idx="1"/>
          </p:nvPr>
        </p:nvSpPr>
        <p:spPr>
          <a:xfrm>
            <a:off x="2207150" y="3407100"/>
            <a:ext cx="4727100" cy="101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1" name="Google Shape;71;p9"/>
          <p:cNvSpPr txBox="1">
            <a:spLocks noGrp="1"/>
          </p:cNvSpPr>
          <p:nvPr>
            <p:ph type="title"/>
          </p:nvPr>
        </p:nvSpPr>
        <p:spPr>
          <a:xfrm>
            <a:off x="2209750" y="2637800"/>
            <a:ext cx="4727100" cy="747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TITLE_ONLY_1_4">
    <p:spTree>
      <p:nvGrpSpPr>
        <p:cNvPr id="1" name="Shape 102"/>
        <p:cNvGrpSpPr/>
        <p:nvPr/>
      </p:nvGrpSpPr>
      <p:grpSpPr>
        <a:xfrm>
          <a:off x="0" y="0"/>
          <a:ext cx="0" cy="0"/>
          <a:chOff x="0" y="0"/>
          <a:chExt cx="0" cy="0"/>
        </a:xfrm>
      </p:grpSpPr>
      <p:sp>
        <p:nvSpPr>
          <p:cNvPr id="103" name="Google Shape;103;p14"/>
          <p:cNvSpPr/>
          <p:nvPr/>
        </p:nvSpPr>
        <p:spPr>
          <a:xfrm>
            <a:off x="5106500" y="-1429075"/>
            <a:ext cx="2270700" cy="2270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rot="5400000">
            <a:off x="8012925" y="-5715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txBox="1">
            <a:spLocks noGrp="1"/>
          </p:cNvSpPr>
          <p:nvPr>
            <p:ph type="title"/>
          </p:nvPr>
        </p:nvSpPr>
        <p:spPr>
          <a:xfrm>
            <a:off x="713625" y="554700"/>
            <a:ext cx="7716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25"/>
        <p:cNvGrpSpPr/>
        <p:nvPr/>
      </p:nvGrpSpPr>
      <p:grpSpPr>
        <a:xfrm>
          <a:off x="0" y="0"/>
          <a:ext cx="0" cy="0"/>
          <a:chOff x="0" y="0"/>
          <a:chExt cx="0" cy="0"/>
        </a:xfrm>
      </p:grpSpPr>
      <p:grpSp>
        <p:nvGrpSpPr>
          <p:cNvPr id="126" name="Google Shape;126;p17"/>
          <p:cNvGrpSpPr/>
          <p:nvPr/>
        </p:nvGrpSpPr>
        <p:grpSpPr>
          <a:xfrm>
            <a:off x="-763775" y="-836801"/>
            <a:ext cx="10635250" cy="7015251"/>
            <a:chOff x="-763775" y="-836801"/>
            <a:chExt cx="10635250" cy="7015251"/>
          </a:xfrm>
        </p:grpSpPr>
        <p:sp>
          <p:nvSpPr>
            <p:cNvPr id="127" name="Google Shape;127;p17"/>
            <p:cNvSpPr/>
            <p:nvPr/>
          </p:nvSpPr>
          <p:spPr>
            <a:xfrm flipH="1">
              <a:off x="7295025" y="2064700"/>
              <a:ext cx="2270700" cy="2270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flipH="1">
              <a:off x="7900175" y="-836801"/>
              <a:ext cx="1971300" cy="197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flipH="1">
              <a:off x="1509975" y="3907750"/>
              <a:ext cx="2270700" cy="2270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rot="-5400000" flipH="1">
              <a:off x="382225" y="2862150"/>
              <a:ext cx="834900" cy="31269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title"/>
          </p:nvPr>
        </p:nvSpPr>
        <p:spPr>
          <a:xfrm>
            <a:off x="718575" y="2786650"/>
            <a:ext cx="3853500" cy="503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132" name="Google Shape;132;p17"/>
          <p:cNvSpPr txBox="1">
            <a:spLocks noGrp="1"/>
          </p:cNvSpPr>
          <p:nvPr>
            <p:ph type="subTitle" idx="1"/>
          </p:nvPr>
        </p:nvSpPr>
        <p:spPr>
          <a:xfrm>
            <a:off x="718575" y="717900"/>
            <a:ext cx="3853500" cy="2184600"/>
          </a:xfrm>
          <a:prstGeom prst="rect">
            <a:avLst/>
          </a:prstGeom>
          <a:noFill/>
        </p:spPr>
        <p:txBody>
          <a:bodyPr spcFirstLastPara="1" wrap="square" lIns="91425" tIns="91425" rIns="91425" bIns="91425" anchor="ctr" anchorCtr="0">
            <a:noAutofit/>
          </a:bodyPr>
          <a:lstStyle>
            <a:lvl1pPr marR="228600" lvl="0" rtl="0">
              <a:lnSpc>
                <a:spcPct val="100000"/>
              </a:lnSpc>
              <a:spcBef>
                <a:spcPts val="0"/>
              </a:spcBef>
              <a:spcAft>
                <a:spcPts val="0"/>
              </a:spcAft>
              <a:buClr>
                <a:schemeClr val="dk1"/>
              </a:buClr>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8575" y="349525"/>
            <a:ext cx="77211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1pPr>
            <a:lvl2pPr lvl="1">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2pPr>
            <a:lvl3pPr lvl="2">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3pPr>
            <a:lvl4pPr lvl="3">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4pPr>
            <a:lvl5pPr lvl="4">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5pPr>
            <a:lvl6pPr lvl="5">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6pPr>
            <a:lvl7pPr lvl="6">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7pPr>
            <a:lvl8pPr lvl="7">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8pPr>
            <a:lvl9pPr lvl="8">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9pPr>
          </a:lstStyle>
          <a:p>
            <a:endParaRPr/>
          </a:p>
        </p:txBody>
      </p:sp>
      <p:sp>
        <p:nvSpPr>
          <p:cNvPr id="7" name="Google Shape;7;p1"/>
          <p:cNvSpPr txBox="1">
            <a:spLocks noGrp="1"/>
          </p:cNvSpPr>
          <p:nvPr>
            <p:ph type="body" idx="1"/>
          </p:nvPr>
        </p:nvSpPr>
        <p:spPr>
          <a:xfrm>
            <a:off x="718575" y="1202925"/>
            <a:ext cx="7711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1pPr>
            <a:lvl2pPr marL="914400" lvl="1" indent="-317500">
              <a:lnSpc>
                <a:spcPct val="100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2pPr>
            <a:lvl3pPr marL="1371600" lvl="2" indent="-317500">
              <a:lnSpc>
                <a:spcPct val="100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3pPr>
            <a:lvl4pPr marL="1828800" lvl="3" indent="-317500">
              <a:lnSpc>
                <a:spcPct val="100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4pPr>
            <a:lvl5pPr marL="2286000" lvl="4" indent="-317500">
              <a:lnSpc>
                <a:spcPct val="100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5pPr>
            <a:lvl6pPr marL="2743200" lvl="5" indent="-317500">
              <a:lnSpc>
                <a:spcPct val="100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6pPr>
            <a:lvl7pPr marL="3200400" lvl="6" indent="-317500">
              <a:lnSpc>
                <a:spcPct val="100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7pPr>
            <a:lvl8pPr marL="3657600" lvl="7" indent="-317500">
              <a:lnSpc>
                <a:spcPct val="100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8pPr>
            <a:lvl9pPr marL="4114800" lvl="8" indent="-317500">
              <a:lnSpc>
                <a:spcPct val="100000"/>
              </a:lnSpc>
              <a:spcBef>
                <a:spcPts val="1600"/>
              </a:spcBef>
              <a:spcAft>
                <a:spcPts val="1600"/>
              </a:spcAft>
              <a:buClr>
                <a:schemeClr val="lt1"/>
              </a:buClr>
              <a:buSzPts val="1400"/>
              <a:buFont typeface="Nunito Sans"/>
              <a:buChar char="■"/>
              <a:defRPr>
                <a:solidFill>
                  <a:schemeClr val="lt1"/>
                </a:solidFill>
                <a:latin typeface="Nunito Sans"/>
                <a:ea typeface="Nunito Sans"/>
                <a:cs typeface="Nunito Sans"/>
                <a:sym typeface="Nunito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8" r:id="rId7"/>
    <p:sldLayoutId id="2147483660" r:id="rId8"/>
    <p:sldLayoutId id="2147483663" r:id="rId9"/>
    <p:sldLayoutId id="2147483667" r:id="rId10"/>
    <p:sldLayoutId id="2147483671" r:id="rId11"/>
    <p:sldLayoutId id="2147483672" r:id="rId1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9"/>
          <p:cNvSpPr txBox="1">
            <a:spLocks noGrp="1"/>
          </p:cNvSpPr>
          <p:nvPr>
            <p:ph type="ctrTitle"/>
          </p:nvPr>
        </p:nvSpPr>
        <p:spPr>
          <a:xfrm>
            <a:off x="168381" y="2917525"/>
            <a:ext cx="5990698" cy="1699360"/>
          </a:xfrm>
          <a:prstGeom prst="rect">
            <a:avLst/>
          </a:prstGeom>
        </p:spPr>
        <p:txBody>
          <a:bodyPr spcFirstLastPara="1" wrap="square" lIns="91425" tIns="91425" rIns="91425" bIns="91425" anchor="ctr" anchorCtr="0">
            <a:noAutofit/>
          </a:bodyPr>
          <a:lstStyle/>
          <a:p>
            <a:r>
              <a:rPr lang="en" sz="4400" dirty="0"/>
              <a:t>EL BUDISMO </a:t>
            </a:r>
            <a:r>
              <a:rPr lang="en" sz="4400" dirty="0" smtClean="0"/>
              <a:t>ZEN y la SOCIEDAD JAPONESA </a:t>
            </a:r>
            <a:r>
              <a:rPr lang="en" sz="4400" dirty="0"/>
              <a:t/>
            </a:r>
            <a:br>
              <a:rPr lang="en" sz="4400" dirty="0"/>
            </a:br>
            <a:r>
              <a:rPr lang="en" sz="4400" dirty="0"/>
              <a:t/>
            </a:r>
            <a:br>
              <a:rPr lang="en" sz="4400" dirty="0"/>
            </a:br>
            <a:r>
              <a:rPr lang="es-ES" sz="3600" dirty="0"/>
              <a:t>Programa Asia </a:t>
            </a:r>
            <a:br>
              <a:rPr lang="es-ES" sz="3600" dirty="0"/>
            </a:br>
            <a:r>
              <a:rPr lang="es-ES" sz="3600" dirty="0" smtClean="0"/>
              <a:t>Pacífico</a:t>
            </a:r>
            <a:r>
              <a:rPr lang="es-ES" sz="3200" dirty="0"/>
              <a:t/>
            </a:r>
            <a:br>
              <a:rPr lang="es-ES" sz="3200" dirty="0"/>
            </a:br>
            <a:r>
              <a:rPr lang="es-ES" sz="3200" dirty="0"/>
              <a:t/>
            </a:r>
            <a:br>
              <a:rPr lang="es-ES" sz="3200" dirty="0"/>
            </a:br>
            <a:r>
              <a:rPr lang="es-CL" sz="3200" dirty="0"/>
              <a:t/>
            </a:r>
            <a:br>
              <a:rPr lang="es-CL" sz="3200" dirty="0"/>
            </a:br>
            <a:endParaRPr sz="3200" dirty="0"/>
          </a:p>
        </p:txBody>
      </p:sp>
      <p:sp>
        <p:nvSpPr>
          <p:cNvPr id="240" name="Google Shape;240;p29"/>
          <p:cNvSpPr txBox="1">
            <a:spLocks noGrp="1"/>
          </p:cNvSpPr>
          <p:nvPr>
            <p:ph type="subTitle" idx="1"/>
          </p:nvPr>
        </p:nvSpPr>
        <p:spPr>
          <a:xfrm>
            <a:off x="2700670" y="4041900"/>
            <a:ext cx="5264561" cy="90224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1600" dirty="0"/>
              <a:t>Fanor Larraín V</a:t>
            </a:r>
            <a:r>
              <a:rPr lang="es-ES" sz="1600" dirty="0" smtClean="0"/>
              <a:t>.</a:t>
            </a:r>
          </a:p>
          <a:p>
            <a:pPr marL="0" lvl="0" indent="0" algn="ctr" rtl="0">
              <a:spcBef>
                <a:spcPts val="0"/>
              </a:spcBef>
              <a:spcAft>
                <a:spcPts val="0"/>
              </a:spcAft>
              <a:buNone/>
            </a:pPr>
            <a:r>
              <a:rPr lang="es-ES" dirty="0" smtClean="0"/>
              <a:t>Agosto, 23, 20022</a:t>
            </a:r>
            <a:r>
              <a:rPr lang="es-ES" sz="1600" dirty="0" smtClean="0"/>
              <a:t> </a:t>
            </a:r>
            <a:endParaRPr dirty="0"/>
          </a:p>
        </p:txBody>
      </p:sp>
      <p:sp>
        <p:nvSpPr>
          <p:cNvPr id="241" name="Google Shape;241;p29"/>
          <p:cNvSpPr/>
          <p:nvPr/>
        </p:nvSpPr>
        <p:spPr>
          <a:xfrm>
            <a:off x="9734750" y="7680450"/>
            <a:ext cx="26625" cy="26625"/>
          </a:xfrm>
          <a:custGeom>
            <a:avLst/>
            <a:gdLst/>
            <a:ahLst/>
            <a:cxnLst/>
            <a:rect l="l" t="t" r="r" b="b"/>
            <a:pathLst>
              <a:path w="1065" h="1065" extrusionOk="0">
                <a:moveTo>
                  <a:pt x="517" y="1"/>
                </a:moveTo>
                <a:cubicBezTo>
                  <a:pt x="213" y="1"/>
                  <a:pt x="0" y="244"/>
                  <a:pt x="0" y="548"/>
                </a:cubicBezTo>
                <a:cubicBezTo>
                  <a:pt x="0" y="852"/>
                  <a:pt x="213" y="1064"/>
                  <a:pt x="517" y="1064"/>
                </a:cubicBezTo>
                <a:cubicBezTo>
                  <a:pt x="821" y="1064"/>
                  <a:pt x="1064" y="852"/>
                  <a:pt x="1064" y="548"/>
                </a:cubicBezTo>
                <a:cubicBezTo>
                  <a:pt x="1064" y="274"/>
                  <a:pt x="821" y="1"/>
                  <a:pt x="517" y="1"/>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a:off x="7788025" y="2917525"/>
            <a:ext cx="2270700" cy="2270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p:nvPr/>
        </p:nvSpPr>
        <p:spPr>
          <a:xfrm rot="5400000">
            <a:off x="5052750" y="23715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6;p33">
            <a:extLst>
              <a:ext uri="{FF2B5EF4-FFF2-40B4-BE49-F238E27FC236}">
                <a16:creationId xmlns:a16="http://schemas.microsoft.com/office/drawing/2014/main" id="{59933BC3-DA07-7E25-48DF-EB9747948F51}"/>
              </a:ext>
            </a:extLst>
          </p:cNvPr>
          <p:cNvSpPr/>
          <p:nvPr/>
        </p:nvSpPr>
        <p:spPr>
          <a:xfrm>
            <a:off x="6368400" y="1271725"/>
            <a:ext cx="1758458" cy="1758458"/>
          </a:xfrm>
          <a:custGeom>
            <a:avLst/>
            <a:gdLst/>
            <a:ahLst/>
            <a:cxnLst/>
            <a:rect l="l" t="t" r="r" b="b"/>
            <a:pathLst>
              <a:path w="209278" h="209278" extrusionOk="0">
                <a:moveTo>
                  <a:pt x="109194" y="27537"/>
                </a:moveTo>
                <a:cubicBezTo>
                  <a:pt x="127074" y="28561"/>
                  <a:pt x="143351" y="35693"/>
                  <a:pt x="155943" y="46919"/>
                </a:cubicBezTo>
                <a:lnTo>
                  <a:pt x="123696" y="79166"/>
                </a:lnTo>
                <a:cubicBezTo>
                  <a:pt x="119533" y="76060"/>
                  <a:pt x="114585" y="73945"/>
                  <a:pt x="109194" y="73160"/>
                </a:cubicBezTo>
                <a:lnTo>
                  <a:pt x="109194" y="27537"/>
                </a:lnTo>
                <a:close/>
                <a:moveTo>
                  <a:pt x="100083" y="27537"/>
                </a:moveTo>
                <a:lnTo>
                  <a:pt x="100083" y="73160"/>
                </a:lnTo>
                <a:cubicBezTo>
                  <a:pt x="94077" y="74013"/>
                  <a:pt x="88584" y="76572"/>
                  <a:pt x="84113" y="80326"/>
                </a:cubicBezTo>
                <a:lnTo>
                  <a:pt x="49990" y="49956"/>
                </a:lnTo>
                <a:cubicBezTo>
                  <a:pt x="62991" y="36989"/>
                  <a:pt x="80599" y="28663"/>
                  <a:pt x="100083" y="27537"/>
                </a:cubicBezTo>
                <a:close/>
                <a:moveTo>
                  <a:pt x="43985" y="56815"/>
                </a:moveTo>
                <a:lnTo>
                  <a:pt x="78074" y="87116"/>
                </a:lnTo>
                <a:cubicBezTo>
                  <a:pt x="75549" y="90938"/>
                  <a:pt x="73842" y="95374"/>
                  <a:pt x="73160" y="100083"/>
                </a:cubicBezTo>
                <a:lnTo>
                  <a:pt x="27537" y="100083"/>
                </a:lnTo>
                <a:cubicBezTo>
                  <a:pt x="28493" y="83806"/>
                  <a:pt x="34464" y="68860"/>
                  <a:pt x="43985" y="56815"/>
                </a:cubicBezTo>
                <a:close/>
                <a:moveTo>
                  <a:pt x="162358" y="53334"/>
                </a:moveTo>
                <a:cubicBezTo>
                  <a:pt x="173584" y="65960"/>
                  <a:pt x="180716" y="82203"/>
                  <a:pt x="181774" y="100083"/>
                </a:cubicBezTo>
                <a:lnTo>
                  <a:pt x="136117" y="100083"/>
                </a:lnTo>
                <a:cubicBezTo>
                  <a:pt x="135366" y="94726"/>
                  <a:pt x="133251" y="89778"/>
                  <a:pt x="130111" y="85615"/>
                </a:cubicBezTo>
                <a:lnTo>
                  <a:pt x="162358" y="53334"/>
                </a:lnTo>
                <a:close/>
                <a:moveTo>
                  <a:pt x="104656" y="81895"/>
                </a:moveTo>
                <a:cubicBezTo>
                  <a:pt x="117179" y="81895"/>
                  <a:pt x="127382" y="92098"/>
                  <a:pt x="127382" y="104656"/>
                </a:cubicBezTo>
                <a:cubicBezTo>
                  <a:pt x="127382" y="117179"/>
                  <a:pt x="117179" y="127382"/>
                  <a:pt x="104656" y="127382"/>
                </a:cubicBezTo>
                <a:cubicBezTo>
                  <a:pt x="92098" y="127382"/>
                  <a:pt x="81895" y="117179"/>
                  <a:pt x="81895" y="104656"/>
                </a:cubicBezTo>
                <a:cubicBezTo>
                  <a:pt x="81895" y="92098"/>
                  <a:pt x="92098" y="81895"/>
                  <a:pt x="104656" y="81895"/>
                </a:cubicBezTo>
                <a:close/>
                <a:moveTo>
                  <a:pt x="73160" y="109194"/>
                </a:moveTo>
                <a:cubicBezTo>
                  <a:pt x="73945" y="114585"/>
                  <a:pt x="76060" y="119533"/>
                  <a:pt x="79166" y="123696"/>
                </a:cubicBezTo>
                <a:lnTo>
                  <a:pt x="46919" y="155943"/>
                </a:lnTo>
                <a:cubicBezTo>
                  <a:pt x="35693" y="143351"/>
                  <a:pt x="28561" y="127074"/>
                  <a:pt x="27537" y="109194"/>
                </a:cubicBezTo>
                <a:close/>
                <a:moveTo>
                  <a:pt x="181774" y="109194"/>
                </a:moveTo>
                <a:cubicBezTo>
                  <a:pt x="180614" y="128712"/>
                  <a:pt x="172322" y="146320"/>
                  <a:pt x="159321" y="159321"/>
                </a:cubicBezTo>
                <a:lnTo>
                  <a:pt x="128951" y="125164"/>
                </a:lnTo>
                <a:cubicBezTo>
                  <a:pt x="132739" y="120693"/>
                  <a:pt x="135264" y="115234"/>
                  <a:pt x="136117" y="109194"/>
                </a:cubicBezTo>
                <a:close/>
                <a:moveTo>
                  <a:pt x="85615" y="130111"/>
                </a:moveTo>
                <a:cubicBezTo>
                  <a:pt x="89778" y="133251"/>
                  <a:pt x="94692" y="135366"/>
                  <a:pt x="100083" y="136117"/>
                </a:cubicBezTo>
                <a:lnTo>
                  <a:pt x="100083" y="181774"/>
                </a:lnTo>
                <a:cubicBezTo>
                  <a:pt x="82203" y="180716"/>
                  <a:pt x="65960" y="173584"/>
                  <a:pt x="53334" y="162392"/>
                </a:cubicBezTo>
                <a:lnTo>
                  <a:pt x="85615" y="130111"/>
                </a:lnTo>
                <a:close/>
                <a:moveTo>
                  <a:pt x="122161" y="131203"/>
                </a:moveTo>
                <a:lnTo>
                  <a:pt x="152496" y="165292"/>
                </a:lnTo>
                <a:cubicBezTo>
                  <a:pt x="140417" y="174847"/>
                  <a:pt x="125471" y="180818"/>
                  <a:pt x="109194" y="181774"/>
                </a:cubicBezTo>
                <a:lnTo>
                  <a:pt x="109194" y="136117"/>
                </a:lnTo>
                <a:cubicBezTo>
                  <a:pt x="113937" y="135435"/>
                  <a:pt x="118339" y="133728"/>
                  <a:pt x="122161" y="131203"/>
                </a:cubicBezTo>
                <a:close/>
                <a:moveTo>
                  <a:pt x="104656" y="0"/>
                </a:moveTo>
                <a:cubicBezTo>
                  <a:pt x="102130" y="0"/>
                  <a:pt x="100083" y="2047"/>
                  <a:pt x="100083" y="4538"/>
                </a:cubicBezTo>
                <a:lnTo>
                  <a:pt x="100083" y="18426"/>
                </a:lnTo>
                <a:cubicBezTo>
                  <a:pt x="77903" y="19587"/>
                  <a:pt x="57873" y="29073"/>
                  <a:pt x="43200" y="43951"/>
                </a:cubicBezTo>
                <a:lnTo>
                  <a:pt x="25763" y="28459"/>
                </a:lnTo>
                <a:cubicBezTo>
                  <a:pt x="24897" y="27687"/>
                  <a:pt x="23819" y="27308"/>
                  <a:pt x="22746" y="27308"/>
                </a:cubicBezTo>
                <a:cubicBezTo>
                  <a:pt x="21494" y="27308"/>
                  <a:pt x="20248" y="27824"/>
                  <a:pt x="19348" y="28834"/>
                </a:cubicBezTo>
                <a:cubicBezTo>
                  <a:pt x="17676" y="30711"/>
                  <a:pt x="17846" y="33577"/>
                  <a:pt x="19723" y="35249"/>
                </a:cubicBezTo>
                <a:lnTo>
                  <a:pt x="37160" y="50741"/>
                </a:lnTo>
                <a:cubicBezTo>
                  <a:pt x="26241" y="64424"/>
                  <a:pt x="19416" y="81486"/>
                  <a:pt x="18426" y="100083"/>
                </a:cubicBezTo>
                <a:lnTo>
                  <a:pt x="4538" y="100083"/>
                </a:lnTo>
                <a:cubicBezTo>
                  <a:pt x="2047" y="100083"/>
                  <a:pt x="0" y="102130"/>
                  <a:pt x="0" y="104656"/>
                </a:cubicBezTo>
                <a:cubicBezTo>
                  <a:pt x="0" y="107147"/>
                  <a:pt x="2047" y="109194"/>
                  <a:pt x="4538" y="109194"/>
                </a:cubicBezTo>
                <a:lnTo>
                  <a:pt x="18426" y="109194"/>
                </a:lnTo>
                <a:cubicBezTo>
                  <a:pt x="19484" y="129600"/>
                  <a:pt x="27640" y="148128"/>
                  <a:pt x="40470" y="162392"/>
                </a:cubicBezTo>
                <a:lnTo>
                  <a:pt x="19518" y="183343"/>
                </a:lnTo>
                <a:cubicBezTo>
                  <a:pt x="17744" y="185118"/>
                  <a:pt x="17744" y="187984"/>
                  <a:pt x="19518" y="189759"/>
                </a:cubicBezTo>
                <a:cubicBezTo>
                  <a:pt x="20406" y="190646"/>
                  <a:pt x="21600" y="191089"/>
                  <a:pt x="22760" y="191089"/>
                </a:cubicBezTo>
                <a:cubicBezTo>
                  <a:pt x="23920" y="191089"/>
                  <a:pt x="25080" y="190646"/>
                  <a:pt x="25968" y="189759"/>
                </a:cubicBezTo>
                <a:lnTo>
                  <a:pt x="46919" y="168807"/>
                </a:lnTo>
                <a:cubicBezTo>
                  <a:pt x="61183" y="181637"/>
                  <a:pt x="79677" y="189793"/>
                  <a:pt x="100083" y="190851"/>
                </a:cubicBezTo>
                <a:lnTo>
                  <a:pt x="100083" y="204739"/>
                </a:lnTo>
                <a:cubicBezTo>
                  <a:pt x="100083" y="207264"/>
                  <a:pt x="102130" y="209277"/>
                  <a:pt x="104656" y="209277"/>
                </a:cubicBezTo>
                <a:cubicBezTo>
                  <a:pt x="107147" y="209277"/>
                  <a:pt x="109194" y="207264"/>
                  <a:pt x="109194" y="204739"/>
                </a:cubicBezTo>
                <a:lnTo>
                  <a:pt x="109194" y="190851"/>
                </a:lnTo>
                <a:cubicBezTo>
                  <a:pt x="127791" y="189895"/>
                  <a:pt x="144853" y="183070"/>
                  <a:pt x="158536" y="172117"/>
                </a:cubicBezTo>
                <a:lnTo>
                  <a:pt x="174028" y="189554"/>
                </a:lnTo>
                <a:cubicBezTo>
                  <a:pt x="174949" y="190578"/>
                  <a:pt x="176178" y="191089"/>
                  <a:pt x="177440" y="191089"/>
                </a:cubicBezTo>
                <a:cubicBezTo>
                  <a:pt x="178498" y="191089"/>
                  <a:pt x="179590" y="190714"/>
                  <a:pt x="180477" y="189929"/>
                </a:cubicBezTo>
                <a:cubicBezTo>
                  <a:pt x="182354" y="188257"/>
                  <a:pt x="182525" y="185391"/>
                  <a:pt x="180852" y="183514"/>
                </a:cubicBezTo>
                <a:lnTo>
                  <a:pt x="165361" y="166111"/>
                </a:lnTo>
                <a:cubicBezTo>
                  <a:pt x="180204" y="151404"/>
                  <a:pt x="189690" y="131408"/>
                  <a:pt x="190851" y="109194"/>
                </a:cubicBezTo>
                <a:lnTo>
                  <a:pt x="204739" y="109194"/>
                </a:lnTo>
                <a:cubicBezTo>
                  <a:pt x="207264" y="109194"/>
                  <a:pt x="209277" y="107147"/>
                  <a:pt x="209277" y="104656"/>
                </a:cubicBezTo>
                <a:cubicBezTo>
                  <a:pt x="209277" y="102130"/>
                  <a:pt x="207264" y="100083"/>
                  <a:pt x="204739" y="100083"/>
                </a:cubicBezTo>
                <a:lnTo>
                  <a:pt x="190851" y="100083"/>
                </a:lnTo>
                <a:cubicBezTo>
                  <a:pt x="189793" y="79677"/>
                  <a:pt x="181637" y="61183"/>
                  <a:pt x="168807" y="46919"/>
                </a:cubicBezTo>
                <a:lnTo>
                  <a:pt x="180648" y="35079"/>
                </a:lnTo>
                <a:cubicBezTo>
                  <a:pt x="182422" y="33270"/>
                  <a:pt x="182422" y="30404"/>
                  <a:pt x="180648" y="28629"/>
                </a:cubicBezTo>
                <a:cubicBezTo>
                  <a:pt x="179761" y="27742"/>
                  <a:pt x="178600" y="27298"/>
                  <a:pt x="177440" y="27298"/>
                </a:cubicBezTo>
                <a:cubicBezTo>
                  <a:pt x="176280" y="27298"/>
                  <a:pt x="175120" y="27742"/>
                  <a:pt x="174233" y="28629"/>
                </a:cubicBezTo>
                <a:lnTo>
                  <a:pt x="162358" y="40470"/>
                </a:lnTo>
                <a:cubicBezTo>
                  <a:pt x="148094" y="27640"/>
                  <a:pt x="129600" y="19484"/>
                  <a:pt x="109194" y="18426"/>
                </a:cubicBezTo>
                <a:lnTo>
                  <a:pt x="109194" y="4538"/>
                </a:lnTo>
                <a:cubicBezTo>
                  <a:pt x="109194" y="2047"/>
                  <a:pt x="107147" y="0"/>
                  <a:pt x="104656" y="0"/>
                </a:cubicBezTo>
                <a:close/>
              </a:path>
            </a:pathLst>
          </a:custGeom>
          <a:solidFill>
            <a:schemeClr val="accent1">
              <a:lumMod val="75000"/>
            </a:schemeClr>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6;p32">
            <a:extLst>
              <a:ext uri="{FF2B5EF4-FFF2-40B4-BE49-F238E27FC236}">
                <a16:creationId xmlns:a16="http://schemas.microsoft.com/office/drawing/2014/main" id="{20CE38E0-4911-9002-180E-2C37DB31135E}"/>
              </a:ext>
            </a:extLst>
          </p:cNvPr>
          <p:cNvSpPr txBox="1">
            <a:spLocks/>
          </p:cNvSpPr>
          <p:nvPr/>
        </p:nvSpPr>
        <p:spPr>
          <a:xfrm>
            <a:off x="-813513" y="1271725"/>
            <a:ext cx="6972592" cy="150337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 sz="4400" b="1" dirty="0">
              <a:solidFill>
                <a:schemeClr val="accent3">
                  <a:lumMod val="75000"/>
                </a:schemeClr>
              </a:solidFill>
              <a:latin typeface="Frank Ruhl Libre" panose="00000500000000000000" pitchFamily="2" charset="-79"/>
              <a:cs typeface="Frank Ruhl Libre" panose="00000500000000000000"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3"/>
          <p:cNvSpPr/>
          <p:nvPr/>
        </p:nvSpPr>
        <p:spPr>
          <a:xfrm>
            <a:off x="7598998" y="717900"/>
            <a:ext cx="3114000" cy="4425600"/>
          </a:xfrm>
          <a:prstGeom prst="round2SameRect">
            <a:avLst>
              <a:gd name="adj1" fmla="val 50000"/>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3"/>
          <p:cNvSpPr txBox="1">
            <a:spLocks noGrp="1"/>
          </p:cNvSpPr>
          <p:nvPr>
            <p:ph type="subTitle" idx="1"/>
          </p:nvPr>
        </p:nvSpPr>
        <p:spPr>
          <a:xfrm>
            <a:off x="1956151" y="1568202"/>
            <a:ext cx="5269695" cy="322523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pPr>
            <a:r>
              <a:rPr lang="es-CL" sz="2000" dirty="0" smtClean="0">
                <a:latin typeface="Nunito Sans" pitchFamily="2" charset="0"/>
                <a:cs typeface="Arial" panose="020B0604020202020204" pitchFamily="34" charset="0"/>
              </a:rPr>
              <a:t>Deshacernos </a:t>
            </a:r>
            <a:r>
              <a:rPr lang="es-CL" sz="2000" dirty="0">
                <a:latin typeface="Nunito Sans" pitchFamily="2" charset="0"/>
                <a:cs typeface="Arial" panose="020B0604020202020204" pitchFamily="34" charset="0"/>
              </a:rPr>
              <a:t>de todas las imágenes ilusorias continuamente repetidas sobre las que se  concentrada durante tanto tiempo nuestra voluntad y que nos da tantas angustias y preocupaciones.</a:t>
            </a:r>
            <a:endParaRPr sz="2000" dirty="0">
              <a:latin typeface="Nunito Sans" pitchFamily="2" charset="0"/>
            </a:endParaRPr>
          </a:p>
        </p:txBody>
      </p:sp>
      <p:sp>
        <p:nvSpPr>
          <p:cNvPr id="285" name="Google Shape;285;p33"/>
          <p:cNvSpPr txBox="1">
            <a:spLocks noGrp="1"/>
          </p:cNvSpPr>
          <p:nvPr>
            <p:ph type="title"/>
          </p:nvPr>
        </p:nvSpPr>
        <p:spPr>
          <a:xfrm>
            <a:off x="2902148" y="1028367"/>
            <a:ext cx="4169234" cy="747000"/>
          </a:xfrm>
          <a:prstGeom prst="rect">
            <a:avLst/>
          </a:prstGeom>
        </p:spPr>
        <p:txBody>
          <a:bodyPr spcFirstLastPara="1" wrap="square" lIns="91425" tIns="91425" rIns="91425" bIns="91425" anchor="ctr" anchorCtr="0">
            <a:noAutofit/>
          </a:bodyPr>
          <a:lstStyle/>
          <a:p>
            <a:r>
              <a:rPr lang="es-ES" sz="2800" dirty="0"/>
              <a:t>Para llegar a la Iluminación</a:t>
            </a:r>
            <a:r>
              <a:rPr lang="es-ES" sz="4000" dirty="0">
                <a:solidFill>
                  <a:schemeClr val="accent2"/>
                </a:solidFill>
              </a:rPr>
              <a:t/>
            </a:r>
            <a:br>
              <a:rPr lang="es-ES" sz="4000" dirty="0">
                <a:solidFill>
                  <a:schemeClr val="accent2"/>
                </a:solidFill>
              </a:rPr>
            </a:br>
            <a:r>
              <a:rPr lang="es-ES" dirty="0"/>
              <a:t/>
            </a:r>
            <a:br>
              <a:rPr lang="es-ES" dirty="0"/>
            </a:br>
            <a:endParaRPr dirty="0"/>
          </a:p>
        </p:txBody>
      </p:sp>
      <p:sp>
        <p:nvSpPr>
          <p:cNvPr id="287" name="Google Shape;287;p33"/>
          <p:cNvSpPr/>
          <p:nvPr/>
        </p:nvSpPr>
        <p:spPr>
          <a:xfrm>
            <a:off x="-284300" y="-1974300"/>
            <a:ext cx="3527100" cy="3527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3"/>
          <p:cNvSpPr/>
          <p:nvPr/>
        </p:nvSpPr>
        <p:spPr>
          <a:xfrm rot="5400000">
            <a:off x="7744350" y="23715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3"/>
          <p:cNvSpPr/>
          <p:nvPr/>
        </p:nvSpPr>
        <p:spPr>
          <a:xfrm>
            <a:off x="-687700" y="4087675"/>
            <a:ext cx="2270700" cy="2270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3"/>
          <p:cNvSpPr/>
          <p:nvPr/>
        </p:nvSpPr>
        <p:spPr>
          <a:xfrm rot="5400000">
            <a:off x="-3675" y="1751475"/>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4137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18" name="Google Shape;318;p35"/>
          <p:cNvSpPr txBox="1">
            <a:spLocks noGrp="1"/>
          </p:cNvSpPr>
          <p:nvPr>
            <p:ph type="title" idx="6"/>
          </p:nvPr>
        </p:nvSpPr>
        <p:spPr>
          <a:xfrm>
            <a:off x="807143" y="742311"/>
            <a:ext cx="6435320" cy="329975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CL" sz="3200" dirty="0" smtClean="0">
                <a:solidFill>
                  <a:schemeClr val="bg1"/>
                </a:solidFill>
                <a:latin typeface="Arial" panose="020B0604020202020204" pitchFamily="34" charset="0"/>
                <a:cs typeface="Arial" panose="020B0604020202020204" pitchFamily="34" charset="0"/>
              </a:rPr>
              <a:t>Desterrar </a:t>
            </a:r>
            <a:r>
              <a:rPr lang="es-CL" sz="3200" dirty="0">
                <a:solidFill>
                  <a:schemeClr val="bg1"/>
                </a:solidFill>
                <a:latin typeface="Arial" panose="020B0604020202020204" pitchFamily="34" charset="0"/>
                <a:cs typeface="Arial" panose="020B0604020202020204" pitchFamily="34" charset="0"/>
              </a:rPr>
              <a:t>todas las obsesiones que continuamente nos vuelven locos, paralizan y absorben nuestra energía</a:t>
            </a:r>
            <a:endParaRPr dirty="0">
              <a:solidFill>
                <a:schemeClr val="bg1"/>
              </a:solidFill>
            </a:endParaRPr>
          </a:p>
        </p:txBody>
      </p:sp>
      <p:grpSp>
        <p:nvGrpSpPr>
          <p:cNvPr id="31" name="Google Shape;1107;p53">
            <a:extLst>
              <a:ext uri="{FF2B5EF4-FFF2-40B4-BE49-F238E27FC236}">
                <a16:creationId xmlns:a16="http://schemas.microsoft.com/office/drawing/2014/main" id="{BB68EC91-D263-BB50-5825-360106918A36}"/>
              </a:ext>
            </a:extLst>
          </p:cNvPr>
          <p:cNvGrpSpPr/>
          <p:nvPr/>
        </p:nvGrpSpPr>
        <p:grpSpPr>
          <a:xfrm>
            <a:off x="7242463" y="3302633"/>
            <a:ext cx="1153391" cy="1098556"/>
            <a:chOff x="6432875" y="4064701"/>
            <a:chExt cx="360044" cy="360044"/>
          </a:xfrm>
          <a:solidFill>
            <a:schemeClr val="accent1">
              <a:lumMod val="90000"/>
            </a:schemeClr>
          </a:solidFill>
        </p:grpSpPr>
        <p:sp>
          <p:nvSpPr>
            <p:cNvPr id="32" name="Google Shape;1108;p53">
              <a:extLst>
                <a:ext uri="{FF2B5EF4-FFF2-40B4-BE49-F238E27FC236}">
                  <a16:creationId xmlns:a16="http://schemas.microsoft.com/office/drawing/2014/main" id="{BB4890A3-8462-E5FF-4474-2B7ABB30141E}"/>
                </a:ext>
              </a:extLst>
            </p:cNvPr>
            <p:cNvSpPr/>
            <p:nvPr/>
          </p:nvSpPr>
          <p:spPr>
            <a:xfrm>
              <a:off x="6601567" y="4297142"/>
              <a:ext cx="21003" cy="21038"/>
            </a:xfrm>
            <a:custGeom>
              <a:avLst/>
              <a:gdLst/>
              <a:ahLst/>
              <a:cxnLst/>
              <a:rect l="l" t="t" r="r" b="b"/>
              <a:pathLst>
                <a:path w="596" h="597" extrusionOk="0">
                  <a:moveTo>
                    <a:pt x="310" y="1"/>
                  </a:moveTo>
                  <a:cubicBezTo>
                    <a:pt x="143" y="1"/>
                    <a:pt x="0" y="144"/>
                    <a:pt x="0" y="310"/>
                  </a:cubicBezTo>
                  <a:cubicBezTo>
                    <a:pt x="0" y="477"/>
                    <a:pt x="143" y="596"/>
                    <a:pt x="310" y="596"/>
                  </a:cubicBezTo>
                  <a:cubicBezTo>
                    <a:pt x="477" y="596"/>
                    <a:pt x="596" y="477"/>
                    <a:pt x="596" y="310"/>
                  </a:cubicBezTo>
                  <a:cubicBezTo>
                    <a:pt x="596" y="144"/>
                    <a:pt x="477" y="1"/>
                    <a:pt x="310" y="1"/>
                  </a:cubicBezTo>
                  <a:close/>
                </a:path>
              </a:pathLst>
            </a:custGeom>
            <a:grpFill/>
            <a:ln w="9525" cap="flat" cmpd="sng">
              <a:solidFill>
                <a:schemeClr val="accent1">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09;p53">
              <a:extLst>
                <a:ext uri="{FF2B5EF4-FFF2-40B4-BE49-F238E27FC236}">
                  <a16:creationId xmlns:a16="http://schemas.microsoft.com/office/drawing/2014/main" id="{C67FF308-9297-451E-FE64-71C6E88CD062}"/>
                </a:ext>
              </a:extLst>
            </p:cNvPr>
            <p:cNvSpPr/>
            <p:nvPr/>
          </p:nvSpPr>
          <p:spPr>
            <a:xfrm>
              <a:off x="6601567" y="4170420"/>
              <a:ext cx="21003" cy="21038"/>
            </a:xfrm>
            <a:custGeom>
              <a:avLst/>
              <a:gdLst/>
              <a:ahLst/>
              <a:cxnLst/>
              <a:rect l="l" t="t" r="r" b="b"/>
              <a:pathLst>
                <a:path w="596" h="597" extrusionOk="0">
                  <a:moveTo>
                    <a:pt x="310" y="1"/>
                  </a:moveTo>
                  <a:cubicBezTo>
                    <a:pt x="143" y="1"/>
                    <a:pt x="0" y="144"/>
                    <a:pt x="0" y="287"/>
                  </a:cubicBezTo>
                  <a:cubicBezTo>
                    <a:pt x="0" y="453"/>
                    <a:pt x="143" y="596"/>
                    <a:pt x="310" y="596"/>
                  </a:cubicBezTo>
                  <a:cubicBezTo>
                    <a:pt x="477" y="596"/>
                    <a:pt x="596" y="453"/>
                    <a:pt x="596" y="287"/>
                  </a:cubicBezTo>
                  <a:cubicBezTo>
                    <a:pt x="596" y="144"/>
                    <a:pt x="477" y="1"/>
                    <a:pt x="310" y="1"/>
                  </a:cubicBezTo>
                  <a:close/>
                </a:path>
              </a:pathLst>
            </a:custGeom>
            <a:grpFill/>
            <a:ln w="9525" cap="flat" cmpd="sng">
              <a:solidFill>
                <a:schemeClr val="accent1">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10;p53">
              <a:extLst>
                <a:ext uri="{FF2B5EF4-FFF2-40B4-BE49-F238E27FC236}">
                  <a16:creationId xmlns:a16="http://schemas.microsoft.com/office/drawing/2014/main" id="{AAD85D1A-A813-B632-EB14-99E9D61C1DD2}"/>
                </a:ext>
              </a:extLst>
            </p:cNvPr>
            <p:cNvSpPr/>
            <p:nvPr/>
          </p:nvSpPr>
          <p:spPr>
            <a:xfrm>
              <a:off x="6560442" y="4128485"/>
              <a:ext cx="168729" cy="210665"/>
            </a:xfrm>
            <a:custGeom>
              <a:avLst/>
              <a:gdLst/>
              <a:ahLst/>
              <a:cxnLst/>
              <a:rect l="l" t="t" r="r" b="b"/>
              <a:pathLst>
                <a:path w="4788" h="5978" extrusionOk="0">
                  <a:moveTo>
                    <a:pt x="1477" y="619"/>
                  </a:moveTo>
                  <a:cubicBezTo>
                    <a:pt x="1953" y="619"/>
                    <a:pt x="2382" y="1048"/>
                    <a:pt x="2382" y="1524"/>
                  </a:cubicBezTo>
                  <a:cubicBezTo>
                    <a:pt x="2382" y="2001"/>
                    <a:pt x="1977" y="2405"/>
                    <a:pt x="1477" y="2405"/>
                  </a:cubicBezTo>
                  <a:cubicBezTo>
                    <a:pt x="977" y="2405"/>
                    <a:pt x="596" y="2001"/>
                    <a:pt x="596" y="1524"/>
                  </a:cubicBezTo>
                  <a:cubicBezTo>
                    <a:pt x="596" y="1048"/>
                    <a:pt x="1001" y="619"/>
                    <a:pt x="1477" y="619"/>
                  </a:cubicBezTo>
                  <a:close/>
                  <a:moveTo>
                    <a:pt x="1477" y="0"/>
                  </a:moveTo>
                  <a:cubicBezTo>
                    <a:pt x="643" y="0"/>
                    <a:pt x="0" y="691"/>
                    <a:pt x="0" y="1477"/>
                  </a:cubicBezTo>
                  <a:cubicBezTo>
                    <a:pt x="0" y="2334"/>
                    <a:pt x="667" y="2977"/>
                    <a:pt x="1477" y="2977"/>
                  </a:cubicBezTo>
                  <a:cubicBezTo>
                    <a:pt x="2644" y="2977"/>
                    <a:pt x="3596" y="3929"/>
                    <a:pt x="3596" y="5096"/>
                  </a:cubicBezTo>
                  <a:cubicBezTo>
                    <a:pt x="3596" y="5430"/>
                    <a:pt x="3501" y="5716"/>
                    <a:pt x="3382" y="5978"/>
                  </a:cubicBezTo>
                  <a:cubicBezTo>
                    <a:pt x="4311" y="5358"/>
                    <a:pt x="4787" y="4311"/>
                    <a:pt x="4787" y="3310"/>
                  </a:cubicBezTo>
                  <a:cubicBezTo>
                    <a:pt x="4787" y="1477"/>
                    <a:pt x="3287" y="0"/>
                    <a:pt x="1477" y="0"/>
                  </a:cubicBezTo>
                  <a:close/>
                </a:path>
              </a:pathLst>
            </a:custGeom>
            <a:grpFill/>
            <a:ln w="9525" cap="flat" cmpd="sng">
              <a:solidFill>
                <a:schemeClr val="accent1">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11;p53">
              <a:extLst>
                <a:ext uri="{FF2B5EF4-FFF2-40B4-BE49-F238E27FC236}">
                  <a16:creationId xmlns:a16="http://schemas.microsoft.com/office/drawing/2014/main" id="{95D5C8DC-6F4C-FE6F-2FFC-D179B35A2241}"/>
                </a:ext>
              </a:extLst>
            </p:cNvPr>
            <p:cNvSpPr/>
            <p:nvPr/>
          </p:nvSpPr>
          <p:spPr>
            <a:xfrm>
              <a:off x="6495813" y="4150298"/>
              <a:ext cx="169575" cy="211510"/>
            </a:xfrm>
            <a:custGeom>
              <a:avLst/>
              <a:gdLst/>
              <a:ahLst/>
              <a:cxnLst/>
              <a:rect l="l" t="t" r="r" b="b"/>
              <a:pathLst>
                <a:path w="4812" h="6002" extrusionOk="0">
                  <a:moveTo>
                    <a:pt x="3311" y="3572"/>
                  </a:moveTo>
                  <a:cubicBezTo>
                    <a:pt x="3811" y="3572"/>
                    <a:pt x="4216" y="4001"/>
                    <a:pt x="4216" y="4477"/>
                  </a:cubicBezTo>
                  <a:cubicBezTo>
                    <a:pt x="4216" y="4954"/>
                    <a:pt x="3787" y="5359"/>
                    <a:pt x="3311" y="5359"/>
                  </a:cubicBezTo>
                  <a:cubicBezTo>
                    <a:pt x="2835" y="5359"/>
                    <a:pt x="2430" y="4954"/>
                    <a:pt x="2430" y="4477"/>
                  </a:cubicBezTo>
                  <a:cubicBezTo>
                    <a:pt x="2430" y="4001"/>
                    <a:pt x="2835" y="3572"/>
                    <a:pt x="3311" y="3572"/>
                  </a:cubicBezTo>
                  <a:close/>
                  <a:moveTo>
                    <a:pt x="1406" y="0"/>
                  </a:moveTo>
                  <a:cubicBezTo>
                    <a:pt x="525" y="643"/>
                    <a:pt x="1" y="1643"/>
                    <a:pt x="1" y="2691"/>
                  </a:cubicBezTo>
                  <a:cubicBezTo>
                    <a:pt x="1" y="4501"/>
                    <a:pt x="1501" y="6002"/>
                    <a:pt x="3311" y="6002"/>
                  </a:cubicBezTo>
                  <a:cubicBezTo>
                    <a:pt x="4144" y="6002"/>
                    <a:pt x="4811" y="5311"/>
                    <a:pt x="4811" y="4501"/>
                  </a:cubicBezTo>
                  <a:cubicBezTo>
                    <a:pt x="4811" y="3692"/>
                    <a:pt x="4121" y="3025"/>
                    <a:pt x="3311" y="3025"/>
                  </a:cubicBezTo>
                  <a:cubicBezTo>
                    <a:pt x="2144" y="3025"/>
                    <a:pt x="1191" y="2072"/>
                    <a:pt x="1191" y="905"/>
                  </a:cubicBezTo>
                  <a:cubicBezTo>
                    <a:pt x="1191" y="572"/>
                    <a:pt x="1287" y="262"/>
                    <a:pt x="1406" y="0"/>
                  </a:cubicBezTo>
                  <a:close/>
                </a:path>
              </a:pathLst>
            </a:custGeom>
            <a:grpFill/>
            <a:ln w="9525" cap="flat" cmpd="sng">
              <a:solidFill>
                <a:schemeClr val="accent1">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12;p53">
              <a:extLst>
                <a:ext uri="{FF2B5EF4-FFF2-40B4-BE49-F238E27FC236}">
                  <a16:creationId xmlns:a16="http://schemas.microsoft.com/office/drawing/2014/main" id="{13FDECFB-2929-A47B-F816-2CD5F9ECC408}"/>
                </a:ext>
              </a:extLst>
            </p:cNvPr>
            <p:cNvSpPr/>
            <p:nvPr/>
          </p:nvSpPr>
          <p:spPr>
            <a:xfrm>
              <a:off x="6494121" y="4349191"/>
              <a:ext cx="239244" cy="75555"/>
            </a:xfrm>
            <a:custGeom>
              <a:avLst/>
              <a:gdLst/>
              <a:ahLst/>
              <a:cxnLst/>
              <a:rect l="l" t="t" r="r" b="b"/>
              <a:pathLst>
                <a:path w="6789" h="2144" extrusionOk="0">
                  <a:moveTo>
                    <a:pt x="834" y="0"/>
                  </a:moveTo>
                  <a:lnTo>
                    <a:pt x="1" y="834"/>
                  </a:lnTo>
                  <a:cubicBezTo>
                    <a:pt x="882" y="1620"/>
                    <a:pt x="2073" y="2144"/>
                    <a:pt x="3383" y="2144"/>
                  </a:cubicBezTo>
                  <a:cubicBezTo>
                    <a:pt x="4692" y="2144"/>
                    <a:pt x="5859" y="1620"/>
                    <a:pt x="6788" y="834"/>
                  </a:cubicBezTo>
                  <a:lnTo>
                    <a:pt x="5955" y="0"/>
                  </a:lnTo>
                  <a:cubicBezTo>
                    <a:pt x="5240" y="596"/>
                    <a:pt x="4335" y="953"/>
                    <a:pt x="3359" y="953"/>
                  </a:cubicBezTo>
                  <a:cubicBezTo>
                    <a:pt x="2382" y="953"/>
                    <a:pt x="1501" y="596"/>
                    <a:pt x="834" y="0"/>
                  </a:cubicBezTo>
                  <a:close/>
                </a:path>
              </a:pathLst>
            </a:custGeom>
            <a:grpFill/>
            <a:ln w="9525" cap="flat" cmpd="sng">
              <a:solidFill>
                <a:schemeClr val="accent1">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13;p53">
              <a:extLst>
                <a:ext uri="{FF2B5EF4-FFF2-40B4-BE49-F238E27FC236}">
                  <a16:creationId xmlns:a16="http://schemas.microsoft.com/office/drawing/2014/main" id="{B24152D8-3879-2AF2-4A41-9AB04EC1584E}"/>
                </a:ext>
              </a:extLst>
            </p:cNvPr>
            <p:cNvSpPr/>
            <p:nvPr/>
          </p:nvSpPr>
          <p:spPr>
            <a:xfrm>
              <a:off x="6717364" y="4124291"/>
              <a:ext cx="75555" cy="239209"/>
            </a:xfrm>
            <a:custGeom>
              <a:avLst/>
              <a:gdLst/>
              <a:ahLst/>
              <a:cxnLst/>
              <a:rect l="l" t="t" r="r" b="b"/>
              <a:pathLst>
                <a:path w="2144" h="6788" extrusionOk="0">
                  <a:moveTo>
                    <a:pt x="834" y="0"/>
                  </a:moveTo>
                  <a:lnTo>
                    <a:pt x="1" y="905"/>
                  </a:lnTo>
                  <a:cubicBezTo>
                    <a:pt x="596" y="1572"/>
                    <a:pt x="953" y="2477"/>
                    <a:pt x="953" y="3429"/>
                  </a:cubicBezTo>
                  <a:cubicBezTo>
                    <a:pt x="953" y="4406"/>
                    <a:pt x="596" y="5263"/>
                    <a:pt x="1" y="5954"/>
                  </a:cubicBezTo>
                  <a:lnTo>
                    <a:pt x="834" y="6787"/>
                  </a:lnTo>
                  <a:cubicBezTo>
                    <a:pt x="1644" y="5906"/>
                    <a:pt x="2144" y="4715"/>
                    <a:pt x="2144" y="3406"/>
                  </a:cubicBezTo>
                  <a:cubicBezTo>
                    <a:pt x="2144" y="2096"/>
                    <a:pt x="1644" y="929"/>
                    <a:pt x="834" y="0"/>
                  </a:cubicBezTo>
                  <a:close/>
                </a:path>
              </a:pathLst>
            </a:custGeom>
            <a:grpFill/>
            <a:ln w="9525" cap="flat" cmpd="sng">
              <a:solidFill>
                <a:schemeClr val="accent1">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14;p53">
              <a:extLst>
                <a:ext uri="{FF2B5EF4-FFF2-40B4-BE49-F238E27FC236}">
                  <a16:creationId xmlns:a16="http://schemas.microsoft.com/office/drawing/2014/main" id="{59CE479D-7347-FB37-E975-7195916CBB6B}"/>
                </a:ext>
              </a:extLst>
            </p:cNvPr>
            <p:cNvSpPr/>
            <p:nvPr/>
          </p:nvSpPr>
          <p:spPr>
            <a:xfrm>
              <a:off x="6432875" y="4126793"/>
              <a:ext cx="75555" cy="238363"/>
            </a:xfrm>
            <a:custGeom>
              <a:avLst/>
              <a:gdLst/>
              <a:ahLst/>
              <a:cxnLst/>
              <a:rect l="l" t="t" r="r" b="b"/>
              <a:pathLst>
                <a:path w="2144" h="6764" extrusionOk="0">
                  <a:moveTo>
                    <a:pt x="1310" y="1"/>
                  </a:moveTo>
                  <a:cubicBezTo>
                    <a:pt x="524" y="882"/>
                    <a:pt x="1" y="2072"/>
                    <a:pt x="1" y="3382"/>
                  </a:cubicBezTo>
                  <a:cubicBezTo>
                    <a:pt x="1" y="4692"/>
                    <a:pt x="524" y="5859"/>
                    <a:pt x="1310" y="6764"/>
                  </a:cubicBezTo>
                  <a:lnTo>
                    <a:pt x="2144" y="5930"/>
                  </a:lnTo>
                  <a:cubicBezTo>
                    <a:pt x="1548" y="5192"/>
                    <a:pt x="1191" y="4311"/>
                    <a:pt x="1191" y="3358"/>
                  </a:cubicBezTo>
                  <a:cubicBezTo>
                    <a:pt x="1191" y="2382"/>
                    <a:pt x="1548" y="1501"/>
                    <a:pt x="2144" y="834"/>
                  </a:cubicBezTo>
                  <a:lnTo>
                    <a:pt x="1310" y="1"/>
                  </a:lnTo>
                  <a:close/>
                </a:path>
              </a:pathLst>
            </a:custGeom>
            <a:grpFill/>
            <a:ln w="9525" cap="flat" cmpd="sng">
              <a:solidFill>
                <a:schemeClr val="accent1">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15;p53">
              <a:extLst>
                <a:ext uri="{FF2B5EF4-FFF2-40B4-BE49-F238E27FC236}">
                  <a16:creationId xmlns:a16="http://schemas.microsoft.com/office/drawing/2014/main" id="{2DD080CC-0608-D226-9F9D-3E6F570CE449}"/>
                </a:ext>
              </a:extLst>
            </p:cNvPr>
            <p:cNvSpPr/>
            <p:nvPr/>
          </p:nvSpPr>
          <p:spPr>
            <a:xfrm>
              <a:off x="6493311" y="4064701"/>
              <a:ext cx="236672" cy="75555"/>
            </a:xfrm>
            <a:custGeom>
              <a:avLst/>
              <a:gdLst/>
              <a:ahLst/>
              <a:cxnLst/>
              <a:rect l="l" t="t" r="r" b="b"/>
              <a:pathLst>
                <a:path w="6716" h="2144" extrusionOk="0">
                  <a:moveTo>
                    <a:pt x="3382" y="0"/>
                  </a:moveTo>
                  <a:cubicBezTo>
                    <a:pt x="2072" y="0"/>
                    <a:pt x="905" y="500"/>
                    <a:pt x="0" y="1310"/>
                  </a:cubicBezTo>
                  <a:lnTo>
                    <a:pt x="834" y="2144"/>
                  </a:lnTo>
                  <a:cubicBezTo>
                    <a:pt x="1500" y="1548"/>
                    <a:pt x="2405" y="1191"/>
                    <a:pt x="3358" y="1191"/>
                  </a:cubicBezTo>
                  <a:cubicBezTo>
                    <a:pt x="4334" y="1191"/>
                    <a:pt x="5192" y="1548"/>
                    <a:pt x="5882" y="2144"/>
                  </a:cubicBezTo>
                  <a:lnTo>
                    <a:pt x="6716" y="1310"/>
                  </a:lnTo>
                  <a:cubicBezTo>
                    <a:pt x="5882" y="500"/>
                    <a:pt x="4692" y="0"/>
                    <a:pt x="3382" y="0"/>
                  </a:cubicBezTo>
                  <a:close/>
                </a:path>
              </a:pathLst>
            </a:custGeom>
            <a:grpFill/>
            <a:ln w="9525" cap="flat" cmpd="sng">
              <a:solidFill>
                <a:schemeClr val="accent1">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34"/>
          <p:cNvSpPr txBox="1">
            <a:spLocks noGrp="1"/>
          </p:cNvSpPr>
          <p:nvPr>
            <p:ph type="title"/>
          </p:nvPr>
        </p:nvSpPr>
        <p:spPr>
          <a:xfrm>
            <a:off x="2873088" y="707355"/>
            <a:ext cx="3853500" cy="503700"/>
          </a:xfrm>
          <a:prstGeom prst="rect">
            <a:avLst/>
          </a:prstGeom>
        </p:spPr>
        <p:txBody>
          <a:bodyPr spcFirstLastPara="1" wrap="square" lIns="91425" tIns="91425" rIns="91425" bIns="91425" anchor="t" anchorCtr="0">
            <a:noAutofit/>
          </a:bodyPr>
          <a:lstStyle/>
          <a:p>
            <a:pPr marL="360000" lvl="0" indent="0" algn="l" rtl="0">
              <a:spcBef>
                <a:spcPts val="0"/>
              </a:spcBef>
              <a:spcAft>
                <a:spcPts val="0"/>
              </a:spcAft>
              <a:buNone/>
            </a:pPr>
            <a:r>
              <a:rPr lang="es-ES" sz="2800" dirty="0"/>
              <a:t>SATORI</a:t>
            </a:r>
            <a:endParaRPr sz="2800" i="1" dirty="0"/>
          </a:p>
        </p:txBody>
      </p:sp>
      <p:sp>
        <p:nvSpPr>
          <p:cNvPr id="3" name="Subtítulo 2">
            <a:extLst>
              <a:ext uri="{FF2B5EF4-FFF2-40B4-BE49-F238E27FC236}">
                <a16:creationId xmlns:a16="http://schemas.microsoft.com/office/drawing/2014/main" id="{957886DC-C347-54E0-FEFB-133E34DF7F8D}"/>
              </a:ext>
            </a:extLst>
          </p:cNvPr>
          <p:cNvSpPr>
            <a:spLocks noGrp="1"/>
          </p:cNvSpPr>
          <p:nvPr>
            <p:ph type="subTitle" idx="1"/>
          </p:nvPr>
        </p:nvSpPr>
        <p:spPr>
          <a:xfrm>
            <a:off x="1265884" y="1286705"/>
            <a:ext cx="5460704" cy="2184600"/>
          </a:xfrm>
        </p:spPr>
        <p:txBody>
          <a:bodyPr/>
          <a:lstStyle/>
          <a:p>
            <a:pPr algn="ctr"/>
            <a:r>
              <a:rPr lang="es-CL" dirty="0"/>
              <a:t>Es el estado donde cada uno encuentra el lugar que le corresponde en el flujo de la vida, identificándose con todo lo existente y amado.</a:t>
            </a:r>
          </a:p>
        </p:txBody>
      </p:sp>
      <p:sp>
        <p:nvSpPr>
          <p:cNvPr id="81" name="Google Shape;1426;p60">
            <a:extLst>
              <a:ext uri="{FF2B5EF4-FFF2-40B4-BE49-F238E27FC236}">
                <a16:creationId xmlns:a16="http://schemas.microsoft.com/office/drawing/2014/main" id="{C75EB715-E2C6-F46A-1EC5-F305A895D2FD}"/>
              </a:ext>
            </a:extLst>
          </p:cNvPr>
          <p:cNvSpPr/>
          <p:nvPr/>
        </p:nvSpPr>
        <p:spPr>
          <a:xfrm>
            <a:off x="1982479" y="4048919"/>
            <a:ext cx="1477426" cy="1477442"/>
          </a:xfrm>
          <a:custGeom>
            <a:avLst/>
            <a:gdLst/>
            <a:ahLst/>
            <a:cxnLst/>
            <a:rect l="l" t="t" r="r" b="b"/>
            <a:pathLst>
              <a:path w="93375" h="93376" extrusionOk="0">
                <a:moveTo>
                  <a:pt x="50648" y="2107"/>
                </a:moveTo>
                <a:cubicBezTo>
                  <a:pt x="50689" y="2107"/>
                  <a:pt x="50731" y="2109"/>
                  <a:pt x="50773" y="2112"/>
                </a:cubicBezTo>
                <a:cubicBezTo>
                  <a:pt x="51556" y="2185"/>
                  <a:pt x="52136" y="2880"/>
                  <a:pt x="52066" y="3666"/>
                </a:cubicBezTo>
                <a:cubicBezTo>
                  <a:pt x="52028" y="4062"/>
                  <a:pt x="51836" y="4415"/>
                  <a:pt x="51533" y="4653"/>
                </a:cubicBezTo>
                <a:lnTo>
                  <a:pt x="49526" y="2646"/>
                </a:lnTo>
                <a:cubicBezTo>
                  <a:pt x="49799" y="2306"/>
                  <a:pt x="50213" y="2107"/>
                  <a:pt x="50648" y="2107"/>
                </a:cubicBezTo>
                <a:close/>
                <a:moveTo>
                  <a:pt x="41325" y="2261"/>
                </a:moveTo>
                <a:cubicBezTo>
                  <a:pt x="41639" y="2261"/>
                  <a:pt x="41940" y="2366"/>
                  <a:pt x="42190" y="2561"/>
                </a:cubicBezTo>
                <a:cubicBezTo>
                  <a:pt x="42493" y="2795"/>
                  <a:pt x="42686" y="3133"/>
                  <a:pt x="42732" y="3513"/>
                </a:cubicBezTo>
                <a:cubicBezTo>
                  <a:pt x="42739" y="3578"/>
                  <a:pt x="42762" y="3643"/>
                  <a:pt x="42797" y="3698"/>
                </a:cubicBezTo>
                <a:lnTo>
                  <a:pt x="41377" y="5114"/>
                </a:lnTo>
                <a:cubicBezTo>
                  <a:pt x="41351" y="5115"/>
                  <a:pt x="41325" y="5116"/>
                  <a:pt x="41299" y="5116"/>
                </a:cubicBezTo>
                <a:cubicBezTo>
                  <a:pt x="40989" y="5116"/>
                  <a:pt x="40688" y="5009"/>
                  <a:pt x="40440" y="4814"/>
                </a:cubicBezTo>
                <a:cubicBezTo>
                  <a:pt x="40137" y="4580"/>
                  <a:pt x="39945" y="4242"/>
                  <a:pt x="39899" y="3866"/>
                </a:cubicBezTo>
                <a:cubicBezTo>
                  <a:pt x="39849" y="3486"/>
                  <a:pt x="39953" y="3114"/>
                  <a:pt x="40187" y="2811"/>
                </a:cubicBezTo>
                <a:cubicBezTo>
                  <a:pt x="40421" y="2511"/>
                  <a:pt x="40759" y="2320"/>
                  <a:pt x="41138" y="2274"/>
                </a:cubicBezTo>
                <a:cubicBezTo>
                  <a:pt x="41201" y="2265"/>
                  <a:pt x="41263" y="2261"/>
                  <a:pt x="41325" y="2261"/>
                </a:cubicBezTo>
                <a:close/>
                <a:moveTo>
                  <a:pt x="54565" y="2649"/>
                </a:moveTo>
                <a:cubicBezTo>
                  <a:pt x="54649" y="2649"/>
                  <a:pt x="54738" y="2657"/>
                  <a:pt x="54826" y="2672"/>
                </a:cubicBezTo>
                <a:cubicBezTo>
                  <a:pt x="55601" y="2814"/>
                  <a:pt x="56112" y="3563"/>
                  <a:pt x="55970" y="4338"/>
                </a:cubicBezTo>
                <a:cubicBezTo>
                  <a:pt x="55844" y="5023"/>
                  <a:pt x="55240" y="5506"/>
                  <a:pt x="54565" y="5506"/>
                </a:cubicBezTo>
                <a:cubicBezTo>
                  <a:pt x="54480" y="5506"/>
                  <a:pt x="54394" y="5498"/>
                  <a:pt x="54308" y="5482"/>
                </a:cubicBezTo>
                <a:cubicBezTo>
                  <a:pt x="53932" y="5413"/>
                  <a:pt x="53606" y="5202"/>
                  <a:pt x="53390" y="4887"/>
                </a:cubicBezTo>
                <a:cubicBezTo>
                  <a:pt x="53176" y="4573"/>
                  <a:pt x="53091" y="4192"/>
                  <a:pt x="53164" y="3817"/>
                </a:cubicBezTo>
                <a:cubicBezTo>
                  <a:pt x="53234" y="3440"/>
                  <a:pt x="53445" y="3117"/>
                  <a:pt x="53759" y="2899"/>
                </a:cubicBezTo>
                <a:cubicBezTo>
                  <a:pt x="53997" y="2734"/>
                  <a:pt x="54277" y="2649"/>
                  <a:pt x="54565" y="2649"/>
                </a:cubicBezTo>
                <a:close/>
                <a:moveTo>
                  <a:pt x="37416" y="2929"/>
                </a:moveTo>
                <a:cubicBezTo>
                  <a:pt x="37684" y="2929"/>
                  <a:pt x="37949" y="3007"/>
                  <a:pt x="38183" y="3156"/>
                </a:cubicBezTo>
                <a:cubicBezTo>
                  <a:pt x="38502" y="3363"/>
                  <a:pt x="38725" y="3682"/>
                  <a:pt x="38805" y="4054"/>
                </a:cubicBezTo>
                <a:cubicBezTo>
                  <a:pt x="38890" y="4426"/>
                  <a:pt x="38821" y="4807"/>
                  <a:pt x="38613" y="5129"/>
                </a:cubicBezTo>
                <a:cubicBezTo>
                  <a:pt x="38410" y="5452"/>
                  <a:pt x="38091" y="5670"/>
                  <a:pt x="37715" y="5755"/>
                </a:cubicBezTo>
                <a:cubicBezTo>
                  <a:pt x="37614" y="5777"/>
                  <a:pt x="37512" y="5787"/>
                  <a:pt x="37411" y="5787"/>
                </a:cubicBezTo>
                <a:cubicBezTo>
                  <a:pt x="37140" y="5787"/>
                  <a:pt x="36875" y="5711"/>
                  <a:pt x="36640" y="5563"/>
                </a:cubicBezTo>
                <a:cubicBezTo>
                  <a:pt x="36321" y="5356"/>
                  <a:pt x="36099" y="5037"/>
                  <a:pt x="36018" y="4665"/>
                </a:cubicBezTo>
                <a:cubicBezTo>
                  <a:pt x="35934" y="4292"/>
                  <a:pt x="36003" y="3909"/>
                  <a:pt x="36210" y="3590"/>
                </a:cubicBezTo>
                <a:cubicBezTo>
                  <a:pt x="36414" y="3268"/>
                  <a:pt x="36732" y="3045"/>
                  <a:pt x="37105" y="2964"/>
                </a:cubicBezTo>
                <a:cubicBezTo>
                  <a:pt x="37209" y="2941"/>
                  <a:pt x="37312" y="2929"/>
                  <a:pt x="37416" y="2929"/>
                </a:cubicBezTo>
                <a:close/>
                <a:moveTo>
                  <a:pt x="58423" y="3548"/>
                </a:moveTo>
                <a:cubicBezTo>
                  <a:pt x="58553" y="3548"/>
                  <a:pt x="58683" y="3563"/>
                  <a:pt x="58810" y="3601"/>
                </a:cubicBezTo>
                <a:cubicBezTo>
                  <a:pt x="59179" y="3701"/>
                  <a:pt x="59482" y="3943"/>
                  <a:pt x="59670" y="4277"/>
                </a:cubicBezTo>
                <a:cubicBezTo>
                  <a:pt x="59854" y="4607"/>
                  <a:pt x="59900" y="4995"/>
                  <a:pt x="59801" y="5360"/>
                </a:cubicBezTo>
                <a:cubicBezTo>
                  <a:pt x="59622" y="5991"/>
                  <a:pt x="59046" y="6403"/>
                  <a:pt x="58422" y="6403"/>
                </a:cubicBezTo>
                <a:cubicBezTo>
                  <a:pt x="58295" y="6403"/>
                  <a:pt x="58166" y="6385"/>
                  <a:pt x="58038" y="6350"/>
                </a:cubicBezTo>
                <a:cubicBezTo>
                  <a:pt x="57670" y="6246"/>
                  <a:pt x="57367" y="6004"/>
                  <a:pt x="57179" y="5674"/>
                </a:cubicBezTo>
                <a:cubicBezTo>
                  <a:pt x="56991" y="5340"/>
                  <a:pt x="56945" y="4956"/>
                  <a:pt x="57048" y="4588"/>
                </a:cubicBezTo>
                <a:cubicBezTo>
                  <a:pt x="57152" y="4219"/>
                  <a:pt x="57394" y="3916"/>
                  <a:pt x="57724" y="3728"/>
                </a:cubicBezTo>
                <a:cubicBezTo>
                  <a:pt x="57943" y="3609"/>
                  <a:pt x="58180" y="3548"/>
                  <a:pt x="58423" y="3548"/>
                </a:cubicBezTo>
                <a:close/>
                <a:moveTo>
                  <a:pt x="33585" y="3955"/>
                </a:moveTo>
                <a:cubicBezTo>
                  <a:pt x="34192" y="3955"/>
                  <a:pt x="34752" y="4343"/>
                  <a:pt x="34948" y="4949"/>
                </a:cubicBezTo>
                <a:cubicBezTo>
                  <a:pt x="35063" y="5313"/>
                  <a:pt x="35028" y="5701"/>
                  <a:pt x="34851" y="6038"/>
                </a:cubicBezTo>
                <a:cubicBezTo>
                  <a:pt x="34679" y="6377"/>
                  <a:pt x="34380" y="6626"/>
                  <a:pt x="34015" y="6741"/>
                </a:cubicBezTo>
                <a:cubicBezTo>
                  <a:pt x="33873" y="6788"/>
                  <a:pt x="33727" y="6811"/>
                  <a:pt x="33582" y="6811"/>
                </a:cubicBezTo>
                <a:cubicBezTo>
                  <a:pt x="33357" y="6811"/>
                  <a:pt x="33134" y="6756"/>
                  <a:pt x="32929" y="6649"/>
                </a:cubicBezTo>
                <a:cubicBezTo>
                  <a:pt x="32591" y="6476"/>
                  <a:pt x="32337" y="6177"/>
                  <a:pt x="32222" y="5812"/>
                </a:cubicBezTo>
                <a:cubicBezTo>
                  <a:pt x="32107" y="5452"/>
                  <a:pt x="32142" y="5064"/>
                  <a:pt x="32318" y="4726"/>
                </a:cubicBezTo>
                <a:cubicBezTo>
                  <a:pt x="32495" y="4389"/>
                  <a:pt x="32791" y="4135"/>
                  <a:pt x="33155" y="4020"/>
                </a:cubicBezTo>
                <a:cubicBezTo>
                  <a:pt x="33297" y="3978"/>
                  <a:pt x="33443" y="3955"/>
                  <a:pt x="33585" y="3955"/>
                </a:cubicBezTo>
                <a:close/>
                <a:moveTo>
                  <a:pt x="62184" y="4791"/>
                </a:moveTo>
                <a:cubicBezTo>
                  <a:pt x="62357" y="4791"/>
                  <a:pt x="62526" y="4822"/>
                  <a:pt x="62694" y="4887"/>
                </a:cubicBezTo>
                <a:cubicBezTo>
                  <a:pt x="63431" y="5167"/>
                  <a:pt x="63800" y="5996"/>
                  <a:pt x="63516" y="6729"/>
                </a:cubicBezTo>
                <a:cubicBezTo>
                  <a:pt x="63299" y="7299"/>
                  <a:pt x="62755" y="7648"/>
                  <a:pt x="62180" y="7648"/>
                </a:cubicBezTo>
                <a:cubicBezTo>
                  <a:pt x="62011" y="7648"/>
                  <a:pt x="61840" y="7618"/>
                  <a:pt x="61673" y="7555"/>
                </a:cubicBezTo>
                <a:cubicBezTo>
                  <a:pt x="61317" y="7417"/>
                  <a:pt x="61036" y="7152"/>
                  <a:pt x="60879" y="6802"/>
                </a:cubicBezTo>
                <a:cubicBezTo>
                  <a:pt x="60726" y="6453"/>
                  <a:pt x="60714" y="6065"/>
                  <a:pt x="60852" y="5709"/>
                </a:cubicBezTo>
                <a:cubicBezTo>
                  <a:pt x="61067" y="5140"/>
                  <a:pt x="61612" y="4791"/>
                  <a:pt x="62184" y="4791"/>
                </a:cubicBezTo>
                <a:close/>
                <a:moveTo>
                  <a:pt x="29870" y="5321"/>
                </a:moveTo>
                <a:cubicBezTo>
                  <a:pt x="30050" y="5321"/>
                  <a:pt x="30234" y="5360"/>
                  <a:pt x="30407" y="5429"/>
                </a:cubicBezTo>
                <a:cubicBezTo>
                  <a:pt x="30760" y="5574"/>
                  <a:pt x="31037" y="5847"/>
                  <a:pt x="31186" y="6196"/>
                </a:cubicBezTo>
                <a:cubicBezTo>
                  <a:pt x="31489" y="6922"/>
                  <a:pt x="31148" y="7762"/>
                  <a:pt x="30422" y="8065"/>
                </a:cubicBezTo>
                <a:cubicBezTo>
                  <a:pt x="30241" y="8142"/>
                  <a:pt x="30053" y="8178"/>
                  <a:pt x="29868" y="8178"/>
                </a:cubicBezTo>
                <a:cubicBezTo>
                  <a:pt x="29312" y="8178"/>
                  <a:pt x="28783" y="7850"/>
                  <a:pt x="28553" y="7305"/>
                </a:cubicBezTo>
                <a:cubicBezTo>
                  <a:pt x="28246" y="6580"/>
                  <a:pt x="28587" y="5739"/>
                  <a:pt x="29313" y="5436"/>
                </a:cubicBezTo>
                <a:cubicBezTo>
                  <a:pt x="29494" y="5360"/>
                  <a:pt x="29682" y="5321"/>
                  <a:pt x="29870" y="5321"/>
                </a:cubicBezTo>
                <a:close/>
                <a:moveTo>
                  <a:pt x="65815" y="6377"/>
                </a:moveTo>
                <a:cubicBezTo>
                  <a:pt x="66030" y="6377"/>
                  <a:pt x="66245" y="6426"/>
                  <a:pt x="66444" y="6522"/>
                </a:cubicBezTo>
                <a:cubicBezTo>
                  <a:pt x="66786" y="6692"/>
                  <a:pt x="67043" y="6983"/>
                  <a:pt x="67167" y="7344"/>
                </a:cubicBezTo>
                <a:cubicBezTo>
                  <a:pt x="67289" y="7705"/>
                  <a:pt x="67262" y="8092"/>
                  <a:pt x="67093" y="8434"/>
                </a:cubicBezTo>
                <a:cubicBezTo>
                  <a:pt x="66846" y="8939"/>
                  <a:pt x="66338" y="9232"/>
                  <a:pt x="65809" y="9232"/>
                </a:cubicBezTo>
                <a:cubicBezTo>
                  <a:pt x="65598" y="9232"/>
                  <a:pt x="65384" y="9185"/>
                  <a:pt x="65181" y="9087"/>
                </a:cubicBezTo>
                <a:cubicBezTo>
                  <a:pt x="64476" y="8737"/>
                  <a:pt x="64184" y="7881"/>
                  <a:pt x="64533" y="7175"/>
                </a:cubicBezTo>
                <a:cubicBezTo>
                  <a:pt x="64702" y="6833"/>
                  <a:pt x="64993" y="6576"/>
                  <a:pt x="65355" y="6453"/>
                </a:cubicBezTo>
                <a:cubicBezTo>
                  <a:pt x="65504" y="6400"/>
                  <a:pt x="65661" y="6377"/>
                  <a:pt x="65815" y="6377"/>
                </a:cubicBezTo>
                <a:close/>
                <a:moveTo>
                  <a:pt x="26291" y="7025"/>
                </a:moveTo>
                <a:cubicBezTo>
                  <a:pt x="26801" y="7025"/>
                  <a:pt x="27296" y="7300"/>
                  <a:pt x="27551" y="7781"/>
                </a:cubicBezTo>
                <a:cubicBezTo>
                  <a:pt x="27731" y="8119"/>
                  <a:pt x="27770" y="8503"/>
                  <a:pt x="27659" y="8867"/>
                </a:cubicBezTo>
                <a:cubicBezTo>
                  <a:pt x="27547" y="9232"/>
                  <a:pt x="27302" y="9535"/>
                  <a:pt x="26964" y="9712"/>
                </a:cubicBezTo>
                <a:cubicBezTo>
                  <a:pt x="26756" y="9825"/>
                  <a:pt x="26527" y="9882"/>
                  <a:pt x="26295" y="9882"/>
                </a:cubicBezTo>
                <a:cubicBezTo>
                  <a:pt x="26156" y="9882"/>
                  <a:pt x="26015" y="9861"/>
                  <a:pt x="25878" y="9819"/>
                </a:cubicBezTo>
                <a:cubicBezTo>
                  <a:pt x="25513" y="9708"/>
                  <a:pt x="25214" y="9463"/>
                  <a:pt x="25033" y="9124"/>
                </a:cubicBezTo>
                <a:cubicBezTo>
                  <a:pt x="24661" y="8430"/>
                  <a:pt x="24925" y="7562"/>
                  <a:pt x="25621" y="7194"/>
                </a:cubicBezTo>
                <a:cubicBezTo>
                  <a:pt x="25834" y="7079"/>
                  <a:pt x="26064" y="7025"/>
                  <a:pt x="26291" y="7025"/>
                </a:cubicBezTo>
                <a:close/>
                <a:moveTo>
                  <a:pt x="46685" y="1122"/>
                </a:moveTo>
                <a:lnTo>
                  <a:pt x="51115" y="5551"/>
                </a:lnTo>
                <a:lnTo>
                  <a:pt x="51149" y="5586"/>
                </a:lnTo>
                <a:lnTo>
                  <a:pt x="54754" y="9186"/>
                </a:lnTo>
                <a:lnTo>
                  <a:pt x="53966" y="9977"/>
                </a:lnTo>
                <a:lnTo>
                  <a:pt x="47016" y="3025"/>
                </a:lnTo>
                <a:cubicBezTo>
                  <a:pt x="46929" y="2939"/>
                  <a:pt x="46808" y="2896"/>
                  <a:pt x="46687" y="2896"/>
                </a:cubicBezTo>
                <a:cubicBezTo>
                  <a:pt x="46566" y="2896"/>
                  <a:pt x="46445" y="2939"/>
                  <a:pt x="46359" y="3025"/>
                </a:cubicBezTo>
                <a:lnTo>
                  <a:pt x="39407" y="9977"/>
                </a:lnTo>
                <a:lnTo>
                  <a:pt x="38621" y="9186"/>
                </a:lnTo>
                <a:lnTo>
                  <a:pt x="46685" y="1122"/>
                </a:lnTo>
                <a:close/>
                <a:moveTo>
                  <a:pt x="69285" y="8284"/>
                </a:moveTo>
                <a:cubicBezTo>
                  <a:pt x="69542" y="8284"/>
                  <a:pt x="69796" y="8353"/>
                  <a:pt x="70030" y="8495"/>
                </a:cubicBezTo>
                <a:cubicBezTo>
                  <a:pt x="70701" y="8906"/>
                  <a:pt x="70912" y="9785"/>
                  <a:pt x="70501" y="10456"/>
                </a:cubicBezTo>
                <a:cubicBezTo>
                  <a:pt x="70232" y="10897"/>
                  <a:pt x="69761" y="11141"/>
                  <a:pt x="69279" y="11141"/>
                </a:cubicBezTo>
                <a:cubicBezTo>
                  <a:pt x="69027" y="11141"/>
                  <a:pt x="68771" y="11074"/>
                  <a:pt x="68540" y="10933"/>
                </a:cubicBezTo>
                <a:cubicBezTo>
                  <a:pt x="67868" y="10522"/>
                  <a:pt x="67658" y="9639"/>
                  <a:pt x="68065" y="8967"/>
                </a:cubicBezTo>
                <a:cubicBezTo>
                  <a:pt x="68333" y="8529"/>
                  <a:pt x="68805" y="8284"/>
                  <a:pt x="69285" y="8284"/>
                </a:cubicBezTo>
                <a:close/>
                <a:moveTo>
                  <a:pt x="46685" y="4012"/>
                </a:moveTo>
                <a:lnTo>
                  <a:pt x="53306" y="10633"/>
                </a:lnTo>
                <a:lnTo>
                  <a:pt x="52520" y="11420"/>
                </a:lnTo>
                <a:lnTo>
                  <a:pt x="47016" y="5916"/>
                </a:lnTo>
                <a:cubicBezTo>
                  <a:pt x="46925" y="5826"/>
                  <a:pt x="46806" y="5781"/>
                  <a:pt x="46687" y="5781"/>
                </a:cubicBezTo>
                <a:cubicBezTo>
                  <a:pt x="46568" y="5781"/>
                  <a:pt x="46449" y="5826"/>
                  <a:pt x="46359" y="5916"/>
                </a:cubicBezTo>
                <a:lnTo>
                  <a:pt x="40855" y="11420"/>
                </a:lnTo>
                <a:lnTo>
                  <a:pt x="40064" y="10633"/>
                </a:lnTo>
                <a:lnTo>
                  <a:pt x="46685" y="4012"/>
                </a:lnTo>
                <a:close/>
                <a:moveTo>
                  <a:pt x="22884" y="9048"/>
                </a:moveTo>
                <a:cubicBezTo>
                  <a:pt x="22980" y="9048"/>
                  <a:pt x="23079" y="9055"/>
                  <a:pt x="23175" y="9078"/>
                </a:cubicBezTo>
                <a:cubicBezTo>
                  <a:pt x="23548" y="9156"/>
                  <a:pt x="23871" y="9374"/>
                  <a:pt x="24078" y="9693"/>
                </a:cubicBezTo>
                <a:cubicBezTo>
                  <a:pt x="24511" y="10349"/>
                  <a:pt x="24327" y="11236"/>
                  <a:pt x="23671" y="11670"/>
                </a:cubicBezTo>
                <a:cubicBezTo>
                  <a:pt x="23435" y="11823"/>
                  <a:pt x="23167" y="11904"/>
                  <a:pt x="22891" y="11904"/>
                </a:cubicBezTo>
                <a:cubicBezTo>
                  <a:pt x="22793" y="11904"/>
                  <a:pt x="22694" y="11894"/>
                  <a:pt x="22596" y="11873"/>
                </a:cubicBezTo>
                <a:cubicBezTo>
                  <a:pt x="22224" y="11796"/>
                  <a:pt x="21901" y="11578"/>
                  <a:pt x="21694" y="11259"/>
                </a:cubicBezTo>
                <a:cubicBezTo>
                  <a:pt x="21260" y="10602"/>
                  <a:pt x="21444" y="9716"/>
                  <a:pt x="22101" y="9282"/>
                </a:cubicBezTo>
                <a:cubicBezTo>
                  <a:pt x="22339" y="9128"/>
                  <a:pt x="22608" y="9048"/>
                  <a:pt x="22884" y="9048"/>
                </a:cubicBezTo>
                <a:close/>
                <a:moveTo>
                  <a:pt x="39407" y="11289"/>
                </a:moveTo>
                <a:lnTo>
                  <a:pt x="40194" y="12076"/>
                </a:lnTo>
                <a:lnTo>
                  <a:pt x="39407" y="12864"/>
                </a:lnTo>
                <a:lnTo>
                  <a:pt x="38621" y="12076"/>
                </a:lnTo>
                <a:lnTo>
                  <a:pt x="39407" y="11289"/>
                </a:lnTo>
                <a:close/>
                <a:moveTo>
                  <a:pt x="53966" y="11289"/>
                </a:moveTo>
                <a:lnTo>
                  <a:pt x="54754" y="12076"/>
                </a:lnTo>
                <a:lnTo>
                  <a:pt x="53966" y="12864"/>
                </a:lnTo>
                <a:lnTo>
                  <a:pt x="53176" y="12076"/>
                </a:lnTo>
                <a:lnTo>
                  <a:pt x="53966" y="11289"/>
                </a:lnTo>
                <a:close/>
                <a:moveTo>
                  <a:pt x="46685" y="10841"/>
                </a:moveTo>
                <a:lnTo>
                  <a:pt x="47921" y="12076"/>
                </a:lnTo>
                <a:lnTo>
                  <a:pt x="46685" y="13312"/>
                </a:lnTo>
                <a:lnTo>
                  <a:pt x="45450" y="12076"/>
                </a:lnTo>
                <a:lnTo>
                  <a:pt x="46685" y="10841"/>
                </a:lnTo>
                <a:close/>
                <a:moveTo>
                  <a:pt x="72567" y="10503"/>
                </a:moveTo>
                <a:cubicBezTo>
                  <a:pt x="72866" y="10503"/>
                  <a:pt x="73162" y="10595"/>
                  <a:pt x="73419" y="10786"/>
                </a:cubicBezTo>
                <a:cubicBezTo>
                  <a:pt x="74052" y="11255"/>
                  <a:pt x="74182" y="12153"/>
                  <a:pt x="73711" y="12782"/>
                </a:cubicBezTo>
                <a:cubicBezTo>
                  <a:pt x="73432" y="13159"/>
                  <a:pt x="73001" y="13358"/>
                  <a:pt x="72566" y="13358"/>
                </a:cubicBezTo>
                <a:cubicBezTo>
                  <a:pt x="72269" y="13358"/>
                  <a:pt x="71969" y="13266"/>
                  <a:pt x="71714" y="13075"/>
                </a:cubicBezTo>
                <a:cubicBezTo>
                  <a:pt x="71408" y="12848"/>
                  <a:pt x="71208" y="12513"/>
                  <a:pt x="71154" y="12138"/>
                </a:cubicBezTo>
                <a:cubicBezTo>
                  <a:pt x="71096" y="11762"/>
                  <a:pt x="71192" y="11385"/>
                  <a:pt x="71419" y="11078"/>
                </a:cubicBezTo>
                <a:cubicBezTo>
                  <a:pt x="71699" y="10702"/>
                  <a:pt x="72133" y="10503"/>
                  <a:pt x="72567" y="10503"/>
                </a:cubicBezTo>
                <a:close/>
                <a:moveTo>
                  <a:pt x="19680" y="11373"/>
                </a:moveTo>
                <a:cubicBezTo>
                  <a:pt x="20099" y="11373"/>
                  <a:pt x="20514" y="11557"/>
                  <a:pt x="20796" y="11911"/>
                </a:cubicBezTo>
                <a:cubicBezTo>
                  <a:pt x="21168" y="12375"/>
                  <a:pt x="21210" y="13028"/>
                  <a:pt x="20904" y="13539"/>
                </a:cubicBezTo>
                <a:lnTo>
                  <a:pt x="18459" y="13539"/>
                </a:lnTo>
                <a:cubicBezTo>
                  <a:pt x="18293" y="13270"/>
                  <a:pt x="18224" y="12956"/>
                  <a:pt x="18263" y="12641"/>
                </a:cubicBezTo>
                <a:cubicBezTo>
                  <a:pt x="18305" y="12260"/>
                  <a:pt x="18493" y="11919"/>
                  <a:pt x="18789" y="11684"/>
                </a:cubicBezTo>
                <a:cubicBezTo>
                  <a:pt x="19052" y="11475"/>
                  <a:pt x="19367" y="11373"/>
                  <a:pt x="19680" y="11373"/>
                </a:cubicBezTo>
                <a:close/>
                <a:moveTo>
                  <a:pt x="75639" y="13010"/>
                </a:moveTo>
                <a:cubicBezTo>
                  <a:pt x="75991" y="13010"/>
                  <a:pt x="76322" y="13140"/>
                  <a:pt x="76586" y="13378"/>
                </a:cubicBezTo>
                <a:cubicBezTo>
                  <a:pt x="76639" y="13427"/>
                  <a:pt x="76693" y="13481"/>
                  <a:pt x="76739" y="13539"/>
                </a:cubicBezTo>
                <a:lnTo>
                  <a:pt x="74524" y="13539"/>
                </a:lnTo>
                <a:cubicBezTo>
                  <a:pt x="74540" y="13519"/>
                  <a:pt x="74554" y="13504"/>
                  <a:pt x="74570" y="13485"/>
                </a:cubicBezTo>
                <a:cubicBezTo>
                  <a:pt x="74823" y="13201"/>
                  <a:pt x="75173" y="13032"/>
                  <a:pt x="75553" y="13013"/>
                </a:cubicBezTo>
                <a:cubicBezTo>
                  <a:pt x="75582" y="13011"/>
                  <a:pt x="75611" y="13010"/>
                  <a:pt x="75639" y="13010"/>
                </a:cubicBezTo>
                <a:close/>
                <a:moveTo>
                  <a:pt x="46685" y="6903"/>
                </a:moveTo>
                <a:lnTo>
                  <a:pt x="51863" y="12076"/>
                </a:lnTo>
                <a:lnTo>
                  <a:pt x="47149" y="16790"/>
                </a:lnTo>
                <a:lnTo>
                  <a:pt x="47149" y="14161"/>
                </a:lnTo>
                <a:lnTo>
                  <a:pt x="48908" y="12407"/>
                </a:lnTo>
                <a:cubicBezTo>
                  <a:pt x="48996" y="12318"/>
                  <a:pt x="49042" y="12199"/>
                  <a:pt x="49042" y="12076"/>
                </a:cubicBezTo>
                <a:cubicBezTo>
                  <a:pt x="49042" y="11953"/>
                  <a:pt x="48996" y="11835"/>
                  <a:pt x="48908" y="11750"/>
                </a:cubicBezTo>
                <a:lnTo>
                  <a:pt x="47016" y="9858"/>
                </a:lnTo>
                <a:cubicBezTo>
                  <a:pt x="46925" y="9766"/>
                  <a:pt x="46806" y="9720"/>
                  <a:pt x="46687" y="9720"/>
                </a:cubicBezTo>
                <a:cubicBezTo>
                  <a:pt x="46568" y="9720"/>
                  <a:pt x="46449" y="9766"/>
                  <a:pt x="46359" y="9858"/>
                </a:cubicBezTo>
                <a:lnTo>
                  <a:pt x="44467" y="11750"/>
                </a:lnTo>
                <a:cubicBezTo>
                  <a:pt x="44378" y="11835"/>
                  <a:pt x="44328" y="11953"/>
                  <a:pt x="44328" y="12076"/>
                </a:cubicBezTo>
                <a:cubicBezTo>
                  <a:pt x="44328" y="12199"/>
                  <a:pt x="44378" y="12318"/>
                  <a:pt x="44467" y="12407"/>
                </a:cubicBezTo>
                <a:lnTo>
                  <a:pt x="46221" y="14161"/>
                </a:lnTo>
                <a:lnTo>
                  <a:pt x="46221" y="16790"/>
                </a:lnTo>
                <a:lnTo>
                  <a:pt x="41511" y="12076"/>
                </a:lnTo>
                <a:lnTo>
                  <a:pt x="46685" y="6903"/>
                </a:lnTo>
                <a:close/>
                <a:moveTo>
                  <a:pt x="27916" y="16510"/>
                </a:moveTo>
                <a:lnTo>
                  <a:pt x="27916" y="17622"/>
                </a:lnTo>
                <a:lnTo>
                  <a:pt x="26803" y="17622"/>
                </a:lnTo>
                <a:lnTo>
                  <a:pt x="26803" y="16510"/>
                </a:lnTo>
                <a:close/>
                <a:moveTo>
                  <a:pt x="66571" y="16510"/>
                </a:moveTo>
                <a:lnTo>
                  <a:pt x="66571" y="17622"/>
                </a:lnTo>
                <a:lnTo>
                  <a:pt x="65454" y="17622"/>
                </a:lnTo>
                <a:lnTo>
                  <a:pt x="65454" y="16510"/>
                </a:lnTo>
                <a:close/>
                <a:moveTo>
                  <a:pt x="13538" y="16912"/>
                </a:moveTo>
                <a:lnTo>
                  <a:pt x="13538" y="19638"/>
                </a:lnTo>
                <a:cubicBezTo>
                  <a:pt x="13354" y="19580"/>
                  <a:pt x="13180" y="19484"/>
                  <a:pt x="13031" y="19353"/>
                </a:cubicBezTo>
                <a:cubicBezTo>
                  <a:pt x="12743" y="19105"/>
                  <a:pt x="12571" y="18755"/>
                  <a:pt x="12544" y="18375"/>
                </a:cubicBezTo>
                <a:cubicBezTo>
                  <a:pt x="12517" y="17995"/>
                  <a:pt x="12640" y="17626"/>
                  <a:pt x="12889" y="17339"/>
                </a:cubicBezTo>
                <a:cubicBezTo>
                  <a:pt x="13065" y="17139"/>
                  <a:pt x="13288" y="16993"/>
                  <a:pt x="13538" y="16912"/>
                </a:cubicBezTo>
                <a:close/>
                <a:moveTo>
                  <a:pt x="40855" y="12733"/>
                </a:moveTo>
                <a:lnTo>
                  <a:pt x="46221" y="18102"/>
                </a:lnTo>
                <a:lnTo>
                  <a:pt x="46221" y="19680"/>
                </a:lnTo>
                <a:lnTo>
                  <a:pt x="40064" y="13523"/>
                </a:lnTo>
                <a:lnTo>
                  <a:pt x="40855" y="12733"/>
                </a:lnTo>
                <a:close/>
                <a:moveTo>
                  <a:pt x="52520" y="12733"/>
                </a:moveTo>
                <a:lnTo>
                  <a:pt x="53306" y="13523"/>
                </a:lnTo>
                <a:lnTo>
                  <a:pt x="47149" y="19680"/>
                </a:lnTo>
                <a:lnTo>
                  <a:pt x="47149" y="18102"/>
                </a:lnTo>
                <a:lnTo>
                  <a:pt x="52520" y="12733"/>
                </a:lnTo>
                <a:close/>
                <a:moveTo>
                  <a:pt x="81010" y="18813"/>
                </a:moveTo>
                <a:cubicBezTo>
                  <a:pt x="81438" y="18813"/>
                  <a:pt x="81862" y="19005"/>
                  <a:pt x="82143" y="19369"/>
                </a:cubicBezTo>
                <a:cubicBezTo>
                  <a:pt x="82623" y="19991"/>
                  <a:pt x="82508" y="20889"/>
                  <a:pt x="81886" y="21373"/>
                </a:cubicBezTo>
                <a:cubicBezTo>
                  <a:pt x="81626" y="21572"/>
                  <a:pt x="81319" y="21669"/>
                  <a:pt x="81015" y="21669"/>
                </a:cubicBezTo>
                <a:cubicBezTo>
                  <a:pt x="80586" y="21669"/>
                  <a:pt x="80163" y="21477"/>
                  <a:pt x="79883" y="21112"/>
                </a:cubicBezTo>
                <a:cubicBezTo>
                  <a:pt x="79867" y="21093"/>
                  <a:pt x="79851" y="21077"/>
                  <a:pt x="79837" y="21062"/>
                </a:cubicBezTo>
                <a:lnTo>
                  <a:pt x="79837" y="19204"/>
                </a:lnTo>
                <a:cubicBezTo>
                  <a:pt x="79847" y="19205"/>
                  <a:pt x="79857" y="19205"/>
                  <a:pt x="79867" y="19205"/>
                </a:cubicBezTo>
                <a:cubicBezTo>
                  <a:pt x="79961" y="19205"/>
                  <a:pt x="80060" y="19174"/>
                  <a:pt x="80143" y="19108"/>
                </a:cubicBezTo>
                <a:cubicBezTo>
                  <a:pt x="80401" y="18909"/>
                  <a:pt x="80706" y="18813"/>
                  <a:pt x="81010" y="18813"/>
                </a:cubicBezTo>
                <a:close/>
                <a:moveTo>
                  <a:pt x="39407" y="14180"/>
                </a:moveTo>
                <a:lnTo>
                  <a:pt x="46221" y="20993"/>
                </a:lnTo>
                <a:lnTo>
                  <a:pt x="46221" y="22566"/>
                </a:lnTo>
                <a:lnTo>
                  <a:pt x="38621" y="14967"/>
                </a:lnTo>
                <a:lnTo>
                  <a:pt x="39407" y="14180"/>
                </a:lnTo>
                <a:close/>
                <a:moveTo>
                  <a:pt x="53966" y="14180"/>
                </a:moveTo>
                <a:lnTo>
                  <a:pt x="54754" y="14967"/>
                </a:lnTo>
                <a:lnTo>
                  <a:pt x="47149" y="22566"/>
                </a:lnTo>
                <a:lnTo>
                  <a:pt x="47149" y="20993"/>
                </a:lnTo>
                <a:lnTo>
                  <a:pt x="53966" y="14180"/>
                </a:lnTo>
                <a:close/>
                <a:moveTo>
                  <a:pt x="11514" y="19955"/>
                </a:moveTo>
                <a:cubicBezTo>
                  <a:pt x="11801" y="19955"/>
                  <a:pt x="12092" y="20041"/>
                  <a:pt x="12344" y="20221"/>
                </a:cubicBezTo>
                <a:cubicBezTo>
                  <a:pt x="12655" y="20444"/>
                  <a:pt x="12858" y="20774"/>
                  <a:pt x="12920" y="21150"/>
                </a:cubicBezTo>
                <a:cubicBezTo>
                  <a:pt x="12981" y="21530"/>
                  <a:pt x="12893" y="21906"/>
                  <a:pt x="12670" y="22217"/>
                </a:cubicBezTo>
                <a:cubicBezTo>
                  <a:pt x="12448" y="22524"/>
                  <a:pt x="12117" y="22731"/>
                  <a:pt x="11741" y="22793"/>
                </a:cubicBezTo>
                <a:cubicBezTo>
                  <a:pt x="11667" y="22804"/>
                  <a:pt x="11593" y="22810"/>
                  <a:pt x="11518" y="22810"/>
                </a:cubicBezTo>
                <a:cubicBezTo>
                  <a:pt x="11218" y="22810"/>
                  <a:pt x="10924" y="22718"/>
                  <a:pt x="10675" y="22540"/>
                </a:cubicBezTo>
                <a:cubicBezTo>
                  <a:pt x="10037" y="22083"/>
                  <a:pt x="9892" y="21188"/>
                  <a:pt x="10352" y="20547"/>
                </a:cubicBezTo>
                <a:cubicBezTo>
                  <a:pt x="10632" y="20161"/>
                  <a:pt x="11069" y="19955"/>
                  <a:pt x="11514" y="19955"/>
                </a:cubicBezTo>
                <a:close/>
                <a:moveTo>
                  <a:pt x="23088" y="21342"/>
                </a:moveTo>
                <a:lnTo>
                  <a:pt x="23088" y="23089"/>
                </a:lnTo>
                <a:lnTo>
                  <a:pt x="21341" y="23089"/>
                </a:lnTo>
                <a:lnTo>
                  <a:pt x="21341" y="21342"/>
                </a:lnTo>
                <a:close/>
                <a:moveTo>
                  <a:pt x="72033" y="21342"/>
                </a:moveTo>
                <a:lnTo>
                  <a:pt x="72033" y="23089"/>
                </a:lnTo>
                <a:lnTo>
                  <a:pt x="70287" y="23089"/>
                </a:lnTo>
                <a:lnTo>
                  <a:pt x="70287" y="21342"/>
                </a:lnTo>
                <a:close/>
                <a:moveTo>
                  <a:pt x="83283" y="22056"/>
                </a:moveTo>
                <a:cubicBezTo>
                  <a:pt x="83755" y="22056"/>
                  <a:pt x="84220" y="22294"/>
                  <a:pt x="84489" y="22720"/>
                </a:cubicBezTo>
                <a:cubicBezTo>
                  <a:pt x="84696" y="23043"/>
                  <a:pt x="84761" y="23426"/>
                  <a:pt x="84676" y="23798"/>
                </a:cubicBezTo>
                <a:cubicBezTo>
                  <a:pt x="84595" y="24171"/>
                  <a:pt x="84370" y="24485"/>
                  <a:pt x="84047" y="24693"/>
                </a:cubicBezTo>
                <a:lnTo>
                  <a:pt x="84051" y="24693"/>
                </a:lnTo>
                <a:cubicBezTo>
                  <a:pt x="83813" y="24841"/>
                  <a:pt x="83549" y="24912"/>
                  <a:pt x="83287" y="24912"/>
                </a:cubicBezTo>
                <a:cubicBezTo>
                  <a:pt x="82813" y="24912"/>
                  <a:pt x="82350" y="24679"/>
                  <a:pt x="82078" y="24251"/>
                </a:cubicBezTo>
                <a:cubicBezTo>
                  <a:pt x="81656" y="23583"/>
                  <a:pt x="81855" y="22701"/>
                  <a:pt x="82519" y="22278"/>
                </a:cubicBezTo>
                <a:cubicBezTo>
                  <a:pt x="82758" y="22129"/>
                  <a:pt x="83022" y="22056"/>
                  <a:pt x="83283" y="22056"/>
                </a:cubicBezTo>
                <a:close/>
                <a:moveTo>
                  <a:pt x="25874" y="14467"/>
                </a:moveTo>
                <a:lnTo>
                  <a:pt x="25874" y="15581"/>
                </a:lnTo>
                <a:lnTo>
                  <a:pt x="16044" y="15581"/>
                </a:lnTo>
                <a:cubicBezTo>
                  <a:pt x="15787" y="15581"/>
                  <a:pt x="15580" y="15788"/>
                  <a:pt x="15580" y="16045"/>
                </a:cubicBezTo>
                <a:lnTo>
                  <a:pt x="15580" y="25875"/>
                </a:lnTo>
                <a:lnTo>
                  <a:pt x="14466" y="25875"/>
                </a:lnTo>
                <a:lnTo>
                  <a:pt x="14466" y="14467"/>
                </a:lnTo>
                <a:close/>
                <a:moveTo>
                  <a:pt x="25874" y="16510"/>
                </a:moveTo>
                <a:lnTo>
                  <a:pt x="25874" y="17622"/>
                </a:lnTo>
                <a:lnTo>
                  <a:pt x="18090" y="17622"/>
                </a:lnTo>
                <a:cubicBezTo>
                  <a:pt x="17832" y="17622"/>
                  <a:pt x="17625" y="17833"/>
                  <a:pt x="17625" y="18091"/>
                </a:cubicBezTo>
                <a:lnTo>
                  <a:pt x="17625" y="25875"/>
                </a:lnTo>
                <a:lnTo>
                  <a:pt x="16509" y="25875"/>
                </a:lnTo>
                <a:lnTo>
                  <a:pt x="16509" y="16510"/>
                </a:lnTo>
                <a:close/>
                <a:moveTo>
                  <a:pt x="25874" y="18556"/>
                </a:moveTo>
                <a:lnTo>
                  <a:pt x="25874" y="25219"/>
                </a:lnTo>
                <a:lnTo>
                  <a:pt x="24016" y="23360"/>
                </a:lnTo>
                <a:lnTo>
                  <a:pt x="24016" y="20878"/>
                </a:lnTo>
                <a:cubicBezTo>
                  <a:pt x="24016" y="20620"/>
                  <a:pt x="23809" y="20413"/>
                  <a:pt x="23552" y="20413"/>
                </a:cubicBezTo>
                <a:lnTo>
                  <a:pt x="20877" y="20413"/>
                </a:lnTo>
                <a:cubicBezTo>
                  <a:pt x="20619" y="20413"/>
                  <a:pt x="20412" y="20620"/>
                  <a:pt x="20412" y="20878"/>
                </a:cubicBezTo>
                <a:lnTo>
                  <a:pt x="20412" y="23553"/>
                </a:lnTo>
                <a:cubicBezTo>
                  <a:pt x="20412" y="23810"/>
                  <a:pt x="20619" y="24017"/>
                  <a:pt x="20877" y="24017"/>
                </a:cubicBezTo>
                <a:lnTo>
                  <a:pt x="23359" y="24017"/>
                </a:lnTo>
                <a:lnTo>
                  <a:pt x="25218" y="25875"/>
                </a:lnTo>
                <a:lnTo>
                  <a:pt x="18555" y="25875"/>
                </a:lnTo>
                <a:lnTo>
                  <a:pt x="18555" y="18556"/>
                </a:lnTo>
                <a:close/>
                <a:moveTo>
                  <a:pt x="74820" y="18556"/>
                </a:moveTo>
                <a:lnTo>
                  <a:pt x="74820" y="25875"/>
                </a:lnTo>
                <a:lnTo>
                  <a:pt x="68157" y="25875"/>
                </a:lnTo>
                <a:lnTo>
                  <a:pt x="70014" y="24017"/>
                </a:lnTo>
                <a:lnTo>
                  <a:pt x="72497" y="24017"/>
                </a:lnTo>
                <a:cubicBezTo>
                  <a:pt x="72754" y="24017"/>
                  <a:pt x="72962" y="23810"/>
                  <a:pt x="72962" y="23553"/>
                </a:cubicBezTo>
                <a:lnTo>
                  <a:pt x="72962" y="20878"/>
                </a:lnTo>
                <a:cubicBezTo>
                  <a:pt x="72962" y="20620"/>
                  <a:pt x="72754" y="20413"/>
                  <a:pt x="72497" y="20413"/>
                </a:cubicBezTo>
                <a:lnTo>
                  <a:pt x="69822" y="20413"/>
                </a:lnTo>
                <a:cubicBezTo>
                  <a:pt x="69565" y="20413"/>
                  <a:pt x="69358" y="20620"/>
                  <a:pt x="69358" y="20878"/>
                </a:cubicBezTo>
                <a:lnTo>
                  <a:pt x="69358" y="23360"/>
                </a:lnTo>
                <a:lnTo>
                  <a:pt x="67500" y="25219"/>
                </a:lnTo>
                <a:lnTo>
                  <a:pt x="67500" y="18556"/>
                </a:lnTo>
                <a:close/>
                <a:moveTo>
                  <a:pt x="76862" y="16510"/>
                </a:moveTo>
                <a:lnTo>
                  <a:pt x="76862" y="25875"/>
                </a:lnTo>
                <a:lnTo>
                  <a:pt x="75748" y="25875"/>
                </a:lnTo>
                <a:lnTo>
                  <a:pt x="75748" y="18091"/>
                </a:lnTo>
                <a:cubicBezTo>
                  <a:pt x="75748" y="17833"/>
                  <a:pt x="75541" y="17622"/>
                  <a:pt x="75284" y="17622"/>
                </a:cubicBezTo>
                <a:lnTo>
                  <a:pt x="67500" y="17622"/>
                </a:lnTo>
                <a:lnTo>
                  <a:pt x="67500" y="16510"/>
                </a:lnTo>
                <a:close/>
                <a:moveTo>
                  <a:pt x="78907" y="14467"/>
                </a:moveTo>
                <a:lnTo>
                  <a:pt x="78907" y="25875"/>
                </a:lnTo>
                <a:lnTo>
                  <a:pt x="77791" y="25875"/>
                </a:lnTo>
                <a:lnTo>
                  <a:pt x="77791" y="16045"/>
                </a:lnTo>
                <a:cubicBezTo>
                  <a:pt x="77791" y="15788"/>
                  <a:pt x="77583" y="15581"/>
                  <a:pt x="77326" y="15581"/>
                </a:cubicBezTo>
                <a:lnTo>
                  <a:pt x="67500" y="15581"/>
                </a:lnTo>
                <a:lnTo>
                  <a:pt x="67500" y="14467"/>
                </a:lnTo>
                <a:close/>
                <a:moveTo>
                  <a:pt x="9350" y="23273"/>
                </a:moveTo>
                <a:cubicBezTo>
                  <a:pt x="9596" y="23273"/>
                  <a:pt x="9846" y="23334"/>
                  <a:pt x="10071" y="23468"/>
                </a:cubicBezTo>
                <a:cubicBezTo>
                  <a:pt x="10747" y="23867"/>
                  <a:pt x="10978" y="24747"/>
                  <a:pt x="10578" y="25422"/>
                </a:cubicBezTo>
                <a:cubicBezTo>
                  <a:pt x="10310" y="25874"/>
                  <a:pt x="9833" y="26126"/>
                  <a:pt x="9343" y="26126"/>
                </a:cubicBezTo>
                <a:cubicBezTo>
                  <a:pt x="9097" y="26126"/>
                  <a:pt x="8848" y="26062"/>
                  <a:pt x="8620" y="25929"/>
                </a:cubicBezTo>
                <a:cubicBezTo>
                  <a:pt x="7945" y="25530"/>
                  <a:pt x="7715" y="24655"/>
                  <a:pt x="8114" y="23975"/>
                </a:cubicBezTo>
                <a:cubicBezTo>
                  <a:pt x="8383" y="23522"/>
                  <a:pt x="8859" y="23273"/>
                  <a:pt x="9350" y="23273"/>
                </a:cubicBezTo>
                <a:close/>
                <a:moveTo>
                  <a:pt x="27916" y="18556"/>
                </a:moveTo>
                <a:lnTo>
                  <a:pt x="27916" y="27261"/>
                </a:lnTo>
                <a:lnTo>
                  <a:pt x="26803" y="26147"/>
                </a:lnTo>
                <a:lnTo>
                  <a:pt x="26803" y="18556"/>
                </a:lnTo>
                <a:close/>
                <a:moveTo>
                  <a:pt x="66571" y="18556"/>
                </a:moveTo>
                <a:lnTo>
                  <a:pt x="66571" y="26147"/>
                </a:lnTo>
                <a:lnTo>
                  <a:pt x="65454" y="27261"/>
                </a:lnTo>
                <a:lnTo>
                  <a:pt x="65454" y="18556"/>
                </a:lnTo>
                <a:close/>
                <a:moveTo>
                  <a:pt x="17625" y="26804"/>
                </a:moveTo>
                <a:lnTo>
                  <a:pt x="17625" y="27917"/>
                </a:lnTo>
                <a:lnTo>
                  <a:pt x="16509" y="27917"/>
                </a:lnTo>
                <a:lnTo>
                  <a:pt x="16509" y="26804"/>
                </a:lnTo>
                <a:close/>
                <a:moveTo>
                  <a:pt x="26146" y="26804"/>
                </a:moveTo>
                <a:lnTo>
                  <a:pt x="27260" y="27917"/>
                </a:lnTo>
                <a:lnTo>
                  <a:pt x="18555" y="27917"/>
                </a:lnTo>
                <a:lnTo>
                  <a:pt x="18555" y="26804"/>
                </a:lnTo>
                <a:close/>
                <a:moveTo>
                  <a:pt x="74820" y="26804"/>
                </a:moveTo>
                <a:lnTo>
                  <a:pt x="74820" y="27917"/>
                </a:lnTo>
                <a:lnTo>
                  <a:pt x="66115" y="27917"/>
                </a:lnTo>
                <a:lnTo>
                  <a:pt x="67227" y="26804"/>
                </a:lnTo>
                <a:close/>
                <a:moveTo>
                  <a:pt x="76862" y="26804"/>
                </a:moveTo>
                <a:lnTo>
                  <a:pt x="76862" y="27917"/>
                </a:lnTo>
                <a:lnTo>
                  <a:pt x="75748" y="27917"/>
                </a:lnTo>
                <a:lnTo>
                  <a:pt x="75748" y="26804"/>
                </a:lnTo>
                <a:close/>
                <a:moveTo>
                  <a:pt x="85249" y="25495"/>
                </a:moveTo>
                <a:cubicBezTo>
                  <a:pt x="85394" y="25495"/>
                  <a:pt x="85544" y="25518"/>
                  <a:pt x="85690" y="25564"/>
                </a:cubicBezTo>
                <a:cubicBezTo>
                  <a:pt x="86051" y="25683"/>
                  <a:pt x="86346" y="25932"/>
                  <a:pt x="86519" y="26274"/>
                </a:cubicBezTo>
                <a:cubicBezTo>
                  <a:pt x="86880" y="26972"/>
                  <a:pt x="86604" y="27837"/>
                  <a:pt x="85901" y="28193"/>
                </a:cubicBezTo>
                <a:cubicBezTo>
                  <a:pt x="85693" y="28301"/>
                  <a:pt x="85470" y="28352"/>
                  <a:pt x="85250" y="28352"/>
                </a:cubicBezTo>
                <a:cubicBezTo>
                  <a:pt x="84732" y="28352"/>
                  <a:pt x="84231" y="28068"/>
                  <a:pt x="83978" y="27575"/>
                </a:cubicBezTo>
                <a:cubicBezTo>
                  <a:pt x="83805" y="27234"/>
                  <a:pt x="83775" y="26850"/>
                  <a:pt x="83890" y="26485"/>
                </a:cubicBezTo>
                <a:cubicBezTo>
                  <a:pt x="84009" y="26124"/>
                  <a:pt x="84258" y="25825"/>
                  <a:pt x="84600" y="25652"/>
                </a:cubicBezTo>
                <a:cubicBezTo>
                  <a:pt x="84803" y="25548"/>
                  <a:pt x="85026" y="25495"/>
                  <a:pt x="85249" y="25495"/>
                </a:cubicBezTo>
                <a:close/>
                <a:moveTo>
                  <a:pt x="29962" y="18556"/>
                </a:moveTo>
                <a:lnTo>
                  <a:pt x="29962" y="29302"/>
                </a:lnTo>
                <a:lnTo>
                  <a:pt x="28845" y="28189"/>
                </a:lnTo>
                <a:lnTo>
                  <a:pt x="28845" y="18556"/>
                </a:lnTo>
                <a:close/>
                <a:moveTo>
                  <a:pt x="64525" y="18556"/>
                </a:moveTo>
                <a:lnTo>
                  <a:pt x="64525" y="28189"/>
                </a:lnTo>
                <a:lnTo>
                  <a:pt x="63413" y="29302"/>
                </a:lnTo>
                <a:lnTo>
                  <a:pt x="63413" y="18556"/>
                </a:lnTo>
                <a:close/>
                <a:moveTo>
                  <a:pt x="7500" y="26772"/>
                </a:moveTo>
                <a:cubicBezTo>
                  <a:pt x="7702" y="26772"/>
                  <a:pt x="7908" y="26816"/>
                  <a:pt x="8103" y="26907"/>
                </a:cubicBezTo>
                <a:cubicBezTo>
                  <a:pt x="8817" y="27245"/>
                  <a:pt x="9123" y="28097"/>
                  <a:pt x="8786" y="28811"/>
                </a:cubicBezTo>
                <a:cubicBezTo>
                  <a:pt x="8625" y="29153"/>
                  <a:pt x="8337" y="29414"/>
                  <a:pt x="7976" y="29544"/>
                </a:cubicBezTo>
                <a:cubicBezTo>
                  <a:pt x="7819" y="29602"/>
                  <a:pt x="7657" y="29630"/>
                  <a:pt x="7495" y="29630"/>
                </a:cubicBezTo>
                <a:cubicBezTo>
                  <a:pt x="7287" y="29630"/>
                  <a:pt x="7080" y="29584"/>
                  <a:pt x="6886" y="29491"/>
                </a:cubicBezTo>
                <a:cubicBezTo>
                  <a:pt x="6172" y="29157"/>
                  <a:pt x="5869" y="28305"/>
                  <a:pt x="6202" y="27591"/>
                </a:cubicBezTo>
                <a:cubicBezTo>
                  <a:pt x="6448" y="27075"/>
                  <a:pt x="6964" y="26772"/>
                  <a:pt x="7500" y="26772"/>
                </a:cubicBezTo>
                <a:close/>
                <a:moveTo>
                  <a:pt x="28188" y="28846"/>
                </a:moveTo>
                <a:lnTo>
                  <a:pt x="29301" y="29963"/>
                </a:lnTo>
                <a:lnTo>
                  <a:pt x="18555" y="29963"/>
                </a:lnTo>
                <a:lnTo>
                  <a:pt x="18555" y="28846"/>
                </a:lnTo>
                <a:close/>
                <a:moveTo>
                  <a:pt x="74820" y="28846"/>
                </a:moveTo>
                <a:lnTo>
                  <a:pt x="74820" y="29963"/>
                </a:lnTo>
                <a:lnTo>
                  <a:pt x="64069" y="29963"/>
                </a:lnTo>
                <a:lnTo>
                  <a:pt x="65181" y="28846"/>
                </a:lnTo>
                <a:close/>
                <a:moveTo>
                  <a:pt x="46221" y="24811"/>
                </a:moveTo>
                <a:lnTo>
                  <a:pt x="46221" y="31268"/>
                </a:lnTo>
                <a:lnTo>
                  <a:pt x="42993" y="28040"/>
                </a:lnTo>
                <a:lnTo>
                  <a:pt x="46221" y="24811"/>
                </a:lnTo>
                <a:close/>
                <a:moveTo>
                  <a:pt x="47149" y="24811"/>
                </a:moveTo>
                <a:lnTo>
                  <a:pt x="50378" y="28040"/>
                </a:lnTo>
                <a:lnTo>
                  <a:pt x="47149" y="31268"/>
                </a:lnTo>
                <a:lnTo>
                  <a:pt x="47149" y="24811"/>
                </a:lnTo>
                <a:close/>
                <a:moveTo>
                  <a:pt x="86891" y="29099"/>
                </a:moveTo>
                <a:cubicBezTo>
                  <a:pt x="87459" y="29099"/>
                  <a:pt x="87993" y="29437"/>
                  <a:pt x="88219" y="29993"/>
                </a:cubicBezTo>
                <a:cubicBezTo>
                  <a:pt x="88361" y="30350"/>
                  <a:pt x="88358" y="30738"/>
                  <a:pt x="88207" y="31087"/>
                </a:cubicBezTo>
                <a:cubicBezTo>
                  <a:pt x="88058" y="31437"/>
                  <a:pt x="87782" y="31709"/>
                  <a:pt x="87424" y="31851"/>
                </a:cubicBezTo>
                <a:cubicBezTo>
                  <a:pt x="87250" y="31922"/>
                  <a:pt x="87071" y="31955"/>
                  <a:pt x="86893" y="31955"/>
                </a:cubicBezTo>
                <a:cubicBezTo>
                  <a:pt x="86328" y="31955"/>
                  <a:pt x="85792" y="31615"/>
                  <a:pt x="85567" y="31061"/>
                </a:cubicBezTo>
                <a:cubicBezTo>
                  <a:pt x="85275" y="30331"/>
                  <a:pt x="85632" y="29495"/>
                  <a:pt x="86361" y="29203"/>
                </a:cubicBezTo>
                <a:cubicBezTo>
                  <a:pt x="86535" y="29134"/>
                  <a:pt x="86714" y="29099"/>
                  <a:pt x="86891" y="29099"/>
                </a:cubicBezTo>
                <a:close/>
                <a:moveTo>
                  <a:pt x="5968" y="30427"/>
                </a:moveTo>
                <a:cubicBezTo>
                  <a:pt x="6133" y="30427"/>
                  <a:pt x="6299" y="30458"/>
                  <a:pt x="6460" y="30515"/>
                </a:cubicBezTo>
                <a:cubicBezTo>
                  <a:pt x="7201" y="30784"/>
                  <a:pt x="7580" y="31605"/>
                  <a:pt x="7312" y="32347"/>
                </a:cubicBezTo>
                <a:cubicBezTo>
                  <a:pt x="7182" y="32703"/>
                  <a:pt x="6921" y="32992"/>
                  <a:pt x="6575" y="33153"/>
                </a:cubicBezTo>
                <a:cubicBezTo>
                  <a:pt x="6385" y="33242"/>
                  <a:pt x="6181" y="33286"/>
                  <a:pt x="5976" y="33286"/>
                </a:cubicBezTo>
                <a:cubicBezTo>
                  <a:pt x="5810" y="33286"/>
                  <a:pt x="5643" y="33257"/>
                  <a:pt x="5481" y="33199"/>
                </a:cubicBezTo>
                <a:cubicBezTo>
                  <a:pt x="5125" y="33068"/>
                  <a:pt x="4836" y="32803"/>
                  <a:pt x="4675" y="32457"/>
                </a:cubicBezTo>
                <a:cubicBezTo>
                  <a:pt x="4514" y="32112"/>
                  <a:pt x="4498" y="31725"/>
                  <a:pt x="4629" y="31367"/>
                </a:cubicBezTo>
                <a:cubicBezTo>
                  <a:pt x="4760" y="31011"/>
                  <a:pt x="5020" y="30723"/>
                  <a:pt x="5366" y="30561"/>
                </a:cubicBezTo>
                <a:cubicBezTo>
                  <a:pt x="5558" y="30473"/>
                  <a:pt x="5765" y="30427"/>
                  <a:pt x="5968" y="30427"/>
                </a:cubicBezTo>
                <a:close/>
                <a:moveTo>
                  <a:pt x="36111" y="30891"/>
                </a:moveTo>
                <a:lnTo>
                  <a:pt x="36111" y="35456"/>
                </a:lnTo>
                <a:lnTo>
                  <a:pt x="31547" y="30891"/>
                </a:lnTo>
                <a:close/>
                <a:moveTo>
                  <a:pt x="61827" y="30891"/>
                </a:moveTo>
                <a:lnTo>
                  <a:pt x="57264" y="35456"/>
                </a:lnTo>
                <a:lnTo>
                  <a:pt x="57264" y="30891"/>
                </a:lnTo>
                <a:close/>
                <a:moveTo>
                  <a:pt x="88204" y="32838"/>
                </a:moveTo>
                <a:cubicBezTo>
                  <a:pt x="88438" y="32838"/>
                  <a:pt x="88668" y="32895"/>
                  <a:pt x="88879" y="33010"/>
                </a:cubicBezTo>
                <a:cubicBezTo>
                  <a:pt x="89213" y="33190"/>
                  <a:pt x="89459" y="33490"/>
                  <a:pt x="89570" y="33858"/>
                </a:cubicBezTo>
                <a:cubicBezTo>
                  <a:pt x="89678" y="34223"/>
                  <a:pt x="89639" y="34607"/>
                  <a:pt x="89459" y="34944"/>
                </a:cubicBezTo>
                <a:cubicBezTo>
                  <a:pt x="89275" y="35279"/>
                  <a:pt x="88976" y="35525"/>
                  <a:pt x="88611" y="35635"/>
                </a:cubicBezTo>
                <a:cubicBezTo>
                  <a:pt x="88476" y="35675"/>
                  <a:pt x="88337" y="35695"/>
                  <a:pt x="88200" y="35695"/>
                </a:cubicBezTo>
                <a:cubicBezTo>
                  <a:pt x="87966" y="35695"/>
                  <a:pt x="87735" y="35638"/>
                  <a:pt x="87525" y="35525"/>
                </a:cubicBezTo>
                <a:cubicBezTo>
                  <a:pt x="87187" y="35341"/>
                  <a:pt x="86941" y="35041"/>
                  <a:pt x="86834" y="34676"/>
                </a:cubicBezTo>
                <a:cubicBezTo>
                  <a:pt x="86722" y="34312"/>
                  <a:pt x="86765" y="33924"/>
                  <a:pt x="86944" y="33590"/>
                </a:cubicBezTo>
                <a:cubicBezTo>
                  <a:pt x="87125" y="33252"/>
                  <a:pt x="87424" y="33006"/>
                  <a:pt x="87793" y="32899"/>
                </a:cubicBezTo>
                <a:cubicBezTo>
                  <a:pt x="87927" y="32857"/>
                  <a:pt x="88066" y="32838"/>
                  <a:pt x="88204" y="32838"/>
                </a:cubicBezTo>
                <a:close/>
                <a:moveTo>
                  <a:pt x="30890" y="31548"/>
                </a:moveTo>
                <a:lnTo>
                  <a:pt x="35455" y="36112"/>
                </a:lnTo>
                <a:lnTo>
                  <a:pt x="30890" y="36112"/>
                </a:lnTo>
                <a:lnTo>
                  <a:pt x="30890" y="31548"/>
                </a:lnTo>
                <a:close/>
                <a:moveTo>
                  <a:pt x="62483" y="31548"/>
                </a:moveTo>
                <a:lnTo>
                  <a:pt x="62483" y="36112"/>
                </a:lnTo>
                <a:lnTo>
                  <a:pt x="57920" y="36112"/>
                </a:lnTo>
                <a:lnTo>
                  <a:pt x="62483" y="31548"/>
                </a:lnTo>
                <a:close/>
                <a:moveTo>
                  <a:pt x="4786" y="34207"/>
                </a:moveTo>
                <a:cubicBezTo>
                  <a:pt x="4905" y="34207"/>
                  <a:pt x="5028" y="34223"/>
                  <a:pt x="5151" y="34254"/>
                </a:cubicBezTo>
                <a:cubicBezTo>
                  <a:pt x="5911" y="34457"/>
                  <a:pt x="6368" y="35240"/>
                  <a:pt x="6168" y="36000"/>
                </a:cubicBezTo>
                <a:cubicBezTo>
                  <a:pt x="6069" y="36369"/>
                  <a:pt x="5834" y="36676"/>
                  <a:pt x="5504" y="36868"/>
                </a:cubicBezTo>
                <a:cubicBezTo>
                  <a:pt x="5281" y="36997"/>
                  <a:pt x="5034" y="37064"/>
                  <a:pt x="4783" y="37064"/>
                </a:cubicBezTo>
                <a:cubicBezTo>
                  <a:pt x="4663" y="37064"/>
                  <a:pt x="4541" y="37049"/>
                  <a:pt x="4422" y="37017"/>
                </a:cubicBezTo>
                <a:cubicBezTo>
                  <a:pt x="4053" y="36918"/>
                  <a:pt x="3746" y="36684"/>
                  <a:pt x="3554" y="36354"/>
                </a:cubicBezTo>
                <a:cubicBezTo>
                  <a:pt x="3359" y="36023"/>
                  <a:pt x="3309" y="35640"/>
                  <a:pt x="3405" y="35271"/>
                </a:cubicBezTo>
                <a:cubicBezTo>
                  <a:pt x="3573" y="34630"/>
                  <a:pt x="4153" y="34207"/>
                  <a:pt x="4786" y="34207"/>
                </a:cubicBezTo>
                <a:close/>
                <a:moveTo>
                  <a:pt x="89164" y="36680"/>
                </a:moveTo>
                <a:cubicBezTo>
                  <a:pt x="89828" y="36680"/>
                  <a:pt x="90427" y="37148"/>
                  <a:pt x="90560" y="37828"/>
                </a:cubicBezTo>
                <a:cubicBezTo>
                  <a:pt x="90637" y="38200"/>
                  <a:pt x="90560" y="38579"/>
                  <a:pt x="90353" y="38898"/>
                </a:cubicBezTo>
                <a:cubicBezTo>
                  <a:pt x="90142" y="39217"/>
                  <a:pt x="89819" y="39432"/>
                  <a:pt x="89444" y="39509"/>
                </a:cubicBezTo>
                <a:cubicBezTo>
                  <a:pt x="89349" y="39528"/>
                  <a:pt x="89254" y="39538"/>
                  <a:pt x="89160" y="39538"/>
                </a:cubicBezTo>
                <a:cubicBezTo>
                  <a:pt x="88882" y="39538"/>
                  <a:pt x="88610" y="39455"/>
                  <a:pt x="88372" y="39297"/>
                </a:cubicBezTo>
                <a:cubicBezTo>
                  <a:pt x="88054" y="39086"/>
                  <a:pt x="87839" y="38764"/>
                  <a:pt x="87762" y="38392"/>
                </a:cubicBezTo>
                <a:cubicBezTo>
                  <a:pt x="87686" y="38016"/>
                  <a:pt x="87762" y="37635"/>
                  <a:pt x="87973" y="37316"/>
                </a:cubicBezTo>
                <a:cubicBezTo>
                  <a:pt x="88184" y="37002"/>
                  <a:pt x="88507" y="36783"/>
                  <a:pt x="88879" y="36710"/>
                </a:cubicBezTo>
                <a:cubicBezTo>
                  <a:pt x="88976" y="36691"/>
                  <a:pt x="89068" y="36680"/>
                  <a:pt x="89164" y="36680"/>
                </a:cubicBezTo>
                <a:close/>
                <a:moveTo>
                  <a:pt x="12075" y="38622"/>
                </a:moveTo>
                <a:lnTo>
                  <a:pt x="12866" y="39409"/>
                </a:lnTo>
                <a:lnTo>
                  <a:pt x="12075" y="40195"/>
                </a:lnTo>
                <a:lnTo>
                  <a:pt x="11288" y="39409"/>
                </a:lnTo>
                <a:lnTo>
                  <a:pt x="12075" y="38622"/>
                </a:lnTo>
                <a:close/>
                <a:moveTo>
                  <a:pt x="81295" y="38622"/>
                </a:moveTo>
                <a:lnTo>
                  <a:pt x="82085" y="39409"/>
                </a:lnTo>
                <a:lnTo>
                  <a:pt x="81295" y="40195"/>
                </a:lnTo>
                <a:lnTo>
                  <a:pt x="80508" y="39409"/>
                </a:lnTo>
                <a:lnTo>
                  <a:pt x="81295" y="38622"/>
                </a:lnTo>
                <a:close/>
                <a:moveTo>
                  <a:pt x="39581" y="5282"/>
                </a:moveTo>
                <a:cubicBezTo>
                  <a:pt x="39669" y="5379"/>
                  <a:pt x="39765" y="5466"/>
                  <a:pt x="39868" y="5547"/>
                </a:cubicBezTo>
                <a:cubicBezTo>
                  <a:pt x="40084" y="5716"/>
                  <a:pt x="40318" y="5843"/>
                  <a:pt x="40567" y="5923"/>
                </a:cubicBezTo>
                <a:lnTo>
                  <a:pt x="37634" y="8860"/>
                </a:lnTo>
                <a:cubicBezTo>
                  <a:pt x="37546" y="8944"/>
                  <a:pt x="37500" y="9064"/>
                  <a:pt x="37500" y="9186"/>
                </a:cubicBezTo>
                <a:cubicBezTo>
                  <a:pt x="37500" y="9312"/>
                  <a:pt x="37546" y="9428"/>
                  <a:pt x="37634" y="9516"/>
                </a:cubicBezTo>
                <a:lnTo>
                  <a:pt x="38752" y="10633"/>
                </a:lnTo>
                <a:lnTo>
                  <a:pt x="37634" y="11750"/>
                </a:lnTo>
                <a:cubicBezTo>
                  <a:pt x="37546" y="11835"/>
                  <a:pt x="37500" y="11953"/>
                  <a:pt x="37500" y="12076"/>
                </a:cubicBezTo>
                <a:cubicBezTo>
                  <a:pt x="37500" y="12199"/>
                  <a:pt x="37546" y="12318"/>
                  <a:pt x="37634" y="12407"/>
                </a:cubicBezTo>
                <a:lnTo>
                  <a:pt x="38752" y="13523"/>
                </a:lnTo>
                <a:lnTo>
                  <a:pt x="37634" y="14637"/>
                </a:lnTo>
                <a:cubicBezTo>
                  <a:pt x="37546" y="14724"/>
                  <a:pt x="37500" y="14844"/>
                  <a:pt x="37500" y="14967"/>
                </a:cubicBezTo>
                <a:cubicBezTo>
                  <a:pt x="37500" y="15089"/>
                  <a:pt x="37546" y="15208"/>
                  <a:pt x="37634" y="15296"/>
                </a:cubicBezTo>
                <a:lnTo>
                  <a:pt x="46029" y="23691"/>
                </a:lnTo>
                <a:lnTo>
                  <a:pt x="42010" y="27709"/>
                </a:lnTo>
                <a:cubicBezTo>
                  <a:pt x="41826" y="27894"/>
                  <a:pt x="41826" y="28186"/>
                  <a:pt x="42010" y="28366"/>
                </a:cubicBezTo>
                <a:lnTo>
                  <a:pt x="46221" y="32581"/>
                </a:lnTo>
                <a:lnTo>
                  <a:pt x="46221" y="34561"/>
                </a:lnTo>
                <a:lnTo>
                  <a:pt x="42667" y="31006"/>
                </a:lnTo>
                <a:cubicBezTo>
                  <a:pt x="42576" y="30914"/>
                  <a:pt x="42457" y="30868"/>
                  <a:pt x="42338" y="30868"/>
                </a:cubicBezTo>
                <a:cubicBezTo>
                  <a:pt x="42219" y="30868"/>
                  <a:pt x="42100" y="30914"/>
                  <a:pt x="42010" y="31006"/>
                </a:cubicBezTo>
                <a:cubicBezTo>
                  <a:pt x="41826" y="31187"/>
                  <a:pt x="41826" y="31479"/>
                  <a:pt x="42010" y="31663"/>
                </a:cubicBezTo>
                <a:lnTo>
                  <a:pt x="46221" y="35874"/>
                </a:lnTo>
                <a:lnTo>
                  <a:pt x="46221" y="37083"/>
                </a:lnTo>
                <a:lnTo>
                  <a:pt x="42667" y="33529"/>
                </a:lnTo>
                <a:cubicBezTo>
                  <a:pt x="42576" y="33438"/>
                  <a:pt x="42457" y="33393"/>
                  <a:pt x="42338" y="33393"/>
                </a:cubicBezTo>
                <a:cubicBezTo>
                  <a:pt x="42219" y="33393"/>
                  <a:pt x="42100" y="33438"/>
                  <a:pt x="42010" y="33529"/>
                </a:cubicBezTo>
                <a:cubicBezTo>
                  <a:pt x="41826" y="33709"/>
                  <a:pt x="41826" y="34005"/>
                  <a:pt x="42010" y="34184"/>
                </a:cubicBezTo>
                <a:lnTo>
                  <a:pt x="46029" y="38207"/>
                </a:lnTo>
                <a:lnTo>
                  <a:pt x="44010" y="40227"/>
                </a:lnTo>
                <a:lnTo>
                  <a:pt x="41154" y="40227"/>
                </a:lnTo>
                <a:lnTo>
                  <a:pt x="41154" y="34538"/>
                </a:lnTo>
                <a:cubicBezTo>
                  <a:pt x="41154" y="34281"/>
                  <a:pt x="40947" y="34074"/>
                  <a:pt x="40690" y="34074"/>
                </a:cubicBezTo>
                <a:cubicBezTo>
                  <a:pt x="40433" y="34074"/>
                  <a:pt x="40225" y="34281"/>
                  <a:pt x="40225" y="34538"/>
                </a:cubicBezTo>
                <a:lnTo>
                  <a:pt x="40225" y="39570"/>
                </a:lnTo>
                <a:lnTo>
                  <a:pt x="39370" y="38714"/>
                </a:lnTo>
                <a:lnTo>
                  <a:pt x="39370" y="32757"/>
                </a:lnTo>
                <a:cubicBezTo>
                  <a:pt x="39370" y="32500"/>
                  <a:pt x="39162" y="32292"/>
                  <a:pt x="38905" y="32292"/>
                </a:cubicBezTo>
                <a:cubicBezTo>
                  <a:pt x="38647" y="32292"/>
                  <a:pt x="38440" y="32500"/>
                  <a:pt x="38440" y="32757"/>
                </a:cubicBezTo>
                <a:lnTo>
                  <a:pt x="38440" y="37785"/>
                </a:lnTo>
                <a:lnTo>
                  <a:pt x="37039" y="36384"/>
                </a:lnTo>
                <a:lnTo>
                  <a:pt x="37039" y="30427"/>
                </a:lnTo>
                <a:cubicBezTo>
                  <a:pt x="37039" y="30170"/>
                  <a:pt x="36832" y="29963"/>
                  <a:pt x="36575" y="29963"/>
                </a:cubicBezTo>
                <a:lnTo>
                  <a:pt x="30890" y="29963"/>
                </a:lnTo>
                <a:lnTo>
                  <a:pt x="30890" y="18091"/>
                </a:lnTo>
                <a:cubicBezTo>
                  <a:pt x="30890" y="17833"/>
                  <a:pt x="30683" y="17622"/>
                  <a:pt x="30426" y="17622"/>
                </a:cubicBezTo>
                <a:lnTo>
                  <a:pt x="28845" y="17622"/>
                </a:lnTo>
                <a:lnTo>
                  <a:pt x="28845" y="16045"/>
                </a:lnTo>
                <a:cubicBezTo>
                  <a:pt x="28845" y="15788"/>
                  <a:pt x="28638" y="15581"/>
                  <a:pt x="28380" y="15581"/>
                </a:cubicBezTo>
                <a:lnTo>
                  <a:pt x="26803" y="15581"/>
                </a:lnTo>
                <a:lnTo>
                  <a:pt x="26803" y="14003"/>
                </a:lnTo>
                <a:cubicBezTo>
                  <a:pt x="26803" y="13746"/>
                  <a:pt x="26596" y="13539"/>
                  <a:pt x="26339" y="13539"/>
                </a:cubicBezTo>
                <a:lnTo>
                  <a:pt x="21917" y="13539"/>
                </a:lnTo>
                <a:cubicBezTo>
                  <a:pt x="22009" y="13259"/>
                  <a:pt x="22047" y="12963"/>
                  <a:pt x="22032" y="12671"/>
                </a:cubicBezTo>
                <a:lnTo>
                  <a:pt x="22032" y="12671"/>
                </a:lnTo>
                <a:cubicBezTo>
                  <a:pt x="22155" y="12721"/>
                  <a:pt x="22282" y="12756"/>
                  <a:pt x="22408" y="12782"/>
                </a:cubicBezTo>
                <a:cubicBezTo>
                  <a:pt x="22569" y="12817"/>
                  <a:pt x="22730" y="12832"/>
                  <a:pt x="22892" y="12832"/>
                </a:cubicBezTo>
                <a:cubicBezTo>
                  <a:pt x="23345" y="12832"/>
                  <a:pt x="23793" y="12702"/>
                  <a:pt x="24181" y="12444"/>
                </a:cubicBezTo>
                <a:cubicBezTo>
                  <a:pt x="24707" y="12099"/>
                  <a:pt x="25068" y="11569"/>
                  <a:pt x="25194" y="10952"/>
                </a:cubicBezTo>
                <a:cubicBezTo>
                  <a:pt x="25221" y="10825"/>
                  <a:pt x="25237" y="10694"/>
                  <a:pt x="25241" y="10564"/>
                </a:cubicBezTo>
                <a:cubicBezTo>
                  <a:pt x="25359" y="10621"/>
                  <a:pt x="25478" y="10671"/>
                  <a:pt x="25605" y="10710"/>
                </a:cubicBezTo>
                <a:cubicBezTo>
                  <a:pt x="25832" y="10779"/>
                  <a:pt x="26066" y="10814"/>
                  <a:pt x="26296" y="10814"/>
                </a:cubicBezTo>
                <a:cubicBezTo>
                  <a:pt x="26676" y="10814"/>
                  <a:pt x="27056" y="10717"/>
                  <a:pt x="27402" y="10533"/>
                </a:cubicBezTo>
                <a:cubicBezTo>
                  <a:pt x="27958" y="10238"/>
                  <a:pt x="28365" y="9743"/>
                  <a:pt x="28549" y="9140"/>
                </a:cubicBezTo>
                <a:cubicBezTo>
                  <a:pt x="28587" y="9013"/>
                  <a:pt x="28615" y="8887"/>
                  <a:pt x="28630" y="8756"/>
                </a:cubicBezTo>
                <a:cubicBezTo>
                  <a:pt x="28741" y="8825"/>
                  <a:pt x="28856" y="8883"/>
                  <a:pt x="28979" y="8933"/>
                </a:cubicBezTo>
                <a:cubicBezTo>
                  <a:pt x="29267" y="9052"/>
                  <a:pt x="29566" y="9110"/>
                  <a:pt x="29870" y="9110"/>
                </a:cubicBezTo>
                <a:cubicBezTo>
                  <a:pt x="30181" y="9110"/>
                  <a:pt x="30488" y="9048"/>
                  <a:pt x="30783" y="8925"/>
                </a:cubicBezTo>
                <a:cubicBezTo>
                  <a:pt x="31512" y="8618"/>
                  <a:pt x="32008" y="7985"/>
                  <a:pt x="32169" y="7267"/>
                </a:cubicBezTo>
                <a:cubicBezTo>
                  <a:pt x="32272" y="7344"/>
                  <a:pt x="32383" y="7413"/>
                  <a:pt x="32499" y="7475"/>
                </a:cubicBezTo>
                <a:cubicBezTo>
                  <a:pt x="32840" y="7651"/>
                  <a:pt x="33209" y="7739"/>
                  <a:pt x="33581" y="7739"/>
                </a:cubicBezTo>
                <a:cubicBezTo>
                  <a:pt x="33823" y="7739"/>
                  <a:pt x="34061" y="7705"/>
                  <a:pt x="34299" y="7628"/>
                </a:cubicBezTo>
                <a:cubicBezTo>
                  <a:pt x="34897" y="7440"/>
                  <a:pt x="35389" y="7025"/>
                  <a:pt x="35677" y="6469"/>
                </a:cubicBezTo>
                <a:cubicBezTo>
                  <a:pt x="35738" y="6350"/>
                  <a:pt x="35788" y="6231"/>
                  <a:pt x="35831" y="6108"/>
                </a:cubicBezTo>
                <a:cubicBezTo>
                  <a:pt x="35926" y="6192"/>
                  <a:pt x="36030" y="6272"/>
                  <a:pt x="36141" y="6342"/>
                </a:cubicBezTo>
                <a:cubicBezTo>
                  <a:pt x="36525" y="6591"/>
                  <a:pt x="36963" y="6718"/>
                  <a:pt x="37408" y="6718"/>
                </a:cubicBezTo>
                <a:cubicBezTo>
                  <a:pt x="37577" y="6718"/>
                  <a:pt x="37746" y="6699"/>
                  <a:pt x="37914" y="6660"/>
                </a:cubicBezTo>
                <a:cubicBezTo>
                  <a:pt x="38532" y="6526"/>
                  <a:pt x="39055" y="6162"/>
                  <a:pt x="39396" y="5628"/>
                </a:cubicBezTo>
                <a:cubicBezTo>
                  <a:pt x="39469" y="5521"/>
                  <a:pt x="39526" y="5402"/>
                  <a:pt x="39581" y="5282"/>
                </a:cubicBezTo>
                <a:close/>
                <a:moveTo>
                  <a:pt x="46221" y="39328"/>
                </a:moveTo>
                <a:lnTo>
                  <a:pt x="46221" y="40227"/>
                </a:lnTo>
                <a:lnTo>
                  <a:pt x="45322" y="40227"/>
                </a:lnTo>
                <a:lnTo>
                  <a:pt x="46221" y="39328"/>
                </a:lnTo>
                <a:close/>
                <a:moveTo>
                  <a:pt x="47149" y="39328"/>
                </a:moveTo>
                <a:lnTo>
                  <a:pt x="48047" y="40227"/>
                </a:lnTo>
                <a:lnTo>
                  <a:pt x="47149" y="40227"/>
                </a:lnTo>
                <a:lnTo>
                  <a:pt x="47149" y="39328"/>
                </a:lnTo>
                <a:close/>
                <a:moveTo>
                  <a:pt x="52428" y="5071"/>
                </a:moveTo>
                <a:cubicBezTo>
                  <a:pt x="52485" y="5190"/>
                  <a:pt x="52550" y="5302"/>
                  <a:pt x="52623" y="5413"/>
                </a:cubicBezTo>
                <a:cubicBezTo>
                  <a:pt x="52980" y="5932"/>
                  <a:pt x="53517" y="6281"/>
                  <a:pt x="54139" y="6396"/>
                </a:cubicBezTo>
                <a:cubicBezTo>
                  <a:pt x="54281" y="6423"/>
                  <a:pt x="54427" y="6434"/>
                  <a:pt x="54573" y="6434"/>
                </a:cubicBezTo>
                <a:cubicBezTo>
                  <a:pt x="55045" y="6434"/>
                  <a:pt x="55505" y="6292"/>
                  <a:pt x="55900" y="6019"/>
                </a:cubicBezTo>
                <a:cubicBezTo>
                  <a:pt x="56012" y="5943"/>
                  <a:pt x="56112" y="5863"/>
                  <a:pt x="56204" y="5770"/>
                </a:cubicBezTo>
                <a:cubicBezTo>
                  <a:pt x="56250" y="5893"/>
                  <a:pt x="56304" y="6012"/>
                  <a:pt x="56369" y="6127"/>
                </a:cubicBezTo>
                <a:cubicBezTo>
                  <a:pt x="56676" y="6676"/>
                  <a:pt x="57179" y="7071"/>
                  <a:pt x="57785" y="7244"/>
                </a:cubicBezTo>
                <a:cubicBezTo>
                  <a:pt x="57996" y="7301"/>
                  <a:pt x="58215" y="7332"/>
                  <a:pt x="58426" y="7332"/>
                </a:cubicBezTo>
                <a:cubicBezTo>
                  <a:pt x="58825" y="7332"/>
                  <a:pt x="59221" y="7229"/>
                  <a:pt x="59578" y="7029"/>
                </a:cubicBezTo>
                <a:cubicBezTo>
                  <a:pt x="59693" y="6968"/>
                  <a:pt x="59801" y="6891"/>
                  <a:pt x="59900" y="6810"/>
                </a:cubicBezTo>
                <a:cubicBezTo>
                  <a:pt x="59935" y="6937"/>
                  <a:pt x="59977" y="7060"/>
                  <a:pt x="60031" y="7179"/>
                </a:cubicBezTo>
                <a:cubicBezTo>
                  <a:pt x="60288" y="7755"/>
                  <a:pt x="60752" y="8196"/>
                  <a:pt x="61340" y="8423"/>
                </a:cubicBezTo>
                <a:cubicBezTo>
                  <a:pt x="61616" y="8526"/>
                  <a:pt x="61900" y="8575"/>
                  <a:pt x="62180" y="8575"/>
                </a:cubicBezTo>
                <a:cubicBezTo>
                  <a:pt x="62648" y="8575"/>
                  <a:pt x="63105" y="8437"/>
                  <a:pt x="63489" y="8180"/>
                </a:cubicBezTo>
                <a:cubicBezTo>
                  <a:pt x="63608" y="8910"/>
                  <a:pt x="64065" y="9570"/>
                  <a:pt x="64775" y="9919"/>
                </a:cubicBezTo>
                <a:cubicBezTo>
                  <a:pt x="65109" y="10084"/>
                  <a:pt x="65462" y="10161"/>
                  <a:pt x="65811" y="10161"/>
                </a:cubicBezTo>
                <a:cubicBezTo>
                  <a:pt x="66203" y="10161"/>
                  <a:pt x="66591" y="10061"/>
                  <a:pt x="66936" y="9877"/>
                </a:cubicBezTo>
                <a:cubicBezTo>
                  <a:pt x="66986" y="10610"/>
                  <a:pt x="67381" y="11312"/>
                  <a:pt x="68056" y="11723"/>
                </a:cubicBezTo>
                <a:cubicBezTo>
                  <a:pt x="68437" y="11957"/>
                  <a:pt x="68862" y="12069"/>
                  <a:pt x="69281" y="12069"/>
                </a:cubicBezTo>
                <a:cubicBezTo>
                  <a:pt x="69599" y="12069"/>
                  <a:pt x="69914" y="12003"/>
                  <a:pt x="70210" y="11881"/>
                </a:cubicBezTo>
                <a:lnTo>
                  <a:pt x="70210" y="11881"/>
                </a:lnTo>
                <a:cubicBezTo>
                  <a:pt x="70206" y="12011"/>
                  <a:pt x="70214" y="12141"/>
                  <a:pt x="70233" y="12272"/>
                </a:cubicBezTo>
                <a:cubicBezTo>
                  <a:pt x="70306" y="12752"/>
                  <a:pt x="70517" y="13190"/>
                  <a:pt x="70839" y="13539"/>
                </a:cubicBezTo>
                <a:lnTo>
                  <a:pt x="67036" y="13539"/>
                </a:lnTo>
                <a:cubicBezTo>
                  <a:pt x="66779" y="13539"/>
                  <a:pt x="66571" y="13746"/>
                  <a:pt x="66571" y="14003"/>
                </a:cubicBezTo>
                <a:lnTo>
                  <a:pt x="66571" y="15581"/>
                </a:lnTo>
                <a:lnTo>
                  <a:pt x="64990" y="15581"/>
                </a:lnTo>
                <a:cubicBezTo>
                  <a:pt x="64736" y="15581"/>
                  <a:pt x="64525" y="15788"/>
                  <a:pt x="64525" y="16045"/>
                </a:cubicBezTo>
                <a:lnTo>
                  <a:pt x="64525" y="17622"/>
                </a:lnTo>
                <a:lnTo>
                  <a:pt x="62947" y="17622"/>
                </a:lnTo>
                <a:cubicBezTo>
                  <a:pt x="62690" y="17622"/>
                  <a:pt x="62483" y="17833"/>
                  <a:pt x="62483" y="18091"/>
                </a:cubicBezTo>
                <a:lnTo>
                  <a:pt x="62483" y="29963"/>
                </a:lnTo>
                <a:lnTo>
                  <a:pt x="56799" y="29963"/>
                </a:lnTo>
                <a:cubicBezTo>
                  <a:pt x="56542" y="29963"/>
                  <a:pt x="56334" y="30170"/>
                  <a:pt x="56334" y="30427"/>
                </a:cubicBezTo>
                <a:lnTo>
                  <a:pt x="56334" y="36384"/>
                </a:lnTo>
                <a:lnTo>
                  <a:pt x="54933" y="37785"/>
                </a:lnTo>
                <a:lnTo>
                  <a:pt x="54933" y="32757"/>
                </a:lnTo>
                <a:cubicBezTo>
                  <a:pt x="54933" y="32500"/>
                  <a:pt x="54726" y="32292"/>
                  <a:pt x="54469" y="32292"/>
                </a:cubicBezTo>
                <a:cubicBezTo>
                  <a:pt x="54212" y="32292"/>
                  <a:pt x="54005" y="32500"/>
                  <a:pt x="54005" y="32757"/>
                </a:cubicBezTo>
                <a:lnTo>
                  <a:pt x="54005" y="38714"/>
                </a:lnTo>
                <a:lnTo>
                  <a:pt x="53149" y="39570"/>
                </a:lnTo>
                <a:lnTo>
                  <a:pt x="53149" y="34538"/>
                </a:lnTo>
                <a:cubicBezTo>
                  <a:pt x="53149" y="34281"/>
                  <a:pt x="52942" y="34074"/>
                  <a:pt x="52685" y="34074"/>
                </a:cubicBezTo>
                <a:cubicBezTo>
                  <a:pt x="52428" y="34074"/>
                  <a:pt x="52220" y="34281"/>
                  <a:pt x="52220" y="34538"/>
                </a:cubicBezTo>
                <a:lnTo>
                  <a:pt x="52220" y="40227"/>
                </a:lnTo>
                <a:lnTo>
                  <a:pt x="49365" y="40227"/>
                </a:lnTo>
                <a:lnTo>
                  <a:pt x="47345" y="38207"/>
                </a:lnTo>
                <a:lnTo>
                  <a:pt x="51364" y="34184"/>
                </a:lnTo>
                <a:cubicBezTo>
                  <a:pt x="51544" y="34005"/>
                  <a:pt x="51544" y="33709"/>
                  <a:pt x="51364" y="33529"/>
                </a:cubicBezTo>
                <a:cubicBezTo>
                  <a:pt x="51274" y="33438"/>
                  <a:pt x="51155" y="33393"/>
                  <a:pt x="51036" y="33393"/>
                </a:cubicBezTo>
                <a:cubicBezTo>
                  <a:pt x="50917" y="33393"/>
                  <a:pt x="50798" y="33438"/>
                  <a:pt x="50708" y="33529"/>
                </a:cubicBezTo>
                <a:lnTo>
                  <a:pt x="47149" y="37083"/>
                </a:lnTo>
                <a:lnTo>
                  <a:pt x="47149" y="35874"/>
                </a:lnTo>
                <a:lnTo>
                  <a:pt x="51364" y="31663"/>
                </a:lnTo>
                <a:cubicBezTo>
                  <a:pt x="51544" y="31479"/>
                  <a:pt x="51544" y="31187"/>
                  <a:pt x="51364" y="31006"/>
                </a:cubicBezTo>
                <a:cubicBezTo>
                  <a:pt x="51274" y="30914"/>
                  <a:pt x="51155" y="30868"/>
                  <a:pt x="51036" y="30868"/>
                </a:cubicBezTo>
                <a:cubicBezTo>
                  <a:pt x="50917" y="30868"/>
                  <a:pt x="50798" y="30914"/>
                  <a:pt x="50708" y="31006"/>
                </a:cubicBezTo>
                <a:lnTo>
                  <a:pt x="47149" y="34561"/>
                </a:lnTo>
                <a:lnTo>
                  <a:pt x="47149" y="32581"/>
                </a:lnTo>
                <a:lnTo>
                  <a:pt x="51364" y="28366"/>
                </a:lnTo>
                <a:cubicBezTo>
                  <a:pt x="51544" y="28186"/>
                  <a:pt x="51544" y="27894"/>
                  <a:pt x="51364" y="27709"/>
                </a:cubicBezTo>
                <a:lnTo>
                  <a:pt x="47345" y="23691"/>
                </a:lnTo>
                <a:lnTo>
                  <a:pt x="55739" y="15296"/>
                </a:lnTo>
                <a:cubicBezTo>
                  <a:pt x="55824" y="15208"/>
                  <a:pt x="55874" y="15089"/>
                  <a:pt x="55874" y="14967"/>
                </a:cubicBezTo>
                <a:cubicBezTo>
                  <a:pt x="55874" y="14844"/>
                  <a:pt x="55824" y="14724"/>
                  <a:pt x="55739" y="14637"/>
                </a:cubicBezTo>
                <a:lnTo>
                  <a:pt x="54623" y="13523"/>
                </a:lnTo>
                <a:lnTo>
                  <a:pt x="55739" y="12407"/>
                </a:lnTo>
                <a:cubicBezTo>
                  <a:pt x="55824" y="12318"/>
                  <a:pt x="55874" y="12199"/>
                  <a:pt x="55874" y="12076"/>
                </a:cubicBezTo>
                <a:cubicBezTo>
                  <a:pt x="55874" y="11953"/>
                  <a:pt x="55824" y="11835"/>
                  <a:pt x="55739" y="11750"/>
                </a:cubicBezTo>
                <a:lnTo>
                  <a:pt x="54623" y="10633"/>
                </a:lnTo>
                <a:lnTo>
                  <a:pt x="55739" y="9516"/>
                </a:lnTo>
                <a:cubicBezTo>
                  <a:pt x="55824" y="9428"/>
                  <a:pt x="55874" y="9312"/>
                  <a:pt x="55874" y="9186"/>
                </a:cubicBezTo>
                <a:cubicBezTo>
                  <a:pt x="55874" y="9064"/>
                  <a:pt x="55824" y="8944"/>
                  <a:pt x="55739" y="8860"/>
                </a:cubicBezTo>
                <a:lnTo>
                  <a:pt x="52189" y="5313"/>
                </a:lnTo>
                <a:cubicBezTo>
                  <a:pt x="52277" y="5236"/>
                  <a:pt x="52354" y="5156"/>
                  <a:pt x="52428" y="5071"/>
                </a:cubicBezTo>
                <a:close/>
                <a:moveTo>
                  <a:pt x="3947" y="38079"/>
                </a:moveTo>
                <a:cubicBezTo>
                  <a:pt x="4027" y="38079"/>
                  <a:pt x="4107" y="38086"/>
                  <a:pt x="4188" y="38099"/>
                </a:cubicBezTo>
                <a:cubicBezTo>
                  <a:pt x="4967" y="38230"/>
                  <a:pt x="5493" y="38967"/>
                  <a:pt x="5362" y="39743"/>
                </a:cubicBezTo>
                <a:cubicBezTo>
                  <a:pt x="5245" y="40442"/>
                  <a:pt x="4636" y="40937"/>
                  <a:pt x="3952" y="40937"/>
                </a:cubicBezTo>
                <a:cubicBezTo>
                  <a:pt x="3874" y="40937"/>
                  <a:pt x="3795" y="40931"/>
                  <a:pt x="3715" y="40917"/>
                </a:cubicBezTo>
                <a:cubicBezTo>
                  <a:pt x="2940" y="40787"/>
                  <a:pt x="2414" y="40046"/>
                  <a:pt x="2545" y="39270"/>
                </a:cubicBezTo>
                <a:cubicBezTo>
                  <a:pt x="2662" y="38576"/>
                  <a:pt x="3265" y="38079"/>
                  <a:pt x="3947" y="38079"/>
                </a:cubicBezTo>
                <a:close/>
                <a:moveTo>
                  <a:pt x="43081" y="41155"/>
                </a:moveTo>
                <a:lnTo>
                  <a:pt x="42447" y="41789"/>
                </a:lnTo>
                <a:lnTo>
                  <a:pt x="41811" y="41155"/>
                </a:lnTo>
                <a:close/>
                <a:moveTo>
                  <a:pt x="51563" y="41155"/>
                </a:moveTo>
                <a:lnTo>
                  <a:pt x="50926" y="41789"/>
                </a:lnTo>
                <a:lnTo>
                  <a:pt x="50293" y="41155"/>
                </a:lnTo>
                <a:close/>
                <a:moveTo>
                  <a:pt x="41154" y="41812"/>
                </a:moveTo>
                <a:lnTo>
                  <a:pt x="41788" y="42445"/>
                </a:lnTo>
                <a:lnTo>
                  <a:pt x="41154" y="43082"/>
                </a:lnTo>
                <a:lnTo>
                  <a:pt x="41154" y="41812"/>
                </a:lnTo>
                <a:close/>
                <a:moveTo>
                  <a:pt x="52220" y="41812"/>
                </a:moveTo>
                <a:lnTo>
                  <a:pt x="52220" y="43082"/>
                </a:lnTo>
                <a:lnTo>
                  <a:pt x="51583" y="42445"/>
                </a:lnTo>
                <a:lnTo>
                  <a:pt x="52220" y="41812"/>
                </a:lnTo>
                <a:close/>
                <a:moveTo>
                  <a:pt x="89760" y="40595"/>
                </a:moveTo>
                <a:cubicBezTo>
                  <a:pt x="90483" y="40595"/>
                  <a:pt x="91107" y="41136"/>
                  <a:pt x="91186" y="41869"/>
                </a:cubicBezTo>
                <a:cubicBezTo>
                  <a:pt x="91259" y="42526"/>
                  <a:pt x="90864" y="43148"/>
                  <a:pt x="90246" y="43366"/>
                </a:cubicBezTo>
                <a:lnTo>
                  <a:pt x="88423" y="41543"/>
                </a:lnTo>
                <a:cubicBezTo>
                  <a:pt x="88607" y="41029"/>
                  <a:pt x="89063" y="40664"/>
                  <a:pt x="89612" y="40602"/>
                </a:cubicBezTo>
                <a:cubicBezTo>
                  <a:pt x="89662" y="40597"/>
                  <a:pt x="89711" y="40595"/>
                  <a:pt x="89760" y="40595"/>
                </a:cubicBezTo>
                <a:close/>
                <a:moveTo>
                  <a:pt x="3478" y="42011"/>
                </a:moveTo>
                <a:cubicBezTo>
                  <a:pt x="3512" y="42011"/>
                  <a:pt x="3547" y="42012"/>
                  <a:pt x="3582" y="42015"/>
                </a:cubicBezTo>
                <a:cubicBezTo>
                  <a:pt x="3827" y="42034"/>
                  <a:pt x="4053" y="42111"/>
                  <a:pt x="4253" y="42241"/>
                </a:cubicBezTo>
                <a:lnTo>
                  <a:pt x="2276" y="44218"/>
                </a:lnTo>
                <a:cubicBezTo>
                  <a:pt x="2108" y="43957"/>
                  <a:pt x="2027" y="43646"/>
                  <a:pt x="2050" y="43332"/>
                </a:cubicBezTo>
                <a:cubicBezTo>
                  <a:pt x="2080" y="42951"/>
                  <a:pt x="2253" y="42606"/>
                  <a:pt x="2545" y="42356"/>
                </a:cubicBezTo>
                <a:cubicBezTo>
                  <a:pt x="2806" y="42130"/>
                  <a:pt x="3137" y="42011"/>
                  <a:pt x="3478" y="42011"/>
                </a:cubicBezTo>
                <a:close/>
                <a:moveTo>
                  <a:pt x="46221" y="41155"/>
                </a:moveTo>
                <a:lnTo>
                  <a:pt x="46221" y="45566"/>
                </a:lnTo>
                <a:lnTo>
                  <a:pt x="43104" y="42445"/>
                </a:lnTo>
                <a:lnTo>
                  <a:pt x="44394" y="41155"/>
                </a:lnTo>
                <a:close/>
                <a:moveTo>
                  <a:pt x="48977" y="41155"/>
                </a:moveTo>
                <a:lnTo>
                  <a:pt x="50270" y="42445"/>
                </a:lnTo>
                <a:lnTo>
                  <a:pt x="47149" y="45566"/>
                </a:lnTo>
                <a:lnTo>
                  <a:pt x="47149" y="41155"/>
                </a:lnTo>
                <a:close/>
                <a:moveTo>
                  <a:pt x="13522" y="40065"/>
                </a:moveTo>
                <a:lnTo>
                  <a:pt x="19679" y="46222"/>
                </a:lnTo>
                <a:lnTo>
                  <a:pt x="18101" y="46222"/>
                </a:lnTo>
                <a:lnTo>
                  <a:pt x="12735" y="40852"/>
                </a:lnTo>
                <a:lnTo>
                  <a:pt x="13522" y="40065"/>
                </a:lnTo>
                <a:close/>
                <a:moveTo>
                  <a:pt x="14966" y="38622"/>
                </a:moveTo>
                <a:lnTo>
                  <a:pt x="22569" y="46222"/>
                </a:lnTo>
                <a:lnTo>
                  <a:pt x="20992" y="46222"/>
                </a:lnTo>
                <a:lnTo>
                  <a:pt x="14179" y="39409"/>
                </a:lnTo>
                <a:lnTo>
                  <a:pt x="14966" y="38622"/>
                </a:lnTo>
                <a:close/>
                <a:moveTo>
                  <a:pt x="28039" y="42994"/>
                </a:moveTo>
                <a:lnTo>
                  <a:pt x="31267" y="46222"/>
                </a:lnTo>
                <a:lnTo>
                  <a:pt x="24810" y="46222"/>
                </a:lnTo>
                <a:lnTo>
                  <a:pt x="28039" y="42994"/>
                </a:lnTo>
                <a:close/>
                <a:moveTo>
                  <a:pt x="13538" y="22586"/>
                </a:moveTo>
                <a:lnTo>
                  <a:pt x="13538" y="26340"/>
                </a:lnTo>
                <a:cubicBezTo>
                  <a:pt x="13538" y="26597"/>
                  <a:pt x="13745" y="26804"/>
                  <a:pt x="14002" y="26804"/>
                </a:cubicBezTo>
                <a:lnTo>
                  <a:pt x="15580" y="26804"/>
                </a:lnTo>
                <a:lnTo>
                  <a:pt x="15580" y="28381"/>
                </a:lnTo>
                <a:cubicBezTo>
                  <a:pt x="15580" y="28639"/>
                  <a:pt x="15787" y="28846"/>
                  <a:pt x="16044" y="28846"/>
                </a:cubicBezTo>
                <a:lnTo>
                  <a:pt x="17625" y="28846"/>
                </a:lnTo>
                <a:lnTo>
                  <a:pt x="17625" y="30427"/>
                </a:lnTo>
                <a:cubicBezTo>
                  <a:pt x="17625" y="30684"/>
                  <a:pt x="17832" y="30891"/>
                  <a:pt x="18090" y="30891"/>
                </a:cubicBezTo>
                <a:lnTo>
                  <a:pt x="29962" y="30891"/>
                </a:lnTo>
                <a:lnTo>
                  <a:pt x="29962" y="36576"/>
                </a:lnTo>
                <a:cubicBezTo>
                  <a:pt x="29962" y="36833"/>
                  <a:pt x="30169" y="37040"/>
                  <a:pt x="30426" y="37040"/>
                </a:cubicBezTo>
                <a:lnTo>
                  <a:pt x="36383" y="37040"/>
                </a:lnTo>
                <a:lnTo>
                  <a:pt x="37784" y="38441"/>
                </a:lnTo>
                <a:lnTo>
                  <a:pt x="32756" y="38441"/>
                </a:lnTo>
                <a:cubicBezTo>
                  <a:pt x="32499" y="38441"/>
                  <a:pt x="32291" y="38649"/>
                  <a:pt x="32291" y="38906"/>
                </a:cubicBezTo>
                <a:cubicBezTo>
                  <a:pt x="32291" y="39163"/>
                  <a:pt x="32499" y="39371"/>
                  <a:pt x="32756" y="39371"/>
                </a:cubicBezTo>
                <a:lnTo>
                  <a:pt x="38713" y="39371"/>
                </a:lnTo>
                <a:lnTo>
                  <a:pt x="39569" y="40227"/>
                </a:lnTo>
                <a:lnTo>
                  <a:pt x="34537" y="40227"/>
                </a:lnTo>
                <a:cubicBezTo>
                  <a:pt x="34284" y="40227"/>
                  <a:pt x="34073" y="40434"/>
                  <a:pt x="34073" y="40691"/>
                </a:cubicBezTo>
                <a:cubicBezTo>
                  <a:pt x="34073" y="40948"/>
                  <a:pt x="34284" y="41155"/>
                  <a:pt x="34537" y="41155"/>
                </a:cubicBezTo>
                <a:lnTo>
                  <a:pt x="40225" y="41155"/>
                </a:lnTo>
                <a:lnTo>
                  <a:pt x="40225" y="44011"/>
                </a:lnTo>
                <a:lnTo>
                  <a:pt x="38206" y="46030"/>
                </a:lnTo>
                <a:lnTo>
                  <a:pt x="34183" y="42011"/>
                </a:lnTo>
                <a:cubicBezTo>
                  <a:pt x="34094" y="41919"/>
                  <a:pt x="33975" y="41873"/>
                  <a:pt x="33856" y="41873"/>
                </a:cubicBezTo>
                <a:cubicBezTo>
                  <a:pt x="33737" y="41873"/>
                  <a:pt x="33618" y="41919"/>
                  <a:pt x="33528" y="42011"/>
                </a:cubicBezTo>
                <a:cubicBezTo>
                  <a:pt x="33347" y="42191"/>
                  <a:pt x="33347" y="42487"/>
                  <a:pt x="33528" y="42668"/>
                </a:cubicBezTo>
                <a:lnTo>
                  <a:pt x="37081" y="46222"/>
                </a:lnTo>
                <a:lnTo>
                  <a:pt x="35873" y="46222"/>
                </a:lnTo>
                <a:lnTo>
                  <a:pt x="31662" y="42011"/>
                </a:lnTo>
                <a:cubicBezTo>
                  <a:pt x="31570" y="41919"/>
                  <a:pt x="31451" y="41873"/>
                  <a:pt x="31332" y="41873"/>
                </a:cubicBezTo>
                <a:cubicBezTo>
                  <a:pt x="31214" y="41873"/>
                  <a:pt x="31096" y="41919"/>
                  <a:pt x="31005" y="42011"/>
                </a:cubicBezTo>
                <a:cubicBezTo>
                  <a:pt x="30821" y="42191"/>
                  <a:pt x="30821" y="42487"/>
                  <a:pt x="31005" y="42668"/>
                </a:cubicBezTo>
                <a:lnTo>
                  <a:pt x="34560" y="46222"/>
                </a:lnTo>
                <a:lnTo>
                  <a:pt x="32580" y="46222"/>
                </a:lnTo>
                <a:lnTo>
                  <a:pt x="28369" y="42011"/>
                </a:lnTo>
                <a:cubicBezTo>
                  <a:pt x="28277" y="41919"/>
                  <a:pt x="28158" y="41873"/>
                  <a:pt x="28039" y="41873"/>
                </a:cubicBezTo>
                <a:cubicBezTo>
                  <a:pt x="27920" y="41873"/>
                  <a:pt x="27801" y="41919"/>
                  <a:pt x="27708" y="42011"/>
                </a:cubicBezTo>
                <a:lnTo>
                  <a:pt x="23690" y="46030"/>
                </a:lnTo>
                <a:lnTo>
                  <a:pt x="15295" y="37635"/>
                </a:lnTo>
                <a:cubicBezTo>
                  <a:pt x="15207" y="37549"/>
                  <a:pt x="15087" y="37506"/>
                  <a:pt x="14966" y="37506"/>
                </a:cubicBezTo>
                <a:cubicBezTo>
                  <a:pt x="14846" y="37506"/>
                  <a:pt x="14726" y="37549"/>
                  <a:pt x="14640" y="37635"/>
                </a:cubicBezTo>
                <a:lnTo>
                  <a:pt x="13522" y="38753"/>
                </a:lnTo>
                <a:lnTo>
                  <a:pt x="12406" y="37635"/>
                </a:lnTo>
                <a:cubicBezTo>
                  <a:pt x="12317" y="37549"/>
                  <a:pt x="12196" y="37506"/>
                  <a:pt x="12076" y="37506"/>
                </a:cubicBezTo>
                <a:cubicBezTo>
                  <a:pt x="11955" y="37506"/>
                  <a:pt x="11835" y="37549"/>
                  <a:pt x="11749" y="37635"/>
                </a:cubicBezTo>
                <a:lnTo>
                  <a:pt x="10632" y="38753"/>
                </a:lnTo>
                <a:lnTo>
                  <a:pt x="9515" y="37635"/>
                </a:lnTo>
                <a:cubicBezTo>
                  <a:pt x="9429" y="37549"/>
                  <a:pt x="9308" y="37506"/>
                  <a:pt x="9187" y="37506"/>
                </a:cubicBezTo>
                <a:cubicBezTo>
                  <a:pt x="9066" y="37506"/>
                  <a:pt x="8945" y="37549"/>
                  <a:pt x="8859" y="37635"/>
                </a:cubicBezTo>
                <a:lnTo>
                  <a:pt x="6161" y="40333"/>
                </a:lnTo>
                <a:cubicBezTo>
                  <a:pt x="6211" y="40195"/>
                  <a:pt x="6253" y="40050"/>
                  <a:pt x="6276" y="39900"/>
                </a:cubicBezTo>
                <a:cubicBezTo>
                  <a:pt x="6406" y="39121"/>
                  <a:pt x="6138" y="38365"/>
                  <a:pt x="5619" y="37842"/>
                </a:cubicBezTo>
                <a:cubicBezTo>
                  <a:pt x="5738" y="37796"/>
                  <a:pt x="5857" y="37739"/>
                  <a:pt x="5972" y="37674"/>
                </a:cubicBezTo>
                <a:cubicBezTo>
                  <a:pt x="6517" y="37355"/>
                  <a:pt x="6905" y="36845"/>
                  <a:pt x="7066" y="36239"/>
                </a:cubicBezTo>
                <a:cubicBezTo>
                  <a:pt x="7266" y="35474"/>
                  <a:pt x="7066" y="34696"/>
                  <a:pt x="6598" y="34127"/>
                </a:cubicBezTo>
                <a:cubicBezTo>
                  <a:pt x="6721" y="34092"/>
                  <a:pt x="6847" y="34051"/>
                  <a:pt x="6967" y="33993"/>
                </a:cubicBezTo>
                <a:cubicBezTo>
                  <a:pt x="7538" y="33728"/>
                  <a:pt x="7968" y="33256"/>
                  <a:pt x="8183" y="32664"/>
                </a:cubicBezTo>
                <a:cubicBezTo>
                  <a:pt x="8456" y="31920"/>
                  <a:pt x="8329" y="31130"/>
                  <a:pt x="7911" y="30519"/>
                </a:cubicBezTo>
                <a:cubicBezTo>
                  <a:pt x="8041" y="30496"/>
                  <a:pt x="8168" y="30466"/>
                  <a:pt x="8291" y="30420"/>
                </a:cubicBezTo>
                <a:cubicBezTo>
                  <a:pt x="8882" y="30205"/>
                  <a:pt x="9357" y="29775"/>
                  <a:pt x="9626" y="29206"/>
                </a:cubicBezTo>
                <a:cubicBezTo>
                  <a:pt x="9964" y="28492"/>
                  <a:pt x="9910" y="27690"/>
                  <a:pt x="9550" y="27045"/>
                </a:cubicBezTo>
                <a:cubicBezTo>
                  <a:pt x="10283" y="26984"/>
                  <a:pt x="10978" y="26577"/>
                  <a:pt x="11377" y="25894"/>
                </a:cubicBezTo>
                <a:cubicBezTo>
                  <a:pt x="11780" y="25215"/>
                  <a:pt x="11795" y="24412"/>
                  <a:pt x="11499" y="23741"/>
                </a:cubicBezTo>
                <a:lnTo>
                  <a:pt x="11504" y="23741"/>
                </a:lnTo>
                <a:cubicBezTo>
                  <a:pt x="11634" y="23741"/>
                  <a:pt x="11761" y="23729"/>
                  <a:pt x="11891" y="23706"/>
                </a:cubicBezTo>
                <a:cubicBezTo>
                  <a:pt x="12509" y="23606"/>
                  <a:pt x="13054" y="23268"/>
                  <a:pt x="13423" y="22758"/>
                </a:cubicBezTo>
                <a:cubicBezTo>
                  <a:pt x="13465" y="22701"/>
                  <a:pt x="13503" y="22643"/>
                  <a:pt x="13538" y="22586"/>
                </a:cubicBezTo>
                <a:close/>
                <a:moveTo>
                  <a:pt x="40225" y="45323"/>
                </a:moveTo>
                <a:lnTo>
                  <a:pt x="40225" y="46222"/>
                </a:lnTo>
                <a:lnTo>
                  <a:pt x="39327" y="46222"/>
                </a:lnTo>
                <a:lnTo>
                  <a:pt x="40225" y="45323"/>
                </a:lnTo>
                <a:close/>
                <a:moveTo>
                  <a:pt x="42447" y="43105"/>
                </a:moveTo>
                <a:lnTo>
                  <a:pt x="45565" y="46222"/>
                </a:lnTo>
                <a:lnTo>
                  <a:pt x="41154" y="46222"/>
                </a:lnTo>
                <a:lnTo>
                  <a:pt x="41154" y="44395"/>
                </a:lnTo>
                <a:lnTo>
                  <a:pt x="42447" y="43105"/>
                </a:lnTo>
                <a:close/>
                <a:moveTo>
                  <a:pt x="50926" y="43105"/>
                </a:moveTo>
                <a:lnTo>
                  <a:pt x="52220" y="44395"/>
                </a:lnTo>
                <a:lnTo>
                  <a:pt x="52220" y="46222"/>
                </a:lnTo>
                <a:lnTo>
                  <a:pt x="47810" y="46222"/>
                </a:lnTo>
                <a:lnTo>
                  <a:pt x="50926" y="43105"/>
                </a:lnTo>
                <a:close/>
                <a:moveTo>
                  <a:pt x="53149" y="45323"/>
                </a:moveTo>
                <a:lnTo>
                  <a:pt x="54047" y="46222"/>
                </a:lnTo>
                <a:lnTo>
                  <a:pt x="53149" y="46222"/>
                </a:lnTo>
                <a:lnTo>
                  <a:pt x="53149" y="45323"/>
                </a:lnTo>
                <a:close/>
                <a:moveTo>
                  <a:pt x="79837" y="22283"/>
                </a:moveTo>
                <a:cubicBezTo>
                  <a:pt x="80197" y="22490"/>
                  <a:pt x="80604" y="22597"/>
                  <a:pt x="81015" y="22597"/>
                </a:cubicBezTo>
                <a:cubicBezTo>
                  <a:pt x="81045" y="22597"/>
                  <a:pt x="81072" y="22597"/>
                  <a:pt x="81103" y="22593"/>
                </a:cubicBezTo>
                <a:lnTo>
                  <a:pt x="81103" y="22593"/>
                </a:lnTo>
                <a:cubicBezTo>
                  <a:pt x="80827" y="23277"/>
                  <a:pt x="80869" y="24079"/>
                  <a:pt x="81295" y="24747"/>
                </a:cubicBezTo>
                <a:cubicBezTo>
                  <a:pt x="81717" y="25415"/>
                  <a:pt x="82423" y="25798"/>
                  <a:pt x="83157" y="25837"/>
                </a:cubicBezTo>
                <a:cubicBezTo>
                  <a:pt x="83098" y="25952"/>
                  <a:pt x="83049" y="26074"/>
                  <a:pt x="83006" y="26201"/>
                </a:cubicBezTo>
                <a:cubicBezTo>
                  <a:pt x="82815" y="26800"/>
                  <a:pt x="82864" y="27437"/>
                  <a:pt x="83153" y="27998"/>
                </a:cubicBezTo>
                <a:cubicBezTo>
                  <a:pt x="83513" y="28703"/>
                  <a:pt x="84181" y="29149"/>
                  <a:pt x="84910" y="29256"/>
                </a:cubicBezTo>
                <a:cubicBezTo>
                  <a:pt x="84515" y="29874"/>
                  <a:pt x="84411" y="30673"/>
                  <a:pt x="84707" y="31406"/>
                </a:cubicBezTo>
                <a:cubicBezTo>
                  <a:pt x="85003" y="32139"/>
                  <a:pt x="85624" y="32646"/>
                  <a:pt x="86342" y="32818"/>
                </a:cubicBezTo>
                <a:cubicBezTo>
                  <a:pt x="86262" y="32922"/>
                  <a:pt x="86189" y="33029"/>
                  <a:pt x="86127" y="33148"/>
                </a:cubicBezTo>
                <a:cubicBezTo>
                  <a:pt x="85828" y="33701"/>
                  <a:pt x="85763" y="34338"/>
                  <a:pt x="85943" y="34941"/>
                </a:cubicBezTo>
                <a:cubicBezTo>
                  <a:pt x="86124" y="35543"/>
                  <a:pt x="86526" y="36042"/>
                  <a:pt x="87083" y="36342"/>
                </a:cubicBezTo>
                <a:cubicBezTo>
                  <a:pt x="87198" y="36404"/>
                  <a:pt x="87318" y="36457"/>
                  <a:pt x="87440" y="36499"/>
                </a:cubicBezTo>
                <a:cubicBezTo>
                  <a:pt x="87352" y="36592"/>
                  <a:pt x="87271" y="36695"/>
                  <a:pt x="87198" y="36806"/>
                </a:cubicBezTo>
                <a:cubicBezTo>
                  <a:pt x="86849" y="37328"/>
                  <a:pt x="86726" y="37958"/>
                  <a:pt x="86852" y="38576"/>
                </a:cubicBezTo>
                <a:cubicBezTo>
                  <a:pt x="86976" y="39194"/>
                  <a:pt x="87332" y="39724"/>
                  <a:pt x="87858" y="40073"/>
                </a:cubicBezTo>
                <a:cubicBezTo>
                  <a:pt x="87966" y="40145"/>
                  <a:pt x="88081" y="40207"/>
                  <a:pt x="88200" y="40261"/>
                </a:cubicBezTo>
                <a:cubicBezTo>
                  <a:pt x="88012" y="40425"/>
                  <a:pt x="87851" y="40625"/>
                  <a:pt x="87724" y="40845"/>
                </a:cubicBezTo>
                <a:lnTo>
                  <a:pt x="84515" y="37635"/>
                </a:lnTo>
                <a:cubicBezTo>
                  <a:pt x="84427" y="37549"/>
                  <a:pt x="84306" y="37506"/>
                  <a:pt x="84185" y="37506"/>
                </a:cubicBezTo>
                <a:cubicBezTo>
                  <a:pt x="84065" y="37506"/>
                  <a:pt x="83945" y="37549"/>
                  <a:pt x="83858" y="37635"/>
                </a:cubicBezTo>
                <a:lnTo>
                  <a:pt x="82742" y="38753"/>
                </a:lnTo>
                <a:lnTo>
                  <a:pt x="81625" y="37635"/>
                </a:lnTo>
                <a:cubicBezTo>
                  <a:pt x="81538" y="37549"/>
                  <a:pt x="81418" y="37506"/>
                  <a:pt x="81297" y="37506"/>
                </a:cubicBezTo>
                <a:cubicBezTo>
                  <a:pt x="81176" y="37506"/>
                  <a:pt x="81055" y="37549"/>
                  <a:pt x="80969" y="37635"/>
                </a:cubicBezTo>
                <a:lnTo>
                  <a:pt x="79851" y="38753"/>
                </a:lnTo>
                <a:lnTo>
                  <a:pt x="78735" y="37635"/>
                </a:lnTo>
                <a:cubicBezTo>
                  <a:pt x="78648" y="37549"/>
                  <a:pt x="78527" y="37506"/>
                  <a:pt x="78406" y="37506"/>
                </a:cubicBezTo>
                <a:cubicBezTo>
                  <a:pt x="78285" y="37506"/>
                  <a:pt x="78165" y="37549"/>
                  <a:pt x="78078" y="37635"/>
                </a:cubicBezTo>
                <a:lnTo>
                  <a:pt x="69684" y="46030"/>
                </a:lnTo>
                <a:lnTo>
                  <a:pt x="65661" y="42011"/>
                </a:lnTo>
                <a:cubicBezTo>
                  <a:pt x="65571" y="41919"/>
                  <a:pt x="65453" y="41873"/>
                  <a:pt x="65335" y="41873"/>
                </a:cubicBezTo>
                <a:cubicBezTo>
                  <a:pt x="65216" y="41873"/>
                  <a:pt x="65098" y="41919"/>
                  <a:pt x="65005" y="42011"/>
                </a:cubicBezTo>
                <a:lnTo>
                  <a:pt x="60795" y="46222"/>
                </a:lnTo>
                <a:lnTo>
                  <a:pt x="58814" y="46222"/>
                </a:lnTo>
                <a:lnTo>
                  <a:pt x="62368" y="42668"/>
                </a:lnTo>
                <a:cubicBezTo>
                  <a:pt x="62549" y="42487"/>
                  <a:pt x="62549" y="42191"/>
                  <a:pt x="62368" y="42011"/>
                </a:cubicBezTo>
                <a:cubicBezTo>
                  <a:pt x="62278" y="41919"/>
                  <a:pt x="62159" y="41873"/>
                  <a:pt x="62040" y="41873"/>
                </a:cubicBezTo>
                <a:cubicBezTo>
                  <a:pt x="61921" y="41873"/>
                  <a:pt x="61802" y="41919"/>
                  <a:pt x="61712" y="42011"/>
                </a:cubicBezTo>
                <a:lnTo>
                  <a:pt x="57498" y="46222"/>
                </a:lnTo>
                <a:lnTo>
                  <a:pt x="56288" y="46222"/>
                </a:lnTo>
                <a:lnTo>
                  <a:pt x="59847" y="42668"/>
                </a:lnTo>
                <a:cubicBezTo>
                  <a:pt x="60027" y="42487"/>
                  <a:pt x="60027" y="42191"/>
                  <a:pt x="59847" y="42011"/>
                </a:cubicBezTo>
                <a:cubicBezTo>
                  <a:pt x="59755" y="41919"/>
                  <a:pt x="59636" y="41873"/>
                  <a:pt x="59517" y="41873"/>
                </a:cubicBezTo>
                <a:cubicBezTo>
                  <a:pt x="59397" y="41873"/>
                  <a:pt x="59278" y="41919"/>
                  <a:pt x="59186" y="42011"/>
                </a:cubicBezTo>
                <a:lnTo>
                  <a:pt x="55168" y="46030"/>
                </a:lnTo>
                <a:lnTo>
                  <a:pt x="53149" y="44011"/>
                </a:lnTo>
                <a:lnTo>
                  <a:pt x="53149" y="41155"/>
                </a:lnTo>
                <a:lnTo>
                  <a:pt x="58833" y="41155"/>
                </a:lnTo>
                <a:cubicBezTo>
                  <a:pt x="59090" y="41155"/>
                  <a:pt x="59298" y="40948"/>
                  <a:pt x="59298" y="40691"/>
                </a:cubicBezTo>
                <a:cubicBezTo>
                  <a:pt x="59298" y="40434"/>
                  <a:pt x="59090" y="40227"/>
                  <a:pt x="58833" y="40227"/>
                </a:cubicBezTo>
                <a:lnTo>
                  <a:pt x="53805" y="40227"/>
                </a:lnTo>
                <a:lnTo>
                  <a:pt x="54661" y="39371"/>
                </a:lnTo>
                <a:lnTo>
                  <a:pt x="60618" y="39371"/>
                </a:lnTo>
                <a:cubicBezTo>
                  <a:pt x="60875" y="39371"/>
                  <a:pt x="61082" y="39163"/>
                  <a:pt x="61082" y="38906"/>
                </a:cubicBezTo>
                <a:cubicBezTo>
                  <a:pt x="61082" y="38649"/>
                  <a:pt x="60875" y="38441"/>
                  <a:pt x="60618" y="38441"/>
                </a:cubicBezTo>
                <a:lnTo>
                  <a:pt x="55590" y="38441"/>
                </a:lnTo>
                <a:lnTo>
                  <a:pt x="56991" y="37040"/>
                </a:lnTo>
                <a:lnTo>
                  <a:pt x="62947" y="37040"/>
                </a:lnTo>
                <a:cubicBezTo>
                  <a:pt x="63205" y="37040"/>
                  <a:pt x="63413" y="36833"/>
                  <a:pt x="63413" y="36576"/>
                </a:cubicBezTo>
                <a:lnTo>
                  <a:pt x="63413" y="30891"/>
                </a:lnTo>
                <a:lnTo>
                  <a:pt x="75284" y="30891"/>
                </a:lnTo>
                <a:cubicBezTo>
                  <a:pt x="75541" y="30891"/>
                  <a:pt x="75748" y="30684"/>
                  <a:pt x="75748" y="30427"/>
                </a:cubicBezTo>
                <a:lnTo>
                  <a:pt x="75748" y="28846"/>
                </a:lnTo>
                <a:lnTo>
                  <a:pt x="77326" y="28846"/>
                </a:lnTo>
                <a:cubicBezTo>
                  <a:pt x="77583" y="28846"/>
                  <a:pt x="77791" y="28639"/>
                  <a:pt x="77791" y="28381"/>
                </a:cubicBezTo>
                <a:lnTo>
                  <a:pt x="77791" y="26804"/>
                </a:lnTo>
                <a:lnTo>
                  <a:pt x="79372" y="26804"/>
                </a:lnTo>
                <a:cubicBezTo>
                  <a:pt x="79629" y="26804"/>
                  <a:pt x="79837" y="26597"/>
                  <a:pt x="79837" y="26340"/>
                </a:cubicBezTo>
                <a:lnTo>
                  <a:pt x="79837" y="22283"/>
                </a:lnTo>
                <a:close/>
                <a:moveTo>
                  <a:pt x="65335" y="42994"/>
                </a:moveTo>
                <a:lnTo>
                  <a:pt x="68563" y="46222"/>
                </a:lnTo>
                <a:lnTo>
                  <a:pt x="62107" y="46222"/>
                </a:lnTo>
                <a:lnTo>
                  <a:pt x="65335" y="42994"/>
                </a:lnTo>
                <a:close/>
                <a:moveTo>
                  <a:pt x="78409" y="38622"/>
                </a:moveTo>
                <a:lnTo>
                  <a:pt x="79195" y="39409"/>
                </a:lnTo>
                <a:lnTo>
                  <a:pt x="72382" y="46222"/>
                </a:lnTo>
                <a:lnTo>
                  <a:pt x="70805" y="46222"/>
                </a:lnTo>
                <a:lnTo>
                  <a:pt x="78409" y="38622"/>
                </a:lnTo>
                <a:close/>
                <a:moveTo>
                  <a:pt x="79851" y="40065"/>
                </a:moveTo>
                <a:lnTo>
                  <a:pt x="80639" y="40852"/>
                </a:lnTo>
                <a:lnTo>
                  <a:pt x="75268" y="46222"/>
                </a:lnTo>
                <a:lnTo>
                  <a:pt x="73695" y="46222"/>
                </a:lnTo>
                <a:lnTo>
                  <a:pt x="79851" y="40065"/>
                </a:lnTo>
                <a:close/>
                <a:moveTo>
                  <a:pt x="12075" y="45451"/>
                </a:moveTo>
                <a:lnTo>
                  <a:pt x="13311" y="46686"/>
                </a:lnTo>
                <a:lnTo>
                  <a:pt x="12075" y="47922"/>
                </a:lnTo>
                <a:lnTo>
                  <a:pt x="10840" y="46686"/>
                </a:lnTo>
                <a:lnTo>
                  <a:pt x="12075" y="45451"/>
                </a:lnTo>
                <a:close/>
                <a:moveTo>
                  <a:pt x="81295" y="45451"/>
                </a:moveTo>
                <a:lnTo>
                  <a:pt x="82531" y="46686"/>
                </a:lnTo>
                <a:lnTo>
                  <a:pt x="81295" y="47922"/>
                </a:lnTo>
                <a:lnTo>
                  <a:pt x="80059" y="46686"/>
                </a:lnTo>
                <a:lnTo>
                  <a:pt x="81295" y="45451"/>
                </a:lnTo>
                <a:close/>
                <a:moveTo>
                  <a:pt x="40225" y="47150"/>
                </a:moveTo>
                <a:lnTo>
                  <a:pt x="40225" y="48048"/>
                </a:lnTo>
                <a:lnTo>
                  <a:pt x="39327" y="47150"/>
                </a:lnTo>
                <a:close/>
                <a:moveTo>
                  <a:pt x="54047" y="47150"/>
                </a:moveTo>
                <a:lnTo>
                  <a:pt x="53149" y="48048"/>
                </a:lnTo>
                <a:lnTo>
                  <a:pt x="53149" y="47150"/>
                </a:lnTo>
                <a:close/>
                <a:moveTo>
                  <a:pt x="45565" y="47150"/>
                </a:moveTo>
                <a:lnTo>
                  <a:pt x="42447" y="50271"/>
                </a:lnTo>
                <a:lnTo>
                  <a:pt x="41154" y="48978"/>
                </a:lnTo>
                <a:lnTo>
                  <a:pt x="41154" y="47150"/>
                </a:lnTo>
                <a:close/>
                <a:moveTo>
                  <a:pt x="52220" y="47150"/>
                </a:moveTo>
                <a:lnTo>
                  <a:pt x="52220" y="48978"/>
                </a:lnTo>
                <a:lnTo>
                  <a:pt x="50926" y="50271"/>
                </a:lnTo>
                <a:lnTo>
                  <a:pt x="47810" y="47150"/>
                </a:lnTo>
                <a:close/>
                <a:moveTo>
                  <a:pt x="31267" y="47150"/>
                </a:moveTo>
                <a:lnTo>
                  <a:pt x="28039" y="50379"/>
                </a:lnTo>
                <a:lnTo>
                  <a:pt x="24810" y="47150"/>
                </a:lnTo>
                <a:close/>
                <a:moveTo>
                  <a:pt x="68563" y="47150"/>
                </a:moveTo>
                <a:lnTo>
                  <a:pt x="65335" y="50379"/>
                </a:lnTo>
                <a:lnTo>
                  <a:pt x="62107" y="47150"/>
                </a:lnTo>
                <a:close/>
                <a:moveTo>
                  <a:pt x="91094" y="49158"/>
                </a:moveTo>
                <a:cubicBezTo>
                  <a:pt x="91263" y="49419"/>
                  <a:pt x="91343" y="49726"/>
                  <a:pt x="91320" y="50041"/>
                </a:cubicBezTo>
                <a:cubicBezTo>
                  <a:pt x="91266" y="50790"/>
                  <a:pt x="90640" y="51362"/>
                  <a:pt x="89902" y="51362"/>
                </a:cubicBezTo>
                <a:cubicBezTo>
                  <a:pt x="89864" y="51362"/>
                  <a:pt x="89827" y="51360"/>
                  <a:pt x="89789" y="51357"/>
                </a:cubicBezTo>
                <a:cubicBezTo>
                  <a:pt x="89551" y="51342"/>
                  <a:pt x="89321" y="51261"/>
                  <a:pt x="89121" y="51131"/>
                </a:cubicBezTo>
                <a:lnTo>
                  <a:pt x="91094" y="49158"/>
                </a:lnTo>
                <a:close/>
                <a:moveTo>
                  <a:pt x="41154" y="50294"/>
                </a:moveTo>
                <a:lnTo>
                  <a:pt x="41788" y="50927"/>
                </a:lnTo>
                <a:lnTo>
                  <a:pt x="41154" y="51564"/>
                </a:lnTo>
                <a:lnTo>
                  <a:pt x="41154" y="50294"/>
                </a:lnTo>
                <a:close/>
                <a:moveTo>
                  <a:pt x="52220" y="50294"/>
                </a:moveTo>
                <a:lnTo>
                  <a:pt x="52220" y="51564"/>
                </a:lnTo>
                <a:lnTo>
                  <a:pt x="51583" y="50927"/>
                </a:lnTo>
                <a:lnTo>
                  <a:pt x="52220" y="50294"/>
                </a:lnTo>
                <a:close/>
                <a:moveTo>
                  <a:pt x="12075" y="41512"/>
                </a:moveTo>
                <a:lnTo>
                  <a:pt x="16789" y="46222"/>
                </a:lnTo>
                <a:lnTo>
                  <a:pt x="14160" y="46222"/>
                </a:lnTo>
                <a:lnTo>
                  <a:pt x="12406" y="44468"/>
                </a:lnTo>
                <a:cubicBezTo>
                  <a:pt x="12317" y="44379"/>
                  <a:pt x="12196" y="44335"/>
                  <a:pt x="12076" y="44335"/>
                </a:cubicBezTo>
                <a:cubicBezTo>
                  <a:pt x="11955" y="44335"/>
                  <a:pt x="11835" y="44379"/>
                  <a:pt x="11749" y="44468"/>
                </a:cubicBezTo>
                <a:lnTo>
                  <a:pt x="9857" y="46360"/>
                </a:lnTo>
                <a:cubicBezTo>
                  <a:pt x="9768" y="46445"/>
                  <a:pt x="9719" y="46563"/>
                  <a:pt x="9719" y="46686"/>
                </a:cubicBezTo>
                <a:cubicBezTo>
                  <a:pt x="9719" y="46809"/>
                  <a:pt x="9768" y="46928"/>
                  <a:pt x="9857" y="47017"/>
                </a:cubicBezTo>
                <a:lnTo>
                  <a:pt x="11749" y="48909"/>
                </a:lnTo>
                <a:cubicBezTo>
                  <a:pt x="11837" y="49001"/>
                  <a:pt x="11956" y="49043"/>
                  <a:pt x="12075" y="49043"/>
                </a:cubicBezTo>
                <a:cubicBezTo>
                  <a:pt x="12195" y="49043"/>
                  <a:pt x="12314" y="49001"/>
                  <a:pt x="12406" y="48909"/>
                </a:cubicBezTo>
                <a:lnTo>
                  <a:pt x="14160" y="47150"/>
                </a:lnTo>
                <a:lnTo>
                  <a:pt x="16789" y="47150"/>
                </a:lnTo>
                <a:lnTo>
                  <a:pt x="12075" y="51864"/>
                </a:lnTo>
                <a:lnTo>
                  <a:pt x="6902" y="46686"/>
                </a:lnTo>
                <a:lnTo>
                  <a:pt x="12075" y="41512"/>
                </a:lnTo>
                <a:close/>
                <a:moveTo>
                  <a:pt x="81295" y="41512"/>
                </a:moveTo>
                <a:lnTo>
                  <a:pt x="86473" y="46686"/>
                </a:lnTo>
                <a:lnTo>
                  <a:pt x="81295" y="51864"/>
                </a:lnTo>
                <a:lnTo>
                  <a:pt x="76586" y="47150"/>
                </a:lnTo>
                <a:lnTo>
                  <a:pt x="79211" y="47150"/>
                </a:lnTo>
                <a:lnTo>
                  <a:pt x="80969" y="48909"/>
                </a:lnTo>
                <a:cubicBezTo>
                  <a:pt x="81057" y="49001"/>
                  <a:pt x="81176" y="49043"/>
                  <a:pt x="81295" y="49043"/>
                </a:cubicBezTo>
                <a:cubicBezTo>
                  <a:pt x="81414" y="49043"/>
                  <a:pt x="81532" y="49001"/>
                  <a:pt x="81625" y="48909"/>
                </a:cubicBezTo>
                <a:lnTo>
                  <a:pt x="83518" y="47017"/>
                </a:lnTo>
                <a:cubicBezTo>
                  <a:pt x="83605" y="46928"/>
                  <a:pt x="83656" y="46809"/>
                  <a:pt x="83656" y="46686"/>
                </a:cubicBezTo>
                <a:cubicBezTo>
                  <a:pt x="83656" y="46563"/>
                  <a:pt x="83605" y="46445"/>
                  <a:pt x="83518" y="46360"/>
                </a:cubicBezTo>
                <a:lnTo>
                  <a:pt x="81625" y="44468"/>
                </a:lnTo>
                <a:cubicBezTo>
                  <a:pt x="81538" y="44379"/>
                  <a:pt x="81418" y="44335"/>
                  <a:pt x="81297" y="44335"/>
                </a:cubicBezTo>
                <a:cubicBezTo>
                  <a:pt x="81176" y="44335"/>
                  <a:pt x="81055" y="44379"/>
                  <a:pt x="80969" y="44468"/>
                </a:cubicBezTo>
                <a:lnTo>
                  <a:pt x="79211" y="46222"/>
                </a:lnTo>
                <a:lnTo>
                  <a:pt x="76586" y="46222"/>
                </a:lnTo>
                <a:lnTo>
                  <a:pt x="81295" y="41512"/>
                </a:lnTo>
                <a:close/>
                <a:moveTo>
                  <a:pt x="42447" y="51584"/>
                </a:moveTo>
                <a:lnTo>
                  <a:pt x="43081" y="52221"/>
                </a:lnTo>
                <a:lnTo>
                  <a:pt x="41811" y="52221"/>
                </a:lnTo>
                <a:lnTo>
                  <a:pt x="42447" y="51584"/>
                </a:lnTo>
                <a:close/>
                <a:moveTo>
                  <a:pt x="46221" y="47811"/>
                </a:moveTo>
                <a:lnTo>
                  <a:pt x="46221" y="52221"/>
                </a:lnTo>
                <a:lnTo>
                  <a:pt x="44394" y="52221"/>
                </a:lnTo>
                <a:lnTo>
                  <a:pt x="43104" y="50927"/>
                </a:lnTo>
                <a:lnTo>
                  <a:pt x="46221" y="47811"/>
                </a:lnTo>
                <a:close/>
                <a:moveTo>
                  <a:pt x="47149" y="47811"/>
                </a:moveTo>
                <a:lnTo>
                  <a:pt x="50270" y="50927"/>
                </a:lnTo>
                <a:lnTo>
                  <a:pt x="48977" y="52221"/>
                </a:lnTo>
                <a:lnTo>
                  <a:pt x="47149" y="52221"/>
                </a:lnTo>
                <a:lnTo>
                  <a:pt x="47149" y="47811"/>
                </a:lnTo>
                <a:close/>
                <a:moveTo>
                  <a:pt x="50926" y="51584"/>
                </a:moveTo>
                <a:lnTo>
                  <a:pt x="51560" y="52221"/>
                </a:lnTo>
                <a:lnTo>
                  <a:pt x="50293" y="52221"/>
                </a:lnTo>
                <a:lnTo>
                  <a:pt x="50926" y="51584"/>
                </a:lnTo>
                <a:close/>
                <a:moveTo>
                  <a:pt x="3125" y="50006"/>
                </a:moveTo>
                <a:lnTo>
                  <a:pt x="4951" y="51830"/>
                </a:lnTo>
                <a:cubicBezTo>
                  <a:pt x="4771" y="52344"/>
                  <a:pt x="4314" y="52712"/>
                  <a:pt x="3758" y="52769"/>
                </a:cubicBezTo>
                <a:cubicBezTo>
                  <a:pt x="3704" y="52775"/>
                  <a:pt x="3650" y="52778"/>
                  <a:pt x="3597" y="52778"/>
                </a:cubicBezTo>
                <a:cubicBezTo>
                  <a:pt x="3276" y="52778"/>
                  <a:pt x="2964" y="52670"/>
                  <a:pt x="2710" y="52463"/>
                </a:cubicBezTo>
                <a:cubicBezTo>
                  <a:pt x="2414" y="52225"/>
                  <a:pt x="2227" y="51883"/>
                  <a:pt x="2184" y="51507"/>
                </a:cubicBezTo>
                <a:cubicBezTo>
                  <a:pt x="2115" y="50851"/>
                  <a:pt x="2507" y="50225"/>
                  <a:pt x="3125" y="50006"/>
                </a:cubicBezTo>
                <a:close/>
                <a:moveTo>
                  <a:pt x="10632" y="40065"/>
                </a:moveTo>
                <a:lnTo>
                  <a:pt x="11419" y="40852"/>
                </a:lnTo>
                <a:lnTo>
                  <a:pt x="5915" y="46360"/>
                </a:lnTo>
                <a:cubicBezTo>
                  <a:pt x="5827" y="46445"/>
                  <a:pt x="5777" y="46563"/>
                  <a:pt x="5777" y="46686"/>
                </a:cubicBezTo>
                <a:cubicBezTo>
                  <a:pt x="5777" y="46809"/>
                  <a:pt x="5827" y="46928"/>
                  <a:pt x="5915" y="47017"/>
                </a:cubicBezTo>
                <a:lnTo>
                  <a:pt x="11419" y="52521"/>
                </a:lnTo>
                <a:lnTo>
                  <a:pt x="10632" y="53307"/>
                </a:lnTo>
                <a:lnTo>
                  <a:pt x="4011" y="46686"/>
                </a:lnTo>
                <a:lnTo>
                  <a:pt x="10632" y="40065"/>
                </a:lnTo>
                <a:close/>
                <a:moveTo>
                  <a:pt x="19679" y="47150"/>
                </a:moveTo>
                <a:lnTo>
                  <a:pt x="13522" y="53307"/>
                </a:lnTo>
                <a:lnTo>
                  <a:pt x="12735" y="52521"/>
                </a:lnTo>
                <a:lnTo>
                  <a:pt x="18101" y="47150"/>
                </a:lnTo>
                <a:close/>
                <a:moveTo>
                  <a:pt x="75268" y="47150"/>
                </a:moveTo>
                <a:lnTo>
                  <a:pt x="80639" y="52521"/>
                </a:lnTo>
                <a:lnTo>
                  <a:pt x="79851" y="53307"/>
                </a:lnTo>
                <a:lnTo>
                  <a:pt x="73695" y="47150"/>
                </a:lnTo>
                <a:close/>
                <a:moveTo>
                  <a:pt x="82742" y="40065"/>
                </a:moveTo>
                <a:lnTo>
                  <a:pt x="89363" y="46686"/>
                </a:lnTo>
                <a:lnTo>
                  <a:pt x="82742" y="53307"/>
                </a:lnTo>
                <a:lnTo>
                  <a:pt x="81955" y="52521"/>
                </a:lnTo>
                <a:lnTo>
                  <a:pt x="87459" y="47017"/>
                </a:lnTo>
                <a:cubicBezTo>
                  <a:pt x="87543" y="46928"/>
                  <a:pt x="87594" y="46809"/>
                  <a:pt x="87594" y="46686"/>
                </a:cubicBezTo>
                <a:cubicBezTo>
                  <a:pt x="87594" y="46563"/>
                  <a:pt x="87543" y="46445"/>
                  <a:pt x="87459" y="46360"/>
                </a:cubicBezTo>
                <a:lnTo>
                  <a:pt x="81955" y="40852"/>
                </a:lnTo>
                <a:lnTo>
                  <a:pt x="82742" y="40065"/>
                </a:lnTo>
                <a:close/>
                <a:moveTo>
                  <a:pt x="46221" y="53150"/>
                </a:moveTo>
                <a:lnTo>
                  <a:pt x="46221" y="54048"/>
                </a:lnTo>
                <a:lnTo>
                  <a:pt x="45322" y="53150"/>
                </a:lnTo>
                <a:close/>
                <a:moveTo>
                  <a:pt x="48047" y="53150"/>
                </a:moveTo>
                <a:lnTo>
                  <a:pt x="47149" y="54048"/>
                </a:lnTo>
                <a:lnTo>
                  <a:pt x="47149" y="53150"/>
                </a:lnTo>
                <a:close/>
                <a:moveTo>
                  <a:pt x="9185" y="38622"/>
                </a:moveTo>
                <a:lnTo>
                  <a:pt x="9976" y="39409"/>
                </a:lnTo>
                <a:lnTo>
                  <a:pt x="3024" y="46360"/>
                </a:lnTo>
                <a:cubicBezTo>
                  <a:pt x="2937" y="46445"/>
                  <a:pt x="2891" y="46563"/>
                  <a:pt x="2891" y="46686"/>
                </a:cubicBezTo>
                <a:cubicBezTo>
                  <a:pt x="2891" y="46809"/>
                  <a:pt x="2937" y="46928"/>
                  <a:pt x="3024" y="47017"/>
                </a:cubicBezTo>
                <a:lnTo>
                  <a:pt x="9976" y="53963"/>
                </a:lnTo>
                <a:lnTo>
                  <a:pt x="9185" y="54755"/>
                </a:lnTo>
                <a:lnTo>
                  <a:pt x="1121" y="46686"/>
                </a:lnTo>
                <a:lnTo>
                  <a:pt x="9185" y="38622"/>
                </a:lnTo>
                <a:close/>
                <a:moveTo>
                  <a:pt x="12075" y="53177"/>
                </a:moveTo>
                <a:lnTo>
                  <a:pt x="12866" y="53963"/>
                </a:lnTo>
                <a:lnTo>
                  <a:pt x="12075" y="54755"/>
                </a:lnTo>
                <a:lnTo>
                  <a:pt x="11288" y="53963"/>
                </a:lnTo>
                <a:lnTo>
                  <a:pt x="12075" y="53177"/>
                </a:lnTo>
                <a:close/>
                <a:moveTo>
                  <a:pt x="22569" y="47150"/>
                </a:moveTo>
                <a:lnTo>
                  <a:pt x="14966" y="54755"/>
                </a:lnTo>
                <a:lnTo>
                  <a:pt x="14179" y="53963"/>
                </a:lnTo>
                <a:lnTo>
                  <a:pt x="20992" y="47150"/>
                </a:lnTo>
                <a:close/>
                <a:moveTo>
                  <a:pt x="72382" y="47150"/>
                </a:moveTo>
                <a:lnTo>
                  <a:pt x="79195" y="53963"/>
                </a:lnTo>
                <a:lnTo>
                  <a:pt x="78409" y="54755"/>
                </a:lnTo>
                <a:lnTo>
                  <a:pt x="70805" y="47150"/>
                </a:lnTo>
                <a:close/>
                <a:moveTo>
                  <a:pt x="81295" y="53177"/>
                </a:moveTo>
                <a:lnTo>
                  <a:pt x="82085" y="53963"/>
                </a:lnTo>
                <a:lnTo>
                  <a:pt x="81295" y="54755"/>
                </a:lnTo>
                <a:lnTo>
                  <a:pt x="80508" y="53963"/>
                </a:lnTo>
                <a:lnTo>
                  <a:pt x="81295" y="53177"/>
                </a:lnTo>
                <a:close/>
                <a:moveTo>
                  <a:pt x="84185" y="38622"/>
                </a:moveTo>
                <a:lnTo>
                  <a:pt x="92253" y="46686"/>
                </a:lnTo>
                <a:lnTo>
                  <a:pt x="84185" y="54755"/>
                </a:lnTo>
                <a:lnTo>
                  <a:pt x="83398" y="53963"/>
                </a:lnTo>
                <a:lnTo>
                  <a:pt x="90349" y="47017"/>
                </a:lnTo>
                <a:cubicBezTo>
                  <a:pt x="90434" y="46928"/>
                  <a:pt x="90484" y="46809"/>
                  <a:pt x="90484" y="46686"/>
                </a:cubicBezTo>
                <a:cubicBezTo>
                  <a:pt x="90484" y="46563"/>
                  <a:pt x="90434" y="46445"/>
                  <a:pt x="90349" y="46360"/>
                </a:cubicBezTo>
                <a:lnTo>
                  <a:pt x="83398" y="39409"/>
                </a:lnTo>
                <a:lnTo>
                  <a:pt x="84185" y="38622"/>
                </a:lnTo>
                <a:close/>
                <a:moveTo>
                  <a:pt x="89417" y="52440"/>
                </a:moveTo>
                <a:cubicBezTo>
                  <a:pt x="89497" y="52440"/>
                  <a:pt x="89578" y="52443"/>
                  <a:pt x="89658" y="52459"/>
                </a:cubicBezTo>
                <a:cubicBezTo>
                  <a:pt x="90035" y="52521"/>
                  <a:pt x="90361" y="52728"/>
                  <a:pt x="90583" y="53038"/>
                </a:cubicBezTo>
                <a:cubicBezTo>
                  <a:pt x="90806" y="53350"/>
                  <a:pt x="90891" y="53726"/>
                  <a:pt x="90829" y="54101"/>
                </a:cubicBezTo>
                <a:cubicBezTo>
                  <a:pt x="90764" y="54478"/>
                  <a:pt x="90560" y="54808"/>
                  <a:pt x="90250" y="55031"/>
                </a:cubicBezTo>
                <a:cubicBezTo>
                  <a:pt x="90003" y="55204"/>
                  <a:pt x="89714" y="55295"/>
                  <a:pt x="89418" y="55295"/>
                </a:cubicBezTo>
                <a:cubicBezTo>
                  <a:pt x="89340" y="55295"/>
                  <a:pt x="89261" y="55289"/>
                  <a:pt x="89183" y="55276"/>
                </a:cubicBezTo>
                <a:cubicBezTo>
                  <a:pt x="88806" y="55211"/>
                  <a:pt x="88480" y="55008"/>
                  <a:pt x="88257" y="54697"/>
                </a:cubicBezTo>
                <a:cubicBezTo>
                  <a:pt x="88035" y="54386"/>
                  <a:pt x="87950" y="54006"/>
                  <a:pt x="88012" y="53630"/>
                </a:cubicBezTo>
                <a:cubicBezTo>
                  <a:pt x="88077" y="53253"/>
                  <a:pt x="88280" y="52923"/>
                  <a:pt x="88592" y="52705"/>
                </a:cubicBezTo>
                <a:cubicBezTo>
                  <a:pt x="88837" y="52528"/>
                  <a:pt x="89121" y="52440"/>
                  <a:pt x="89417" y="52440"/>
                </a:cubicBezTo>
                <a:close/>
                <a:moveTo>
                  <a:pt x="4214" y="53837"/>
                </a:moveTo>
                <a:cubicBezTo>
                  <a:pt x="4491" y="53837"/>
                  <a:pt x="4763" y="53917"/>
                  <a:pt x="5001" y="54075"/>
                </a:cubicBezTo>
                <a:cubicBezTo>
                  <a:pt x="5320" y="54286"/>
                  <a:pt x="5534" y="54608"/>
                  <a:pt x="5612" y="54985"/>
                </a:cubicBezTo>
                <a:cubicBezTo>
                  <a:pt x="5685" y="55357"/>
                  <a:pt x="5612" y="55737"/>
                  <a:pt x="5401" y="56055"/>
                </a:cubicBezTo>
                <a:cubicBezTo>
                  <a:pt x="5189" y="56374"/>
                  <a:pt x="4867" y="56589"/>
                  <a:pt x="4494" y="56666"/>
                </a:cubicBezTo>
                <a:cubicBezTo>
                  <a:pt x="4399" y="56685"/>
                  <a:pt x="4303" y="56695"/>
                  <a:pt x="4209" y="56695"/>
                </a:cubicBezTo>
                <a:cubicBezTo>
                  <a:pt x="3930" y="56695"/>
                  <a:pt x="3658" y="56612"/>
                  <a:pt x="3420" y="56454"/>
                </a:cubicBezTo>
                <a:cubicBezTo>
                  <a:pt x="3105" y="56243"/>
                  <a:pt x="2886" y="55921"/>
                  <a:pt x="2810" y="55549"/>
                </a:cubicBezTo>
                <a:cubicBezTo>
                  <a:pt x="2737" y="55176"/>
                  <a:pt x="2810" y="54792"/>
                  <a:pt x="3021" y="54478"/>
                </a:cubicBezTo>
                <a:cubicBezTo>
                  <a:pt x="3232" y="54159"/>
                  <a:pt x="3554" y="53940"/>
                  <a:pt x="3927" y="53867"/>
                </a:cubicBezTo>
                <a:cubicBezTo>
                  <a:pt x="4023" y="53848"/>
                  <a:pt x="4119" y="53837"/>
                  <a:pt x="4214" y="53837"/>
                </a:cubicBezTo>
                <a:close/>
                <a:moveTo>
                  <a:pt x="88588" y="56309"/>
                </a:moveTo>
                <a:cubicBezTo>
                  <a:pt x="88707" y="56309"/>
                  <a:pt x="88829" y="56324"/>
                  <a:pt x="88953" y="56358"/>
                </a:cubicBezTo>
                <a:cubicBezTo>
                  <a:pt x="89713" y="56558"/>
                  <a:pt x="90169" y="57341"/>
                  <a:pt x="89966" y="58101"/>
                </a:cubicBezTo>
                <a:cubicBezTo>
                  <a:pt x="89869" y="58470"/>
                  <a:pt x="89635" y="58780"/>
                  <a:pt x="89305" y="58973"/>
                </a:cubicBezTo>
                <a:cubicBezTo>
                  <a:pt x="89085" y="59101"/>
                  <a:pt x="88840" y="59167"/>
                  <a:pt x="88591" y="59167"/>
                </a:cubicBezTo>
                <a:cubicBezTo>
                  <a:pt x="88468" y="59167"/>
                  <a:pt x="88345" y="59151"/>
                  <a:pt x="88223" y="59118"/>
                </a:cubicBezTo>
                <a:cubicBezTo>
                  <a:pt x="87855" y="59022"/>
                  <a:pt x="87543" y="58788"/>
                  <a:pt x="87352" y="58458"/>
                </a:cubicBezTo>
                <a:cubicBezTo>
                  <a:pt x="87160" y="58128"/>
                  <a:pt x="87110" y="57744"/>
                  <a:pt x="87206" y="57375"/>
                </a:cubicBezTo>
                <a:cubicBezTo>
                  <a:pt x="87375" y="56735"/>
                  <a:pt x="87954" y="56309"/>
                  <a:pt x="88588" y="56309"/>
                </a:cubicBezTo>
                <a:close/>
                <a:moveTo>
                  <a:pt x="5171" y="57679"/>
                </a:moveTo>
                <a:cubicBezTo>
                  <a:pt x="5784" y="57679"/>
                  <a:pt x="6356" y="58082"/>
                  <a:pt x="6540" y="58700"/>
                </a:cubicBezTo>
                <a:cubicBezTo>
                  <a:pt x="6767" y="59453"/>
                  <a:pt x="6337" y="60250"/>
                  <a:pt x="5581" y="60477"/>
                </a:cubicBezTo>
                <a:cubicBezTo>
                  <a:pt x="5446" y="60517"/>
                  <a:pt x="5308" y="60537"/>
                  <a:pt x="5171" y="60537"/>
                </a:cubicBezTo>
                <a:cubicBezTo>
                  <a:pt x="4937" y="60537"/>
                  <a:pt x="4705" y="60479"/>
                  <a:pt x="4494" y="60366"/>
                </a:cubicBezTo>
                <a:cubicBezTo>
                  <a:pt x="4157" y="60185"/>
                  <a:pt x="3915" y="59882"/>
                  <a:pt x="3804" y="59517"/>
                </a:cubicBezTo>
                <a:cubicBezTo>
                  <a:pt x="3577" y="58765"/>
                  <a:pt x="4007" y="57967"/>
                  <a:pt x="4763" y="57740"/>
                </a:cubicBezTo>
                <a:cubicBezTo>
                  <a:pt x="4898" y="57698"/>
                  <a:pt x="5036" y="57679"/>
                  <a:pt x="5171" y="57679"/>
                </a:cubicBezTo>
                <a:close/>
                <a:moveTo>
                  <a:pt x="35455" y="57265"/>
                </a:moveTo>
                <a:lnTo>
                  <a:pt x="30890" y="61828"/>
                </a:lnTo>
                <a:lnTo>
                  <a:pt x="30890" y="57265"/>
                </a:lnTo>
                <a:close/>
                <a:moveTo>
                  <a:pt x="62483" y="57265"/>
                </a:moveTo>
                <a:lnTo>
                  <a:pt x="62483" y="61828"/>
                </a:lnTo>
                <a:lnTo>
                  <a:pt x="57920" y="57265"/>
                </a:lnTo>
                <a:close/>
                <a:moveTo>
                  <a:pt x="36111" y="57921"/>
                </a:moveTo>
                <a:lnTo>
                  <a:pt x="36111" y="62484"/>
                </a:lnTo>
                <a:lnTo>
                  <a:pt x="31547" y="62484"/>
                </a:lnTo>
                <a:lnTo>
                  <a:pt x="36111" y="57921"/>
                </a:lnTo>
                <a:close/>
                <a:moveTo>
                  <a:pt x="57264" y="57921"/>
                </a:moveTo>
                <a:lnTo>
                  <a:pt x="61827" y="62484"/>
                </a:lnTo>
                <a:lnTo>
                  <a:pt x="57264" y="62484"/>
                </a:lnTo>
                <a:lnTo>
                  <a:pt x="57264" y="57921"/>
                </a:lnTo>
                <a:close/>
                <a:moveTo>
                  <a:pt x="87405" y="60089"/>
                </a:moveTo>
                <a:cubicBezTo>
                  <a:pt x="87566" y="60089"/>
                  <a:pt x="87732" y="60116"/>
                  <a:pt x="87893" y="60178"/>
                </a:cubicBezTo>
                <a:cubicBezTo>
                  <a:pt x="88250" y="60308"/>
                  <a:pt x="88533" y="60569"/>
                  <a:pt x="88695" y="60915"/>
                </a:cubicBezTo>
                <a:cubicBezTo>
                  <a:pt x="88856" y="61260"/>
                  <a:pt x="88875" y="61648"/>
                  <a:pt x="88745" y="62009"/>
                </a:cubicBezTo>
                <a:cubicBezTo>
                  <a:pt x="88615" y="62365"/>
                  <a:pt x="88349" y="62649"/>
                  <a:pt x="88004" y="62810"/>
                </a:cubicBezTo>
                <a:cubicBezTo>
                  <a:pt x="87810" y="62901"/>
                  <a:pt x="87604" y="62946"/>
                  <a:pt x="87397" y="62946"/>
                </a:cubicBezTo>
                <a:cubicBezTo>
                  <a:pt x="87234" y="62946"/>
                  <a:pt x="87071" y="62918"/>
                  <a:pt x="86914" y="62861"/>
                </a:cubicBezTo>
                <a:cubicBezTo>
                  <a:pt x="86173" y="62592"/>
                  <a:pt x="85789" y="61770"/>
                  <a:pt x="86062" y="61030"/>
                </a:cubicBezTo>
                <a:cubicBezTo>
                  <a:pt x="86273" y="60450"/>
                  <a:pt x="86822" y="60089"/>
                  <a:pt x="87405" y="60089"/>
                </a:cubicBezTo>
                <a:close/>
                <a:moveTo>
                  <a:pt x="6479" y="61418"/>
                </a:moveTo>
                <a:cubicBezTo>
                  <a:pt x="7043" y="61418"/>
                  <a:pt x="7580" y="61759"/>
                  <a:pt x="7803" y="62316"/>
                </a:cubicBezTo>
                <a:cubicBezTo>
                  <a:pt x="7945" y="62669"/>
                  <a:pt x="7942" y="63056"/>
                  <a:pt x="7791" y="63405"/>
                </a:cubicBezTo>
                <a:cubicBezTo>
                  <a:pt x="7642" y="63759"/>
                  <a:pt x="7366" y="64031"/>
                  <a:pt x="7013" y="64174"/>
                </a:cubicBezTo>
                <a:cubicBezTo>
                  <a:pt x="6839" y="64243"/>
                  <a:pt x="6659" y="64276"/>
                  <a:pt x="6482" y="64276"/>
                </a:cubicBezTo>
                <a:cubicBezTo>
                  <a:pt x="5915" y="64276"/>
                  <a:pt x="5378" y="63938"/>
                  <a:pt x="5155" y="63379"/>
                </a:cubicBezTo>
                <a:cubicBezTo>
                  <a:pt x="5013" y="63026"/>
                  <a:pt x="5017" y="62638"/>
                  <a:pt x="5166" y="62289"/>
                </a:cubicBezTo>
                <a:cubicBezTo>
                  <a:pt x="5316" y="61935"/>
                  <a:pt x="5593" y="61663"/>
                  <a:pt x="5945" y="61521"/>
                </a:cubicBezTo>
                <a:cubicBezTo>
                  <a:pt x="6122" y="61452"/>
                  <a:pt x="6303" y="61418"/>
                  <a:pt x="6479" y="61418"/>
                </a:cubicBezTo>
                <a:close/>
                <a:moveTo>
                  <a:pt x="29306" y="63414"/>
                </a:moveTo>
                <a:lnTo>
                  <a:pt x="28188" y="64527"/>
                </a:lnTo>
                <a:lnTo>
                  <a:pt x="18555" y="64527"/>
                </a:lnTo>
                <a:lnTo>
                  <a:pt x="18555" y="63414"/>
                </a:lnTo>
                <a:close/>
                <a:moveTo>
                  <a:pt x="74820" y="63414"/>
                </a:moveTo>
                <a:lnTo>
                  <a:pt x="74820" y="64527"/>
                </a:lnTo>
                <a:lnTo>
                  <a:pt x="65181" y="64527"/>
                </a:lnTo>
                <a:lnTo>
                  <a:pt x="64069" y="63414"/>
                </a:lnTo>
                <a:close/>
                <a:moveTo>
                  <a:pt x="17625" y="65455"/>
                </a:moveTo>
                <a:lnTo>
                  <a:pt x="17625" y="66572"/>
                </a:lnTo>
                <a:lnTo>
                  <a:pt x="16509" y="66572"/>
                </a:lnTo>
                <a:lnTo>
                  <a:pt x="16509" y="65455"/>
                </a:lnTo>
                <a:close/>
                <a:moveTo>
                  <a:pt x="27260" y="65455"/>
                </a:moveTo>
                <a:lnTo>
                  <a:pt x="26146" y="66572"/>
                </a:lnTo>
                <a:lnTo>
                  <a:pt x="18555" y="66572"/>
                </a:lnTo>
                <a:lnTo>
                  <a:pt x="18555" y="65455"/>
                </a:lnTo>
                <a:close/>
                <a:moveTo>
                  <a:pt x="74820" y="65455"/>
                </a:moveTo>
                <a:lnTo>
                  <a:pt x="74820" y="66572"/>
                </a:lnTo>
                <a:lnTo>
                  <a:pt x="67227" y="66572"/>
                </a:lnTo>
                <a:lnTo>
                  <a:pt x="66115" y="65455"/>
                </a:lnTo>
                <a:close/>
                <a:moveTo>
                  <a:pt x="76862" y="65455"/>
                </a:moveTo>
                <a:lnTo>
                  <a:pt x="76862" y="66572"/>
                </a:lnTo>
                <a:lnTo>
                  <a:pt x="75748" y="66572"/>
                </a:lnTo>
                <a:lnTo>
                  <a:pt x="75748" y="65455"/>
                </a:lnTo>
                <a:close/>
                <a:moveTo>
                  <a:pt x="85878" y="63747"/>
                </a:moveTo>
                <a:cubicBezTo>
                  <a:pt x="86085" y="63747"/>
                  <a:pt x="86292" y="63790"/>
                  <a:pt x="86488" y="63882"/>
                </a:cubicBezTo>
                <a:cubicBezTo>
                  <a:pt x="86834" y="64047"/>
                  <a:pt x="87095" y="64330"/>
                  <a:pt x="87221" y="64691"/>
                </a:cubicBezTo>
                <a:cubicBezTo>
                  <a:pt x="87352" y="65053"/>
                  <a:pt x="87332" y="65440"/>
                  <a:pt x="87171" y="65781"/>
                </a:cubicBezTo>
                <a:cubicBezTo>
                  <a:pt x="87006" y="66127"/>
                  <a:pt x="86719" y="66388"/>
                  <a:pt x="86361" y="66518"/>
                </a:cubicBezTo>
                <a:cubicBezTo>
                  <a:pt x="86204" y="66574"/>
                  <a:pt x="86041" y="66601"/>
                  <a:pt x="85879" y="66601"/>
                </a:cubicBezTo>
                <a:cubicBezTo>
                  <a:pt x="85670" y="66601"/>
                  <a:pt x="85462" y="66555"/>
                  <a:pt x="85268" y="66465"/>
                </a:cubicBezTo>
                <a:cubicBezTo>
                  <a:pt x="84922" y="66304"/>
                  <a:pt x="84664" y="66016"/>
                  <a:pt x="84535" y="65655"/>
                </a:cubicBezTo>
                <a:cubicBezTo>
                  <a:pt x="84404" y="65298"/>
                  <a:pt x="84423" y="64911"/>
                  <a:pt x="84588" y="64565"/>
                </a:cubicBezTo>
                <a:cubicBezTo>
                  <a:pt x="84749" y="64220"/>
                  <a:pt x="85038" y="63958"/>
                  <a:pt x="85394" y="63832"/>
                </a:cubicBezTo>
                <a:cubicBezTo>
                  <a:pt x="85552" y="63774"/>
                  <a:pt x="85716" y="63747"/>
                  <a:pt x="85878" y="63747"/>
                </a:cubicBezTo>
                <a:close/>
                <a:moveTo>
                  <a:pt x="8122" y="65021"/>
                </a:moveTo>
                <a:cubicBezTo>
                  <a:pt x="8640" y="65021"/>
                  <a:pt x="9139" y="65306"/>
                  <a:pt x="9392" y="65801"/>
                </a:cubicBezTo>
                <a:cubicBezTo>
                  <a:pt x="9569" y="66139"/>
                  <a:pt x="9600" y="66526"/>
                  <a:pt x="9481" y="66887"/>
                </a:cubicBezTo>
                <a:cubicBezTo>
                  <a:pt x="9366" y="67251"/>
                  <a:pt x="9112" y="67547"/>
                  <a:pt x="8774" y="67720"/>
                </a:cubicBezTo>
                <a:cubicBezTo>
                  <a:pt x="8566" y="67827"/>
                  <a:pt x="8344" y="67878"/>
                  <a:pt x="8125" y="67878"/>
                </a:cubicBezTo>
                <a:cubicBezTo>
                  <a:pt x="7606" y="67878"/>
                  <a:pt x="7105" y="67593"/>
                  <a:pt x="6852" y="67102"/>
                </a:cubicBezTo>
                <a:cubicBezTo>
                  <a:pt x="6494" y="66403"/>
                  <a:pt x="6771" y="65540"/>
                  <a:pt x="7474" y="65179"/>
                </a:cubicBezTo>
                <a:cubicBezTo>
                  <a:pt x="7681" y="65076"/>
                  <a:pt x="7903" y="65021"/>
                  <a:pt x="8122" y="65021"/>
                </a:cubicBezTo>
                <a:close/>
                <a:moveTo>
                  <a:pt x="46221" y="62108"/>
                </a:moveTo>
                <a:lnTo>
                  <a:pt x="46221" y="68564"/>
                </a:lnTo>
                <a:lnTo>
                  <a:pt x="42993" y="65336"/>
                </a:lnTo>
                <a:lnTo>
                  <a:pt x="46221" y="62108"/>
                </a:lnTo>
                <a:close/>
                <a:moveTo>
                  <a:pt x="47149" y="62108"/>
                </a:moveTo>
                <a:lnTo>
                  <a:pt x="50378" y="65336"/>
                </a:lnTo>
                <a:lnTo>
                  <a:pt x="47149" y="68564"/>
                </a:lnTo>
                <a:lnTo>
                  <a:pt x="47149" y="62108"/>
                </a:lnTo>
                <a:close/>
                <a:moveTo>
                  <a:pt x="84029" y="67247"/>
                </a:moveTo>
                <a:cubicBezTo>
                  <a:pt x="84275" y="67247"/>
                  <a:pt x="84523" y="67310"/>
                  <a:pt x="84749" y="67444"/>
                </a:cubicBezTo>
                <a:cubicBezTo>
                  <a:pt x="85429" y="67843"/>
                  <a:pt x="85655" y="68722"/>
                  <a:pt x="85256" y="69401"/>
                </a:cubicBezTo>
                <a:cubicBezTo>
                  <a:pt x="84991" y="69850"/>
                  <a:pt x="84515" y="70103"/>
                  <a:pt x="84026" y="70103"/>
                </a:cubicBezTo>
                <a:cubicBezTo>
                  <a:pt x="83780" y="70103"/>
                  <a:pt x="83530" y="70039"/>
                  <a:pt x="83302" y="69904"/>
                </a:cubicBezTo>
                <a:cubicBezTo>
                  <a:pt x="82623" y="69505"/>
                  <a:pt x="82397" y="68630"/>
                  <a:pt x="82795" y="67951"/>
                </a:cubicBezTo>
                <a:cubicBezTo>
                  <a:pt x="83061" y="67498"/>
                  <a:pt x="83540" y="67247"/>
                  <a:pt x="84029" y="67247"/>
                </a:cubicBezTo>
                <a:close/>
                <a:moveTo>
                  <a:pt x="60795" y="47150"/>
                </a:moveTo>
                <a:lnTo>
                  <a:pt x="65005" y="51365"/>
                </a:lnTo>
                <a:cubicBezTo>
                  <a:pt x="65098" y="51457"/>
                  <a:pt x="65216" y="51499"/>
                  <a:pt x="65335" y="51499"/>
                </a:cubicBezTo>
                <a:cubicBezTo>
                  <a:pt x="65454" y="51499"/>
                  <a:pt x="65573" y="51457"/>
                  <a:pt x="65661" y="51365"/>
                </a:cubicBezTo>
                <a:lnTo>
                  <a:pt x="69684" y="47346"/>
                </a:lnTo>
                <a:lnTo>
                  <a:pt x="78078" y="55737"/>
                </a:lnTo>
                <a:cubicBezTo>
                  <a:pt x="78170" y="55829"/>
                  <a:pt x="78290" y="55875"/>
                  <a:pt x="78409" y="55875"/>
                </a:cubicBezTo>
                <a:cubicBezTo>
                  <a:pt x="78528" y="55875"/>
                  <a:pt x="78646" y="55829"/>
                  <a:pt x="78735" y="55737"/>
                </a:cubicBezTo>
                <a:lnTo>
                  <a:pt x="79851" y="54624"/>
                </a:lnTo>
                <a:lnTo>
                  <a:pt x="80969" y="55737"/>
                </a:lnTo>
                <a:cubicBezTo>
                  <a:pt x="81057" y="55829"/>
                  <a:pt x="81176" y="55875"/>
                  <a:pt x="81295" y="55875"/>
                </a:cubicBezTo>
                <a:cubicBezTo>
                  <a:pt x="81414" y="55875"/>
                  <a:pt x="81532" y="55829"/>
                  <a:pt x="81625" y="55737"/>
                </a:cubicBezTo>
                <a:lnTo>
                  <a:pt x="82742" y="54624"/>
                </a:lnTo>
                <a:lnTo>
                  <a:pt x="83858" y="55737"/>
                </a:lnTo>
                <a:cubicBezTo>
                  <a:pt x="83947" y="55829"/>
                  <a:pt x="84066" y="55875"/>
                  <a:pt x="84185" y="55875"/>
                </a:cubicBezTo>
                <a:cubicBezTo>
                  <a:pt x="84304" y="55875"/>
                  <a:pt x="84423" y="55829"/>
                  <a:pt x="84515" y="55737"/>
                </a:cubicBezTo>
                <a:lnTo>
                  <a:pt x="87213" y="53042"/>
                </a:lnTo>
                <a:lnTo>
                  <a:pt x="87213" y="53042"/>
                </a:lnTo>
                <a:cubicBezTo>
                  <a:pt x="87160" y="53180"/>
                  <a:pt x="87121" y="53327"/>
                  <a:pt x="87095" y="53476"/>
                </a:cubicBezTo>
                <a:cubicBezTo>
                  <a:pt x="86990" y="54098"/>
                  <a:pt x="87137" y="54720"/>
                  <a:pt x="87502" y="55234"/>
                </a:cubicBezTo>
                <a:cubicBezTo>
                  <a:pt x="87578" y="55341"/>
                  <a:pt x="87663" y="55441"/>
                  <a:pt x="87755" y="55533"/>
                </a:cubicBezTo>
                <a:cubicBezTo>
                  <a:pt x="87068" y="55795"/>
                  <a:pt x="86507" y="56374"/>
                  <a:pt x="86308" y="57138"/>
                </a:cubicBezTo>
                <a:cubicBezTo>
                  <a:pt x="86147" y="57744"/>
                  <a:pt x="86231" y="58381"/>
                  <a:pt x="86549" y="58927"/>
                </a:cubicBezTo>
                <a:cubicBezTo>
                  <a:pt x="86615" y="59038"/>
                  <a:pt x="86691" y="59145"/>
                  <a:pt x="86776" y="59245"/>
                </a:cubicBezTo>
                <a:cubicBezTo>
                  <a:pt x="86066" y="59444"/>
                  <a:pt x="85459" y="59967"/>
                  <a:pt x="85187" y="60711"/>
                </a:cubicBezTo>
                <a:cubicBezTo>
                  <a:pt x="84918" y="61456"/>
                  <a:pt x="85045" y="62247"/>
                  <a:pt x="85459" y="62853"/>
                </a:cubicBezTo>
                <a:cubicBezTo>
                  <a:pt x="85332" y="62876"/>
                  <a:pt x="85206" y="62911"/>
                  <a:pt x="85084" y="62957"/>
                </a:cubicBezTo>
                <a:cubicBezTo>
                  <a:pt x="84489" y="63168"/>
                  <a:pt x="84016" y="63598"/>
                  <a:pt x="83748" y="64169"/>
                </a:cubicBezTo>
                <a:cubicBezTo>
                  <a:pt x="83479" y="64737"/>
                  <a:pt x="83449" y="65379"/>
                  <a:pt x="83659" y="65970"/>
                </a:cubicBezTo>
                <a:cubicBezTo>
                  <a:pt x="83706" y="66096"/>
                  <a:pt x="83759" y="66215"/>
                  <a:pt x="83821" y="66327"/>
                </a:cubicBezTo>
                <a:cubicBezTo>
                  <a:pt x="83087" y="66392"/>
                  <a:pt x="82397" y="66799"/>
                  <a:pt x="81998" y="67478"/>
                </a:cubicBezTo>
                <a:cubicBezTo>
                  <a:pt x="81594" y="68162"/>
                  <a:pt x="81575" y="68964"/>
                  <a:pt x="81874" y="69635"/>
                </a:cubicBezTo>
                <a:cubicBezTo>
                  <a:pt x="81137" y="69635"/>
                  <a:pt x="80412" y="69973"/>
                  <a:pt x="79948" y="70614"/>
                </a:cubicBezTo>
                <a:cubicBezTo>
                  <a:pt x="79909" y="70672"/>
                  <a:pt x="79871" y="70729"/>
                  <a:pt x="79837" y="70791"/>
                </a:cubicBezTo>
                <a:lnTo>
                  <a:pt x="79837" y="67037"/>
                </a:lnTo>
                <a:cubicBezTo>
                  <a:pt x="79837" y="66780"/>
                  <a:pt x="79629" y="66572"/>
                  <a:pt x="79372" y="66572"/>
                </a:cubicBezTo>
                <a:lnTo>
                  <a:pt x="77791" y="66572"/>
                </a:lnTo>
                <a:lnTo>
                  <a:pt x="77791" y="64991"/>
                </a:lnTo>
                <a:cubicBezTo>
                  <a:pt x="77791" y="64734"/>
                  <a:pt x="77583" y="64527"/>
                  <a:pt x="77326" y="64527"/>
                </a:cubicBezTo>
                <a:lnTo>
                  <a:pt x="75748" y="64527"/>
                </a:lnTo>
                <a:lnTo>
                  <a:pt x="75748" y="62949"/>
                </a:lnTo>
                <a:cubicBezTo>
                  <a:pt x="75748" y="62692"/>
                  <a:pt x="75541" y="62484"/>
                  <a:pt x="75284" y="62484"/>
                </a:cubicBezTo>
                <a:lnTo>
                  <a:pt x="63413" y="62484"/>
                </a:lnTo>
                <a:lnTo>
                  <a:pt x="63413" y="56796"/>
                </a:lnTo>
                <a:cubicBezTo>
                  <a:pt x="63413" y="56543"/>
                  <a:pt x="63205" y="56332"/>
                  <a:pt x="62947" y="56332"/>
                </a:cubicBezTo>
                <a:lnTo>
                  <a:pt x="56991" y="56332"/>
                </a:lnTo>
                <a:lnTo>
                  <a:pt x="55590" y="54934"/>
                </a:lnTo>
                <a:lnTo>
                  <a:pt x="60618" y="54934"/>
                </a:lnTo>
                <a:cubicBezTo>
                  <a:pt x="60875" y="54934"/>
                  <a:pt x="61082" y="54723"/>
                  <a:pt x="61082" y="54470"/>
                </a:cubicBezTo>
                <a:cubicBezTo>
                  <a:pt x="61082" y="54213"/>
                  <a:pt x="60875" y="54006"/>
                  <a:pt x="60618" y="54006"/>
                </a:cubicBezTo>
                <a:lnTo>
                  <a:pt x="54661" y="54006"/>
                </a:lnTo>
                <a:lnTo>
                  <a:pt x="53805" y="53150"/>
                </a:lnTo>
                <a:lnTo>
                  <a:pt x="58833" y="53150"/>
                </a:lnTo>
                <a:cubicBezTo>
                  <a:pt x="59090" y="53150"/>
                  <a:pt x="59298" y="52943"/>
                  <a:pt x="59298" y="52686"/>
                </a:cubicBezTo>
                <a:cubicBezTo>
                  <a:pt x="59298" y="52429"/>
                  <a:pt x="59090" y="52221"/>
                  <a:pt x="58833" y="52221"/>
                </a:cubicBezTo>
                <a:lnTo>
                  <a:pt x="53149" y="52221"/>
                </a:lnTo>
                <a:lnTo>
                  <a:pt x="53149" y="49366"/>
                </a:lnTo>
                <a:lnTo>
                  <a:pt x="55168" y="47346"/>
                </a:lnTo>
                <a:lnTo>
                  <a:pt x="59186" y="51365"/>
                </a:lnTo>
                <a:cubicBezTo>
                  <a:pt x="59278" y="51457"/>
                  <a:pt x="59397" y="51499"/>
                  <a:pt x="59516" y="51499"/>
                </a:cubicBezTo>
                <a:cubicBezTo>
                  <a:pt x="59636" y="51499"/>
                  <a:pt x="59755" y="51457"/>
                  <a:pt x="59847" y="51365"/>
                </a:cubicBezTo>
                <a:cubicBezTo>
                  <a:pt x="60027" y="51185"/>
                  <a:pt x="60027" y="50889"/>
                  <a:pt x="59847" y="50709"/>
                </a:cubicBezTo>
                <a:lnTo>
                  <a:pt x="56288" y="47150"/>
                </a:lnTo>
                <a:lnTo>
                  <a:pt x="57498" y="47150"/>
                </a:lnTo>
                <a:lnTo>
                  <a:pt x="61712" y="51365"/>
                </a:lnTo>
                <a:cubicBezTo>
                  <a:pt x="61804" y="51457"/>
                  <a:pt x="61919" y="51499"/>
                  <a:pt x="62038" y="51499"/>
                </a:cubicBezTo>
                <a:cubicBezTo>
                  <a:pt x="62157" y="51499"/>
                  <a:pt x="62276" y="51457"/>
                  <a:pt x="62368" y="51365"/>
                </a:cubicBezTo>
                <a:cubicBezTo>
                  <a:pt x="62549" y="51185"/>
                  <a:pt x="62549" y="50889"/>
                  <a:pt x="62368" y="50709"/>
                </a:cubicBezTo>
                <a:lnTo>
                  <a:pt x="58814" y="47150"/>
                </a:lnTo>
                <a:close/>
                <a:moveTo>
                  <a:pt x="37081" y="47150"/>
                </a:moveTo>
                <a:lnTo>
                  <a:pt x="33528" y="50709"/>
                </a:lnTo>
                <a:cubicBezTo>
                  <a:pt x="33347" y="50889"/>
                  <a:pt x="33347" y="51185"/>
                  <a:pt x="33528" y="51365"/>
                </a:cubicBezTo>
                <a:cubicBezTo>
                  <a:pt x="33620" y="51457"/>
                  <a:pt x="33738" y="51499"/>
                  <a:pt x="33857" y="51499"/>
                </a:cubicBezTo>
                <a:cubicBezTo>
                  <a:pt x="33976" y="51499"/>
                  <a:pt x="34096" y="51457"/>
                  <a:pt x="34183" y="51365"/>
                </a:cubicBezTo>
                <a:lnTo>
                  <a:pt x="38206" y="47346"/>
                </a:lnTo>
                <a:lnTo>
                  <a:pt x="40225" y="49366"/>
                </a:lnTo>
                <a:lnTo>
                  <a:pt x="40225" y="52221"/>
                </a:lnTo>
                <a:lnTo>
                  <a:pt x="34537" y="52221"/>
                </a:lnTo>
                <a:cubicBezTo>
                  <a:pt x="34284" y="52221"/>
                  <a:pt x="34073" y="52429"/>
                  <a:pt x="34073" y="52686"/>
                </a:cubicBezTo>
                <a:cubicBezTo>
                  <a:pt x="34073" y="52943"/>
                  <a:pt x="34284" y="53150"/>
                  <a:pt x="34537" y="53150"/>
                </a:cubicBezTo>
                <a:lnTo>
                  <a:pt x="39569" y="53150"/>
                </a:lnTo>
                <a:lnTo>
                  <a:pt x="38713" y="54006"/>
                </a:lnTo>
                <a:lnTo>
                  <a:pt x="32756" y="54006"/>
                </a:lnTo>
                <a:cubicBezTo>
                  <a:pt x="32499" y="54006"/>
                  <a:pt x="32291" y="54213"/>
                  <a:pt x="32291" y="54470"/>
                </a:cubicBezTo>
                <a:cubicBezTo>
                  <a:pt x="32291" y="54723"/>
                  <a:pt x="32499" y="54934"/>
                  <a:pt x="32756" y="54934"/>
                </a:cubicBezTo>
                <a:lnTo>
                  <a:pt x="37784" y="54934"/>
                </a:lnTo>
                <a:lnTo>
                  <a:pt x="36383" y="56332"/>
                </a:lnTo>
                <a:lnTo>
                  <a:pt x="30426" y="56332"/>
                </a:lnTo>
                <a:cubicBezTo>
                  <a:pt x="30169" y="56332"/>
                  <a:pt x="29962" y="56543"/>
                  <a:pt x="29962" y="56796"/>
                </a:cubicBezTo>
                <a:lnTo>
                  <a:pt x="29962" y="62484"/>
                </a:lnTo>
                <a:lnTo>
                  <a:pt x="18090" y="62484"/>
                </a:lnTo>
                <a:cubicBezTo>
                  <a:pt x="17832" y="62484"/>
                  <a:pt x="17625" y="62692"/>
                  <a:pt x="17625" y="62949"/>
                </a:cubicBezTo>
                <a:lnTo>
                  <a:pt x="17625" y="64527"/>
                </a:lnTo>
                <a:lnTo>
                  <a:pt x="16044" y="64527"/>
                </a:lnTo>
                <a:cubicBezTo>
                  <a:pt x="15787" y="64527"/>
                  <a:pt x="15580" y="64734"/>
                  <a:pt x="15580" y="64991"/>
                </a:cubicBezTo>
                <a:lnTo>
                  <a:pt x="15580" y="66572"/>
                </a:lnTo>
                <a:lnTo>
                  <a:pt x="14002" y="66572"/>
                </a:lnTo>
                <a:cubicBezTo>
                  <a:pt x="13745" y="66572"/>
                  <a:pt x="13538" y="66780"/>
                  <a:pt x="13538" y="67037"/>
                </a:cubicBezTo>
                <a:lnTo>
                  <a:pt x="13538" y="71094"/>
                </a:lnTo>
                <a:cubicBezTo>
                  <a:pt x="13173" y="70884"/>
                  <a:pt x="12765" y="70777"/>
                  <a:pt x="12351" y="70777"/>
                </a:cubicBezTo>
                <a:cubicBezTo>
                  <a:pt x="12325" y="70777"/>
                  <a:pt x="12298" y="70778"/>
                  <a:pt x="12271" y="70779"/>
                </a:cubicBezTo>
                <a:cubicBezTo>
                  <a:pt x="12321" y="70660"/>
                  <a:pt x="12360" y="70534"/>
                  <a:pt x="12390" y="70403"/>
                </a:cubicBezTo>
                <a:cubicBezTo>
                  <a:pt x="12524" y="69788"/>
                  <a:pt x="12417" y="69159"/>
                  <a:pt x="12080" y="68626"/>
                </a:cubicBezTo>
                <a:cubicBezTo>
                  <a:pt x="11741" y="68096"/>
                  <a:pt x="11219" y="67728"/>
                  <a:pt x="10606" y="67589"/>
                </a:cubicBezTo>
                <a:cubicBezTo>
                  <a:pt x="10475" y="67559"/>
                  <a:pt x="10344" y="67543"/>
                  <a:pt x="10218" y="67536"/>
                </a:cubicBezTo>
                <a:cubicBezTo>
                  <a:pt x="10275" y="67421"/>
                  <a:pt x="10325" y="67297"/>
                  <a:pt x="10367" y="67175"/>
                </a:cubicBezTo>
                <a:cubicBezTo>
                  <a:pt x="10560" y="66576"/>
                  <a:pt x="10509" y="65935"/>
                  <a:pt x="10221" y="65375"/>
                </a:cubicBezTo>
                <a:cubicBezTo>
                  <a:pt x="9860" y="64672"/>
                  <a:pt x="9193" y="64227"/>
                  <a:pt x="8464" y="64119"/>
                </a:cubicBezTo>
                <a:cubicBezTo>
                  <a:pt x="8533" y="64008"/>
                  <a:pt x="8594" y="63893"/>
                  <a:pt x="8648" y="63770"/>
                </a:cubicBezTo>
                <a:cubicBezTo>
                  <a:pt x="8893" y="63194"/>
                  <a:pt x="8901" y="62553"/>
                  <a:pt x="8667" y="61967"/>
                </a:cubicBezTo>
                <a:cubicBezTo>
                  <a:pt x="8372" y="61233"/>
                  <a:pt x="7745" y="60730"/>
                  <a:pt x="7031" y="60558"/>
                </a:cubicBezTo>
                <a:cubicBezTo>
                  <a:pt x="7481" y="59974"/>
                  <a:pt x="7658" y="59191"/>
                  <a:pt x="7431" y="58431"/>
                </a:cubicBezTo>
                <a:cubicBezTo>
                  <a:pt x="7205" y="57675"/>
                  <a:pt x="6629" y="57115"/>
                  <a:pt x="5931" y="56877"/>
                </a:cubicBezTo>
                <a:cubicBezTo>
                  <a:pt x="6018" y="56781"/>
                  <a:pt x="6103" y="56681"/>
                  <a:pt x="6176" y="56569"/>
                </a:cubicBezTo>
                <a:cubicBezTo>
                  <a:pt x="6521" y="56044"/>
                  <a:pt x="6648" y="55418"/>
                  <a:pt x="6521" y="54801"/>
                </a:cubicBezTo>
                <a:cubicBezTo>
                  <a:pt x="6399" y="54183"/>
                  <a:pt x="6037" y="53649"/>
                  <a:pt x="5516" y="53304"/>
                </a:cubicBezTo>
                <a:cubicBezTo>
                  <a:pt x="5405" y="53230"/>
                  <a:pt x="5293" y="53169"/>
                  <a:pt x="5174" y="53115"/>
                </a:cubicBezTo>
                <a:cubicBezTo>
                  <a:pt x="5362" y="52946"/>
                  <a:pt x="5523" y="52751"/>
                  <a:pt x="5650" y="52528"/>
                </a:cubicBezTo>
                <a:lnTo>
                  <a:pt x="8859" y="55737"/>
                </a:lnTo>
                <a:cubicBezTo>
                  <a:pt x="8951" y="55829"/>
                  <a:pt x="9066" y="55875"/>
                  <a:pt x="9185" y="55875"/>
                </a:cubicBezTo>
                <a:cubicBezTo>
                  <a:pt x="9304" y="55875"/>
                  <a:pt x="9423" y="55829"/>
                  <a:pt x="9515" y="55737"/>
                </a:cubicBezTo>
                <a:lnTo>
                  <a:pt x="10632" y="54624"/>
                </a:lnTo>
                <a:lnTo>
                  <a:pt x="11749" y="55737"/>
                </a:lnTo>
                <a:cubicBezTo>
                  <a:pt x="11837" y="55829"/>
                  <a:pt x="11956" y="55875"/>
                  <a:pt x="12075" y="55875"/>
                </a:cubicBezTo>
                <a:cubicBezTo>
                  <a:pt x="12195" y="55875"/>
                  <a:pt x="12314" y="55829"/>
                  <a:pt x="12406" y="55737"/>
                </a:cubicBezTo>
                <a:lnTo>
                  <a:pt x="13522" y="54624"/>
                </a:lnTo>
                <a:lnTo>
                  <a:pt x="14640" y="55737"/>
                </a:lnTo>
                <a:cubicBezTo>
                  <a:pt x="14728" y="55829"/>
                  <a:pt x="14847" y="55875"/>
                  <a:pt x="14966" y="55875"/>
                </a:cubicBezTo>
                <a:cubicBezTo>
                  <a:pt x="15084" y="55875"/>
                  <a:pt x="15203" y="55829"/>
                  <a:pt x="15295" y="55737"/>
                </a:cubicBezTo>
                <a:lnTo>
                  <a:pt x="23690" y="47346"/>
                </a:lnTo>
                <a:lnTo>
                  <a:pt x="27708" y="51365"/>
                </a:lnTo>
                <a:cubicBezTo>
                  <a:pt x="27801" y="51457"/>
                  <a:pt x="27919" y="51499"/>
                  <a:pt x="28039" y="51499"/>
                </a:cubicBezTo>
                <a:cubicBezTo>
                  <a:pt x="28158" y="51499"/>
                  <a:pt x="28277" y="51457"/>
                  <a:pt x="28369" y="51365"/>
                </a:cubicBezTo>
                <a:lnTo>
                  <a:pt x="32580" y="47150"/>
                </a:lnTo>
                <a:lnTo>
                  <a:pt x="34560" y="47150"/>
                </a:lnTo>
                <a:lnTo>
                  <a:pt x="31005" y="50709"/>
                </a:lnTo>
                <a:cubicBezTo>
                  <a:pt x="30821" y="50889"/>
                  <a:pt x="30821" y="51185"/>
                  <a:pt x="31005" y="51365"/>
                </a:cubicBezTo>
                <a:cubicBezTo>
                  <a:pt x="31094" y="51457"/>
                  <a:pt x="31213" y="51499"/>
                  <a:pt x="31332" y="51499"/>
                </a:cubicBezTo>
                <a:cubicBezTo>
                  <a:pt x="31451" y="51499"/>
                  <a:pt x="31570" y="51457"/>
                  <a:pt x="31662" y="51365"/>
                </a:cubicBezTo>
                <a:lnTo>
                  <a:pt x="35873" y="47150"/>
                </a:lnTo>
                <a:close/>
                <a:moveTo>
                  <a:pt x="10087" y="68461"/>
                </a:moveTo>
                <a:cubicBezTo>
                  <a:pt x="10191" y="68461"/>
                  <a:pt x="10294" y="68472"/>
                  <a:pt x="10402" y="68495"/>
                </a:cubicBezTo>
                <a:cubicBezTo>
                  <a:pt x="10774" y="68580"/>
                  <a:pt x="11089" y="68803"/>
                  <a:pt x="11297" y="69125"/>
                </a:cubicBezTo>
                <a:cubicBezTo>
                  <a:pt x="11499" y="69448"/>
                  <a:pt x="11565" y="69831"/>
                  <a:pt x="11481" y="70203"/>
                </a:cubicBezTo>
                <a:cubicBezTo>
                  <a:pt x="11400" y="70571"/>
                  <a:pt x="11173" y="70890"/>
                  <a:pt x="10854" y="71094"/>
                </a:cubicBezTo>
                <a:lnTo>
                  <a:pt x="10851" y="71094"/>
                </a:lnTo>
                <a:cubicBezTo>
                  <a:pt x="10614" y="71244"/>
                  <a:pt x="10349" y="71316"/>
                  <a:pt x="10087" y="71316"/>
                </a:cubicBezTo>
                <a:cubicBezTo>
                  <a:pt x="9616" y="71316"/>
                  <a:pt x="9154" y="71082"/>
                  <a:pt x="8882" y="70652"/>
                </a:cubicBezTo>
                <a:cubicBezTo>
                  <a:pt x="8679" y="70330"/>
                  <a:pt x="8613" y="69950"/>
                  <a:pt x="8694" y="69577"/>
                </a:cubicBezTo>
                <a:cubicBezTo>
                  <a:pt x="8778" y="69205"/>
                  <a:pt x="9001" y="68887"/>
                  <a:pt x="9323" y="68683"/>
                </a:cubicBezTo>
                <a:cubicBezTo>
                  <a:pt x="9554" y="68537"/>
                  <a:pt x="9818" y="68461"/>
                  <a:pt x="10087" y="68461"/>
                </a:cubicBezTo>
                <a:close/>
                <a:moveTo>
                  <a:pt x="23088" y="70288"/>
                </a:moveTo>
                <a:lnTo>
                  <a:pt x="23088" y="72034"/>
                </a:lnTo>
                <a:lnTo>
                  <a:pt x="21341" y="72034"/>
                </a:lnTo>
                <a:lnTo>
                  <a:pt x="21341" y="70288"/>
                </a:lnTo>
                <a:close/>
                <a:moveTo>
                  <a:pt x="72033" y="70288"/>
                </a:moveTo>
                <a:lnTo>
                  <a:pt x="72033" y="72034"/>
                </a:lnTo>
                <a:lnTo>
                  <a:pt x="70287" y="72034"/>
                </a:lnTo>
                <a:lnTo>
                  <a:pt x="70287" y="70288"/>
                </a:lnTo>
                <a:close/>
                <a:moveTo>
                  <a:pt x="81865" y="70564"/>
                </a:moveTo>
                <a:cubicBezTo>
                  <a:pt x="82154" y="70564"/>
                  <a:pt x="82445" y="70651"/>
                  <a:pt x="82696" y="70833"/>
                </a:cubicBezTo>
                <a:cubicBezTo>
                  <a:pt x="83006" y="71055"/>
                  <a:pt x="83210" y="71386"/>
                  <a:pt x="83272" y="71762"/>
                </a:cubicBezTo>
                <a:cubicBezTo>
                  <a:pt x="83333" y="72137"/>
                  <a:pt x="83245" y="72518"/>
                  <a:pt x="83022" y="72825"/>
                </a:cubicBezTo>
                <a:cubicBezTo>
                  <a:pt x="82799" y="73136"/>
                  <a:pt x="82469" y="73340"/>
                  <a:pt x="82093" y="73400"/>
                </a:cubicBezTo>
                <a:cubicBezTo>
                  <a:pt x="82015" y="73413"/>
                  <a:pt x="81937" y="73420"/>
                  <a:pt x="81859" y="73420"/>
                </a:cubicBezTo>
                <a:cubicBezTo>
                  <a:pt x="81562" y="73420"/>
                  <a:pt x="81273" y="73327"/>
                  <a:pt x="81030" y="73151"/>
                </a:cubicBezTo>
                <a:cubicBezTo>
                  <a:pt x="80389" y="72690"/>
                  <a:pt x="80243" y="71797"/>
                  <a:pt x="80703" y="71159"/>
                </a:cubicBezTo>
                <a:cubicBezTo>
                  <a:pt x="80982" y="70771"/>
                  <a:pt x="81421" y="70564"/>
                  <a:pt x="81865" y="70564"/>
                </a:cubicBezTo>
                <a:close/>
                <a:moveTo>
                  <a:pt x="12360" y="71708"/>
                </a:moveTo>
                <a:cubicBezTo>
                  <a:pt x="12788" y="71708"/>
                  <a:pt x="13211" y="71899"/>
                  <a:pt x="13492" y="72265"/>
                </a:cubicBezTo>
                <a:cubicBezTo>
                  <a:pt x="13507" y="72280"/>
                  <a:pt x="13522" y="72299"/>
                  <a:pt x="13538" y="72314"/>
                </a:cubicBezTo>
                <a:lnTo>
                  <a:pt x="13538" y="74169"/>
                </a:lnTo>
                <a:cubicBezTo>
                  <a:pt x="13531" y="74168"/>
                  <a:pt x="13524" y="74168"/>
                  <a:pt x="13517" y="74168"/>
                </a:cubicBezTo>
                <a:cubicBezTo>
                  <a:pt x="13416" y="74168"/>
                  <a:pt x="13317" y="74200"/>
                  <a:pt x="13231" y="74264"/>
                </a:cubicBezTo>
                <a:cubicBezTo>
                  <a:pt x="12972" y="74464"/>
                  <a:pt x="12666" y="74561"/>
                  <a:pt x="12361" y="74561"/>
                </a:cubicBezTo>
                <a:cubicBezTo>
                  <a:pt x="11934" y="74561"/>
                  <a:pt x="11510" y="74370"/>
                  <a:pt x="11227" y="74007"/>
                </a:cubicBezTo>
                <a:cubicBezTo>
                  <a:pt x="10997" y="73703"/>
                  <a:pt x="10893" y="73328"/>
                  <a:pt x="10943" y="72952"/>
                </a:cubicBezTo>
                <a:cubicBezTo>
                  <a:pt x="10993" y="72571"/>
                  <a:pt x="11185" y="72234"/>
                  <a:pt x="11488" y="72004"/>
                </a:cubicBezTo>
                <a:cubicBezTo>
                  <a:pt x="11748" y="71804"/>
                  <a:pt x="12055" y="71708"/>
                  <a:pt x="12360" y="71708"/>
                </a:cubicBezTo>
                <a:close/>
                <a:moveTo>
                  <a:pt x="25218" y="67501"/>
                </a:moveTo>
                <a:lnTo>
                  <a:pt x="23359" y="69359"/>
                </a:lnTo>
                <a:lnTo>
                  <a:pt x="20877" y="69359"/>
                </a:lnTo>
                <a:cubicBezTo>
                  <a:pt x="20619" y="69359"/>
                  <a:pt x="20412" y="69566"/>
                  <a:pt x="20412" y="69823"/>
                </a:cubicBezTo>
                <a:lnTo>
                  <a:pt x="20412" y="72498"/>
                </a:lnTo>
                <a:cubicBezTo>
                  <a:pt x="20412" y="72756"/>
                  <a:pt x="20619" y="72963"/>
                  <a:pt x="20877" y="72963"/>
                </a:cubicBezTo>
                <a:lnTo>
                  <a:pt x="23552" y="72963"/>
                </a:lnTo>
                <a:cubicBezTo>
                  <a:pt x="23809" y="72963"/>
                  <a:pt x="24016" y="72756"/>
                  <a:pt x="24016" y="72498"/>
                </a:cubicBezTo>
                <a:lnTo>
                  <a:pt x="24016" y="70015"/>
                </a:lnTo>
                <a:lnTo>
                  <a:pt x="25874" y="68158"/>
                </a:lnTo>
                <a:lnTo>
                  <a:pt x="25874" y="74821"/>
                </a:lnTo>
                <a:lnTo>
                  <a:pt x="18555" y="74821"/>
                </a:lnTo>
                <a:lnTo>
                  <a:pt x="18555" y="67501"/>
                </a:lnTo>
                <a:close/>
                <a:moveTo>
                  <a:pt x="27916" y="66116"/>
                </a:moveTo>
                <a:lnTo>
                  <a:pt x="27916" y="74821"/>
                </a:lnTo>
                <a:lnTo>
                  <a:pt x="26803" y="74821"/>
                </a:lnTo>
                <a:lnTo>
                  <a:pt x="26803" y="67228"/>
                </a:lnTo>
                <a:lnTo>
                  <a:pt x="27916" y="66116"/>
                </a:lnTo>
                <a:close/>
                <a:moveTo>
                  <a:pt x="29962" y="64070"/>
                </a:moveTo>
                <a:lnTo>
                  <a:pt x="29962" y="74821"/>
                </a:lnTo>
                <a:lnTo>
                  <a:pt x="28845" y="74821"/>
                </a:lnTo>
                <a:lnTo>
                  <a:pt x="28845" y="65182"/>
                </a:lnTo>
                <a:lnTo>
                  <a:pt x="29962" y="64070"/>
                </a:lnTo>
                <a:close/>
                <a:moveTo>
                  <a:pt x="63413" y="64070"/>
                </a:moveTo>
                <a:lnTo>
                  <a:pt x="64525" y="65187"/>
                </a:lnTo>
                <a:lnTo>
                  <a:pt x="64525" y="74821"/>
                </a:lnTo>
                <a:lnTo>
                  <a:pt x="63413" y="74821"/>
                </a:lnTo>
                <a:lnTo>
                  <a:pt x="63413" y="64070"/>
                </a:lnTo>
                <a:close/>
                <a:moveTo>
                  <a:pt x="65454" y="66116"/>
                </a:moveTo>
                <a:lnTo>
                  <a:pt x="66571" y="67228"/>
                </a:lnTo>
                <a:lnTo>
                  <a:pt x="66571" y="74821"/>
                </a:lnTo>
                <a:lnTo>
                  <a:pt x="65454" y="74821"/>
                </a:lnTo>
                <a:lnTo>
                  <a:pt x="65454" y="66116"/>
                </a:lnTo>
                <a:close/>
                <a:moveTo>
                  <a:pt x="74820" y="67501"/>
                </a:moveTo>
                <a:lnTo>
                  <a:pt x="74820" y="74821"/>
                </a:lnTo>
                <a:lnTo>
                  <a:pt x="67500" y="74821"/>
                </a:lnTo>
                <a:lnTo>
                  <a:pt x="67500" y="68158"/>
                </a:lnTo>
                <a:lnTo>
                  <a:pt x="69358" y="70015"/>
                </a:lnTo>
                <a:lnTo>
                  <a:pt x="69358" y="72498"/>
                </a:lnTo>
                <a:cubicBezTo>
                  <a:pt x="69358" y="72756"/>
                  <a:pt x="69565" y="72963"/>
                  <a:pt x="69822" y="72963"/>
                </a:cubicBezTo>
                <a:lnTo>
                  <a:pt x="72497" y="72963"/>
                </a:lnTo>
                <a:cubicBezTo>
                  <a:pt x="72754" y="72963"/>
                  <a:pt x="72962" y="72756"/>
                  <a:pt x="72962" y="72498"/>
                </a:cubicBezTo>
                <a:lnTo>
                  <a:pt x="72962" y="69823"/>
                </a:lnTo>
                <a:cubicBezTo>
                  <a:pt x="72962" y="69566"/>
                  <a:pt x="72754" y="69359"/>
                  <a:pt x="72497" y="69359"/>
                </a:cubicBezTo>
                <a:lnTo>
                  <a:pt x="70014" y="69359"/>
                </a:lnTo>
                <a:lnTo>
                  <a:pt x="68157" y="67501"/>
                </a:lnTo>
                <a:close/>
                <a:moveTo>
                  <a:pt x="79837" y="73738"/>
                </a:moveTo>
                <a:cubicBezTo>
                  <a:pt x="80512" y="73942"/>
                  <a:pt x="80800" y="74564"/>
                  <a:pt x="80777" y="75151"/>
                </a:cubicBezTo>
                <a:cubicBezTo>
                  <a:pt x="80754" y="75707"/>
                  <a:pt x="80450" y="76272"/>
                  <a:pt x="79837" y="76460"/>
                </a:cubicBezTo>
                <a:lnTo>
                  <a:pt x="79837" y="73738"/>
                </a:lnTo>
                <a:close/>
                <a:moveTo>
                  <a:pt x="17625" y="67501"/>
                </a:moveTo>
                <a:lnTo>
                  <a:pt x="17625" y="75285"/>
                </a:lnTo>
                <a:cubicBezTo>
                  <a:pt x="17625" y="75542"/>
                  <a:pt x="17832" y="75749"/>
                  <a:pt x="18090" y="75749"/>
                </a:cubicBezTo>
                <a:lnTo>
                  <a:pt x="25874" y="75749"/>
                </a:lnTo>
                <a:lnTo>
                  <a:pt x="25874" y="76863"/>
                </a:lnTo>
                <a:lnTo>
                  <a:pt x="16509" y="76863"/>
                </a:lnTo>
                <a:lnTo>
                  <a:pt x="16509" y="67501"/>
                </a:lnTo>
                <a:close/>
                <a:moveTo>
                  <a:pt x="27916" y="75749"/>
                </a:moveTo>
                <a:lnTo>
                  <a:pt x="27916" y="76863"/>
                </a:lnTo>
                <a:lnTo>
                  <a:pt x="26803" y="76863"/>
                </a:lnTo>
                <a:lnTo>
                  <a:pt x="26803" y="75749"/>
                </a:lnTo>
                <a:close/>
                <a:moveTo>
                  <a:pt x="66571" y="75749"/>
                </a:moveTo>
                <a:lnTo>
                  <a:pt x="66571" y="76863"/>
                </a:lnTo>
                <a:lnTo>
                  <a:pt x="65454" y="76863"/>
                </a:lnTo>
                <a:lnTo>
                  <a:pt x="65454" y="75749"/>
                </a:lnTo>
                <a:close/>
                <a:moveTo>
                  <a:pt x="76862" y="67501"/>
                </a:moveTo>
                <a:lnTo>
                  <a:pt x="76862" y="76863"/>
                </a:lnTo>
                <a:lnTo>
                  <a:pt x="67500" y="76863"/>
                </a:lnTo>
                <a:lnTo>
                  <a:pt x="67500" y="75749"/>
                </a:lnTo>
                <a:lnTo>
                  <a:pt x="75284" y="75749"/>
                </a:lnTo>
                <a:cubicBezTo>
                  <a:pt x="75541" y="75749"/>
                  <a:pt x="75748" y="75542"/>
                  <a:pt x="75748" y="75285"/>
                </a:cubicBezTo>
                <a:lnTo>
                  <a:pt x="75748" y="67501"/>
                </a:lnTo>
                <a:close/>
                <a:moveTo>
                  <a:pt x="15580" y="67501"/>
                </a:moveTo>
                <a:lnTo>
                  <a:pt x="15580" y="77327"/>
                </a:lnTo>
                <a:cubicBezTo>
                  <a:pt x="15580" y="77584"/>
                  <a:pt x="15787" y="77792"/>
                  <a:pt x="16044" y="77792"/>
                </a:cubicBezTo>
                <a:lnTo>
                  <a:pt x="25874" y="77792"/>
                </a:lnTo>
                <a:lnTo>
                  <a:pt x="25874" y="78908"/>
                </a:lnTo>
                <a:lnTo>
                  <a:pt x="16147" y="78908"/>
                </a:lnTo>
                <a:cubicBezTo>
                  <a:pt x="16070" y="78854"/>
                  <a:pt x="15979" y="78824"/>
                  <a:pt x="15881" y="78824"/>
                </a:cubicBezTo>
                <a:cubicBezTo>
                  <a:pt x="15852" y="78824"/>
                  <a:pt x="15824" y="78827"/>
                  <a:pt x="15795" y="78832"/>
                </a:cubicBezTo>
                <a:cubicBezTo>
                  <a:pt x="15729" y="78844"/>
                  <a:pt x="15668" y="78870"/>
                  <a:pt x="15618" y="78908"/>
                </a:cubicBezTo>
                <a:lnTo>
                  <a:pt x="14466" y="78908"/>
                </a:lnTo>
                <a:lnTo>
                  <a:pt x="14466" y="67501"/>
                </a:lnTo>
                <a:close/>
                <a:moveTo>
                  <a:pt x="78907" y="67501"/>
                </a:moveTo>
                <a:lnTo>
                  <a:pt x="78907" y="78908"/>
                </a:lnTo>
                <a:lnTo>
                  <a:pt x="67500" y="78908"/>
                </a:lnTo>
                <a:lnTo>
                  <a:pt x="67500" y="77792"/>
                </a:lnTo>
                <a:lnTo>
                  <a:pt x="77326" y="77792"/>
                </a:lnTo>
                <a:cubicBezTo>
                  <a:pt x="77583" y="77792"/>
                  <a:pt x="77791" y="77584"/>
                  <a:pt x="77791" y="77327"/>
                </a:cubicBezTo>
                <a:lnTo>
                  <a:pt x="77791" y="67501"/>
                </a:lnTo>
                <a:close/>
                <a:moveTo>
                  <a:pt x="46221" y="70806"/>
                </a:moveTo>
                <a:lnTo>
                  <a:pt x="46221" y="72383"/>
                </a:lnTo>
                <a:lnTo>
                  <a:pt x="39407" y="79196"/>
                </a:lnTo>
                <a:lnTo>
                  <a:pt x="38621" y="78406"/>
                </a:lnTo>
                <a:lnTo>
                  <a:pt x="46221" y="70806"/>
                </a:lnTo>
                <a:close/>
                <a:moveTo>
                  <a:pt x="47149" y="70806"/>
                </a:moveTo>
                <a:lnTo>
                  <a:pt x="54754" y="78406"/>
                </a:lnTo>
                <a:lnTo>
                  <a:pt x="53966" y="79196"/>
                </a:lnTo>
                <a:lnTo>
                  <a:pt x="47149" y="72383"/>
                </a:lnTo>
                <a:lnTo>
                  <a:pt x="47149" y="70806"/>
                </a:lnTo>
                <a:close/>
                <a:moveTo>
                  <a:pt x="18850" y="79838"/>
                </a:moveTo>
                <a:cubicBezTo>
                  <a:pt x="18835" y="79852"/>
                  <a:pt x="18819" y="79872"/>
                  <a:pt x="18804" y="79887"/>
                </a:cubicBezTo>
                <a:cubicBezTo>
                  <a:pt x="18522" y="80202"/>
                  <a:pt x="18130" y="80363"/>
                  <a:pt x="17738" y="80363"/>
                </a:cubicBezTo>
                <a:cubicBezTo>
                  <a:pt x="17399" y="80363"/>
                  <a:pt x="17059" y="80243"/>
                  <a:pt x="16789" y="79999"/>
                </a:cubicBezTo>
                <a:cubicBezTo>
                  <a:pt x="16732" y="79949"/>
                  <a:pt x="16681" y="79895"/>
                  <a:pt x="16635" y="79838"/>
                </a:cubicBezTo>
                <a:close/>
                <a:moveTo>
                  <a:pt x="46221" y="73696"/>
                </a:moveTo>
                <a:lnTo>
                  <a:pt x="46221" y="75269"/>
                </a:lnTo>
                <a:lnTo>
                  <a:pt x="40855" y="80640"/>
                </a:lnTo>
                <a:lnTo>
                  <a:pt x="40064" y="79852"/>
                </a:lnTo>
                <a:lnTo>
                  <a:pt x="46221" y="73696"/>
                </a:lnTo>
                <a:close/>
                <a:moveTo>
                  <a:pt x="47149" y="73696"/>
                </a:moveTo>
                <a:lnTo>
                  <a:pt x="53306" y="79852"/>
                </a:lnTo>
                <a:lnTo>
                  <a:pt x="52520" y="80640"/>
                </a:lnTo>
                <a:lnTo>
                  <a:pt x="47149" y="75269"/>
                </a:lnTo>
                <a:lnTo>
                  <a:pt x="47149" y="73696"/>
                </a:lnTo>
                <a:close/>
                <a:moveTo>
                  <a:pt x="74916" y="79838"/>
                </a:moveTo>
                <a:cubicBezTo>
                  <a:pt x="75280" y="80440"/>
                  <a:pt x="75150" y="81239"/>
                  <a:pt x="74582" y="81691"/>
                </a:cubicBezTo>
                <a:cubicBezTo>
                  <a:pt x="74327" y="81897"/>
                  <a:pt x="74011" y="82002"/>
                  <a:pt x="73688" y="82002"/>
                </a:cubicBezTo>
                <a:cubicBezTo>
                  <a:pt x="73637" y="82002"/>
                  <a:pt x="73585" y="81999"/>
                  <a:pt x="73534" y="81994"/>
                </a:cubicBezTo>
                <a:cubicBezTo>
                  <a:pt x="73154" y="81953"/>
                  <a:pt x="72816" y="81764"/>
                  <a:pt x="72579" y="81464"/>
                </a:cubicBezTo>
                <a:cubicBezTo>
                  <a:pt x="72214" y="81008"/>
                  <a:pt x="72164" y="80359"/>
                  <a:pt x="72459" y="79857"/>
                </a:cubicBezTo>
                <a:cubicBezTo>
                  <a:pt x="72463" y="79849"/>
                  <a:pt x="72467" y="79841"/>
                  <a:pt x="72471" y="79838"/>
                </a:cubicBezTo>
                <a:close/>
                <a:moveTo>
                  <a:pt x="39407" y="80509"/>
                </a:moveTo>
                <a:lnTo>
                  <a:pt x="40194" y="81296"/>
                </a:lnTo>
                <a:lnTo>
                  <a:pt x="39407" y="82086"/>
                </a:lnTo>
                <a:lnTo>
                  <a:pt x="38621" y="81296"/>
                </a:lnTo>
                <a:lnTo>
                  <a:pt x="39407" y="80509"/>
                </a:lnTo>
                <a:close/>
                <a:moveTo>
                  <a:pt x="53966" y="80509"/>
                </a:moveTo>
                <a:lnTo>
                  <a:pt x="54754" y="81296"/>
                </a:lnTo>
                <a:lnTo>
                  <a:pt x="53966" y="82086"/>
                </a:lnTo>
                <a:lnTo>
                  <a:pt x="53176" y="81296"/>
                </a:lnTo>
                <a:lnTo>
                  <a:pt x="53966" y="80509"/>
                </a:lnTo>
                <a:close/>
                <a:moveTo>
                  <a:pt x="46685" y="80060"/>
                </a:moveTo>
                <a:lnTo>
                  <a:pt x="47921" y="81296"/>
                </a:lnTo>
                <a:lnTo>
                  <a:pt x="46685" y="82532"/>
                </a:lnTo>
                <a:lnTo>
                  <a:pt x="45450" y="81296"/>
                </a:lnTo>
                <a:lnTo>
                  <a:pt x="46685" y="80060"/>
                </a:lnTo>
                <a:close/>
                <a:moveTo>
                  <a:pt x="20808" y="80018"/>
                </a:moveTo>
                <a:cubicBezTo>
                  <a:pt x="21107" y="80018"/>
                  <a:pt x="21402" y="80106"/>
                  <a:pt x="21660" y="80298"/>
                </a:cubicBezTo>
                <a:cubicBezTo>
                  <a:pt x="21967" y="80525"/>
                  <a:pt x="22167" y="80858"/>
                  <a:pt x="22220" y="81239"/>
                </a:cubicBezTo>
                <a:cubicBezTo>
                  <a:pt x="22273" y="81615"/>
                  <a:pt x="22181" y="81990"/>
                  <a:pt x="21951" y="82298"/>
                </a:cubicBezTo>
                <a:cubicBezTo>
                  <a:pt x="21724" y="82601"/>
                  <a:pt x="21391" y="82800"/>
                  <a:pt x="21015" y="82854"/>
                </a:cubicBezTo>
                <a:cubicBezTo>
                  <a:pt x="20943" y="82865"/>
                  <a:pt x="20871" y="82871"/>
                  <a:pt x="20800" y="82871"/>
                </a:cubicBezTo>
                <a:cubicBezTo>
                  <a:pt x="20495" y="82871"/>
                  <a:pt x="20201" y="82773"/>
                  <a:pt x="19956" y="82589"/>
                </a:cubicBezTo>
                <a:cubicBezTo>
                  <a:pt x="19648" y="82359"/>
                  <a:pt x="19449" y="82029"/>
                  <a:pt x="19395" y="81649"/>
                </a:cubicBezTo>
                <a:cubicBezTo>
                  <a:pt x="19338" y="81273"/>
                  <a:pt x="19433" y="80897"/>
                  <a:pt x="19660" y="80589"/>
                </a:cubicBezTo>
                <a:cubicBezTo>
                  <a:pt x="19940" y="80213"/>
                  <a:pt x="20374" y="80018"/>
                  <a:pt x="20808" y="80018"/>
                </a:cubicBezTo>
                <a:close/>
                <a:moveTo>
                  <a:pt x="70483" y="81473"/>
                </a:moveTo>
                <a:cubicBezTo>
                  <a:pt x="70582" y="81473"/>
                  <a:pt x="70678" y="81480"/>
                  <a:pt x="70774" y="81499"/>
                </a:cubicBezTo>
                <a:cubicBezTo>
                  <a:pt x="71151" y="81580"/>
                  <a:pt x="71468" y="81795"/>
                  <a:pt x="71680" y="82114"/>
                </a:cubicBezTo>
                <a:cubicBezTo>
                  <a:pt x="72110" y="82773"/>
                  <a:pt x="71929" y="83661"/>
                  <a:pt x="71270" y="84094"/>
                </a:cubicBezTo>
                <a:cubicBezTo>
                  <a:pt x="71035" y="84247"/>
                  <a:pt x="70766" y="84329"/>
                  <a:pt x="70492" y="84329"/>
                </a:cubicBezTo>
                <a:cubicBezTo>
                  <a:pt x="70395" y="84329"/>
                  <a:pt x="70296" y="84318"/>
                  <a:pt x="70198" y="84297"/>
                </a:cubicBezTo>
                <a:cubicBezTo>
                  <a:pt x="69822" y="84221"/>
                  <a:pt x="69504" y="84002"/>
                  <a:pt x="69293" y="83684"/>
                </a:cubicBezTo>
                <a:cubicBezTo>
                  <a:pt x="68862" y="83027"/>
                  <a:pt x="69043" y="82141"/>
                  <a:pt x="69703" y="81707"/>
                </a:cubicBezTo>
                <a:cubicBezTo>
                  <a:pt x="69937" y="81549"/>
                  <a:pt x="70206" y="81473"/>
                  <a:pt x="70483" y="81473"/>
                </a:cubicBezTo>
                <a:close/>
                <a:moveTo>
                  <a:pt x="24089" y="82233"/>
                </a:moveTo>
                <a:cubicBezTo>
                  <a:pt x="24346" y="82233"/>
                  <a:pt x="24599" y="82302"/>
                  <a:pt x="24833" y="82444"/>
                </a:cubicBezTo>
                <a:cubicBezTo>
                  <a:pt x="25160" y="82644"/>
                  <a:pt x="25386" y="82954"/>
                  <a:pt x="25475" y="83326"/>
                </a:cubicBezTo>
                <a:cubicBezTo>
                  <a:pt x="25567" y="83698"/>
                  <a:pt x="25506" y="84079"/>
                  <a:pt x="25306" y="84405"/>
                </a:cubicBezTo>
                <a:cubicBezTo>
                  <a:pt x="25106" y="84731"/>
                  <a:pt x="24796" y="84961"/>
                  <a:pt x="24423" y="85050"/>
                </a:cubicBezTo>
                <a:cubicBezTo>
                  <a:pt x="24312" y="85076"/>
                  <a:pt x="24199" y="85089"/>
                  <a:pt x="24088" y="85089"/>
                </a:cubicBezTo>
                <a:cubicBezTo>
                  <a:pt x="23828" y="85089"/>
                  <a:pt x="23573" y="85018"/>
                  <a:pt x="23345" y="84881"/>
                </a:cubicBezTo>
                <a:cubicBezTo>
                  <a:pt x="23019" y="84681"/>
                  <a:pt x="22788" y="84366"/>
                  <a:pt x="22700" y="83998"/>
                </a:cubicBezTo>
                <a:cubicBezTo>
                  <a:pt x="22611" y="83626"/>
                  <a:pt x="22673" y="83242"/>
                  <a:pt x="22868" y="82915"/>
                </a:cubicBezTo>
                <a:cubicBezTo>
                  <a:pt x="23137" y="82478"/>
                  <a:pt x="23609" y="82233"/>
                  <a:pt x="24089" y="82233"/>
                </a:cubicBezTo>
                <a:close/>
                <a:moveTo>
                  <a:pt x="67078" y="83496"/>
                </a:moveTo>
                <a:cubicBezTo>
                  <a:pt x="67588" y="83496"/>
                  <a:pt x="68083" y="83767"/>
                  <a:pt x="68341" y="84247"/>
                </a:cubicBezTo>
                <a:cubicBezTo>
                  <a:pt x="68521" y="84585"/>
                  <a:pt x="68556" y="84973"/>
                  <a:pt x="68448" y="85338"/>
                </a:cubicBezTo>
                <a:cubicBezTo>
                  <a:pt x="68336" y="85702"/>
                  <a:pt x="68088" y="86001"/>
                  <a:pt x="67753" y="86182"/>
                </a:cubicBezTo>
                <a:cubicBezTo>
                  <a:pt x="67543" y="86292"/>
                  <a:pt x="67313" y="86349"/>
                  <a:pt x="67082" y="86349"/>
                </a:cubicBezTo>
                <a:cubicBezTo>
                  <a:pt x="66942" y="86349"/>
                  <a:pt x="66801" y="86328"/>
                  <a:pt x="66664" y="86286"/>
                </a:cubicBezTo>
                <a:cubicBezTo>
                  <a:pt x="66299" y="86174"/>
                  <a:pt x="65999" y="85928"/>
                  <a:pt x="65819" y="85591"/>
                </a:cubicBezTo>
                <a:cubicBezTo>
                  <a:pt x="65450" y="84900"/>
                  <a:pt x="65716" y="84033"/>
                  <a:pt x="66410" y="83661"/>
                </a:cubicBezTo>
                <a:cubicBezTo>
                  <a:pt x="66621" y="83549"/>
                  <a:pt x="66851" y="83496"/>
                  <a:pt x="67078" y="83496"/>
                </a:cubicBezTo>
                <a:close/>
                <a:moveTo>
                  <a:pt x="47149" y="76587"/>
                </a:moveTo>
                <a:lnTo>
                  <a:pt x="51863" y="81296"/>
                </a:lnTo>
                <a:lnTo>
                  <a:pt x="46685" y="86474"/>
                </a:lnTo>
                <a:lnTo>
                  <a:pt x="41511" y="81296"/>
                </a:lnTo>
                <a:lnTo>
                  <a:pt x="46221" y="76587"/>
                </a:lnTo>
                <a:lnTo>
                  <a:pt x="46221" y="79212"/>
                </a:lnTo>
                <a:lnTo>
                  <a:pt x="44467" y="80970"/>
                </a:lnTo>
                <a:cubicBezTo>
                  <a:pt x="44378" y="81054"/>
                  <a:pt x="44328" y="81173"/>
                  <a:pt x="44328" y="81296"/>
                </a:cubicBezTo>
                <a:cubicBezTo>
                  <a:pt x="44328" y="81423"/>
                  <a:pt x="44378" y="81538"/>
                  <a:pt x="44467" y="81626"/>
                </a:cubicBezTo>
                <a:lnTo>
                  <a:pt x="46359" y="83519"/>
                </a:lnTo>
                <a:cubicBezTo>
                  <a:pt x="46447" y="83611"/>
                  <a:pt x="46566" y="83652"/>
                  <a:pt x="46685" y="83652"/>
                </a:cubicBezTo>
                <a:cubicBezTo>
                  <a:pt x="46804" y="83652"/>
                  <a:pt x="46923" y="83611"/>
                  <a:pt x="47016" y="83519"/>
                </a:cubicBezTo>
                <a:lnTo>
                  <a:pt x="48908" y="81626"/>
                </a:lnTo>
                <a:cubicBezTo>
                  <a:pt x="48996" y="81538"/>
                  <a:pt x="49042" y="81423"/>
                  <a:pt x="49042" y="81296"/>
                </a:cubicBezTo>
                <a:cubicBezTo>
                  <a:pt x="49042" y="81173"/>
                  <a:pt x="48996" y="81054"/>
                  <a:pt x="48908" y="80970"/>
                </a:cubicBezTo>
                <a:lnTo>
                  <a:pt x="47149" y="79212"/>
                </a:lnTo>
                <a:lnTo>
                  <a:pt x="47149" y="76587"/>
                </a:lnTo>
                <a:close/>
                <a:moveTo>
                  <a:pt x="27559" y="84140"/>
                </a:moveTo>
                <a:cubicBezTo>
                  <a:pt x="27774" y="84140"/>
                  <a:pt x="27988" y="84190"/>
                  <a:pt x="28188" y="84290"/>
                </a:cubicBezTo>
                <a:cubicBezTo>
                  <a:pt x="28895" y="84635"/>
                  <a:pt x="29186" y="85495"/>
                  <a:pt x="28841" y="86201"/>
                </a:cubicBezTo>
                <a:cubicBezTo>
                  <a:pt x="28672" y="86543"/>
                  <a:pt x="28380" y="86800"/>
                  <a:pt x="28020" y="86922"/>
                </a:cubicBezTo>
                <a:cubicBezTo>
                  <a:pt x="27870" y="86974"/>
                  <a:pt x="27715" y="86999"/>
                  <a:pt x="27561" y="86999"/>
                </a:cubicBezTo>
                <a:cubicBezTo>
                  <a:pt x="27344" y="86999"/>
                  <a:pt x="27129" y="86949"/>
                  <a:pt x="26929" y="86850"/>
                </a:cubicBezTo>
                <a:cubicBezTo>
                  <a:pt x="26223" y="86504"/>
                  <a:pt x="25931" y="85645"/>
                  <a:pt x="26277" y="84938"/>
                </a:cubicBezTo>
                <a:cubicBezTo>
                  <a:pt x="26445" y="84596"/>
                  <a:pt x="26737" y="84339"/>
                  <a:pt x="27099" y="84217"/>
                </a:cubicBezTo>
                <a:cubicBezTo>
                  <a:pt x="27248" y="84167"/>
                  <a:pt x="27405" y="84140"/>
                  <a:pt x="27559" y="84140"/>
                </a:cubicBezTo>
                <a:close/>
                <a:moveTo>
                  <a:pt x="63506" y="85195"/>
                </a:moveTo>
                <a:cubicBezTo>
                  <a:pt x="63687" y="85195"/>
                  <a:pt x="63869" y="85230"/>
                  <a:pt x="64042" y="85299"/>
                </a:cubicBezTo>
                <a:cubicBezTo>
                  <a:pt x="64395" y="85445"/>
                  <a:pt x="64671" y="85718"/>
                  <a:pt x="64821" y="86070"/>
                </a:cubicBezTo>
                <a:cubicBezTo>
                  <a:pt x="64967" y="86420"/>
                  <a:pt x="64970" y="86807"/>
                  <a:pt x="64825" y="87161"/>
                </a:cubicBezTo>
                <a:cubicBezTo>
                  <a:pt x="64683" y="87514"/>
                  <a:pt x="64410" y="87790"/>
                  <a:pt x="64058" y="87940"/>
                </a:cubicBezTo>
                <a:cubicBezTo>
                  <a:pt x="63877" y="88017"/>
                  <a:pt x="63689" y="88053"/>
                  <a:pt x="63505" y="88053"/>
                </a:cubicBezTo>
                <a:cubicBezTo>
                  <a:pt x="62948" y="88053"/>
                  <a:pt x="62419" y="87724"/>
                  <a:pt x="62188" y="87176"/>
                </a:cubicBezTo>
                <a:cubicBezTo>
                  <a:pt x="61884" y="86451"/>
                  <a:pt x="62226" y="85614"/>
                  <a:pt x="62952" y="85307"/>
                </a:cubicBezTo>
                <a:cubicBezTo>
                  <a:pt x="63130" y="85233"/>
                  <a:pt x="63318" y="85195"/>
                  <a:pt x="63506" y="85195"/>
                </a:cubicBezTo>
                <a:close/>
                <a:moveTo>
                  <a:pt x="52220" y="53150"/>
                </a:moveTo>
                <a:lnTo>
                  <a:pt x="52220" y="58835"/>
                </a:lnTo>
                <a:cubicBezTo>
                  <a:pt x="52220" y="59092"/>
                  <a:pt x="52428" y="59299"/>
                  <a:pt x="52685" y="59299"/>
                </a:cubicBezTo>
                <a:cubicBezTo>
                  <a:pt x="52942" y="59299"/>
                  <a:pt x="53149" y="59092"/>
                  <a:pt x="53149" y="58835"/>
                </a:cubicBezTo>
                <a:lnTo>
                  <a:pt x="53149" y="53806"/>
                </a:lnTo>
                <a:lnTo>
                  <a:pt x="54005" y="54662"/>
                </a:lnTo>
                <a:lnTo>
                  <a:pt x="54005" y="60619"/>
                </a:lnTo>
                <a:cubicBezTo>
                  <a:pt x="54005" y="60876"/>
                  <a:pt x="54212" y="61083"/>
                  <a:pt x="54469" y="61083"/>
                </a:cubicBezTo>
                <a:cubicBezTo>
                  <a:pt x="54726" y="61083"/>
                  <a:pt x="54933" y="60876"/>
                  <a:pt x="54933" y="60619"/>
                </a:cubicBezTo>
                <a:lnTo>
                  <a:pt x="54933" y="55591"/>
                </a:lnTo>
                <a:lnTo>
                  <a:pt x="56334" y="56992"/>
                </a:lnTo>
                <a:lnTo>
                  <a:pt x="56334" y="62949"/>
                </a:lnTo>
                <a:cubicBezTo>
                  <a:pt x="56334" y="63206"/>
                  <a:pt x="56542" y="63414"/>
                  <a:pt x="56799" y="63414"/>
                </a:cubicBezTo>
                <a:lnTo>
                  <a:pt x="62483" y="63414"/>
                </a:lnTo>
                <a:lnTo>
                  <a:pt x="62483" y="75285"/>
                </a:lnTo>
                <a:cubicBezTo>
                  <a:pt x="62483" y="75542"/>
                  <a:pt x="62690" y="75749"/>
                  <a:pt x="62947" y="75749"/>
                </a:cubicBezTo>
                <a:lnTo>
                  <a:pt x="64525" y="75749"/>
                </a:lnTo>
                <a:lnTo>
                  <a:pt x="64525" y="77327"/>
                </a:lnTo>
                <a:cubicBezTo>
                  <a:pt x="64525" y="77584"/>
                  <a:pt x="64736" y="77792"/>
                  <a:pt x="64990" y="77792"/>
                </a:cubicBezTo>
                <a:lnTo>
                  <a:pt x="66571" y="77792"/>
                </a:lnTo>
                <a:lnTo>
                  <a:pt x="66571" y="79373"/>
                </a:lnTo>
                <a:cubicBezTo>
                  <a:pt x="66571" y="79630"/>
                  <a:pt x="66779" y="79838"/>
                  <a:pt x="67036" y="79838"/>
                </a:cubicBezTo>
                <a:lnTo>
                  <a:pt x="71457" y="79838"/>
                </a:lnTo>
                <a:cubicBezTo>
                  <a:pt x="71365" y="80118"/>
                  <a:pt x="71327" y="80413"/>
                  <a:pt x="71342" y="80701"/>
                </a:cubicBezTo>
                <a:cubicBezTo>
                  <a:pt x="71220" y="80655"/>
                  <a:pt x="71093" y="80617"/>
                  <a:pt x="70962" y="80589"/>
                </a:cubicBezTo>
                <a:cubicBezTo>
                  <a:pt x="70802" y="80556"/>
                  <a:pt x="70642" y="80540"/>
                  <a:pt x="70482" y="80540"/>
                </a:cubicBezTo>
                <a:cubicBezTo>
                  <a:pt x="70028" y="80540"/>
                  <a:pt x="69582" y="80672"/>
                  <a:pt x="69193" y="80927"/>
                </a:cubicBezTo>
                <a:cubicBezTo>
                  <a:pt x="68533" y="81365"/>
                  <a:pt x="68160" y="82075"/>
                  <a:pt x="68134" y="82812"/>
                </a:cubicBezTo>
                <a:cubicBezTo>
                  <a:pt x="67807" y="82651"/>
                  <a:pt x="67446" y="82565"/>
                  <a:pt x="67079" y="82565"/>
                </a:cubicBezTo>
                <a:cubicBezTo>
                  <a:pt x="66705" y="82565"/>
                  <a:pt x="66325" y="82654"/>
                  <a:pt x="65973" y="82843"/>
                </a:cubicBezTo>
                <a:cubicBezTo>
                  <a:pt x="65416" y="83138"/>
                  <a:pt x="65009" y="83634"/>
                  <a:pt x="64825" y="84236"/>
                </a:cubicBezTo>
                <a:cubicBezTo>
                  <a:pt x="64786" y="84362"/>
                  <a:pt x="64759" y="84490"/>
                  <a:pt x="64744" y="84616"/>
                </a:cubicBezTo>
                <a:cubicBezTo>
                  <a:pt x="64633" y="84550"/>
                  <a:pt x="64514" y="84490"/>
                  <a:pt x="64395" y="84440"/>
                </a:cubicBezTo>
                <a:cubicBezTo>
                  <a:pt x="64108" y="84322"/>
                  <a:pt x="63806" y="84264"/>
                  <a:pt x="63505" y="84264"/>
                </a:cubicBezTo>
                <a:cubicBezTo>
                  <a:pt x="63195" y="84264"/>
                  <a:pt x="62885" y="84326"/>
                  <a:pt x="62591" y="84451"/>
                </a:cubicBezTo>
                <a:cubicBezTo>
                  <a:pt x="61861" y="84758"/>
                  <a:pt x="61367" y="85391"/>
                  <a:pt x="61206" y="86109"/>
                </a:cubicBezTo>
                <a:cubicBezTo>
                  <a:pt x="61101" y="86033"/>
                  <a:pt x="60990" y="85960"/>
                  <a:pt x="60871" y="85898"/>
                </a:cubicBezTo>
                <a:cubicBezTo>
                  <a:pt x="60532" y="85723"/>
                  <a:pt x="60164" y="85634"/>
                  <a:pt x="59791" y="85634"/>
                </a:cubicBezTo>
                <a:cubicBezTo>
                  <a:pt x="59552" y="85634"/>
                  <a:pt x="59311" y="85671"/>
                  <a:pt x="59075" y="85744"/>
                </a:cubicBezTo>
                <a:cubicBezTo>
                  <a:pt x="58323" y="85987"/>
                  <a:pt x="57770" y="86570"/>
                  <a:pt x="57544" y="87268"/>
                </a:cubicBezTo>
                <a:cubicBezTo>
                  <a:pt x="57448" y="87184"/>
                  <a:pt x="57344" y="87103"/>
                  <a:pt x="57232" y="87030"/>
                </a:cubicBezTo>
                <a:cubicBezTo>
                  <a:pt x="56850" y="86786"/>
                  <a:pt x="56413" y="86658"/>
                  <a:pt x="55968" y="86658"/>
                </a:cubicBezTo>
                <a:cubicBezTo>
                  <a:pt x="55798" y="86658"/>
                  <a:pt x="55626" y="86677"/>
                  <a:pt x="55455" y="86715"/>
                </a:cubicBezTo>
                <a:cubicBezTo>
                  <a:pt x="54684" y="86885"/>
                  <a:pt x="54086" y="87414"/>
                  <a:pt x="53794" y="88090"/>
                </a:cubicBezTo>
                <a:cubicBezTo>
                  <a:pt x="53705" y="87997"/>
                  <a:pt x="53609" y="87905"/>
                  <a:pt x="53505" y="87825"/>
                </a:cubicBezTo>
                <a:cubicBezTo>
                  <a:pt x="53291" y="87659"/>
                  <a:pt x="53053" y="87533"/>
                  <a:pt x="52803" y="87448"/>
                </a:cubicBezTo>
                <a:lnTo>
                  <a:pt x="55739" y="84516"/>
                </a:lnTo>
                <a:cubicBezTo>
                  <a:pt x="55824" y="84428"/>
                  <a:pt x="55874" y="84309"/>
                  <a:pt x="55874" y="84187"/>
                </a:cubicBezTo>
                <a:cubicBezTo>
                  <a:pt x="55874" y="84063"/>
                  <a:pt x="55824" y="83944"/>
                  <a:pt x="55739" y="83860"/>
                </a:cubicBezTo>
                <a:lnTo>
                  <a:pt x="54623" y="82743"/>
                </a:lnTo>
                <a:lnTo>
                  <a:pt x="55739" y="81626"/>
                </a:lnTo>
                <a:cubicBezTo>
                  <a:pt x="55824" y="81538"/>
                  <a:pt x="55874" y="81423"/>
                  <a:pt x="55874" y="81296"/>
                </a:cubicBezTo>
                <a:cubicBezTo>
                  <a:pt x="55874" y="81173"/>
                  <a:pt x="55824" y="81054"/>
                  <a:pt x="55739" y="80970"/>
                </a:cubicBezTo>
                <a:lnTo>
                  <a:pt x="54623" y="79852"/>
                </a:lnTo>
                <a:lnTo>
                  <a:pt x="55739" y="78736"/>
                </a:lnTo>
                <a:cubicBezTo>
                  <a:pt x="55824" y="78647"/>
                  <a:pt x="55874" y="78532"/>
                  <a:pt x="55874" y="78406"/>
                </a:cubicBezTo>
                <a:cubicBezTo>
                  <a:pt x="55874" y="78283"/>
                  <a:pt x="55824" y="78167"/>
                  <a:pt x="55739" y="78079"/>
                </a:cubicBezTo>
                <a:lnTo>
                  <a:pt x="47345" y="69685"/>
                </a:lnTo>
                <a:lnTo>
                  <a:pt x="51364" y="65662"/>
                </a:lnTo>
                <a:cubicBezTo>
                  <a:pt x="51544" y="65482"/>
                  <a:pt x="51544" y="65187"/>
                  <a:pt x="51364" y="65006"/>
                </a:cubicBezTo>
                <a:lnTo>
                  <a:pt x="47149" y="60792"/>
                </a:lnTo>
                <a:lnTo>
                  <a:pt x="47149" y="58815"/>
                </a:lnTo>
                <a:lnTo>
                  <a:pt x="50708" y="62369"/>
                </a:lnTo>
                <a:cubicBezTo>
                  <a:pt x="50796" y="62461"/>
                  <a:pt x="50915" y="62507"/>
                  <a:pt x="51034" y="62507"/>
                </a:cubicBezTo>
                <a:cubicBezTo>
                  <a:pt x="51153" y="62507"/>
                  <a:pt x="51271" y="62461"/>
                  <a:pt x="51364" y="62369"/>
                </a:cubicBezTo>
                <a:cubicBezTo>
                  <a:pt x="51544" y="62189"/>
                  <a:pt x="51544" y="61894"/>
                  <a:pt x="51364" y="61713"/>
                </a:cubicBezTo>
                <a:lnTo>
                  <a:pt x="47149" y="57499"/>
                </a:lnTo>
                <a:lnTo>
                  <a:pt x="47149" y="56289"/>
                </a:lnTo>
                <a:lnTo>
                  <a:pt x="50708" y="59848"/>
                </a:lnTo>
                <a:cubicBezTo>
                  <a:pt x="50796" y="59936"/>
                  <a:pt x="50915" y="59982"/>
                  <a:pt x="51034" y="59982"/>
                </a:cubicBezTo>
                <a:cubicBezTo>
                  <a:pt x="51153" y="59982"/>
                  <a:pt x="51271" y="59936"/>
                  <a:pt x="51364" y="59848"/>
                </a:cubicBezTo>
                <a:cubicBezTo>
                  <a:pt x="51544" y="59664"/>
                  <a:pt x="51544" y="59372"/>
                  <a:pt x="51364" y="59187"/>
                </a:cubicBezTo>
                <a:lnTo>
                  <a:pt x="47345" y="55169"/>
                </a:lnTo>
                <a:lnTo>
                  <a:pt x="49365" y="53150"/>
                </a:lnTo>
                <a:close/>
                <a:moveTo>
                  <a:pt x="44010" y="53150"/>
                </a:moveTo>
                <a:lnTo>
                  <a:pt x="46029" y="55169"/>
                </a:lnTo>
                <a:lnTo>
                  <a:pt x="42010" y="59187"/>
                </a:lnTo>
                <a:cubicBezTo>
                  <a:pt x="41826" y="59372"/>
                  <a:pt x="41826" y="59664"/>
                  <a:pt x="42010" y="59848"/>
                </a:cubicBezTo>
                <a:cubicBezTo>
                  <a:pt x="42100" y="59938"/>
                  <a:pt x="42219" y="59983"/>
                  <a:pt x="42338" y="59983"/>
                </a:cubicBezTo>
                <a:cubicBezTo>
                  <a:pt x="42457" y="59983"/>
                  <a:pt x="42576" y="59938"/>
                  <a:pt x="42667" y="59848"/>
                </a:cubicBezTo>
                <a:lnTo>
                  <a:pt x="46221" y="56289"/>
                </a:lnTo>
                <a:lnTo>
                  <a:pt x="46221" y="57499"/>
                </a:lnTo>
                <a:lnTo>
                  <a:pt x="42010" y="61713"/>
                </a:lnTo>
                <a:cubicBezTo>
                  <a:pt x="41826" y="61894"/>
                  <a:pt x="41826" y="62189"/>
                  <a:pt x="42010" y="62369"/>
                </a:cubicBezTo>
                <a:cubicBezTo>
                  <a:pt x="42100" y="62459"/>
                  <a:pt x="42219" y="62505"/>
                  <a:pt x="42338" y="62505"/>
                </a:cubicBezTo>
                <a:cubicBezTo>
                  <a:pt x="42457" y="62505"/>
                  <a:pt x="42576" y="62459"/>
                  <a:pt x="42667" y="62369"/>
                </a:cubicBezTo>
                <a:lnTo>
                  <a:pt x="46221" y="58815"/>
                </a:lnTo>
                <a:lnTo>
                  <a:pt x="46221" y="60792"/>
                </a:lnTo>
                <a:lnTo>
                  <a:pt x="42010" y="65006"/>
                </a:lnTo>
                <a:cubicBezTo>
                  <a:pt x="41826" y="65187"/>
                  <a:pt x="41826" y="65482"/>
                  <a:pt x="42010" y="65662"/>
                </a:cubicBezTo>
                <a:lnTo>
                  <a:pt x="46029" y="69685"/>
                </a:lnTo>
                <a:lnTo>
                  <a:pt x="37634" y="78079"/>
                </a:lnTo>
                <a:cubicBezTo>
                  <a:pt x="37546" y="78167"/>
                  <a:pt x="37500" y="78283"/>
                  <a:pt x="37500" y="78406"/>
                </a:cubicBezTo>
                <a:cubicBezTo>
                  <a:pt x="37500" y="78532"/>
                  <a:pt x="37546" y="78647"/>
                  <a:pt x="37634" y="78736"/>
                </a:cubicBezTo>
                <a:lnTo>
                  <a:pt x="38752" y="79852"/>
                </a:lnTo>
                <a:lnTo>
                  <a:pt x="37634" y="80970"/>
                </a:lnTo>
                <a:cubicBezTo>
                  <a:pt x="37546" y="81054"/>
                  <a:pt x="37500" y="81173"/>
                  <a:pt x="37500" y="81296"/>
                </a:cubicBezTo>
                <a:cubicBezTo>
                  <a:pt x="37500" y="81423"/>
                  <a:pt x="37546" y="81538"/>
                  <a:pt x="37634" y="81626"/>
                </a:cubicBezTo>
                <a:lnTo>
                  <a:pt x="38752" y="82743"/>
                </a:lnTo>
                <a:lnTo>
                  <a:pt x="37634" y="83860"/>
                </a:lnTo>
                <a:cubicBezTo>
                  <a:pt x="37546" y="83944"/>
                  <a:pt x="37500" y="84063"/>
                  <a:pt x="37500" y="84187"/>
                </a:cubicBezTo>
                <a:cubicBezTo>
                  <a:pt x="37500" y="84309"/>
                  <a:pt x="37546" y="84428"/>
                  <a:pt x="37634" y="84516"/>
                </a:cubicBezTo>
                <a:lnTo>
                  <a:pt x="41181" y="88063"/>
                </a:lnTo>
                <a:cubicBezTo>
                  <a:pt x="41097" y="88136"/>
                  <a:pt x="41016" y="88217"/>
                  <a:pt x="40943" y="88304"/>
                </a:cubicBezTo>
                <a:cubicBezTo>
                  <a:pt x="40890" y="88185"/>
                  <a:pt x="40824" y="88070"/>
                  <a:pt x="40747" y="87963"/>
                </a:cubicBezTo>
                <a:cubicBezTo>
                  <a:pt x="40390" y="87445"/>
                  <a:pt x="39853" y="87096"/>
                  <a:pt x="39235" y="86980"/>
                </a:cubicBezTo>
                <a:cubicBezTo>
                  <a:pt x="39091" y="86954"/>
                  <a:pt x="38946" y="86940"/>
                  <a:pt x="38802" y="86940"/>
                </a:cubicBezTo>
                <a:cubicBezTo>
                  <a:pt x="38329" y="86940"/>
                  <a:pt x="37867" y="87083"/>
                  <a:pt x="37469" y="87356"/>
                </a:cubicBezTo>
                <a:cubicBezTo>
                  <a:pt x="37362" y="87429"/>
                  <a:pt x="37258" y="87514"/>
                  <a:pt x="37166" y="87602"/>
                </a:cubicBezTo>
                <a:cubicBezTo>
                  <a:pt x="36917" y="86911"/>
                  <a:pt x="36348" y="86347"/>
                  <a:pt x="35588" y="86132"/>
                </a:cubicBezTo>
                <a:cubicBezTo>
                  <a:pt x="35373" y="86072"/>
                  <a:pt x="35158" y="86043"/>
                  <a:pt x="34945" y="86043"/>
                </a:cubicBezTo>
                <a:cubicBezTo>
                  <a:pt x="34402" y="86043"/>
                  <a:pt x="33883" y="86231"/>
                  <a:pt x="33470" y="86562"/>
                </a:cubicBezTo>
                <a:cubicBezTo>
                  <a:pt x="33439" y="86439"/>
                  <a:pt x="33397" y="86316"/>
                  <a:pt x="33343" y="86194"/>
                </a:cubicBezTo>
                <a:cubicBezTo>
                  <a:pt x="33086" y="85618"/>
                  <a:pt x="32622" y="85177"/>
                  <a:pt x="32031" y="84954"/>
                </a:cubicBezTo>
                <a:cubicBezTo>
                  <a:pt x="31757" y="84848"/>
                  <a:pt x="31472" y="84796"/>
                  <a:pt x="31187" y="84796"/>
                </a:cubicBezTo>
                <a:cubicBezTo>
                  <a:pt x="30861" y="84796"/>
                  <a:pt x="30536" y="84865"/>
                  <a:pt x="30231" y="85000"/>
                </a:cubicBezTo>
                <a:cubicBezTo>
                  <a:pt x="30107" y="85057"/>
                  <a:pt x="29992" y="85119"/>
                  <a:pt x="29885" y="85192"/>
                </a:cubicBezTo>
                <a:cubicBezTo>
                  <a:pt x="29766" y="84463"/>
                  <a:pt x="29309" y="83802"/>
                  <a:pt x="28599" y="83457"/>
                </a:cubicBezTo>
                <a:cubicBezTo>
                  <a:pt x="28270" y="83294"/>
                  <a:pt x="27915" y="83211"/>
                  <a:pt x="27558" y="83211"/>
                </a:cubicBezTo>
                <a:cubicBezTo>
                  <a:pt x="27303" y="83211"/>
                  <a:pt x="27047" y="83253"/>
                  <a:pt x="26799" y="83338"/>
                </a:cubicBezTo>
                <a:cubicBezTo>
                  <a:pt x="26672" y="83380"/>
                  <a:pt x="26553" y="83434"/>
                  <a:pt x="26442" y="83496"/>
                </a:cubicBezTo>
                <a:cubicBezTo>
                  <a:pt x="26431" y="83365"/>
                  <a:pt x="26411" y="83238"/>
                  <a:pt x="26381" y="83108"/>
                </a:cubicBezTo>
                <a:cubicBezTo>
                  <a:pt x="26231" y="82497"/>
                  <a:pt x="25855" y="81979"/>
                  <a:pt x="25317" y="81649"/>
                </a:cubicBezTo>
                <a:cubicBezTo>
                  <a:pt x="24933" y="81416"/>
                  <a:pt x="24509" y="81305"/>
                  <a:pt x="24090" y="81305"/>
                </a:cubicBezTo>
                <a:cubicBezTo>
                  <a:pt x="23771" y="81305"/>
                  <a:pt x="23456" y="81369"/>
                  <a:pt x="23164" y="81492"/>
                </a:cubicBezTo>
                <a:cubicBezTo>
                  <a:pt x="23168" y="81365"/>
                  <a:pt x="23160" y="81234"/>
                  <a:pt x="23141" y="81104"/>
                </a:cubicBezTo>
                <a:cubicBezTo>
                  <a:pt x="23068" y="80621"/>
                  <a:pt x="22857" y="80183"/>
                  <a:pt x="22530" y="79838"/>
                </a:cubicBezTo>
                <a:lnTo>
                  <a:pt x="26339" y="79838"/>
                </a:lnTo>
                <a:cubicBezTo>
                  <a:pt x="26596" y="79838"/>
                  <a:pt x="26803" y="79630"/>
                  <a:pt x="26803" y="79373"/>
                </a:cubicBezTo>
                <a:lnTo>
                  <a:pt x="26803" y="77792"/>
                </a:lnTo>
                <a:lnTo>
                  <a:pt x="28380" y="77792"/>
                </a:lnTo>
                <a:cubicBezTo>
                  <a:pt x="28638" y="77792"/>
                  <a:pt x="28845" y="77584"/>
                  <a:pt x="28845" y="77327"/>
                </a:cubicBezTo>
                <a:lnTo>
                  <a:pt x="28845" y="75749"/>
                </a:lnTo>
                <a:lnTo>
                  <a:pt x="30426" y="75749"/>
                </a:lnTo>
                <a:cubicBezTo>
                  <a:pt x="30683" y="75749"/>
                  <a:pt x="30890" y="75542"/>
                  <a:pt x="30890" y="75285"/>
                </a:cubicBezTo>
                <a:lnTo>
                  <a:pt x="30890" y="63414"/>
                </a:lnTo>
                <a:lnTo>
                  <a:pt x="36575" y="63414"/>
                </a:lnTo>
                <a:cubicBezTo>
                  <a:pt x="36832" y="63414"/>
                  <a:pt x="37039" y="63206"/>
                  <a:pt x="37039" y="62949"/>
                </a:cubicBezTo>
                <a:lnTo>
                  <a:pt x="37039" y="56992"/>
                </a:lnTo>
                <a:lnTo>
                  <a:pt x="38440" y="55591"/>
                </a:lnTo>
                <a:lnTo>
                  <a:pt x="38440" y="60619"/>
                </a:lnTo>
                <a:cubicBezTo>
                  <a:pt x="38440" y="60876"/>
                  <a:pt x="38647" y="61083"/>
                  <a:pt x="38905" y="61083"/>
                </a:cubicBezTo>
                <a:cubicBezTo>
                  <a:pt x="39162" y="61083"/>
                  <a:pt x="39370" y="60876"/>
                  <a:pt x="39370" y="60619"/>
                </a:cubicBezTo>
                <a:lnTo>
                  <a:pt x="39370" y="54662"/>
                </a:lnTo>
                <a:lnTo>
                  <a:pt x="40225" y="53806"/>
                </a:lnTo>
                <a:lnTo>
                  <a:pt x="40225" y="58835"/>
                </a:lnTo>
                <a:cubicBezTo>
                  <a:pt x="40225" y="59092"/>
                  <a:pt x="40433" y="59299"/>
                  <a:pt x="40690" y="59299"/>
                </a:cubicBezTo>
                <a:cubicBezTo>
                  <a:pt x="40947" y="59299"/>
                  <a:pt x="41154" y="59092"/>
                  <a:pt x="41154" y="58835"/>
                </a:cubicBezTo>
                <a:lnTo>
                  <a:pt x="41154" y="53150"/>
                </a:lnTo>
                <a:close/>
                <a:moveTo>
                  <a:pt x="31190" y="85725"/>
                </a:moveTo>
                <a:cubicBezTo>
                  <a:pt x="31363" y="85725"/>
                  <a:pt x="31535" y="85756"/>
                  <a:pt x="31701" y="85822"/>
                </a:cubicBezTo>
                <a:cubicBezTo>
                  <a:pt x="32057" y="85955"/>
                  <a:pt x="32337" y="86224"/>
                  <a:pt x="32491" y="86573"/>
                </a:cubicBezTo>
                <a:cubicBezTo>
                  <a:pt x="32649" y="86919"/>
                  <a:pt x="32660" y="87310"/>
                  <a:pt x="32522" y="87664"/>
                </a:cubicBezTo>
                <a:cubicBezTo>
                  <a:pt x="32387" y="88021"/>
                  <a:pt x="32119" y="88304"/>
                  <a:pt x="31770" y="88458"/>
                </a:cubicBezTo>
                <a:cubicBezTo>
                  <a:pt x="31586" y="88542"/>
                  <a:pt x="31390" y="88583"/>
                  <a:pt x="31193" y="88583"/>
                </a:cubicBezTo>
                <a:cubicBezTo>
                  <a:pt x="31020" y="88583"/>
                  <a:pt x="30846" y="88551"/>
                  <a:pt x="30679" y="88488"/>
                </a:cubicBezTo>
                <a:cubicBezTo>
                  <a:pt x="29942" y="88205"/>
                  <a:pt x="29574" y="87379"/>
                  <a:pt x="29854" y="86642"/>
                </a:cubicBezTo>
                <a:cubicBezTo>
                  <a:pt x="29992" y="86286"/>
                  <a:pt x="30257" y="86006"/>
                  <a:pt x="30606" y="85852"/>
                </a:cubicBezTo>
                <a:cubicBezTo>
                  <a:pt x="30794" y="85767"/>
                  <a:pt x="30991" y="85725"/>
                  <a:pt x="31190" y="85725"/>
                </a:cubicBezTo>
                <a:close/>
                <a:moveTo>
                  <a:pt x="52520" y="81956"/>
                </a:moveTo>
                <a:lnTo>
                  <a:pt x="53306" y="82743"/>
                </a:lnTo>
                <a:lnTo>
                  <a:pt x="46685" y="89364"/>
                </a:lnTo>
                <a:lnTo>
                  <a:pt x="40064" y="82743"/>
                </a:lnTo>
                <a:lnTo>
                  <a:pt x="40855" y="81956"/>
                </a:lnTo>
                <a:lnTo>
                  <a:pt x="46359" y="87460"/>
                </a:lnTo>
                <a:cubicBezTo>
                  <a:pt x="46444" y="87544"/>
                  <a:pt x="46562" y="87595"/>
                  <a:pt x="46685" y="87595"/>
                </a:cubicBezTo>
                <a:cubicBezTo>
                  <a:pt x="46808" y="87595"/>
                  <a:pt x="46927" y="87544"/>
                  <a:pt x="47016" y="87460"/>
                </a:cubicBezTo>
                <a:lnTo>
                  <a:pt x="52520" y="81956"/>
                </a:lnTo>
                <a:close/>
                <a:moveTo>
                  <a:pt x="59789" y="86564"/>
                </a:moveTo>
                <a:cubicBezTo>
                  <a:pt x="60015" y="86564"/>
                  <a:pt x="60240" y="86618"/>
                  <a:pt x="60446" y="86723"/>
                </a:cubicBezTo>
                <a:cubicBezTo>
                  <a:pt x="60783" y="86899"/>
                  <a:pt x="61032" y="87195"/>
                  <a:pt x="61147" y="87560"/>
                </a:cubicBezTo>
                <a:cubicBezTo>
                  <a:pt x="61386" y="88313"/>
                  <a:pt x="60972" y="89115"/>
                  <a:pt x="60219" y="89353"/>
                </a:cubicBezTo>
                <a:cubicBezTo>
                  <a:pt x="60076" y="89398"/>
                  <a:pt x="59931" y="89420"/>
                  <a:pt x="59788" y="89420"/>
                </a:cubicBezTo>
                <a:cubicBezTo>
                  <a:pt x="59183" y="89420"/>
                  <a:pt x="58619" y="89032"/>
                  <a:pt x="58426" y="88424"/>
                </a:cubicBezTo>
                <a:cubicBezTo>
                  <a:pt x="58189" y="87675"/>
                  <a:pt x="58607" y="86869"/>
                  <a:pt x="59355" y="86631"/>
                </a:cubicBezTo>
                <a:cubicBezTo>
                  <a:pt x="59497" y="86586"/>
                  <a:pt x="59644" y="86564"/>
                  <a:pt x="59789" y="86564"/>
                </a:cubicBezTo>
                <a:close/>
                <a:moveTo>
                  <a:pt x="34948" y="86973"/>
                </a:moveTo>
                <a:cubicBezTo>
                  <a:pt x="35078" y="86973"/>
                  <a:pt x="35209" y="86988"/>
                  <a:pt x="35335" y="87027"/>
                </a:cubicBezTo>
                <a:cubicBezTo>
                  <a:pt x="36091" y="87238"/>
                  <a:pt x="36537" y="88028"/>
                  <a:pt x="36321" y="88788"/>
                </a:cubicBezTo>
                <a:cubicBezTo>
                  <a:pt x="36218" y="89153"/>
                  <a:pt x="35980" y="89460"/>
                  <a:pt x="35646" y="89645"/>
                </a:cubicBezTo>
                <a:cubicBezTo>
                  <a:pt x="35432" y="89767"/>
                  <a:pt x="35193" y="89829"/>
                  <a:pt x="34952" y="89829"/>
                </a:cubicBezTo>
                <a:cubicBezTo>
                  <a:pt x="34822" y="89829"/>
                  <a:pt x="34692" y="89811"/>
                  <a:pt x="34564" y="89774"/>
                </a:cubicBezTo>
                <a:cubicBezTo>
                  <a:pt x="33804" y="89560"/>
                  <a:pt x="33363" y="88773"/>
                  <a:pt x="33574" y="88013"/>
                </a:cubicBezTo>
                <a:cubicBezTo>
                  <a:pt x="33750" y="87383"/>
                  <a:pt x="34326" y="86973"/>
                  <a:pt x="34948" y="86973"/>
                </a:cubicBezTo>
                <a:close/>
                <a:moveTo>
                  <a:pt x="55962" y="87589"/>
                </a:moveTo>
                <a:cubicBezTo>
                  <a:pt x="56233" y="87589"/>
                  <a:pt x="56499" y="87665"/>
                  <a:pt x="56729" y="87813"/>
                </a:cubicBezTo>
                <a:cubicBezTo>
                  <a:pt x="57052" y="88021"/>
                  <a:pt x="57275" y="88339"/>
                  <a:pt x="57356" y="88711"/>
                </a:cubicBezTo>
                <a:cubicBezTo>
                  <a:pt x="57436" y="89084"/>
                  <a:pt x="57371" y="89464"/>
                  <a:pt x="57163" y="89786"/>
                </a:cubicBezTo>
                <a:cubicBezTo>
                  <a:pt x="56956" y="90109"/>
                  <a:pt x="56637" y="90327"/>
                  <a:pt x="56265" y="90412"/>
                </a:cubicBezTo>
                <a:cubicBezTo>
                  <a:pt x="56164" y="90434"/>
                  <a:pt x="56062" y="90445"/>
                  <a:pt x="55961" y="90445"/>
                </a:cubicBezTo>
                <a:cubicBezTo>
                  <a:pt x="55691" y="90445"/>
                  <a:pt x="55426" y="90368"/>
                  <a:pt x="55191" y="90220"/>
                </a:cubicBezTo>
                <a:cubicBezTo>
                  <a:pt x="54869" y="90013"/>
                  <a:pt x="54649" y="89694"/>
                  <a:pt x="54565" y="89322"/>
                </a:cubicBezTo>
                <a:cubicBezTo>
                  <a:pt x="54400" y="88554"/>
                  <a:pt x="54887" y="87790"/>
                  <a:pt x="55655" y="87622"/>
                </a:cubicBezTo>
                <a:cubicBezTo>
                  <a:pt x="55757" y="87599"/>
                  <a:pt x="55860" y="87589"/>
                  <a:pt x="55962" y="87589"/>
                </a:cubicBezTo>
                <a:close/>
                <a:moveTo>
                  <a:pt x="38805" y="87871"/>
                </a:moveTo>
                <a:cubicBezTo>
                  <a:pt x="38890" y="87871"/>
                  <a:pt x="38978" y="87879"/>
                  <a:pt x="39066" y="87894"/>
                </a:cubicBezTo>
                <a:cubicBezTo>
                  <a:pt x="39442" y="87963"/>
                  <a:pt x="39765" y="88174"/>
                  <a:pt x="39983" y="88488"/>
                </a:cubicBezTo>
                <a:cubicBezTo>
                  <a:pt x="40199" y="88804"/>
                  <a:pt x="40279" y="89184"/>
                  <a:pt x="40210" y="89556"/>
                </a:cubicBezTo>
                <a:cubicBezTo>
                  <a:pt x="40084" y="90244"/>
                  <a:pt x="39479" y="90727"/>
                  <a:pt x="38805" y="90727"/>
                </a:cubicBezTo>
                <a:cubicBezTo>
                  <a:pt x="38720" y="90727"/>
                  <a:pt x="38634" y="90720"/>
                  <a:pt x="38548" y="90704"/>
                </a:cubicBezTo>
                <a:cubicBezTo>
                  <a:pt x="37772" y="90557"/>
                  <a:pt x="37258" y="89813"/>
                  <a:pt x="37404" y="89038"/>
                </a:cubicBezTo>
                <a:cubicBezTo>
                  <a:pt x="37473" y="88662"/>
                  <a:pt x="37684" y="88339"/>
                  <a:pt x="37995" y="88120"/>
                </a:cubicBezTo>
                <a:cubicBezTo>
                  <a:pt x="38237" y="87955"/>
                  <a:pt x="38518" y="87871"/>
                  <a:pt x="38805" y="87871"/>
                </a:cubicBezTo>
                <a:close/>
                <a:moveTo>
                  <a:pt x="52058" y="88257"/>
                </a:moveTo>
                <a:cubicBezTo>
                  <a:pt x="52377" y="88257"/>
                  <a:pt x="52682" y="88360"/>
                  <a:pt x="52934" y="88558"/>
                </a:cubicBezTo>
                <a:cubicBezTo>
                  <a:pt x="53237" y="88792"/>
                  <a:pt x="53429" y="89130"/>
                  <a:pt x="53475" y="89510"/>
                </a:cubicBezTo>
                <a:cubicBezTo>
                  <a:pt x="53521" y="89886"/>
                  <a:pt x="53418" y="90262"/>
                  <a:pt x="53183" y="90561"/>
                </a:cubicBezTo>
                <a:cubicBezTo>
                  <a:pt x="52949" y="90865"/>
                  <a:pt x="52612" y="91057"/>
                  <a:pt x="52235" y="91103"/>
                </a:cubicBezTo>
                <a:cubicBezTo>
                  <a:pt x="52176" y="91110"/>
                  <a:pt x="52118" y="91113"/>
                  <a:pt x="52059" y="91113"/>
                </a:cubicBezTo>
                <a:cubicBezTo>
                  <a:pt x="51742" y="91113"/>
                  <a:pt x="51436" y="91009"/>
                  <a:pt x="51179" y="90811"/>
                </a:cubicBezTo>
                <a:cubicBezTo>
                  <a:pt x="50880" y="90577"/>
                  <a:pt x="50688" y="90243"/>
                  <a:pt x="50642" y="89863"/>
                </a:cubicBezTo>
                <a:cubicBezTo>
                  <a:pt x="50631" y="89794"/>
                  <a:pt x="50608" y="89732"/>
                  <a:pt x="50577" y="89679"/>
                </a:cubicBezTo>
                <a:lnTo>
                  <a:pt x="51994" y="88258"/>
                </a:lnTo>
                <a:cubicBezTo>
                  <a:pt x="52015" y="88257"/>
                  <a:pt x="52036" y="88257"/>
                  <a:pt x="52058" y="88257"/>
                </a:cubicBezTo>
                <a:close/>
                <a:moveTo>
                  <a:pt x="41841" y="88723"/>
                </a:moveTo>
                <a:lnTo>
                  <a:pt x="43849" y="90727"/>
                </a:lnTo>
                <a:cubicBezTo>
                  <a:pt x="43582" y="91063"/>
                  <a:pt x="43171" y="91268"/>
                  <a:pt x="42741" y="91268"/>
                </a:cubicBezTo>
                <a:cubicBezTo>
                  <a:pt x="42694" y="91268"/>
                  <a:pt x="42648" y="91265"/>
                  <a:pt x="42601" y="91260"/>
                </a:cubicBezTo>
                <a:cubicBezTo>
                  <a:pt x="42221" y="91225"/>
                  <a:pt x="41875" y="91045"/>
                  <a:pt x="41634" y="90754"/>
                </a:cubicBezTo>
                <a:cubicBezTo>
                  <a:pt x="41388" y="90458"/>
                  <a:pt x="41273" y="90090"/>
                  <a:pt x="41308" y="89709"/>
                </a:cubicBezTo>
                <a:cubicBezTo>
                  <a:pt x="41346" y="89314"/>
                  <a:pt x="41538" y="88961"/>
                  <a:pt x="41841" y="88723"/>
                </a:cubicBezTo>
                <a:close/>
                <a:moveTo>
                  <a:pt x="53966" y="83399"/>
                </a:moveTo>
                <a:lnTo>
                  <a:pt x="54754" y="84187"/>
                </a:lnTo>
                <a:lnTo>
                  <a:pt x="46685" y="92254"/>
                </a:lnTo>
                <a:lnTo>
                  <a:pt x="44785" y="90350"/>
                </a:lnTo>
                <a:lnTo>
                  <a:pt x="44747" y="90312"/>
                </a:lnTo>
                <a:lnTo>
                  <a:pt x="42240" y="87810"/>
                </a:lnTo>
                <a:cubicBezTo>
                  <a:pt x="42240" y="87806"/>
                  <a:pt x="42236" y="87802"/>
                  <a:pt x="42233" y="87798"/>
                </a:cubicBezTo>
                <a:lnTo>
                  <a:pt x="38621" y="84187"/>
                </a:lnTo>
                <a:lnTo>
                  <a:pt x="39407" y="83399"/>
                </a:lnTo>
                <a:lnTo>
                  <a:pt x="46359" y="90350"/>
                </a:lnTo>
                <a:cubicBezTo>
                  <a:pt x="46447" y="90439"/>
                  <a:pt x="46566" y="90485"/>
                  <a:pt x="46685" y="90485"/>
                </a:cubicBezTo>
                <a:cubicBezTo>
                  <a:pt x="46804" y="90485"/>
                  <a:pt x="46923" y="90439"/>
                  <a:pt x="47016" y="90350"/>
                </a:cubicBezTo>
                <a:lnTo>
                  <a:pt x="53966" y="83399"/>
                </a:lnTo>
                <a:close/>
                <a:moveTo>
                  <a:pt x="46687" y="0"/>
                </a:moveTo>
                <a:cubicBezTo>
                  <a:pt x="46568" y="0"/>
                  <a:pt x="46449" y="45"/>
                  <a:pt x="46359" y="135"/>
                </a:cubicBezTo>
                <a:lnTo>
                  <a:pt x="43553" y="2941"/>
                </a:lnTo>
                <a:cubicBezTo>
                  <a:pt x="43407" y="2504"/>
                  <a:pt x="43135" y="2120"/>
                  <a:pt x="42762" y="1828"/>
                </a:cubicBezTo>
                <a:cubicBezTo>
                  <a:pt x="42342" y="1502"/>
                  <a:pt x="41838" y="1330"/>
                  <a:pt x="41318" y="1330"/>
                </a:cubicBezTo>
                <a:cubicBezTo>
                  <a:pt x="41220" y="1330"/>
                  <a:pt x="41122" y="1336"/>
                  <a:pt x="41023" y="1349"/>
                </a:cubicBezTo>
                <a:cubicBezTo>
                  <a:pt x="40398" y="1429"/>
                  <a:pt x="39841" y="1744"/>
                  <a:pt x="39454" y="2242"/>
                </a:cubicBezTo>
                <a:cubicBezTo>
                  <a:pt x="39327" y="2403"/>
                  <a:pt x="39227" y="2577"/>
                  <a:pt x="39147" y="2761"/>
                </a:cubicBezTo>
                <a:cubicBezTo>
                  <a:pt x="39012" y="2615"/>
                  <a:pt x="38855" y="2485"/>
                  <a:pt x="38683" y="2373"/>
                </a:cubicBezTo>
                <a:cubicBezTo>
                  <a:pt x="38298" y="2127"/>
                  <a:pt x="37860" y="1999"/>
                  <a:pt x="37412" y="1999"/>
                </a:cubicBezTo>
                <a:cubicBezTo>
                  <a:pt x="37244" y="1999"/>
                  <a:pt x="37074" y="2018"/>
                  <a:pt x="36906" y="2054"/>
                </a:cubicBezTo>
                <a:cubicBezTo>
                  <a:pt x="36291" y="2193"/>
                  <a:pt x="35765" y="2557"/>
                  <a:pt x="35427" y="3087"/>
                </a:cubicBezTo>
                <a:cubicBezTo>
                  <a:pt x="35316" y="3260"/>
                  <a:pt x="35228" y="3444"/>
                  <a:pt x="35166" y="3636"/>
                </a:cubicBezTo>
                <a:cubicBezTo>
                  <a:pt x="34737" y="3247"/>
                  <a:pt x="34174" y="3025"/>
                  <a:pt x="33587" y="3025"/>
                </a:cubicBezTo>
                <a:cubicBezTo>
                  <a:pt x="33350" y="3025"/>
                  <a:pt x="33109" y="3061"/>
                  <a:pt x="32871" y="3137"/>
                </a:cubicBezTo>
                <a:cubicBezTo>
                  <a:pt x="32272" y="3325"/>
                  <a:pt x="31781" y="3739"/>
                  <a:pt x="31494" y="4297"/>
                </a:cubicBezTo>
                <a:cubicBezTo>
                  <a:pt x="31397" y="4481"/>
                  <a:pt x="31328" y="4672"/>
                  <a:pt x="31286" y="4864"/>
                </a:cubicBezTo>
                <a:cubicBezTo>
                  <a:pt x="31125" y="4745"/>
                  <a:pt x="30948" y="4646"/>
                  <a:pt x="30757" y="4568"/>
                </a:cubicBezTo>
                <a:cubicBezTo>
                  <a:pt x="30471" y="4451"/>
                  <a:pt x="30171" y="4393"/>
                  <a:pt x="29871" y="4393"/>
                </a:cubicBezTo>
                <a:cubicBezTo>
                  <a:pt x="29560" y="4393"/>
                  <a:pt x="29249" y="4455"/>
                  <a:pt x="28952" y="4580"/>
                </a:cubicBezTo>
                <a:cubicBezTo>
                  <a:pt x="28373" y="4822"/>
                  <a:pt x="27924" y="5278"/>
                  <a:pt x="27685" y="5863"/>
                </a:cubicBezTo>
                <a:cubicBezTo>
                  <a:pt x="27609" y="6054"/>
                  <a:pt x="27555" y="6249"/>
                  <a:pt x="27528" y="6449"/>
                </a:cubicBezTo>
                <a:cubicBezTo>
                  <a:pt x="27157" y="6219"/>
                  <a:pt x="26726" y="6097"/>
                  <a:pt x="26287" y="6097"/>
                </a:cubicBezTo>
                <a:cubicBezTo>
                  <a:pt x="25913" y="6097"/>
                  <a:pt x="25535" y="6186"/>
                  <a:pt x="25183" y="6373"/>
                </a:cubicBezTo>
                <a:cubicBezTo>
                  <a:pt x="24419" y="6784"/>
                  <a:pt x="23970" y="7555"/>
                  <a:pt x="23935" y="8364"/>
                </a:cubicBezTo>
                <a:cubicBezTo>
                  <a:pt x="23759" y="8276"/>
                  <a:pt x="23567" y="8207"/>
                  <a:pt x="23364" y="8165"/>
                </a:cubicBezTo>
                <a:cubicBezTo>
                  <a:pt x="23204" y="8133"/>
                  <a:pt x="23044" y="8116"/>
                  <a:pt x="22885" y="8116"/>
                </a:cubicBezTo>
                <a:cubicBezTo>
                  <a:pt x="22428" y="8116"/>
                  <a:pt x="21980" y="8250"/>
                  <a:pt x="21591" y="8506"/>
                </a:cubicBezTo>
                <a:cubicBezTo>
                  <a:pt x="21065" y="8852"/>
                  <a:pt x="20704" y="9381"/>
                  <a:pt x="20577" y="9996"/>
                </a:cubicBezTo>
                <a:cubicBezTo>
                  <a:pt x="20535" y="10199"/>
                  <a:pt x="20519" y="10403"/>
                  <a:pt x="20531" y="10602"/>
                </a:cubicBezTo>
                <a:cubicBezTo>
                  <a:pt x="20258" y="10497"/>
                  <a:pt x="19967" y="10443"/>
                  <a:pt x="19675" y="10443"/>
                </a:cubicBezTo>
                <a:cubicBezTo>
                  <a:pt x="19160" y="10443"/>
                  <a:pt x="18642" y="10610"/>
                  <a:pt x="18209" y="10956"/>
                </a:cubicBezTo>
                <a:cubicBezTo>
                  <a:pt x="17717" y="11347"/>
                  <a:pt x="17407" y="11907"/>
                  <a:pt x="17338" y="12533"/>
                </a:cubicBezTo>
                <a:cubicBezTo>
                  <a:pt x="17299" y="12878"/>
                  <a:pt x="17334" y="13220"/>
                  <a:pt x="17441" y="13539"/>
                </a:cubicBezTo>
                <a:lnTo>
                  <a:pt x="14002" y="13539"/>
                </a:lnTo>
                <a:cubicBezTo>
                  <a:pt x="13745" y="13539"/>
                  <a:pt x="13538" y="13746"/>
                  <a:pt x="13538" y="14003"/>
                </a:cubicBezTo>
                <a:lnTo>
                  <a:pt x="13538" y="15957"/>
                </a:lnTo>
                <a:cubicBezTo>
                  <a:pt x="13015" y="16056"/>
                  <a:pt x="12540" y="16325"/>
                  <a:pt x="12186" y="16733"/>
                </a:cubicBezTo>
                <a:cubicBezTo>
                  <a:pt x="11619" y="17385"/>
                  <a:pt x="11476" y="18267"/>
                  <a:pt x="11738" y="19036"/>
                </a:cubicBezTo>
                <a:cubicBezTo>
                  <a:pt x="11663" y="19028"/>
                  <a:pt x="11588" y="19025"/>
                  <a:pt x="11513" y="19025"/>
                </a:cubicBezTo>
                <a:cubicBezTo>
                  <a:pt x="10781" y="19025"/>
                  <a:pt x="10056" y="19366"/>
                  <a:pt x="9596" y="20006"/>
                </a:cubicBezTo>
                <a:cubicBezTo>
                  <a:pt x="9089" y="20708"/>
                  <a:pt x="9028" y="21603"/>
                  <a:pt x="9357" y="22343"/>
                </a:cubicBezTo>
                <a:cubicBezTo>
                  <a:pt x="9354" y="22343"/>
                  <a:pt x="9350" y="22343"/>
                  <a:pt x="9347" y="22343"/>
                </a:cubicBezTo>
                <a:cubicBezTo>
                  <a:pt x="8541" y="22343"/>
                  <a:pt x="7755" y="22758"/>
                  <a:pt x="7316" y="23503"/>
                </a:cubicBezTo>
                <a:cubicBezTo>
                  <a:pt x="6875" y="24251"/>
                  <a:pt x="6898" y="25146"/>
                  <a:pt x="7293" y="25852"/>
                </a:cubicBezTo>
                <a:cubicBezTo>
                  <a:pt x="6483" y="25925"/>
                  <a:pt x="5734" y="26412"/>
                  <a:pt x="5362" y="27195"/>
                </a:cubicBezTo>
                <a:cubicBezTo>
                  <a:pt x="4994" y="27978"/>
                  <a:pt x="5093" y="28865"/>
                  <a:pt x="5554" y="29537"/>
                </a:cubicBezTo>
                <a:cubicBezTo>
                  <a:pt x="5355" y="29571"/>
                  <a:pt x="5162" y="29633"/>
                  <a:pt x="4974" y="29721"/>
                </a:cubicBezTo>
                <a:cubicBezTo>
                  <a:pt x="4402" y="29986"/>
                  <a:pt x="3973" y="30458"/>
                  <a:pt x="3754" y="31049"/>
                </a:cubicBezTo>
                <a:cubicBezTo>
                  <a:pt x="3539" y="31640"/>
                  <a:pt x="3570" y="32281"/>
                  <a:pt x="3835" y="32853"/>
                </a:cubicBezTo>
                <a:cubicBezTo>
                  <a:pt x="3919" y="33038"/>
                  <a:pt x="4030" y="33210"/>
                  <a:pt x="4157" y="33364"/>
                </a:cubicBezTo>
                <a:cubicBezTo>
                  <a:pt x="3378" y="33582"/>
                  <a:pt x="2729" y="34196"/>
                  <a:pt x="2507" y="35033"/>
                </a:cubicBezTo>
                <a:cubicBezTo>
                  <a:pt x="2345" y="35644"/>
                  <a:pt x="2434" y="36280"/>
                  <a:pt x="2748" y="36822"/>
                </a:cubicBezTo>
                <a:cubicBezTo>
                  <a:pt x="2852" y="36999"/>
                  <a:pt x="2978" y="37160"/>
                  <a:pt x="3116" y="37302"/>
                </a:cubicBezTo>
                <a:cubicBezTo>
                  <a:pt x="2361" y="37589"/>
                  <a:pt x="1770" y="38261"/>
                  <a:pt x="1628" y="39117"/>
                </a:cubicBezTo>
                <a:cubicBezTo>
                  <a:pt x="1486" y="39973"/>
                  <a:pt x="1823" y="40799"/>
                  <a:pt x="2445" y="41320"/>
                </a:cubicBezTo>
                <a:cubicBezTo>
                  <a:pt x="2264" y="41408"/>
                  <a:pt x="2096" y="41520"/>
                  <a:pt x="1938" y="41654"/>
                </a:cubicBezTo>
                <a:cubicBezTo>
                  <a:pt x="1463" y="42065"/>
                  <a:pt x="1171" y="42636"/>
                  <a:pt x="1125" y="43263"/>
                </a:cubicBezTo>
                <a:cubicBezTo>
                  <a:pt x="1082" y="43850"/>
                  <a:pt x="1256" y="44425"/>
                  <a:pt x="1612" y="44882"/>
                </a:cubicBezTo>
                <a:lnTo>
                  <a:pt x="134" y="46360"/>
                </a:lnTo>
                <a:cubicBezTo>
                  <a:pt x="50" y="46445"/>
                  <a:pt x="0" y="46563"/>
                  <a:pt x="0" y="46686"/>
                </a:cubicBezTo>
                <a:cubicBezTo>
                  <a:pt x="0" y="46809"/>
                  <a:pt x="50" y="46928"/>
                  <a:pt x="134" y="47017"/>
                </a:cubicBezTo>
                <a:lnTo>
                  <a:pt x="2430" y="49308"/>
                </a:lnTo>
                <a:cubicBezTo>
                  <a:pt x="1635" y="49768"/>
                  <a:pt x="1159" y="50666"/>
                  <a:pt x="1263" y="51607"/>
                </a:cubicBezTo>
                <a:cubicBezTo>
                  <a:pt x="1328" y="52232"/>
                  <a:pt x="1635" y="52792"/>
                  <a:pt x="2126" y="53189"/>
                </a:cubicBezTo>
                <a:cubicBezTo>
                  <a:pt x="2287" y="53318"/>
                  <a:pt x="2460" y="53423"/>
                  <a:pt x="2645" y="53503"/>
                </a:cubicBezTo>
                <a:cubicBezTo>
                  <a:pt x="2495" y="53637"/>
                  <a:pt x="2361" y="53791"/>
                  <a:pt x="2246" y="53963"/>
                </a:cubicBezTo>
                <a:cubicBezTo>
                  <a:pt x="1900" y="54486"/>
                  <a:pt x="1777" y="55115"/>
                  <a:pt x="1900" y="55733"/>
                </a:cubicBezTo>
                <a:cubicBezTo>
                  <a:pt x="2027" y="56351"/>
                  <a:pt x="2384" y="56881"/>
                  <a:pt x="2905" y="57230"/>
                </a:cubicBezTo>
                <a:cubicBezTo>
                  <a:pt x="3079" y="57345"/>
                  <a:pt x="3263" y="57433"/>
                  <a:pt x="3451" y="57499"/>
                </a:cubicBezTo>
                <a:cubicBezTo>
                  <a:pt x="2898" y="58089"/>
                  <a:pt x="2664" y="58953"/>
                  <a:pt x="2914" y="59782"/>
                </a:cubicBezTo>
                <a:cubicBezTo>
                  <a:pt x="3093" y="60389"/>
                  <a:pt x="3497" y="60884"/>
                  <a:pt x="4053" y="61184"/>
                </a:cubicBezTo>
                <a:cubicBezTo>
                  <a:pt x="4234" y="61279"/>
                  <a:pt x="4422" y="61352"/>
                  <a:pt x="4618" y="61398"/>
                </a:cubicBezTo>
                <a:cubicBezTo>
                  <a:pt x="4494" y="61559"/>
                  <a:pt x="4391" y="61733"/>
                  <a:pt x="4310" y="61920"/>
                </a:cubicBezTo>
                <a:cubicBezTo>
                  <a:pt x="4065" y="62500"/>
                  <a:pt x="4057" y="63141"/>
                  <a:pt x="4291" y="63728"/>
                </a:cubicBezTo>
                <a:cubicBezTo>
                  <a:pt x="4526" y="64312"/>
                  <a:pt x="4974" y="64768"/>
                  <a:pt x="5554" y="65014"/>
                </a:cubicBezTo>
                <a:cubicBezTo>
                  <a:pt x="5742" y="65095"/>
                  <a:pt x="5938" y="65152"/>
                  <a:pt x="6138" y="65179"/>
                </a:cubicBezTo>
                <a:cubicBezTo>
                  <a:pt x="5704" y="65862"/>
                  <a:pt x="5631" y="66753"/>
                  <a:pt x="6026" y="67524"/>
                </a:cubicBezTo>
                <a:cubicBezTo>
                  <a:pt x="6422" y="68296"/>
                  <a:pt x="7185" y="68760"/>
                  <a:pt x="7995" y="68803"/>
                </a:cubicBezTo>
                <a:cubicBezTo>
                  <a:pt x="7903" y="68982"/>
                  <a:pt x="7834" y="69175"/>
                  <a:pt x="7788" y="69374"/>
                </a:cubicBezTo>
                <a:cubicBezTo>
                  <a:pt x="7650" y="69988"/>
                  <a:pt x="7761" y="70622"/>
                  <a:pt x="8099" y="71152"/>
                </a:cubicBezTo>
                <a:cubicBezTo>
                  <a:pt x="8436" y="71685"/>
                  <a:pt x="8959" y="72054"/>
                  <a:pt x="9573" y="72188"/>
                </a:cubicBezTo>
                <a:cubicBezTo>
                  <a:pt x="9745" y="72230"/>
                  <a:pt x="9918" y="72249"/>
                  <a:pt x="10094" y="72249"/>
                </a:cubicBezTo>
                <a:cubicBezTo>
                  <a:pt x="10122" y="72249"/>
                  <a:pt x="10149" y="72245"/>
                  <a:pt x="10175" y="72245"/>
                </a:cubicBezTo>
                <a:cubicBezTo>
                  <a:pt x="10099" y="72429"/>
                  <a:pt x="10048" y="72629"/>
                  <a:pt x="10022" y="72833"/>
                </a:cubicBezTo>
                <a:cubicBezTo>
                  <a:pt x="9941" y="73455"/>
                  <a:pt x="10110" y="74072"/>
                  <a:pt x="10494" y="74571"/>
                </a:cubicBezTo>
                <a:cubicBezTo>
                  <a:pt x="10955" y="75174"/>
                  <a:pt x="11657" y="75489"/>
                  <a:pt x="12363" y="75489"/>
                </a:cubicBezTo>
                <a:cubicBezTo>
                  <a:pt x="12766" y="75489"/>
                  <a:pt x="13173" y="75389"/>
                  <a:pt x="13538" y="75177"/>
                </a:cubicBezTo>
                <a:lnTo>
                  <a:pt x="13538" y="79373"/>
                </a:lnTo>
                <a:cubicBezTo>
                  <a:pt x="13538" y="79630"/>
                  <a:pt x="13745" y="79838"/>
                  <a:pt x="14002" y="79838"/>
                </a:cubicBezTo>
                <a:lnTo>
                  <a:pt x="15561" y="79838"/>
                </a:lnTo>
                <a:cubicBezTo>
                  <a:pt x="15695" y="80160"/>
                  <a:pt x="15898" y="80451"/>
                  <a:pt x="16167" y="80690"/>
                </a:cubicBezTo>
                <a:cubicBezTo>
                  <a:pt x="16616" y="81092"/>
                  <a:pt x="17180" y="81292"/>
                  <a:pt x="17740" y="81292"/>
                </a:cubicBezTo>
                <a:cubicBezTo>
                  <a:pt x="17986" y="81292"/>
                  <a:pt x="18228" y="81253"/>
                  <a:pt x="18462" y="81177"/>
                </a:cubicBezTo>
                <a:lnTo>
                  <a:pt x="18462" y="81177"/>
                </a:lnTo>
                <a:cubicBezTo>
                  <a:pt x="18443" y="81377"/>
                  <a:pt x="18443" y="81580"/>
                  <a:pt x="18473" y="81783"/>
                </a:cubicBezTo>
                <a:cubicBezTo>
                  <a:pt x="18566" y="82409"/>
                  <a:pt x="18896" y="82958"/>
                  <a:pt x="19398" y="83334"/>
                </a:cubicBezTo>
                <a:cubicBezTo>
                  <a:pt x="19809" y="83641"/>
                  <a:pt x="20297" y="83802"/>
                  <a:pt x="20803" y="83802"/>
                </a:cubicBezTo>
                <a:cubicBezTo>
                  <a:pt x="20915" y="83802"/>
                  <a:pt x="21033" y="83790"/>
                  <a:pt x="21149" y="83776"/>
                </a:cubicBezTo>
                <a:cubicBezTo>
                  <a:pt x="21352" y="83744"/>
                  <a:pt x="21548" y="83691"/>
                  <a:pt x="21733" y="83614"/>
                </a:cubicBezTo>
                <a:lnTo>
                  <a:pt x="21733" y="83614"/>
                </a:lnTo>
                <a:cubicBezTo>
                  <a:pt x="21729" y="83813"/>
                  <a:pt x="21747" y="84013"/>
                  <a:pt x="21798" y="84213"/>
                </a:cubicBezTo>
                <a:cubicBezTo>
                  <a:pt x="21944" y="84827"/>
                  <a:pt x="22323" y="85345"/>
                  <a:pt x="22861" y="85671"/>
                </a:cubicBezTo>
                <a:cubicBezTo>
                  <a:pt x="23233" y="85902"/>
                  <a:pt x="23655" y="86021"/>
                  <a:pt x="24085" y="86021"/>
                </a:cubicBezTo>
                <a:cubicBezTo>
                  <a:pt x="24270" y="86021"/>
                  <a:pt x="24458" y="85998"/>
                  <a:pt x="24642" y="85952"/>
                </a:cubicBezTo>
                <a:cubicBezTo>
                  <a:pt x="24842" y="85905"/>
                  <a:pt x="25033" y="85833"/>
                  <a:pt x="25210" y="85737"/>
                </a:cubicBezTo>
                <a:cubicBezTo>
                  <a:pt x="25267" y="86543"/>
                  <a:pt x="25740" y="87303"/>
                  <a:pt x="26519" y="87687"/>
                </a:cubicBezTo>
                <a:cubicBezTo>
                  <a:pt x="26849" y="87848"/>
                  <a:pt x="27202" y="87928"/>
                  <a:pt x="27555" y="87928"/>
                </a:cubicBezTo>
                <a:cubicBezTo>
                  <a:pt x="27812" y="87928"/>
                  <a:pt x="28070" y="87886"/>
                  <a:pt x="28319" y="87802"/>
                </a:cubicBezTo>
                <a:cubicBezTo>
                  <a:pt x="28514" y="87737"/>
                  <a:pt x="28695" y="87645"/>
                  <a:pt x="28864" y="87533"/>
                </a:cubicBezTo>
                <a:cubicBezTo>
                  <a:pt x="28994" y="88336"/>
                  <a:pt x="29536" y="89046"/>
                  <a:pt x="30346" y="89356"/>
                </a:cubicBezTo>
                <a:cubicBezTo>
                  <a:pt x="30618" y="89460"/>
                  <a:pt x="30906" y="89514"/>
                  <a:pt x="31190" y="89514"/>
                </a:cubicBezTo>
                <a:cubicBezTo>
                  <a:pt x="31517" y="89514"/>
                  <a:pt x="31843" y="89445"/>
                  <a:pt x="32149" y="89306"/>
                </a:cubicBezTo>
                <a:cubicBezTo>
                  <a:pt x="32337" y="89222"/>
                  <a:pt x="32511" y="89119"/>
                  <a:pt x="32668" y="88991"/>
                </a:cubicBezTo>
                <a:cubicBezTo>
                  <a:pt x="32718" y="89188"/>
                  <a:pt x="32791" y="89376"/>
                  <a:pt x="32894" y="89552"/>
                </a:cubicBezTo>
                <a:cubicBezTo>
                  <a:pt x="33201" y="90101"/>
                  <a:pt x="33704" y="90500"/>
                  <a:pt x="34311" y="90669"/>
                </a:cubicBezTo>
                <a:cubicBezTo>
                  <a:pt x="34521" y="90731"/>
                  <a:pt x="34736" y="90757"/>
                  <a:pt x="34948" y="90757"/>
                </a:cubicBezTo>
                <a:cubicBezTo>
                  <a:pt x="35565" y="90757"/>
                  <a:pt x="36153" y="90511"/>
                  <a:pt x="36587" y="90093"/>
                </a:cubicBezTo>
                <a:cubicBezTo>
                  <a:pt x="36863" y="90857"/>
                  <a:pt x="37523" y="91456"/>
                  <a:pt x="38379" y="91617"/>
                </a:cubicBezTo>
                <a:cubicBezTo>
                  <a:pt x="38521" y="91644"/>
                  <a:pt x="38667" y="91656"/>
                  <a:pt x="38812" y="91656"/>
                </a:cubicBezTo>
                <a:cubicBezTo>
                  <a:pt x="39285" y="91656"/>
                  <a:pt x="39746" y="91514"/>
                  <a:pt x="40141" y="91241"/>
                </a:cubicBezTo>
                <a:cubicBezTo>
                  <a:pt x="40309" y="91122"/>
                  <a:pt x="40463" y="90988"/>
                  <a:pt x="40594" y="90838"/>
                </a:cubicBezTo>
                <a:cubicBezTo>
                  <a:pt x="40678" y="91018"/>
                  <a:pt x="40786" y="91188"/>
                  <a:pt x="40916" y="91349"/>
                </a:cubicBezTo>
                <a:cubicBezTo>
                  <a:pt x="41319" y="91832"/>
                  <a:pt x="41887" y="92127"/>
                  <a:pt x="42513" y="92185"/>
                </a:cubicBezTo>
                <a:cubicBezTo>
                  <a:pt x="42586" y="92193"/>
                  <a:pt x="42658" y="92196"/>
                  <a:pt x="42727" y="92196"/>
                </a:cubicBezTo>
                <a:cubicBezTo>
                  <a:pt x="43415" y="92196"/>
                  <a:pt x="44063" y="91893"/>
                  <a:pt x="44505" y="91387"/>
                </a:cubicBezTo>
                <a:lnTo>
                  <a:pt x="46359" y="93237"/>
                </a:lnTo>
                <a:cubicBezTo>
                  <a:pt x="46444" y="93325"/>
                  <a:pt x="46562" y="93375"/>
                  <a:pt x="46685" y="93375"/>
                </a:cubicBezTo>
                <a:cubicBezTo>
                  <a:pt x="46808" y="93375"/>
                  <a:pt x="46927" y="93325"/>
                  <a:pt x="47016" y="93237"/>
                </a:cubicBezTo>
                <a:lnTo>
                  <a:pt x="49821" y="90431"/>
                </a:lnTo>
                <a:cubicBezTo>
                  <a:pt x="49967" y="90873"/>
                  <a:pt x="50240" y="91257"/>
                  <a:pt x="50612" y="91548"/>
                </a:cubicBezTo>
                <a:cubicBezTo>
                  <a:pt x="51030" y="91870"/>
                  <a:pt x="51533" y="92043"/>
                  <a:pt x="52051" y="92043"/>
                </a:cubicBezTo>
                <a:cubicBezTo>
                  <a:pt x="52151" y="92043"/>
                  <a:pt x="52251" y="92040"/>
                  <a:pt x="52350" y="92024"/>
                </a:cubicBezTo>
                <a:cubicBezTo>
                  <a:pt x="52976" y="91948"/>
                  <a:pt x="53533" y="91632"/>
                  <a:pt x="53916" y="91133"/>
                </a:cubicBezTo>
                <a:cubicBezTo>
                  <a:pt x="54043" y="90972"/>
                  <a:pt x="54146" y="90796"/>
                  <a:pt x="54228" y="90612"/>
                </a:cubicBezTo>
                <a:cubicBezTo>
                  <a:pt x="54362" y="90761"/>
                  <a:pt x="54519" y="90892"/>
                  <a:pt x="54692" y="90999"/>
                </a:cubicBezTo>
                <a:cubicBezTo>
                  <a:pt x="55076" y="91248"/>
                  <a:pt x="55514" y="91375"/>
                  <a:pt x="55958" y="91375"/>
                </a:cubicBezTo>
                <a:cubicBezTo>
                  <a:pt x="56127" y="91375"/>
                  <a:pt x="56297" y="91356"/>
                  <a:pt x="56465" y="91317"/>
                </a:cubicBezTo>
                <a:cubicBezTo>
                  <a:pt x="57080" y="91183"/>
                  <a:pt x="57605" y="90819"/>
                  <a:pt x="57946" y="90289"/>
                </a:cubicBezTo>
                <a:cubicBezTo>
                  <a:pt x="58058" y="90113"/>
                  <a:pt x="58143" y="89928"/>
                  <a:pt x="58208" y="89740"/>
                </a:cubicBezTo>
                <a:cubicBezTo>
                  <a:pt x="58634" y="90128"/>
                  <a:pt x="59202" y="90350"/>
                  <a:pt x="59789" y="90350"/>
                </a:cubicBezTo>
                <a:cubicBezTo>
                  <a:pt x="60023" y="90350"/>
                  <a:pt x="60265" y="90316"/>
                  <a:pt x="60499" y="90239"/>
                </a:cubicBezTo>
                <a:cubicBezTo>
                  <a:pt x="61328" y="89978"/>
                  <a:pt x="61907" y="89299"/>
                  <a:pt x="62088" y="88508"/>
                </a:cubicBezTo>
                <a:cubicBezTo>
                  <a:pt x="62495" y="88811"/>
                  <a:pt x="62994" y="88980"/>
                  <a:pt x="63508" y="88980"/>
                </a:cubicBezTo>
                <a:cubicBezTo>
                  <a:pt x="63812" y="88980"/>
                  <a:pt x="64122" y="88922"/>
                  <a:pt x="64418" y="88796"/>
                </a:cubicBezTo>
                <a:cubicBezTo>
                  <a:pt x="64997" y="88550"/>
                  <a:pt x="65450" y="88097"/>
                  <a:pt x="65688" y="87514"/>
                </a:cubicBezTo>
                <a:cubicBezTo>
                  <a:pt x="65765" y="87322"/>
                  <a:pt x="65815" y="87126"/>
                  <a:pt x="65842" y="86927"/>
                </a:cubicBezTo>
                <a:cubicBezTo>
                  <a:pt x="66015" y="87034"/>
                  <a:pt x="66199" y="87115"/>
                  <a:pt x="66395" y="87176"/>
                </a:cubicBezTo>
                <a:cubicBezTo>
                  <a:pt x="66621" y="87245"/>
                  <a:pt x="66851" y="87280"/>
                  <a:pt x="67082" y="87280"/>
                </a:cubicBezTo>
                <a:cubicBezTo>
                  <a:pt x="67466" y="87280"/>
                  <a:pt x="67842" y="87184"/>
                  <a:pt x="68191" y="87000"/>
                </a:cubicBezTo>
                <a:cubicBezTo>
                  <a:pt x="68744" y="86704"/>
                  <a:pt x="69151" y="86209"/>
                  <a:pt x="69335" y="85606"/>
                </a:cubicBezTo>
                <a:cubicBezTo>
                  <a:pt x="69396" y="85411"/>
                  <a:pt x="69427" y="85211"/>
                  <a:pt x="69438" y="85011"/>
                </a:cubicBezTo>
                <a:cubicBezTo>
                  <a:pt x="69615" y="85099"/>
                  <a:pt x="69807" y="85165"/>
                  <a:pt x="70010" y="85207"/>
                </a:cubicBezTo>
                <a:cubicBezTo>
                  <a:pt x="70168" y="85241"/>
                  <a:pt x="70329" y="85257"/>
                  <a:pt x="70490" y="85257"/>
                </a:cubicBezTo>
                <a:cubicBezTo>
                  <a:pt x="70947" y="85257"/>
                  <a:pt x="71392" y="85122"/>
                  <a:pt x="71780" y="84869"/>
                </a:cubicBezTo>
                <a:cubicBezTo>
                  <a:pt x="72306" y="84524"/>
                  <a:pt x="72666" y="83994"/>
                  <a:pt x="72793" y="83376"/>
                </a:cubicBezTo>
                <a:cubicBezTo>
                  <a:pt x="72836" y="83177"/>
                  <a:pt x="72850" y="82973"/>
                  <a:pt x="72839" y="82773"/>
                </a:cubicBezTo>
                <a:lnTo>
                  <a:pt x="72839" y="82773"/>
                </a:lnTo>
                <a:cubicBezTo>
                  <a:pt x="73027" y="82846"/>
                  <a:pt x="73223" y="82892"/>
                  <a:pt x="73431" y="82915"/>
                </a:cubicBezTo>
                <a:cubicBezTo>
                  <a:pt x="73518" y="82927"/>
                  <a:pt x="73607" y="82931"/>
                  <a:pt x="73699" y="82931"/>
                </a:cubicBezTo>
                <a:cubicBezTo>
                  <a:pt x="74228" y="82931"/>
                  <a:pt x="74739" y="82754"/>
                  <a:pt x="75162" y="82417"/>
                </a:cubicBezTo>
                <a:cubicBezTo>
                  <a:pt x="75956" y="81787"/>
                  <a:pt x="76232" y="80747"/>
                  <a:pt x="75933" y="79838"/>
                </a:cubicBezTo>
                <a:lnTo>
                  <a:pt x="79372" y="79838"/>
                </a:lnTo>
                <a:cubicBezTo>
                  <a:pt x="79629" y="79838"/>
                  <a:pt x="79837" y="79630"/>
                  <a:pt x="79837" y="79373"/>
                </a:cubicBezTo>
                <a:lnTo>
                  <a:pt x="79837" y="77416"/>
                </a:lnTo>
                <a:cubicBezTo>
                  <a:pt x="81061" y="77204"/>
                  <a:pt x="81663" y="76157"/>
                  <a:pt x="81706" y="75189"/>
                </a:cubicBezTo>
                <a:cubicBezTo>
                  <a:pt x="81717" y="74906"/>
                  <a:pt x="81679" y="74614"/>
                  <a:pt x="81594" y="74337"/>
                </a:cubicBezTo>
                <a:lnTo>
                  <a:pt x="81594" y="74337"/>
                </a:lnTo>
                <a:cubicBezTo>
                  <a:pt x="81683" y="74345"/>
                  <a:pt x="81771" y="74348"/>
                  <a:pt x="81859" y="74348"/>
                </a:cubicBezTo>
                <a:cubicBezTo>
                  <a:pt x="81986" y="74348"/>
                  <a:pt x="82113" y="74341"/>
                  <a:pt x="82243" y="74318"/>
                </a:cubicBezTo>
                <a:cubicBezTo>
                  <a:pt x="82864" y="74218"/>
                  <a:pt x="83410" y="73880"/>
                  <a:pt x="83775" y="73370"/>
                </a:cubicBezTo>
                <a:cubicBezTo>
                  <a:pt x="84143" y="72860"/>
                  <a:pt x="84292" y="72234"/>
                  <a:pt x="84189" y="71612"/>
                </a:cubicBezTo>
                <a:cubicBezTo>
                  <a:pt x="84154" y="71409"/>
                  <a:pt x="84097" y="71216"/>
                  <a:pt x="84016" y="71032"/>
                </a:cubicBezTo>
                <a:lnTo>
                  <a:pt x="84024" y="71032"/>
                </a:lnTo>
                <a:cubicBezTo>
                  <a:pt x="84830" y="71032"/>
                  <a:pt x="85621" y="70617"/>
                  <a:pt x="86058" y="69869"/>
                </a:cubicBezTo>
                <a:cubicBezTo>
                  <a:pt x="86496" y="69125"/>
                  <a:pt x="86476" y="68231"/>
                  <a:pt x="86081" y="67524"/>
                </a:cubicBezTo>
                <a:cubicBezTo>
                  <a:pt x="86281" y="67505"/>
                  <a:pt x="86480" y="67462"/>
                  <a:pt x="86676" y="67393"/>
                </a:cubicBezTo>
                <a:cubicBezTo>
                  <a:pt x="87267" y="67179"/>
                  <a:pt x="87743" y="66748"/>
                  <a:pt x="88012" y="66181"/>
                </a:cubicBezTo>
                <a:cubicBezTo>
                  <a:pt x="88276" y="65609"/>
                  <a:pt x="88311" y="64971"/>
                  <a:pt x="88096" y="64376"/>
                </a:cubicBezTo>
                <a:cubicBezTo>
                  <a:pt x="88027" y="64185"/>
                  <a:pt x="87935" y="64004"/>
                  <a:pt x="87820" y="63839"/>
                </a:cubicBezTo>
                <a:cubicBezTo>
                  <a:pt x="88019" y="63801"/>
                  <a:pt x="88211" y="63740"/>
                  <a:pt x="88400" y="63655"/>
                </a:cubicBezTo>
                <a:cubicBezTo>
                  <a:pt x="88967" y="63391"/>
                  <a:pt x="89401" y="62918"/>
                  <a:pt x="89616" y="62323"/>
                </a:cubicBezTo>
                <a:cubicBezTo>
                  <a:pt x="89831" y="61733"/>
                  <a:pt x="89805" y="61091"/>
                  <a:pt x="89539" y="60523"/>
                </a:cubicBezTo>
                <a:cubicBezTo>
                  <a:pt x="89451" y="60335"/>
                  <a:pt x="89344" y="60167"/>
                  <a:pt x="89217" y="60013"/>
                </a:cubicBezTo>
                <a:cubicBezTo>
                  <a:pt x="89409" y="59959"/>
                  <a:pt x="89597" y="59878"/>
                  <a:pt x="89773" y="59775"/>
                </a:cubicBezTo>
                <a:cubicBezTo>
                  <a:pt x="90319" y="59460"/>
                  <a:pt x="90707" y="58950"/>
                  <a:pt x="90868" y="58339"/>
                </a:cubicBezTo>
                <a:cubicBezTo>
                  <a:pt x="91086" y="57502"/>
                  <a:pt x="90825" y="56647"/>
                  <a:pt x="90253" y="56075"/>
                </a:cubicBezTo>
                <a:cubicBezTo>
                  <a:pt x="90441" y="56002"/>
                  <a:pt x="90622" y="55906"/>
                  <a:pt x="90787" y="55786"/>
                </a:cubicBezTo>
                <a:cubicBezTo>
                  <a:pt x="91302" y="55422"/>
                  <a:pt x="91639" y="54877"/>
                  <a:pt x="91747" y="54259"/>
                </a:cubicBezTo>
                <a:cubicBezTo>
                  <a:pt x="91850" y="53637"/>
                  <a:pt x="91704" y="53012"/>
                  <a:pt x="91339" y="52498"/>
                </a:cubicBezTo>
                <a:cubicBezTo>
                  <a:pt x="91221" y="52332"/>
                  <a:pt x="91082" y="52183"/>
                  <a:pt x="90929" y="52052"/>
                </a:cubicBezTo>
                <a:cubicBezTo>
                  <a:pt x="91658" y="51699"/>
                  <a:pt x="92184" y="50978"/>
                  <a:pt x="92250" y="50110"/>
                </a:cubicBezTo>
                <a:cubicBezTo>
                  <a:pt x="92292" y="49522"/>
                  <a:pt x="92115" y="48951"/>
                  <a:pt x="91762" y="48490"/>
                </a:cubicBezTo>
                <a:lnTo>
                  <a:pt x="93236" y="47017"/>
                </a:lnTo>
                <a:cubicBezTo>
                  <a:pt x="93324" y="46928"/>
                  <a:pt x="93374" y="46809"/>
                  <a:pt x="93374" y="46686"/>
                </a:cubicBezTo>
                <a:cubicBezTo>
                  <a:pt x="93374" y="46563"/>
                  <a:pt x="93324" y="46445"/>
                  <a:pt x="93236" y="46360"/>
                </a:cubicBezTo>
                <a:lnTo>
                  <a:pt x="90944" y="44064"/>
                </a:lnTo>
                <a:cubicBezTo>
                  <a:pt x="91739" y="43608"/>
                  <a:pt x="92211" y="42710"/>
                  <a:pt x="92111" y="41770"/>
                </a:cubicBezTo>
                <a:cubicBezTo>
                  <a:pt x="92019" y="40905"/>
                  <a:pt x="91467" y="40203"/>
                  <a:pt x="90730" y="39869"/>
                </a:cubicBezTo>
                <a:cubicBezTo>
                  <a:pt x="90879" y="39739"/>
                  <a:pt x="91013" y="39585"/>
                  <a:pt x="91125" y="39412"/>
                </a:cubicBezTo>
                <a:cubicBezTo>
                  <a:pt x="91474" y="38887"/>
                  <a:pt x="91596" y="38257"/>
                  <a:pt x="91474" y="37644"/>
                </a:cubicBezTo>
                <a:cubicBezTo>
                  <a:pt x="91302" y="36791"/>
                  <a:pt x="90687" y="36142"/>
                  <a:pt x="89920" y="35878"/>
                </a:cubicBezTo>
                <a:cubicBezTo>
                  <a:pt x="90058" y="35732"/>
                  <a:pt x="90177" y="35566"/>
                  <a:pt x="90276" y="35387"/>
                </a:cubicBezTo>
                <a:cubicBezTo>
                  <a:pt x="90576" y="34829"/>
                  <a:pt x="90641" y="34193"/>
                  <a:pt x="90461" y="33590"/>
                </a:cubicBezTo>
                <a:cubicBezTo>
                  <a:pt x="90280" y="32987"/>
                  <a:pt x="89874" y="32492"/>
                  <a:pt x="89321" y="32193"/>
                </a:cubicBezTo>
                <a:cubicBezTo>
                  <a:pt x="89141" y="32093"/>
                  <a:pt x="88948" y="32020"/>
                  <a:pt x="88753" y="31974"/>
                </a:cubicBezTo>
                <a:cubicBezTo>
                  <a:pt x="89252" y="31333"/>
                  <a:pt x="89405" y="30454"/>
                  <a:pt x="89079" y="29648"/>
                </a:cubicBezTo>
                <a:cubicBezTo>
                  <a:pt x="88845" y="29064"/>
                  <a:pt x="88395" y="28608"/>
                  <a:pt x="87820" y="28358"/>
                </a:cubicBezTo>
                <a:cubicBezTo>
                  <a:pt x="87628" y="28278"/>
                  <a:pt x="87433" y="28224"/>
                  <a:pt x="87236" y="28193"/>
                </a:cubicBezTo>
                <a:cubicBezTo>
                  <a:pt x="87670" y="27510"/>
                  <a:pt x="87743" y="26620"/>
                  <a:pt x="87348" y="25848"/>
                </a:cubicBezTo>
                <a:cubicBezTo>
                  <a:pt x="87060" y="25288"/>
                  <a:pt x="86572" y="24873"/>
                  <a:pt x="85973" y="24681"/>
                </a:cubicBezTo>
                <a:cubicBezTo>
                  <a:pt x="85778" y="24616"/>
                  <a:pt x="85578" y="24581"/>
                  <a:pt x="85378" y="24570"/>
                </a:cubicBezTo>
                <a:cubicBezTo>
                  <a:pt x="85471" y="24389"/>
                  <a:pt x="85540" y="24202"/>
                  <a:pt x="85586" y="24002"/>
                </a:cubicBezTo>
                <a:cubicBezTo>
                  <a:pt x="85720" y="23388"/>
                  <a:pt x="85613" y="22754"/>
                  <a:pt x="85275" y="22225"/>
                </a:cubicBezTo>
                <a:cubicBezTo>
                  <a:pt x="84828" y="21519"/>
                  <a:pt x="84064" y="21129"/>
                  <a:pt x="83285" y="21129"/>
                </a:cubicBezTo>
                <a:cubicBezTo>
                  <a:pt x="83255" y="21129"/>
                  <a:pt x="83225" y="21130"/>
                  <a:pt x="83195" y="21131"/>
                </a:cubicBezTo>
                <a:cubicBezTo>
                  <a:pt x="83498" y="20379"/>
                  <a:pt x="83410" y="19488"/>
                  <a:pt x="82880" y="18801"/>
                </a:cubicBezTo>
                <a:cubicBezTo>
                  <a:pt x="82416" y="18200"/>
                  <a:pt x="81717" y="17885"/>
                  <a:pt x="81011" y="17885"/>
                </a:cubicBezTo>
                <a:cubicBezTo>
                  <a:pt x="80607" y="17885"/>
                  <a:pt x="80202" y="17988"/>
                  <a:pt x="79837" y="18198"/>
                </a:cubicBezTo>
                <a:lnTo>
                  <a:pt x="79837" y="14003"/>
                </a:lnTo>
                <a:cubicBezTo>
                  <a:pt x="79837" y="13746"/>
                  <a:pt x="79629" y="13539"/>
                  <a:pt x="79372" y="13539"/>
                </a:cubicBezTo>
                <a:lnTo>
                  <a:pt x="77810" y="13539"/>
                </a:lnTo>
                <a:cubicBezTo>
                  <a:pt x="77675" y="13213"/>
                  <a:pt x="77472" y="12924"/>
                  <a:pt x="77207" y="12687"/>
                </a:cubicBezTo>
                <a:cubicBezTo>
                  <a:pt x="76772" y="12294"/>
                  <a:pt x="76220" y="12081"/>
                  <a:pt x="75636" y="12081"/>
                </a:cubicBezTo>
                <a:cubicBezTo>
                  <a:pt x="75592" y="12081"/>
                  <a:pt x="75548" y="12082"/>
                  <a:pt x="75503" y="12084"/>
                </a:cubicBezTo>
                <a:cubicBezTo>
                  <a:pt x="75300" y="12095"/>
                  <a:pt x="75100" y="12134"/>
                  <a:pt x="74908" y="12196"/>
                </a:cubicBezTo>
                <a:cubicBezTo>
                  <a:pt x="74997" y="11390"/>
                  <a:pt x="74670" y="10561"/>
                  <a:pt x="73975" y="10042"/>
                </a:cubicBezTo>
                <a:cubicBezTo>
                  <a:pt x="73552" y="9728"/>
                  <a:pt x="73058" y="9576"/>
                  <a:pt x="72568" y="9576"/>
                </a:cubicBezTo>
                <a:cubicBezTo>
                  <a:pt x="72250" y="9576"/>
                  <a:pt x="71935" y="9640"/>
                  <a:pt x="71642" y="9766"/>
                </a:cubicBezTo>
                <a:cubicBezTo>
                  <a:pt x="71657" y="8952"/>
                  <a:pt x="71254" y="8154"/>
                  <a:pt x="70513" y="7700"/>
                </a:cubicBezTo>
                <a:cubicBezTo>
                  <a:pt x="70130" y="7468"/>
                  <a:pt x="69707" y="7357"/>
                  <a:pt x="69289" y="7357"/>
                </a:cubicBezTo>
                <a:cubicBezTo>
                  <a:pt x="68898" y="7357"/>
                  <a:pt x="68513" y="7454"/>
                  <a:pt x="68168" y="7639"/>
                </a:cubicBezTo>
                <a:cubicBezTo>
                  <a:pt x="68152" y="7440"/>
                  <a:pt x="68111" y="7240"/>
                  <a:pt x="68045" y="7044"/>
                </a:cubicBezTo>
                <a:cubicBezTo>
                  <a:pt x="67842" y="6449"/>
                  <a:pt x="67420" y="5966"/>
                  <a:pt x="66855" y="5689"/>
                </a:cubicBezTo>
                <a:cubicBezTo>
                  <a:pt x="66527" y="5529"/>
                  <a:pt x="66173" y="5447"/>
                  <a:pt x="65817" y="5447"/>
                </a:cubicBezTo>
                <a:cubicBezTo>
                  <a:pt x="65561" y="5447"/>
                  <a:pt x="65304" y="5489"/>
                  <a:pt x="65055" y="5574"/>
                </a:cubicBezTo>
                <a:cubicBezTo>
                  <a:pt x="64859" y="5640"/>
                  <a:pt x="64675" y="5728"/>
                  <a:pt x="64510" y="5839"/>
                </a:cubicBezTo>
                <a:cubicBezTo>
                  <a:pt x="64375" y="5041"/>
                  <a:pt x="63838" y="4331"/>
                  <a:pt x="63029" y="4020"/>
                </a:cubicBezTo>
                <a:cubicBezTo>
                  <a:pt x="62751" y="3914"/>
                  <a:pt x="62466" y="3863"/>
                  <a:pt x="62185" y="3863"/>
                </a:cubicBezTo>
                <a:cubicBezTo>
                  <a:pt x="61645" y="3863"/>
                  <a:pt x="61124" y="4050"/>
                  <a:pt x="60706" y="4384"/>
                </a:cubicBezTo>
                <a:cubicBezTo>
                  <a:pt x="60657" y="4189"/>
                  <a:pt x="60580" y="4001"/>
                  <a:pt x="60480" y="3820"/>
                </a:cubicBezTo>
                <a:cubicBezTo>
                  <a:pt x="60173" y="3271"/>
                  <a:pt x="59670" y="2876"/>
                  <a:pt x="59064" y="2703"/>
                </a:cubicBezTo>
                <a:cubicBezTo>
                  <a:pt x="58853" y="2644"/>
                  <a:pt x="58638" y="2615"/>
                  <a:pt x="58425" y="2615"/>
                </a:cubicBezTo>
                <a:cubicBezTo>
                  <a:pt x="58025" y="2615"/>
                  <a:pt x="57629" y="2718"/>
                  <a:pt x="57271" y="2918"/>
                </a:cubicBezTo>
                <a:cubicBezTo>
                  <a:pt x="57091" y="3018"/>
                  <a:pt x="56929" y="3140"/>
                  <a:pt x="56784" y="3279"/>
                </a:cubicBezTo>
                <a:cubicBezTo>
                  <a:pt x="56507" y="2519"/>
                  <a:pt x="55847" y="1916"/>
                  <a:pt x="54995" y="1759"/>
                </a:cubicBezTo>
                <a:cubicBezTo>
                  <a:pt x="54852" y="1732"/>
                  <a:pt x="54709" y="1720"/>
                  <a:pt x="54569" y="1720"/>
                </a:cubicBezTo>
                <a:cubicBezTo>
                  <a:pt x="53872" y="1720"/>
                  <a:pt x="53221" y="2031"/>
                  <a:pt x="52780" y="2542"/>
                </a:cubicBezTo>
                <a:cubicBezTo>
                  <a:pt x="52435" y="1805"/>
                  <a:pt x="51721" y="1268"/>
                  <a:pt x="50857" y="1187"/>
                </a:cubicBezTo>
                <a:cubicBezTo>
                  <a:pt x="50788" y="1182"/>
                  <a:pt x="50720" y="1179"/>
                  <a:pt x="50652" y="1179"/>
                </a:cubicBezTo>
                <a:cubicBezTo>
                  <a:pt x="49969" y="1179"/>
                  <a:pt x="49315" y="1473"/>
                  <a:pt x="48865" y="1985"/>
                </a:cubicBezTo>
                <a:lnTo>
                  <a:pt x="47016" y="135"/>
                </a:lnTo>
                <a:cubicBezTo>
                  <a:pt x="46925" y="45"/>
                  <a:pt x="46806" y="0"/>
                  <a:pt x="46687" y="0"/>
                </a:cubicBezTo>
                <a:close/>
              </a:path>
            </a:pathLst>
          </a:custGeom>
          <a:solidFill>
            <a:schemeClr val="accent3"/>
          </a:solid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0311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54"/>
          <p:cNvSpPr txBox="1">
            <a:spLocks noGrp="1"/>
          </p:cNvSpPr>
          <p:nvPr>
            <p:ph type="title"/>
          </p:nvPr>
        </p:nvSpPr>
        <p:spPr>
          <a:xfrm>
            <a:off x="713625" y="555275"/>
            <a:ext cx="7719600" cy="572700"/>
          </a:xfrm>
          <a:prstGeom prst="rect">
            <a:avLst/>
          </a:prstGeom>
        </p:spPr>
        <p:txBody>
          <a:bodyPr spcFirstLastPara="1" wrap="square" lIns="91425" tIns="91425" rIns="91425" bIns="91425" anchor="ctr" anchorCtr="0">
            <a:noAutofit/>
          </a:bodyPr>
          <a:lstStyle/>
          <a:p>
            <a:r>
              <a:rPr lang="es-ES" sz="3200" dirty="0"/>
              <a:t>Descubrir y ser más humano</a:t>
            </a:r>
            <a:r>
              <a:rPr lang="es-ES" sz="3200" dirty="0">
                <a:solidFill>
                  <a:schemeClr val="accent2"/>
                </a:solidFill>
              </a:rPr>
              <a:t/>
            </a:r>
            <a:br>
              <a:rPr lang="es-ES" sz="3200" dirty="0">
                <a:solidFill>
                  <a:schemeClr val="accent2"/>
                </a:solidFill>
              </a:rPr>
            </a:br>
            <a:endParaRPr dirty="0"/>
          </a:p>
        </p:txBody>
      </p:sp>
      <p:sp>
        <p:nvSpPr>
          <p:cNvPr id="1137" name="Google Shape;1137;p54"/>
          <p:cNvSpPr txBox="1">
            <a:spLocks noGrp="1"/>
          </p:cNvSpPr>
          <p:nvPr>
            <p:ph type="body" idx="1"/>
          </p:nvPr>
        </p:nvSpPr>
        <p:spPr>
          <a:xfrm>
            <a:off x="3135052" y="1335426"/>
            <a:ext cx="5205079" cy="325279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L" sz="2000" dirty="0"/>
              <a:t>Descubrir el significado de la propia existencia. Experimentar el estado natural de la mente, del que emanan todas las buenas acciones y la armonía. </a:t>
            </a:r>
            <a:br>
              <a:rPr lang="es-CL" sz="2000" dirty="0"/>
            </a:br>
            <a:r>
              <a:rPr lang="es-CL" sz="2000" dirty="0"/>
              <a:t>Llegar a ser verdaderamente humano, relacionándonos con los demás con una conciencia y comprensión intuitiva totalmente desinteresadas.</a:t>
            </a:r>
            <a:endParaRPr sz="2000" dirty="0"/>
          </a:p>
        </p:txBody>
      </p:sp>
      <p:pic>
        <p:nvPicPr>
          <p:cNvPr id="13" name="Picture 2" descr="Símbolos del budismo: cuales son, sus significados y mucho más">
            <a:extLst>
              <a:ext uri="{FF2B5EF4-FFF2-40B4-BE49-F238E27FC236}">
                <a16:creationId xmlns:a16="http://schemas.microsoft.com/office/drawing/2014/main" id="{B6887FDC-279E-B9EB-D5D2-71402B39A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26" y="1335425"/>
            <a:ext cx="2367315" cy="3252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48"/>
          <p:cNvSpPr txBox="1">
            <a:spLocks noGrp="1"/>
          </p:cNvSpPr>
          <p:nvPr>
            <p:ph type="subTitle" idx="1"/>
          </p:nvPr>
        </p:nvSpPr>
        <p:spPr>
          <a:xfrm>
            <a:off x="713624" y="1398050"/>
            <a:ext cx="6178132" cy="3027600"/>
          </a:xfrm>
          <a:prstGeom prst="rect">
            <a:avLst/>
          </a:prstGeom>
        </p:spPr>
        <p:txBody>
          <a:bodyPr spcFirstLastPara="1" wrap="square" lIns="91425" tIns="91425" rIns="91425" bIns="91425" anchor="t" anchorCtr="0">
            <a:noAutofit/>
          </a:bodyPr>
          <a:lstStyle/>
          <a:p>
            <a:r>
              <a:rPr lang="es-CL" sz="1800" dirty="0">
                <a:latin typeface="Roboto" panose="020B0604020202020204" charset="0"/>
                <a:ea typeface="Roboto" panose="020B0604020202020204" charset="0"/>
                <a:cs typeface="Arial" panose="020B0604020202020204" pitchFamily="34" charset="0"/>
              </a:rPr>
              <a:t>Es un estado interno, lleno de claridad y paz, en que cada persona logra identificarse con todo lo que le rodea y contemplar a la gente sin juzgarla. </a:t>
            </a:r>
          </a:p>
          <a:p>
            <a:pPr marL="139700" indent="0">
              <a:buNone/>
            </a:pPr>
            <a:endParaRPr lang="es-CL" sz="1800" dirty="0">
              <a:latin typeface="Roboto" panose="020B0604020202020204" charset="0"/>
              <a:ea typeface="Roboto" panose="020B0604020202020204" charset="0"/>
              <a:cs typeface="Arial" panose="020B0604020202020204" pitchFamily="34" charset="0"/>
            </a:endParaRPr>
          </a:p>
          <a:p>
            <a:r>
              <a:rPr lang="es-CL" sz="1800" dirty="0">
                <a:latin typeface="Roboto" panose="020B0604020202020204" charset="0"/>
                <a:ea typeface="Roboto" panose="020B0604020202020204" charset="0"/>
                <a:cs typeface="Arial" panose="020B0604020202020204" pitchFamily="34" charset="0"/>
              </a:rPr>
              <a:t>En el hombre “iluminado,” el ¨yo¨ pasa a no existir, alcanzando un estado de “pobreza” y “vacío”, en un estado de profundo misticismo</a:t>
            </a:r>
            <a:r>
              <a:rPr lang="es-CL" sz="1800" dirty="0">
                <a:latin typeface="Roboto" panose="020B0604020202020204" charset="0"/>
                <a:ea typeface="Roboto" panose="020B0604020202020204" charset="0"/>
              </a:rPr>
              <a:t>. </a:t>
            </a:r>
          </a:p>
          <a:p>
            <a:pPr marL="139700" lvl="0" indent="0" algn="l" rtl="0">
              <a:spcBef>
                <a:spcPts val="0"/>
              </a:spcBef>
              <a:spcAft>
                <a:spcPts val="0"/>
              </a:spcAft>
              <a:buClr>
                <a:schemeClr val="lt1"/>
              </a:buClr>
              <a:buSzPts val="1400"/>
              <a:buNone/>
            </a:pPr>
            <a:endParaRPr dirty="0"/>
          </a:p>
        </p:txBody>
      </p:sp>
      <p:sp>
        <p:nvSpPr>
          <p:cNvPr id="627" name="Google Shape;627;p48"/>
          <p:cNvSpPr/>
          <p:nvPr/>
        </p:nvSpPr>
        <p:spPr>
          <a:xfrm rot="5400000">
            <a:off x="7114575" y="-18030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8"/>
          <p:cNvSpPr/>
          <p:nvPr/>
        </p:nvSpPr>
        <p:spPr>
          <a:xfrm>
            <a:off x="6633825" y="3752900"/>
            <a:ext cx="1469099" cy="1345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350;p58">
            <a:extLst>
              <a:ext uri="{FF2B5EF4-FFF2-40B4-BE49-F238E27FC236}">
                <a16:creationId xmlns:a16="http://schemas.microsoft.com/office/drawing/2014/main" id="{F173440E-BC1D-6240-0FDD-AA85B9B048CC}"/>
              </a:ext>
            </a:extLst>
          </p:cNvPr>
          <p:cNvSpPr txBox="1">
            <a:spLocks noGrp="1"/>
          </p:cNvSpPr>
          <p:nvPr>
            <p:ph type="title"/>
          </p:nvPr>
        </p:nvSpPr>
        <p:spPr>
          <a:xfrm>
            <a:off x="-373063" y="633413"/>
            <a:ext cx="7716838" cy="571500"/>
          </a:xfrm>
          <a:prstGeom prst="rect">
            <a:avLst/>
          </a:prstGeom>
        </p:spPr>
        <p:txBody>
          <a:bodyPr spcFirstLastPara="1" wrap="square" lIns="91425" tIns="91425" rIns="91425" bIns="91425" anchor="t" anchorCtr="0">
            <a:noAutofit/>
          </a:bodyPr>
          <a:lstStyle/>
          <a:p>
            <a:pPr lvl="0" algn="ctr"/>
            <a:r>
              <a:rPr lang="es-ES" sz="2400" dirty="0"/>
              <a:t>Iluminado</a:t>
            </a:r>
            <a:endParaRPr sz="2400" dirty="0"/>
          </a:p>
        </p:txBody>
      </p:sp>
      <p:sp>
        <p:nvSpPr>
          <p:cNvPr id="19" name="Google Shape;590;p45">
            <a:extLst>
              <a:ext uri="{FF2B5EF4-FFF2-40B4-BE49-F238E27FC236}">
                <a16:creationId xmlns:a16="http://schemas.microsoft.com/office/drawing/2014/main" id="{379ADDF0-7D71-28A3-C993-94BA0B15A3AB}"/>
              </a:ext>
            </a:extLst>
          </p:cNvPr>
          <p:cNvSpPr/>
          <p:nvPr/>
        </p:nvSpPr>
        <p:spPr>
          <a:xfrm>
            <a:off x="968375" y="1537876"/>
            <a:ext cx="151826" cy="223652"/>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solidFill>
            <a:schemeClr val="accent1">
              <a:lumMod val="7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90;p45">
            <a:extLst>
              <a:ext uri="{FF2B5EF4-FFF2-40B4-BE49-F238E27FC236}">
                <a16:creationId xmlns:a16="http://schemas.microsoft.com/office/drawing/2014/main" id="{CF9B1AE0-5DAF-350E-D8C1-75F2583E0161}"/>
              </a:ext>
            </a:extLst>
          </p:cNvPr>
          <p:cNvSpPr/>
          <p:nvPr/>
        </p:nvSpPr>
        <p:spPr>
          <a:xfrm>
            <a:off x="968375" y="3270147"/>
            <a:ext cx="151826" cy="223652"/>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solidFill>
            <a:schemeClr val="accent1">
              <a:lumMod val="7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8755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 </a:t>
            </a:r>
            <a:endParaRPr lang="es-MX" dirty="0"/>
          </a:p>
        </p:txBody>
      </p:sp>
      <p:sp>
        <p:nvSpPr>
          <p:cNvPr id="3" name="Rectángulo 2"/>
          <p:cNvSpPr/>
          <p:nvPr/>
        </p:nvSpPr>
        <p:spPr>
          <a:xfrm>
            <a:off x="372139" y="1162903"/>
            <a:ext cx="7145079" cy="3082895"/>
          </a:xfrm>
          <a:prstGeom prst="rect">
            <a:avLst/>
          </a:prstGeom>
        </p:spPr>
        <p:txBody>
          <a:bodyPr wrap="square">
            <a:spAutoFit/>
          </a:bodyPr>
          <a:lstStyle/>
          <a:p>
            <a:pPr algn="just">
              <a:lnSpc>
                <a:spcPct val="115000"/>
              </a:lnSpc>
              <a:spcAft>
                <a:spcPts val="1000"/>
              </a:spcAft>
            </a:pPr>
            <a:r>
              <a:rPr lang="es-CL" dirty="0" smtClean="0">
                <a:latin typeface="Times New Roman" panose="02020603050405020304" pitchFamily="18" charset="0"/>
                <a:ea typeface="Times New Roman" panose="02020603050405020304" pitchFamily="18" charset="0"/>
                <a:cs typeface="Times New Roman" panose="02020603050405020304" pitchFamily="18" charset="0"/>
              </a:rPr>
              <a:t>EL VACIO.  </a:t>
            </a:r>
            <a:r>
              <a:rPr lang="es-CL" dirty="0">
                <a:latin typeface="Times New Roman" panose="02020603050405020304" pitchFamily="18" charset="0"/>
                <a:ea typeface="Times New Roman" panose="02020603050405020304" pitchFamily="18" charset="0"/>
                <a:cs typeface="Times New Roman" panose="02020603050405020304" pitchFamily="18" charset="0"/>
              </a:rPr>
              <a:t>significa darse cuenta de que realmente no se tiene nada y de que nunca se ha tenido nada. </a:t>
            </a:r>
            <a:endParaRPr lang="es-CL"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CL" dirty="0" smtClean="0">
                <a:latin typeface="Times New Roman" panose="02020603050405020304" pitchFamily="18" charset="0"/>
                <a:ea typeface="Times New Roman" panose="02020603050405020304" pitchFamily="18" charset="0"/>
                <a:cs typeface="Times New Roman" panose="02020603050405020304" pitchFamily="18" charset="0"/>
              </a:rPr>
              <a:t>Nada </a:t>
            </a:r>
            <a:r>
              <a:rPr lang="es-CL" dirty="0">
                <a:latin typeface="Times New Roman" panose="02020603050405020304" pitchFamily="18" charset="0"/>
                <a:ea typeface="Times New Roman" panose="02020603050405020304" pitchFamily="18" charset="0"/>
                <a:cs typeface="Times New Roman" panose="02020603050405020304" pitchFamily="18" charset="0"/>
              </a:rPr>
              <a:t>que ganar y nada que perder, nada que dar y nada que recibir, ser exactamente así de pobre y sin embargo ser rico en posibilidades inagotables</a:t>
            </a:r>
            <a:r>
              <a:rPr lang="es-CL"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ES" dirty="0"/>
              <a:t>“El verdadero objetivo de la práctica es descubrir la sabiduría que siempre has </a:t>
            </a:r>
            <a:r>
              <a:rPr lang="es-ES" dirty="0" smtClean="0"/>
              <a:t>tenido“.</a:t>
            </a:r>
            <a:endParaRPr lang="es-CL"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CL"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CL" dirty="0">
                <a:latin typeface="Times New Roman" panose="02020603050405020304" pitchFamily="18" charset="0"/>
                <a:ea typeface="Times New Roman" panose="02020603050405020304" pitchFamily="18" charset="0"/>
                <a:cs typeface="Times New Roman" panose="02020603050405020304" pitchFamily="18" charset="0"/>
              </a:rPr>
              <a:t>El vacío zen es un vacío dinámico y vivo, inaprensible y atemporal, cuya verdadera naturaleza permanece desconocida. </a:t>
            </a:r>
            <a:endParaRPr lang="es-CL"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CL" dirty="0" smtClean="0">
                <a:latin typeface="Times New Roman" panose="02020603050405020304" pitchFamily="18" charset="0"/>
                <a:ea typeface="Times New Roman" panose="02020603050405020304" pitchFamily="18" charset="0"/>
                <a:cs typeface="Times New Roman" panose="02020603050405020304" pitchFamily="18" charset="0"/>
              </a:rPr>
              <a:t>La </a:t>
            </a:r>
            <a:r>
              <a:rPr lang="es-CL" dirty="0">
                <a:latin typeface="Times New Roman" panose="02020603050405020304" pitchFamily="18" charset="0"/>
                <a:ea typeface="Times New Roman" panose="02020603050405020304" pitchFamily="18" charset="0"/>
                <a:cs typeface="Times New Roman" panose="02020603050405020304" pitchFamily="18" charset="0"/>
              </a:rPr>
              <a:t>esencia de la vida se siente, no se piensa, no se racionaliza o conceptualiza, y cuando se capta, se comprende su naturaleza de vacío.  </a:t>
            </a:r>
            <a:endParaRPr lang="es-CL"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CL" dirty="0" smtClean="0">
                <a:latin typeface="Times New Roman" panose="02020603050405020304" pitchFamily="18" charset="0"/>
                <a:ea typeface="Times New Roman" panose="02020603050405020304" pitchFamily="18" charset="0"/>
                <a:cs typeface="Times New Roman" panose="02020603050405020304" pitchFamily="18" charset="0"/>
              </a:rPr>
              <a:t>Ese </a:t>
            </a:r>
            <a:r>
              <a:rPr lang="es-CL" dirty="0">
                <a:latin typeface="Times New Roman" panose="02020603050405020304" pitchFamily="18" charset="0"/>
                <a:ea typeface="Times New Roman" panose="02020603050405020304" pitchFamily="18" charset="0"/>
                <a:cs typeface="Times New Roman" panose="02020603050405020304" pitchFamily="18" charset="0"/>
              </a:rPr>
              <a:t>estado de </a:t>
            </a:r>
            <a:r>
              <a:rPr lang="es-CL" i="1" dirty="0">
                <a:latin typeface="Times New Roman" panose="02020603050405020304" pitchFamily="18" charset="0"/>
                <a:ea typeface="Times New Roman" panose="02020603050405020304" pitchFamily="18" charset="0"/>
                <a:cs typeface="Times New Roman" panose="02020603050405020304" pitchFamily="18" charset="0"/>
              </a:rPr>
              <a:t>desprendimiento</a:t>
            </a:r>
            <a:r>
              <a:rPr lang="es-CL" dirty="0">
                <a:latin typeface="Times New Roman" panose="02020603050405020304" pitchFamily="18" charset="0"/>
                <a:ea typeface="Times New Roman" panose="02020603050405020304" pitchFamily="18" charset="0"/>
                <a:cs typeface="Times New Roman" panose="02020603050405020304" pitchFamily="18" charset="0"/>
              </a:rPr>
              <a:t> y </a:t>
            </a:r>
            <a:r>
              <a:rPr lang="es-CL" i="1" dirty="0">
                <a:latin typeface="Times New Roman" panose="02020603050405020304" pitchFamily="18" charset="0"/>
                <a:ea typeface="Times New Roman" panose="02020603050405020304" pitchFamily="18" charset="0"/>
                <a:cs typeface="Times New Roman" panose="02020603050405020304" pitchFamily="18" charset="0"/>
              </a:rPr>
              <a:t>ausencia</a:t>
            </a:r>
            <a:r>
              <a:rPr lang="es-CL" dirty="0">
                <a:latin typeface="Times New Roman" panose="02020603050405020304" pitchFamily="18" charset="0"/>
                <a:ea typeface="Times New Roman" panose="02020603050405020304" pitchFamily="18" charset="0"/>
                <a:cs typeface="Times New Roman" panose="02020603050405020304" pitchFamily="18" charset="0"/>
              </a:rPr>
              <a:t> de deseo es, a la vez, espiritual y psicológico.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7038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46"/>
          <p:cNvSpPr txBox="1">
            <a:spLocks noGrp="1"/>
          </p:cNvSpPr>
          <p:nvPr>
            <p:ph type="title"/>
          </p:nvPr>
        </p:nvSpPr>
        <p:spPr>
          <a:xfrm>
            <a:off x="706950" y="1757054"/>
            <a:ext cx="7726500" cy="197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4000" dirty="0">
                <a:solidFill>
                  <a:schemeClr val="accent1">
                    <a:lumMod val="50000"/>
                  </a:schemeClr>
                </a:solidFill>
              </a:rPr>
              <a:t>SUTRAS</a:t>
            </a:r>
            <a:br>
              <a:rPr lang="es-ES" sz="4000" dirty="0">
                <a:solidFill>
                  <a:schemeClr val="accent1">
                    <a:lumMod val="50000"/>
                  </a:schemeClr>
                </a:solidFill>
              </a:rPr>
            </a:br>
            <a:r>
              <a:rPr lang="es-ES" sz="4000" dirty="0">
                <a:solidFill>
                  <a:schemeClr val="accent1">
                    <a:lumMod val="50000"/>
                  </a:schemeClr>
                </a:solidFill>
              </a:rPr>
              <a:t>¡ </a:t>
            </a:r>
            <a:r>
              <a:rPr lang="es-CL" sz="4000" dirty="0">
                <a:solidFill>
                  <a:schemeClr val="accent1">
                    <a:lumMod val="50000"/>
                  </a:schemeClr>
                </a:solidFill>
              </a:rPr>
              <a:t>Ir más allá, ir mucho más allá recitar para despertar !</a:t>
            </a:r>
            <a:endParaRPr sz="4000" dirty="0">
              <a:solidFill>
                <a:schemeClr val="accent1">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53"/>
          <p:cNvSpPr txBox="1">
            <a:spLocks noGrp="1"/>
          </p:cNvSpPr>
          <p:nvPr>
            <p:ph type="title"/>
          </p:nvPr>
        </p:nvSpPr>
        <p:spPr>
          <a:xfrm>
            <a:off x="713625" y="554700"/>
            <a:ext cx="7716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SÍMBOLOS BUDISTAS</a:t>
            </a:r>
            <a:endParaRPr dirty="0"/>
          </a:p>
        </p:txBody>
      </p:sp>
      <p:grpSp>
        <p:nvGrpSpPr>
          <p:cNvPr id="754" name="Google Shape;754;p53"/>
          <p:cNvGrpSpPr/>
          <p:nvPr/>
        </p:nvGrpSpPr>
        <p:grpSpPr>
          <a:xfrm>
            <a:off x="838649" y="1723361"/>
            <a:ext cx="349487" cy="347063"/>
            <a:chOff x="717008" y="1635172"/>
            <a:chExt cx="360891" cy="358388"/>
          </a:xfrm>
        </p:grpSpPr>
        <p:sp>
          <p:nvSpPr>
            <p:cNvPr id="755" name="Google Shape;755;p53"/>
            <p:cNvSpPr/>
            <p:nvPr/>
          </p:nvSpPr>
          <p:spPr>
            <a:xfrm>
              <a:off x="849579" y="1739235"/>
              <a:ext cx="37813" cy="151109"/>
            </a:xfrm>
            <a:custGeom>
              <a:avLst/>
              <a:gdLst/>
              <a:ahLst/>
              <a:cxnLst/>
              <a:rect l="l" t="t" r="r" b="b"/>
              <a:pathLst>
                <a:path w="1073" h="4288" extrusionOk="0">
                  <a:moveTo>
                    <a:pt x="906" y="1"/>
                  </a:moveTo>
                  <a:lnTo>
                    <a:pt x="1" y="953"/>
                  </a:lnTo>
                  <a:lnTo>
                    <a:pt x="382" y="1334"/>
                  </a:lnTo>
                  <a:cubicBezTo>
                    <a:pt x="501" y="1453"/>
                    <a:pt x="501" y="1620"/>
                    <a:pt x="382" y="1739"/>
                  </a:cubicBezTo>
                  <a:lnTo>
                    <a:pt x="1" y="2144"/>
                  </a:lnTo>
                  <a:lnTo>
                    <a:pt x="382" y="2525"/>
                  </a:lnTo>
                  <a:cubicBezTo>
                    <a:pt x="501" y="2644"/>
                    <a:pt x="501" y="2811"/>
                    <a:pt x="382" y="2930"/>
                  </a:cubicBezTo>
                  <a:lnTo>
                    <a:pt x="1" y="3335"/>
                  </a:lnTo>
                  <a:lnTo>
                    <a:pt x="906" y="4287"/>
                  </a:lnTo>
                  <a:cubicBezTo>
                    <a:pt x="977" y="4287"/>
                    <a:pt x="1001" y="4287"/>
                    <a:pt x="1072" y="4240"/>
                  </a:cubicBezTo>
                  <a:lnTo>
                    <a:pt x="1072"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3"/>
            <p:cNvSpPr/>
            <p:nvPr/>
          </p:nvSpPr>
          <p:spPr>
            <a:xfrm>
              <a:off x="906668" y="1738389"/>
              <a:ext cx="37777" cy="151955"/>
            </a:xfrm>
            <a:custGeom>
              <a:avLst/>
              <a:gdLst/>
              <a:ahLst/>
              <a:cxnLst/>
              <a:rect l="l" t="t" r="r" b="b"/>
              <a:pathLst>
                <a:path w="1072" h="4312" extrusionOk="0">
                  <a:moveTo>
                    <a:pt x="167" y="1"/>
                  </a:moveTo>
                  <a:cubicBezTo>
                    <a:pt x="95" y="1"/>
                    <a:pt x="72" y="1"/>
                    <a:pt x="0" y="48"/>
                  </a:cubicBezTo>
                  <a:lnTo>
                    <a:pt x="0" y="4287"/>
                  </a:lnTo>
                  <a:lnTo>
                    <a:pt x="167" y="4311"/>
                  </a:lnTo>
                  <a:lnTo>
                    <a:pt x="1072" y="3359"/>
                  </a:lnTo>
                  <a:lnTo>
                    <a:pt x="691" y="2954"/>
                  </a:lnTo>
                  <a:cubicBezTo>
                    <a:pt x="572" y="2835"/>
                    <a:pt x="572" y="2668"/>
                    <a:pt x="691" y="2549"/>
                  </a:cubicBezTo>
                  <a:lnTo>
                    <a:pt x="1072" y="2168"/>
                  </a:lnTo>
                  <a:lnTo>
                    <a:pt x="691" y="1763"/>
                  </a:lnTo>
                  <a:cubicBezTo>
                    <a:pt x="572" y="1644"/>
                    <a:pt x="572" y="1477"/>
                    <a:pt x="691" y="1358"/>
                  </a:cubicBezTo>
                  <a:lnTo>
                    <a:pt x="1072" y="953"/>
                  </a:lnTo>
                  <a:lnTo>
                    <a:pt x="167"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3"/>
            <p:cNvSpPr/>
            <p:nvPr/>
          </p:nvSpPr>
          <p:spPr>
            <a:xfrm>
              <a:off x="800913" y="1702303"/>
              <a:ext cx="57089" cy="223281"/>
            </a:xfrm>
            <a:custGeom>
              <a:avLst/>
              <a:gdLst/>
              <a:ahLst/>
              <a:cxnLst/>
              <a:rect l="l" t="t" r="r" b="b"/>
              <a:pathLst>
                <a:path w="1620" h="6336" extrusionOk="0">
                  <a:moveTo>
                    <a:pt x="1" y="1"/>
                  </a:moveTo>
                  <a:lnTo>
                    <a:pt x="1" y="6335"/>
                  </a:lnTo>
                  <a:cubicBezTo>
                    <a:pt x="239" y="6169"/>
                    <a:pt x="905" y="5740"/>
                    <a:pt x="1620" y="5478"/>
                  </a:cubicBezTo>
                  <a:lnTo>
                    <a:pt x="715" y="4573"/>
                  </a:lnTo>
                  <a:cubicBezTo>
                    <a:pt x="596" y="4454"/>
                    <a:pt x="596" y="4287"/>
                    <a:pt x="715" y="4168"/>
                  </a:cubicBezTo>
                  <a:lnTo>
                    <a:pt x="1096" y="3787"/>
                  </a:lnTo>
                  <a:lnTo>
                    <a:pt x="715" y="3382"/>
                  </a:lnTo>
                  <a:cubicBezTo>
                    <a:pt x="596" y="3263"/>
                    <a:pt x="596" y="3097"/>
                    <a:pt x="715" y="2978"/>
                  </a:cubicBezTo>
                  <a:lnTo>
                    <a:pt x="1096" y="2573"/>
                  </a:lnTo>
                  <a:lnTo>
                    <a:pt x="715" y="2192"/>
                  </a:lnTo>
                  <a:cubicBezTo>
                    <a:pt x="596" y="2073"/>
                    <a:pt x="596" y="1906"/>
                    <a:pt x="715" y="1787"/>
                  </a:cubicBezTo>
                  <a:lnTo>
                    <a:pt x="1620" y="858"/>
                  </a:lnTo>
                  <a:cubicBezTo>
                    <a:pt x="905" y="596"/>
                    <a:pt x="239" y="168"/>
                    <a:pt x="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3"/>
            <p:cNvSpPr/>
            <p:nvPr/>
          </p:nvSpPr>
          <p:spPr>
            <a:xfrm>
              <a:off x="737975" y="1698956"/>
              <a:ext cx="42006" cy="231668"/>
            </a:xfrm>
            <a:custGeom>
              <a:avLst/>
              <a:gdLst/>
              <a:ahLst/>
              <a:cxnLst/>
              <a:rect l="l" t="t" r="r" b="b"/>
              <a:pathLst>
                <a:path w="1192" h="6574" extrusionOk="0">
                  <a:moveTo>
                    <a:pt x="1191" y="1"/>
                  </a:moveTo>
                  <a:cubicBezTo>
                    <a:pt x="501" y="120"/>
                    <a:pt x="0" y="739"/>
                    <a:pt x="0" y="1501"/>
                  </a:cubicBezTo>
                  <a:lnTo>
                    <a:pt x="0" y="5097"/>
                  </a:lnTo>
                  <a:cubicBezTo>
                    <a:pt x="0" y="5811"/>
                    <a:pt x="501" y="6430"/>
                    <a:pt x="1191" y="6573"/>
                  </a:cubicBezTo>
                  <a:lnTo>
                    <a:pt x="1191"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3"/>
            <p:cNvSpPr/>
            <p:nvPr/>
          </p:nvSpPr>
          <p:spPr>
            <a:xfrm>
              <a:off x="936022" y="1702303"/>
              <a:ext cx="57124" cy="223281"/>
            </a:xfrm>
            <a:custGeom>
              <a:avLst/>
              <a:gdLst/>
              <a:ahLst/>
              <a:cxnLst/>
              <a:rect l="l" t="t" r="r" b="b"/>
              <a:pathLst>
                <a:path w="1621" h="6336" extrusionOk="0">
                  <a:moveTo>
                    <a:pt x="1620" y="1"/>
                  </a:moveTo>
                  <a:cubicBezTo>
                    <a:pt x="1382" y="168"/>
                    <a:pt x="715" y="596"/>
                    <a:pt x="1" y="834"/>
                  </a:cubicBezTo>
                  <a:lnTo>
                    <a:pt x="906" y="1715"/>
                  </a:lnTo>
                  <a:cubicBezTo>
                    <a:pt x="1025" y="1906"/>
                    <a:pt x="1025" y="2073"/>
                    <a:pt x="906" y="2192"/>
                  </a:cubicBezTo>
                  <a:lnTo>
                    <a:pt x="501" y="2597"/>
                  </a:lnTo>
                  <a:lnTo>
                    <a:pt x="906" y="2978"/>
                  </a:lnTo>
                  <a:cubicBezTo>
                    <a:pt x="1025" y="3097"/>
                    <a:pt x="1025" y="3263"/>
                    <a:pt x="906" y="3382"/>
                  </a:cubicBezTo>
                  <a:lnTo>
                    <a:pt x="501" y="3787"/>
                  </a:lnTo>
                  <a:lnTo>
                    <a:pt x="906" y="4168"/>
                  </a:lnTo>
                  <a:cubicBezTo>
                    <a:pt x="1025" y="4287"/>
                    <a:pt x="1025" y="4454"/>
                    <a:pt x="906" y="4573"/>
                  </a:cubicBezTo>
                  <a:lnTo>
                    <a:pt x="1" y="5478"/>
                  </a:lnTo>
                  <a:cubicBezTo>
                    <a:pt x="715" y="5740"/>
                    <a:pt x="1382" y="6169"/>
                    <a:pt x="1620" y="6335"/>
                  </a:cubicBezTo>
                  <a:lnTo>
                    <a:pt x="1620"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3"/>
            <p:cNvSpPr/>
            <p:nvPr/>
          </p:nvSpPr>
          <p:spPr>
            <a:xfrm>
              <a:off x="717008" y="1635172"/>
              <a:ext cx="191353" cy="105790"/>
            </a:xfrm>
            <a:custGeom>
              <a:avLst/>
              <a:gdLst/>
              <a:ahLst/>
              <a:cxnLst/>
              <a:rect l="l" t="t" r="r" b="b"/>
              <a:pathLst>
                <a:path w="5430" h="3002" extrusionOk="0">
                  <a:moveTo>
                    <a:pt x="310" y="1"/>
                  </a:moveTo>
                  <a:cubicBezTo>
                    <a:pt x="119" y="1"/>
                    <a:pt x="0" y="144"/>
                    <a:pt x="0" y="286"/>
                  </a:cubicBezTo>
                  <a:lnTo>
                    <a:pt x="0" y="1477"/>
                  </a:lnTo>
                  <a:cubicBezTo>
                    <a:pt x="0" y="1668"/>
                    <a:pt x="143" y="1787"/>
                    <a:pt x="310" y="1787"/>
                  </a:cubicBezTo>
                  <a:lnTo>
                    <a:pt x="548" y="1787"/>
                  </a:lnTo>
                  <a:cubicBezTo>
                    <a:pt x="976" y="1787"/>
                    <a:pt x="1405" y="1549"/>
                    <a:pt x="1667" y="1191"/>
                  </a:cubicBezTo>
                  <a:lnTo>
                    <a:pt x="3929" y="1191"/>
                  </a:lnTo>
                  <a:cubicBezTo>
                    <a:pt x="4430" y="1191"/>
                    <a:pt x="4834" y="1596"/>
                    <a:pt x="4834" y="2073"/>
                  </a:cubicBezTo>
                  <a:lnTo>
                    <a:pt x="4834" y="2977"/>
                  </a:lnTo>
                  <a:cubicBezTo>
                    <a:pt x="4906" y="3001"/>
                    <a:pt x="5025" y="3001"/>
                    <a:pt x="5120" y="3001"/>
                  </a:cubicBezTo>
                  <a:cubicBezTo>
                    <a:pt x="5215" y="3001"/>
                    <a:pt x="5311" y="3001"/>
                    <a:pt x="5430" y="2977"/>
                  </a:cubicBezTo>
                  <a:lnTo>
                    <a:pt x="5430" y="2073"/>
                  </a:lnTo>
                  <a:cubicBezTo>
                    <a:pt x="5430" y="1239"/>
                    <a:pt x="4739" y="596"/>
                    <a:pt x="3929" y="596"/>
                  </a:cubicBezTo>
                  <a:lnTo>
                    <a:pt x="1667" y="596"/>
                  </a:lnTo>
                  <a:cubicBezTo>
                    <a:pt x="1405" y="239"/>
                    <a:pt x="1024" y="1"/>
                    <a:pt x="54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3"/>
            <p:cNvSpPr/>
            <p:nvPr/>
          </p:nvSpPr>
          <p:spPr>
            <a:xfrm>
              <a:off x="1014078" y="1699801"/>
              <a:ext cx="42006" cy="230822"/>
            </a:xfrm>
            <a:custGeom>
              <a:avLst/>
              <a:gdLst/>
              <a:ahLst/>
              <a:cxnLst/>
              <a:rect l="l" t="t" r="r" b="b"/>
              <a:pathLst>
                <a:path w="1192" h="6550" extrusionOk="0">
                  <a:moveTo>
                    <a:pt x="0" y="0"/>
                  </a:moveTo>
                  <a:lnTo>
                    <a:pt x="0" y="6549"/>
                  </a:lnTo>
                  <a:cubicBezTo>
                    <a:pt x="691" y="6406"/>
                    <a:pt x="1191" y="5787"/>
                    <a:pt x="1191" y="5073"/>
                  </a:cubicBezTo>
                  <a:lnTo>
                    <a:pt x="1191" y="1477"/>
                  </a:lnTo>
                  <a:cubicBezTo>
                    <a:pt x="1191" y="762"/>
                    <a:pt x="691" y="119"/>
                    <a:pt x="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3"/>
            <p:cNvSpPr/>
            <p:nvPr/>
          </p:nvSpPr>
          <p:spPr>
            <a:xfrm>
              <a:off x="887356" y="1887770"/>
              <a:ext cx="190543" cy="105790"/>
            </a:xfrm>
            <a:custGeom>
              <a:avLst/>
              <a:gdLst/>
              <a:ahLst/>
              <a:cxnLst/>
              <a:rect l="l" t="t" r="r" b="b"/>
              <a:pathLst>
                <a:path w="5407" h="3002" extrusionOk="0">
                  <a:moveTo>
                    <a:pt x="286" y="1"/>
                  </a:moveTo>
                  <a:cubicBezTo>
                    <a:pt x="191" y="1"/>
                    <a:pt x="72" y="1"/>
                    <a:pt x="0" y="25"/>
                  </a:cubicBezTo>
                  <a:lnTo>
                    <a:pt x="0" y="930"/>
                  </a:lnTo>
                  <a:cubicBezTo>
                    <a:pt x="0" y="1763"/>
                    <a:pt x="667" y="2406"/>
                    <a:pt x="1477" y="2406"/>
                  </a:cubicBezTo>
                  <a:lnTo>
                    <a:pt x="3739" y="2406"/>
                  </a:lnTo>
                  <a:cubicBezTo>
                    <a:pt x="4001" y="2763"/>
                    <a:pt x="4382" y="3001"/>
                    <a:pt x="4882" y="3001"/>
                  </a:cubicBezTo>
                  <a:lnTo>
                    <a:pt x="5121" y="3001"/>
                  </a:lnTo>
                  <a:cubicBezTo>
                    <a:pt x="5287" y="3001"/>
                    <a:pt x="5406" y="2859"/>
                    <a:pt x="5406" y="2716"/>
                  </a:cubicBezTo>
                  <a:lnTo>
                    <a:pt x="5406" y="1525"/>
                  </a:lnTo>
                  <a:cubicBezTo>
                    <a:pt x="5406" y="1382"/>
                    <a:pt x="5263" y="1263"/>
                    <a:pt x="5073" y="1263"/>
                  </a:cubicBezTo>
                  <a:lnTo>
                    <a:pt x="4835" y="1263"/>
                  </a:lnTo>
                  <a:cubicBezTo>
                    <a:pt x="4382" y="1263"/>
                    <a:pt x="3977" y="1501"/>
                    <a:pt x="3715" y="1858"/>
                  </a:cubicBezTo>
                  <a:lnTo>
                    <a:pt x="1477" y="1858"/>
                  </a:lnTo>
                  <a:cubicBezTo>
                    <a:pt x="977" y="1858"/>
                    <a:pt x="596" y="1430"/>
                    <a:pt x="596" y="953"/>
                  </a:cubicBezTo>
                  <a:lnTo>
                    <a:pt x="596" y="25"/>
                  </a:lnTo>
                  <a:cubicBezTo>
                    <a:pt x="501" y="1"/>
                    <a:pt x="381" y="1"/>
                    <a:pt x="28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 name="Google Shape;763;p53"/>
          <p:cNvSpPr/>
          <p:nvPr/>
        </p:nvSpPr>
        <p:spPr>
          <a:xfrm>
            <a:off x="1702577" y="1723662"/>
            <a:ext cx="208109" cy="350080"/>
          </a:xfrm>
          <a:custGeom>
            <a:avLst/>
            <a:gdLst/>
            <a:ahLst/>
            <a:cxnLst/>
            <a:rect l="l" t="t" r="r" b="b"/>
            <a:pathLst>
              <a:path w="6098" h="10258" extrusionOk="0">
                <a:moveTo>
                  <a:pt x="1239" y="2375"/>
                </a:moveTo>
                <a:cubicBezTo>
                  <a:pt x="1430" y="2375"/>
                  <a:pt x="1692" y="2542"/>
                  <a:pt x="1977" y="2756"/>
                </a:cubicBezTo>
                <a:cubicBezTo>
                  <a:pt x="1811" y="2899"/>
                  <a:pt x="1549" y="2970"/>
                  <a:pt x="1239" y="2970"/>
                </a:cubicBezTo>
                <a:cubicBezTo>
                  <a:pt x="1073" y="2970"/>
                  <a:pt x="953" y="2828"/>
                  <a:pt x="953" y="2661"/>
                </a:cubicBezTo>
                <a:cubicBezTo>
                  <a:pt x="953" y="2518"/>
                  <a:pt x="1096" y="2375"/>
                  <a:pt x="1239" y="2375"/>
                </a:cubicBezTo>
                <a:close/>
                <a:moveTo>
                  <a:pt x="4835" y="3590"/>
                </a:moveTo>
                <a:cubicBezTo>
                  <a:pt x="5026" y="3590"/>
                  <a:pt x="5145" y="3733"/>
                  <a:pt x="5145" y="3899"/>
                </a:cubicBezTo>
                <a:cubicBezTo>
                  <a:pt x="5145" y="4042"/>
                  <a:pt x="5002" y="4185"/>
                  <a:pt x="4835" y="4185"/>
                </a:cubicBezTo>
                <a:cubicBezTo>
                  <a:pt x="4669" y="4185"/>
                  <a:pt x="4430" y="4042"/>
                  <a:pt x="4168" y="3828"/>
                </a:cubicBezTo>
                <a:cubicBezTo>
                  <a:pt x="4359" y="3685"/>
                  <a:pt x="4597" y="3590"/>
                  <a:pt x="4835" y="3590"/>
                </a:cubicBezTo>
                <a:close/>
                <a:moveTo>
                  <a:pt x="1239" y="4780"/>
                </a:moveTo>
                <a:cubicBezTo>
                  <a:pt x="1549" y="4780"/>
                  <a:pt x="1858" y="4828"/>
                  <a:pt x="2192" y="4923"/>
                </a:cubicBezTo>
                <a:cubicBezTo>
                  <a:pt x="1906" y="5209"/>
                  <a:pt x="1596" y="5376"/>
                  <a:pt x="1239" y="5376"/>
                </a:cubicBezTo>
                <a:cubicBezTo>
                  <a:pt x="1073" y="5376"/>
                  <a:pt x="953" y="5233"/>
                  <a:pt x="953" y="5090"/>
                </a:cubicBezTo>
                <a:cubicBezTo>
                  <a:pt x="953" y="4923"/>
                  <a:pt x="1096" y="4780"/>
                  <a:pt x="1239" y="4780"/>
                </a:cubicBezTo>
                <a:close/>
                <a:moveTo>
                  <a:pt x="3029" y="1"/>
                </a:moveTo>
                <a:cubicBezTo>
                  <a:pt x="2871" y="1"/>
                  <a:pt x="2740" y="118"/>
                  <a:pt x="2740" y="279"/>
                </a:cubicBezTo>
                <a:lnTo>
                  <a:pt x="2740" y="875"/>
                </a:lnTo>
                <a:cubicBezTo>
                  <a:pt x="2740" y="1518"/>
                  <a:pt x="2620" y="2018"/>
                  <a:pt x="2406" y="2375"/>
                </a:cubicBezTo>
                <a:cubicBezTo>
                  <a:pt x="1977" y="2042"/>
                  <a:pt x="1573" y="1804"/>
                  <a:pt x="1215" y="1804"/>
                </a:cubicBezTo>
                <a:cubicBezTo>
                  <a:pt x="501" y="1804"/>
                  <a:pt x="1" y="2637"/>
                  <a:pt x="549" y="3375"/>
                </a:cubicBezTo>
                <a:cubicBezTo>
                  <a:pt x="644" y="3494"/>
                  <a:pt x="787" y="3590"/>
                  <a:pt x="977" y="3590"/>
                </a:cubicBezTo>
                <a:cubicBezTo>
                  <a:pt x="1053" y="3596"/>
                  <a:pt x="1127" y="3599"/>
                  <a:pt x="1199" y="3599"/>
                </a:cubicBezTo>
                <a:cubicBezTo>
                  <a:pt x="1698" y="3599"/>
                  <a:pt x="2121" y="3458"/>
                  <a:pt x="2454" y="3209"/>
                </a:cubicBezTo>
                <a:cubicBezTo>
                  <a:pt x="2573" y="3328"/>
                  <a:pt x="3097" y="3733"/>
                  <a:pt x="3216" y="3852"/>
                </a:cubicBezTo>
                <a:cubicBezTo>
                  <a:pt x="3049" y="3994"/>
                  <a:pt x="2930" y="4161"/>
                  <a:pt x="2787" y="4304"/>
                </a:cubicBezTo>
                <a:cubicBezTo>
                  <a:pt x="2787" y="4328"/>
                  <a:pt x="2740" y="4399"/>
                  <a:pt x="2668" y="4447"/>
                </a:cubicBezTo>
                <a:cubicBezTo>
                  <a:pt x="2175" y="4289"/>
                  <a:pt x="1698" y="4197"/>
                  <a:pt x="1265" y="4197"/>
                </a:cubicBezTo>
                <a:cubicBezTo>
                  <a:pt x="1175" y="4197"/>
                  <a:pt x="1087" y="4201"/>
                  <a:pt x="1001" y="4209"/>
                </a:cubicBezTo>
                <a:cubicBezTo>
                  <a:pt x="858" y="4209"/>
                  <a:pt x="668" y="4328"/>
                  <a:pt x="596" y="4423"/>
                </a:cubicBezTo>
                <a:cubicBezTo>
                  <a:pt x="1" y="5161"/>
                  <a:pt x="525" y="5995"/>
                  <a:pt x="1239" y="5995"/>
                </a:cubicBezTo>
                <a:cubicBezTo>
                  <a:pt x="1858" y="5995"/>
                  <a:pt x="2382" y="5614"/>
                  <a:pt x="2811" y="5161"/>
                </a:cubicBezTo>
                <a:cubicBezTo>
                  <a:pt x="3930" y="5638"/>
                  <a:pt x="4907" y="6566"/>
                  <a:pt x="4907" y="7519"/>
                </a:cubicBezTo>
                <a:cubicBezTo>
                  <a:pt x="4907" y="8686"/>
                  <a:pt x="3954" y="9638"/>
                  <a:pt x="2787" y="9638"/>
                </a:cubicBezTo>
                <a:cubicBezTo>
                  <a:pt x="1906" y="9638"/>
                  <a:pt x="1192" y="8924"/>
                  <a:pt x="1192" y="8019"/>
                </a:cubicBezTo>
                <a:cubicBezTo>
                  <a:pt x="1192" y="7328"/>
                  <a:pt x="1739" y="6781"/>
                  <a:pt x="2430" y="6781"/>
                </a:cubicBezTo>
                <a:cubicBezTo>
                  <a:pt x="2930" y="6781"/>
                  <a:pt x="3359" y="7209"/>
                  <a:pt x="3359" y="7733"/>
                </a:cubicBezTo>
                <a:cubicBezTo>
                  <a:pt x="3359" y="8102"/>
                  <a:pt x="3059" y="8414"/>
                  <a:pt x="2680" y="8414"/>
                </a:cubicBezTo>
                <a:cubicBezTo>
                  <a:pt x="2570" y="8414"/>
                  <a:pt x="2453" y="8388"/>
                  <a:pt x="2335" y="8329"/>
                </a:cubicBezTo>
                <a:cubicBezTo>
                  <a:pt x="2216" y="8257"/>
                  <a:pt x="2168" y="8114"/>
                  <a:pt x="2192" y="7995"/>
                </a:cubicBezTo>
                <a:cubicBezTo>
                  <a:pt x="2227" y="7799"/>
                  <a:pt x="2077" y="7617"/>
                  <a:pt x="1889" y="7617"/>
                </a:cubicBezTo>
                <a:cubicBezTo>
                  <a:pt x="1825" y="7617"/>
                  <a:pt x="1758" y="7638"/>
                  <a:pt x="1692" y="7686"/>
                </a:cubicBezTo>
                <a:cubicBezTo>
                  <a:pt x="1668" y="7733"/>
                  <a:pt x="1620" y="7781"/>
                  <a:pt x="1596" y="7852"/>
                </a:cubicBezTo>
                <a:cubicBezTo>
                  <a:pt x="1573" y="8472"/>
                  <a:pt x="2049" y="8995"/>
                  <a:pt x="2668" y="8995"/>
                </a:cubicBezTo>
                <a:cubicBezTo>
                  <a:pt x="3383" y="8995"/>
                  <a:pt x="3954" y="8448"/>
                  <a:pt x="3954" y="7733"/>
                </a:cubicBezTo>
                <a:cubicBezTo>
                  <a:pt x="3954" y="6900"/>
                  <a:pt x="3263" y="6185"/>
                  <a:pt x="2430" y="6185"/>
                </a:cubicBezTo>
                <a:cubicBezTo>
                  <a:pt x="1430" y="6185"/>
                  <a:pt x="596" y="7019"/>
                  <a:pt x="596" y="8019"/>
                </a:cubicBezTo>
                <a:cubicBezTo>
                  <a:pt x="596" y="9234"/>
                  <a:pt x="1573" y="10258"/>
                  <a:pt x="2811" y="10258"/>
                </a:cubicBezTo>
                <a:cubicBezTo>
                  <a:pt x="4311" y="10258"/>
                  <a:pt x="5526" y="9043"/>
                  <a:pt x="5526" y="7543"/>
                </a:cubicBezTo>
                <a:cubicBezTo>
                  <a:pt x="5526" y="6328"/>
                  <a:pt x="4478" y="5280"/>
                  <a:pt x="3287" y="4709"/>
                </a:cubicBezTo>
                <a:cubicBezTo>
                  <a:pt x="3454" y="4566"/>
                  <a:pt x="3597" y="4423"/>
                  <a:pt x="3716" y="4280"/>
                </a:cubicBezTo>
                <a:cubicBezTo>
                  <a:pt x="4121" y="4590"/>
                  <a:pt x="4526" y="4804"/>
                  <a:pt x="4883" y="4804"/>
                </a:cubicBezTo>
                <a:cubicBezTo>
                  <a:pt x="5597" y="4804"/>
                  <a:pt x="6097" y="3971"/>
                  <a:pt x="5526" y="3256"/>
                </a:cubicBezTo>
                <a:cubicBezTo>
                  <a:pt x="5431" y="3137"/>
                  <a:pt x="5311" y="3090"/>
                  <a:pt x="5169" y="3066"/>
                </a:cubicBezTo>
                <a:cubicBezTo>
                  <a:pt x="5047" y="3041"/>
                  <a:pt x="4931" y="3030"/>
                  <a:pt x="4820" y="3030"/>
                </a:cubicBezTo>
                <a:cubicBezTo>
                  <a:pt x="4382" y="3030"/>
                  <a:pt x="4015" y="3205"/>
                  <a:pt x="3692" y="3471"/>
                </a:cubicBezTo>
                <a:cubicBezTo>
                  <a:pt x="3525" y="3351"/>
                  <a:pt x="3001" y="2875"/>
                  <a:pt x="2882" y="2756"/>
                </a:cubicBezTo>
                <a:cubicBezTo>
                  <a:pt x="3168" y="2304"/>
                  <a:pt x="3359" y="1661"/>
                  <a:pt x="3359" y="875"/>
                </a:cubicBezTo>
                <a:lnTo>
                  <a:pt x="3359" y="232"/>
                </a:lnTo>
                <a:cubicBezTo>
                  <a:pt x="3359" y="160"/>
                  <a:pt x="3335" y="113"/>
                  <a:pt x="3263" y="89"/>
                </a:cubicBezTo>
                <a:cubicBezTo>
                  <a:pt x="3187" y="27"/>
                  <a:pt x="3105" y="1"/>
                  <a:pt x="302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4" name="Google Shape;764;p53"/>
          <p:cNvGrpSpPr/>
          <p:nvPr/>
        </p:nvGrpSpPr>
        <p:grpSpPr>
          <a:xfrm>
            <a:off x="2423394" y="1722542"/>
            <a:ext cx="350308" cy="349523"/>
            <a:chOff x="2353466" y="1634326"/>
            <a:chExt cx="361739" cy="360928"/>
          </a:xfrm>
        </p:grpSpPr>
        <p:sp>
          <p:nvSpPr>
            <p:cNvPr id="765" name="Google Shape;765;p53"/>
            <p:cNvSpPr/>
            <p:nvPr/>
          </p:nvSpPr>
          <p:spPr>
            <a:xfrm>
              <a:off x="2418906" y="1698110"/>
              <a:ext cx="83977" cy="232514"/>
            </a:xfrm>
            <a:custGeom>
              <a:avLst/>
              <a:gdLst/>
              <a:ahLst/>
              <a:cxnLst/>
              <a:rect l="l" t="t" r="r" b="b"/>
              <a:pathLst>
                <a:path w="2383" h="6598" extrusionOk="0">
                  <a:moveTo>
                    <a:pt x="1192" y="1811"/>
                  </a:moveTo>
                  <a:cubicBezTo>
                    <a:pt x="1358" y="1811"/>
                    <a:pt x="1477" y="1954"/>
                    <a:pt x="1477" y="2120"/>
                  </a:cubicBezTo>
                  <a:cubicBezTo>
                    <a:pt x="1477" y="2263"/>
                    <a:pt x="1358" y="2406"/>
                    <a:pt x="1192" y="2406"/>
                  </a:cubicBezTo>
                  <a:cubicBezTo>
                    <a:pt x="1001" y="2406"/>
                    <a:pt x="882" y="2263"/>
                    <a:pt x="882" y="2120"/>
                  </a:cubicBezTo>
                  <a:cubicBezTo>
                    <a:pt x="882" y="1930"/>
                    <a:pt x="1025" y="1811"/>
                    <a:pt x="1192" y="1811"/>
                  </a:cubicBezTo>
                  <a:close/>
                  <a:moveTo>
                    <a:pt x="1477" y="1"/>
                  </a:moveTo>
                  <a:cubicBezTo>
                    <a:pt x="430" y="1"/>
                    <a:pt x="1" y="1096"/>
                    <a:pt x="1" y="2120"/>
                  </a:cubicBezTo>
                  <a:lnTo>
                    <a:pt x="1" y="5716"/>
                  </a:lnTo>
                  <a:cubicBezTo>
                    <a:pt x="1" y="6216"/>
                    <a:pt x="406" y="6597"/>
                    <a:pt x="882" y="6597"/>
                  </a:cubicBezTo>
                  <a:cubicBezTo>
                    <a:pt x="1382" y="6597"/>
                    <a:pt x="1787" y="6192"/>
                    <a:pt x="1787" y="5716"/>
                  </a:cubicBezTo>
                  <a:lnTo>
                    <a:pt x="1787" y="4525"/>
                  </a:lnTo>
                  <a:cubicBezTo>
                    <a:pt x="1787" y="3906"/>
                    <a:pt x="1930" y="3478"/>
                    <a:pt x="2073" y="3097"/>
                  </a:cubicBezTo>
                  <a:cubicBezTo>
                    <a:pt x="2216" y="2668"/>
                    <a:pt x="2382" y="2263"/>
                    <a:pt x="2382" y="1501"/>
                  </a:cubicBezTo>
                  <a:cubicBezTo>
                    <a:pt x="2382" y="525"/>
                    <a:pt x="1930" y="1"/>
                    <a:pt x="147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3"/>
            <p:cNvSpPr/>
            <p:nvPr/>
          </p:nvSpPr>
          <p:spPr>
            <a:xfrm>
              <a:off x="2566630" y="1698110"/>
              <a:ext cx="83942" cy="231668"/>
            </a:xfrm>
            <a:custGeom>
              <a:avLst/>
              <a:gdLst/>
              <a:ahLst/>
              <a:cxnLst/>
              <a:rect l="l" t="t" r="r" b="b"/>
              <a:pathLst>
                <a:path w="2382" h="6574" extrusionOk="0">
                  <a:moveTo>
                    <a:pt x="1191" y="1811"/>
                  </a:moveTo>
                  <a:cubicBezTo>
                    <a:pt x="1358" y="1811"/>
                    <a:pt x="1477" y="1954"/>
                    <a:pt x="1477" y="2120"/>
                  </a:cubicBezTo>
                  <a:cubicBezTo>
                    <a:pt x="1477" y="2263"/>
                    <a:pt x="1358" y="2406"/>
                    <a:pt x="1191" y="2406"/>
                  </a:cubicBezTo>
                  <a:cubicBezTo>
                    <a:pt x="1000" y="2406"/>
                    <a:pt x="881" y="2263"/>
                    <a:pt x="881" y="2120"/>
                  </a:cubicBezTo>
                  <a:cubicBezTo>
                    <a:pt x="881" y="1930"/>
                    <a:pt x="1048" y="1811"/>
                    <a:pt x="1191" y="1811"/>
                  </a:cubicBezTo>
                  <a:close/>
                  <a:moveTo>
                    <a:pt x="881" y="1"/>
                  </a:moveTo>
                  <a:cubicBezTo>
                    <a:pt x="453" y="1"/>
                    <a:pt x="0" y="501"/>
                    <a:pt x="0" y="1477"/>
                  </a:cubicBezTo>
                  <a:cubicBezTo>
                    <a:pt x="0" y="2239"/>
                    <a:pt x="143" y="2644"/>
                    <a:pt x="286" y="3073"/>
                  </a:cubicBezTo>
                  <a:cubicBezTo>
                    <a:pt x="453" y="3454"/>
                    <a:pt x="596" y="3859"/>
                    <a:pt x="596" y="4502"/>
                  </a:cubicBezTo>
                  <a:lnTo>
                    <a:pt x="596" y="5692"/>
                  </a:lnTo>
                  <a:cubicBezTo>
                    <a:pt x="596" y="6192"/>
                    <a:pt x="1000" y="6574"/>
                    <a:pt x="1477" y="6574"/>
                  </a:cubicBezTo>
                  <a:cubicBezTo>
                    <a:pt x="2001" y="6574"/>
                    <a:pt x="2382" y="6169"/>
                    <a:pt x="2382" y="5692"/>
                  </a:cubicBezTo>
                  <a:lnTo>
                    <a:pt x="2382" y="2073"/>
                  </a:lnTo>
                  <a:cubicBezTo>
                    <a:pt x="2382" y="1096"/>
                    <a:pt x="1929" y="1"/>
                    <a:pt x="88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3"/>
            <p:cNvSpPr/>
            <p:nvPr/>
          </p:nvSpPr>
          <p:spPr>
            <a:xfrm>
              <a:off x="2353466" y="1634326"/>
              <a:ext cx="361739" cy="360928"/>
            </a:xfrm>
            <a:custGeom>
              <a:avLst/>
              <a:gdLst/>
              <a:ahLst/>
              <a:cxnLst/>
              <a:rect l="l" t="t" r="r" b="b"/>
              <a:pathLst>
                <a:path w="10265" h="10242" extrusionOk="0">
                  <a:moveTo>
                    <a:pt x="5144" y="1215"/>
                  </a:moveTo>
                  <a:cubicBezTo>
                    <a:pt x="5335" y="1215"/>
                    <a:pt x="5454" y="1358"/>
                    <a:pt x="5454" y="1501"/>
                  </a:cubicBezTo>
                  <a:cubicBezTo>
                    <a:pt x="5454" y="1692"/>
                    <a:pt x="5311" y="1811"/>
                    <a:pt x="5144" y="1811"/>
                  </a:cubicBezTo>
                  <a:cubicBezTo>
                    <a:pt x="4978" y="1811"/>
                    <a:pt x="4858" y="1668"/>
                    <a:pt x="4858" y="1501"/>
                  </a:cubicBezTo>
                  <a:cubicBezTo>
                    <a:pt x="4858" y="1334"/>
                    <a:pt x="5001" y="1215"/>
                    <a:pt x="5144" y="1215"/>
                  </a:cubicBezTo>
                  <a:close/>
                  <a:moveTo>
                    <a:pt x="3358" y="1215"/>
                  </a:moveTo>
                  <a:cubicBezTo>
                    <a:pt x="4073" y="1215"/>
                    <a:pt x="4858" y="1858"/>
                    <a:pt x="4858" y="3335"/>
                  </a:cubicBezTo>
                  <a:cubicBezTo>
                    <a:pt x="4835" y="4168"/>
                    <a:pt x="4644" y="4668"/>
                    <a:pt x="4501" y="5121"/>
                  </a:cubicBezTo>
                  <a:cubicBezTo>
                    <a:pt x="4335" y="5502"/>
                    <a:pt x="4239" y="5835"/>
                    <a:pt x="4239" y="6335"/>
                  </a:cubicBezTo>
                  <a:lnTo>
                    <a:pt x="4239" y="7526"/>
                  </a:lnTo>
                  <a:cubicBezTo>
                    <a:pt x="4239" y="8312"/>
                    <a:pt x="3572" y="9003"/>
                    <a:pt x="2739" y="9003"/>
                  </a:cubicBezTo>
                  <a:cubicBezTo>
                    <a:pt x="1905" y="9003"/>
                    <a:pt x="1262" y="8312"/>
                    <a:pt x="1262" y="7526"/>
                  </a:cubicBezTo>
                  <a:lnTo>
                    <a:pt x="1262" y="3930"/>
                  </a:lnTo>
                  <a:cubicBezTo>
                    <a:pt x="1262" y="2620"/>
                    <a:pt x="1905" y="1215"/>
                    <a:pt x="3358" y="1215"/>
                  </a:cubicBezTo>
                  <a:close/>
                  <a:moveTo>
                    <a:pt x="6930" y="1215"/>
                  </a:moveTo>
                  <a:cubicBezTo>
                    <a:pt x="8359" y="1215"/>
                    <a:pt x="9050" y="2620"/>
                    <a:pt x="9050" y="3930"/>
                  </a:cubicBezTo>
                  <a:lnTo>
                    <a:pt x="9050" y="7526"/>
                  </a:lnTo>
                  <a:cubicBezTo>
                    <a:pt x="9050" y="8360"/>
                    <a:pt x="8359" y="9003"/>
                    <a:pt x="7573" y="9003"/>
                  </a:cubicBezTo>
                  <a:cubicBezTo>
                    <a:pt x="6716" y="9003"/>
                    <a:pt x="6073" y="8360"/>
                    <a:pt x="6073" y="7526"/>
                  </a:cubicBezTo>
                  <a:lnTo>
                    <a:pt x="6073" y="6335"/>
                  </a:lnTo>
                  <a:cubicBezTo>
                    <a:pt x="6073" y="5835"/>
                    <a:pt x="5954" y="5502"/>
                    <a:pt x="5811" y="5121"/>
                  </a:cubicBezTo>
                  <a:cubicBezTo>
                    <a:pt x="5668" y="4668"/>
                    <a:pt x="5454" y="4168"/>
                    <a:pt x="5454" y="3335"/>
                  </a:cubicBezTo>
                  <a:cubicBezTo>
                    <a:pt x="5454" y="1906"/>
                    <a:pt x="6216" y="1215"/>
                    <a:pt x="6930" y="1215"/>
                  </a:cubicBezTo>
                  <a:close/>
                  <a:moveTo>
                    <a:pt x="310" y="1"/>
                  </a:moveTo>
                  <a:cubicBezTo>
                    <a:pt x="119" y="1"/>
                    <a:pt x="0" y="144"/>
                    <a:pt x="0" y="287"/>
                  </a:cubicBezTo>
                  <a:lnTo>
                    <a:pt x="0" y="9931"/>
                  </a:lnTo>
                  <a:cubicBezTo>
                    <a:pt x="0" y="10122"/>
                    <a:pt x="143" y="10241"/>
                    <a:pt x="310" y="10241"/>
                  </a:cubicBezTo>
                  <a:lnTo>
                    <a:pt x="9955" y="10241"/>
                  </a:lnTo>
                  <a:cubicBezTo>
                    <a:pt x="10121" y="10241"/>
                    <a:pt x="10241" y="10074"/>
                    <a:pt x="10241" y="9931"/>
                  </a:cubicBezTo>
                  <a:lnTo>
                    <a:pt x="10241" y="287"/>
                  </a:lnTo>
                  <a:cubicBezTo>
                    <a:pt x="10264" y="144"/>
                    <a:pt x="10121" y="1"/>
                    <a:pt x="995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 name="Google Shape;768;p53"/>
          <p:cNvGrpSpPr/>
          <p:nvPr/>
        </p:nvGrpSpPr>
        <p:grpSpPr>
          <a:xfrm>
            <a:off x="3236072" y="1722542"/>
            <a:ext cx="308877" cy="349522"/>
            <a:chOff x="3192662" y="1634326"/>
            <a:chExt cx="318956" cy="360927"/>
          </a:xfrm>
        </p:grpSpPr>
        <p:sp>
          <p:nvSpPr>
            <p:cNvPr id="769" name="Google Shape;769;p53"/>
            <p:cNvSpPr/>
            <p:nvPr/>
          </p:nvSpPr>
          <p:spPr>
            <a:xfrm>
              <a:off x="3331154" y="1698110"/>
              <a:ext cx="180464" cy="297144"/>
            </a:xfrm>
            <a:custGeom>
              <a:avLst/>
              <a:gdLst/>
              <a:ahLst/>
              <a:cxnLst/>
              <a:rect l="l" t="t" r="r" b="b"/>
              <a:pathLst>
                <a:path w="5121" h="8432" extrusionOk="0">
                  <a:moveTo>
                    <a:pt x="4192" y="596"/>
                  </a:moveTo>
                  <a:cubicBezTo>
                    <a:pt x="4382" y="596"/>
                    <a:pt x="4525" y="739"/>
                    <a:pt x="4501" y="930"/>
                  </a:cubicBezTo>
                  <a:cubicBezTo>
                    <a:pt x="4477" y="1072"/>
                    <a:pt x="4358" y="1191"/>
                    <a:pt x="4192" y="1191"/>
                  </a:cubicBezTo>
                  <a:lnTo>
                    <a:pt x="3358" y="1191"/>
                  </a:lnTo>
                  <a:cubicBezTo>
                    <a:pt x="3477" y="834"/>
                    <a:pt x="3811" y="596"/>
                    <a:pt x="4192" y="596"/>
                  </a:cubicBezTo>
                  <a:close/>
                  <a:moveTo>
                    <a:pt x="4192" y="1"/>
                  </a:moveTo>
                  <a:cubicBezTo>
                    <a:pt x="3644" y="1"/>
                    <a:pt x="3168" y="287"/>
                    <a:pt x="2882" y="739"/>
                  </a:cubicBezTo>
                  <a:cubicBezTo>
                    <a:pt x="2739" y="644"/>
                    <a:pt x="2572" y="596"/>
                    <a:pt x="2382" y="596"/>
                  </a:cubicBezTo>
                  <a:lnTo>
                    <a:pt x="0" y="596"/>
                  </a:lnTo>
                  <a:cubicBezTo>
                    <a:pt x="191" y="834"/>
                    <a:pt x="310" y="1168"/>
                    <a:pt x="310" y="1477"/>
                  </a:cubicBezTo>
                  <a:lnTo>
                    <a:pt x="310" y="7836"/>
                  </a:lnTo>
                  <a:cubicBezTo>
                    <a:pt x="310" y="8145"/>
                    <a:pt x="572" y="8431"/>
                    <a:pt x="905" y="8431"/>
                  </a:cubicBezTo>
                  <a:lnTo>
                    <a:pt x="1191" y="8431"/>
                  </a:lnTo>
                  <a:cubicBezTo>
                    <a:pt x="1381" y="8431"/>
                    <a:pt x="1500" y="8264"/>
                    <a:pt x="1500" y="8121"/>
                  </a:cubicBezTo>
                  <a:lnTo>
                    <a:pt x="1500" y="6359"/>
                  </a:lnTo>
                  <a:cubicBezTo>
                    <a:pt x="1500" y="5288"/>
                    <a:pt x="1905" y="4192"/>
                    <a:pt x="2691" y="3192"/>
                  </a:cubicBezTo>
                  <a:lnTo>
                    <a:pt x="2691" y="3906"/>
                  </a:lnTo>
                  <a:cubicBezTo>
                    <a:pt x="2691" y="5049"/>
                    <a:pt x="3596" y="5978"/>
                    <a:pt x="4763" y="6002"/>
                  </a:cubicBezTo>
                  <a:cubicBezTo>
                    <a:pt x="4906" y="6002"/>
                    <a:pt x="5073" y="5883"/>
                    <a:pt x="5073" y="5740"/>
                  </a:cubicBezTo>
                  <a:cubicBezTo>
                    <a:pt x="5096" y="5573"/>
                    <a:pt x="4954" y="5407"/>
                    <a:pt x="4763" y="5407"/>
                  </a:cubicBezTo>
                  <a:cubicBezTo>
                    <a:pt x="3930" y="5407"/>
                    <a:pt x="3287" y="4740"/>
                    <a:pt x="3287" y="3930"/>
                  </a:cubicBezTo>
                  <a:lnTo>
                    <a:pt x="3287" y="1811"/>
                  </a:lnTo>
                  <a:lnTo>
                    <a:pt x="4168" y="1811"/>
                  </a:lnTo>
                  <a:cubicBezTo>
                    <a:pt x="4644" y="1811"/>
                    <a:pt x="5073" y="1430"/>
                    <a:pt x="5096" y="953"/>
                  </a:cubicBezTo>
                  <a:cubicBezTo>
                    <a:pt x="5120" y="453"/>
                    <a:pt x="4715" y="1"/>
                    <a:pt x="419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3"/>
            <p:cNvSpPr/>
            <p:nvPr/>
          </p:nvSpPr>
          <p:spPr>
            <a:xfrm>
              <a:off x="3192662" y="1698920"/>
              <a:ext cx="128450" cy="210700"/>
            </a:xfrm>
            <a:custGeom>
              <a:avLst/>
              <a:gdLst/>
              <a:ahLst/>
              <a:cxnLst/>
              <a:rect l="l" t="t" r="r" b="b"/>
              <a:pathLst>
                <a:path w="3645" h="5979" extrusionOk="0">
                  <a:moveTo>
                    <a:pt x="953" y="549"/>
                  </a:moveTo>
                  <a:cubicBezTo>
                    <a:pt x="1334" y="549"/>
                    <a:pt x="1668" y="811"/>
                    <a:pt x="1787" y="1145"/>
                  </a:cubicBezTo>
                  <a:lnTo>
                    <a:pt x="930" y="1145"/>
                  </a:lnTo>
                  <a:lnTo>
                    <a:pt x="930" y="1168"/>
                  </a:lnTo>
                  <a:cubicBezTo>
                    <a:pt x="739" y="1168"/>
                    <a:pt x="596" y="1026"/>
                    <a:pt x="620" y="811"/>
                  </a:cubicBezTo>
                  <a:cubicBezTo>
                    <a:pt x="668" y="668"/>
                    <a:pt x="810" y="549"/>
                    <a:pt x="953" y="549"/>
                  </a:cubicBezTo>
                  <a:close/>
                  <a:moveTo>
                    <a:pt x="935" y="0"/>
                  </a:moveTo>
                  <a:cubicBezTo>
                    <a:pt x="474" y="0"/>
                    <a:pt x="48" y="373"/>
                    <a:pt x="25" y="835"/>
                  </a:cubicBezTo>
                  <a:cubicBezTo>
                    <a:pt x="1" y="1383"/>
                    <a:pt x="429" y="1811"/>
                    <a:pt x="930" y="1811"/>
                  </a:cubicBezTo>
                  <a:lnTo>
                    <a:pt x="1811" y="1811"/>
                  </a:lnTo>
                  <a:lnTo>
                    <a:pt x="1811" y="3931"/>
                  </a:lnTo>
                  <a:cubicBezTo>
                    <a:pt x="1811" y="4717"/>
                    <a:pt x="1168" y="5384"/>
                    <a:pt x="334" y="5384"/>
                  </a:cubicBezTo>
                  <a:cubicBezTo>
                    <a:pt x="191" y="5384"/>
                    <a:pt x="25" y="5503"/>
                    <a:pt x="25" y="5669"/>
                  </a:cubicBezTo>
                  <a:cubicBezTo>
                    <a:pt x="25" y="5836"/>
                    <a:pt x="144" y="5979"/>
                    <a:pt x="334" y="5979"/>
                  </a:cubicBezTo>
                  <a:cubicBezTo>
                    <a:pt x="1477" y="5979"/>
                    <a:pt x="2454" y="5026"/>
                    <a:pt x="2454" y="3883"/>
                  </a:cubicBezTo>
                  <a:lnTo>
                    <a:pt x="2454" y="3169"/>
                  </a:lnTo>
                  <a:cubicBezTo>
                    <a:pt x="2739" y="3550"/>
                    <a:pt x="3168" y="3836"/>
                    <a:pt x="3644" y="4026"/>
                  </a:cubicBezTo>
                  <a:lnTo>
                    <a:pt x="3644" y="1502"/>
                  </a:lnTo>
                  <a:cubicBezTo>
                    <a:pt x="3644" y="1049"/>
                    <a:pt x="3311" y="668"/>
                    <a:pt x="2859" y="597"/>
                  </a:cubicBezTo>
                  <a:cubicBezTo>
                    <a:pt x="2819" y="593"/>
                    <a:pt x="2780" y="591"/>
                    <a:pt x="2742" y="591"/>
                  </a:cubicBezTo>
                  <a:cubicBezTo>
                    <a:pt x="2550" y="591"/>
                    <a:pt x="2378" y="641"/>
                    <a:pt x="2239" y="740"/>
                  </a:cubicBezTo>
                  <a:cubicBezTo>
                    <a:pt x="2001" y="311"/>
                    <a:pt x="1525" y="2"/>
                    <a:pt x="977" y="2"/>
                  </a:cubicBezTo>
                  <a:cubicBezTo>
                    <a:pt x="963" y="1"/>
                    <a:pt x="949" y="0"/>
                    <a:pt x="935"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3"/>
            <p:cNvSpPr/>
            <p:nvPr/>
          </p:nvSpPr>
          <p:spPr>
            <a:xfrm>
              <a:off x="3310151" y="1634326"/>
              <a:ext cx="83977" cy="21038"/>
            </a:xfrm>
            <a:custGeom>
              <a:avLst/>
              <a:gdLst/>
              <a:ahLst/>
              <a:cxnLst/>
              <a:rect l="l" t="t" r="r" b="b"/>
              <a:pathLst>
                <a:path w="2383" h="597" extrusionOk="0">
                  <a:moveTo>
                    <a:pt x="1192" y="1"/>
                  </a:moveTo>
                  <a:cubicBezTo>
                    <a:pt x="715" y="1"/>
                    <a:pt x="263" y="239"/>
                    <a:pt x="1" y="596"/>
                  </a:cubicBezTo>
                  <a:lnTo>
                    <a:pt x="2382" y="596"/>
                  </a:lnTo>
                  <a:cubicBezTo>
                    <a:pt x="2120" y="239"/>
                    <a:pt x="1668" y="1"/>
                    <a:pt x="119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3"/>
            <p:cNvSpPr/>
            <p:nvPr/>
          </p:nvSpPr>
          <p:spPr>
            <a:xfrm>
              <a:off x="3280796" y="1676297"/>
              <a:ext cx="143533" cy="21003"/>
            </a:xfrm>
            <a:custGeom>
              <a:avLst/>
              <a:gdLst/>
              <a:ahLst/>
              <a:cxnLst/>
              <a:rect l="l" t="t" r="r" b="b"/>
              <a:pathLst>
                <a:path w="4073" h="596" extrusionOk="0">
                  <a:moveTo>
                    <a:pt x="834" y="1"/>
                  </a:moveTo>
                  <a:cubicBezTo>
                    <a:pt x="453" y="1"/>
                    <a:pt x="119" y="239"/>
                    <a:pt x="0" y="596"/>
                  </a:cubicBezTo>
                  <a:lnTo>
                    <a:pt x="4073" y="596"/>
                  </a:lnTo>
                  <a:cubicBezTo>
                    <a:pt x="3954" y="263"/>
                    <a:pt x="3644" y="1"/>
                    <a:pt x="321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53"/>
          <p:cNvGrpSpPr/>
          <p:nvPr/>
        </p:nvGrpSpPr>
        <p:grpSpPr>
          <a:xfrm>
            <a:off x="4041447" y="1722337"/>
            <a:ext cx="286933" cy="349725"/>
            <a:chOff x="4024317" y="1634115"/>
            <a:chExt cx="296296" cy="361137"/>
          </a:xfrm>
        </p:grpSpPr>
        <p:sp>
          <p:nvSpPr>
            <p:cNvPr id="774" name="Google Shape;774;p53"/>
            <p:cNvSpPr/>
            <p:nvPr/>
          </p:nvSpPr>
          <p:spPr>
            <a:xfrm>
              <a:off x="4129225" y="1887770"/>
              <a:ext cx="83977" cy="107482"/>
            </a:xfrm>
            <a:custGeom>
              <a:avLst/>
              <a:gdLst/>
              <a:ahLst/>
              <a:cxnLst/>
              <a:rect l="l" t="t" r="r" b="b"/>
              <a:pathLst>
                <a:path w="2383" h="3050" extrusionOk="0">
                  <a:moveTo>
                    <a:pt x="548" y="1"/>
                  </a:moveTo>
                  <a:lnTo>
                    <a:pt x="548" y="501"/>
                  </a:lnTo>
                  <a:cubicBezTo>
                    <a:pt x="548" y="787"/>
                    <a:pt x="668" y="1049"/>
                    <a:pt x="834" y="1263"/>
                  </a:cubicBezTo>
                  <a:lnTo>
                    <a:pt x="834" y="2406"/>
                  </a:lnTo>
                  <a:lnTo>
                    <a:pt x="310" y="2406"/>
                  </a:lnTo>
                  <a:lnTo>
                    <a:pt x="310" y="2454"/>
                  </a:lnTo>
                  <a:cubicBezTo>
                    <a:pt x="120" y="2454"/>
                    <a:pt x="1" y="2597"/>
                    <a:pt x="1" y="2739"/>
                  </a:cubicBezTo>
                  <a:cubicBezTo>
                    <a:pt x="1" y="2882"/>
                    <a:pt x="167" y="3049"/>
                    <a:pt x="310" y="3049"/>
                  </a:cubicBezTo>
                  <a:lnTo>
                    <a:pt x="2096" y="3049"/>
                  </a:lnTo>
                  <a:cubicBezTo>
                    <a:pt x="2263" y="3049"/>
                    <a:pt x="2382" y="2882"/>
                    <a:pt x="2382" y="2739"/>
                  </a:cubicBezTo>
                  <a:cubicBezTo>
                    <a:pt x="2382" y="2597"/>
                    <a:pt x="2239" y="2454"/>
                    <a:pt x="2096" y="2454"/>
                  </a:cubicBezTo>
                  <a:lnTo>
                    <a:pt x="1501" y="2454"/>
                  </a:lnTo>
                  <a:lnTo>
                    <a:pt x="1501" y="1287"/>
                  </a:lnTo>
                  <a:cubicBezTo>
                    <a:pt x="1668" y="1072"/>
                    <a:pt x="1787" y="834"/>
                    <a:pt x="1787" y="549"/>
                  </a:cubicBezTo>
                  <a:lnTo>
                    <a:pt x="1787" y="25"/>
                  </a:lnTo>
                  <a:cubicBezTo>
                    <a:pt x="1763" y="25"/>
                    <a:pt x="1763" y="72"/>
                    <a:pt x="1739" y="72"/>
                  </a:cubicBezTo>
                  <a:cubicBezTo>
                    <a:pt x="1596" y="191"/>
                    <a:pt x="1382" y="239"/>
                    <a:pt x="1168" y="239"/>
                  </a:cubicBezTo>
                  <a:cubicBezTo>
                    <a:pt x="953" y="239"/>
                    <a:pt x="787" y="191"/>
                    <a:pt x="596" y="72"/>
                  </a:cubicBezTo>
                  <a:cubicBezTo>
                    <a:pt x="572" y="72"/>
                    <a:pt x="572" y="25"/>
                    <a:pt x="54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3"/>
            <p:cNvSpPr/>
            <p:nvPr/>
          </p:nvSpPr>
          <p:spPr>
            <a:xfrm>
              <a:off x="4086445" y="1888616"/>
              <a:ext cx="41971" cy="52895"/>
            </a:xfrm>
            <a:custGeom>
              <a:avLst/>
              <a:gdLst/>
              <a:ahLst/>
              <a:cxnLst/>
              <a:rect l="l" t="t" r="r" b="b"/>
              <a:pathLst>
                <a:path w="1191" h="1501" extrusionOk="0">
                  <a:moveTo>
                    <a:pt x="1191" y="1"/>
                  </a:moveTo>
                  <a:cubicBezTo>
                    <a:pt x="953" y="191"/>
                    <a:pt x="619" y="310"/>
                    <a:pt x="310" y="310"/>
                  </a:cubicBezTo>
                  <a:cubicBezTo>
                    <a:pt x="191" y="310"/>
                    <a:pt x="95" y="286"/>
                    <a:pt x="0" y="239"/>
                  </a:cubicBezTo>
                  <a:lnTo>
                    <a:pt x="0" y="1191"/>
                  </a:lnTo>
                  <a:cubicBezTo>
                    <a:pt x="0" y="1382"/>
                    <a:pt x="143" y="1501"/>
                    <a:pt x="310" y="1501"/>
                  </a:cubicBezTo>
                  <a:cubicBezTo>
                    <a:pt x="810" y="1501"/>
                    <a:pt x="1191" y="1072"/>
                    <a:pt x="1191" y="596"/>
                  </a:cubicBezTo>
                  <a:lnTo>
                    <a:pt x="1191"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3"/>
            <p:cNvSpPr/>
            <p:nvPr/>
          </p:nvSpPr>
          <p:spPr>
            <a:xfrm>
              <a:off x="4213166" y="1888616"/>
              <a:ext cx="41971" cy="52895"/>
            </a:xfrm>
            <a:custGeom>
              <a:avLst/>
              <a:gdLst/>
              <a:ahLst/>
              <a:cxnLst/>
              <a:rect l="l" t="t" r="r" b="b"/>
              <a:pathLst>
                <a:path w="1191" h="1501" extrusionOk="0">
                  <a:moveTo>
                    <a:pt x="0" y="1"/>
                  </a:moveTo>
                  <a:lnTo>
                    <a:pt x="0" y="596"/>
                  </a:lnTo>
                  <a:cubicBezTo>
                    <a:pt x="0" y="1120"/>
                    <a:pt x="429" y="1501"/>
                    <a:pt x="905" y="1501"/>
                  </a:cubicBezTo>
                  <a:cubicBezTo>
                    <a:pt x="1072" y="1501"/>
                    <a:pt x="1191" y="1358"/>
                    <a:pt x="1191" y="1191"/>
                  </a:cubicBezTo>
                  <a:lnTo>
                    <a:pt x="1191" y="239"/>
                  </a:lnTo>
                  <a:cubicBezTo>
                    <a:pt x="1119" y="286"/>
                    <a:pt x="1000" y="310"/>
                    <a:pt x="905" y="310"/>
                  </a:cubicBezTo>
                  <a:cubicBezTo>
                    <a:pt x="572" y="310"/>
                    <a:pt x="238" y="191"/>
                    <a:pt x="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3"/>
            <p:cNvSpPr/>
            <p:nvPr/>
          </p:nvSpPr>
          <p:spPr>
            <a:xfrm>
              <a:off x="4086445" y="1824832"/>
              <a:ext cx="41971" cy="52930"/>
            </a:xfrm>
            <a:custGeom>
              <a:avLst/>
              <a:gdLst/>
              <a:ahLst/>
              <a:cxnLst/>
              <a:rect l="l" t="t" r="r" b="b"/>
              <a:pathLst>
                <a:path w="1191" h="1502" extrusionOk="0">
                  <a:moveTo>
                    <a:pt x="1191" y="1"/>
                  </a:moveTo>
                  <a:cubicBezTo>
                    <a:pt x="953" y="191"/>
                    <a:pt x="619" y="310"/>
                    <a:pt x="310" y="310"/>
                  </a:cubicBezTo>
                  <a:cubicBezTo>
                    <a:pt x="215" y="310"/>
                    <a:pt x="119" y="263"/>
                    <a:pt x="0" y="239"/>
                  </a:cubicBezTo>
                  <a:lnTo>
                    <a:pt x="0" y="1191"/>
                  </a:lnTo>
                  <a:cubicBezTo>
                    <a:pt x="0" y="1382"/>
                    <a:pt x="143" y="1501"/>
                    <a:pt x="310" y="1501"/>
                  </a:cubicBezTo>
                  <a:cubicBezTo>
                    <a:pt x="810" y="1501"/>
                    <a:pt x="1191" y="1072"/>
                    <a:pt x="1191" y="596"/>
                  </a:cubicBezTo>
                  <a:lnTo>
                    <a:pt x="1191"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3"/>
            <p:cNvSpPr/>
            <p:nvPr/>
          </p:nvSpPr>
          <p:spPr>
            <a:xfrm>
              <a:off x="4148537" y="1824832"/>
              <a:ext cx="43662" cy="51239"/>
            </a:xfrm>
            <a:custGeom>
              <a:avLst/>
              <a:gdLst/>
              <a:ahLst/>
              <a:cxnLst/>
              <a:rect l="l" t="t" r="r" b="b"/>
              <a:pathLst>
                <a:path w="1239" h="1454" extrusionOk="0">
                  <a:moveTo>
                    <a:pt x="0" y="1"/>
                  </a:moveTo>
                  <a:lnTo>
                    <a:pt x="0" y="548"/>
                  </a:lnTo>
                  <a:lnTo>
                    <a:pt x="48" y="548"/>
                  </a:lnTo>
                  <a:cubicBezTo>
                    <a:pt x="48" y="858"/>
                    <a:pt x="215" y="1191"/>
                    <a:pt x="477" y="1406"/>
                  </a:cubicBezTo>
                  <a:cubicBezTo>
                    <a:pt x="524" y="1430"/>
                    <a:pt x="596" y="1453"/>
                    <a:pt x="643" y="1453"/>
                  </a:cubicBezTo>
                  <a:cubicBezTo>
                    <a:pt x="715" y="1453"/>
                    <a:pt x="763" y="1430"/>
                    <a:pt x="834" y="1406"/>
                  </a:cubicBezTo>
                  <a:cubicBezTo>
                    <a:pt x="1096" y="1191"/>
                    <a:pt x="1239" y="906"/>
                    <a:pt x="1239" y="548"/>
                  </a:cubicBezTo>
                  <a:lnTo>
                    <a:pt x="1239" y="25"/>
                  </a:lnTo>
                  <a:cubicBezTo>
                    <a:pt x="1215" y="25"/>
                    <a:pt x="1215" y="72"/>
                    <a:pt x="1191" y="72"/>
                  </a:cubicBezTo>
                  <a:cubicBezTo>
                    <a:pt x="1048" y="191"/>
                    <a:pt x="834" y="239"/>
                    <a:pt x="620" y="239"/>
                  </a:cubicBezTo>
                  <a:cubicBezTo>
                    <a:pt x="405" y="239"/>
                    <a:pt x="239" y="191"/>
                    <a:pt x="48" y="72"/>
                  </a:cubicBezTo>
                  <a:cubicBezTo>
                    <a:pt x="24" y="72"/>
                    <a:pt x="24" y="25"/>
                    <a:pt x="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3"/>
            <p:cNvSpPr/>
            <p:nvPr/>
          </p:nvSpPr>
          <p:spPr>
            <a:xfrm>
              <a:off x="4214822" y="1824832"/>
              <a:ext cx="42006" cy="53001"/>
            </a:xfrm>
            <a:custGeom>
              <a:avLst/>
              <a:gdLst/>
              <a:ahLst/>
              <a:cxnLst/>
              <a:rect l="l" t="t" r="r" b="b"/>
              <a:pathLst>
                <a:path w="1192" h="1504" extrusionOk="0">
                  <a:moveTo>
                    <a:pt x="1" y="1"/>
                  </a:moveTo>
                  <a:lnTo>
                    <a:pt x="1" y="596"/>
                  </a:lnTo>
                  <a:cubicBezTo>
                    <a:pt x="1" y="1096"/>
                    <a:pt x="406" y="1501"/>
                    <a:pt x="882" y="1501"/>
                  </a:cubicBezTo>
                  <a:cubicBezTo>
                    <a:pt x="892" y="1503"/>
                    <a:pt x="903" y="1504"/>
                    <a:pt x="914" y="1504"/>
                  </a:cubicBezTo>
                  <a:cubicBezTo>
                    <a:pt x="1048" y="1504"/>
                    <a:pt x="1192" y="1368"/>
                    <a:pt x="1192" y="1191"/>
                  </a:cubicBezTo>
                  <a:lnTo>
                    <a:pt x="1192" y="239"/>
                  </a:lnTo>
                  <a:cubicBezTo>
                    <a:pt x="1096" y="263"/>
                    <a:pt x="977" y="310"/>
                    <a:pt x="882" y="310"/>
                  </a:cubicBezTo>
                  <a:cubicBezTo>
                    <a:pt x="549" y="310"/>
                    <a:pt x="239" y="191"/>
                    <a:pt x="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3"/>
            <p:cNvSpPr/>
            <p:nvPr/>
          </p:nvSpPr>
          <p:spPr>
            <a:xfrm>
              <a:off x="4150228" y="1761048"/>
              <a:ext cx="41971" cy="51239"/>
            </a:xfrm>
            <a:custGeom>
              <a:avLst/>
              <a:gdLst/>
              <a:ahLst/>
              <a:cxnLst/>
              <a:rect l="l" t="t" r="r" b="b"/>
              <a:pathLst>
                <a:path w="1191" h="1454" extrusionOk="0">
                  <a:moveTo>
                    <a:pt x="0" y="1"/>
                  </a:moveTo>
                  <a:lnTo>
                    <a:pt x="0" y="525"/>
                  </a:lnTo>
                  <a:cubicBezTo>
                    <a:pt x="0" y="882"/>
                    <a:pt x="167" y="1192"/>
                    <a:pt x="429" y="1406"/>
                  </a:cubicBezTo>
                  <a:cubicBezTo>
                    <a:pt x="476" y="1430"/>
                    <a:pt x="548" y="1453"/>
                    <a:pt x="595" y="1453"/>
                  </a:cubicBezTo>
                  <a:cubicBezTo>
                    <a:pt x="667" y="1453"/>
                    <a:pt x="715" y="1430"/>
                    <a:pt x="786" y="1406"/>
                  </a:cubicBezTo>
                  <a:cubicBezTo>
                    <a:pt x="1048" y="1192"/>
                    <a:pt x="1191" y="882"/>
                    <a:pt x="1191" y="525"/>
                  </a:cubicBezTo>
                  <a:lnTo>
                    <a:pt x="1191"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3"/>
            <p:cNvSpPr/>
            <p:nvPr/>
          </p:nvSpPr>
          <p:spPr>
            <a:xfrm>
              <a:off x="4214822" y="1761894"/>
              <a:ext cx="105790" cy="73898"/>
            </a:xfrm>
            <a:custGeom>
              <a:avLst/>
              <a:gdLst/>
              <a:ahLst/>
              <a:cxnLst/>
              <a:rect l="l" t="t" r="r" b="b"/>
              <a:pathLst>
                <a:path w="3002" h="2097" extrusionOk="0">
                  <a:moveTo>
                    <a:pt x="1" y="1"/>
                  </a:moveTo>
                  <a:lnTo>
                    <a:pt x="1" y="596"/>
                  </a:lnTo>
                  <a:cubicBezTo>
                    <a:pt x="1" y="1096"/>
                    <a:pt x="406" y="1501"/>
                    <a:pt x="882" y="1501"/>
                  </a:cubicBezTo>
                  <a:cubicBezTo>
                    <a:pt x="977" y="1501"/>
                    <a:pt x="1072" y="1429"/>
                    <a:pt x="1120" y="1382"/>
                  </a:cubicBezTo>
                  <a:cubicBezTo>
                    <a:pt x="1501" y="1811"/>
                    <a:pt x="2073" y="2096"/>
                    <a:pt x="2692" y="2096"/>
                  </a:cubicBezTo>
                  <a:cubicBezTo>
                    <a:pt x="2882" y="2096"/>
                    <a:pt x="3001" y="1930"/>
                    <a:pt x="3001" y="1787"/>
                  </a:cubicBezTo>
                  <a:cubicBezTo>
                    <a:pt x="3001" y="1644"/>
                    <a:pt x="2859" y="1501"/>
                    <a:pt x="2692" y="1501"/>
                  </a:cubicBezTo>
                  <a:cubicBezTo>
                    <a:pt x="1835" y="1501"/>
                    <a:pt x="1192" y="810"/>
                    <a:pt x="119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3"/>
            <p:cNvSpPr/>
            <p:nvPr/>
          </p:nvSpPr>
          <p:spPr>
            <a:xfrm>
              <a:off x="4024317" y="1761894"/>
              <a:ext cx="104945" cy="73898"/>
            </a:xfrm>
            <a:custGeom>
              <a:avLst/>
              <a:gdLst/>
              <a:ahLst/>
              <a:cxnLst/>
              <a:rect l="l" t="t" r="r" b="b"/>
              <a:pathLst>
                <a:path w="2978" h="2097" extrusionOk="0">
                  <a:moveTo>
                    <a:pt x="1787" y="1"/>
                  </a:moveTo>
                  <a:cubicBezTo>
                    <a:pt x="1787" y="834"/>
                    <a:pt x="1120" y="1501"/>
                    <a:pt x="311" y="1501"/>
                  </a:cubicBezTo>
                  <a:cubicBezTo>
                    <a:pt x="120" y="1501"/>
                    <a:pt x="1" y="1644"/>
                    <a:pt x="1" y="1787"/>
                  </a:cubicBezTo>
                  <a:cubicBezTo>
                    <a:pt x="1" y="1930"/>
                    <a:pt x="96" y="2096"/>
                    <a:pt x="287" y="2096"/>
                  </a:cubicBezTo>
                  <a:cubicBezTo>
                    <a:pt x="906" y="2096"/>
                    <a:pt x="1477" y="1811"/>
                    <a:pt x="1858" y="1382"/>
                  </a:cubicBezTo>
                  <a:cubicBezTo>
                    <a:pt x="1906" y="1429"/>
                    <a:pt x="2001" y="1501"/>
                    <a:pt x="2097" y="1501"/>
                  </a:cubicBezTo>
                  <a:cubicBezTo>
                    <a:pt x="2597" y="1501"/>
                    <a:pt x="2978" y="1072"/>
                    <a:pt x="2978" y="596"/>
                  </a:cubicBezTo>
                  <a:lnTo>
                    <a:pt x="2978"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3"/>
            <p:cNvSpPr/>
            <p:nvPr/>
          </p:nvSpPr>
          <p:spPr>
            <a:xfrm>
              <a:off x="4034396" y="1698110"/>
              <a:ext cx="62974" cy="42006"/>
            </a:xfrm>
            <a:custGeom>
              <a:avLst/>
              <a:gdLst/>
              <a:ahLst/>
              <a:cxnLst/>
              <a:rect l="l" t="t" r="r" b="b"/>
              <a:pathLst>
                <a:path w="1787" h="1192" extrusionOk="0">
                  <a:moveTo>
                    <a:pt x="596" y="1"/>
                  </a:moveTo>
                  <a:cubicBezTo>
                    <a:pt x="263" y="1"/>
                    <a:pt x="1" y="263"/>
                    <a:pt x="1" y="596"/>
                  </a:cubicBezTo>
                  <a:cubicBezTo>
                    <a:pt x="1" y="930"/>
                    <a:pt x="263" y="1191"/>
                    <a:pt x="596" y="1191"/>
                  </a:cubicBezTo>
                  <a:lnTo>
                    <a:pt x="1787" y="1191"/>
                  </a:lnTo>
                  <a:lnTo>
                    <a:pt x="1787" y="882"/>
                  </a:lnTo>
                  <a:cubicBezTo>
                    <a:pt x="1787" y="382"/>
                    <a:pt x="1358" y="1"/>
                    <a:pt x="88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3"/>
            <p:cNvSpPr/>
            <p:nvPr/>
          </p:nvSpPr>
          <p:spPr>
            <a:xfrm>
              <a:off x="4118336" y="1634115"/>
              <a:ext cx="105755" cy="106002"/>
            </a:xfrm>
            <a:custGeom>
              <a:avLst/>
              <a:gdLst/>
              <a:ahLst/>
              <a:cxnLst/>
              <a:rect l="l" t="t" r="r" b="b"/>
              <a:pathLst>
                <a:path w="3001" h="3008" extrusionOk="0">
                  <a:moveTo>
                    <a:pt x="1489" y="1"/>
                  </a:moveTo>
                  <a:cubicBezTo>
                    <a:pt x="1393" y="1"/>
                    <a:pt x="1298" y="43"/>
                    <a:pt x="1239" y="126"/>
                  </a:cubicBezTo>
                  <a:cubicBezTo>
                    <a:pt x="1024" y="412"/>
                    <a:pt x="596" y="1126"/>
                    <a:pt x="596" y="1507"/>
                  </a:cubicBezTo>
                  <a:cubicBezTo>
                    <a:pt x="596" y="1626"/>
                    <a:pt x="619" y="1745"/>
                    <a:pt x="643" y="1841"/>
                  </a:cubicBezTo>
                  <a:cubicBezTo>
                    <a:pt x="262" y="1936"/>
                    <a:pt x="0" y="2293"/>
                    <a:pt x="0" y="2698"/>
                  </a:cubicBezTo>
                  <a:lnTo>
                    <a:pt x="0" y="3007"/>
                  </a:lnTo>
                  <a:lnTo>
                    <a:pt x="3001" y="3007"/>
                  </a:lnTo>
                  <a:lnTo>
                    <a:pt x="3001" y="2698"/>
                  </a:lnTo>
                  <a:cubicBezTo>
                    <a:pt x="3001" y="2293"/>
                    <a:pt x="2691" y="1936"/>
                    <a:pt x="2334" y="1841"/>
                  </a:cubicBezTo>
                  <a:cubicBezTo>
                    <a:pt x="2382" y="1745"/>
                    <a:pt x="2405" y="1626"/>
                    <a:pt x="2405" y="1507"/>
                  </a:cubicBezTo>
                  <a:cubicBezTo>
                    <a:pt x="2405" y="1126"/>
                    <a:pt x="1953" y="412"/>
                    <a:pt x="1739" y="126"/>
                  </a:cubicBezTo>
                  <a:cubicBezTo>
                    <a:pt x="1679" y="43"/>
                    <a:pt x="1584" y="1"/>
                    <a:pt x="148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3"/>
            <p:cNvSpPr/>
            <p:nvPr/>
          </p:nvSpPr>
          <p:spPr>
            <a:xfrm>
              <a:off x="4245869" y="1698110"/>
              <a:ext cx="63009" cy="42006"/>
            </a:xfrm>
            <a:custGeom>
              <a:avLst/>
              <a:gdLst/>
              <a:ahLst/>
              <a:cxnLst/>
              <a:rect l="l" t="t" r="r" b="b"/>
              <a:pathLst>
                <a:path w="1788" h="1192" extrusionOk="0">
                  <a:moveTo>
                    <a:pt x="906" y="1"/>
                  </a:moveTo>
                  <a:cubicBezTo>
                    <a:pt x="382" y="1"/>
                    <a:pt x="1" y="406"/>
                    <a:pt x="1" y="882"/>
                  </a:cubicBezTo>
                  <a:lnTo>
                    <a:pt x="1" y="1191"/>
                  </a:lnTo>
                  <a:lnTo>
                    <a:pt x="1192" y="1191"/>
                  </a:lnTo>
                  <a:cubicBezTo>
                    <a:pt x="1525" y="1191"/>
                    <a:pt x="1787" y="930"/>
                    <a:pt x="1787" y="596"/>
                  </a:cubicBezTo>
                  <a:cubicBezTo>
                    <a:pt x="1787" y="263"/>
                    <a:pt x="1525" y="1"/>
                    <a:pt x="119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53"/>
          <p:cNvGrpSpPr/>
          <p:nvPr/>
        </p:nvGrpSpPr>
        <p:grpSpPr>
          <a:xfrm>
            <a:off x="4827336" y="1722542"/>
            <a:ext cx="306421" cy="349520"/>
            <a:chOff x="4835850" y="1634326"/>
            <a:chExt cx="316420" cy="360925"/>
          </a:xfrm>
        </p:grpSpPr>
        <p:sp>
          <p:nvSpPr>
            <p:cNvPr id="787" name="Google Shape;787;p53"/>
            <p:cNvSpPr/>
            <p:nvPr/>
          </p:nvSpPr>
          <p:spPr>
            <a:xfrm>
              <a:off x="4835850" y="1782861"/>
              <a:ext cx="316420" cy="63009"/>
            </a:xfrm>
            <a:custGeom>
              <a:avLst/>
              <a:gdLst/>
              <a:ahLst/>
              <a:cxnLst/>
              <a:rect l="l" t="t" r="r" b="b"/>
              <a:pathLst>
                <a:path w="8979" h="1788" extrusionOk="0">
                  <a:moveTo>
                    <a:pt x="858" y="596"/>
                  </a:moveTo>
                  <a:cubicBezTo>
                    <a:pt x="1263" y="596"/>
                    <a:pt x="1596" y="834"/>
                    <a:pt x="1715" y="1192"/>
                  </a:cubicBezTo>
                  <a:lnTo>
                    <a:pt x="858" y="1192"/>
                  </a:lnTo>
                  <a:cubicBezTo>
                    <a:pt x="667" y="1192"/>
                    <a:pt x="548" y="1049"/>
                    <a:pt x="548" y="906"/>
                  </a:cubicBezTo>
                  <a:cubicBezTo>
                    <a:pt x="548" y="739"/>
                    <a:pt x="715" y="596"/>
                    <a:pt x="858" y="596"/>
                  </a:cubicBezTo>
                  <a:close/>
                  <a:moveTo>
                    <a:pt x="8097" y="596"/>
                  </a:moveTo>
                  <a:cubicBezTo>
                    <a:pt x="8264" y="596"/>
                    <a:pt x="8383" y="739"/>
                    <a:pt x="8383" y="906"/>
                  </a:cubicBezTo>
                  <a:cubicBezTo>
                    <a:pt x="8383" y="1049"/>
                    <a:pt x="8240" y="1192"/>
                    <a:pt x="8097" y="1192"/>
                  </a:cubicBezTo>
                  <a:lnTo>
                    <a:pt x="7216" y="1192"/>
                  </a:lnTo>
                  <a:cubicBezTo>
                    <a:pt x="7335" y="834"/>
                    <a:pt x="7693" y="596"/>
                    <a:pt x="8097" y="596"/>
                  </a:cubicBezTo>
                  <a:close/>
                  <a:moveTo>
                    <a:pt x="882" y="1"/>
                  </a:moveTo>
                  <a:cubicBezTo>
                    <a:pt x="382" y="1"/>
                    <a:pt x="1" y="382"/>
                    <a:pt x="1" y="906"/>
                  </a:cubicBezTo>
                  <a:cubicBezTo>
                    <a:pt x="1" y="1406"/>
                    <a:pt x="405" y="1787"/>
                    <a:pt x="882" y="1787"/>
                  </a:cubicBezTo>
                  <a:lnTo>
                    <a:pt x="8097" y="1787"/>
                  </a:lnTo>
                  <a:cubicBezTo>
                    <a:pt x="8598" y="1787"/>
                    <a:pt x="8979" y="1382"/>
                    <a:pt x="8979" y="906"/>
                  </a:cubicBezTo>
                  <a:cubicBezTo>
                    <a:pt x="8979" y="382"/>
                    <a:pt x="8574" y="1"/>
                    <a:pt x="8097" y="1"/>
                  </a:cubicBezTo>
                  <a:cubicBezTo>
                    <a:pt x="7454" y="1"/>
                    <a:pt x="6931" y="382"/>
                    <a:pt x="6716" y="906"/>
                  </a:cubicBezTo>
                  <a:cubicBezTo>
                    <a:pt x="6502" y="692"/>
                    <a:pt x="6264" y="573"/>
                    <a:pt x="6049" y="453"/>
                  </a:cubicBezTo>
                  <a:cubicBezTo>
                    <a:pt x="5787" y="549"/>
                    <a:pt x="5454" y="596"/>
                    <a:pt x="5073" y="596"/>
                  </a:cubicBezTo>
                  <a:lnTo>
                    <a:pt x="3882" y="596"/>
                  </a:lnTo>
                  <a:cubicBezTo>
                    <a:pt x="3501" y="596"/>
                    <a:pt x="3168" y="549"/>
                    <a:pt x="2906" y="453"/>
                  </a:cubicBezTo>
                  <a:cubicBezTo>
                    <a:pt x="2692" y="573"/>
                    <a:pt x="2453" y="715"/>
                    <a:pt x="2263" y="906"/>
                  </a:cubicBezTo>
                  <a:cubicBezTo>
                    <a:pt x="2025" y="358"/>
                    <a:pt x="1477" y="1"/>
                    <a:pt x="88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3"/>
            <p:cNvSpPr/>
            <p:nvPr/>
          </p:nvSpPr>
          <p:spPr>
            <a:xfrm>
              <a:off x="4972651" y="1634326"/>
              <a:ext cx="42006" cy="63820"/>
            </a:xfrm>
            <a:custGeom>
              <a:avLst/>
              <a:gdLst/>
              <a:ahLst/>
              <a:cxnLst/>
              <a:rect l="l" t="t" r="r" b="b"/>
              <a:pathLst>
                <a:path w="1192" h="1811" extrusionOk="0">
                  <a:moveTo>
                    <a:pt x="596" y="1"/>
                  </a:moveTo>
                  <a:cubicBezTo>
                    <a:pt x="477" y="1"/>
                    <a:pt x="381" y="48"/>
                    <a:pt x="334" y="144"/>
                  </a:cubicBezTo>
                  <a:cubicBezTo>
                    <a:pt x="0" y="715"/>
                    <a:pt x="0" y="1144"/>
                    <a:pt x="0" y="1215"/>
                  </a:cubicBezTo>
                  <a:cubicBezTo>
                    <a:pt x="0" y="1549"/>
                    <a:pt x="286" y="1811"/>
                    <a:pt x="596" y="1811"/>
                  </a:cubicBezTo>
                  <a:cubicBezTo>
                    <a:pt x="929" y="1811"/>
                    <a:pt x="1191" y="1549"/>
                    <a:pt x="1191" y="1215"/>
                  </a:cubicBezTo>
                  <a:cubicBezTo>
                    <a:pt x="1191" y="1144"/>
                    <a:pt x="1191" y="715"/>
                    <a:pt x="881" y="144"/>
                  </a:cubicBezTo>
                  <a:cubicBezTo>
                    <a:pt x="810" y="48"/>
                    <a:pt x="715" y="1"/>
                    <a:pt x="5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3"/>
            <p:cNvSpPr/>
            <p:nvPr/>
          </p:nvSpPr>
          <p:spPr>
            <a:xfrm>
              <a:off x="4918100" y="1951554"/>
              <a:ext cx="150263" cy="43698"/>
            </a:xfrm>
            <a:custGeom>
              <a:avLst/>
              <a:gdLst/>
              <a:ahLst/>
              <a:cxnLst/>
              <a:rect l="l" t="t" r="r" b="b"/>
              <a:pathLst>
                <a:path w="4264" h="1240" extrusionOk="0">
                  <a:moveTo>
                    <a:pt x="453" y="1"/>
                  </a:moveTo>
                  <a:lnTo>
                    <a:pt x="72" y="787"/>
                  </a:lnTo>
                  <a:cubicBezTo>
                    <a:pt x="0" y="882"/>
                    <a:pt x="48" y="1001"/>
                    <a:pt x="72" y="1072"/>
                  </a:cubicBezTo>
                  <a:cubicBezTo>
                    <a:pt x="119" y="1168"/>
                    <a:pt x="215" y="1239"/>
                    <a:pt x="334" y="1239"/>
                  </a:cubicBezTo>
                  <a:lnTo>
                    <a:pt x="3930" y="1239"/>
                  </a:lnTo>
                  <a:cubicBezTo>
                    <a:pt x="4025" y="1239"/>
                    <a:pt x="4144" y="1168"/>
                    <a:pt x="4216" y="1072"/>
                  </a:cubicBezTo>
                  <a:cubicBezTo>
                    <a:pt x="4263" y="1001"/>
                    <a:pt x="4263" y="882"/>
                    <a:pt x="4216" y="787"/>
                  </a:cubicBezTo>
                  <a:lnTo>
                    <a:pt x="3811"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3"/>
            <p:cNvSpPr/>
            <p:nvPr/>
          </p:nvSpPr>
          <p:spPr>
            <a:xfrm>
              <a:off x="4835850" y="1866802"/>
              <a:ext cx="139339" cy="83942"/>
            </a:xfrm>
            <a:custGeom>
              <a:avLst/>
              <a:gdLst/>
              <a:ahLst/>
              <a:cxnLst/>
              <a:rect l="l" t="t" r="r" b="b"/>
              <a:pathLst>
                <a:path w="3954" h="2382" extrusionOk="0">
                  <a:moveTo>
                    <a:pt x="1810" y="0"/>
                  </a:moveTo>
                  <a:lnTo>
                    <a:pt x="1787" y="310"/>
                  </a:lnTo>
                  <a:cubicBezTo>
                    <a:pt x="1787" y="1144"/>
                    <a:pt x="1096" y="1787"/>
                    <a:pt x="286" y="1787"/>
                  </a:cubicBezTo>
                  <a:cubicBezTo>
                    <a:pt x="96" y="1787"/>
                    <a:pt x="1" y="1929"/>
                    <a:pt x="1" y="2096"/>
                  </a:cubicBezTo>
                  <a:cubicBezTo>
                    <a:pt x="1" y="2239"/>
                    <a:pt x="143" y="2382"/>
                    <a:pt x="286" y="2382"/>
                  </a:cubicBezTo>
                  <a:cubicBezTo>
                    <a:pt x="1120" y="2382"/>
                    <a:pt x="1834" y="1906"/>
                    <a:pt x="2168" y="1191"/>
                  </a:cubicBezTo>
                  <a:cubicBezTo>
                    <a:pt x="2263" y="1405"/>
                    <a:pt x="2382" y="1620"/>
                    <a:pt x="2525" y="1787"/>
                  </a:cubicBezTo>
                  <a:lnTo>
                    <a:pt x="3954" y="1787"/>
                  </a:lnTo>
                  <a:cubicBezTo>
                    <a:pt x="3716" y="1382"/>
                    <a:pt x="3382" y="691"/>
                    <a:pt x="3311"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3"/>
            <p:cNvSpPr/>
            <p:nvPr/>
          </p:nvSpPr>
          <p:spPr>
            <a:xfrm>
              <a:off x="4972651" y="1866802"/>
              <a:ext cx="41160" cy="54587"/>
            </a:xfrm>
            <a:custGeom>
              <a:avLst/>
              <a:gdLst/>
              <a:ahLst/>
              <a:cxnLst/>
              <a:rect l="l" t="t" r="r" b="b"/>
              <a:pathLst>
                <a:path w="1168" h="1549" extrusionOk="0">
                  <a:moveTo>
                    <a:pt x="0" y="0"/>
                  </a:moveTo>
                  <a:cubicBezTo>
                    <a:pt x="96" y="620"/>
                    <a:pt x="381" y="1191"/>
                    <a:pt x="596" y="1548"/>
                  </a:cubicBezTo>
                  <a:cubicBezTo>
                    <a:pt x="810" y="1191"/>
                    <a:pt x="1120" y="596"/>
                    <a:pt x="116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3"/>
            <p:cNvSpPr/>
            <p:nvPr/>
          </p:nvSpPr>
          <p:spPr>
            <a:xfrm>
              <a:off x="5012929" y="1866802"/>
              <a:ext cx="139339" cy="83942"/>
            </a:xfrm>
            <a:custGeom>
              <a:avLst/>
              <a:gdLst/>
              <a:ahLst/>
              <a:cxnLst/>
              <a:rect l="l" t="t" r="r" b="b"/>
              <a:pathLst>
                <a:path w="3954" h="2382" extrusionOk="0">
                  <a:moveTo>
                    <a:pt x="620" y="0"/>
                  </a:moveTo>
                  <a:cubicBezTo>
                    <a:pt x="548" y="715"/>
                    <a:pt x="239" y="1382"/>
                    <a:pt x="0" y="1787"/>
                  </a:cubicBezTo>
                  <a:lnTo>
                    <a:pt x="1429" y="1787"/>
                  </a:lnTo>
                  <a:cubicBezTo>
                    <a:pt x="1572" y="1620"/>
                    <a:pt x="1667" y="1405"/>
                    <a:pt x="1787" y="1191"/>
                  </a:cubicBezTo>
                  <a:cubicBezTo>
                    <a:pt x="2120" y="1882"/>
                    <a:pt x="2811" y="2382"/>
                    <a:pt x="3644" y="2382"/>
                  </a:cubicBezTo>
                  <a:cubicBezTo>
                    <a:pt x="3835" y="2382"/>
                    <a:pt x="3954" y="2239"/>
                    <a:pt x="3954" y="2096"/>
                  </a:cubicBezTo>
                  <a:cubicBezTo>
                    <a:pt x="3954" y="1929"/>
                    <a:pt x="3811" y="1787"/>
                    <a:pt x="3644" y="1787"/>
                  </a:cubicBezTo>
                  <a:cubicBezTo>
                    <a:pt x="2811" y="1787"/>
                    <a:pt x="2168" y="1096"/>
                    <a:pt x="2168" y="310"/>
                  </a:cubicBezTo>
                  <a:lnTo>
                    <a:pt x="2144"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3"/>
            <p:cNvSpPr/>
            <p:nvPr/>
          </p:nvSpPr>
          <p:spPr>
            <a:xfrm>
              <a:off x="4919791" y="1716576"/>
              <a:ext cx="146880" cy="66322"/>
            </a:xfrm>
            <a:custGeom>
              <a:avLst/>
              <a:gdLst/>
              <a:ahLst/>
              <a:cxnLst/>
              <a:rect l="l" t="t" r="r" b="b"/>
              <a:pathLst>
                <a:path w="4168" h="1882" extrusionOk="0">
                  <a:moveTo>
                    <a:pt x="1691" y="1"/>
                  </a:moveTo>
                  <a:cubicBezTo>
                    <a:pt x="1429" y="358"/>
                    <a:pt x="643" y="596"/>
                    <a:pt x="238" y="691"/>
                  </a:cubicBezTo>
                  <a:cubicBezTo>
                    <a:pt x="119" y="715"/>
                    <a:pt x="0" y="834"/>
                    <a:pt x="0" y="1001"/>
                  </a:cubicBezTo>
                  <a:cubicBezTo>
                    <a:pt x="0" y="1025"/>
                    <a:pt x="24" y="1882"/>
                    <a:pt x="1477" y="1882"/>
                  </a:cubicBezTo>
                  <a:lnTo>
                    <a:pt x="2667" y="1882"/>
                  </a:lnTo>
                  <a:cubicBezTo>
                    <a:pt x="4168" y="1882"/>
                    <a:pt x="4168" y="1025"/>
                    <a:pt x="4168" y="1001"/>
                  </a:cubicBezTo>
                  <a:cubicBezTo>
                    <a:pt x="4168" y="834"/>
                    <a:pt x="4048" y="715"/>
                    <a:pt x="3929" y="691"/>
                  </a:cubicBezTo>
                  <a:cubicBezTo>
                    <a:pt x="3501" y="596"/>
                    <a:pt x="2739" y="358"/>
                    <a:pt x="2453" y="1"/>
                  </a:cubicBezTo>
                  <a:cubicBezTo>
                    <a:pt x="2334" y="24"/>
                    <a:pt x="2191" y="72"/>
                    <a:pt x="2072" y="72"/>
                  </a:cubicBezTo>
                  <a:cubicBezTo>
                    <a:pt x="1929" y="72"/>
                    <a:pt x="1810" y="24"/>
                    <a:pt x="169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53"/>
          <p:cNvGrpSpPr/>
          <p:nvPr/>
        </p:nvGrpSpPr>
        <p:grpSpPr>
          <a:xfrm>
            <a:off x="5597765" y="1722542"/>
            <a:ext cx="349489" cy="349521"/>
            <a:chOff x="5631420" y="1634326"/>
            <a:chExt cx="360893" cy="360926"/>
          </a:xfrm>
        </p:grpSpPr>
        <p:sp>
          <p:nvSpPr>
            <p:cNvPr id="795" name="Google Shape;795;p53"/>
            <p:cNvSpPr/>
            <p:nvPr/>
          </p:nvSpPr>
          <p:spPr>
            <a:xfrm>
              <a:off x="5656616" y="1879383"/>
              <a:ext cx="310535" cy="115869"/>
            </a:xfrm>
            <a:custGeom>
              <a:avLst/>
              <a:gdLst/>
              <a:ahLst/>
              <a:cxnLst/>
              <a:rect l="l" t="t" r="r" b="b"/>
              <a:pathLst>
                <a:path w="8812" h="3288" extrusionOk="0">
                  <a:moveTo>
                    <a:pt x="8811" y="715"/>
                  </a:moveTo>
                  <a:lnTo>
                    <a:pt x="8811" y="715"/>
                  </a:lnTo>
                  <a:cubicBezTo>
                    <a:pt x="8807" y="723"/>
                    <a:pt x="8802" y="731"/>
                    <a:pt x="8798" y="739"/>
                  </a:cubicBezTo>
                  <a:lnTo>
                    <a:pt x="8798" y="739"/>
                  </a:lnTo>
                  <a:cubicBezTo>
                    <a:pt x="8803" y="732"/>
                    <a:pt x="8807" y="724"/>
                    <a:pt x="8811" y="715"/>
                  </a:cubicBezTo>
                  <a:close/>
                  <a:moveTo>
                    <a:pt x="4406" y="1"/>
                  </a:moveTo>
                  <a:cubicBezTo>
                    <a:pt x="4096" y="501"/>
                    <a:pt x="3525" y="834"/>
                    <a:pt x="2905" y="834"/>
                  </a:cubicBezTo>
                  <a:lnTo>
                    <a:pt x="238" y="834"/>
                  </a:lnTo>
                  <a:cubicBezTo>
                    <a:pt x="226" y="838"/>
                    <a:pt x="213" y="840"/>
                    <a:pt x="200" y="840"/>
                  </a:cubicBezTo>
                  <a:cubicBezTo>
                    <a:pt x="135" y="840"/>
                    <a:pt x="59" y="794"/>
                    <a:pt x="0" y="715"/>
                  </a:cubicBezTo>
                  <a:lnTo>
                    <a:pt x="0" y="715"/>
                  </a:lnTo>
                  <a:cubicBezTo>
                    <a:pt x="905" y="2239"/>
                    <a:pt x="2548" y="3287"/>
                    <a:pt x="4406" y="3287"/>
                  </a:cubicBezTo>
                  <a:cubicBezTo>
                    <a:pt x="6277" y="3287"/>
                    <a:pt x="7913" y="2250"/>
                    <a:pt x="8798" y="739"/>
                  </a:cubicBezTo>
                  <a:lnTo>
                    <a:pt x="8798" y="739"/>
                  </a:lnTo>
                  <a:cubicBezTo>
                    <a:pt x="8747" y="814"/>
                    <a:pt x="8660" y="834"/>
                    <a:pt x="8573" y="834"/>
                  </a:cubicBezTo>
                  <a:lnTo>
                    <a:pt x="5930" y="834"/>
                  </a:lnTo>
                  <a:cubicBezTo>
                    <a:pt x="5311" y="834"/>
                    <a:pt x="4739" y="501"/>
                    <a:pt x="440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3"/>
            <p:cNvSpPr/>
            <p:nvPr/>
          </p:nvSpPr>
          <p:spPr>
            <a:xfrm>
              <a:off x="5762335" y="1665372"/>
              <a:ext cx="98249" cy="129296"/>
            </a:xfrm>
            <a:custGeom>
              <a:avLst/>
              <a:gdLst/>
              <a:ahLst/>
              <a:cxnLst/>
              <a:rect l="l" t="t" r="r" b="b"/>
              <a:pathLst>
                <a:path w="2788" h="3669" extrusionOk="0">
                  <a:moveTo>
                    <a:pt x="1406" y="2501"/>
                  </a:moveTo>
                  <a:cubicBezTo>
                    <a:pt x="1596" y="2501"/>
                    <a:pt x="1715" y="2621"/>
                    <a:pt x="1715" y="2811"/>
                  </a:cubicBezTo>
                  <a:cubicBezTo>
                    <a:pt x="1715" y="2954"/>
                    <a:pt x="1596" y="3097"/>
                    <a:pt x="1406" y="3097"/>
                  </a:cubicBezTo>
                  <a:cubicBezTo>
                    <a:pt x="1239" y="3097"/>
                    <a:pt x="1120" y="2954"/>
                    <a:pt x="1120" y="2811"/>
                  </a:cubicBezTo>
                  <a:cubicBezTo>
                    <a:pt x="1120" y="2621"/>
                    <a:pt x="1239" y="2501"/>
                    <a:pt x="1406" y="2501"/>
                  </a:cubicBezTo>
                  <a:close/>
                  <a:moveTo>
                    <a:pt x="1406" y="1"/>
                  </a:moveTo>
                  <a:lnTo>
                    <a:pt x="334" y="1859"/>
                  </a:lnTo>
                  <a:cubicBezTo>
                    <a:pt x="1" y="2454"/>
                    <a:pt x="191" y="3192"/>
                    <a:pt x="787" y="3526"/>
                  </a:cubicBezTo>
                  <a:cubicBezTo>
                    <a:pt x="977" y="3621"/>
                    <a:pt x="1186" y="3668"/>
                    <a:pt x="1394" y="3668"/>
                  </a:cubicBezTo>
                  <a:cubicBezTo>
                    <a:pt x="1602" y="3668"/>
                    <a:pt x="1811" y="3621"/>
                    <a:pt x="2001" y="3526"/>
                  </a:cubicBezTo>
                  <a:cubicBezTo>
                    <a:pt x="2597" y="3192"/>
                    <a:pt x="2787" y="2454"/>
                    <a:pt x="2454" y="1859"/>
                  </a:cubicBezTo>
                  <a:lnTo>
                    <a:pt x="1406"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3"/>
            <p:cNvSpPr/>
            <p:nvPr/>
          </p:nvSpPr>
          <p:spPr>
            <a:xfrm>
              <a:off x="5631420" y="1634326"/>
              <a:ext cx="360893" cy="269445"/>
            </a:xfrm>
            <a:custGeom>
              <a:avLst/>
              <a:gdLst/>
              <a:ahLst/>
              <a:cxnLst/>
              <a:rect l="l" t="t" r="r" b="b"/>
              <a:pathLst>
                <a:path w="10241" h="7646" extrusionOk="0">
                  <a:moveTo>
                    <a:pt x="5121" y="1"/>
                  </a:moveTo>
                  <a:cubicBezTo>
                    <a:pt x="2335" y="1"/>
                    <a:pt x="1" y="2311"/>
                    <a:pt x="1" y="5121"/>
                  </a:cubicBezTo>
                  <a:cubicBezTo>
                    <a:pt x="1" y="6026"/>
                    <a:pt x="263" y="6907"/>
                    <a:pt x="691" y="7645"/>
                  </a:cubicBezTo>
                  <a:cubicBezTo>
                    <a:pt x="667" y="7550"/>
                    <a:pt x="667" y="7455"/>
                    <a:pt x="691" y="7383"/>
                  </a:cubicBezTo>
                  <a:lnTo>
                    <a:pt x="2001" y="5073"/>
                  </a:lnTo>
                  <a:cubicBezTo>
                    <a:pt x="2335" y="4549"/>
                    <a:pt x="2882" y="4216"/>
                    <a:pt x="3478" y="4192"/>
                  </a:cubicBezTo>
                  <a:cubicBezTo>
                    <a:pt x="3216" y="3644"/>
                    <a:pt x="3216" y="3001"/>
                    <a:pt x="3549" y="2454"/>
                  </a:cubicBezTo>
                  <a:lnTo>
                    <a:pt x="4859" y="168"/>
                  </a:lnTo>
                  <a:cubicBezTo>
                    <a:pt x="4918" y="84"/>
                    <a:pt x="5020" y="43"/>
                    <a:pt x="5118" y="43"/>
                  </a:cubicBezTo>
                  <a:cubicBezTo>
                    <a:pt x="5216" y="43"/>
                    <a:pt x="5311" y="84"/>
                    <a:pt x="5359" y="168"/>
                  </a:cubicBezTo>
                  <a:lnTo>
                    <a:pt x="6669" y="2454"/>
                  </a:lnTo>
                  <a:cubicBezTo>
                    <a:pt x="7002" y="3001"/>
                    <a:pt x="6978" y="3644"/>
                    <a:pt x="6740" y="4192"/>
                  </a:cubicBezTo>
                  <a:cubicBezTo>
                    <a:pt x="7336" y="4216"/>
                    <a:pt x="7883" y="4549"/>
                    <a:pt x="8217" y="5073"/>
                  </a:cubicBezTo>
                  <a:lnTo>
                    <a:pt x="9526" y="7383"/>
                  </a:lnTo>
                  <a:cubicBezTo>
                    <a:pt x="9581" y="7437"/>
                    <a:pt x="9594" y="7505"/>
                    <a:pt x="9566" y="7576"/>
                  </a:cubicBezTo>
                  <a:lnTo>
                    <a:pt x="9566" y="7576"/>
                  </a:lnTo>
                  <a:cubicBezTo>
                    <a:pt x="9971" y="6852"/>
                    <a:pt x="10217" y="5998"/>
                    <a:pt x="10217" y="5121"/>
                  </a:cubicBezTo>
                  <a:cubicBezTo>
                    <a:pt x="10241" y="2311"/>
                    <a:pt x="7955" y="1"/>
                    <a:pt x="5121" y="1"/>
                  </a:cubicBezTo>
                  <a:close/>
                  <a:moveTo>
                    <a:pt x="9566" y="7576"/>
                  </a:moveTo>
                  <a:lnTo>
                    <a:pt x="9566" y="7576"/>
                  </a:lnTo>
                  <a:cubicBezTo>
                    <a:pt x="9553" y="7599"/>
                    <a:pt x="9540" y="7622"/>
                    <a:pt x="9526" y="7645"/>
                  </a:cubicBezTo>
                  <a:cubicBezTo>
                    <a:pt x="9544" y="7622"/>
                    <a:pt x="9557" y="7599"/>
                    <a:pt x="9566" y="7576"/>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3"/>
            <p:cNvSpPr/>
            <p:nvPr/>
          </p:nvSpPr>
          <p:spPr>
            <a:xfrm>
              <a:off x="5684315" y="1802314"/>
              <a:ext cx="117525" cy="86338"/>
            </a:xfrm>
            <a:custGeom>
              <a:avLst/>
              <a:gdLst/>
              <a:ahLst/>
              <a:cxnLst/>
              <a:rect l="l" t="t" r="r" b="b"/>
              <a:pathLst>
                <a:path w="3335" h="2450" extrusionOk="0">
                  <a:moveTo>
                    <a:pt x="2370" y="739"/>
                  </a:moveTo>
                  <a:cubicBezTo>
                    <a:pt x="2479" y="739"/>
                    <a:pt x="2578" y="804"/>
                    <a:pt x="2643" y="902"/>
                  </a:cubicBezTo>
                  <a:cubicBezTo>
                    <a:pt x="2739" y="1068"/>
                    <a:pt x="2667" y="1235"/>
                    <a:pt x="2524" y="1330"/>
                  </a:cubicBezTo>
                  <a:cubicBezTo>
                    <a:pt x="2465" y="1360"/>
                    <a:pt x="2409" y="1374"/>
                    <a:pt x="2360" y="1374"/>
                  </a:cubicBezTo>
                  <a:cubicBezTo>
                    <a:pt x="2251" y="1374"/>
                    <a:pt x="2169" y="1309"/>
                    <a:pt x="2119" y="1211"/>
                  </a:cubicBezTo>
                  <a:cubicBezTo>
                    <a:pt x="2048" y="1068"/>
                    <a:pt x="2072" y="878"/>
                    <a:pt x="2215" y="783"/>
                  </a:cubicBezTo>
                  <a:cubicBezTo>
                    <a:pt x="2267" y="753"/>
                    <a:pt x="2319" y="739"/>
                    <a:pt x="2370" y="739"/>
                  </a:cubicBezTo>
                  <a:close/>
                  <a:moveTo>
                    <a:pt x="2121" y="0"/>
                  </a:moveTo>
                  <a:cubicBezTo>
                    <a:pt x="1699" y="0"/>
                    <a:pt x="1295" y="217"/>
                    <a:pt x="1072" y="616"/>
                  </a:cubicBezTo>
                  <a:lnTo>
                    <a:pt x="0" y="2450"/>
                  </a:lnTo>
                  <a:lnTo>
                    <a:pt x="2119" y="2450"/>
                  </a:lnTo>
                  <a:cubicBezTo>
                    <a:pt x="2786" y="2450"/>
                    <a:pt x="3334" y="1926"/>
                    <a:pt x="3334" y="1235"/>
                  </a:cubicBezTo>
                  <a:cubicBezTo>
                    <a:pt x="3334" y="783"/>
                    <a:pt x="3096" y="402"/>
                    <a:pt x="2739" y="163"/>
                  </a:cubicBezTo>
                  <a:cubicBezTo>
                    <a:pt x="2542" y="53"/>
                    <a:pt x="2329" y="0"/>
                    <a:pt x="2121"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3"/>
            <p:cNvSpPr/>
            <p:nvPr/>
          </p:nvSpPr>
          <p:spPr>
            <a:xfrm>
              <a:off x="5822771" y="1802314"/>
              <a:ext cx="117525" cy="86338"/>
            </a:xfrm>
            <a:custGeom>
              <a:avLst/>
              <a:gdLst/>
              <a:ahLst/>
              <a:cxnLst/>
              <a:rect l="l" t="t" r="r" b="b"/>
              <a:pathLst>
                <a:path w="3335" h="2450" extrusionOk="0">
                  <a:moveTo>
                    <a:pt x="957" y="760"/>
                  </a:moveTo>
                  <a:cubicBezTo>
                    <a:pt x="1005" y="760"/>
                    <a:pt x="1053" y="768"/>
                    <a:pt x="1096" y="783"/>
                  </a:cubicBezTo>
                  <a:cubicBezTo>
                    <a:pt x="1239" y="878"/>
                    <a:pt x="1263" y="1068"/>
                    <a:pt x="1215" y="1211"/>
                  </a:cubicBezTo>
                  <a:cubicBezTo>
                    <a:pt x="1164" y="1296"/>
                    <a:pt x="1064" y="1369"/>
                    <a:pt x="942" y="1369"/>
                  </a:cubicBezTo>
                  <a:cubicBezTo>
                    <a:pt x="893" y="1369"/>
                    <a:pt x="841" y="1358"/>
                    <a:pt x="786" y="1330"/>
                  </a:cubicBezTo>
                  <a:cubicBezTo>
                    <a:pt x="643" y="1235"/>
                    <a:pt x="596" y="1068"/>
                    <a:pt x="667" y="902"/>
                  </a:cubicBezTo>
                  <a:cubicBezTo>
                    <a:pt x="734" y="802"/>
                    <a:pt x="846" y="760"/>
                    <a:pt x="957" y="760"/>
                  </a:cubicBezTo>
                  <a:close/>
                  <a:moveTo>
                    <a:pt x="1203" y="0"/>
                  </a:moveTo>
                  <a:cubicBezTo>
                    <a:pt x="994" y="0"/>
                    <a:pt x="785" y="53"/>
                    <a:pt x="596" y="163"/>
                  </a:cubicBezTo>
                  <a:cubicBezTo>
                    <a:pt x="239" y="378"/>
                    <a:pt x="0" y="783"/>
                    <a:pt x="0" y="1235"/>
                  </a:cubicBezTo>
                  <a:cubicBezTo>
                    <a:pt x="0" y="1926"/>
                    <a:pt x="524" y="2450"/>
                    <a:pt x="1215" y="2450"/>
                  </a:cubicBezTo>
                  <a:lnTo>
                    <a:pt x="3334" y="2450"/>
                  </a:lnTo>
                  <a:lnTo>
                    <a:pt x="2263" y="616"/>
                  </a:lnTo>
                  <a:cubicBezTo>
                    <a:pt x="2040" y="217"/>
                    <a:pt x="1624" y="0"/>
                    <a:pt x="12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53"/>
          <p:cNvGrpSpPr/>
          <p:nvPr/>
        </p:nvGrpSpPr>
        <p:grpSpPr>
          <a:xfrm>
            <a:off x="6372256" y="1733121"/>
            <a:ext cx="351127" cy="327543"/>
            <a:chOff x="6431183" y="1645250"/>
            <a:chExt cx="362584" cy="338231"/>
          </a:xfrm>
        </p:grpSpPr>
        <p:sp>
          <p:nvSpPr>
            <p:cNvPr id="801" name="Google Shape;801;p53"/>
            <p:cNvSpPr/>
            <p:nvPr/>
          </p:nvSpPr>
          <p:spPr>
            <a:xfrm>
              <a:off x="6518472" y="1941475"/>
              <a:ext cx="21003" cy="42006"/>
            </a:xfrm>
            <a:custGeom>
              <a:avLst/>
              <a:gdLst/>
              <a:ahLst/>
              <a:cxnLst/>
              <a:rect l="l" t="t" r="r" b="b"/>
              <a:pathLst>
                <a:path w="596" h="1192" extrusionOk="0">
                  <a:moveTo>
                    <a:pt x="1" y="1"/>
                  </a:moveTo>
                  <a:lnTo>
                    <a:pt x="1" y="1192"/>
                  </a:lnTo>
                  <a:lnTo>
                    <a:pt x="596" y="1192"/>
                  </a:lnTo>
                  <a:lnTo>
                    <a:pt x="596"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3"/>
            <p:cNvSpPr/>
            <p:nvPr/>
          </p:nvSpPr>
          <p:spPr>
            <a:xfrm>
              <a:off x="6602413" y="1941475"/>
              <a:ext cx="21003" cy="42006"/>
            </a:xfrm>
            <a:custGeom>
              <a:avLst/>
              <a:gdLst/>
              <a:ahLst/>
              <a:cxnLst/>
              <a:rect l="l" t="t" r="r" b="b"/>
              <a:pathLst>
                <a:path w="596" h="1192" extrusionOk="0">
                  <a:moveTo>
                    <a:pt x="0" y="1"/>
                  </a:moveTo>
                  <a:lnTo>
                    <a:pt x="0" y="1192"/>
                  </a:lnTo>
                  <a:lnTo>
                    <a:pt x="595" y="1192"/>
                  </a:lnTo>
                  <a:lnTo>
                    <a:pt x="595"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3"/>
            <p:cNvSpPr/>
            <p:nvPr/>
          </p:nvSpPr>
          <p:spPr>
            <a:xfrm>
              <a:off x="6687164" y="1941475"/>
              <a:ext cx="21003" cy="42006"/>
            </a:xfrm>
            <a:custGeom>
              <a:avLst/>
              <a:gdLst/>
              <a:ahLst/>
              <a:cxnLst/>
              <a:rect l="l" t="t" r="r" b="b"/>
              <a:pathLst>
                <a:path w="596" h="1192" extrusionOk="0">
                  <a:moveTo>
                    <a:pt x="0" y="1"/>
                  </a:moveTo>
                  <a:lnTo>
                    <a:pt x="0" y="1192"/>
                  </a:lnTo>
                  <a:lnTo>
                    <a:pt x="596" y="1192"/>
                  </a:lnTo>
                  <a:lnTo>
                    <a:pt x="596"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3"/>
            <p:cNvSpPr/>
            <p:nvPr/>
          </p:nvSpPr>
          <p:spPr>
            <a:xfrm>
              <a:off x="6431183" y="1899540"/>
              <a:ext cx="362584" cy="83942"/>
            </a:xfrm>
            <a:custGeom>
              <a:avLst/>
              <a:gdLst/>
              <a:ahLst/>
              <a:cxnLst/>
              <a:rect l="l" t="t" r="r" b="b"/>
              <a:pathLst>
                <a:path w="10289" h="2382" extrusionOk="0">
                  <a:moveTo>
                    <a:pt x="620" y="0"/>
                  </a:moveTo>
                  <a:lnTo>
                    <a:pt x="620" y="1786"/>
                  </a:lnTo>
                  <a:lnTo>
                    <a:pt x="334" y="1786"/>
                  </a:lnTo>
                  <a:cubicBezTo>
                    <a:pt x="168" y="1786"/>
                    <a:pt x="25" y="1905"/>
                    <a:pt x="25" y="2048"/>
                  </a:cubicBezTo>
                  <a:cubicBezTo>
                    <a:pt x="1" y="2239"/>
                    <a:pt x="144" y="2382"/>
                    <a:pt x="334" y="2382"/>
                  </a:cubicBezTo>
                  <a:lnTo>
                    <a:pt x="1835" y="2382"/>
                  </a:lnTo>
                  <a:lnTo>
                    <a:pt x="1835" y="881"/>
                  </a:lnTo>
                  <a:cubicBezTo>
                    <a:pt x="1835" y="715"/>
                    <a:pt x="2001" y="596"/>
                    <a:pt x="2144" y="596"/>
                  </a:cubicBezTo>
                  <a:lnTo>
                    <a:pt x="3335" y="596"/>
                  </a:lnTo>
                  <a:cubicBezTo>
                    <a:pt x="3502" y="596"/>
                    <a:pt x="3621" y="738"/>
                    <a:pt x="3621" y="881"/>
                  </a:cubicBezTo>
                  <a:lnTo>
                    <a:pt x="3621" y="2382"/>
                  </a:lnTo>
                  <a:lnTo>
                    <a:pt x="4216" y="2382"/>
                  </a:lnTo>
                  <a:lnTo>
                    <a:pt x="4216" y="881"/>
                  </a:lnTo>
                  <a:cubicBezTo>
                    <a:pt x="4216" y="715"/>
                    <a:pt x="4383" y="596"/>
                    <a:pt x="4526" y="596"/>
                  </a:cubicBezTo>
                  <a:lnTo>
                    <a:pt x="5716" y="596"/>
                  </a:lnTo>
                  <a:cubicBezTo>
                    <a:pt x="5883" y="596"/>
                    <a:pt x="6002" y="738"/>
                    <a:pt x="6002" y="881"/>
                  </a:cubicBezTo>
                  <a:lnTo>
                    <a:pt x="6002" y="2382"/>
                  </a:lnTo>
                  <a:lnTo>
                    <a:pt x="6598" y="2382"/>
                  </a:lnTo>
                  <a:lnTo>
                    <a:pt x="6598" y="881"/>
                  </a:lnTo>
                  <a:cubicBezTo>
                    <a:pt x="6598" y="715"/>
                    <a:pt x="6764" y="596"/>
                    <a:pt x="6907" y="596"/>
                  </a:cubicBezTo>
                  <a:lnTo>
                    <a:pt x="8098" y="596"/>
                  </a:lnTo>
                  <a:cubicBezTo>
                    <a:pt x="8265" y="596"/>
                    <a:pt x="8384" y="738"/>
                    <a:pt x="8384" y="881"/>
                  </a:cubicBezTo>
                  <a:lnTo>
                    <a:pt x="8384" y="2382"/>
                  </a:lnTo>
                  <a:lnTo>
                    <a:pt x="9908" y="2382"/>
                  </a:lnTo>
                  <a:cubicBezTo>
                    <a:pt x="10051" y="2382"/>
                    <a:pt x="10217" y="2263"/>
                    <a:pt x="10217" y="2120"/>
                  </a:cubicBezTo>
                  <a:cubicBezTo>
                    <a:pt x="10289" y="1929"/>
                    <a:pt x="10146" y="1786"/>
                    <a:pt x="9979" y="1786"/>
                  </a:cubicBezTo>
                  <a:lnTo>
                    <a:pt x="9670" y="1786"/>
                  </a:lnTo>
                  <a:lnTo>
                    <a:pt x="9670"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3"/>
            <p:cNvSpPr/>
            <p:nvPr/>
          </p:nvSpPr>
          <p:spPr>
            <a:xfrm>
              <a:off x="6476502" y="1645250"/>
              <a:ext cx="274484" cy="73898"/>
            </a:xfrm>
            <a:custGeom>
              <a:avLst/>
              <a:gdLst/>
              <a:ahLst/>
              <a:cxnLst/>
              <a:rect l="l" t="t" r="r" b="b"/>
              <a:pathLst>
                <a:path w="7789" h="2097" extrusionOk="0">
                  <a:moveTo>
                    <a:pt x="1477" y="0"/>
                  </a:moveTo>
                  <a:cubicBezTo>
                    <a:pt x="1311" y="0"/>
                    <a:pt x="1192" y="120"/>
                    <a:pt x="1192" y="310"/>
                  </a:cubicBezTo>
                  <a:cubicBezTo>
                    <a:pt x="1192" y="643"/>
                    <a:pt x="596" y="762"/>
                    <a:pt x="168" y="929"/>
                  </a:cubicBezTo>
                  <a:cubicBezTo>
                    <a:pt x="49" y="977"/>
                    <a:pt x="1" y="1072"/>
                    <a:pt x="1" y="1191"/>
                  </a:cubicBezTo>
                  <a:cubicBezTo>
                    <a:pt x="1" y="1715"/>
                    <a:pt x="406" y="2096"/>
                    <a:pt x="882" y="2096"/>
                  </a:cubicBezTo>
                  <a:lnTo>
                    <a:pt x="6907" y="2096"/>
                  </a:lnTo>
                  <a:cubicBezTo>
                    <a:pt x="7407" y="2096"/>
                    <a:pt x="7788" y="1667"/>
                    <a:pt x="7788" y="1191"/>
                  </a:cubicBezTo>
                  <a:cubicBezTo>
                    <a:pt x="7764" y="1048"/>
                    <a:pt x="7645" y="905"/>
                    <a:pt x="7455" y="905"/>
                  </a:cubicBezTo>
                  <a:cubicBezTo>
                    <a:pt x="7050" y="905"/>
                    <a:pt x="6574" y="810"/>
                    <a:pt x="6574" y="310"/>
                  </a:cubicBezTo>
                  <a:cubicBezTo>
                    <a:pt x="6574" y="120"/>
                    <a:pt x="6455" y="0"/>
                    <a:pt x="626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3"/>
            <p:cNvSpPr/>
            <p:nvPr/>
          </p:nvSpPr>
          <p:spPr>
            <a:xfrm>
              <a:off x="6432029" y="1803864"/>
              <a:ext cx="360893" cy="73898"/>
            </a:xfrm>
            <a:custGeom>
              <a:avLst/>
              <a:gdLst/>
              <a:ahLst/>
              <a:cxnLst/>
              <a:rect l="l" t="t" r="r" b="b"/>
              <a:pathLst>
                <a:path w="10241" h="2097" extrusionOk="0">
                  <a:moveTo>
                    <a:pt x="1525" y="0"/>
                  </a:moveTo>
                  <a:cubicBezTo>
                    <a:pt x="1334" y="0"/>
                    <a:pt x="1215" y="119"/>
                    <a:pt x="1215" y="310"/>
                  </a:cubicBezTo>
                  <a:cubicBezTo>
                    <a:pt x="1215" y="620"/>
                    <a:pt x="596" y="739"/>
                    <a:pt x="191" y="929"/>
                  </a:cubicBezTo>
                  <a:cubicBezTo>
                    <a:pt x="72" y="977"/>
                    <a:pt x="1" y="1072"/>
                    <a:pt x="1" y="1191"/>
                  </a:cubicBezTo>
                  <a:cubicBezTo>
                    <a:pt x="1" y="1691"/>
                    <a:pt x="406" y="2096"/>
                    <a:pt x="882" y="2096"/>
                  </a:cubicBezTo>
                  <a:lnTo>
                    <a:pt x="9360" y="2096"/>
                  </a:lnTo>
                  <a:cubicBezTo>
                    <a:pt x="9860" y="2096"/>
                    <a:pt x="10241" y="1667"/>
                    <a:pt x="10241" y="1191"/>
                  </a:cubicBezTo>
                  <a:cubicBezTo>
                    <a:pt x="10241" y="1048"/>
                    <a:pt x="10122" y="905"/>
                    <a:pt x="9955" y="905"/>
                  </a:cubicBezTo>
                  <a:cubicBezTo>
                    <a:pt x="9527" y="905"/>
                    <a:pt x="9026" y="810"/>
                    <a:pt x="9026" y="310"/>
                  </a:cubicBezTo>
                  <a:cubicBezTo>
                    <a:pt x="9026" y="119"/>
                    <a:pt x="8907" y="0"/>
                    <a:pt x="871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3"/>
            <p:cNvSpPr/>
            <p:nvPr/>
          </p:nvSpPr>
          <p:spPr>
            <a:xfrm>
              <a:off x="6588141" y="1740080"/>
              <a:ext cx="49547" cy="42006"/>
            </a:xfrm>
            <a:custGeom>
              <a:avLst/>
              <a:gdLst/>
              <a:ahLst/>
              <a:cxnLst/>
              <a:rect l="l" t="t" r="r" b="b"/>
              <a:pathLst>
                <a:path w="1406" h="1192" extrusionOk="0">
                  <a:moveTo>
                    <a:pt x="0" y="0"/>
                  </a:moveTo>
                  <a:lnTo>
                    <a:pt x="0" y="1191"/>
                  </a:lnTo>
                  <a:lnTo>
                    <a:pt x="1405" y="1191"/>
                  </a:lnTo>
                  <a:lnTo>
                    <a:pt x="1405"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3"/>
            <p:cNvSpPr/>
            <p:nvPr/>
          </p:nvSpPr>
          <p:spPr>
            <a:xfrm>
              <a:off x="6658620" y="1740080"/>
              <a:ext cx="49547" cy="42006"/>
            </a:xfrm>
            <a:custGeom>
              <a:avLst/>
              <a:gdLst/>
              <a:ahLst/>
              <a:cxnLst/>
              <a:rect l="l" t="t" r="r" b="b"/>
              <a:pathLst>
                <a:path w="1406" h="1192" extrusionOk="0">
                  <a:moveTo>
                    <a:pt x="1" y="0"/>
                  </a:moveTo>
                  <a:lnTo>
                    <a:pt x="1" y="1191"/>
                  </a:lnTo>
                  <a:lnTo>
                    <a:pt x="1406" y="1191"/>
                  </a:lnTo>
                  <a:lnTo>
                    <a:pt x="1406"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3"/>
            <p:cNvSpPr/>
            <p:nvPr/>
          </p:nvSpPr>
          <p:spPr>
            <a:xfrm>
              <a:off x="6518472" y="1740080"/>
              <a:ext cx="48702" cy="42006"/>
            </a:xfrm>
            <a:custGeom>
              <a:avLst/>
              <a:gdLst/>
              <a:ahLst/>
              <a:cxnLst/>
              <a:rect l="l" t="t" r="r" b="b"/>
              <a:pathLst>
                <a:path w="1382" h="1192" extrusionOk="0">
                  <a:moveTo>
                    <a:pt x="1" y="0"/>
                  </a:moveTo>
                  <a:lnTo>
                    <a:pt x="1" y="1191"/>
                  </a:lnTo>
                  <a:lnTo>
                    <a:pt x="1382" y="1191"/>
                  </a:lnTo>
                  <a:lnTo>
                    <a:pt x="1382"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53"/>
          <p:cNvGrpSpPr/>
          <p:nvPr/>
        </p:nvGrpSpPr>
        <p:grpSpPr>
          <a:xfrm>
            <a:off x="7155722" y="1722746"/>
            <a:ext cx="350308" cy="350101"/>
            <a:chOff x="7240215" y="1634538"/>
            <a:chExt cx="361739" cy="361525"/>
          </a:xfrm>
        </p:grpSpPr>
        <p:sp>
          <p:nvSpPr>
            <p:cNvPr id="811" name="Google Shape;811;p53"/>
            <p:cNvSpPr/>
            <p:nvPr/>
          </p:nvSpPr>
          <p:spPr>
            <a:xfrm>
              <a:off x="7284687" y="1697264"/>
              <a:ext cx="125913" cy="105790"/>
            </a:xfrm>
            <a:custGeom>
              <a:avLst/>
              <a:gdLst/>
              <a:ahLst/>
              <a:cxnLst/>
              <a:rect l="l" t="t" r="r" b="b"/>
              <a:pathLst>
                <a:path w="3573" h="3002" extrusionOk="0">
                  <a:moveTo>
                    <a:pt x="310" y="1"/>
                  </a:moveTo>
                  <a:cubicBezTo>
                    <a:pt x="119" y="1"/>
                    <a:pt x="0" y="120"/>
                    <a:pt x="0" y="287"/>
                  </a:cubicBezTo>
                  <a:cubicBezTo>
                    <a:pt x="0" y="1787"/>
                    <a:pt x="1239" y="3002"/>
                    <a:pt x="2715" y="3002"/>
                  </a:cubicBezTo>
                  <a:lnTo>
                    <a:pt x="3072" y="3002"/>
                  </a:lnTo>
                  <a:lnTo>
                    <a:pt x="1643" y="2049"/>
                  </a:lnTo>
                  <a:cubicBezTo>
                    <a:pt x="1501" y="1954"/>
                    <a:pt x="1477" y="1787"/>
                    <a:pt x="1548" y="1620"/>
                  </a:cubicBezTo>
                  <a:cubicBezTo>
                    <a:pt x="1590" y="1551"/>
                    <a:pt x="1664" y="1514"/>
                    <a:pt x="1751" y="1514"/>
                  </a:cubicBezTo>
                  <a:cubicBezTo>
                    <a:pt x="1814" y="1514"/>
                    <a:pt x="1883" y="1533"/>
                    <a:pt x="1953" y="1573"/>
                  </a:cubicBezTo>
                  <a:lnTo>
                    <a:pt x="3572" y="2644"/>
                  </a:lnTo>
                  <a:cubicBezTo>
                    <a:pt x="3549" y="1192"/>
                    <a:pt x="2358" y="1"/>
                    <a:pt x="90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3"/>
            <p:cNvSpPr/>
            <p:nvPr/>
          </p:nvSpPr>
          <p:spPr>
            <a:xfrm>
              <a:off x="7255297" y="1888616"/>
              <a:ext cx="337423" cy="107447"/>
            </a:xfrm>
            <a:custGeom>
              <a:avLst/>
              <a:gdLst/>
              <a:ahLst/>
              <a:cxnLst/>
              <a:rect l="l" t="t" r="r" b="b"/>
              <a:pathLst>
                <a:path w="9575" h="3049" extrusionOk="0">
                  <a:moveTo>
                    <a:pt x="1" y="1"/>
                  </a:moveTo>
                  <a:cubicBezTo>
                    <a:pt x="525" y="1239"/>
                    <a:pt x="1620" y="2192"/>
                    <a:pt x="2978" y="2382"/>
                  </a:cubicBezTo>
                  <a:cubicBezTo>
                    <a:pt x="3168" y="2430"/>
                    <a:pt x="3287" y="2573"/>
                    <a:pt x="3287" y="2739"/>
                  </a:cubicBezTo>
                  <a:cubicBezTo>
                    <a:pt x="3287" y="2835"/>
                    <a:pt x="3311" y="2906"/>
                    <a:pt x="3382" y="2954"/>
                  </a:cubicBezTo>
                  <a:cubicBezTo>
                    <a:pt x="3430" y="3001"/>
                    <a:pt x="3501" y="3049"/>
                    <a:pt x="3573" y="3049"/>
                  </a:cubicBezTo>
                  <a:lnTo>
                    <a:pt x="6002" y="3049"/>
                  </a:lnTo>
                  <a:cubicBezTo>
                    <a:pt x="6169" y="3049"/>
                    <a:pt x="6288" y="2906"/>
                    <a:pt x="6288" y="2739"/>
                  </a:cubicBezTo>
                  <a:cubicBezTo>
                    <a:pt x="6288" y="2573"/>
                    <a:pt x="6407" y="2430"/>
                    <a:pt x="6597" y="2382"/>
                  </a:cubicBezTo>
                  <a:cubicBezTo>
                    <a:pt x="7931" y="2192"/>
                    <a:pt x="9050" y="1263"/>
                    <a:pt x="9574" y="1"/>
                  </a:cubicBezTo>
                  <a:lnTo>
                    <a:pt x="8026" y="1"/>
                  </a:lnTo>
                  <a:lnTo>
                    <a:pt x="8026" y="310"/>
                  </a:lnTo>
                  <a:cubicBezTo>
                    <a:pt x="8026" y="477"/>
                    <a:pt x="7859" y="596"/>
                    <a:pt x="7717" y="596"/>
                  </a:cubicBezTo>
                  <a:lnTo>
                    <a:pt x="6526" y="596"/>
                  </a:lnTo>
                  <a:cubicBezTo>
                    <a:pt x="6359" y="596"/>
                    <a:pt x="6240" y="453"/>
                    <a:pt x="6240" y="310"/>
                  </a:cubicBezTo>
                  <a:lnTo>
                    <a:pt x="6240" y="1"/>
                  </a:lnTo>
                  <a:lnTo>
                    <a:pt x="5645" y="1"/>
                  </a:lnTo>
                  <a:lnTo>
                    <a:pt x="5645" y="310"/>
                  </a:lnTo>
                  <a:cubicBezTo>
                    <a:pt x="5645" y="477"/>
                    <a:pt x="5478" y="596"/>
                    <a:pt x="5335" y="596"/>
                  </a:cubicBezTo>
                  <a:lnTo>
                    <a:pt x="4144" y="596"/>
                  </a:lnTo>
                  <a:cubicBezTo>
                    <a:pt x="3978" y="596"/>
                    <a:pt x="3859" y="453"/>
                    <a:pt x="3859" y="310"/>
                  </a:cubicBezTo>
                  <a:lnTo>
                    <a:pt x="3859" y="1"/>
                  </a:lnTo>
                  <a:lnTo>
                    <a:pt x="3263" y="1"/>
                  </a:lnTo>
                  <a:lnTo>
                    <a:pt x="3263" y="310"/>
                  </a:lnTo>
                  <a:cubicBezTo>
                    <a:pt x="3263" y="477"/>
                    <a:pt x="3097" y="596"/>
                    <a:pt x="2954" y="596"/>
                  </a:cubicBezTo>
                  <a:lnTo>
                    <a:pt x="1763" y="596"/>
                  </a:lnTo>
                  <a:cubicBezTo>
                    <a:pt x="1596" y="596"/>
                    <a:pt x="1477" y="453"/>
                    <a:pt x="1477" y="310"/>
                  </a:cubicBezTo>
                  <a:lnTo>
                    <a:pt x="1477"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3"/>
            <p:cNvSpPr/>
            <p:nvPr/>
          </p:nvSpPr>
          <p:spPr>
            <a:xfrm>
              <a:off x="7240215" y="1824832"/>
              <a:ext cx="361739" cy="62974"/>
            </a:xfrm>
            <a:custGeom>
              <a:avLst/>
              <a:gdLst/>
              <a:ahLst/>
              <a:cxnLst/>
              <a:rect l="l" t="t" r="r" b="b"/>
              <a:pathLst>
                <a:path w="10265" h="1787" extrusionOk="0">
                  <a:moveTo>
                    <a:pt x="310" y="1"/>
                  </a:moveTo>
                  <a:cubicBezTo>
                    <a:pt x="238" y="1"/>
                    <a:pt x="143" y="25"/>
                    <a:pt x="72" y="120"/>
                  </a:cubicBezTo>
                  <a:cubicBezTo>
                    <a:pt x="24" y="191"/>
                    <a:pt x="0" y="263"/>
                    <a:pt x="24" y="358"/>
                  </a:cubicBezTo>
                  <a:lnTo>
                    <a:pt x="143" y="977"/>
                  </a:lnTo>
                  <a:cubicBezTo>
                    <a:pt x="143" y="1072"/>
                    <a:pt x="167" y="1144"/>
                    <a:pt x="191" y="1191"/>
                  </a:cubicBezTo>
                  <a:lnTo>
                    <a:pt x="2167" y="1191"/>
                  </a:lnTo>
                  <a:cubicBezTo>
                    <a:pt x="2334" y="1191"/>
                    <a:pt x="2453" y="1334"/>
                    <a:pt x="2453" y="1501"/>
                  </a:cubicBezTo>
                  <a:lnTo>
                    <a:pt x="2453" y="1787"/>
                  </a:lnTo>
                  <a:lnTo>
                    <a:pt x="3048" y="1787"/>
                  </a:lnTo>
                  <a:lnTo>
                    <a:pt x="3048" y="1501"/>
                  </a:lnTo>
                  <a:cubicBezTo>
                    <a:pt x="3048" y="1310"/>
                    <a:pt x="3215" y="1191"/>
                    <a:pt x="3358" y="1191"/>
                  </a:cubicBezTo>
                  <a:lnTo>
                    <a:pt x="4549" y="1191"/>
                  </a:lnTo>
                  <a:cubicBezTo>
                    <a:pt x="4715" y="1191"/>
                    <a:pt x="4834" y="1334"/>
                    <a:pt x="4834" y="1501"/>
                  </a:cubicBezTo>
                  <a:lnTo>
                    <a:pt x="4834" y="1787"/>
                  </a:lnTo>
                  <a:lnTo>
                    <a:pt x="5430" y="1787"/>
                  </a:lnTo>
                  <a:lnTo>
                    <a:pt x="5430" y="1501"/>
                  </a:lnTo>
                  <a:cubicBezTo>
                    <a:pt x="5430" y="1310"/>
                    <a:pt x="5596" y="1191"/>
                    <a:pt x="5739" y="1191"/>
                  </a:cubicBezTo>
                  <a:lnTo>
                    <a:pt x="6930" y="1191"/>
                  </a:lnTo>
                  <a:cubicBezTo>
                    <a:pt x="7097" y="1191"/>
                    <a:pt x="7216" y="1334"/>
                    <a:pt x="7216" y="1501"/>
                  </a:cubicBezTo>
                  <a:lnTo>
                    <a:pt x="7216" y="1787"/>
                  </a:lnTo>
                  <a:lnTo>
                    <a:pt x="7811" y="1787"/>
                  </a:lnTo>
                  <a:lnTo>
                    <a:pt x="7811" y="1501"/>
                  </a:lnTo>
                  <a:cubicBezTo>
                    <a:pt x="7811" y="1310"/>
                    <a:pt x="7978" y="1191"/>
                    <a:pt x="8121" y="1191"/>
                  </a:cubicBezTo>
                  <a:lnTo>
                    <a:pt x="10074" y="1191"/>
                  </a:lnTo>
                  <a:cubicBezTo>
                    <a:pt x="10121" y="1144"/>
                    <a:pt x="10121" y="1049"/>
                    <a:pt x="10145" y="977"/>
                  </a:cubicBezTo>
                  <a:lnTo>
                    <a:pt x="10264" y="358"/>
                  </a:lnTo>
                  <a:cubicBezTo>
                    <a:pt x="10264" y="263"/>
                    <a:pt x="10264" y="191"/>
                    <a:pt x="10193" y="120"/>
                  </a:cubicBezTo>
                  <a:cubicBezTo>
                    <a:pt x="10145" y="72"/>
                    <a:pt x="10050" y="1"/>
                    <a:pt x="995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3"/>
            <p:cNvSpPr/>
            <p:nvPr/>
          </p:nvSpPr>
          <p:spPr>
            <a:xfrm>
              <a:off x="7371940" y="1634538"/>
              <a:ext cx="99905" cy="93844"/>
            </a:xfrm>
            <a:custGeom>
              <a:avLst/>
              <a:gdLst/>
              <a:ahLst/>
              <a:cxnLst/>
              <a:rect l="l" t="t" r="r" b="b"/>
              <a:pathLst>
                <a:path w="2835" h="2663" extrusionOk="0">
                  <a:moveTo>
                    <a:pt x="1418" y="1"/>
                  </a:moveTo>
                  <a:cubicBezTo>
                    <a:pt x="1376" y="1"/>
                    <a:pt x="1335" y="7"/>
                    <a:pt x="1287" y="19"/>
                  </a:cubicBezTo>
                  <a:cubicBezTo>
                    <a:pt x="620" y="352"/>
                    <a:pt x="191" y="947"/>
                    <a:pt x="1" y="1614"/>
                  </a:cubicBezTo>
                  <a:cubicBezTo>
                    <a:pt x="453" y="1852"/>
                    <a:pt x="834" y="2210"/>
                    <a:pt x="1096" y="2638"/>
                  </a:cubicBezTo>
                  <a:lnTo>
                    <a:pt x="1096" y="1543"/>
                  </a:lnTo>
                  <a:cubicBezTo>
                    <a:pt x="1096" y="1376"/>
                    <a:pt x="1215" y="1233"/>
                    <a:pt x="1382" y="1233"/>
                  </a:cubicBezTo>
                  <a:cubicBezTo>
                    <a:pt x="1394" y="1231"/>
                    <a:pt x="1406" y="1231"/>
                    <a:pt x="1418" y="1231"/>
                  </a:cubicBezTo>
                  <a:cubicBezTo>
                    <a:pt x="1569" y="1231"/>
                    <a:pt x="1692" y="1366"/>
                    <a:pt x="1692" y="1543"/>
                  </a:cubicBezTo>
                  <a:lnTo>
                    <a:pt x="1692" y="2662"/>
                  </a:lnTo>
                  <a:cubicBezTo>
                    <a:pt x="2001" y="2210"/>
                    <a:pt x="2382" y="1852"/>
                    <a:pt x="2835" y="1614"/>
                  </a:cubicBezTo>
                  <a:cubicBezTo>
                    <a:pt x="2644" y="947"/>
                    <a:pt x="2216" y="352"/>
                    <a:pt x="1549" y="19"/>
                  </a:cubicBezTo>
                  <a:cubicBezTo>
                    <a:pt x="1501" y="7"/>
                    <a:pt x="1460" y="1"/>
                    <a:pt x="141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3"/>
            <p:cNvSpPr/>
            <p:nvPr/>
          </p:nvSpPr>
          <p:spPr>
            <a:xfrm>
              <a:off x="7433222" y="1698110"/>
              <a:ext cx="125913" cy="105790"/>
            </a:xfrm>
            <a:custGeom>
              <a:avLst/>
              <a:gdLst/>
              <a:ahLst/>
              <a:cxnLst/>
              <a:rect l="l" t="t" r="r" b="b"/>
              <a:pathLst>
                <a:path w="3573" h="3002" extrusionOk="0">
                  <a:moveTo>
                    <a:pt x="2668" y="1"/>
                  </a:moveTo>
                  <a:cubicBezTo>
                    <a:pt x="1215" y="1"/>
                    <a:pt x="24" y="1191"/>
                    <a:pt x="0" y="2644"/>
                  </a:cubicBezTo>
                  <a:lnTo>
                    <a:pt x="1620" y="1572"/>
                  </a:lnTo>
                  <a:cubicBezTo>
                    <a:pt x="1679" y="1539"/>
                    <a:pt x="1738" y="1523"/>
                    <a:pt x="1794" y="1523"/>
                  </a:cubicBezTo>
                  <a:cubicBezTo>
                    <a:pt x="1896" y="1523"/>
                    <a:pt x="1987" y="1575"/>
                    <a:pt x="2048" y="1668"/>
                  </a:cubicBezTo>
                  <a:cubicBezTo>
                    <a:pt x="2144" y="1811"/>
                    <a:pt x="2096" y="2001"/>
                    <a:pt x="1953" y="2073"/>
                  </a:cubicBezTo>
                  <a:lnTo>
                    <a:pt x="500" y="3001"/>
                  </a:lnTo>
                  <a:lnTo>
                    <a:pt x="858" y="3001"/>
                  </a:lnTo>
                  <a:cubicBezTo>
                    <a:pt x="2334" y="3001"/>
                    <a:pt x="3573" y="1787"/>
                    <a:pt x="3573" y="287"/>
                  </a:cubicBezTo>
                  <a:cubicBezTo>
                    <a:pt x="3573" y="120"/>
                    <a:pt x="3406" y="1"/>
                    <a:pt x="326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53"/>
          <p:cNvGrpSpPr/>
          <p:nvPr/>
        </p:nvGrpSpPr>
        <p:grpSpPr>
          <a:xfrm>
            <a:off x="7999284" y="1722542"/>
            <a:ext cx="267414" cy="350307"/>
            <a:chOff x="8111303" y="1634326"/>
            <a:chExt cx="276140" cy="361738"/>
          </a:xfrm>
        </p:grpSpPr>
        <p:sp>
          <p:nvSpPr>
            <p:cNvPr id="817" name="Google Shape;817;p53"/>
            <p:cNvSpPr/>
            <p:nvPr/>
          </p:nvSpPr>
          <p:spPr>
            <a:xfrm>
              <a:off x="8185165" y="1638520"/>
              <a:ext cx="142687" cy="235016"/>
            </a:xfrm>
            <a:custGeom>
              <a:avLst/>
              <a:gdLst/>
              <a:ahLst/>
              <a:cxnLst/>
              <a:rect l="l" t="t" r="r" b="b"/>
              <a:pathLst>
                <a:path w="4049" h="6669" extrusionOk="0">
                  <a:moveTo>
                    <a:pt x="3453" y="1"/>
                  </a:moveTo>
                  <a:lnTo>
                    <a:pt x="0" y="5526"/>
                  </a:lnTo>
                  <a:lnTo>
                    <a:pt x="0" y="6669"/>
                  </a:lnTo>
                  <a:lnTo>
                    <a:pt x="4049" y="191"/>
                  </a:lnTo>
                  <a:lnTo>
                    <a:pt x="3453"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3"/>
            <p:cNvSpPr/>
            <p:nvPr/>
          </p:nvSpPr>
          <p:spPr>
            <a:xfrm>
              <a:off x="8213674" y="1634326"/>
              <a:ext cx="72207" cy="58780"/>
            </a:xfrm>
            <a:custGeom>
              <a:avLst/>
              <a:gdLst/>
              <a:ahLst/>
              <a:cxnLst/>
              <a:rect l="l" t="t" r="r" b="b"/>
              <a:pathLst>
                <a:path w="2049" h="1668" extrusionOk="0">
                  <a:moveTo>
                    <a:pt x="1" y="1"/>
                  </a:moveTo>
                  <a:lnTo>
                    <a:pt x="1001" y="1668"/>
                  </a:lnTo>
                  <a:lnTo>
                    <a:pt x="2049"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3"/>
            <p:cNvSpPr/>
            <p:nvPr/>
          </p:nvSpPr>
          <p:spPr>
            <a:xfrm>
              <a:off x="8185976" y="1656175"/>
              <a:ext cx="201467" cy="339890"/>
            </a:xfrm>
            <a:custGeom>
              <a:avLst/>
              <a:gdLst/>
              <a:ahLst/>
              <a:cxnLst/>
              <a:rect l="l" t="t" r="r" b="b"/>
              <a:pathLst>
                <a:path w="5717" h="9645" extrusionOk="0">
                  <a:moveTo>
                    <a:pt x="4597" y="0"/>
                  </a:moveTo>
                  <a:lnTo>
                    <a:pt x="1" y="7311"/>
                  </a:lnTo>
                  <a:lnTo>
                    <a:pt x="1" y="9335"/>
                  </a:lnTo>
                  <a:cubicBezTo>
                    <a:pt x="1" y="9526"/>
                    <a:pt x="144" y="9645"/>
                    <a:pt x="311" y="9645"/>
                  </a:cubicBezTo>
                  <a:lnTo>
                    <a:pt x="3311" y="9645"/>
                  </a:lnTo>
                  <a:cubicBezTo>
                    <a:pt x="3478" y="9645"/>
                    <a:pt x="3597" y="9478"/>
                    <a:pt x="3597" y="9335"/>
                  </a:cubicBezTo>
                  <a:lnTo>
                    <a:pt x="3597" y="2691"/>
                  </a:lnTo>
                  <a:cubicBezTo>
                    <a:pt x="3597" y="2548"/>
                    <a:pt x="3716" y="2405"/>
                    <a:pt x="3883" y="2405"/>
                  </a:cubicBezTo>
                  <a:cubicBezTo>
                    <a:pt x="3895" y="2404"/>
                    <a:pt x="3907" y="2403"/>
                    <a:pt x="3919" y="2403"/>
                  </a:cubicBezTo>
                  <a:cubicBezTo>
                    <a:pt x="4070" y="2403"/>
                    <a:pt x="4192" y="2537"/>
                    <a:pt x="4192" y="2691"/>
                  </a:cubicBezTo>
                  <a:lnTo>
                    <a:pt x="4192" y="5406"/>
                  </a:lnTo>
                  <a:lnTo>
                    <a:pt x="5383" y="5406"/>
                  </a:lnTo>
                  <a:lnTo>
                    <a:pt x="5383" y="5382"/>
                  </a:lnTo>
                  <a:cubicBezTo>
                    <a:pt x="5478" y="5382"/>
                    <a:pt x="5574" y="5358"/>
                    <a:pt x="5621" y="5287"/>
                  </a:cubicBezTo>
                  <a:cubicBezTo>
                    <a:pt x="5693" y="5239"/>
                    <a:pt x="5716" y="5144"/>
                    <a:pt x="5693" y="5049"/>
                  </a:cubicBezTo>
                  <a:lnTo>
                    <a:pt x="5193" y="1000"/>
                  </a:lnTo>
                  <a:cubicBezTo>
                    <a:pt x="5121" y="595"/>
                    <a:pt x="4907" y="238"/>
                    <a:pt x="459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3"/>
            <p:cNvSpPr/>
            <p:nvPr/>
          </p:nvSpPr>
          <p:spPr>
            <a:xfrm>
              <a:off x="8111303" y="1638520"/>
              <a:ext cx="125067" cy="206506"/>
            </a:xfrm>
            <a:custGeom>
              <a:avLst/>
              <a:gdLst/>
              <a:ahLst/>
              <a:cxnLst/>
              <a:rect l="l" t="t" r="r" b="b"/>
              <a:pathLst>
                <a:path w="3549" h="5860" extrusionOk="0">
                  <a:moveTo>
                    <a:pt x="2239" y="1"/>
                  </a:moveTo>
                  <a:lnTo>
                    <a:pt x="1525" y="239"/>
                  </a:lnTo>
                  <a:cubicBezTo>
                    <a:pt x="1001" y="430"/>
                    <a:pt x="572" y="906"/>
                    <a:pt x="524" y="1477"/>
                  </a:cubicBezTo>
                  <a:lnTo>
                    <a:pt x="0" y="5526"/>
                  </a:lnTo>
                  <a:cubicBezTo>
                    <a:pt x="0" y="5621"/>
                    <a:pt x="48" y="5716"/>
                    <a:pt x="72" y="5764"/>
                  </a:cubicBezTo>
                  <a:cubicBezTo>
                    <a:pt x="120" y="5835"/>
                    <a:pt x="215" y="5859"/>
                    <a:pt x="310" y="5859"/>
                  </a:cubicBezTo>
                  <a:lnTo>
                    <a:pt x="1501" y="5859"/>
                  </a:lnTo>
                  <a:lnTo>
                    <a:pt x="1501" y="3168"/>
                  </a:lnTo>
                  <a:cubicBezTo>
                    <a:pt x="1501" y="3025"/>
                    <a:pt x="1620" y="2882"/>
                    <a:pt x="1763" y="2882"/>
                  </a:cubicBezTo>
                  <a:cubicBezTo>
                    <a:pt x="1777" y="2881"/>
                    <a:pt x="1791" y="2880"/>
                    <a:pt x="1804" y="2880"/>
                  </a:cubicBezTo>
                  <a:cubicBezTo>
                    <a:pt x="1974" y="2880"/>
                    <a:pt x="2096" y="3014"/>
                    <a:pt x="2096" y="3168"/>
                  </a:cubicBezTo>
                  <a:lnTo>
                    <a:pt x="2096" y="4407"/>
                  </a:lnTo>
                  <a:lnTo>
                    <a:pt x="3549" y="2073"/>
                  </a:lnTo>
                  <a:lnTo>
                    <a:pt x="2239"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53"/>
          <p:cNvGrpSpPr/>
          <p:nvPr/>
        </p:nvGrpSpPr>
        <p:grpSpPr>
          <a:xfrm>
            <a:off x="8021227" y="2319680"/>
            <a:ext cx="224347" cy="350510"/>
            <a:chOff x="8133962" y="2250950"/>
            <a:chExt cx="231668" cy="361947"/>
          </a:xfrm>
        </p:grpSpPr>
        <p:sp>
          <p:nvSpPr>
            <p:cNvPr id="822" name="Google Shape;822;p53"/>
            <p:cNvSpPr/>
            <p:nvPr/>
          </p:nvSpPr>
          <p:spPr>
            <a:xfrm>
              <a:off x="8133962" y="2399697"/>
              <a:ext cx="231668" cy="42006"/>
            </a:xfrm>
            <a:custGeom>
              <a:avLst/>
              <a:gdLst/>
              <a:ahLst/>
              <a:cxnLst/>
              <a:rect l="l" t="t" r="r" b="b"/>
              <a:pathLst>
                <a:path w="6574" h="1192" extrusionOk="0">
                  <a:moveTo>
                    <a:pt x="596" y="1"/>
                  </a:moveTo>
                  <a:cubicBezTo>
                    <a:pt x="262" y="1"/>
                    <a:pt x="0" y="263"/>
                    <a:pt x="0" y="596"/>
                  </a:cubicBezTo>
                  <a:cubicBezTo>
                    <a:pt x="0" y="929"/>
                    <a:pt x="262" y="1191"/>
                    <a:pt x="596" y="1191"/>
                  </a:cubicBezTo>
                  <a:lnTo>
                    <a:pt x="5978" y="1191"/>
                  </a:lnTo>
                  <a:cubicBezTo>
                    <a:pt x="6311" y="1191"/>
                    <a:pt x="6573" y="929"/>
                    <a:pt x="6573" y="596"/>
                  </a:cubicBezTo>
                  <a:cubicBezTo>
                    <a:pt x="6573" y="263"/>
                    <a:pt x="6311" y="1"/>
                    <a:pt x="597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3"/>
            <p:cNvSpPr/>
            <p:nvPr/>
          </p:nvSpPr>
          <p:spPr>
            <a:xfrm>
              <a:off x="8154930" y="2250950"/>
              <a:ext cx="31082" cy="127815"/>
            </a:xfrm>
            <a:custGeom>
              <a:avLst/>
              <a:gdLst/>
              <a:ahLst/>
              <a:cxnLst/>
              <a:rect l="l" t="t" r="r" b="b"/>
              <a:pathLst>
                <a:path w="882" h="3627" extrusionOk="0">
                  <a:moveTo>
                    <a:pt x="421" y="0"/>
                  </a:moveTo>
                  <a:cubicBezTo>
                    <a:pt x="334" y="0"/>
                    <a:pt x="251" y="42"/>
                    <a:pt x="191" y="125"/>
                  </a:cubicBezTo>
                  <a:cubicBezTo>
                    <a:pt x="48" y="292"/>
                    <a:pt x="1" y="507"/>
                    <a:pt x="1" y="721"/>
                  </a:cubicBezTo>
                  <a:lnTo>
                    <a:pt x="1" y="3626"/>
                  </a:lnTo>
                  <a:lnTo>
                    <a:pt x="882" y="3626"/>
                  </a:lnTo>
                  <a:lnTo>
                    <a:pt x="882" y="721"/>
                  </a:lnTo>
                  <a:cubicBezTo>
                    <a:pt x="882" y="507"/>
                    <a:pt x="787" y="268"/>
                    <a:pt x="668" y="125"/>
                  </a:cubicBezTo>
                  <a:cubicBezTo>
                    <a:pt x="596" y="42"/>
                    <a:pt x="507" y="0"/>
                    <a:pt x="421"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3"/>
            <p:cNvSpPr/>
            <p:nvPr/>
          </p:nvSpPr>
          <p:spPr>
            <a:xfrm>
              <a:off x="8206979" y="2250950"/>
              <a:ext cx="31927" cy="127815"/>
            </a:xfrm>
            <a:custGeom>
              <a:avLst/>
              <a:gdLst/>
              <a:ahLst/>
              <a:cxnLst/>
              <a:rect l="l" t="t" r="r" b="b"/>
              <a:pathLst>
                <a:path w="906" h="3627" extrusionOk="0">
                  <a:moveTo>
                    <a:pt x="453" y="0"/>
                  </a:moveTo>
                  <a:cubicBezTo>
                    <a:pt x="364" y="0"/>
                    <a:pt x="274" y="42"/>
                    <a:pt x="215" y="125"/>
                  </a:cubicBezTo>
                  <a:cubicBezTo>
                    <a:pt x="72" y="292"/>
                    <a:pt x="0" y="507"/>
                    <a:pt x="0" y="721"/>
                  </a:cubicBezTo>
                  <a:lnTo>
                    <a:pt x="0" y="3626"/>
                  </a:lnTo>
                  <a:lnTo>
                    <a:pt x="905" y="3626"/>
                  </a:lnTo>
                  <a:lnTo>
                    <a:pt x="905" y="721"/>
                  </a:lnTo>
                  <a:cubicBezTo>
                    <a:pt x="905" y="507"/>
                    <a:pt x="810" y="268"/>
                    <a:pt x="691" y="125"/>
                  </a:cubicBezTo>
                  <a:cubicBezTo>
                    <a:pt x="631" y="42"/>
                    <a:pt x="542" y="0"/>
                    <a:pt x="45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3"/>
            <p:cNvSpPr/>
            <p:nvPr/>
          </p:nvSpPr>
          <p:spPr>
            <a:xfrm>
              <a:off x="8259838" y="2250950"/>
              <a:ext cx="31082" cy="127815"/>
            </a:xfrm>
            <a:custGeom>
              <a:avLst/>
              <a:gdLst/>
              <a:ahLst/>
              <a:cxnLst/>
              <a:rect l="l" t="t" r="r" b="b"/>
              <a:pathLst>
                <a:path w="882" h="3627" extrusionOk="0">
                  <a:moveTo>
                    <a:pt x="429" y="0"/>
                  </a:moveTo>
                  <a:cubicBezTo>
                    <a:pt x="340" y="0"/>
                    <a:pt x="251" y="42"/>
                    <a:pt x="191" y="125"/>
                  </a:cubicBezTo>
                  <a:cubicBezTo>
                    <a:pt x="48" y="292"/>
                    <a:pt x="1" y="507"/>
                    <a:pt x="1" y="721"/>
                  </a:cubicBezTo>
                  <a:lnTo>
                    <a:pt x="1" y="3626"/>
                  </a:lnTo>
                  <a:lnTo>
                    <a:pt x="882" y="3626"/>
                  </a:lnTo>
                  <a:lnTo>
                    <a:pt x="882" y="721"/>
                  </a:lnTo>
                  <a:cubicBezTo>
                    <a:pt x="882" y="507"/>
                    <a:pt x="787" y="268"/>
                    <a:pt x="667" y="125"/>
                  </a:cubicBezTo>
                  <a:cubicBezTo>
                    <a:pt x="608" y="42"/>
                    <a:pt x="519" y="0"/>
                    <a:pt x="42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3"/>
            <p:cNvSpPr/>
            <p:nvPr/>
          </p:nvSpPr>
          <p:spPr>
            <a:xfrm>
              <a:off x="8311887" y="2250950"/>
              <a:ext cx="31927" cy="127815"/>
            </a:xfrm>
            <a:custGeom>
              <a:avLst/>
              <a:gdLst/>
              <a:ahLst/>
              <a:cxnLst/>
              <a:rect l="l" t="t" r="r" b="b"/>
              <a:pathLst>
                <a:path w="906" h="3627" extrusionOk="0">
                  <a:moveTo>
                    <a:pt x="456" y="0"/>
                  </a:moveTo>
                  <a:cubicBezTo>
                    <a:pt x="369" y="0"/>
                    <a:pt x="286" y="42"/>
                    <a:pt x="238" y="125"/>
                  </a:cubicBezTo>
                  <a:cubicBezTo>
                    <a:pt x="95" y="292"/>
                    <a:pt x="0" y="507"/>
                    <a:pt x="0" y="721"/>
                  </a:cubicBezTo>
                  <a:lnTo>
                    <a:pt x="0" y="3626"/>
                  </a:lnTo>
                  <a:lnTo>
                    <a:pt x="905" y="3626"/>
                  </a:lnTo>
                  <a:lnTo>
                    <a:pt x="905" y="721"/>
                  </a:lnTo>
                  <a:cubicBezTo>
                    <a:pt x="905" y="507"/>
                    <a:pt x="810" y="268"/>
                    <a:pt x="691" y="125"/>
                  </a:cubicBezTo>
                  <a:cubicBezTo>
                    <a:pt x="631" y="42"/>
                    <a:pt x="542" y="0"/>
                    <a:pt x="4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3"/>
            <p:cNvSpPr/>
            <p:nvPr/>
          </p:nvSpPr>
          <p:spPr>
            <a:xfrm>
              <a:off x="8154930" y="2570891"/>
              <a:ext cx="189697" cy="42006"/>
            </a:xfrm>
            <a:custGeom>
              <a:avLst/>
              <a:gdLst/>
              <a:ahLst/>
              <a:cxnLst/>
              <a:rect l="l" t="t" r="r" b="b"/>
              <a:pathLst>
                <a:path w="5383" h="1192" extrusionOk="0">
                  <a:moveTo>
                    <a:pt x="1" y="1"/>
                  </a:moveTo>
                  <a:lnTo>
                    <a:pt x="1" y="882"/>
                  </a:lnTo>
                  <a:cubicBezTo>
                    <a:pt x="1" y="1072"/>
                    <a:pt x="144" y="1191"/>
                    <a:pt x="287" y="1191"/>
                  </a:cubicBezTo>
                  <a:lnTo>
                    <a:pt x="5073" y="1191"/>
                  </a:lnTo>
                  <a:cubicBezTo>
                    <a:pt x="5240" y="1191"/>
                    <a:pt x="5383" y="1049"/>
                    <a:pt x="5383" y="882"/>
                  </a:cubicBezTo>
                  <a:lnTo>
                    <a:pt x="5383"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3"/>
            <p:cNvSpPr/>
            <p:nvPr/>
          </p:nvSpPr>
          <p:spPr>
            <a:xfrm>
              <a:off x="8153273" y="2463480"/>
              <a:ext cx="190543" cy="85633"/>
            </a:xfrm>
            <a:custGeom>
              <a:avLst/>
              <a:gdLst/>
              <a:ahLst/>
              <a:cxnLst/>
              <a:rect l="l" t="t" r="r" b="b"/>
              <a:pathLst>
                <a:path w="5407" h="2430" extrusionOk="0">
                  <a:moveTo>
                    <a:pt x="0" y="0"/>
                  </a:moveTo>
                  <a:lnTo>
                    <a:pt x="0" y="2430"/>
                  </a:lnTo>
                  <a:lnTo>
                    <a:pt x="5406" y="2430"/>
                  </a:lnTo>
                  <a:lnTo>
                    <a:pt x="5406"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 name="Google Shape;829;p53"/>
          <p:cNvGrpSpPr/>
          <p:nvPr/>
        </p:nvGrpSpPr>
        <p:grpSpPr>
          <a:xfrm>
            <a:off x="7177665" y="2319885"/>
            <a:ext cx="307204" cy="308844"/>
            <a:chOff x="7262874" y="2251161"/>
            <a:chExt cx="317229" cy="318922"/>
          </a:xfrm>
        </p:grpSpPr>
        <p:sp>
          <p:nvSpPr>
            <p:cNvPr id="830" name="Google Shape;830;p53"/>
            <p:cNvSpPr/>
            <p:nvPr/>
          </p:nvSpPr>
          <p:spPr>
            <a:xfrm>
              <a:off x="7262874" y="2252007"/>
              <a:ext cx="148572" cy="318076"/>
            </a:xfrm>
            <a:custGeom>
              <a:avLst/>
              <a:gdLst/>
              <a:ahLst/>
              <a:cxnLst/>
              <a:rect l="l" t="t" r="r" b="b"/>
              <a:pathLst>
                <a:path w="4216" h="9026" extrusionOk="0">
                  <a:moveTo>
                    <a:pt x="4215" y="0"/>
                  </a:moveTo>
                  <a:cubicBezTo>
                    <a:pt x="4191" y="715"/>
                    <a:pt x="3334" y="1810"/>
                    <a:pt x="2429" y="2667"/>
                  </a:cubicBezTo>
                  <a:cubicBezTo>
                    <a:pt x="1310" y="3715"/>
                    <a:pt x="24" y="4906"/>
                    <a:pt x="24" y="6335"/>
                  </a:cubicBezTo>
                  <a:cubicBezTo>
                    <a:pt x="0" y="8169"/>
                    <a:pt x="1334" y="9026"/>
                    <a:pt x="2715" y="9026"/>
                  </a:cubicBezTo>
                  <a:cubicBezTo>
                    <a:pt x="3548" y="9026"/>
                    <a:pt x="3929" y="8740"/>
                    <a:pt x="4191" y="8573"/>
                  </a:cubicBezTo>
                  <a:lnTo>
                    <a:pt x="4191" y="8240"/>
                  </a:lnTo>
                  <a:lnTo>
                    <a:pt x="2215" y="6216"/>
                  </a:lnTo>
                  <a:cubicBezTo>
                    <a:pt x="2096" y="6097"/>
                    <a:pt x="2096" y="5906"/>
                    <a:pt x="2215" y="5787"/>
                  </a:cubicBezTo>
                  <a:cubicBezTo>
                    <a:pt x="2262" y="5739"/>
                    <a:pt x="2334" y="5716"/>
                    <a:pt x="2408" y="5716"/>
                  </a:cubicBezTo>
                  <a:cubicBezTo>
                    <a:pt x="2483" y="5716"/>
                    <a:pt x="2560" y="5739"/>
                    <a:pt x="2620" y="5787"/>
                  </a:cubicBezTo>
                  <a:lnTo>
                    <a:pt x="4191" y="7383"/>
                  </a:lnTo>
                  <a:lnTo>
                    <a:pt x="4191" y="6430"/>
                  </a:lnTo>
                  <a:lnTo>
                    <a:pt x="2786" y="5001"/>
                  </a:lnTo>
                  <a:cubicBezTo>
                    <a:pt x="2667" y="4882"/>
                    <a:pt x="2667" y="4692"/>
                    <a:pt x="2786" y="4573"/>
                  </a:cubicBezTo>
                  <a:cubicBezTo>
                    <a:pt x="2846" y="4513"/>
                    <a:pt x="2923" y="4483"/>
                    <a:pt x="3001" y="4483"/>
                  </a:cubicBezTo>
                  <a:cubicBezTo>
                    <a:pt x="3078" y="4483"/>
                    <a:pt x="3155" y="4513"/>
                    <a:pt x="3215" y="4573"/>
                  </a:cubicBezTo>
                  <a:lnTo>
                    <a:pt x="4215" y="5573"/>
                  </a:lnTo>
                  <a:lnTo>
                    <a:pt x="4215" y="4620"/>
                  </a:lnTo>
                  <a:lnTo>
                    <a:pt x="3382" y="3811"/>
                  </a:lnTo>
                  <a:cubicBezTo>
                    <a:pt x="3263" y="3691"/>
                    <a:pt x="3263" y="3501"/>
                    <a:pt x="3382" y="3382"/>
                  </a:cubicBezTo>
                  <a:cubicBezTo>
                    <a:pt x="3441" y="3322"/>
                    <a:pt x="3519" y="3293"/>
                    <a:pt x="3596" y="3293"/>
                  </a:cubicBezTo>
                  <a:cubicBezTo>
                    <a:pt x="3673" y="3293"/>
                    <a:pt x="3751" y="3322"/>
                    <a:pt x="3810" y="3382"/>
                  </a:cubicBezTo>
                  <a:lnTo>
                    <a:pt x="4215" y="3787"/>
                  </a:lnTo>
                  <a:lnTo>
                    <a:pt x="4215"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3"/>
            <p:cNvSpPr/>
            <p:nvPr/>
          </p:nvSpPr>
          <p:spPr>
            <a:xfrm>
              <a:off x="7430685" y="2251161"/>
              <a:ext cx="149418" cy="317336"/>
            </a:xfrm>
            <a:custGeom>
              <a:avLst/>
              <a:gdLst/>
              <a:ahLst/>
              <a:cxnLst/>
              <a:rect l="l" t="t" r="r" b="b"/>
              <a:pathLst>
                <a:path w="4240" h="9005" extrusionOk="0">
                  <a:moveTo>
                    <a:pt x="25" y="0"/>
                  </a:moveTo>
                  <a:lnTo>
                    <a:pt x="25" y="3763"/>
                  </a:lnTo>
                  <a:lnTo>
                    <a:pt x="430" y="3382"/>
                  </a:lnTo>
                  <a:cubicBezTo>
                    <a:pt x="477" y="3323"/>
                    <a:pt x="549" y="3293"/>
                    <a:pt x="623" y="3293"/>
                  </a:cubicBezTo>
                  <a:cubicBezTo>
                    <a:pt x="698" y="3293"/>
                    <a:pt x="775" y="3323"/>
                    <a:pt x="834" y="3382"/>
                  </a:cubicBezTo>
                  <a:cubicBezTo>
                    <a:pt x="954" y="3501"/>
                    <a:pt x="954" y="3692"/>
                    <a:pt x="834" y="3787"/>
                  </a:cubicBezTo>
                  <a:lnTo>
                    <a:pt x="25" y="4597"/>
                  </a:lnTo>
                  <a:lnTo>
                    <a:pt x="25" y="5549"/>
                  </a:lnTo>
                  <a:lnTo>
                    <a:pt x="1001" y="4573"/>
                  </a:lnTo>
                  <a:cubicBezTo>
                    <a:pt x="1061" y="4513"/>
                    <a:pt x="1138" y="4483"/>
                    <a:pt x="1215" y="4483"/>
                  </a:cubicBezTo>
                  <a:cubicBezTo>
                    <a:pt x="1293" y="4483"/>
                    <a:pt x="1370" y="4513"/>
                    <a:pt x="1430" y="4573"/>
                  </a:cubicBezTo>
                  <a:cubicBezTo>
                    <a:pt x="1549" y="4692"/>
                    <a:pt x="1549" y="4859"/>
                    <a:pt x="1430" y="4978"/>
                  </a:cubicBezTo>
                  <a:lnTo>
                    <a:pt x="25" y="6406"/>
                  </a:lnTo>
                  <a:lnTo>
                    <a:pt x="25" y="7359"/>
                  </a:lnTo>
                  <a:lnTo>
                    <a:pt x="1597" y="5787"/>
                  </a:lnTo>
                  <a:cubicBezTo>
                    <a:pt x="1656" y="5728"/>
                    <a:pt x="1733" y="5698"/>
                    <a:pt x="1811" y="5698"/>
                  </a:cubicBezTo>
                  <a:cubicBezTo>
                    <a:pt x="1888" y="5698"/>
                    <a:pt x="1966" y="5728"/>
                    <a:pt x="2025" y="5787"/>
                  </a:cubicBezTo>
                  <a:cubicBezTo>
                    <a:pt x="2144" y="5906"/>
                    <a:pt x="2144" y="6097"/>
                    <a:pt x="2025" y="6216"/>
                  </a:cubicBezTo>
                  <a:lnTo>
                    <a:pt x="1" y="8240"/>
                  </a:lnTo>
                  <a:lnTo>
                    <a:pt x="1" y="8550"/>
                  </a:lnTo>
                  <a:cubicBezTo>
                    <a:pt x="263" y="8740"/>
                    <a:pt x="644" y="9002"/>
                    <a:pt x="1477" y="9002"/>
                  </a:cubicBezTo>
                  <a:cubicBezTo>
                    <a:pt x="1514" y="9003"/>
                    <a:pt x="1551" y="9004"/>
                    <a:pt x="1588" y="9004"/>
                  </a:cubicBezTo>
                  <a:cubicBezTo>
                    <a:pt x="2953" y="9004"/>
                    <a:pt x="4240" y="8144"/>
                    <a:pt x="4240" y="6335"/>
                  </a:cubicBezTo>
                  <a:cubicBezTo>
                    <a:pt x="4240" y="4906"/>
                    <a:pt x="2954" y="3739"/>
                    <a:pt x="1811" y="2668"/>
                  </a:cubicBezTo>
                  <a:cubicBezTo>
                    <a:pt x="906" y="1834"/>
                    <a:pt x="25" y="715"/>
                    <a:pt x="25"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2" name="Google Shape;832;p53"/>
          <p:cNvSpPr/>
          <p:nvPr/>
        </p:nvSpPr>
        <p:spPr>
          <a:xfrm>
            <a:off x="7320972" y="2607461"/>
            <a:ext cx="20340" cy="62112"/>
          </a:xfrm>
          <a:custGeom>
            <a:avLst/>
            <a:gdLst/>
            <a:ahLst/>
            <a:cxnLst/>
            <a:rect l="l" t="t" r="r" b="b"/>
            <a:pathLst>
              <a:path w="596" h="1820" extrusionOk="0">
                <a:moveTo>
                  <a:pt x="307" y="1"/>
                </a:moveTo>
                <a:cubicBezTo>
                  <a:pt x="233" y="1"/>
                  <a:pt x="155" y="42"/>
                  <a:pt x="0" y="126"/>
                </a:cubicBezTo>
                <a:lnTo>
                  <a:pt x="0" y="1507"/>
                </a:lnTo>
                <a:cubicBezTo>
                  <a:pt x="0" y="1684"/>
                  <a:pt x="144" y="1819"/>
                  <a:pt x="297" y="1819"/>
                </a:cubicBezTo>
                <a:cubicBezTo>
                  <a:pt x="309" y="1819"/>
                  <a:pt x="322" y="1818"/>
                  <a:pt x="334" y="1817"/>
                </a:cubicBezTo>
                <a:cubicBezTo>
                  <a:pt x="477" y="1817"/>
                  <a:pt x="596" y="1698"/>
                  <a:pt x="596" y="1507"/>
                </a:cubicBezTo>
                <a:lnTo>
                  <a:pt x="596" y="126"/>
                </a:lnTo>
                <a:cubicBezTo>
                  <a:pt x="453" y="42"/>
                  <a:pt x="381" y="1"/>
                  <a:pt x="3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3" name="Google Shape;833;p53"/>
          <p:cNvGrpSpPr/>
          <p:nvPr/>
        </p:nvGrpSpPr>
        <p:grpSpPr>
          <a:xfrm>
            <a:off x="6404778" y="2320909"/>
            <a:ext cx="286116" cy="349281"/>
            <a:chOff x="6464767" y="2252219"/>
            <a:chExt cx="295452" cy="360678"/>
          </a:xfrm>
        </p:grpSpPr>
        <p:sp>
          <p:nvSpPr>
            <p:cNvPr id="834" name="Google Shape;834;p53"/>
            <p:cNvSpPr/>
            <p:nvPr/>
          </p:nvSpPr>
          <p:spPr>
            <a:xfrm>
              <a:off x="6518472" y="2252219"/>
              <a:ext cx="189697" cy="84576"/>
            </a:xfrm>
            <a:custGeom>
              <a:avLst/>
              <a:gdLst/>
              <a:ahLst/>
              <a:cxnLst/>
              <a:rect l="l" t="t" r="r" b="b"/>
              <a:pathLst>
                <a:path w="5383" h="2400" extrusionOk="0">
                  <a:moveTo>
                    <a:pt x="2668" y="637"/>
                  </a:moveTo>
                  <a:cubicBezTo>
                    <a:pt x="2858" y="756"/>
                    <a:pt x="2930" y="971"/>
                    <a:pt x="2977" y="1185"/>
                  </a:cubicBezTo>
                  <a:lnTo>
                    <a:pt x="2382" y="1185"/>
                  </a:lnTo>
                  <a:cubicBezTo>
                    <a:pt x="2406" y="971"/>
                    <a:pt x="2525" y="756"/>
                    <a:pt x="2668" y="637"/>
                  </a:cubicBezTo>
                  <a:close/>
                  <a:moveTo>
                    <a:pt x="2689" y="0"/>
                  </a:moveTo>
                  <a:cubicBezTo>
                    <a:pt x="2644" y="0"/>
                    <a:pt x="2596" y="6"/>
                    <a:pt x="2549" y="18"/>
                  </a:cubicBezTo>
                  <a:cubicBezTo>
                    <a:pt x="2096" y="256"/>
                    <a:pt x="1811" y="685"/>
                    <a:pt x="1811" y="1185"/>
                  </a:cubicBezTo>
                  <a:lnTo>
                    <a:pt x="882" y="1185"/>
                  </a:lnTo>
                  <a:cubicBezTo>
                    <a:pt x="382" y="1185"/>
                    <a:pt x="1" y="1590"/>
                    <a:pt x="1" y="2114"/>
                  </a:cubicBezTo>
                  <a:cubicBezTo>
                    <a:pt x="1" y="2257"/>
                    <a:pt x="120" y="2399"/>
                    <a:pt x="286" y="2399"/>
                  </a:cubicBezTo>
                  <a:lnTo>
                    <a:pt x="5073" y="2399"/>
                  </a:lnTo>
                  <a:cubicBezTo>
                    <a:pt x="5264" y="2399"/>
                    <a:pt x="5383" y="2257"/>
                    <a:pt x="5383" y="2114"/>
                  </a:cubicBezTo>
                  <a:cubicBezTo>
                    <a:pt x="5383" y="1590"/>
                    <a:pt x="4954" y="1185"/>
                    <a:pt x="4478" y="1185"/>
                  </a:cubicBezTo>
                  <a:lnTo>
                    <a:pt x="3573" y="1185"/>
                  </a:lnTo>
                  <a:cubicBezTo>
                    <a:pt x="3525" y="685"/>
                    <a:pt x="3263" y="232"/>
                    <a:pt x="2811" y="18"/>
                  </a:cubicBezTo>
                  <a:cubicBezTo>
                    <a:pt x="2775" y="6"/>
                    <a:pt x="2733" y="0"/>
                    <a:pt x="268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3"/>
            <p:cNvSpPr/>
            <p:nvPr/>
          </p:nvSpPr>
          <p:spPr>
            <a:xfrm>
              <a:off x="6464767" y="2505451"/>
              <a:ext cx="295452" cy="41971"/>
            </a:xfrm>
            <a:custGeom>
              <a:avLst/>
              <a:gdLst/>
              <a:ahLst/>
              <a:cxnLst/>
              <a:rect l="l" t="t" r="r" b="b"/>
              <a:pathLst>
                <a:path w="8384" h="1191" extrusionOk="0">
                  <a:moveTo>
                    <a:pt x="286" y="0"/>
                  </a:moveTo>
                  <a:cubicBezTo>
                    <a:pt x="143" y="0"/>
                    <a:pt x="0" y="167"/>
                    <a:pt x="0" y="310"/>
                  </a:cubicBezTo>
                  <a:cubicBezTo>
                    <a:pt x="0" y="476"/>
                    <a:pt x="143" y="596"/>
                    <a:pt x="286" y="596"/>
                  </a:cubicBezTo>
                  <a:cubicBezTo>
                    <a:pt x="501" y="596"/>
                    <a:pt x="739" y="667"/>
                    <a:pt x="929" y="786"/>
                  </a:cubicBezTo>
                  <a:cubicBezTo>
                    <a:pt x="1239" y="1000"/>
                    <a:pt x="1691" y="1191"/>
                    <a:pt x="2406" y="1191"/>
                  </a:cubicBezTo>
                  <a:lnTo>
                    <a:pt x="6002" y="1191"/>
                  </a:lnTo>
                  <a:cubicBezTo>
                    <a:pt x="6287" y="1191"/>
                    <a:pt x="7073" y="953"/>
                    <a:pt x="7526" y="715"/>
                  </a:cubicBezTo>
                  <a:cubicBezTo>
                    <a:pt x="7669" y="643"/>
                    <a:pt x="7859" y="596"/>
                    <a:pt x="8026" y="596"/>
                  </a:cubicBezTo>
                  <a:lnTo>
                    <a:pt x="8097" y="596"/>
                  </a:lnTo>
                  <a:cubicBezTo>
                    <a:pt x="8264" y="596"/>
                    <a:pt x="8383" y="453"/>
                    <a:pt x="8383" y="310"/>
                  </a:cubicBezTo>
                  <a:cubicBezTo>
                    <a:pt x="8383" y="167"/>
                    <a:pt x="8240" y="0"/>
                    <a:pt x="809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3"/>
            <p:cNvSpPr/>
            <p:nvPr/>
          </p:nvSpPr>
          <p:spPr>
            <a:xfrm>
              <a:off x="6537783" y="2570045"/>
              <a:ext cx="150263" cy="42852"/>
            </a:xfrm>
            <a:custGeom>
              <a:avLst/>
              <a:gdLst/>
              <a:ahLst/>
              <a:cxnLst/>
              <a:rect l="l" t="t" r="r" b="b"/>
              <a:pathLst>
                <a:path w="4264" h="1216" extrusionOk="0">
                  <a:moveTo>
                    <a:pt x="453" y="1"/>
                  </a:moveTo>
                  <a:lnTo>
                    <a:pt x="72" y="763"/>
                  </a:lnTo>
                  <a:cubicBezTo>
                    <a:pt x="0" y="858"/>
                    <a:pt x="48" y="977"/>
                    <a:pt x="72" y="1073"/>
                  </a:cubicBezTo>
                  <a:cubicBezTo>
                    <a:pt x="119" y="1144"/>
                    <a:pt x="215" y="1215"/>
                    <a:pt x="334" y="1215"/>
                  </a:cubicBezTo>
                  <a:lnTo>
                    <a:pt x="3930" y="1215"/>
                  </a:lnTo>
                  <a:cubicBezTo>
                    <a:pt x="4025" y="1215"/>
                    <a:pt x="4144" y="1144"/>
                    <a:pt x="4215" y="1073"/>
                  </a:cubicBezTo>
                  <a:cubicBezTo>
                    <a:pt x="4263" y="977"/>
                    <a:pt x="4263" y="858"/>
                    <a:pt x="4215" y="763"/>
                  </a:cubicBezTo>
                  <a:lnTo>
                    <a:pt x="3811"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3"/>
            <p:cNvSpPr/>
            <p:nvPr/>
          </p:nvSpPr>
          <p:spPr>
            <a:xfrm>
              <a:off x="6528550" y="2357726"/>
              <a:ext cx="168729" cy="29637"/>
            </a:xfrm>
            <a:custGeom>
              <a:avLst/>
              <a:gdLst/>
              <a:ahLst/>
              <a:cxnLst/>
              <a:rect l="l" t="t" r="r" b="b"/>
              <a:pathLst>
                <a:path w="4788" h="841" extrusionOk="0">
                  <a:moveTo>
                    <a:pt x="0" y="1"/>
                  </a:moveTo>
                  <a:cubicBezTo>
                    <a:pt x="191" y="1"/>
                    <a:pt x="310" y="144"/>
                    <a:pt x="310" y="310"/>
                  </a:cubicBezTo>
                  <a:cubicBezTo>
                    <a:pt x="310" y="477"/>
                    <a:pt x="262" y="596"/>
                    <a:pt x="262" y="715"/>
                  </a:cubicBezTo>
                  <a:cubicBezTo>
                    <a:pt x="358" y="763"/>
                    <a:pt x="453" y="811"/>
                    <a:pt x="477" y="834"/>
                  </a:cubicBezTo>
                  <a:cubicBezTo>
                    <a:pt x="508" y="838"/>
                    <a:pt x="540" y="840"/>
                    <a:pt x="570" y="840"/>
                  </a:cubicBezTo>
                  <a:cubicBezTo>
                    <a:pt x="722" y="840"/>
                    <a:pt x="858" y="791"/>
                    <a:pt x="977" y="691"/>
                  </a:cubicBezTo>
                  <a:cubicBezTo>
                    <a:pt x="1036" y="632"/>
                    <a:pt x="1114" y="602"/>
                    <a:pt x="1191" y="602"/>
                  </a:cubicBezTo>
                  <a:cubicBezTo>
                    <a:pt x="1268" y="602"/>
                    <a:pt x="1346" y="632"/>
                    <a:pt x="1405" y="691"/>
                  </a:cubicBezTo>
                  <a:cubicBezTo>
                    <a:pt x="1513" y="787"/>
                    <a:pt x="1655" y="834"/>
                    <a:pt x="1795" y="834"/>
                  </a:cubicBezTo>
                  <a:cubicBezTo>
                    <a:pt x="1935" y="834"/>
                    <a:pt x="2072" y="787"/>
                    <a:pt x="2167" y="691"/>
                  </a:cubicBezTo>
                  <a:cubicBezTo>
                    <a:pt x="2227" y="632"/>
                    <a:pt x="2304" y="602"/>
                    <a:pt x="2382" y="602"/>
                  </a:cubicBezTo>
                  <a:cubicBezTo>
                    <a:pt x="2459" y="602"/>
                    <a:pt x="2537" y="632"/>
                    <a:pt x="2596" y="691"/>
                  </a:cubicBezTo>
                  <a:cubicBezTo>
                    <a:pt x="2703" y="787"/>
                    <a:pt x="2846" y="834"/>
                    <a:pt x="2986" y="834"/>
                  </a:cubicBezTo>
                  <a:cubicBezTo>
                    <a:pt x="3126" y="834"/>
                    <a:pt x="3263" y="787"/>
                    <a:pt x="3358" y="691"/>
                  </a:cubicBezTo>
                  <a:cubicBezTo>
                    <a:pt x="3418" y="632"/>
                    <a:pt x="3495" y="602"/>
                    <a:pt x="3573" y="602"/>
                  </a:cubicBezTo>
                  <a:cubicBezTo>
                    <a:pt x="3650" y="602"/>
                    <a:pt x="3727" y="632"/>
                    <a:pt x="3787" y="691"/>
                  </a:cubicBezTo>
                  <a:cubicBezTo>
                    <a:pt x="3886" y="791"/>
                    <a:pt x="4051" y="840"/>
                    <a:pt x="4200" y="840"/>
                  </a:cubicBezTo>
                  <a:cubicBezTo>
                    <a:pt x="4230" y="840"/>
                    <a:pt x="4259" y="838"/>
                    <a:pt x="4287" y="834"/>
                  </a:cubicBezTo>
                  <a:cubicBezTo>
                    <a:pt x="4358" y="834"/>
                    <a:pt x="4430" y="811"/>
                    <a:pt x="4525" y="715"/>
                  </a:cubicBezTo>
                  <a:cubicBezTo>
                    <a:pt x="4501" y="596"/>
                    <a:pt x="4501" y="453"/>
                    <a:pt x="4501" y="310"/>
                  </a:cubicBezTo>
                  <a:cubicBezTo>
                    <a:pt x="4501" y="144"/>
                    <a:pt x="4620" y="1"/>
                    <a:pt x="478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3"/>
            <p:cNvSpPr/>
            <p:nvPr/>
          </p:nvSpPr>
          <p:spPr>
            <a:xfrm>
              <a:off x="6518472" y="2403044"/>
              <a:ext cx="189697" cy="81440"/>
            </a:xfrm>
            <a:custGeom>
              <a:avLst/>
              <a:gdLst/>
              <a:ahLst/>
              <a:cxnLst/>
              <a:rect l="l" t="t" r="r" b="b"/>
              <a:pathLst>
                <a:path w="5383" h="2311" extrusionOk="0">
                  <a:moveTo>
                    <a:pt x="1501" y="1"/>
                  </a:moveTo>
                  <a:cubicBezTo>
                    <a:pt x="1334" y="120"/>
                    <a:pt x="1120" y="168"/>
                    <a:pt x="906" y="168"/>
                  </a:cubicBezTo>
                  <a:cubicBezTo>
                    <a:pt x="715" y="168"/>
                    <a:pt x="525" y="120"/>
                    <a:pt x="382" y="25"/>
                  </a:cubicBezTo>
                  <a:cubicBezTo>
                    <a:pt x="143" y="501"/>
                    <a:pt x="24" y="810"/>
                    <a:pt x="24" y="1430"/>
                  </a:cubicBezTo>
                  <a:cubicBezTo>
                    <a:pt x="1" y="1763"/>
                    <a:pt x="48" y="2049"/>
                    <a:pt x="191" y="2311"/>
                  </a:cubicBezTo>
                  <a:lnTo>
                    <a:pt x="5168" y="2311"/>
                  </a:lnTo>
                  <a:cubicBezTo>
                    <a:pt x="5287" y="2049"/>
                    <a:pt x="5383" y="1763"/>
                    <a:pt x="5383" y="1430"/>
                  </a:cubicBezTo>
                  <a:cubicBezTo>
                    <a:pt x="5383" y="834"/>
                    <a:pt x="5264" y="501"/>
                    <a:pt x="5025" y="25"/>
                  </a:cubicBezTo>
                  <a:cubicBezTo>
                    <a:pt x="4930" y="96"/>
                    <a:pt x="4835" y="120"/>
                    <a:pt x="4716" y="144"/>
                  </a:cubicBezTo>
                  <a:cubicBezTo>
                    <a:pt x="4639" y="163"/>
                    <a:pt x="4561" y="172"/>
                    <a:pt x="4483" y="172"/>
                  </a:cubicBezTo>
                  <a:cubicBezTo>
                    <a:pt x="4269" y="172"/>
                    <a:pt x="4057" y="105"/>
                    <a:pt x="3882" y="1"/>
                  </a:cubicBezTo>
                  <a:cubicBezTo>
                    <a:pt x="3704" y="120"/>
                    <a:pt x="3495" y="179"/>
                    <a:pt x="3287" y="179"/>
                  </a:cubicBezTo>
                  <a:cubicBezTo>
                    <a:pt x="3079" y="179"/>
                    <a:pt x="2870" y="120"/>
                    <a:pt x="2692" y="1"/>
                  </a:cubicBezTo>
                  <a:cubicBezTo>
                    <a:pt x="2513" y="120"/>
                    <a:pt x="2305" y="179"/>
                    <a:pt x="2096" y="179"/>
                  </a:cubicBezTo>
                  <a:cubicBezTo>
                    <a:pt x="1888" y="179"/>
                    <a:pt x="1680" y="120"/>
                    <a:pt x="150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 name="Google Shape;839;p53"/>
          <p:cNvGrpSpPr/>
          <p:nvPr/>
        </p:nvGrpSpPr>
        <p:grpSpPr>
          <a:xfrm>
            <a:off x="5597765" y="2341828"/>
            <a:ext cx="348704" cy="307238"/>
            <a:chOff x="5631420" y="2273821"/>
            <a:chExt cx="360082" cy="317263"/>
          </a:xfrm>
        </p:grpSpPr>
        <p:sp>
          <p:nvSpPr>
            <p:cNvPr id="840" name="Google Shape;840;p53"/>
            <p:cNvSpPr/>
            <p:nvPr/>
          </p:nvSpPr>
          <p:spPr>
            <a:xfrm>
              <a:off x="5801804" y="2273821"/>
              <a:ext cx="21003" cy="42006"/>
            </a:xfrm>
            <a:custGeom>
              <a:avLst/>
              <a:gdLst/>
              <a:ahLst/>
              <a:cxnLst/>
              <a:rect l="l" t="t" r="r" b="b"/>
              <a:pathLst>
                <a:path w="596" h="1192" extrusionOk="0">
                  <a:moveTo>
                    <a:pt x="286" y="0"/>
                  </a:moveTo>
                  <a:cubicBezTo>
                    <a:pt x="143" y="0"/>
                    <a:pt x="0" y="143"/>
                    <a:pt x="0" y="310"/>
                  </a:cubicBezTo>
                  <a:lnTo>
                    <a:pt x="0" y="905"/>
                  </a:lnTo>
                  <a:cubicBezTo>
                    <a:pt x="0" y="1072"/>
                    <a:pt x="143" y="1191"/>
                    <a:pt x="286" y="1191"/>
                  </a:cubicBezTo>
                  <a:cubicBezTo>
                    <a:pt x="453" y="1191"/>
                    <a:pt x="595" y="1048"/>
                    <a:pt x="595" y="905"/>
                  </a:cubicBezTo>
                  <a:lnTo>
                    <a:pt x="595" y="310"/>
                  </a:lnTo>
                  <a:cubicBezTo>
                    <a:pt x="595" y="119"/>
                    <a:pt x="453" y="0"/>
                    <a:pt x="28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3"/>
            <p:cNvSpPr/>
            <p:nvPr/>
          </p:nvSpPr>
          <p:spPr>
            <a:xfrm>
              <a:off x="5718709" y="2312619"/>
              <a:ext cx="37813" cy="35698"/>
            </a:xfrm>
            <a:custGeom>
              <a:avLst/>
              <a:gdLst/>
              <a:ahLst/>
              <a:cxnLst/>
              <a:rect l="l" t="t" r="r" b="b"/>
              <a:pathLst>
                <a:path w="1073" h="1013" extrusionOk="0">
                  <a:moveTo>
                    <a:pt x="334" y="1"/>
                  </a:moveTo>
                  <a:cubicBezTo>
                    <a:pt x="256" y="1"/>
                    <a:pt x="179" y="31"/>
                    <a:pt x="119" y="90"/>
                  </a:cubicBezTo>
                  <a:cubicBezTo>
                    <a:pt x="0" y="209"/>
                    <a:pt x="0" y="400"/>
                    <a:pt x="119" y="519"/>
                  </a:cubicBezTo>
                  <a:lnTo>
                    <a:pt x="548" y="924"/>
                  </a:lnTo>
                  <a:cubicBezTo>
                    <a:pt x="596" y="983"/>
                    <a:pt x="667" y="1013"/>
                    <a:pt x="742" y="1013"/>
                  </a:cubicBezTo>
                  <a:cubicBezTo>
                    <a:pt x="816" y="1013"/>
                    <a:pt x="893" y="983"/>
                    <a:pt x="953" y="924"/>
                  </a:cubicBezTo>
                  <a:cubicBezTo>
                    <a:pt x="1072" y="805"/>
                    <a:pt x="1072" y="638"/>
                    <a:pt x="953" y="519"/>
                  </a:cubicBezTo>
                  <a:lnTo>
                    <a:pt x="548" y="90"/>
                  </a:lnTo>
                  <a:cubicBezTo>
                    <a:pt x="489" y="31"/>
                    <a:pt x="411" y="1"/>
                    <a:pt x="33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3"/>
            <p:cNvSpPr/>
            <p:nvPr/>
          </p:nvSpPr>
          <p:spPr>
            <a:xfrm>
              <a:off x="5868089" y="2312619"/>
              <a:ext cx="37813" cy="35698"/>
            </a:xfrm>
            <a:custGeom>
              <a:avLst/>
              <a:gdLst/>
              <a:ahLst/>
              <a:cxnLst/>
              <a:rect l="l" t="t" r="r" b="b"/>
              <a:pathLst>
                <a:path w="1073" h="1013" extrusionOk="0">
                  <a:moveTo>
                    <a:pt x="739" y="1"/>
                  </a:moveTo>
                  <a:cubicBezTo>
                    <a:pt x="661" y="1"/>
                    <a:pt x="584" y="31"/>
                    <a:pt x="524" y="90"/>
                  </a:cubicBezTo>
                  <a:lnTo>
                    <a:pt x="119" y="519"/>
                  </a:lnTo>
                  <a:cubicBezTo>
                    <a:pt x="0" y="638"/>
                    <a:pt x="0" y="805"/>
                    <a:pt x="119" y="924"/>
                  </a:cubicBezTo>
                  <a:cubicBezTo>
                    <a:pt x="179" y="983"/>
                    <a:pt x="250" y="1013"/>
                    <a:pt x="322" y="1013"/>
                  </a:cubicBezTo>
                  <a:cubicBezTo>
                    <a:pt x="393" y="1013"/>
                    <a:pt x="465" y="983"/>
                    <a:pt x="524" y="924"/>
                  </a:cubicBezTo>
                  <a:lnTo>
                    <a:pt x="953" y="519"/>
                  </a:lnTo>
                  <a:cubicBezTo>
                    <a:pt x="1072" y="400"/>
                    <a:pt x="1072" y="209"/>
                    <a:pt x="953" y="90"/>
                  </a:cubicBezTo>
                  <a:cubicBezTo>
                    <a:pt x="893" y="31"/>
                    <a:pt x="816" y="1"/>
                    <a:pt x="73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3"/>
            <p:cNvSpPr/>
            <p:nvPr/>
          </p:nvSpPr>
          <p:spPr>
            <a:xfrm>
              <a:off x="5631420" y="2484448"/>
              <a:ext cx="360082" cy="42006"/>
            </a:xfrm>
            <a:custGeom>
              <a:avLst/>
              <a:gdLst/>
              <a:ahLst/>
              <a:cxnLst/>
              <a:rect l="l" t="t" r="r" b="b"/>
              <a:pathLst>
                <a:path w="10218" h="1192" extrusionOk="0">
                  <a:moveTo>
                    <a:pt x="310" y="1"/>
                  </a:moveTo>
                  <a:cubicBezTo>
                    <a:pt x="120" y="1"/>
                    <a:pt x="1" y="167"/>
                    <a:pt x="1" y="310"/>
                  </a:cubicBezTo>
                  <a:cubicBezTo>
                    <a:pt x="1" y="453"/>
                    <a:pt x="167" y="596"/>
                    <a:pt x="310" y="596"/>
                  </a:cubicBezTo>
                  <a:cubicBezTo>
                    <a:pt x="525" y="596"/>
                    <a:pt x="763" y="668"/>
                    <a:pt x="929" y="787"/>
                  </a:cubicBezTo>
                  <a:cubicBezTo>
                    <a:pt x="1263" y="1001"/>
                    <a:pt x="1715" y="1192"/>
                    <a:pt x="2430" y="1192"/>
                  </a:cubicBezTo>
                  <a:lnTo>
                    <a:pt x="7812" y="1192"/>
                  </a:lnTo>
                  <a:cubicBezTo>
                    <a:pt x="8526" y="1192"/>
                    <a:pt x="9003" y="1001"/>
                    <a:pt x="9288" y="787"/>
                  </a:cubicBezTo>
                  <a:cubicBezTo>
                    <a:pt x="9479" y="668"/>
                    <a:pt x="9693" y="596"/>
                    <a:pt x="9931" y="596"/>
                  </a:cubicBezTo>
                  <a:cubicBezTo>
                    <a:pt x="10098" y="596"/>
                    <a:pt x="10217" y="453"/>
                    <a:pt x="10217" y="310"/>
                  </a:cubicBezTo>
                  <a:cubicBezTo>
                    <a:pt x="10217" y="167"/>
                    <a:pt x="10122" y="1"/>
                    <a:pt x="995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3"/>
            <p:cNvSpPr/>
            <p:nvPr/>
          </p:nvSpPr>
          <p:spPr>
            <a:xfrm>
              <a:off x="5715361" y="2547386"/>
              <a:ext cx="192199" cy="43698"/>
            </a:xfrm>
            <a:custGeom>
              <a:avLst/>
              <a:gdLst/>
              <a:ahLst/>
              <a:cxnLst/>
              <a:rect l="l" t="t" r="r" b="b"/>
              <a:pathLst>
                <a:path w="5454" h="1240" extrusionOk="0">
                  <a:moveTo>
                    <a:pt x="453" y="1"/>
                  </a:moveTo>
                  <a:lnTo>
                    <a:pt x="72" y="787"/>
                  </a:lnTo>
                  <a:cubicBezTo>
                    <a:pt x="0" y="882"/>
                    <a:pt x="48" y="1001"/>
                    <a:pt x="72" y="1073"/>
                  </a:cubicBezTo>
                  <a:cubicBezTo>
                    <a:pt x="119" y="1168"/>
                    <a:pt x="214" y="1239"/>
                    <a:pt x="334" y="1239"/>
                  </a:cubicBezTo>
                  <a:lnTo>
                    <a:pt x="5120" y="1239"/>
                  </a:lnTo>
                  <a:cubicBezTo>
                    <a:pt x="5216" y="1239"/>
                    <a:pt x="5335" y="1168"/>
                    <a:pt x="5406" y="1073"/>
                  </a:cubicBezTo>
                  <a:cubicBezTo>
                    <a:pt x="5454" y="1001"/>
                    <a:pt x="5454" y="882"/>
                    <a:pt x="5406" y="787"/>
                  </a:cubicBezTo>
                  <a:lnTo>
                    <a:pt x="5049"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3"/>
            <p:cNvSpPr/>
            <p:nvPr/>
          </p:nvSpPr>
          <p:spPr>
            <a:xfrm>
              <a:off x="5774105" y="2336759"/>
              <a:ext cx="75555" cy="49547"/>
            </a:xfrm>
            <a:custGeom>
              <a:avLst/>
              <a:gdLst/>
              <a:ahLst/>
              <a:cxnLst/>
              <a:rect l="l" t="t" r="r" b="b"/>
              <a:pathLst>
                <a:path w="2144" h="1406" extrusionOk="0">
                  <a:moveTo>
                    <a:pt x="1072" y="0"/>
                  </a:moveTo>
                  <a:cubicBezTo>
                    <a:pt x="596" y="0"/>
                    <a:pt x="214" y="262"/>
                    <a:pt x="0" y="667"/>
                  </a:cubicBezTo>
                  <a:cubicBezTo>
                    <a:pt x="453" y="763"/>
                    <a:pt x="834" y="1048"/>
                    <a:pt x="1072" y="1406"/>
                  </a:cubicBezTo>
                  <a:cubicBezTo>
                    <a:pt x="1310" y="1048"/>
                    <a:pt x="1715" y="763"/>
                    <a:pt x="2143" y="667"/>
                  </a:cubicBezTo>
                  <a:cubicBezTo>
                    <a:pt x="1953" y="262"/>
                    <a:pt x="1548" y="0"/>
                    <a:pt x="107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3"/>
            <p:cNvSpPr/>
            <p:nvPr/>
          </p:nvSpPr>
          <p:spPr>
            <a:xfrm>
              <a:off x="5827811" y="2379575"/>
              <a:ext cx="75555" cy="49547"/>
            </a:xfrm>
            <a:custGeom>
              <a:avLst/>
              <a:gdLst/>
              <a:ahLst/>
              <a:cxnLst/>
              <a:rect l="l" t="t" r="r" b="b"/>
              <a:pathLst>
                <a:path w="2144" h="1406" extrusionOk="0">
                  <a:moveTo>
                    <a:pt x="1072" y="0"/>
                  </a:moveTo>
                  <a:cubicBezTo>
                    <a:pt x="596" y="0"/>
                    <a:pt x="215" y="286"/>
                    <a:pt x="0" y="667"/>
                  </a:cubicBezTo>
                  <a:cubicBezTo>
                    <a:pt x="453" y="762"/>
                    <a:pt x="810" y="1024"/>
                    <a:pt x="1072" y="1405"/>
                  </a:cubicBezTo>
                  <a:cubicBezTo>
                    <a:pt x="1310" y="1048"/>
                    <a:pt x="1691" y="786"/>
                    <a:pt x="2144" y="667"/>
                  </a:cubicBezTo>
                  <a:cubicBezTo>
                    <a:pt x="1929" y="286"/>
                    <a:pt x="1548" y="0"/>
                    <a:pt x="107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3"/>
            <p:cNvSpPr/>
            <p:nvPr/>
          </p:nvSpPr>
          <p:spPr>
            <a:xfrm>
              <a:off x="5722056" y="2379575"/>
              <a:ext cx="75555" cy="49547"/>
            </a:xfrm>
            <a:custGeom>
              <a:avLst/>
              <a:gdLst/>
              <a:ahLst/>
              <a:cxnLst/>
              <a:rect l="l" t="t" r="r" b="b"/>
              <a:pathLst>
                <a:path w="2144" h="1406" extrusionOk="0">
                  <a:moveTo>
                    <a:pt x="1072" y="0"/>
                  </a:moveTo>
                  <a:cubicBezTo>
                    <a:pt x="596" y="0"/>
                    <a:pt x="215" y="286"/>
                    <a:pt x="1" y="667"/>
                  </a:cubicBezTo>
                  <a:cubicBezTo>
                    <a:pt x="453" y="762"/>
                    <a:pt x="810" y="1024"/>
                    <a:pt x="1072" y="1405"/>
                  </a:cubicBezTo>
                  <a:cubicBezTo>
                    <a:pt x="1310" y="1048"/>
                    <a:pt x="1691" y="786"/>
                    <a:pt x="2144" y="667"/>
                  </a:cubicBezTo>
                  <a:cubicBezTo>
                    <a:pt x="1930" y="286"/>
                    <a:pt x="1549" y="0"/>
                    <a:pt x="107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3"/>
            <p:cNvSpPr/>
            <p:nvPr/>
          </p:nvSpPr>
          <p:spPr>
            <a:xfrm>
              <a:off x="5664158" y="2421510"/>
              <a:ext cx="84787" cy="42006"/>
            </a:xfrm>
            <a:custGeom>
              <a:avLst/>
              <a:gdLst/>
              <a:ahLst/>
              <a:cxnLst/>
              <a:rect l="l" t="t" r="r" b="b"/>
              <a:pathLst>
                <a:path w="2406" h="1192" extrusionOk="0">
                  <a:moveTo>
                    <a:pt x="1215" y="1"/>
                  </a:moveTo>
                  <a:cubicBezTo>
                    <a:pt x="548" y="1"/>
                    <a:pt x="0" y="548"/>
                    <a:pt x="0" y="1191"/>
                  </a:cubicBezTo>
                  <a:lnTo>
                    <a:pt x="2406" y="1191"/>
                  </a:lnTo>
                  <a:cubicBezTo>
                    <a:pt x="2406" y="548"/>
                    <a:pt x="1882" y="1"/>
                    <a:pt x="121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3"/>
            <p:cNvSpPr/>
            <p:nvPr/>
          </p:nvSpPr>
          <p:spPr>
            <a:xfrm>
              <a:off x="5769912" y="2421510"/>
              <a:ext cx="85633" cy="42006"/>
            </a:xfrm>
            <a:custGeom>
              <a:avLst/>
              <a:gdLst/>
              <a:ahLst/>
              <a:cxnLst/>
              <a:rect l="l" t="t" r="r" b="b"/>
              <a:pathLst>
                <a:path w="2430" h="1192" extrusionOk="0">
                  <a:moveTo>
                    <a:pt x="1191" y="1"/>
                  </a:moveTo>
                  <a:cubicBezTo>
                    <a:pt x="548" y="1"/>
                    <a:pt x="0" y="548"/>
                    <a:pt x="0" y="1191"/>
                  </a:cubicBezTo>
                  <a:lnTo>
                    <a:pt x="2429" y="1191"/>
                  </a:lnTo>
                  <a:cubicBezTo>
                    <a:pt x="2382" y="548"/>
                    <a:pt x="1858" y="1"/>
                    <a:pt x="119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3"/>
            <p:cNvSpPr/>
            <p:nvPr/>
          </p:nvSpPr>
          <p:spPr>
            <a:xfrm>
              <a:off x="5876476" y="2421510"/>
              <a:ext cx="84787" cy="42006"/>
            </a:xfrm>
            <a:custGeom>
              <a:avLst/>
              <a:gdLst/>
              <a:ahLst/>
              <a:cxnLst/>
              <a:rect l="l" t="t" r="r" b="b"/>
              <a:pathLst>
                <a:path w="2406" h="1192" extrusionOk="0">
                  <a:moveTo>
                    <a:pt x="1191" y="1"/>
                  </a:moveTo>
                  <a:cubicBezTo>
                    <a:pt x="524" y="1"/>
                    <a:pt x="1" y="548"/>
                    <a:pt x="1" y="1191"/>
                  </a:cubicBezTo>
                  <a:lnTo>
                    <a:pt x="2406" y="1191"/>
                  </a:lnTo>
                  <a:cubicBezTo>
                    <a:pt x="2382" y="548"/>
                    <a:pt x="1834" y="1"/>
                    <a:pt x="119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53"/>
          <p:cNvGrpSpPr/>
          <p:nvPr/>
        </p:nvGrpSpPr>
        <p:grpSpPr>
          <a:xfrm>
            <a:off x="4803755" y="2329986"/>
            <a:ext cx="351946" cy="325564"/>
            <a:chOff x="4811500" y="2261592"/>
            <a:chExt cx="363430" cy="336188"/>
          </a:xfrm>
        </p:grpSpPr>
        <p:sp>
          <p:nvSpPr>
            <p:cNvPr id="852" name="Google Shape;852;p53"/>
            <p:cNvSpPr/>
            <p:nvPr/>
          </p:nvSpPr>
          <p:spPr>
            <a:xfrm>
              <a:off x="4811500" y="2261592"/>
              <a:ext cx="363430" cy="126406"/>
            </a:xfrm>
            <a:custGeom>
              <a:avLst/>
              <a:gdLst/>
              <a:ahLst/>
              <a:cxnLst/>
              <a:rect l="l" t="t" r="r" b="b"/>
              <a:pathLst>
                <a:path w="10313" h="3587" extrusionOk="0">
                  <a:moveTo>
                    <a:pt x="7937" y="1"/>
                  </a:moveTo>
                  <a:cubicBezTo>
                    <a:pt x="6905" y="1"/>
                    <a:pt x="5981" y="298"/>
                    <a:pt x="5073" y="586"/>
                  </a:cubicBezTo>
                  <a:cubicBezTo>
                    <a:pt x="4221" y="875"/>
                    <a:pt x="3368" y="1155"/>
                    <a:pt x="2430" y="1155"/>
                  </a:cubicBezTo>
                  <a:cubicBezTo>
                    <a:pt x="1822" y="1155"/>
                    <a:pt x="1179" y="1037"/>
                    <a:pt x="477" y="728"/>
                  </a:cubicBezTo>
                  <a:cubicBezTo>
                    <a:pt x="436" y="717"/>
                    <a:pt x="394" y="711"/>
                    <a:pt x="354" y="711"/>
                  </a:cubicBezTo>
                  <a:cubicBezTo>
                    <a:pt x="233" y="711"/>
                    <a:pt x="126" y="764"/>
                    <a:pt x="72" y="871"/>
                  </a:cubicBezTo>
                  <a:cubicBezTo>
                    <a:pt x="1" y="1133"/>
                    <a:pt x="96" y="1276"/>
                    <a:pt x="239" y="1348"/>
                  </a:cubicBezTo>
                  <a:cubicBezTo>
                    <a:pt x="382" y="1419"/>
                    <a:pt x="501" y="1467"/>
                    <a:pt x="644" y="1514"/>
                  </a:cubicBezTo>
                  <a:lnTo>
                    <a:pt x="644" y="3038"/>
                  </a:lnTo>
                  <a:cubicBezTo>
                    <a:pt x="644" y="3134"/>
                    <a:pt x="739" y="3277"/>
                    <a:pt x="834" y="3300"/>
                  </a:cubicBezTo>
                  <a:cubicBezTo>
                    <a:pt x="1287" y="3467"/>
                    <a:pt x="1716" y="3562"/>
                    <a:pt x="2144" y="3586"/>
                  </a:cubicBezTo>
                  <a:cubicBezTo>
                    <a:pt x="2240" y="3586"/>
                    <a:pt x="2311" y="3562"/>
                    <a:pt x="2382" y="3491"/>
                  </a:cubicBezTo>
                  <a:cubicBezTo>
                    <a:pt x="2430" y="3443"/>
                    <a:pt x="2478" y="3348"/>
                    <a:pt x="2478" y="3300"/>
                  </a:cubicBezTo>
                  <a:lnTo>
                    <a:pt x="2478" y="1800"/>
                  </a:lnTo>
                  <a:cubicBezTo>
                    <a:pt x="2668" y="1800"/>
                    <a:pt x="2882" y="1800"/>
                    <a:pt x="3073" y="1776"/>
                  </a:cubicBezTo>
                  <a:lnTo>
                    <a:pt x="3073" y="3205"/>
                  </a:lnTo>
                  <a:cubicBezTo>
                    <a:pt x="3073" y="3371"/>
                    <a:pt x="3199" y="3500"/>
                    <a:pt x="3357" y="3500"/>
                  </a:cubicBezTo>
                  <a:cubicBezTo>
                    <a:pt x="3381" y="3500"/>
                    <a:pt x="3405" y="3497"/>
                    <a:pt x="3430" y="3491"/>
                  </a:cubicBezTo>
                  <a:cubicBezTo>
                    <a:pt x="3835" y="3419"/>
                    <a:pt x="4288" y="3253"/>
                    <a:pt x="4645" y="3134"/>
                  </a:cubicBezTo>
                  <a:cubicBezTo>
                    <a:pt x="4764" y="3110"/>
                    <a:pt x="4859" y="2991"/>
                    <a:pt x="4859" y="2848"/>
                  </a:cubicBezTo>
                  <a:lnTo>
                    <a:pt x="4859" y="1324"/>
                  </a:lnTo>
                  <a:cubicBezTo>
                    <a:pt x="4978" y="1300"/>
                    <a:pt x="5383" y="1157"/>
                    <a:pt x="5454" y="1109"/>
                  </a:cubicBezTo>
                  <a:lnTo>
                    <a:pt x="5454" y="2467"/>
                  </a:lnTo>
                  <a:cubicBezTo>
                    <a:pt x="5454" y="2627"/>
                    <a:pt x="5572" y="2770"/>
                    <a:pt x="5736" y="2770"/>
                  </a:cubicBezTo>
                  <a:cubicBezTo>
                    <a:pt x="5767" y="2770"/>
                    <a:pt x="5801" y="2764"/>
                    <a:pt x="5835" y="2753"/>
                  </a:cubicBezTo>
                  <a:cubicBezTo>
                    <a:pt x="6240" y="2634"/>
                    <a:pt x="6645" y="2538"/>
                    <a:pt x="7002" y="2491"/>
                  </a:cubicBezTo>
                  <a:cubicBezTo>
                    <a:pt x="7145" y="2467"/>
                    <a:pt x="7264" y="2348"/>
                    <a:pt x="7264" y="2205"/>
                  </a:cubicBezTo>
                  <a:lnTo>
                    <a:pt x="7264" y="681"/>
                  </a:lnTo>
                  <a:cubicBezTo>
                    <a:pt x="7479" y="633"/>
                    <a:pt x="7645" y="633"/>
                    <a:pt x="7860" y="633"/>
                  </a:cubicBezTo>
                  <a:lnTo>
                    <a:pt x="7860" y="2133"/>
                  </a:lnTo>
                  <a:cubicBezTo>
                    <a:pt x="7860" y="2276"/>
                    <a:pt x="7979" y="2419"/>
                    <a:pt x="8145" y="2419"/>
                  </a:cubicBezTo>
                  <a:cubicBezTo>
                    <a:pt x="8527" y="2467"/>
                    <a:pt x="8931" y="2491"/>
                    <a:pt x="9312" y="2586"/>
                  </a:cubicBezTo>
                  <a:cubicBezTo>
                    <a:pt x="9336" y="2592"/>
                    <a:pt x="9360" y="2595"/>
                    <a:pt x="9383" y="2595"/>
                  </a:cubicBezTo>
                  <a:cubicBezTo>
                    <a:pt x="9454" y="2595"/>
                    <a:pt x="9521" y="2568"/>
                    <a:pt x="9574" y="2514"/>
                  </a:cubicBezTo>
                  <a:cubicBezTo>
                    <a:pt x="9646" y="2467"/>
                    <a:pt x="9693" y="2372"/>
                    <a:pt x="9693" y="2276"/>
                  </a:cubicBezTo>
                  <a:lnTo>
                    <a:pt x="9693" y="943"/>
                  </a:lnTo>
                  <a:cubicBezTo>
                    <a:pt x="9765" y="967"/>
                    <a:pt x="9813" y="967"/>
                    <a:pt x="9884" y="990"/>
                  </a:cubicBezTo>
                  <a:cubicBezTo>
                    <a:pt x="9922" y="1010"/>
                    <a:pt x="9964" y="1018"/>
                    <a:pt x="10005" y="1018"/>
                  </a:cubicBezTo>
                  <a:cubicBezTo>
                    <a:pt x="10119" y="1018"/>
                    <a:pt x="10230" y="952"/>
                    <a:pt x="10265" y="847"/>
                  </a:cubicBezTo>
                  <a:cubicBezTo>
                    <a:pt x="10313" y="705"/>
                    <a:pt x="10265" y="514"/>
                    <a:pt x="10122" y="466"/>
                  </a:cubicBezTo>
                  <a:cubicBezTo>
                    <a:pt x="9331" y="128"/>
                    <a:pt x="8611" y="1"/>
                    <a:pt x="793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3"/>
            <p:cNvSpPr/>
            <p:nvPr/>
          </p:nvSpPr>
          <p:spPr>
            <a:xfrm>
              <a:off x="4812346" y="2369849"/>
              <a:ext cx="362584" cy="123023"/>
            </a:xfrm>
            <a:custGeom>
              <a:avLst/>
              <a:gdLst/>
              <a:ahLst/>
              <a:cxnLst/>
              <a:rect l="l" t="t" r="r" b="b"/>
              <a:pathLst>
                <a:path w="10289" h="3491" extrusionOk="0">
                  <a:moveTo>
                    <a:pt x="7914" y="1"/>
                  </a:moveTo>
                  <a:cubicBezTo>
                    <a:pt x="6885" y="1"/>
                    <a:pt x="5966" y="298"/>
                    <a:pt x="5073" y="586"/>
                  </a:cubicBezTo>
                  <a:cubicBezTo>
                    <a:pt x="4206" y="875"/>
                    <a:pt x="3348" y="1155"/>
                    <a:pt x="2407" y="1155"/>
                  </a:cubicBezTo>
                  <a:cubicBezTo>
                    <a:pt x="1798" y="1155"/>
                    <a:pt x="1155" y="1037"/>
                    <a:pt x="453" y="728"/>
                  </a:cubicBezTo>
                  <a:cubicBezTo>
                    <a:pt x="415" y="709"/>
                    <a:pt x="373" y="700"/>
                    <a:pt x="332" y="700"/>
                  </a:cubicBezTo>
                  <a:cubicBezTo>
                    <a:pt x="219" y="700"/>
                    <a:pt x="107" y="767"/>
                    <a:pt x="72" y="871"/>
                  </a:cubicBezTo>
                  <a:cubicBezTo>
                    <a:pt x="1" y="1014"/>
                    <a:pt x="72" y="1205"/>
                    <a:pt x="215" y="1252"/>
                  </a:cubicBezTo>
                  <a:cubicBezTo>
                    <a:pt x="358" y="1324"/>
                    <a:pt x="477" y="1371"/>
                    <a:pt x="620" y="1419"/>
                  </a:cubicBezTo>
                  <a:lnTo>
                    <a:pt x="620" y="2943"/>
                  </a:lnTo>
                  <a:cubicBezTo>
                    <a:pt x="620" y="3038"/>
                    <a:pt x="715" y="3181"/>
                    <a:pt x="810" y="3205"/>
                  </a:cubicBezTo>
                  <a:cubicBezTo>
                    <a:pt x="1263" y="3372"/>
                    <a:pt x="1692" y="3467"/>
                    <a:pt x="2120" y="3491"/>
                  </a:cubicBezTo>
                  <a:cubicBezTo>
                    <a:pt x="2216" y="3491"/>
                    <a:pt x="2287" y="3467"/>
                    <a:pt x="2358" y="3396"/>
                  </a:cubicBezTo>
                  <a:cubicBezTo>
                    <a:pt x="2406" y="3348"/>
                    <a:pt x="2454" y="3253"/>
                    <a:pt x="2454" y="3205"/>
                  </a:cubicBezTo>
                  <a:lnTo>
                    <a:pt x="2454" y="1705"/>
                  </a:lnTo>
                  <a:cubicBezTo>
                    <a:pt x="2644" y="1705"/>
                    <a:pt x="2858" y="1681"/>
                    <a:pt x="3049" y="1681"/>
                  </a:cubicBezTo>
                  <a:lnTo>
                    <a:pt x="3049" y="3110"/>
                  </a:lnTo>
                  <a:cubicBezTo>
                    <a:pt x="3049" y="3275"/>
                    <a:pt x="3175" y="3405"/>
                    <a:pt x="3333" y="3405"/>
                  </a:cubicBezTo>
                  <a:cubicBezTo>
                    <a:pt x="3357" y="3405"/>
                    <a:pt x="3381" y="3402"/>
                    <a:pt x="3406" y="3396"/>
                  </a:cubicBezTo>
                  <a:cubicBezTo>
                    <a:pt x="3811" y="3324"/>
                    <a:pt x="4264" y="3158"/>
                    <a:pt x="4621" y="3038"/>
                  </a:cubicBezTo>
                  <a:cubicBezTo>
                    <a:pt x="4740" y="3015"/>
                    <a:pt x="4835" y="2896"/>
                    <a:pt x="4835" y="2753"/>
                  </a:cubicBezTo>
                  <a:lnTo>
                    <a:pt x="4835" y="1229"/>
                  </a:lnTo>
                  <a:cubicBezTo>
                    <a:pt x="4954" y="1205"/>
                    <a:pt x="5359" y="1062"/>
                    <a:pt x="5430" y="1014"/>
                  </a:cubicBezTo>
                  <a:lnTo>
                    <a:pt x="5430" y="2372"/>
                  </a:lnTo>
                  <a:cubicBezTo>
                    <a:pt x="5430" y="2531"/>
                    <a:pt x="5548" y="2674"/>
                    <a:pt x="5712" y="2674"/>
                  </a:cubicBezTo>
                  <a:cubicBezTo>
                    <a:pt x="5743" y="2674"/>
                    <a:pt x="5777" y="2669"/>
                    <a:pt x="5811" y="2657"/>
                  </a:cubicBezTo>
                  <a:cubicBezTo>
                    <a:pt x="6216" y="2538"/>
                    <a:pt x="6621" y="2443"/>
                    <a:pt x="6978" y="2395"/>
                  </a:cubicBezTo>
                  <a:cubicBezTo>
                    <a:pt x="7121" y="2372"/>
                    <a:pt x="7240" y="2253"/>
                    <a:pt x="7240" y="2110"/>
                  </a:cubicBezTo>
                  <a:lnTo>
                    <a:pt x="7240" y="586"/>
                  </a:lnTo>
                  <a:cubicBezTo>
                    <a:pt x="7455" y="538"/>
                    <a:pt x="7621" y="538"/>
                    <a:pt x="7836" y="538"/>
                  </a:cubicBezTo>
                  <a:lnTo>
                    <a:pt x="7836" y="2038"/>
                  </a:lnTo>
                  <a:cubicBezTo>
                    <a:pt x="7836" y="2181"/>
                    <a:pt x="7955" y="2324"/>
                    <a:pt x="8121" y="2324"/>
                  </a:cubicBezTo>
                  <a:cubicBezTo>
                    <a:pt x="8503" y="2372"/>
                    <a:pt x="8907" y="2395"/>
                    <a:pt x="9288" y="2491"/>
                  </a:cubicBezTo>
                  <a:cubicBezTo>
                    <a:pt x="9312" y="2497"/>
                    <a:pt x="9336" y="2500"/>
                    <a:pt x="9359" y="2500"/>
                  </a:cubicBezTo>
                  <a:cubicBezTo>
                    <a:pt x="9430" y="2500"/>
                    <a:pt x="9497" y="2473"/>
                    <a:pt x="9550" y="2419"/>
                  </a:cubicBezTo>
                  <a:cubicBezTo>
                    <a:pt x="9622" y="2372"/>
                    <a:pt x="9669" y="2276"/>
                    <a:pt x="9669" y="2181"/>
                  </a:cubicBezTo>
                  <a:lnTo>
                    <a:pt x="9669" y="848"/>
                  </a:lnTo>
                  <a:cubicBezTo>
                    <a:pt x="9741" y="871"/>
                    <a:pt x="9789" y="871"/>
                    <a:pt x="9860" y="895"/>
                  </a:cubicBezTo>
                  <a:cubicBezTo>
                    <a:pt x="9898" y="914"/>
                    <a:pt x="9940" y="923"/>
                    <a:pt x="9981" y="923"/>
                  </a:cubicBezTo>
                  <a:cubicBezTo>
                    <a:pt x="10095" y="923"/>
                    <a:pt x="10206" y="857"/>
                    <a:pt x="10241" y="752"/>
                  </a:cubicBezTo>
                  <a:cubicBezTo>
                    <a:pt x="10289" y="609"/>
                    <a:pt x="10241" y="514"/>
                    <a:pt x="10098" y="467"/>
                  </a:cubicBezTo>
                  <a:cubicBezTo>
                    <a:pt x="9307" y="128"/>
                    <a:pt x="8587" y="1"/>
                    <a:pt x="79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3"/>
            <p:cNvSpPr/>
            <p:nvPr/>
          </p:nvSpPr>
          <p:spPr>
            <a:xfrm>
              <a:off x="4812346" y="2474757"/>
              <a:ext cx="362584" cy="123023"/>
            </a:xfrm>
            <a:custGeom>
              <a:avLst/>
              <a:gdLst/>
              <a:ahLst/>
              <a:cxnLst/>
              <a:rect l="l" t="t" r="r" b="b"/>
              <a:pathLst>
                <a:path w="10289" h="3491" extrusionOk="0">
                  <a:moveTo>
                    <a:pt x="7914" y="1"/>
                  </a:moveTo>
                  <a:cubicBezTo>
                    <a:pt x="6885" y="1"/>
                    <a:pt x="5966" y="297"/>
                    <a:pt x="5073" y="585"/>
                  </a:cubicBezTo>
                  <a:cubicBezTo>
                    <a:pt x="4206" y="874"/>
                    <a:pt x="3348" y="1155"/>
                    <a:pt x="2407" y="1155"/>
                  </a:cubicBezTo>
                  <a:cubicBezTo>
                    <a:pt x="1798" y="1155"/>
                    <a:pt x="1155" y="1037"/>
                    <a:pt x="453" y="728"/>
                  </a:cubicBezTo>
                  <a:cubicBezTo>
                    <a:pt x="415" y="709"/>
                    <a:pt x="373" y="700"/>
                    <a:pt x="332" y="700"/>
                  </a:cubicBezTo>
                  <a:cubicBezTo>
                    <a:pt x="219" y="700"/>
                    <a:pt x="107" y="767"/>
                    <a:pt x="72" y="871"/>
                  </a:cubicBezTo>
                  <a:cubicBezTo>
                    <a:pt x="1" y="1014"/>
                    <a:pt x="72" y="1205"/>
                    <a:pt x="215" y="1252"/>
                  </a:cubicBezTo>
                  <a:cubicBezTo>
                    <a:pt x="358" y="1324"/>
                    <a:pt x="477" y="1371"/>
                    <a:pt x="620" y="1419"/>
                  </a:cubicBezTo>
                  <a:lnTo>
                    <a:pt x="620" y="2943"/>
                  </a:lnTo>
                  <a:cubicBezTo>
                    <a:pt x="620" y="3038"/>
                    <a:pt x="715" y="3181"/>
                    <a:pt x="810" y="3205"/>
                  </a:cubicBezTo>
                  <a:cubicBezTo>
                    <a:pt x="1263" y="3372"/>
                    <a:pt x="1692" y="3467"/>
                    <a:pt x="2120" y="3491"/>
                  </a:cubicBezTo>
                  <a:cubicBezTo>
                    <a:pt x="2216" y="3491"/>
                    <a:pt x="2287" y="3467"/>
                    <a:pt x="2358" y="3395"/>
                  </a:cubicBezTo>
                  <a:cubicBezTo>
                    <a:pt x="2406" y="3348"/>
                    <a:pt x="2454" y="3253"/>
                    <a:pt x="2454" y="3205"/>
                  </a:cubicBezTo>
                  <a:lnTo>
                    <a:pt x="2454" y="1705"/>
                  </a:lnTo>
                  <a:cubicBezTo>
                    <a:pt x="2644" y="1705"/>
                    <a:pt x="2858" y="1681"/>
                    <a:pt x="3049" y="1681"/>
                  </a:cubicBezTo>
                  <a:lnTo>
                    <a:pt x="3049" y="3110"/>
                  </a:lnTo>
                  <a:cubicBezTo>
                    <a:pt x="3049" y="3275"/>
                    <a:pt x="3175" y="3405"/>
                    <a:pt x="3333" y="3405"/>
                  </a:cubicBezTo>
                  <a:cubicBezTo>
                    <a:pt x="3357" y="3405"/>
                    <a:pt x="3381" y="3402"/>
                    <a:pt x="3406" y="3395"/>
                  </a:cubicBezTo>
                  <a:cubicBezTo>
                    <a:pt x="3811" y="3324"/>
                    <a:pt x="4264" y="3157"/>
                    <a:pt x="4621" y="3038"/>
                  </a:cubicBezTo>
                  <a:cubicBezTo>
                    <a:pt x="4740" y="3014"/>
                    <a:pt x="4835" y="2895"/>
                    <a:pt x="4835" y="2752"/>
                  </a:cubicBezTo>
                  <a:lnTo>
                    <a:pt x="4835" y="1228"/>
                  </a:lnTo>
                  <a:cubicBezTo>
                    <a:pt x="4954" y="1205"/>
                    <a:pt x="5359" y="1062"/>
                    <a:pt x="5430" y="1014"/>
                  </a:cubicBezTo>
                  <a:lnTo>
                    <a:pt x="5430" y="2371"/>
                  </a:lnTo>
                  <a:cubicBezTo>
                    <a:pt x="5430" y="2531"/>
                    <a:pt x="5548" y="2674"/>
                    <a:pt x="5712" y="2674"/>
                  </a:cubicBezTo>
                  <a:cubicBezTo>
                    <a:pt x="5743" y="2674"/>
                    <a:pt x="5777" y="2669"/>
                    <a:pt x="5811" y="2657"/>
                  </a:cubicBezTo>
                  <a:cubicBezTo>
                    <a:pt x="6216" y="2538"/>
                    <a:pt x="6621" y="2443"/>
                    <a:pt x="6978" y="2395"/>
                  </a:cubicBezTo>
                  <a:cubicBezTo>
                    <a:pt x="7121" y="2371"/>
                    <a:pt x="7240" y="2252"/>
                    <a:pt x="7240" y="2110"/>
                  </a:cubicBezTo>
                  <a:lnTo>
                    <a:pt x="7240" y="585"/>
                  </a:lnTo>
                  <a:cubicBezTo>
                    <a:pt x="7455" y="538"/>
                    <a:pt x="7621" y="538"/>
                    <a:pt x="7836" y="538"/>
                  </a:cubicBezTo>
                  <a:lnTo>
                    <a:pt x="7836" y="2038"/>
                  </a:lnTo>
                  <a:cubicBezTo>
                    <a:pt x="7836" y="2181"/>
                    <a:pt x="7955" y="2324"/>
                    <a:pt x="8121" y="2324"/>
                  </a:cubicBezTo>
                  <a:cubicBezTo>
                    <a:pt x="8503" y="2371"/>
                    <a:pt x="8907" y="2395"/>
                    <a:pt x="9288" y="2491"/>
                  </a:cubicBezTo>
                  <a:cubicBezTo>
                    <a:pt x="9312" y="2496"/>
                    <a:pt x="9336" y="2499"/>
                    <a:pt x="9359" y="2499"/>
                  </a:cubicBezTo>
                  <a:cubicBezTo>
                    <a:pt x="9430" y="2499"/>
                    <a:pt x="9497" y="2473"/>
                    <a:pt x="9550" y="2419"/>
                  </a:cubicBezTo>
                  <a:cubicBezTo>
                    <a:pt x="9622" y="2371"/>
                    <a:pt x="9669" y="2276"/>
                    <a:pt x="9669" y="2181"/>
                  </a:cubicBezTo>
                  <a:lnTo>
                    <a:pt x="9669" y="847"/>
                  </a:lnTo>
                  <a:cubicBezTo>
                    <a:pt x="9741" y="871"/>
                    <a:pt x="9789" y="871"/>
                    <a:pt x="9860" y="895"/>
                  </a:cubicBezTo>
                  <a:cubicBezTo>
                    <a:pt x="9898" y="914"/>
                    <a:pt x="9940" y="923"/>
                    <a:pt x="9981" y="923"/>
                  </a:cubicBezTo>
                  <a:cubicBezTo>
                    <a:pt x="10095" y="923"/>
                    <a:pt x="10206" y="857"/>
                    <a:pt x="10241" y="752"/>
                  </a:cubicBezTo>
                  <a:cubicBezTo>
                    <a:pt x="10289" y="609"/>
                    <a:pt x="10241" y="562"/>
                    <a:pt x="10098" y="466"/>
                  </a:cubicBezTo>
                  <a:cubicBezTo>
                    <a:pt x="9307" y="127"/>
                    <a:pt x="8587" y="1"/>
                    <a:pt x="79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53"/>
          <p:cNvGrpSpPr/>
          <p:nvPr/>
        </p:nvGrpSpPr>
        <p:grpSpPr>
          <a:xfrm>
            <a:off x="4008959" y="2330840"/>
            <a:ext cx="349486" cy="328771"/>
            <a:chOff x="3990769" y="2262473"/>
            <a:chExt cx="360890" cy="339499"/>
          </a:xfrm>
        </p:grpSpPr>
        <p:sp>
          <p:nvSpPr>
            <p:cNvPr id="856" name="Google Shape;856;p53"/>
            <p:cNvSpPr/>
            <p:nvPr/>
          </p:nvSpPr>
          <p:spPr>
            <a:xfrm>
              <a:off x="4055398" y="2347683"/>
              <a:ext cx="41971" cy="21003"/>
            </a:xfrm>
            <a:custGeom>
              <a:avLst/>
              <a:gdLst/>
              <a:ahLst/>
              <a:cxnLst/>
              <a:rect l="l" t="t" r="r" b="b"/>
              <a:pathLst>
                <a:path w="1191" h="596" extrusionOk="0">
                  <a:moveTo>
                    <a:pt x="286" y="0"/>
                  </a:moveTo>
                  <a:cubicBezTo>
                    <a:pt x="119" y="0"/>
                    <a:pt x="0" y="143"/>
                    <a:pt x="0" y="286"/>
                  </a:cubicBezTo>
                  <a:cubicBezTo>
                    <a:pt x="0" y="429"/>
                    <a:pt x="143" y="595"/>
                    <a:pt x="286" y="595"/>
                  </a:cubicBezTo>
                  <a:lnTo>
                    <a:pt x="881" y="595"/>
                  </a:lnTo>
                  <a:cubicBezTo>
                    <a:pt x="1072" y="595"/>
                    <a:pt x="1191" y="429"/>
                    <a:pt x="1191" y="286"/>
                  </a:cubicBezTo>
                  <a:cubicBezTo>
                    <a:pt x="1191" y="143"/>
                    <a:pt x="1072" y="0"/>
                    <a:pt x="881"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3"/>
            <p:cNvSpPr/>
            <p:nvPr/>
          </p:nvSpPr>
          <p:spPr>
            <a:xfrm>
              <a:off x="4078057" y="2281573"/>
              <a:ext cx="37777" cy="35628"/>
            </a:xfrm>
            <a:custGeom>
              <a:avLst/>
              <a:gdLst/>
              <a:ahLst/>
              <a:cxnLst/>
              <a:rect l="l" t="t" r="r" b="b"/>
              <a:pathLst>
                <a:path w="1072" h="1011" extrusionOk="0">
                  <a:moveTo>
                    <a:pt x="333" y="1"/>
                  </a:moveTo>
                  <a:cubicBezTo>
                    <a:pt x="256" y="1"/>
                    <a:pt x="179" y="30"/>
                    <a:pt x="119" y="90"/>
                  </a:cubicBezTo>
                  <a:cubicBezTo>
                    <a:pt x="0" y="185"/>
                    <a:pt x="0" y="376"/>
                    <a:pt x="119" y="495"/>
                  </a:cubicBezTo>
                  <a:lnTo>
                    <a:pt x="548" y="900"/>
                  </a:lnTo>
                  <a:cubicBezTo>
                    <a:pt x="610" y="974"/>
                    <a:pt x="685" y="1010"/>
                    <a:pt x="760" y="1010"/>
                  </a:cubicBezTo>
                  <a:cubicBezTo>
                    <a:pt x="828" y="1010"/>
                    <a:pt x="896" y="980"/>
                    <a:pt x="953" y="923"/>
                  </a:cubicBezTo>
                  <a:cubicBezTo>
                    <a:pt x="1072" y="804"/>
                    <a:pt x="1072" y="614"/>
                    <a:pt x="953" y="495"/>
                  </a:cubicBezTo>
                  <a:lnTo>
                    <a:pt x="548" y="90"/>
                  </a:lnTo>
                  <a:cubicBezTo>
                    <a:pt x="488" y="30"/>
                    <a:pt x="411" y="1"/>
                    <a:pt x="33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3"/>
            <p:cNvSpPr/>
            <p:nvPr/>
          </p:nvSpPr>
          <p:spPr>
            <a:xfrm>
              <a:off x="4245869" y="2347683"/>
              <a:ext cx="42006" cy="21003"/>
            </a:xfrm>
            <a:custGeom>
              <a:avLst/>
              <a:gdLst/>
              <a:ahLst/>
              <a:cxnLst/>
              <a:rect l="l" t="t" r="r" b="b"/>
              <a:pathLst>
                <a:path w="1192" h="596" extrusionOk="0">
                  <a:moveTo>
                    <a:pt x="311" y="0"/>
                  </a:moveTo>
                  <a:cubicBezTo>
                    <a:pt x="120" y="0"/>
                    <a:pt x="1" y="143"/>
                    <a:pt x="1" y="286"/>
                  </a:cubicBezTo>
                  <a:cubicBezTo>
                    <a:pt x="1" y="429"/>
                    <a:pt x="120" y="595"/>
                    <a:pt x="311" y="595"/>
                  </a:cubicBezTo>
                  <a:lnTo>
                    <a:pt x="906" y="595"/>
                  </a:lnTo>
                  <a:cubicBezTo>
                    <a:pt x="1073" y="595"/>
                    <a:pt x="1192" y="429"/>
                    <a:pt x="1192" y="286"/>
                  </a:cubicBezTo>
                  <a:cubicBezTo>
                    <a:pt x="1192" y="143"/>
                    <a:pt x="1049" y="0"/>
                    <a:pt x="90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3"/>
            <p:cNvSpPr/>
            <p:nvPr/>
          </p:nvSpPr>
          <p:spPr>
            <a:xfrm>
              <a:off x="4227438" y="2281573"/>
              <a:ext cx="36932" cy="35698"/>
            </a:xfrm>
            <a:custGeom>
              <a:avLst/>
              <a:gdLst/>
              <a:ahLst/>
              <a:cxnLst/>
              <a:rect l="l" t="t" r="r" b="b"/>
              <a:pathLst>
                <a:path w="1048" h="1013" extrusionOk="0">
                  <a:moveTo>
                    <a:pt x="738" y="1"/>
                  </a:moveTo>
                  <a:cubicBezTo>
                    <a:pt x="661" y="1"/>
                    <a:pt x="584" y="30"/>
                    <a:pt x="524" y="90"/>
                  </a:cubicBezTo>
                  <a:lnTo>
                    <a:pt x="119" y="495"/>
                  </a:lnTo>
                  <a:cubicBezTo>
                    <a:pt x="0" y="614"/>
                    <a:pt x="0" y="804"/>
                    <a:pt x="119" y="923"/>
                  </a:cubicBezTo>
                  <a:cubicBezTo>
                    <a:pt x="179" y="983"/>
                    <a:pt x="250" y="1013"/>
                    <a:pt x="322" y="1013"/>
                  </a:cubicBezTo>
                  <a:cubicBezTo>
                    <a:pt x="393" y="1013"/>
                    <a:pt x="464" y="983"/>
                    <a:pt x="524" y="923"/>
                  </a:cubicBezTo>
                  <a:lnTo>
                    <a:pt x="953" y="495"/>
                  </a:lnTo>
                  <a:cubicBezTo>
                    <a:pt x="1048" y="376"/>
                    <a:pt x="1048" y="209"/>
                    <a:pt x="953" y="90"/>
                  </a:cubicBezTo>
                  <a:cubicBezTo>
                    <a:pt x="893" y="30"/>
                    <a:pt x="816" y="1"/>
                    <a:pt x="73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3"/>
            <p:cNvSpPr/>
            <p:nvPr/>
          </p:nvSpPr>
          <p:spPr>
            <a:xfrm>
              <a:off x="3990769" y="2559791"/>
              <a:ext cx="75555" cy="42182"/>
            </a:xfrm>
            <a:custGeom>
              <a:avLst/>
              <a:gdLst/>
              <a:ahLst/>
              <a:cxnLst/>
              <a:rect l="l" t="t" r="r" b="b"/>
              <a:pathLst>
                <a:path w="2144" h="1197" extrusionOk="0">
                  <a:moveTo>
                    <a:pt x="275" y="0"/>
                  </a:moveTo>
                  <a:cubicBezTo>
                    <a:pt x="183" y="0"/>
                    <a:pt x="111" y="46"/>
                    <a:pt x="72" y="125"/>
                  </a:cubicBezTo>
                  <a:cubicBezTo>
                    <a:pt x="0" y="220"/>
                    <a:pt x="0" y="316"/>
                    <a:pt x="48" y="387"/>
                  </a:cubicBezTo>
                  <a:cubicBezTo>
                    <a:pt x="215" y="887"/>
                    <a:pt x="667" y="1197"/>
                    <a:pt x="1167" y="1197"/>
                  </a:cubicBezTo>
                  <a:lnTo>
                    <a:pt x="2144" y="1197"/>
                  </a:lnTo>
                  <a:lnTo>
                    <a:pt x="2144" y="911"/>
                  </a:lnTo>
                  <a:cubicBezTo>
                    <a:pt x="2144" y="387"/>
                    <a:pt x="1739" y="6"/>
                    <a:pt x="1263" y="6"/>
                  </a:cubicBezTo>
                  <a:lnTo>
                    <a:pt x="334" y="6"/>
                  </a:lnTo>
                  <a:cubicBezTo>
                    <a:pt x="313" y="2"/>
                    <a:pt x="294" y="0"/>
                    <a:pt x="275"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3"/>
            <p:cNvSpPr/>
            <p:nvPr/>
          </p:nvSpPr>
          <p:spPr>
            <a:xfrm>
              <a:off x="4087290" y="2560002"/>
              <a:ext cx="74709" cy="41971"/>
            </a:xfrm>
            <a:custGeom>
              <a:avLst/>
              <a:gdLst/>
              <a:ahLst/>
              <a:cxnLst/>
              <a:rect l="l" t="t" r="r" b="b"/>
              <a:pathLst>
                <a:path w="2120" h="1191" extrusionOk="0">
                  <a:moveTo>
                    <a:pt x="1048" y="0"/>
                  </a:moveTo>
                  <a:cubicBezTo>
                    <a:pt x="476" y="0"/>
                    <a:pt x="0" y="476"/>
                    <a:pt x="0" y="1048"/>
                  </a:cubicBezTo>
                  <a:lnTo>
                    <a:pt x="0" y="1191"/>
                  </a:lnTo>
                  <a:lnTo>
                    <a:pt x="2120" y="1191"/>
                  </a:lnTo>
                  <a:lnTo>
                    <a:pt x="2120" y="1048"/>
                  </a:lnTo>
                  <a:lnTo>
                    <a:pt x="2096" y="1048"/>
                  </a:lnTo>
                  <a:cubicBezTo>
                    <a:pt x="2096" y="476"/>
                    <a:pt x="1619" y="0"/>
                    <a:pt x="1048"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3"/>
            <p:cNvSpPr/>
            <p:nvPr/>
          </p:nvSpPr>
          <p:spPr>
            <a:xfrm>
              <a:off x="4276950" y="2560002"/>
              <a:ext cx="74709" cy="41971"/>
            </a:xfrm>
            <a:custGeom>
              <a:avLst/>
              <a:gdLst/>
              <a:ahLst/>
              <a:cxnLst/>
              <a:rect l="l" t="t" r="r" b="b"/>
              <a:pathLst>
                <a:path w="2120" h="1191" extrusionOk="0">
                  <a:moveTo>
                    <a:pt x="905" y="0"/>
                  </a:moveTo>
                  <a:cubicBezTo>
                    <a:pt x="405" y="0"/>
                    <a:pt x="0" y="429"/>
                    <a:pt x="0" y="905"/>
                  </a:cubicBezTo>
                  <a:lnTo>
                    <a:pt x="0" y="1191"/>
                  </a:lnTo>
                  <a:lnTo>
                    <a:pt x="953" y="1191"/>
                  </a:lnTo>
                  <a:cubicBezTo>
                    <a:pt x="1477" y="1191"/>
                    <a:pt x="1953" y="881"/>
                    <a:pt x="2096" y="405"/>
                  </a:cubicBezTo>
                  <a:cubicBezTo>
                    <a:pt x="2120" y="310"/>
                    <a:pt x="2120" y="191"/>
                    <a:pt x="2072" y="119"/>
                  </a:cubicBezTo>
                  <a:cubicBezTo>
                    <a:pt x="2001" y="48"/>
                    <a:pt x="1929" y="0"/>
                    <a:pt x="183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3"/>
            <p:cNvSpPr/>
            <p:nvPr/>
          </p:nvSpPr>
          <p:spPr>
            <a:xfrm>
              <a:off x="4182931" y="2560002"/>
              <a:ext cx="74744" cy="41971"/>
            </a:xfrm>
            <a:custGeom>
              <a:avLst/>
              <a:gdLst/>
              <a:ahLst/>
              <a:cxnLst/>
              <a:rect l="l" t="t" r="r" b="b"/>
              <a:pathLst>
                <a:path w="2121" h="1191" extrusionOk="0">
                  <a:moveTo>
                    <a:pt x="1049" y="0"/>
                  </a:moveTo>
                  <a:cubicBezTo>
                    <a:pt x="477" y="0"/>
                    <a:pt x="1" y="476"/>
                    <a:pt x="1" y="1048"/>
                  </a:cubicBezTo>
                  <a:lnTo>
                    <a:pt x="1" y="1191"/>
                  </a:lnTo>
                  <a:lnTo>
                    <a:pt x="2120" y="1191"/>
                  </a:lnTo>
                  <a:lnTo>
                    <a:pt x="2120" y="1048"/>
                  </a:lnTo>
                  <a:lnTo>
                    <a:pt x="2097" y="1048"/>
                  </a:lnTo>
                  <a:cubicBezTo>
                    <a:pt x="2097" y="476"/>
                    <a:pt x="1620" y="0"/>
                    <a:pt x="104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3"/>
            <p:cNvSpPr/>
            <p:nvPr/>
          </p:nvSpPr>
          <p:spPr>
            <a:xfrm>
              <a:off x="4119147" y="2411431"/>
              <a:ext cx="105790" cy="97403"/>
            </a:xfrm>
            <a:custGeom>
              <a:avLst/>
              <a:gdLst/>
              <a:ahLst/>
              <a:cxnLst/>
              <a:rect l="l" t="t" r="r" b="b"/>
              <a:pathLst>
                <a:path w="3002" h="2764" extrusionOk="0">
                  <a:moveTo>
                    <a:pt x="1" y="1"/>
                  </a:moveTo>
                  <a:lnTo>
                    <a:pt x="1" y="2763"/>
                  </a:lnTo>
                  <a:cubicBezTo>
                    <a:pt x="287" y="2239"/>
                    <a:pt x="739" y="1882"/>
                    <a:pt x="1001" y="1692"/>
                  </a:cubicBezTo>
                  <a:cubicBezTo>
                    <a:pt x="1166" y="1603"/>
                    <a:pt x="1350" y="1548"/>
                    <a:pt x="1533" y="1548"/>
                  </a:cubicBezTo>
                  <a:cubicBezTo>
                    <a:pt x="1695" y="1548"/>
                    <a:pt x="1856" y="1591"/>
                    <a:pt x="2001" y="1692"/>
                  </a:cubicBezTo>
                  <a:cubicBezTo>
                    <a:pt x="2240" y="1835"/>
                    <a:pt x="2716" y="2192"/>
                    <a:pt x="3002" y="2763"/>
                  </a:cubicBezTo>
                  <a:lnTo>
                    <a:pt x="3002" y="1001"/>
                  </a:lnTo>
                  <a:lnTo>
                    <a:pt x="2978" y="1001"/>
                  </a:lnTo>
                  <a:cubicBezTo>
                    <a:pt x="2787" y="1096"/>
                    <a:pt x="2597" y="1192"/>
                    <a:pt x="2382" y="1192"/>
                  </a:cubicBezTo>
                  <a:cubicBezTo>
                    <a:pt x="1716" y="1192"/>
                    <a:pt x="1192" y="644"/>
                    <a:pt x="119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3"/>
            <p:cNvSpPr/>
            <p:nvPr/>
          </p:nvSpPr>
          <p:spPr>
            <a:xfrm>
              <a:off x="4235825" y="2487408"/>
              <a:ext cx="82285" cy="73440"/>
            </a:xfrm>
            <a:custGeom>
              <a:avLst/>
              <a:gdLst/>
              <a:ahLst/>
              <a:cxnLst/>
              <a:rect l="l" t="t" r="r" b="b"/>
              <a:pathLst>
                <a:path w="2335" h="2084" extrusionOk="0">
                  <a:moveTo>
                    <a:pt x="1167" y="0"/>
                  </a:moveTo>
                  <a:cubicBezTo>
                    <a:pt x="1108" y="0"/>
                    <a:pt x="1048" y="12"/>
                    <a:pt x="1000" y="36"/>
                  </a:cubicBezTo>
                  <a:cubicBezTo>
                    <a:pt x="715" y="226"/>
                    <a:pt x="72" y="726"/>
                    <a:pt x="0" y="1536"/>
                  </a:cubicBezTo>
                  <a:cubicBezTo>
                    <a:pt x="357" y="1631"/>
                    <a:pt x="619" y="1822"/>
                    <a:pt x="834" y="2084"/>
                  </a:cubicBezTo>
                  <a:cubicBezTo>
                    <a:pt x="1096" y="1703"/>
                    <a:pt x="1548" y="1441"/>
                    <a:pt x="2072" y="1441"/>
                  </a:cubicBezTo>
                  <a:lnTo>
                    <a:pt x="2334" y="1441"/>
                  </a:lnTo>
                  <a:cubicBezTo>
                    <a:pt x="2215" y="703"/>
                    <a:pt x="1596" y="226"/>
                    <a:pt x="1334" y="36"/>
                  </a:cubicBezTo>
                  <a:cubicBezTo>
                    <a:pt x="1286" y="12"/>
                    <a:pt x="1227" y="0"/>
                    <a:pt x="116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3"/>
            <p:cNvSpPr/>
            <p:nvPr/>
          </p:nvSpPr>
          <p:spPr>
            <a:xfrm>
              <a:off x="4024317" y="2486562"/>
              <a:ext cx="83131" cy="74286"/>
            </a:xfrm>
            <a:custGeom>
              <a:avLst/>
              <a:gdLst/>
              <a:ahLst/>
              <a:cxnLst/>
              <a:rect l="l" t="t" r="r" b="b"/>
              <a:pathLst>
                <a:path w="2359" h="2108" extrusionOk="0">
                  <a:moveTo>
                    <a:pt x="1192" y="0"/>
                  </a:moveTo>
                  <a:cubicBezTo>
                    <a:pt x="1132" y="0"/>
                    <a:pt x="1073" y="12"/>
                    <a:pt x="1025" y="36"/>
                  </a:cubicBezTo>
                  <a:cubicBezTo>
                    <a:pt x="763" y="227"/>
                    <a:pt x="168" y="679"/>
                    <a:pt x="1" y="1441"/>
                  </a:cubicBezTo>
                  <a:lnTo>
                    <a:pt x="287" y="1441"/>
                  </a:lnTo>
                  <a:cubicBezTo>
                    <a:pt x="787" y="1465"/>
                    <a:pt x="1263" y="1727"/>
                    <a:pt x="1525" y="2108"/>
                  </a:cubicBezTo>
                  <a:cubicBezTo>
                    <a:pt x="1739" y="1846"/>
                    <a:pt x="2025" y="1632"/>
                    <a:pt x="2359" y="1513"/>
                  </a:cubicBezTo>
                  <a:cubicBezTo>
                    <a:pt x="2240" y="727"/>
                    <a:pt x="1644" y="250"/>
                    <a:pt x="1358" y="36"/>
                  </a:cubicBezTo>
                  <a:cubicBezTo>
                    <a:pt x="1311" y="12"/>
                    <a:pt x="1251" y="0"/>
                    <a:pt x="119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3"/>
            <p:cNvSpPr/>
            <p:nvPr/>
          </p:nvSpPr>
          <p:spPr>
            <a:xfrm>
              <a:off x="4130917" y="2487408"/>
              <a:ext cx="81440" cy="75977"/>
            </a:xfrm>
            <a:custGeom>
              <a:avLst/>
              <a:gdLst/>
              <a:ahLst/>
              <a:cxnLst/>
              <a:rect l="l" t="t" r="r" b="b"/>
              <a:pathLst>
                <a:path w="2311" h="2156" extrusionOk="0">
                  <a:moveTo>
                    <a:pt x="1167" y="0"/>
                  </a:moveTo>
                  <a:cubicBezTo>
                    <a:pt x="1108" y="0"/>
                    <a:pt x="1048" y="12"/>
                    <a:pt x="1001" y="36"/>
                  </a:cubicBezTo>
                  <a:cubicBezTo>
                    <a:pt x="739" y="226"/>
                    <a:pt x="119" y="703"/>
                    <a:pt x="0" y="1465"/>
                  </a:cubicBezTo>
                  <a:cubicBezTo>
                    <a:pt x="477" y="1536"/>
                    <a:pt x="882" y="1774"/>
                    <a:pt x="1143" y="2155"/>
                  </a:cubicBezTo>
                  <a:cubicBezTo>
                    <a:pt x="1405" y="1774"/>
                    <a:pt x="1834" y="1536"/>
                    <a:pt x="2310" y="1465"/>
                  </a:cubicBezTo>
                  <a:cubicBezTo>
                    <a:pt x="2191" y="703"/>
                    <a:pt x="1596" y="226"/>
                    <a:pt x="1334" y="36"/>
                  </a:cubicBezTo>
                  <a:cubicBezTo>
                    <a:pt x="1286" y="12"/>
                    <a:pt x="1227" y="0"/>
                    <a:pt x="116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3"/>
            <p:cNvSpPr/>
            <p:nvPr/>
          </p:nvSpPr>
          <p:spPr>
            <a:xfrm>
              <a:off x="4118336" y="2262473"/>
              <a:ext cx="105755" cy="169152"/>
            </a:xfrm>
            <a:custGeom>
              <a:avLst/>
              <a:gdLst/>
              <a:ahLst/>
              <a:cxnLst/>
              <a:rect l="l" t="t" r="r" b="b"/>
              <a:pathLst>
                <a:path w="3001" h="4800" extrusionOk="0">
                  <a:moveTo>
                    <a:pt x="1489" y="1"/>
                  </a:moveTo>
                  <a:cubicBezTo>
                    <a:pt x="1393" y="1"/>
                    <a:pt x="1298" y="37"/>
                    <a:pt x="1239" y="108"/>
                  </a:cubicBezTo>
                  <a:cubicBezTo>
                    <a:pt x="1024" y="418"/>
                    <a:pt x="596" y="1132"/>
                    <a:pt x="596" y="1513"/>
                  </a:cubicBezTo>
                  <a:cubicBezTo>
                    <a:pt x="596" y="1894"/>
                    <a:pt x="834" y="2228"/>
                    <a:pt x="1191" y="2347"/>
                  </a:cubicBezTo>
                  <a:lnTo>
                    <a:pt x="1191" y="2418"/>
                  </a:lnTo>
                  <a:lnTo>
                    <a:pt x="881" y="2418"/>
                  </a:lnTo>
                  <a:cubicBezTo>
                    <a:pt x="381" y="2418"/>
                    <a:pt x="0" y="2823"/>
                    <a:pt x="0" y="3299"/>
                  </a:cubicBezTo>
                  <a:lnTo>
                    <a:pt x="0" y="3609"/>
                  </a:lnTo>
                  <a:lnTo>
                    <a:pt x="1191" y="3609"/>
                  </a:lnTo>
                  <a:cubicBezTo>
                    <a:pt x="1500" y="3609"/>
                    <a:pt x="1786" y="3871"/>
                    <a:pt x="1786" y="4204"/>
                  </a:cubicBezTo>
                  <a:cubicBezTo>
                    <a:pt x="1786" y="4514"/>
                    <a:pt x="2048" y="4799"/>
                    <a:pt x="2382" y="4799"/>
                  </a:cubicBezTo>
                  <a:cubicBezTo>
                    <a:pt x="2691" y="4799"/>
                    <a:pt x="2977" y="4514"/>
                    <a:pt x="2977" y="4204"/>
                  </a:cubicBezTo>
                  <a:lnTo>
                    <a:pt x="2977" y="3299"/>
                  </a:lnTo>
                  <a:lnTo>
                    <a:pt x="3001" y="3299"/>
                  </a:lnTo>
                  <a:cubicBezTo>
                    <a:pt x="3001" y="2799"/>
                    <a:pt x="2572" y="2418"/>
                    <a:pt x="2096" y="2418"/>
                  </a:cubicBezTo>
                  <a:lnTo>
                    <a:pt x="1810" y="2418"/>
                  </a:lnTo>
                  <a:lnTo>
                    <a:pt x="1810" y="2347"/>
                  </a:lnTo>
                  <a:cubicBezTo>
                    <a:pt x="2167" y="2228"/>
                    <a:pt x="2405" y="1894"/>
                    <a:pt x="2405" y="1513"/>
                  </a:cubicBezTo>
                  <a:cubicBezTo>
                    <a:pt x="2405" y="1132"/>
                    <a:pt x="1953" y="418"/>
                    <a:pt x="1739" y="108"/>
                  </a:cubicBezTo>
                  <a:cubicBezTo>
                    <a:pt x="1679" y="37"/>
                    <a:pt x="1584" y="1"/>
                    <a:pt x="148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 name="Google Shape;869;p53"/>
          <p:cNvGrpSpPr/>
          <p:nvPr/>
        </p:nvGrpSpPr>
        <p:grpSpPr>
          <a:xfrm>
            <a:off x="3214948" y="2320704"/>
            <a:ext cx="351123" cy="349486"/>
            <a:chOff x="3170849" y="2252007"/>
            <a:chExt cx="362581" cy="360890"/>
          </a:xfrm>
        </p:grpSpPr>
        <p:sp>
          <p:nvSpPr>
            <p:cNvPr id="870" name="Google Shape;870;p53"/>
            <p:cNvSpPr/>
            <p:nvPr/>
          </p:nvSpPr>
          <p:spPr>
            <a:xfrm>
              <a:off x="3170849" y="2378729"/>
              <a:ext cx="45354" cy="21003"/>
            </a:xfrm>
            <a:custGeom>
              <a:avLst/>
              <a:gdLst/>
              <a:ahLst/>
              <a:cxnLst/>
              <a:rect l="l" t="t" r="r" b="b"/>
              <a:pathLst>
                <a:path w="1287" h="596" extrusionOk="0">
                  <a:moveTo>
                    <a:pt x="334" y="0"/>
                  </a:moveTo>
                  <a:cubicBezTo>
                    <a:pt x="167" y="0"/>
                    <a:pt x="24" y="119"/>
                    <a:pt x="24" y="262"/>
                  </a:cubicBezTo>
                  <a:cubicBezTo>
                    <a:pt x="1" y="453"/>
                    <a:pt x="144" y="596"/>
                    <a:pt x="334" y="596"/>
                  </a:cubicBezTo>
                  <a:lnTo>
                    <a:pt x="953" y="596"/>
                  </a:lnTo>
                  <a:cubicBezTo>
                    <a:pt x="1096" y="596"/>
                    <a:pt x="1239" y="476"/>
                    <a:pt x="1239" y="334"/>
                  </a:cubicBezTo>
                  <a:cubicBezTo>
                    <a:pt x="1287" y="143"/>
                    <a:pt x="1120" y="0"/>
                    <a:pt x="95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3"/>
            <p:cNvSpPr/>
            <p:nvPr/>
          </p:nvSpPr>
          <p:spPr>
            <a:xfrm>
              <a:off x="3170849" y="2431589"/>
              <a:ext cx="51239" cy="32033"/>
            </a:xfrm>
            <a:custGeom>
              <a:avLst/>
              <a:gdLst/>
              <a:ahLst/>
              <a:cxnLst/>
              <a:rect l="l" t="t" r="r" b="b"/>
              <a:pathLst>
                <a:path w="1454" h="909" extrusionOk="0">
                  <a:moveTo>
                    <a:pt x="1117" y="0"/>
                  </a:moveTo>
                  <a:cubicBezTo>
                    <a:pt x="1079" y="0"/>
                    <a:pt x="1040" y="8"/>
                    <a:pt x="1001" y="24"/>
                  </a:cubicBezTo>
                  <a:lnTo>
                    <a:pt x="239" y="310"/>
                  </a:lnTo>
                  <a:cubicBezTo>
                    <a:pt x="96" y="382"/>
                    <a:pt x="1" y="548"/>
                    <a:pt x="48" y="691"/>
                  </a:cubicBezTo>
                  <a:cubicBezTo>
                    <a:pt x="101" y="833"/>
                    <a:pt x="207" y="909"/>
                    <a:pt x="327" y="909"/>
                  </a:cubicBezTo>
                  <a:cubicBezTo>
                    <a:pt x="368" y="909"/>
                    <a:pt x="411" y="900"/>
                    <a:pt x="453" y="882"/>
                  </a:cubicBezTo>
                  <a:lnTo>
                    <a:pt x="1215" y="596"/>
                  </a:lnTo>
                  <a:cubicBezTo>
                    <a:pt x="1358" y="524"/>
                    <a:pt x="1453" y="358"/>
                    <a:pt x="1406" y="191"/>
                  </a:cubicBezTo>
                  <a:cubicBezTo>
                    <a:pt x="1351" y="82"/>
                    <a:pt x="1240" y="0"/>
                    <a:pt x="111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3"/>
            <p:cNvSpPr/>
            <p:nvPr/>
          </p:nvSpPr>
          <p:spPr>
            <a:xfrm>
              <a:off x="3170849" y="2315262"/>
              <a:ext cx="51239" cy="31751"/>
            </a:xfrm>
            <a:custGeom>
              <a:avLst/>
              <a:gdLst/>
              <a:ahLst/>
              <a:cxnLst/>
              <a:rect l="l" t="t" r="r" b="b"/>
              <a:pathLst>
                <a:path w="1454" h="901" extrusionOk="0">
                  <a:moveTo>
                    <a:pt x="352" y="1"/>
                  </a:moveTo>
                  <a:cubicBezTo>
                    <a:pt x="222" y="1"/>
                    <a:pt x="105" y="73"/>
                    <a:pt x="48" y="206"/>
                  </a:cubicBezTo>
                  <a:cubicBezTo>
                    <a:pt x="1" y="349"/>
                    <a:pt x="48" y="515"/>
                    <a:pt x="239" y="587"/>
                  </a:cubicBezTo>
                  <a:lnTo>
                    <a:pt x="1001" y="872"/>
                  </a:lnTo>
                  <a:cubicBezTo>
                    <a:pt x="1044" y="891"/>
                    <a:pt x="1088" y="900"/>
                    <a:pt x="1130" y="900"/>
                  </a:cubicBezTo>
                  <a:cubicBezTo>
                    <a:pt x="1248" y="900"/>
                    <a:pt x="1353" y="829"/>
                    <a:pt x="1406" y="706"/>
                  </a:cubicBezTo>
                  <a:cubicBezTo>
                    <a:pt x="1453" y="563"/>
                    <a:pt x="1406" y="372"/>
                    <a:pt x="1215" y="325"/>
                  </a:cubicBezTo>
                  <a:lnTo>
                    <a:pt x="453" y="15"/>
                  </a:lnTo>
                  <a:cubicBezTo>
                    <a:pt x="419" y="5"/>
                    <a:pt x="385" y="1"/>
                    <a:pt x="35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3"/>
            <p:cNvSpPr/>
            <p:nvPr/>
          </p:nvSpPr>
          <p:spPr>
            <a:xfrm>
              <a:off x="3488076" y="2378729"/>
              <a:ext cx="45354" cy="21003"/>
            </a:xfrm>
            <a:custGeom>
              <a:avLst/>
              <a:gdLst/>
              <a:ahLst/>
              <a:cxnLst/>
              <a:rect l="l" t="t" r="r" b="b"/>
              <a:pathLst>
                <a:path w="1287" h="596" extrusionOk="0">
                  <a:moveTo>
                    <a:pt x="334" y="0"/>
                  </a:moveTo>
                  <a:cubicBezTo>
                    <a:pt x="191" y="0"/>
                    <a:pt x="48" y="119"/>
                    <a:pt x="48" y="262"/>
                  </a:cubicBezTo>
                  <a:cubicBezTo>
                    <a:pt x="0" y="453"/>
                    <a:pt x="167" y="596"/>
                    <a:pt x="334" y="596"/>
                  </a:cubicBezTo>
                  <a:lnTo>
                    <a:pt x="977" y="596"/>
                  </a:lnTo>
                  <a:cubicBezTo>
                    <a:pt x="1120" y="596"/>
                    <a:pt x="1263" y="476"/>
                    <a:pt x="1263" y="334"/>
                  </a:cubicBezTo>
                  <a:cubicBezTo>
                    <a:pt x="1286" y="143"/>
                    <a:pt x="1144" y="0"/>
                    <a:pt x="97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3"/>
            <p:cNvSpPr/>
            <p:nvPr/>
          </p:nvSpPr>
          <p:spPr>
            <a:xfrm>
              <a:off x="3483036" y="2431448"/>
              <a:ext cx="50393" cy="32209"/>
            </a:xfrm>
            <a:custGeom>
              <a:avLst/>
              <a:gdLst/>
              <a:ahLst/>
              <a:cxnLst/>
              <a:rect l="l" t="t" r="r" b="b"/>
              <a:pathLst>
                <a:path w="1430" h="914" extrusionOk="0">
                  <a:moveTo>
                    <a:pt x="335" y="1"/>
                  </a:moveTo>
                  <a:cubicBezTo>
                    <a:pt x="220" y="1"/>
                    <a:pt x="107" y="72"/>
                    <a:pt x="72" y="195"/>
                  </a:cubicBezTo>
                  <a:cubicBezTo>
                    <a:pt x="1" y="362"/>
                    <a:pt x="72" y="528"/>
                    <a:pt x="239" y="600"/>
                  </a:cubicBezTo>
                  <a:lnTo>
                    <a:pt x="1025" y="886"/>
                  </a:lnTo>
                  <a:cubicBezTo>
                    <a:pt x="1062" y="904"/>
                    <a:pt x="1103" y="913"/>
                    <a:pt x="1143" y="913"/>
                  </a:cubicBezTo>
                  <a:cubicBezTo>
                    <a:pt x="1257" y="913"/>
                    <a:pt x="1370" y="842"/>
                    <a:pt x="1406" y="719"/>
                  </a:cubicBezTo>
                  <a:cubicBezTo>
                    <a:pt x="1429" y="552"/>
                    <a:pt x="1382" y="386"/>
                    <a:pt x="1239" y="314"/>
                  </a:cubicBezTo>
                  <a:lnTo>
                    <a:pt x="453" y="28"/>
                  </a:lnTo>
                  <a:cubicBezTo>
                    <a:pt x="416" y="10"/>
                    <a:pt x="375" y="1"/>
                    <a:pt x="33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3"/>
            <p:cNvSpPr/>
            <p:nvPr/>
          </p:nvSpPr>
          <p:spPr>
            <a:xfrm>
              <a:off x="3482191" y="2315262"/>
              <a:ext cx="51239" cy="31610"/>
            </a:xfrm>
            <a:custGeom>
              <a:avLst/>
              <a:gdLst/>
              <a:ahLst/>
              <a:cxnLst/>
              <a:rect l="l" t="t" r="r" b="b"/>
              <a:pathLst>
                <a:path w="1454" h="897" extrusionOk="0">
                  <a:moveTo>
                    <a:pt x="1114" y="1"/>
                  </a:moveTo>
                  <a:cubicBezTo>
                    <a:pt x="1084" y="1"/>
                    <a:pt x="1054" y="5"/>
                    <a:pt x="1025" y="15"/>
                  </a:cubicBezTo>
                  <a:lnTo>
                    <a:pt x="239" y="325"/>
                  </a:lnTo>
                  <a:cubicBezTo>
                    <a:pt x="96" y="372"/>
                    <a:pt x="1" y="563"/>
                    <a:pt x="72" y="706"/>
                  </a:cubicBezTo>
                  <a:cubicBezTo>
                    <a:pt x="109" y="815"/>
                    <a:pt x="229" y="897"/>
                    <a:pt x="348" y="897"/>
                  </a:cubicBezTo>
                  <a:cubicBezTo>
                    <a:pt x="384" y="897"/>
                    <a:pt x="420" y="889"/>
                    <a:pt x="453" y="872"/>
                  </a:cubicBezTo>
                  <a:lnTo>
                    <a:pt x="1215" y="587"/>
                  </a:lnTo>
                  <a:cubicBezTo>
                    <a:pt x="1382" y="515"/>
                    <a:pt x="1453" y="349"/>
                    <a:pt x="1406" y="206"/>
                  </a:cubicBezTo>
                  <a:cubicBezTo>
                    <a:pt x="1349" y="73"/>
                    <a:pt x="1232" y="1"/>
                    <a:pt x="11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3"/>
            <p:cNvSpPr/>
            <p:nvPr/>
          </p:nvSpPr>
          <p:spPr>
            <a:xfrm>
              <a:off x="3235478" y="2252007"/>
              <a:ext cx="233324" cy="173733"/>
            </a:xfrm>
            <a:custGeom>
              <a:avLst/>
              <a:gdLst/>
              <a:ahLst/>
              <a:cxnLst/>
              <a:rect l="l" t="t" r="r" b="b"/>
              <a:pathLst>
                <a:path w="6621" h="4930" extrusionOk="0">
                  <a:moveTo>
                    <a:pt x="3311" y="0"/>
                  </a:moveTo>
                  <a:cubicBezTo>
                    <a:pt x="1715" y="0"/>
                    <a:pt x="0" y="524"/>
                    <a:pt x="0" y="1477"/>
                  </a:cubicBezTo>
                  <a:lnTo>
                    <a:pt x="0" y="4930"/>
                  </a:lnTo>
                  <a:cubicBezTo>
                    <a:pt x="762" y="4406"/>
                    <a:pt x="2048" y="4192"/>
                    <a:pt x="3311" y="4192"/>
                  </a:cubicBezTo>
                  <a:cubicBezTo>
                    <a:pt x="4573" y="4192"/>
                    <a:pt x="5883" y="4406"/>
                    <a:pt x="6621" y="4930"/>
                  </a:cubicBezTo>
                  <a:lnTo>
                    <a:pt x="6621" y="1477"/>
                  </a:lnTo>
                  <a:cubicBezTo>
                    <a:pt x="6621" y="500"/>
                    <a:pt x="4930" y="0"/>
                    <a:pt x="3311"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3"/>
            <p:cNvSpPr/>
            <p:nvPr/>
          </p:nvSpPr>
          <p:spPr>
            <a:xfrm>
              <a:off x="3331154" y="2494527"/>
              <a:ext cx="41971" cy="54587"/>
            </a:xfrm>
            <a:custGeom>
              <a:avLst/>
              <a:gdLst/>
              <a:ahLst/>
              <a:cxnLst/>
              <a:rect l="l" t="t" r="r" b="b"/>
              <a:pathLst>
                <a:path w="1191" h="1549" extrusionOk="0">
                  <a:moveTo>
                    <a:pt x="596" y="1"/>
                  </a:moveTo>
                  <a:cubicBezTo>
                    <a:pt x="476" y="1"/>
                    <a:pt x="381" y="48"/>
                    <a:pt x="334" y="143"/>
                  </a:cubicBezTo>
                  <a:cubicBezTo>
                    <a:pt x="0" y="691"/>
                    <a:pt x="0" y="882"/>
                    <a:pt x="0" y="953"/>
                  </a:cubicBezTo>
                  <a:cubicBezTo>
                    <a:pt x="0" y="1263"/>
                    <a:pt x="262" y="1549"/>
                    <a:pt x="596" y="1549"/>
                  </a:cubicBezTo>
                  <a:cubicBezTo>
                    <a:pt x="929" y="1549"/>
                    <a:pt x="1191" y="1263"/>
                    <a:pt x="1191" y="953"/>
                  </a:cubicBezTo>
                  <a:cubicBezTo>
                    <a:pt x="1191" y="882"/>
                    <a:pt x="1191" y="691"/>
                    <a:pt x="858" y="143"/>
                  </a:cubicBezTo>
                  <a:cubicBezTo>
                    <a:pt x="810" y="48"/>
                    <a:pt x="715" y="1"/>
                    <a:pt x="5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3"/>
            <p:cNvSpPr/>
            <p:nvPr/>
          </p:nvSpPr>
          <p:spPr>
            <a:xfrm>
              <a:off x="3235478" y="2420664"/>
              <a:ext cx="235016" cy="128450"/>
            </a:xfrm>
            <a:custGeom>
              <a:avLst/>
              <a:gdLst/>
              <a:ahLst/>
              <a:cxnLst/>
              <a:rect l="l" t="t" r="r" b="b"/>
              <a:pathLst>
                <a:path w="6669" h="3645" extrusionOk="0">
                  <a:moveTo>
                    <a:pt x="3358" y="1"/>
                  </a:moveTo>
                  <a:cubicBezTo>
                    <a:pt x="1786" y="1"/>
                    <a:pt x="72" y="382"/>
                    <a:pt x="72" y="1192"/>
                  </a:cubicBezTo>
                  <a:cubicBezTo>
                    <a:pt x="0" y="1882"/>
                    <a:pt x="643" y="3073"/>
                    <a:pt x="1001" y="3645"/>
                  </a:cubicBezTo>
                  <a:lnTo>
                    <a:pt x="1715" y="3645"/>
                  </a:lnTo>
                  <a:cubicBezTo>
                    <a:pt x="1358" y="3073"/>
                    <a:pt x="1048" y="2478"/>
                    <a:pt x="858" y="2025"/>
                  </a:cubicBezTo>
                  <a:lnTo>
                    <a:pt x="858" y="2025"/>
                  </a:lnTo>
                  <a:cubicBezTo>
                    <a:pt x="1263" y="2168"/>
                    <a:pt x="1763" y="2287"/>
                    <a:pt x="2334" y="2359"/>
                  </a:cubicBezTo>
                  <a:cubicBezTo>
                    <a:pt x="2382" y="2239"/>
                    <a:pt x="2477" y="2097"/>
                    <a:pt x="2572" y="1906"/>
                  </a:cubicBezTo>
                  <a:cubicBezTo>
                    <a:pt x="2715" y="1644"/>
                    <a:pt x="3001" y="1454"/>
                    <a:pt x="3334" y="1454"/>
                  </a:cubicBezTo>
                  <a:cubicBezTo>
                    <a:pt x="3668" y="1454"/>
                    <a:pt x="3977" y="1644"/>
                    <a:pt x="4120" y="1906"/>
                  </a:cubicBezTo>
                  <a:cubicBezTo>
                    <a:pt x="4239" y="2097"/>
                    <a:pt x="4287" y="2239"/>
                    <a:pt x="4358" y="2359"/>
                  </a:cubicBezTo>
                  <a:cubicBezTo>
                    <a:pt x="4882" y="2287"/>
                    <a:pt x="5406" y="2168"/>
                    <a:pt x="5811" y="2025"/>
                  </a:cubicBezTo>
                  <a:lnTo>
                    <a:pt x="5811" y="2025"/>
                  </a:lnTo>
                  <a:cubicBezTo>
                    <a:pt x="5597" y="2478"/>
                    <a:pt x="5335" y="3073"/>
                    <a:pt x="4978" y="3597"/>
                  </a:cubicBezTo>
                  <a:lnTo>
                    <a:pt x="5692" y="3597"/>
                  </a:lnTo>
                  <a:cubicBezTo>
                    <a:pt x="6049" y="3002"/>
                    <a:pt x="6668" y="1882"/>
                    <a:pt x="6668" y="1192"/>
                  </a:cubicBezTo>
                  <a:cubicBezTo>
                    <a:pt x="6668" y="358"/>
                    <a:pt x="4978" y="1"/>
                    <a:pt x="335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3"/>
            <p:cNvSpPr/>
            <p:nvPr/>
          </p:nvSpPr>
          <p:spPr>
            <a:xfrm>
              <a:off x="3277448" y="2570891"/>
              <a:ext cx="148572" cy="42006"/>
            </a:xfrm>
            <a:custGeom>
              <a:avLst/>
              <a:gdLst/>
              <a:ahLst/>
              <a:cxnLst/>
              <a:rect l="l" t="t" r="r" b="b"/>
              <a:pathLst>
                <a:path w="4216" h="1192" extrusionOk="0">
                  <a:moveTo>
                    <a:pt x="0" y="1"/>
                  </a:moveTo>
                  <a:lnTo>
                    <a:pt x="0" y="882"/>
                  </a:lnTo>
                  <a:cubicBezTo>
                    <a:pt x="0" y="1049"/>
                    <a:pt x="167" y="1191"/>
                    <a:pt x="310" y="1191"/>
                  </a:cubicBezTo>
                  <a:lnTo>
                    <a:pt x="3906" y="1191"/>
                  </a:lnTo>
                  <a:cubicBezTo>
                    <a:pt x="4096" y="1191"/>
                    <a:pt x="4215" y="1049"/>
                    <a:pt x="4215" y="882"/>
                  </a:cubicBezTo>
                  <a:lnTo>
                    <a:pt x="4215"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53"/>
          <p:cNvSpPr/>
          <p:nvPr/>
        </p:nvSpPr>
        <p:spPr>
          <a:xfrm>
            <a:off x="2423485" y="2443513"/>
            <a:ext cx="43922" cy="20340"/>
          </a:xfrm>
          <a:custGeom>
            <a:avLst/>
            <a:gdLst/>
            <a:ahLst/>
            <a:cxnLst/>
            <a:rect l="l" t="t" r="r" b="b"/>
            <a:pathLst>
              <a:path w="1287" h="596" extrusionOk="0">
                <a:moveTo>
                  <a:pt x="334" y="0"/>
                </a:moveTo>
                <a:cubicBezTo>
                  <a:pt x="167" y="0"/>
                  <a:pt x="24" y="119"/>
                  <a:pt x="24" y="262"/>
                </a:cubicBezTo>
                <a:cubicBezTo>
                  <a:pt x="0" y="453"/>
                  <a:pt x="143" y="596"/>
                  <a:pt x="334" y="596"/>
                </a:cubicBezTo>
                <a:lnTo>
                  <a:pt x="953" y="596"/>
                </a:lnTo>
                <a:cubicBezTo>
                  <a:pt x="1096" y="596"/>
                  <a:pt x="1262" y="476"/>
                  <a:pt x="1262" y="334"/>
                </a:cubicBezTo>
                <a:cubicBezTo>
                  <a:pt x="1286" y="143"/>
                  <a:pt x="1143" y="0"/>
                  <a:pt x="95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3"/>
          <p:cNvSpPr/>
          <p:nvPr/>
        </p:nvSpPr>
        <p:spPr>
          <a:xfrm>
            <a:off x="2422666" y="2494704"/>
            <a:ext cx="49621" cy="31022"/>
          </a:xfrm>
          <a:custGeom>
            <a:avLst/>
            <a:gdLst/>
            <a:ahLst/>
            <a:cxnLst/>
            <a:rect l="l" t="t" r="r" b="b"/>
            <a:pathLst>
              <a:path w="1454" h="909" extrusionOk="0">
                <a:moveTo>
                  <a:pt x="1116" y="0"/>
                </a:moveTo>
                <a:cubicBezTo>
                  <a:pt x="1079" y="0"/>
                  <a:pt x="1040" y="8"/>
                  <a:pt x="1001" y="24"/>
                </a:cubicBezTo>
                <a:lnTo>
                  <a:pt x="239" y="310"/>
                </a:lnTo>
                <a:cubicBezTo>
                  <a:pt x="96" y="382"/>
                  <a:pt x="0" y="548"/>
                  <a:pt x="48" y="691"/>
                </a:cubicBezTo>
                <a:cubicBezTo>
                  <a:pt x="101" y="833"/>
                  <a:pt x="207" y="909"/>
                  <a:pt x="327" y="909"/>
                </a:cubicBezTo>
                <a:cubicBezTo>
                  <a:pt x="368" y="909"/>
                  <a:pt x="410" y="900"/>
                  <a:pt x="453" y="882"/>
                </a:cubicBezTo>
                <a:lnTo>
                  <a:pt x="1215" y="596"/>
                </a:lnTo>
                <a:cubicBezTo>
                  <a:pt x="1358" y="524"/>
                  <a:pt x="1453" y="358"/>
                  <a:pt x="1406" y="191"/>
                </a:cubicBezTo>
                <a:cubicBezTo>
                  <a:pt x="1351" y="82"/>
                  <a:pt x="1240" y="0"/>
                  <a:pt x="111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3"/>
          <p:cNvSpPr/>
          <p:nvPr/>
        </p:nvSpPr>
        <p:spPr>
          <a:xfrm>
            <a:off x="2422666" y="2382049"/>
            <a:ext cx="49621" cy="30749"/>
          </a:xfrm>
          <a:custGeom>
            <a:avLst/>
            <a:gdLst/>
            <a:ahLst/>
            <a:cxnLst/>
            <a:rect l="l" t="t" r="r" b="b"/>
            <a:pathLst>
              <a:path w="1454" h="901" extrusionOk="0">
                <a:moveTo>
                  <a:pt x="352" y="1"/>
                </a:moveTo>
                <a:cubicBezTo>
                  <a:pt x="222" y="1"/>
                  <a:pt x="105" y="73"/>
                  <a:pt x="48" y="206"/>
                </a:cubicBezTo>
                <a:cubicBezTo>
                  <a:pt x="0" y="349"/>
                  <a:pt x="48" y="515"/>
                  <a:pt x="239" y="587"/>
                </a:cubicBezTo>
                <a:lnTo>
                  <a:pt x="1001" y="872"/>
                </a:lnTo>
                <a:cubicBezTo>
                  <a:pt x="1044" y="891"/>
                  <a:pt x="1088" y="900"/>
                  <a:pt x="1130" y="900"/>
                </a:cubicBezTo>
                <a:cubicBezTo>
                  <a:pt x="1248" y="900"/>
                  <a:pt x="1353" y="829"/>
                  <a:pt x="1406" y="706"/>
                </a:cubicBezTo>
                <a:cubicBezTo>
                  <a:pt x="1453" y="563"/>
                  <a:pt x="1406" y="372"/>
                  <a:pt x="1215" y="325"/>
                </a:cubicBezTo>
                <a:lnTo>
                  <a:pt x="453" y="15"/>
                </a:lnTo>
                <a:cubicBezTo>
                  <a:pt x="419" y="5"/>
                  <a:pt x="385" y="1"/>
                  <a:pt x="35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3" name="Google Shape;883;p53"/>
          <p:cNvGrpSpPr/>
          <p:nvPr/>
        </p:nvGrpSpPr>
        <p:grpSpPr>
          <a:xfrm>
            <a:off x="2486766" y="2320704"/>
            <a:ext cx="287751" cy="349486"/>
            <a:chOff x="2418906" y="2252007"/>
            <a:chExt cx="297141" cy="360890"/>
          </a:xfrm>
        </p:grpSpPr>
        <p:sp>
          <p:nvSpPr>
            <p:cNvPr id="884" name="Google Shape;884;p53"/>
            <p:cNvSpPr/>
            <p:nvPr/>
          </p:nvSpPr>
          <p:spPr>
            <a:xfrm>
              <a:off x="2502846" y="2527793"/>
              <a:ext cx="62974" cy="85105"/>
            </a:xfrm>
            <a:custGeom>
              <a:avLst/>
              <a:gdLst/>
              <a:ahLst/>
              <a:cxnLst/>
              <a:rect l="l" t="t" r="r" b="b"/>
              <a:pathLst>
                <a:path w="1787" h="2415" extrusionOk="0">
                  <a:moveTo>
                    <a:pt x="796" y="1"/>
                  </a:moveTo>
                  <a:cubicBezTo>
                    <a:pt x="365" y="1"/>
                    <a:pt x="0" y="385"/>
                    <a:pt x="0" y="890"/>
                  </a:cubicBezTo>
                  <a:lnTo>
                    <a:pt x="0" y="2105"/>
                  </a:lnTo>
                  <a:cubicBezTo>
                    <a:pt x="0" y="2295"/>
                    <a:pt x="143" y="2414"/>
                    <a:pt x="286" y="2414"/>
                  </a:cubicBezTo>
                  <a:lnTo>
                    <a:pt x="1477" y="2414"/>
                  </a:lnTo>
                  <a:cubicBezTo>
                    <a:pt x="1667" y="2414"/>
                    <a:pt x="1786" y="2272"/>
                    <a:pt x="1786" y="2105"/>
                  </a:cubicBezTo>
                  <a:lnTo>
                    <a:pt x="1786" y="914"/>
                  </a:lnTo>
                  <a:cubicBezTo>
                    <a:pt x="1786" y="438"/>
                    <a:pt x="1382" y="33"/>
                    <a:pt x="905" y="9"/>
                  </a:cubicBezTo>
                  <a:cubicBezTo>
                    <a:pt x="869" y="4"/>
                    <a:pt x="832" y="1"/>
                    <a:pt x="7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3"/>
            <p:cNvSpPr/>
            <p:nvPr/>
          </p:nvSpPr>
          <p:spPr>
            <a:xfrm>
              <a:off x="2670693" y="2378729"/>
              <a:ext cx="44508" cy="21003"/>
            </a:xfrm>
            <a:custGeom>
              <a:avLst/>
              <a:gdLst/>
              <a:ahLst/>
              <a:cxnLst/>
              <a:rect l="l" t="t" r="r" b="b"/>
              <a:pathLst>
                <a:path w="1263" h="596" extrusionOk="0">
                  <a:moveTo>
                    <a:pt x="357" y="0"/>
                  </a:moveTo>
                  <a:cubicBezTo>
                    <a:pt x="238" y="0"/>
                    <a:pt x="72" y="95"/>
                    <a:pt x="48" y="215"/>
                  </a:cubicBezTo>
                  <a:cubicBezTo>
                    <a:pt x="0" y="405"/>
                    <a:pt x="167" y="596"/>
                    <a:pt x="357" y="596"/>
                  </a:cubicBezTo>
                  <a:lnTo>
                    <a:pt x="953" y="596"/>
                  </a:lnTo>
                  <a:cubicBezTo>
                    <a:pt x="1096" y="596"/>
                    <a:pt x="1239" y="476"/>
                    <a:pt x="1239" y="334"/>
                  </a:cubicBezTo>
                  <a:cubicBezTo>
                    <a:pt x="1262" y="143"/>
                    <a:pt x="1119" y="0"/>
                    <a:pt x="95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3"/>
            <p:cNvSpPr/>
            <p:nvPr/>
          </p:nvSpPr>
          <p:spPr>
            <a:xfrm>
              <a:off x="2664808" y="2431448"/>
              <a:ext cx="51239" cy="32209"/>
            </a:xfrm>
            <a:custGeom>
              <a:avLst/>
              <a:gdLst/>
              <a:ahLst/>
              <a:cxnLst/>
              <a:rect l="l" t="t" r="r" b="b"/>
              <a:pathLst>
                <a:path w="1454" h="914" extrusionOk="0">
                  <a:moveTo>
                    <a:pt x="354" y="1"/>
                  </a:moveTo>
                  <a:cubicBezTo>
                    <a:pt x="233" y="1"/>
                    <a:pt x="107" y="72"/>
                    <a:pt x="72" y="195"/>
                  </a:cubicBezTo>
                  <a:cubicBezTo>
                    <a:pt x="0" y="362"/>
                    <a:pt x="72" y="528"/>
                    <a:pt x="239" y="600"/>
                  </a:cubicBezTo>
                  <a:lnTo>
                    <a:pt x="1025" y="886"/>
                  </a:lnTo>
                  <a:cubicBezTo>
                    <a:pt x="1062" y="904"/>
                    <a:pt x="1102" y="913"/>
                    <a:pt x="1143" y="913"/>
                  </a:cubicBezTo>
                  <a:cubicBezTo>
                    <a:pt x="1257" y="913"/>
                    <a:pt x="1370" y="842"/>
                    <a:pt x="1406" y="719"/>
                  </a:cubicBezTo>
                  <a:cubicBezTo>
                    <a:pt x="1453" y="552"/>
                    <a:pt x="1382" y="386"/>
                    <a:pt x="1239" y="314"/>
                  </a:cubicBezTo>
                  <a:lnTo>
                    <a:pt x="477" y="28"/>
                  </a:lnTo>
                  <a:cubicBezTo>
                    <a:pt x="439" y="10"/>
                    <a:pt x="397" y="1"/>
                    <a:pt x="35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3"/>
            <p:cNvSpPr/>
            <p:nvPr/>
          </p:nvSpPr>
          <p:spPr>
            <a:xfrm>
              <a:off x="2664808" y="2315262"/>
              <a:ext cx="51239" cy="31610"/>
            </a:xfrm>
            <a:custGeom>
              <a:avLst/>
              <a:gdLst/>
              <a:ahLst/>
              <a:cxnLst/>
              <a:rect l="l" t="t" r="r" b="b"/>
              <a:pathLst>
                <a:path w="1454" h="897" extrusionOk="0">
                  <a:moveTo>
                    <a:pt x="1116" y="1"/>
                  </a:moveTo>
                  <a:cubicBezTo>
                    <a:pt x="1085" y="1"/>
                    <a:pt x="1054" y="5"/>
                    <a:pt x="1025" y="15"/>
                  </a:cubicBezTo>
                  <a:lnTo>
                    <a:pt x="239" y="325"/>
                  </a:lnTo>
                  <a:cubicBezTo>
                    <a:pt x="96" y="372"/>
                    <a:pt x="0" y="563"/>
                    <a:pt x="72" y="706"/>
                  </a:cubicBezTo>
                  <a:cubicBezTo>
                    <a:pt x="108" y="815"/>
                    <a:pt x="243" y="897"/>
                    <a:pt x="368" y="897"/>
                  </a:cubicBezTo>
                  <a:cubicBezTo>
                    <a:pt x="406" y="897"/>
                    <a:pt x="443" y="889"/>
                    <a:pt x="477" y="872"/>
                  </a:cubicBezTo>
                  <a:lnTo>
                    <a:pt x="1215" y="587"/>
                  </a:lnTo>
                  <a:cubicBezTo>
                    <a:pt x="1382" y="515"/>
                    <a:pt x="1453" y="349"/>
                    <a:pt x="1406" y="206"/>
                  </a:cubicBezTo>
                  <a:cubicBezTo>
                    <a:pt x="1368" y="73"/>
                    <a:pt x="1239" y="1"/>
                    <a:pt x="111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3"/>
            <p:cNvSpPr/>
            <p:nvPr/>
          </p:nvSpPr>
          <p:spPr>
            <a:xfrm>
              <a:off x="2502846" y="2316602"/>
              <a:ext cx="62974" cy="178808"/>
            </a:xfrm>
            <a:custGeom>
              <a:avLst/>
              <a:gdLst/>
              <a:ahLst/>
              <a:cxnLst/>
              <a:rect l="l" t="t" r="r" b="b"/>
              <a:pathLst>
                <a:path w="1787" h="5074" extrusionOk="0">
                  <a:moveTo>
                    <a:pt x="881" y="1"/>
                  </a:moveTo>
                  <a:cubicBezTo>
                    <a:pt x="619" y="215"/>
                    <a:pt x="0" y="787"/>
                    <a:pt x="0" y="2073"/>
                  </a:cubicBezTo>
                  <a:cubicBezTo>
                    <a:pt x="0" y="3263"/>
                    <a:pt x="548" y="4478"/>
                    <a:pt x="881" y="5073"/>
                  </a:cubicBezTo>
                  <a:cubicBezTo>
                    <a:pt x="1215" y="4454"/>
                    <a:pt x="1786" y="3263"/>
                    <a:pt x="1786" y="2073"/>
                  </a:cubicBezTo>
                  <a:cubicBezTo>
                    <a:pt x="1786" y="811"/>
                    <a:pt x="1143" y="215"/>
                    <a:pt x="88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3"/>
            <p:cNvSpPr/>
            <p:nvPr/>
          </p:nvSpPr>
          <p:spPr>
            <a:xfrm>
              <a:off x="2481843" y="2252007"/>
              <a:ext cx="105790" cy="42817"/>
            </a:xfrm>
            <a:custGeom>
              <a:avLst/>
              <a:gdLst/>
              <a:ahLst/>
              <a:cxnLst/>
              <a:rect l="l" t="t" r="r" b="b"/>
              <a:pathLst>
                <a:path w="3002" h="1215" extrusionOk="0">
                  <a:moveTo>
                    <a:pt x="287" y="0"/>
                  </a:moveTo>
                  <a:cubicBezTo>
                    <a:pt x="96" y="0"/>
                    <a:pt x="1" y="143"/>
                    <a:pt x="1" y="286"/>
                  </a:cubicBezTo>
                  <a:lnTo>
                    <a:pt x="1" y="1215"/>
                  </a:lnTo>
                  <a:lnTo>
                    <a:pt x="3002" y="1215"/>
                  </a:lnTo>
                  <a:lnTo>
                    <a:pt x="3002" y="286"/>
                  </a:lnTo>
                  <a:cubicBezTo>
                    <a:pt x="3002" y="119"/>
                    <a:pt x="2859" y="0"/>
                    <a:pt x="269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3"/>
            <p:cNvSpPr/>
            <p:nvPr/>
          </p:nvSpPr>
          <p:spPr>
            <a:xfrm>
              <a:off x="2418906" y="2314945"/>
              <a:ext cx="96558" cy="188851"/>
            </a:xfrm>
            <a:custGeom>
              <a:avLst/>
              <a:gdLst/>
              <a:ahLst/>
              <a:cxnLst/>
              <a:rect l="l" t="t" r="r" b="b"/>
              <a:pathLst>
                <a:path w="2740" h="5359" extrusionOk="0">
                  <a:moveTo>
                    <a:pt x="977" y="0"/>
                  </a:moveTo>
                  <a:cubicBezTo>
                    <a:pt x="477" y="477"/>
                    <a:pt x="1" y="1167"/>
                    <a:pt x="1" y="2120"/>
                  </a:cubicBezTo>
                  <a:cubicBezTo>
                    <a:pt x="1" y="3739"/>
                    <a:pt x="1192" y="5097"/>
                    <a:pt x="2740" y="5359"/>
                  </a:cubicBezTo>
                  <a:cubicBezTo>
                    <a:pt x="2382" y="4668"/>
                    <a:pt x="1787" y="3382"/>
                    <a:pt x="1787" y="2120"/>
                  </a:cubicBezTo>
                  <a:cubicBezTo>
                    <a:pt x="1787" y="1096"/>
                    <a:pt x="2144" y="405"/>
                    <a:pt x="245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3"/>
            <p:cNvSpPr/>
            <p:nvPr/>
          </p:nvSpPr>
          <p:spPr>
            <a:xfrm>
              <a:off x="2553204" y="2314945"/>
              <a:ext cx="97368" cy="188851"/>
            </a:xfrm>
            <a:custGeom>
              <a:avLst/>
              <a:gdLst/>
              <a:ahLst/>
              <a:cxnLst/>
              <a:rect l="l" t="t" r="r" b="b"/>
              <a:pathLst>
                <a:path w="2763" h="5359" extrusionOk="0">
                  <a:moveTo>
                    <a:pt x="262" y="0"/>
                  </a:moveTo>
                  <a:cubicBezTo>
                    <a:pt x="619" y="405"/>
                    <a:pt x="953" y="1072"/>
                    <a:pt x="953" y="2120"/>
                  </a:cubicBezTo>
                  <a:cubicBezTo>
                    <a:pt x="953" y="3406"/>
                    <a:pt x="381" y="4668"/>
                    <a:pt x="0" y="5359"/>
                  </a:cubicBezTo>
                  <a:cubicBezTo>
                    <a:pt x="1572" y="5120"/>
                    <a:pt x="2763" y="3739"/>
                    <a:pt x="2763" y="2120"/>
                  </a:cubicBezTo>
                  <a:cubicBezTo>
                    <a:pt x="2763" y="1167"/>
                    <a:pt x="2286" y="477"/>
                    <a:pt x="173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892;p53"/>
          <p:cNvGrpSpPr/>
          <p:nvPr/>
        </p:nvGrpSpPr>
        <p:grpSpPr>
          <a:xfrm>
            <a:off x="1638324" y="2320704"/>
            <a:ext cx="338122" cy="349489"/>
            <a:chOff x="1542778" y="2252007"/>
            <a:chExt cx="349155" cy="360893"/>
          </a:xfrm>
        </p:grpSpPr>
        <p:sp>
          <p:nvSpPr>
            <p:cNvPr id="893" name="Google Shape;893;p53"/>
            <p:cNvSpPr/>
            <p:nvPr/>
          </p:nvSpPr>
          <p:spPr>
            <a:xfrm>
              <a:off x="1542778" y="2252007"/>
              <a:ext cx="125913" cy="360893"/>
            </a:xfrm>
            <a:custGeom>
              <a:avLst/>
              <a:gdLst/>
              <a:ahLst/>
              <a:cxnLst/>
              <a:rect l="l" t="t" r="r" b="b"/>
              <a:pathLst>
                <a:path w="3573" h="10241" extrusionOk="0">
                  <a:moveTo>
                    <a:pt x="1787" y="0"/>
                  </a:moveTo>
                  <a:cubicBezTo>
                    <a:pt x="1644" y="0"/>
                    <a:pt x="1477" y="143"/>
                    <a:pt x="1477" y="286"/>
                  </a:cubicBezTo>
                  <a:lnTo>
                    <a:pt x="1477" y="9645"/>
                  </a:lnTo>
                  <a:lnTo>
                    <a:pt x="286" y="9645"/>
                  </a:lnTo>
                  <a:cubicBezTo>
                    <a:pt x="120" y="9645"/>
                    <a:pt x="1" y="9788"/>
                    <a:pt x="1" y="9931"/>
                  </a:cubicBezTo>
                  <a:cubicBezTo>
                    <a:pt x="1" y="10098"/>
                    <a:pt x="143" y="10240"/>
                    <a:pt x="286" y="10240"/>
                  </a:cubicBezTo>
                  <a:lnTo>
                    <a:pt x="3263" y="10240"/>
                  </a:lnTo>
                  <a:cubicBezTo>
                    <a:pt x="3454" y="10240"/>
                    <a:pt x="3573" y="10098"/>
                    <a:pt x="3573" y="9931"/>
                  </a:cubicBezTo>
                  <a:cubicBezTo>
                    <a:pt x="3573" y="9788"/>
                    <a:pt x="3430" y="9645"/>
                    <a:pt x="3263" y="9645"/>
                  </a:cubicBezTo>
                  <a:lnTo>
                    <a:pt x="2072" y="9645"/>
                  </a:lnTo>
                  <a:lnTo>
                    <a:pt x="2072" y="7264"/>
                  </a:lnTo>
                  <a:cubicBezTo>
                    <a:pt x="2287" y="7311"/>
                    <a:pt x="2501" y="7383"/>
                    <a:pt x="2668" y="7406"/>
                  </a:cubicBezTo>
                  <a:lnTo>
                    <a:pt x="2668" y="810"/>
                  </a:lnTo>
                  <a:cubicBezTo>
                    <a:pt x="2477" y="762"/>
                    <a:pt x="2287" y="715"/>
                    <a:pt x="2072" y="643"/>
                  </a:cubicBezTo>
                  <a:lnTo>
                    <a:pt x="2072" y="286"/>
                  </a:lnTo>
                  <a:cubicBezTo>
                    <a:pt x="2072" y="119"/>
                    <a:pt x="1929" y="0"/>
                    <a:pt x="17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53"/>
            <p:cNvGrpSpPr/>
            <p:nvPr/>
          </p:nvGrpSpPr>
          <p:grpSpPr>
            <a:xfrm>
              <a:off x="1657765" y="2252007"/>
              <a:ext cx="234168" cy="263524"/>
              <a:chOff x="1657765" y="2252007"/>
              <a:chExt cx="234168" cy="263524"/>
            </a:xfrm>
          </p:grpSpPr>
          <p:sp>
            <p:nvSpPr>
              <p:cNvPr id="895" name="Google Shape;895;p53"/>
              <p:cNvSpPr/>
              <p:nvPr/>
            </p:nvSpPr>
            <p:spPr>
              <a:xfrm>
                <a:off x="1827267" y="2252007"/>
                <a:ext cx="64665" cy="43662"/>
              </a:xfrm>
              <a:custGeom>
                <a:avLst/>
                <a:gdLst/>
                <a:ahLst/>
                <a:cxnLst/>
                <a:rect l="l" t="t" r="r" b="b"/>
                <a:pathLst>
                  <a:path w="1835" h="1239" extrusionOk="0">
                    <a:moveTo>
                      <a:pt x="1" y="0"/>
                    </a:moveTo>
                    <a:lnTo>
                      <a:pt x="1" y="881"/>
                    </a:lnTo>
                    <a:cubicBezTo>
                      <a:pt x="61" y="879"/>
                      <a:pt x="119" y="878"/>
                      <a:pt x="177" y="878"/>
                    </a:cubicBezTo>
                    <a:cubicBezTo>
                      <a:pt x="710" y="878"/>
                      <a:pt x="1144" y="981"/>
                      <a:pt x="1811" y="1239"/>
                    </a:cubicBezTo>
                    <a:lnTo>
                      <a:pt x="1811" y="596"/>
                    </a:lnTo>
                    <a:lnTo>
                      <a:pt x="1834" y="596"/>
                    </a:lnTo>
                    <a:cubicBezTo>
                      <a:pt x="1834" y="477"/>
                      <a:pt x="1739" y="357"/>
                      <a:pt x="1620" y="334"/>
                    </a:cubicBezTo>
                    <a:cubicBezTo>
                      <a:pt x="1025" y="119"/>
                      <a:pt x="501" y="24"/>
                      <a:pt x="1"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3"/>
              <p:cNvSpPr/>
              <p:nvPr/>
            </p:nvSpPr>
            <p:spPr>
              <a:xfrm>
                <a:off x="1827267" y="2405441"/>
                <a:ext cx="63820" cy="42112"/>
              </a:xfrm>
              <a:custGeom>
                <a:avLst/>
                <a:gdLst/>
                <a:ahLst/>
                <a:cxnLst/>
                <a:rect l="l" t="t" r="r" b="b"/>
                <a:pathLst>
                  <a:path w="1811" h="1195" extrusionOk="0">
                    <a:moveTo>
                      <a:pt x="194" y="0"/>
                    </a:moveTo>
                    <a:cubicBezTo>
                      <a:pt x="132" y="0"/>
                      <a:pt x="68" y="2"/>
                      <a:pt x="1" y="4"/>
                    </a:cubicBezTo>
                    <a:lnTo>
                      <a:pt x="1" y="838"/>
                    </a:lnTo>
                    <a:cubicBezTo>
                      <a:pt x="61" y="835"/>
                      <a:pt x="119" y="834"/>
                      <a:pt x="176" y="834"/>
                    </a:cubicBezTo>
                    <a:cubicBezTo>
                      <a:pt x="702" y="834"/>
                      <a:pt x="1101" y="937"/>
                      <a:pt x="1811" y="1195"/>
                    </a:cubicBezTo>
                    <a:lnTo>
                      <a:pt x="1811" y="409"/>
                    </a:lnTo>
                    <a:cubicBezTo>
                      <a:pt x="1071" y="92"/>
                      <a:pt x="687" y="0"/>
                      <a:pt x="19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3"/>
              <p:cNvSpPr/>
              <p:nvPr/>
            </p:nvSpPr>
            <p:spPr>
              <a:xfrm>
                <a:off x="1827267" y="2303880"/>
                <a:ext cx="63820" cy="42147"/>
              </a:xfrm>
              <a:custGeom>
                <a:avLst/>
                <a:gdLst/>
                <a:ahLst/>
                <a:cxnLst/>
                <a:rect l="l" t="t" r="r" b="b"/>
                <a:pathLst>
                  <a:path w="1811" h="1196" extrusionOk="0">
                    <a:moveTo>
                      <a:pt x="194" y="1"/>
                    </a:moveTo>
                    <a:cubicBezTo>
                      <a:pt x="132" y="1"/>
                      <a:pt x="68" y="2"/>
                      <a:pt x="1" y="5"/>
                    </a:cubicBezTo>
                    <a:lnTo>
                      <a:pt x="1" y="838"/>
                    </a:lnTo>
                    <a:cubicBezTo>
                      <a:pt x="61" y="836"/>
                      <a:pt x="119" y="835"/>
                      <a:pt x="177" y="835"/>
                    </a:cubicBezTo>
                    <a:cubicBezTo>
                      <a:pt x="710" y="835"/>
                      <a:pt x="1144" y="937"/>
                      <a:pt x="1811" y="1195"/>
                    </a:cubicBezTo>
                    <a:lnTo>
                      <a:pt x="1811" y="410"/>
                    </a:lnTo>
                    <a:cubicBezTo>
                      <a:pt x="1071" y="92"/>
                      <a:pt x="687" y="1"/>
                      <a:pt x="19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3"/>
              <p:cNvSpPr/>
              <p:nvPr/>
            </p:nvSpPr>
            <p:spPr>
              <a:xfrm>
                <a:off x="1827267" y="2354237"/>
                <a:ext cx="63820" cy="42147"/>
              </a:xfrm>
              <a:custGeom>
                <a:avLst/>
                <a:gdLst/>
                <a:ahLst/>
                <a:cxnLst/>
                <a:rect l="l" t="t" r="r" b="b"/>
                <a:pathLst>
                  <a:path w="1811" h="1196" extrusionOk="0">
                    <a:moveTo>
                      <a:pt x="194" y="0"/>
                    </a:moveTo>
                    <a:cubicBezTo>
                      <a:pt x="132" y="0"/>
                      <a:pt x="68" y="2"/>
                      <a:pt x="1" y="5"/>
                    </a:cubicBezTo>
                    <a:lnTo>
                      <a:pt x="1" y="838"/>
                    </a:lnTo>
                    <a:cubicBezTo>
                      <a:pt x="61" y="836"/>
                      <a:pt x="119" y="835"/>
                      <a:pt x="177" y="835"/>
                    </a:cubicBezTo>
                    <a:cubicBezTo>
                      <a:pt x="710" y="835"/>
                      <a:pt x="1144" y="937"/>
                      <a:pt x="1811" y="1195"/>
                    </a:cubicBezTo>
                    <a:lnTo>
                      <a:pt x="1811" y="409"/>
                    </a:lnTo>
                    <a:cubicBezTo>
                      <a:pt x="1071" y="92"/>
                      <a:pt x="687" y="0"/>
                      <a:pt x="19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3"/>
              <p:cNvSpPr/>
              <p:nvPr/>
            </p:nvSpPr>
            <p:spPr>
              <a:xfrm>
                <a:off x="1743362" y="2260394"/>
                <a:ext cx="21003" cy="240055"/>
              </a:xfrm>
              <a:custGeom>
                <a:avLst/>
                <a:gdLst/>
                <a:ahLst/>
                <a:cxnLst/>
                <a:rect l="l" t="t" r="r" b="b"/>
                <a:pathLst>
                  <a:path w="596" h="6812" extrusionOk="0">
                    <a:moveTo>
                      <a:pt x="596" y="0"/>
                    </a:moveTo>
                    <a:cubicBezTo>
                      <a:pt x="381" y="48"/>
                      <a:pt x="167" y="119"/>
                      <a:pt x="0" y="167"/>
                    </a:cubicBezTo>
                    <a:lnTo>
                      <a:pt x="0" y="6811"/>
                    </a:lnTo>
                    <a:cubicBezTo>
                      <a:pt x="24" y="6811"/>
                      <a:pt x="405" y="6692"/>
                      <a:pt x="596" y="6645"/>
                    </a:cubicBezTo>
                    <a:lnTo>
                      <a:pt x="596"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3"/>
              <p:cNvSpPr/>
              <p:nvPr/>
            </p:nvSpPr>
            <p:spPr>
              <a:xfrm>
                <a:off x="1785297" y="2252007"/>
                <a:ext cx="105790" cy="242064"/>
              </a:xfrm>
              <a:custGeom>
                <a:avLst/>
                <a:gdLst/>
                <a:ahLst/>
                <a:cxnLst/>
                <a:rect l="l" t="t" r="r" b="b"/>
                <a:pathLst>
                  <a:path w="3002" h="6869" extrusionOk="0">
                    <a:moveTo>
                      <a:pt x="596" y="0"/>
                    </a:moveTo>
                    <a:cubicBezTo>
                      <a:pt x="382" y="24"/>
                      <a:pt x="168" y="48"/>
                      <a:pt x="1" y="95"/>
                    </a:cubicBezTo>
                    <a:lnTo>
                      <a:pt x="1" y="6692"/>
                    </a:lnTo>
                    <a:cubicBezTo>
                      <a:pt x="144" y="6668"/>
                      <a:pt x="263" y="6644"/>
                      <a:pt x="406" y="6597"/>
                    </a:cubicBezTo>
                    <a:cubicBezTo>
                      <a:pt x="572" y="6581"/>
                      <a:pt x="742" y="6573"/>
                      <a:pt x="912" y="6573"/>
                    </a:cubicBezTo>
                    <a:cubicBezTo>
                      <a:pt x="1252" y="6573"/>
                      <a:pt x="1596" y="6605"/>
                      <a:pt x="1930" y="6668"/>
                    </a:cubicBezTo>
                    <a:cubicBezTo>
                      <a:pt x="2168" y="6716"/>
                      <a:pt x="2406" y="6740"/>
                      <a:pt x="2620" y="6835"/>
                    </a:cubicBezTo>
                    <a:cubicBezTo>
                      <a:pt x="2653" y="6856"/>
                      <a:pt x="2694" y="6868"/>
                      <a:pt x="2737" y="6868"/>
                    </a:cubicBezTo>
                    <a:cubicBezTo>
                      <a:pt x="2789" y="6868"/>
                      <a:pt x="2843" y="6850"/>
                      <a:pt x="2882" y="6811"/>
                    </a:cubicBezTo>
                    <a:cubicBezTo>
                      <a:pt x="2978" y="6740"/>
                      <a:pt x="3002" y="6668"/>
                      <a:pt x="3002" y="6573"/>
                    </a:cubicBezTo>
                    <a:lnTo>
                      <a:pt x="3002" y="6192"/>
                    </a:lnTo>
                    <a:cubicBezTo>
                      <a:pt x="2168" y="5835"/>
                      <a:pt x="1192" y="5787"/>
                      <a:pt x="1192" y="5787"/>
                    </a:cubicBezTo>
                    <a:cubicBezTo>
                      <a:pt x="1001" y="5787"/>
                      <a:pt x="787" y="5787"/>
                      <a:pt x="596" y="5835"/>
                    </a:cubicBezTo>
                    <a:lnTo>
                      <a:pt x="596"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3"/>
              <p:cNvSpPr/>
              <p:nvPr/>
            </p:nvSpPr>
            <p:spPr>
              <a:xfrm>
                <a:off x="1657765" y="2281362"/>
                <a:ext cx="21003" cy="234170"/>
              </a:xfrm>
              <a:custGeom>
                <a:avLst/>
                <a:gdLst/>
                <a:ahLst/>
                <a:cxnLst/>
                <a:rect l="l" t="t" r="r" b="b"/>
                <a:pathLst>
                  <a:path w="596" h="6645" extrusionOk="0">
                    <a:moveTo>
                      <a:pt x="595" y="1"/>
                    </a:moveTo>
                    <a:cubicBezTo>
                      <a:pt x="429" y="25"/>
                      <a:pt x="214" y="25"/>
                      <a:pt x="0" y="25"/>
                    </a:cubicBezTo>
                    <a:lnTo>
                      <a:pt x="0" y="6645"/>
                    </a:lnTo>
                    <a:lnTo>
                      <a:pt x="167" y="6645"/>
                    </a:lnTo>
                    <a:cubicBezTo>
                      <a:pt x="310" y="6645"/>
                      <a:pt x="453" y="6645"/>
                      <a:pt x="595" y="6597"/>
                    </a:cubicBezTo>
                    <a:lnTo>
                      <a:pt x="595"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3"/>
              <p:cNvSpPr/>
              <p:nvPr/>
            </p:nvSpPr>
            <p:spPr>
              <a:xfrm>
                <a:off x="1701392" y="2272975"/>
                <a:ext cx="21003" cy="237553"/>
              </a:xfrm>
              <a:custGeom>
                <a:avLst/>
                <a:gdLst/>
                <a:ahLst/>
                <a:cxnLst/>
                <a:rect l="l" t="t" r="r" b="b"/>
                <a:pathLst>
                  <a:path w="596" h="6741" extrusionOk="0">
                    <a:moveTo>
                      <a:pt x="596" y="1"/>
                    </a:moveTo>
                    <a:cubicBezTo>
                      <a:pt x="381" y="48"/>
                      <a:pt x="167" y="96"/>
                      <a:pt x="0" y="143"/>
                    </a:cubicBezTo>
                    <a:lnTo>
                      <a:pt x="0" y="6740"/>
                    </a:lnTo>
                    <a:cubicBezTo>
                      <a:pt x="191" y="6716"/>
                      <a:pt x="405" y="6669"/>
                      <a:pt x="596" y="6597"/>
                    </a:cubicBezTo>
                    <a:lnTo>
                      <a:pt x="596"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3" name="Google Shape;903;p53"/>
          <p:cNvGrpSpPr/>
          <p:nvPr/>
        </p:nvGrpSpPr>
        <p:grpSpPr>
          <a:xfrm>
            <a:off x="835373" y="2319783"/>
            <a:ext cx="355186" cy="348736"/>
            <a:chOff x="713625" y="2251056"/>
            <a:chExt cx="366776" cy="360116"/>
          </a:xfrm>
        </p:grpSpPr>
        <p:sp>
          <p:nvSpPr>
            <p:cNvPr id="904" name="Google Shape;904;p53"/>
            <p:cNvSpPr/>
            <p:nvPr/>
          </p:nvSpPr>
          <p:spPr>
            <a:xfrm>
              <a:off x="811838" y="2345991"/>
              <a:ext cx="79748" cy="76612"/>
            </a:xfrm>
            <a:custGeom>
              <a:avLst/>
              <a:gdLst/>
              <a:ahLst/>
              <a:cxnLst/>
              <a:rect l="l" t="t" r="r" b="b"/>
              <a:pathLst>
                <a:path w="2263" h="2174" extrusionOk="0">
                  <a:moveTo>
                    <a:pt x="1691" y="0"/>
                  </a:moveTo>
                  <a:lnTo>
                    <a:pt x="0" y="1691"/>
                  </a:lnTo>
                  <a:lnTo>
                    <a:pt x="191" y="1906"/>
                  </a:lnTo>
                  <a:cubicBezTo>
                    <a:pt x="369" y="2084"/>
                    <a:pt x="601" y="2173"/>
                    <a:pt x="834" y="2173"/>
                  </a:cubicBezTo>
                  <a:cubicBezTo>
                    <a:pt x="1066" y="2173"/>
                    <a:pt x="1298" y="2084"/>
                    <a:pt x="1477" y="1906"/>
                  </a:cubicBezTo>
                  <a:lnTo>
                    <a:pt x="1905" y="1501"/>
                  </a:lnTo>
                  <a:cubicBezTo>
                    <a:pt x="2262" y="1144"/>
                    <a:pt x="2262" y="572"/>
                    <a:pt x="1905" y="215"/>
                  </a:cubicBezTo>
                  <a:lnTo>
                    <a:pt x="1691"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3"/>
            <p:cNvSpPr/>
            <p:nvPr/>
          </p:nvSpPr>
          <p:spPr>
            <a:xfrm>
              <a:off x="713625" y="2251056"/>
              <a:ext cx="152801" cy="149523"/>
            </a:xfrm>
            <a:custGeom>
              <a:avLst/>
              <a:gdLst/>
              <a:ahLst/>
              <a:cxnLst/>
              <a:rect l="l" t="t" r="r" b="b"/>
              <a:pathLst>
                <a:path w="4336" h="4243" extrusionOk="0">
                  <a:moveTo>
                    <a:pt x="825" y="608"/>
                  </a:moveTo>
                  <a:cubicBezTo>
                    <a:pt x="993" y="608"/>
                    <a:pt x="1155" y="676"/>
                    <a:pt x="1287" y="789"/>
                  </a:cubicBezTo>
                  <a:lnTo>
                    <a:pt x="882" y="1218"/>
                  </a:lnTo>
                  <a:cubicBezTo>
                    <a:pt x="715" y="1027"/>
                    <a:pt x="668" y="813"/>
                    <a:pt x="691" y="623"/>
                  </a:cubicBezTo>
                  <a:cubicBezTo>
                    <a:pt x="736" y="613"/>
                    <a:pt x="781" y="608"/>
                    <a:pt x="825" y="608"/>
                  </a:cubicBezTo>
                  <a:close/>
                  <a:moveTo>
                    <a:pt x="1715" y="1218"/>
                  </a:moveTo>
                  <a:cubicBezTo>
                    <a:pt x="2216" y="1789"/>
                    <a:pt x="2573" y="2313"/>
                    <a:pt x="2787" y="2694"/>
                  </a:cubicBezTo>
                  <a:cubicBezTo>
                    <a:pt x="2358" y="2504"/>
                    <a:pt x="1835" y="2147"/>
                    <a:pt x="1287" y="1623"/>
                  </a:cubicBezTo>
                  <a:lnTo>
                    <a:pt x="1715" y="1218"/>
                  </a:lnTo>
                  <a:close/>
                  <a:moveTo>
                    <a:pt x="789" y="1"/>
                  </a:moveTo>
                  <a:cubicBezTo>
                    <a:pt x="638" y="1"/>
                    <a:pt x="484" y="25"/>
                    <a:pt x="334" y="75"/>
                  </a:cubicBezTo>
                  <a:cubicBezTo>
                    <a:pt x="239" y="122"/>
                    <a:pt x="191" y="170"/>
                    <a:pt x="168" y="265"/>
                  </a:cubicBezTo>
                  <a:cubicBezTo>
                    <a:pt x="1" y="742"/>
                    <a:pt x="120" y="1266"/>
                    <a:pt x="453" y="1670"/>
                  </a:cubicBezTo>
                  <a:cubicBezTo>
                    <a:pt x="72" y="2266"/>
                    <a:pt x="120" y="3028"/>
                    <a:pt x="644" y="3528"/>
                  </a:cubicBezTo>
                  <a:cubicBezTo>
                    <a:pt x="1096" y="4004"/>
                    <a:pt x="1620" y="4195"/>
                    <a:pt x="2025" y="4242"/>
                  </a:cubicBezTo>
                  <a:lnTo>
                    <a:pt x="2597" y="3695"/>
                  </a:lnTo>
                  <a:lnTo>
                    <a:pt x="2597" y="3695"/>
                  </a:lnTo>
                  <a:cubicBezTo>
                    <a:pt x="2557" y="3699"/>
                    <a:pt x="2504" y="3702"/>
                    <a:pt x="2441" y="3702"/>
                  </a:cubicBezTo>
                  <a:cubicBezTo>
                    <a:pt x="2124" y="3702"/>
                    <a:pt x="1545" y="3619"/>
                    <a:pt x="1049" y="3123"/>
                  </a:cubicBezTo>
                  <a:cubicBezTo>
                    <a:pt x="787" y="2861"/>
                    <a:pt x="715" y="2432"/>
                    <a:pt x="906" y="2075"/>
                  </a:cubicBezTo>
                  <a:lnTo>
                    <a:pt x="906" y="2075"/>
                  </a:lnTo>
                  <a:cubicBezTo>
                    <a:pt x="1668" y="2790"/>
                    <a:pt x="2430" y="3218"/>
                    <a:pt x="2859" y="3409"/>
                  </a:cubicBezTo>
                  <a:lnTo>
                    <a:pt x="3478" y="2790"/>
                  </a:lnTo>
                  <a:cubicBezTo>
                    <a:pt x="3287" y="2337"/>
                    <a:pt x="2859" y="1599"/>
                    <a:pt x="2144" y="837"/>
                  </a:cubicBezTo>
                  <a:cubicBezTo>
                    <a:pt x="2272" y="764"/>
                    <a:pt x="2410" y="729"/>
                    <a:pt x="2550" y="729"/>
                  </a:cubicBezTo>
                  <a:cubicBezTo>
                    <a:pt x="2774" y="729"/>
                    <a:pt x="3001" y="818"/>
                    <a:pt x="3192" y="980"/>
                  </a:cubicBezTo>
                  <a:cubicBezTo>
                    <a:pt x="3787" y="1575"/>
                    <a:pt x="3787" y="2290"/>
                    <a:pt x="3763" y="2528"/>
                  </a:cubicBezTo>
                  <a:lnTo>
                    <a:pt x="4335" y="1956"/>
                  </a:lnTo>
                  <a:cubicBezTo>
                    <a:pt x="4264" y="1551"/>
                    <a:pt x="4097" y="1027"/>
                    <a:pt x="3621" y="551"/>
                  </a:cubicBezTo>
                  <a:cubicBezTo>
                    <a:pt x="3327" y="271"/>
                    <a:pt x="2950" y="132"/>
                    <a:pt x="2576" y="132"/>
                  </a:cubicBezTo>
                  <a:cubicBezTo>
                    <a:pt x="2283" y="132"/>
                    <a:pt x="1990" y="217"/>
                    <a:pt x="1739" y="384"/>
                  </a:cubicBezTo>
                  <a:cubicBezTo>
                    <a:pt x="1489" y="134"/>
                    <a:pt x="1145" y="1"/>
                    <a:pt x="78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3"/>
            <p:cNvSpPr/>
            <p:nvPr/>
          </p:nvSpPr>
          <p:spPr>
            <a:xfrm>
              <a:off x="902474" y="2440610"/>
              <a:ext cx="79748" cy="76612"/>
            </a:xfrm>
            <a:custGeom>
              <a:avLst/>
              <a:gdLst/>
              <a:ahLst/>
              <a:cxnLst/>
              <a:rect l="l" t="t" r="r" b="b"/>
              <a:pathLst>
                <a:path w="2263" h="2174" extrusionOk="0">
                  <a:moveTo>
                    <a:pt x="1417" y="0"/>
                  </a:moveTo>
                  <a:cubicBezTo>
                    <a:pt x="1191" y="0"/>
                    <a:pt x="965" y="90"/>
                    <a:pt x="786" y="268"/>
                  </a:cubicBezTo>
                  <a:lnTo>
                    <a:pt x="357" y="697"/>
                  </a:lnTo>
                  <a:cubicBezTo>
                    <a:pt x="0" y="1030"/>
                    <a:pt x="0" y="1602"/>
                    <a:pt x="357" y="1959"/>
                  </a:cubicBezTo>
                  <a:lnTo>
                    <a:pt x="572" y="2174"/>
                  </a:lnTo>
                  <a:lnTo>
                    <a:pt x="2262" y="483"/>
                  </a:lnTo>
                  <a:lnTo>
                    <a:pt x="2048" y="268"/>
                  </a:lnTo>
                  <a:cubicBezTo>
                    <a:pt x="1870" y="90"/>
                    <a:pt x="1643" y="0"/>
                    <a:pt x="141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3"/>
            <p:cNvSpPr/>
            <p:nvPr/>
          </p:nvSpPr>
          <p:spPr>
            <a:xfrm>
              <a:off x="927635" y="2461789"/>
              <a:ext cx="152765" cy="149382"/>
            </a:xfrm>
            <a:custGeom>
              <a:avLst/>
              <a:gdLst/>
              <a:ahLst/>
              <a:cxnLst/>
              <a:rect l="l" t="t" r="r" b="b"/>
              <a:pathLst>
                <a:path w="4335" h="4239" extrusionOk="0">
                  <a:moveTo>
                    <a:pt x="1525" y="1573"/>
                  </a:moveTo>
                  <a:cubicBezTo>
                    <a:pt x="1953" y="1787"/>
                    <a:pt x="2477" y="2144"/>
                    <a:pt x="3025" y="2668"/>
                  </a:cubicBezTo>
                  <a:lnTo>
                    <a:pt x="2620" y="3073"/>
                  </a:lnTo>
                  <a:cubicBezTo>
                    <a:pt x="2120" y="2525"/>
                    <a:pt x="1763" y="1977"/>
                    <a:pt x="1525" y="1573"/>
                  </a:cubicBezTo>
                  <a:close/>
                  <a:moveTo>
                    <a:pt x="3454" y="3073"/>
                  </a:moveTo>
                  <a:cubicBezTo>
                    <a:pt x="3620" y="3240"/>
                    <a:pt x="3668" y="3454"/>
                    <a:pt x="3644" y="3668"/>
                  </a:cubicBezTo>
                  <a:cubicBezTo>
                    <a:pt x="3617" y="3671"/>
                    <a:pt x="3590" y="3673"/>
                    <a:pt x="3563" y="3673"/>
                  </a:cubicBezTo>
                  <a:cubicBezTo>
                    <a:pt x="3376" y="3673"/>
                    <a:pt x="3194" y="3602"/>
                    <a:pt x="3049" y="3478"/>
                  </a:cubicBezTo>
                  <a:lnTo>
                    <a:pt x="3454" y="3073"/>
                  </a:lnTo>
                  <a:close/>
                  <a:moveTo>
                    <a:pt x="2311" y="1"/>
                  </a:moveTo>
                  <a:lnTo>
                    <a:pt x="1739" y="572"/>
                  </a:lnTo>
                  <a:cubicBezTo>
                    <a:pt x="1791" y="562"/>
                    <a:pt x="1867" y="554"/>
                    <a:pt x="1960" y="554"/>
                  </a:cubicBezTo>
                  <a:cubicBezTo>
                    <a:pt x="2286" y="554"/>
                    <a:pt x="2823" y="656"/>
                    <a:pt x="3287" y="1120"/>
                  </a:cubicBezTo>
                  <a:cubicBezTo>
                    <a:pt x="3549" y="1382"/>
                    <a:pt x="3620" y="1811"/>
                    <a:pt x="3430" y="2168"/>
                  </a:cubicBezTo>
                  <a:cubicBezTo>
                    <a:pt x="2620" y="1477"/>
                    <a:pt x="1906" y="1072"/>
                    <a:pt x="1477" y="834"/>
                  </a:cubicBezTo>
                  <a:lnTo>
                    <a:pt x="834" y="1453"/>
                  </a:lnTo>
                  <a:cubicBezTo>
                    <a:pt x="1048" y="1906"/>
                    <a:pt x="1477" y="2644"/>
                    <a:pt x="2191" y="3430"/>
                  </a:cubicBezTo>
                  <a:cubicBezTo>
                    <a:pt x="2064" y="3494"/>
                    <a:pt x="1924" y="3526"/>
                    <a:pt x="1782" y="3526"/>
                  </a:cubicBezTo>
                  <a:cubicBezTo>
                    <a:pt x="1552" y="3526"/>
                    <a:pt x="1321" y="3440"/>
                    <a:pt x="1144" y="3263"/>
                  </a:cubicBezTo>
                  <a:cubicBezTo>
                    <a:pt x="548" y="2668"/>
                    <a:pt x="548" y="1954"/>
                    <a:pt x="572" y="1715"/>
                  </a:cubicBezTo>
                  <a:lnTo>
                    <a:pt x="572" y="1715"/>
                  </a:lnTo>
                  <a:lnTo>
                    <a:pt x="0" y="2287"/>
                  </a:lnTo>
                  <a:cubicBezTo>
                    <a:pt x="72" y="2716"/>
                    <a:pt x="239" y="3216"/>
                    <a:pt x="715" y="3692"/>
                  </a:cubicBezTo>
                  <a:cubicBezTo>
                    <a:pt x="1011" y="3975"/>
                    <a:pt x="1391" y="4121"/>
                    <a:pt x="1769" y="4121"/>
                  </a:cubicBezTo>
                  <a:cubicBezTo>
                    <a:pt x="2059" y="4121"/>
                    <a:pt x="2348" y="4035"/>
                    <a:pt x="2596" y="3859"/>
                  </a:cubicBezTo>
                  <a:cubicBezTo>
                    <a:pt x="2852" y="4097"/>
                    <a:pt x="3205" y="4238"/>
                    <a:pt x="3568" y="4238"/>
                  </a:cubicBezTo>
                  <a:cubicBezTo>
                    <a:pt x="3713" y="4238"/>
                    <a:pt x="3859" y="4216"/>
                    <a:pt x="4001" y="4168"/>
                  </a:cubicBezTo>
                  <a:cubicBezTo>
                    <a:pt x="4097" y="4145"/>
                    <a:pt x="4144" y="4073"/>
                    <a:pt x="4168" y="3978"/>
                  </a:cubicBezTo>
                  <a:cubicBezTo>
                    <a:pt x="4335" y="3502"/>
                    <a:pt x="4216" y="2978"/>
                    <a:pt x="3882" y="2597"/>
                  </a:cubicBezTo>
                  <a:cubicBezTo>
                    <a:pt x="4263" y="2001"/>
                    <a:pt x="4216" y="1215"/>
                    <a:pt x="3692" y="715"/>
                  </a:cubicBezTo>
                  <a:cubicBezTo>
                    <a:pt x="3215" y="239"/>
                    <a:pt x="2715" y="48"/>
                    <a:pt x="231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3"/>
            <p:cNvSpPr/>
            <p:nvPr/>
          </p:nvSpPr>
          <p:spPr>
            <a:xfrm>
              <a:off x="860504" y="2395503"/>
              <a:ext cx="72207" cy="72207"/>
            </a:xfrm>
            <a:custGeom>
              <a:avLst/>
              <a:gdLst/>
              <a:ahLst/>
              <a:cxnLst/>
              <a:rect l="l" t="t" r="r" b="b"/>
              <a:pathLst>
                <a:path w="2049" h="2049" extrusionOk="0">
                  <a:moveTo>
                    <a:pt x="1263" y="0"/>
                  </a:moveTo>
                  <a:cubicBezTo>
                    <a:pt x="1191" y="191"/>
                    <a:pt x="1072" y="358"/>
                    <a:pt x="929" y="501"/>
                  </a:cubicBezTo>
                  <a:lnTo>
                    <a:pt x="500" y="929"/>
                  </a:lnTo>
                  <a:cubicBezTo>
                    <a:pt x="358" y="1072"/>
                    <a:pt x="191" y="1191"/>
                    <a:pt x="0" y="1263"/>
                  </a:cubicBezTo>
                  <a:lnTo>
                    <a:pt x="810" y="2049"/>
                  </a:lnTo>
                  <a:cubicBezTo>
                    <a:pt x="881" y="1882"/>
                    <a:pt x="977" y="1691"/>
                    <a:pt x="1143" y="1548"/>
                  </a:cubicBezTo>
                  <a:lnTo>
                    <a:pt x="1548" y="1144"/>
                  </a:lnTo>
                  <a:cubicBezTo>
                    <a:pt x="1691" y="977"/>
                    <a:pt x="1882" y="858"/>
                    <a:pt x="2048" y="810"/>
                  </a:cubicBezTo>
                  <a:lnTo>
                    <a:pt x="1263"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53"/>
          <p:cNvGrpSpPr/>
          <p:nvPr/>
        </p:nvGrpSpPr>
        <p:grpSpPr>
          <a:xfrm>
            <a:off x="836192" y="2913952"/>
            <a:ext cx="351944" cy="350101"/>
            <a:chOff x="714471" y="2864614"/>
            <a:chExt cx="363428" cy="361525"/>
          </a:xfrm>
        </p:grpSpPr>
        <p:sp>
          <p:nvSpPr>
            <p:cNvPr id="910" name="Google Shape;910;p53"/>
            <p:cNvSpPr/>
            <p:nvPr/>
          </p:nvSpPr>
          <p:spPr>
            <a:xfrm>
              <a:off x="891550" y="3047155"/>
              <a:ext cx="186349" cy="178984"/>
            </a:xfrm>
            <a:custGeom>
              <a:avLst/>
              <a:gdLst/>
              <a:ahLst/>
              <a:cxnLst/>
              <a:rect l="l" t="t" r="r" b="b"/>
              <a:pathLst>
                <a:path w="5288" h="5079" extrusionOk="0">
                  <a:moveTo>
                    <a:pt x="1989" y="0"/>
                  </a:moveTo>
                  <a:cubicBezTo>
                    <a:pt x="1531" y="0"/>
                    <a:pt x="1072" y="179"/>
                    <a:pt x="715" y="536"/>
                  </a:cubicBezTo>
                  <a:cubicBezTo>
                    <a:pt x="0" y="1251"/>
                    <a:pt x="0" y="2370"/>
                    <a:pt x="715" y="3084"/>
                  </a:cubicBezTo>
                  <a:lnTo>
                    <a:pt x="1787" y="4156"/>
                  </a:lnTo>
                  <a:cubicBezTo>
                    <a:pt x="1906" y="4275"/>
                    <a:pt x="1906" y="4466"/>
                    <a:pt x="1787" y="4585"/>
                  </a:cubicBezTo>
                  <a:cubicBezTo>
                    <a:pt x="1667" y="4704"/>
                    <a:pt x="1667" y="4870"/>
                    <a:pt x="1787" y="4989"/>
                  </a:cubicBezTo>
                  <a:cubicBezTo>
                    <a:pt x="1846" y="5049"/>
                    <a:pt x="1918" y="5079"/>
                    <a:pt x="1989" y="5079"/>
                  </a:cubicBezTo>
                  <a:cubicBezTo>
                    <a:pt x="2060" y="5079"/>
                    <a:pt x="2132" y="5049"/>
                    <a:pt x="2191" y="4989"/>
                  </a:cubicBezTo>
                  <a:lnTo>
                    <a:pt x="3477" y="3727"/>
                  </a:lnTo>
                  <a:lnTo>
                    <a:pt x="3882" y="4132"/>
                  </a:lnTo>
                  <a:cubicBezTo>
                    <a:pt x="3942" y="4192"/>
                    <a:pt x="4019" y="4221"/>
                    <a:pt x="4097" y="4221"/>
                  </a:cubicBezTo>
                  <a:cubicBezTo>
                    <a:pt x="4174" y="4221"/>
                    <a:pt x="4251" y="4192"/>
                    <a:pt x="4311" y="4132"/>
                  </a:cubicBezTo>
                  <a:cubicBezTo>
                    <a:pt x="4430" y="4013"/>
                    <a:pt x="4430" y="3846"/>
                    <a:pt x="4311" y="3727"/>
                  </a:cubicBezTo>
                  <a:lnTo>
                    <a:pt x="3882" y="3299"/>
                  </a:lnTo>
                  <a:lnTo>
                    <a:pt x="5168" y="2013"/>
                  </a:lnTo>
                  <a:cubicBezTo>
                    <a:pt x="5287" y="1894"/>
                    <a:pt x="5287" y="1727"/>
                    <a:pt x="5168" y="1608"/>
                  </a:cubicBezTo>
                  <a:cubicBezTo>
                    <a:pt x="5121" y="1548"/>
                    <a:pt x="5049" y="1518"/>
                    <a:pt x="4975" y="1518"/>
                  </a:cubicBezTo>
                  <a:cubicBezTo>
                    <a:pt x="4900" y="1518"/>
                    <a:pt x="4823" y="1548"/>
                    <a:pt x="4763" y="1608"/>
                  </a:cubicBezTo>
                  <a:cubicBezTo>
                    <a:pt x="4704" y="1667"/>
                    <a:pt x="4626" y="1697"/>
                    <a:pt x="4549" y="1697"/>
                  </a:cubicBezTo>
                  <a:cubicBezTo>
                    <a:pt x="4472" y="1697"/>
                    <a:pt x="4394" y="1667"/>
                    <a:pt x="4335" y="1608"/>
                  </a:cubicBezTo>
                  <a:lnTo>
                    <a:pt x="3263" y="536"/>
                  </a:lnTo>
                  <a:cubicBezTo>
                    <a:pt x="2906" y="179"/>
                    <a:pt x="2447" y="0"/>
                    <a:pt x="198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3"/>
            <p:cNvSpPr/>
            <p:nvPr/>
          </p:nvSpPr>
          <p:spPr>
            <a:xfrm>
              <a:off x="714471" y="2864614"/>
              <a:ext cx="146916" cy="146070"/>
            </a:xfrm>
            <a:custGeom>
              <a:avLst/>
              <a:gdLst/>
              <a:ahLst/>
              <a:cxnLst/>
              <a:rect l="l" t="t" r="r" b="b"/>
              <a:pathLst>
                <a:path w="4169" h="4145" extrusionOk="0">
                  <a:moveTo>
                    <a:pt x="1763" y="1235"/>
                  </a:moveTo>
                  <a:cubicBezTo>
                    <a:pt x="1776" y="1235"/>
                    <a:pt x="1791" y="1239"/>
                    <a:pt x="1811" y="1239"/>
                  </a:cubicBezTo>
                  <a:cubicBezTo>
                    <a:pt x="2168" y="1239"/>
                    <a:pt x="2549" y="1239"/>
                    <a:pt x="2692" y="1406"/>
                  </a:cubicBezTo>
                  <a:cubicBezTo>
                    <a:pt x="2906" y="1596"/>
                    <a:pt x="2930" y="1834"/>
                    <a:pt x="2930" y="2073"/>
                  </a:cubicBezTo>
                  <a:cubicBezTo>
                    <a:pt x="2930" y="2168"/>
                    <a:pt x="2930" y="2287"/>
                    <a:pt x="2954" y="2406"/>
                  </a:cubicBezTo>
                  <a:lnTo>
                    <a:pt x="2906" y="2477"/>
                  </a:lnTo>
                  <a:lnTo>
                    <a:pt x="1715" y="1287"/>
                  </a:lnTo>
                  <a:cubicBezTo>
                    <a:pt x="1730" y="1244"/>
                    <a:pt x="1744" y="1235"/>
                    <a:pt x="1763" y="1235"/>
                  </a:cubicBezTo>
                  <a:close/>
                  <a:moveTo>
                    <a:pt x="1263" y="1668"/>
                  </a:moveTo>
                  <a:lnTo>
                    <a:pt x="2454" y="2858"/>
                  </a:lnTo>
                  <a:lnTo>
                    <a:pt x="2406" y="2906"/>
                  </a:lnTo>
                  <a:cubicBezTo>
                    <a:pt x="2311" y="2882"/>
                    <a:pt x="2215" y="2882"/>
                    <a:pt x="2096" y="2882"/>
                  </a:cubicBezTo>
                  <a:cubicBezTo>
                    <a:pt x="1858" y="2882"/>
                    <a:pt x="1620" y="2858"/>
                    <a:pt x="1406" y="2644"/>
                  </a:cubicBezTo>
                  <a:cubicBezTo>
                    <a:pt x="1263" y="2501"/>
                    <a:pt x="1263" y="2096"/>
                    <a:pt x="1263" y="1763"/>
                  </a:cubicBezTo>
                  <a:lnTo>
                    <a:pt x="1263" y="1668"/>
                  </a:lnTo>
                  <a:close/>
                  <a:moveTo>
                    <a:pt x="334" y="1"/>
                  </a:moveTo>
                  <a:cubicBezTo>
                    <a:pt x="257" y="1"/>
                    <a:pt x="179" y="25"/>
                    <a:pt x="120" y="72"/>
                  </a:cubicBezTo>
                  <a:cubicBezTo>
                    <a:pt x="1" y="191"/>
                    <a:pt x="1" y="382"/>
                    <a:pt x="120" y="501"/>
                  </a:cubicBezTo>
                  <a:lnTo>
                    <a:pt x="572" y="953"/>
                  </a:lnTo>
                  <a:cubicBezTo>
                    <a:pt x="691" y="1072"/>
                    <a:pt x="691" y="1430"/>
                    <a:pt x="691" y="1763"/>
                  </a:cubicBezTo>
                  <a:cubicBezTo>
                    <a:pt x="691" y="2239"/>
                    <a:pt x="691" y="2739"/>
                    <a:pt x="1025" y="3097"/>
                  </a:cubicBezTo>
                  <a:cubicBezTo>
                    <a:pt x="1406" y="3478"/>
                    <a:pt x="1834" y="3501"/>
                    <a:pt x="2096" y="3501"/>
                  </a:cubicBezTo>
                  <a:lnTo>
                    <a:pt x="2263" y="3501"/>
                  </a:lnTo>
                  <a:lnTo>
                    <a:pt x="2906" y="4144"/>
                  </a:lnTo>
                  <a:lnTo>
                    <a:pt x="4168" y="2858"/>
                  </a:lnTo>
                  <a:lnTo>
                    <a:pt x="3549" y="2215"/>
                  </a:lnTo>
                  <a:cubicBezTo>
                    <a:pt x="3549" y="2192"/>
                    <a:pt x="3525" y="2073"/>
                    <a:pt x="3525" y="2025"/>
                  </a:cubicBezTo>
                  <a:cubicBezTo>
                    <a:pt x="3525" y="1763"/>
                    <a:pt x="3501" y="1334"/>
                    <a:pt x="3097" y="953"/>
                  </a:cubicBezTo>
                  <a:cubicBezTo>
                    <a:pt x="2787" y="620"/>
                    <a:pt x="2239" y="620"/>
                    <a:pt x="1763" y="620"/>
                  </a:cubicBezTo>
                  <a:cubicBezTo>
                    <a:pt x="1453" y="620"/>
                    <a:pt x="1072" y="620"/>
                    <a:pt x="953" y="501"/>
                  </a:cubicBezTo>
                  <a:lnTo>
                    <a:pt x="548" y="72"/>
                  </a:lnTo>
                  <a:cubicBezTo>
                    <a:pt x="489" y="25"/>
                    <a:pt x="411" y="1"/>
                    <a:pt x="33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3"/>
            <p:cNvSpPr/>
            <p:nvPr/>
          </p:nvSpPr>
          <p:spPr>
            <a:xfrm>
              <a:off x="832805" y="2981257"/>
              <a:ext cx="96558" cy="96558"/>
            </a:xfrm>
            <a:custGeom>
              <a:avLst/>
              <a:gdLst/>
              <a:ahLst/>
              <a:cxnLst/>
              <a:rect l="l" t="t" r="r" b="b"/>
              <a:pathLst>
                <a:path w="2740" h="2740" extrusionOk="0">
                  <a:moveTo>
                    <a:pt x="1263" y="1"/>
                  </a:moveTo>
                  <a:lnTo>
                    <a:pt x="0" y="1263"/>
                  </a:lnTo>
                  <a:lnTo>
                    <a:pt x="1453" y="2740"/>
                  </a:lnTo>
                  <a:cubicBezTo>
                    <a:pt x="1572" y="2454"/>
                    <a:pt x="1739" y="2192"/>
                    <a:pt x="1953" y="1954"/>
                  </a:cubicBezTo>
                  <a:cubicBezTo>
                    <a:pt x="2168" y="1739"/>
                    <a:pt x="2430" y="1573"/>
                    <a:pt x="2739" y="1454"/>
                  </a:cubicBezTo>
                  <a:lnTo>
                    <a:pt x="1263"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3" name="Google Shape;913;p53"/>
          <p:cNvGrpSpPr/>
          <p:nvPr/>
        </p:nvGrpSpPr>
        <p:grpSpPr>
          <a:xfrm>
            <a:off x="1672519" y="2915181"/>
            <a:ext cx="267310" cy="348258"/>
            <a:chOff x="1578088" y="2865882"/>
            <a:chExt cx="276033" cy="359623"/>
          </a:xfrm>
        </p:grpSpPr>
        <p:sp>
          <p:nvSpPr>
            <p:cNvPr id="914" name="Google Shape;914;p53"/>
            <p:cNvSpPr/>
            <p:nvPr/>
          </p:nvSpPr>
          <p:spPr>
            <a:xfrm>
              <a:off x="1673693" y="3048424"/>
              <a:ext cx="86479" cy="177081"/>
            </a:xfrm>
            <a:custGeom>
              <a:avLst/>
              <a:gdLst/>
              <a:ahLst/>
              <a:cxnLst/>
              <a:rect l="l" t="t" r="r" b="b"/>
              <a:pathLst>
                <a:path w="2454" h="5025" extrusionOk="0">
                  <a:moveTo>
                    <a:pt x="1215" y="0"/>
                  </a:moveTo>
                  <a:cubicBezTo>
                    <a:pt x="1144" y="119"/>
                    <a:pt x="1048" y="191"/>
                    <a:pt x="929" y="286"/>
                  </a:cubicBezTo>
                  <a:lnTo>
                    <a:pt x="929" y="4430"/>
                  </a:lnTo>
                  <a:lnTo>
                    <a:pt x="334" y="4430"/>
                  </a:lnTo>
                  <a:cubicBezTo>
                    <a:pt x="191" y="4430"/>
                    <a:pt x="24" y="4549"/>
                    <a:pt x="24" y="4691"/>
                  </a:cubicBezTo>
                  <a:cubicBezTo>
                    <a:pt x="1" y="4882"/>
                    <a:pt x="143" y="5025"/>
                    <a:pt x="334" y="5025"/>
                  </a:cubicBezTo>
                  <a:lnTo>
                    <a:pt x="2120" y="5025"/>
                  </a:lnTo>
                  <a:cubicBezTo>
                    <a:pt x="2287" y="5025"/>
                    <a:pt x="2453" y="4882"/>
                    <a:pt x="2406" y="4691"/>
                  </a:cubicBezTo>
                  <a:cubicBezTo>
                    <a:pt x="2406" y="4549"/>
                    <a:pt x="2263" y="4430"/>
                    <a:pt x="2120" y="4430"/>
                  </a:cubicBezTo>
                  <a:lnTo>
                    <a:pt x="1525" y="4430"/>
                  </a:lnTo>
                  <a:lnTo>
                    <a:pt x="1525" y="286"/>
                  </a:lnTo>
                  <a:cubicBezTo>
                    <a:pt x="1406" y="191"/>
                    <a:pt x="1310" y="119"/>
                    <a:pt x="1215"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3"/>
            <p:cNvSpPr/>
            <p:nvPr/>
          </p:nvSpPr>
          <p:spPr>
            <a:xfrm>
              <a:off x="1578088" y="2992181"/>
              <a:ext cx="53671" cy="53776"/>
            </a:xfrm>
            <a:custGeom>
              <a:avLst/>
              <a:gdLst/>
              <a:ahLst/>
              <a:cxnLst/>
              <a:rect l="l" t="t" r="r" b="b"/>
              <a:pathLst>
                <a:path w="1523" h="1526" extrusionOk="0">
                  <a:moveTo>
                    <a:pt x="785" y="0"/>
                  </a:moveTo>
                  <a:cubicBezTo>
                    <a:pt x="427" y="0"/>
                    <a:pt x="70" y="334"/>
                    <a:pt x="46" y="715"/>
                  </a:cubicBezTo>
                  <a:cubicBezTo>
                    <a:pt x="0" y="1154"/>
                    <a:pt x="380" y="1526"/>
                    <a:pt x="794" y="1526"/>
                  </a:cubicBezTo>
                  <a:cubicBezTo>
                    <a:pt x="807" y="1526"/>
                    <a:pt x="819" y="1525"/>
                    <a:pt x="832" y="1525"/>
                  </a:cubicBezTo>
                  <a:cubicBezTo>
                    <a:pt x="1237" y="1501"/>
                    <a:pt x="1523" y="1144"/>
                    <a:pt x="1523" y="739"/>
                  </a:cubicBezTo>
                  <a:lnTo>
                    <a:pt x="1523"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3"/>
            <p:cNvSpPr/>
            <p:nvPr/>
          </p:nvSpPr>
          <p:spPr>
            <a:xfrm>
              <a:off x="1653571" y="2992181"/>
              <a:ext cx="52895" cy="52930"/>
            </a:xfrm>
            <a:custGeom>
              <a:avLst/>
              <a:gdLst/>
              <a:ahLst/>
              <a:cxnLst/>
              <a:rect l="l" t="t" r="r" b="b"/>
              <a:pathLst>
                <a:path w="1501" h="1502" extrusionOk="0">
                  <a:moveTo>
                    <a:pt x="0" y="0"/>
                  </a:moveTo>
                  <a:lnTo>
                    <a:pt x="0" y="763"/>
                  </a:lnTo>
                  <a:cubicBezTo>
                    <a:pt x="0" y="1155"/>
                    <a:pt x="335" y="1502"/>
                    <a:pt x="767" y="1502"/>
                  </a:cubicBezTo>
                  <a:cubicBezTo>
                    <a:pt x="781" y="1502"/>
                    <a:pt x="795" y="1502"/>
                    <a:pt x="810" y="1501"/>
                  </a:cubicBezTo>
                  <a:cubicBezTo>
                    <a:pt x="1167" y="1501"/>
                    <a:pt x="1500" y="1144"/>
                    <a:pt x="1500" y="763"/>
                  </a:cubicBezTo>
                  <a:lnTo>
                    <a:pt x="1500"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3"/>
            <p:cNvSpPr/>
            <p:nvPr/>
          </p:nvSpPr>
          <p:spPr>
            <a:xfrm>
              <a:off x="1727398" y="2992181"/>
              <a:ext cx="52085" cy="52930"/>
            </a:xfrm>
            <a:custGeom>
              <a:avLst/>
              <a:gdLst/>
              <a:ahLst/>
              <a:cxnLst/>
              <a:rect l="l" t="t" r="r" b="b"/>
              <a:pathLst>
                <a:path w="1478" h="1502" extrusionOk="0">
                  <a:moveTo>
                    <a:pt x="1" y="0"/>
                  </a:moveTo>
                  <a:lnTo>
                    <a:pt x="1" y="763"/>
                  </a:lnTo>
                  <a:cubicBezTo>
                    <a:pt x="1" y="1155"/>
                    <a:pt x="336" y="1502"/>
                    <a:pt x="768" y="1502"/>
                  </a:cubicBezTo>
                  <a:cubicBezTo>
                    <a:pt x="782" y="1502"/>
                    <a:pt x="796" y="1502"/>
                    <a:pt x="810" y="1501"/>
                  </a:cubicBezTo>
                  <a:cubicBezTo>
                    <a:pt x="1191" y="1501"/>
                    <a:pt x="1477" y="1144"/>
                    <a:pt x="1477" y="763"/>
                  </a:cubicBezTo>
                  <a:lnTo>
                    <a:pt x="1477"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3"/>
            <p:cNvSpPr/>
            <p:nvPr/>
          </p:nvSpPr>
          <p:spPr>
            <a:xfrm>
              <a:off x="1800415" y="2992181"/>
              <a:ext cx="53706" cy="53776"/>
            </a:xfrm>
            <a:custGeom>
              <a:avLst/>
              <a:gdLst/>
              <a:ahLst/>
              <a:cxnLst/>
              <a:rect l="l" t="t" r="r" b="b"/>
              <a:pathLst>
                <a:path w="1524" h="1526" extrusionOk="0">
                  <a:moveTo>
                    <a:pt x="1" y="0"/>
                  </a:moveTo>
                  <a:lnTo>
                    <a:pt x="1" y="763"/>
                  </a:lnTo>
                  <a:cubicBezTo>
                    <a:pt x="1" y="1144"/>
                    <a:pt x="334" y="1501"/>
                    <a:pt x="691" y="1525"/>
                  </a:cubicBezTo>
                  <a:cubicBezTo>
                    <a:pt x="705" y="1525"/>
                    <a:pt x="718" y="1526"/>
                    <a:pt x="731" y="1526"/>
                  </a:cubicBezTo>
                  <a:cubicBezTo>
                    <a:pt x="1166" y="1526"/>
                    <a:pt x="1524" y="1154"/>
                    <a:pt x="1501" y="715"/>
                  </a:cubicBezTo>
                  <a:cubicBezTo>
                    <a:pt x="1501" y="334"/>
                    <a:pt x="1144" y="0"/>
                    <a:pt x="76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3"/>
            <p:cNvSpPr/>
            <p:nvPr/>
          </p:nvSpPr>
          <p:spPr>
            <a:xfrm>
              <a:off x="1622490" y="2865882"/>
              <a:ext cx="188041" cy="105368"/>
            </a:xfrm>
            <a:custGeom>
              <a:avLst/>
              <a:gdLst/>
              <a:ahLst/>
              <a:cxnLst/>
              <a:rect l="l" t="t" r="r" b="b"/>
              <a:pathLst>
                <a:path w="5336" h="2990" extrusionOk="0">
                  <a:moveTo>
                    <a:pt x="2656" y="0"/>
                  </a:moveTo>
                  <a:cubicBezTo>
                    <a:pt x="2561" y="0"/>
                    <a:pt x="2466" y="36"/>
                    <a:pt x="2406" y="108"/>
                  </a:cubicBezTo>
                  <a:cubicBezTo>
                    <a:pt x="2192" y="417"/>
                    <a:pt x="1763" y="1132"/>
                    <a:pt x="1763" y="1513"/>
                  </a:cubicBezTo>
                  <a:cubicBezTo>
                    <a:pt x="1763" y="1632"/>
                    <a:pt x="1787" y="1727"/>
                    <a:pt x="1811" y="1798"/>
                  </a:cubicBezTo>
                  <a:lnTo>
                    <a:pt x="1454" y="1798"/>
                  </a:lnTo>
                  <a:cubicBezTo>
                    <a:pt x="739" y="1798"/>
                    <a:pt x="120" y="2322"/>
                    <a:pt x="1" y="2989"/>
                  </a:cubicBezTo>
                  <a:lnTo>
                    <a:pt x="5335" y="2989"/>
                  </a:lnTo>
                  <a:cubicBezTo>
                    <a:pt x="5216" y="2322"/>
                    <a:pt x="4573" y="1798"/>
                    <a:pt x="3859" y="1798"/>
                  </a:cubicBezTo>
                  <a:lnTo>
                    <a:pt x="3502" y="1798"/>
                  </a:lnTo>
                  <a:cubicBezTo>
                    <a:pt x="3549" y="1727"/>
                    <a:pt x="3573" y="1608"/>
                    <a:pt x="3573" y="1513"/>
                  </a:cubicBezTo>
                  <a:cubicBezTo>
                    <a:pt x="3573" y="1132"/>
                    <a:pt x="3121" y="417"/>
                    <a:pt x="2906" y="108"/>
                  </a:cubicBezTo>
                  <a:cubicBezTo>
                    <a:pt x="2847" y="36"/>
                    <a:pt x="2751" y="0"/>
                    <a:pt x="26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3"/>
            <p:cNvSpPr/>
            <p:nvPr/>
          </p:nvSpPr>
          <p:spPr>
            <a:xfrm>
              <a:off x="1758444" y="3058467"/>
              <a:ext cx="64665" cy="61318"/>
            </a:xfrm>
            <a:custGeom>
              <a:avLst/>
              <a:gdLst/>
              <a:ahLst/>
              <a:cxnLst/>
              <a:rect l="l" t="t" r="r" b="b"/>
              <a:pathLst>
                <a:path w="1835" h="1740" extrusionOk="0">
                  <a:moveTo>
                    <a:pt x="644" y="1"/>
                  </a:moveTo>
                  <a:cubicBezTo>
                    <a:pt x="453" y="120"/>
                    <a:pt x="239" y="191"/>
                    <a:pt x="48" y="215"/>
                  </a:cubicBezTo>
                  <a:lnTo>
                    <a:pt x="48" y="239"/>
                  </a:lnTo>
                  <a:cubicBezTo>
                    <a:pt x="1" y="1049"/>
                    <a:pt x="691" y="1739"/>
                    <a:pt x="1525" y="1739"/>
                  </a:cubicBezTo>
                  <a:cubicBezTo>
                    <a:pt x="1715" y="1739"/>
                    <a:pt x="1835" y="1573"/>
                    <a:pt x="1835" y="1430"/>
                  </a:cubicBezTo>
                  <a:cubicBezTo>
                    <a:pt x="1835" y="1263"/>
                    <a:pt x="1668" y="1144"/>
                    <a:pt x="1525" y="1144"/>
                  </a:cubicBezTo>
                  <a:cubicBezTo>
                    <a:pt x="1025" y="1144"/>
                    <a:pt x="644" y="715"/>
                    <a:pt x="644" y="239"/>
                  </a:cubicBezTo>
                  <a:lnTo>
                    <a:pt x="644"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3"/>
            <p:cNvSpPr/>
            <p:nvPr/>
          </p:nvSpPr>
          <p:spPr>
            <a:xfrm>
              <a:off x="1610755" y="3058467"/>
              <a:ext cx="62974" cy="61318"/>
            </a:xfrm>
            <a:custGeom>
              <a:avLst/>
              <a:gdLst/>
              <a:ahLst/>
              <a:cxnLst/>
              <a:rect l="l" t="t" r="r" b="b"/>
              <a:pathLst>
                <a:path w="1787" h="1740" extrusionOk="0">
                  <a:moveTo>
                    <a:pt x="1191" y="1"/>
                  </a:moveTo>
                  <a:lnTo>
                    <a:pt x="1191" y="239"/>
                  </a:lnTo>
                  <a:cubicBezTo>
                    <a:pt x="1191" y="739"/>
                    <a:pt x="786" y="1144"/>
                    <a:pt x="310" y="1144"/>
                  </a:cubicBezTo>
                  <a:cubicBezTo>
                    <a:pt x="120" y="1144"/>
                    <a:pt x="0" y="1287"/>
                    <a:pt x="0" y="1453"/>
                  </a:cubicBezTo>
                  <a:cubicBezTo>
                    <a:pt x="0" y="1620"/>
                    <a:pt x="143" y="1739"/>
                    <a:pt x="310" y="1739"/>
                  </a:cubicBezTo>
                  <a:cubicBezTo>
                    <a:pt x="1144" y="1739"/>
                    <a:pt x="1787" y="1049"/>
                    <a:pt x="1787" y="239"/>
                  </a:cubicBezTo>
                  <a:lnTo>
                    <a:pt x="1787" y="215"/>
                  </a:lnTo>
                  <a:cubicBezTo>
                    <a:pt x="1572" y="168"/>
                    <a:pt x="1382" y="120"/>
                    <a:pt x="119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53"/>
          <p:cNvGrpSpPr/>
          <p:nvPr/>
        </p:nvGrpSpPr>
        <p:grpSpPr>
          <a:xfrm>
            <a:off x="2455097" y="2914669"/>
            <a:ext cx="287720" cy="348769"/>
            <a:chOff x="2386203" y="2865354"/>
            <a:chExt cx="297108" cy="360150"/>
          </a:xfrm>
        </p:grpSpPr>
        <p:sp>
          <p:nvSpPr>
            <p:cNvPr id="923" name="Google Shape;923;p53"/>
            <p:cNvSpPr/>
            <p:nvPr/>
          </p:nvSpPr>
          <p:spPr>
            <a:xfrm>
              <a:off x="2386203" y="3182687"/>
              <a:ext cx="297108" cy="42817"/>
            </a:xfrm>
            <a:custGeom>
              <a:avLst/>
              <a:gdLst/>
              <a:ahLst/>
              <a:cxnLst/>
              <a:rect l="l" t="t" r="r" b="b"/>
              <a:pathLst>
                <a:path w="8431" h="1215" extrusionOk="0">
                  <a:moveTo>
                    <a:pt x="1810" y="0"/>
                  </a:moveTo>
                  <a:cubicBezTo>
                    <a:pt x="1619" y="0"/>
                    <a:pt x="1524" y="143"/>
                    <a:pt x="1524" y="286"/>
                  </a:cubicBezTo>
                  <a:lnTo>
                    <a:pt x="1524" y="620"/>
                  </a:lnTo>
                  <a:lnTo>
                    <a:pt x="333" y="620"/>
                  </a:lnTo>
                  <a:cubicBezTo>
                    <a:pt x="167" y="620"/>
                    <a:pt x="24" y="739"/>
                    <a:pt x="24" y="881"/>
                  </a:cubicBezTo>
                  <a:cubicBezTo>
                    <a:pt x="0" y="1072"/>
                    <a:pt x="143" y="1215"/>
                    <a:pt x="333" y="1215"/>
                  </a:cubicBezTo>
                  <a:lnTo>
                    <a:pt x="8121" y="1215"/>
                  </a:lnTo>
                  <a:cubicBezTo>
                    <a:pt x="8264" y="1215"/>
                    <a:pt x="8430" y="1096"/>
                    <a:pt x="8430" y="953"/>
                  </a:cubicBezTo>
                  <a:cubicBezTo>
                    <a:pt x="8430" y="786"/>
                    <a:pt x="8264" y="620"/>
                    <a:pt x="8121" y="620"/>
                  </a:cubicBezTo>
                  <a:lnTo>
                    <a:pt x="6930" y="620"/>
                  </a:lnTo>
                  <a:lnTo>
                    <a:pt x="6930" y="286"/>
                  </a:lnTo>
                  <a:cubicBezTo>
                    <a:pt x="6930" y="96"/>
                    <a:pt x="6787" y="0"/>
                    <a:pt x="664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3"/>
            <p:cNvSpPr/>
            <p:nvPr/>
          </p:nvSpPr>
          <p:spPr>
            <a:xfrm>
              <a:off x="2450797" y="2993873"/>
              <a:ext cx="167883" cy="83942"/>
            </a:xfrm>
            <a:custGeom>
              <a:avLst/>
              <a:gdLst/>
              <a:ahLst/>
              <a:cxnLst/>
              <a:rect l="l" t="t" r="r" b="b"/>
              <a:pathLst>
                <a:path w="4764" h="2382" extrusionOk="0">
                  <a:moveTo>
                    <a:pt x="477" y="0"/>
                  </a:moveTo>
                  <a:cubicBezTo>
                    <a:pt x="239" y="310"/>
                    <a:pt x="1" y="834"/>
                    <a:pt x="1" y="1477"/>
                  </a:cubicBezTo>
                  <a:cubicBezTo>
                    <a:pt x="1" y="1810"/>
                    <a:pt x="96" y="2143"/>
                    <a:pt x="144" y="2382"/>
                  </a:cubicBezTo>
                  <a:lnTo>
                    <a:pt x="1501" y="2382"/>
                  </a:lnTo>
                  <a:lnTo>
                    <a:pt x="1501" y="1477"/>
                  </a:lnTo>
                  <a:cubicBezTo>
                    <a:pt x="1501" y="1000"/>
                    <a:pt x="1882" y="595"/>
                    <a:pt x="2358" y="548"/>
                  </a:cubicBezTo>
                  <a:cubicBezTo>
                    <a:pt x="2372" y="547"/>
                    <a:pt x="2385" y="547"/>
                    <a:pt x="2398" y="547"/>
                  </a:cubicBezTo>
                  <a:cubicBezTo>
                    <a:pt x="2882" y="547"/>
                    <a:pt x="3311" y="966"/>
                    <a:pt x="3311" y="1453"/>
                  </a:cubicBezTo>
                  <a:lnTo>
                    <a:pt x="3311" y="2334"/>
                  </a:lnTo>
                  <a:lnTo>
                    <a:pt x="4645" y="2334"/>
                  </a:lnTo>
                  <a:cubicBezTo>
                    <a:pt x="4692" y="2096"/>
                    <a:pt x="4764" y="1810"/>
                    <a:pt x="4764" y="1477"/>
                  </a:cubicBezTo>
                  <a:cubicBezTo>
                    <a:pt x="4764" y="834"/>
                    <a:pt x="4526" y="310"/>
                    <a:pt x="42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3"/>
            <p:cNvSpPr/>
            <p:nvPr/>
          </p:nvSpPr>
          <p:spPr>
            <a:xfrm>
              <a:off x="2470954" y="3140717"/>
              <a:ext cx="126758" cy="21003"/>
            </a:xfrm>
            <a:custGeom>
              <a:avLst/>
              <a:gdLst/>
              <a:ahLst/>
              <a:cxnLst/>
              <a:rect l="l" t="t" r="r" b="b"/>
              <a:pathLst>
                <a:path w="3597" h="596" extrusionOk="0">
                  <a:moveTo>
                    <a:pt x="0" y="1"/>
                  </a:moveTo>
                  <a:cubicBezTo>
                    <a:pt x="191" y="1"/>
                    <a:pt x="310" y="144"/>
                    <a:pt x="310" y="286"/>
                  </a:cubicBezTo>
                  <a:lnTo>
                    <a:pt x="310" y="596"/>
                  </a:lnTo>
                  <a:lnTo>
                    <a:pt x="3311" y="596"/>
                  </a:lnTo>
                  <a:lnTo>
                    <a:pt x="3311" y="286"/>
                  </a:lnTo>
                  <a:cubicBezTo>
                    <a:pt x="3311" y="120"/>
                    <a:pt x="3453" y="1"/>
                    <a:pt x="35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3"/>
            <p:cNvSpPr/>
            <p:nvPr/>
          </p:nvSpPr>
          <p:spPr>
            <a:xfrm>
              <a:off x="2486883" y="2940132"/>
              <a:ext cx="95712" cy="31117"/>
            </a:xfrm>
            <a:custGeom>
              <a:avLst/>
              <a:gdLst/>
              <a:ahLst/>
              <a:cxnLst/>
              <a:rect l="l" t="t" r="r" b="b"/>
              <a:pathLst>
                <a:path w="2716" h="883" extrusionOk="0">
                  <a:moveTo>
                    <a:pt x="477" y="1"/>
                  </a:moveTo>
                  <a:cubicBezTo>
                    <a:pt x="453" y="215"/>
                    <a:pt x="215" y="620"/>
                    <a:pt x="1" y="882"/>
                  </a:cubicBezTo>
                  <a:lnTo>
                    <a:pt x="2716" y="882"/>
                  </a:lnTo>
                  <a:cubicBezTo>
                    <a:pt x="2501" y="620"/>
                    <a:pt x="2263" y="215"/>
                    <a:pt x="226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3"/>
            <p:cNvSpPr/>
            <p:nvPr/>
          </p:nvSpPr>
          <p:spPr>
            <a:xfrm>
              <a:off x="2503692" y="2865354"/>
              <a:ext cx="62974" cy="53847"/>
            </a:xfrm>
            <a:custGeom>
              <a:avLst/>
              <a:gdLst/>
              <a:ahLst/>
              <a:cxnLst/>
              <a:rect l="l" t="t" r="r" b="b"/>
              <a:pathLst>
                <a:path w="1787" h="1528" extrusionOk="0">
                  <a:moveTo>
                    <a:pt x="888" y="1"/>
                  </a:moveTo>
                  <a:cubicBezTo>
                    <a:pt x="718" y="1"/>
                    <a:pt x="595" y="137"/>
                    <a:pt x="595" y="313"/>
                  </a:cubicBezTo>
                  <a:lnTo>
                    <a:pt x="595" y="670"/>
                  </a:lnTo>
                  <a:cubicBezTo>
                    <a:pt x="238" y="789"/>
                    <a:pt x="0" y="1147"/>
                    <a:pt x="0" y="1528"/>
                  </a:cubicBezTo>
                  <a:lnTo>
                    <a:pt x="1786" y="1528"/>
                  </a:lnTo>
                  <a:cubicBezTo>
                    <a:pt x="1786" y="1147"/>
                    <a:pt x="1548" y="789"/>
                    <a:pt x="1191" y="670"/>
                  </a:cubicBezTo>
                  <a:lnTo>
                    <a:pt x="1191" y="313"/>
                  </a:lnTo>
                  <a:cubicBezTo>
                    <a:pt x="1191" y="146"/>
                    <a:pt x="1072" y="4"/>
                    <a:pt x="929" y="4"/>
                  </a:cubicBezTo>
                  <a:cubicBezTo>
                    <a:pt x="915" y="2"/>
                    <a:pt x="901" y="1"/>
                    <a:pt x="8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3"/>
            <p:cNvSpPr/>
            <p:nvPr/>
          </p:nvSpPr>
          <p:spPr>
            <a:xfrm>
              <a:off x="2460876" y="3098746"/>
              <a:ext cx="147726" cy="21038"/>
            </a:xfrm>
            <a:custGeom>
              <a:avLst/>
              <a:gdLst/>
              <a:ahLst/>
              <a:cxnLst/>
              <a:rect l="l" t="t" r="r" b="b"/>
              <a:pathLst>
                <a:path w="4192" h="597" extrusionOk="0">
                  <a:moveTo>
                    <a:pt x="1" y="1"/>
                  </a:moveTo>
                  <a:lnTo>
                    <a:pt x="1" y="596"/>
                  </a:lnTo>
                  <a:lnTo>
                    <a:pt x="4192" y="596"/>
                  </a:lnTo>
                  <a:lnTo>
                    <a:pt x="4192"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3"/>
            <p:cNvSpPr/>
            <p:nvPr/>
          </p:nvSpPr>
          <p:spPr>
            <a:xfrm>
              <a:off x="2523814" y="3035526"/>
              <a:ext cx="21038" cy="42288"/>
            </a:xfrm>
            <a:custGeom>
              <a:avLst/>
              <a:gdLst/>
              <a:ahLst/>
              <a:cxnLst/>
              <a:rect l="l" t="t" r="r" b="b"/>
              <a:pathLst>
                <a:path w="597" h="1200" extrusionOk="0">
                  <a:moveTo>
                    <a:pt x="321" y="1"/>
                  </a:moveTo>
                  <a:cubicBezTo>
                    <a:pt x="302" y="1"/>
                    <a:pt x="282" y="3"/>
                    <a:pt x="263" y="9"/>
                  </a:cubicBezTo>
                  <a:cubicBezTo>
                    <a:pt x="96" y="9"/>
                    <a:pt x="1" y="152"/>
                    <a:pt x="1" y="295"/>
                  </a:cubicBezTo>
                  <a:lnTo>
                    <a:pt x="1" y="1200"/>
                  </a:lnTo>
                  <a:lnTo>
                    <a:pt x="596" y="1200"/>
                  </a:lnTo>
                  <a:lnTo>
                    <a:pt x="596" y="295"/>
                  </a:lnTo>
                  <a:cubicBezTo>
                    <a:pt x="596" y="148"/>
                    <a:pt x="466" y="1"/>
                    <a:pt x="3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0" name="Google Shape;930;p53"/>
          <p:cNvGrpSpPr/>
          <p:nvPr/>
        </p:nvGrpSpPr>
        <p:grpSpPr>
          <a:xfrm>
            <a:off x="3236891" y="2914771"/>
            <a:ext cx="307238" cy="349487"/>
            <a:chOff x="3193508" y="2865459"/>
            <a:chExt cx="317263" cy="360891"/>
          </a:xfrm>
        </p:grpSpPr>
        <p:sp>
          <p:nvSpPr>
            <p:cNvPr id="931" name="Google Shape;931;p53"/>
            <p:cNvSpPr/>
            <p:nvPr/>
          </p:nvSpPr>
          <p:spPr>
            <a:xfrm>
              <a:off x="3384013" y="3081972"/>
              <a:ext cx="83942" cy="144378"/>
            </a:xfrm>
            <a:custGeom>
              <a:avLst/>
              <a:gdLst/>
              <a:ahLst/>
              <a:cxnLst/>
              <a:rect l="l" t="t" r="r" b="b"/>
              <a:pathLst>
                <a:path w="2382" h="4097" extrusionOk="0">
                  <a:moveTo>
                    <a:pt x="286" y="1"/>
                  </a:moveTo>
                  <a:cubicBezTo>
                    <a:pt x="262" y="358"/>
                    <a:pt x="167" y="715"/>
                    <a:pt x="0" y="1025"/>
                  </a:cubicBezTo>
                  <a:lnTo>
                    <a:pt x="0" y="3811"/>
                  </a:lnTo>
                  <a:cubicBezTo>
                    <a:pt x="0" y="3978"/>
                    <a:pt x="143" y="4097"/>
                    <a:pt x="286" y="4097"/>
                  </a:cubicBezTo>
                  <a:lnTo>
                    <a:pt x="2072" y="4097"/>
                  </a:lnTo>
                  <a:cubicBezTo>
                    <a:pt x="2263" y="4097"/>
                    <a:pt x="2382" y="3954"/>
                    <a:pt x="2382" y="3811"/>
                  </a:cubicBezTo>
                  <a:lnTo>
                    <a:pt x="2382" y="3501"/>
                  </a:lnTo>
                  <a:cubicBezTo>
                    <a:pt x="2382" y="3168"/>
                    <a:pt x="2096" y="2906"/>
                    <a:pt x="1787" y="2906"/>
                  </a:cubicBezTo>
                  <a:lnTo>
                    <a:pt x="1787" y="501"/>
                  </a:lnTo>
                  <a:lnTo>
                    <a:pt x="1501" y="501"/>
                  </a:lnTo>
                  <a:lnTo>
                    <a:pt x="1501" y="477"/>
                  </a:lnTo>
                  <a:cubicBezTo>
                    <a:pt x="1025" y="477"/>
                    <a:pt x="620" y="286"/>
                    <a:pt x="28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3"/>
            <p:cNvSpPr/>
            <p:nvPr/>
          </p:nvSpPr>
          <p:spPr>
            <a:xfrm>
              <a:off x="3234632" y="3094553"/>
              <a:ext cx="84787" cy="131798"/>
            </a:xfrm>
            <a:custGeom>
              <a:avLst/>
              <a:gdLst/>
              <a:ahLst/>
              <a:cxnLst/>
              <a:rect l="l" t="t" r="r" b="b"/>
              <a:pathLst>
                <a:path w="2406" h="3740" extrusionOk="0">
                  <a:moveTo>
                    <a:pt x="1620" y="1"/>
                  </a:moveTo>
                  <a:lnTo>
                    <a:pt x="1620" y="1"/>
                  </a:lnTo>
                  <a:cubicBezTo>
                    <a:pt x="1406" y="72"/>
                    <a:pt x="1167" y="144"/>
                    <a:pt x="905" y="144"/>
                  </a:cubicBezTo>
                  <a:lnTo>
                    <a:pt x="596" y="144"/>
                  </a:lnTo>
                  <a:lnTo>
                    <a:pt x="596" y="2549"/>
                  </a:lnTo>
                  <a:cubicBezTo>
                    <a:pt x="262" y="2549"/>
                    <a:pt x="1" y="2811"/>
                    <a:pt x="1" y="3144"/>
                  </a:cubicBezTo>
                  <a:lnTo>
                    <a:pt x="1" y="3454"/>
                  </a:lnTo>
                  <a:cubicBezTo>
                    <a:pt x="24" y="3597"/>
                    <a:pt x="191" y="3740"/>
                    <a:pt x="334" y="3740"/>
                  </a:cubicBezTo>
                  <a:lnTo>
                    <a:pt x="2120" y="3740"/>
                  </a:lnTo>
                  <a:cubicBezTo>
                    <a:pt x="2287" y="3740"/>
                    <a:pt x="2406" y="3597"/>
                    <a:pt x="2406" y="3454"/>
                  </a:cubicBezTo>
                  <a:lnTo>
                    <a:pt x="2406" y="1906"/>
                  </a:lnTo>
                  <a:cubicBezTo>
                    <a:pt x="1906" y="1906"/>
                    <a:pt x="1525" y="1477"/>
                    <a:pt x="1525" y="1001"/>
                  </a:cubicBezTo>
                  <a:lnTo>
                    <a:pt x="1525" y="382"/>
                  </a:lnTo>
                  <a:cubicBezTo>
                    <a:pt x="1525" y="239"/>
                    <a:pt x="1548" y="120"/>
                    <a:pt x="162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3"/>
            <p:cNvSpPr/>
            <p:nvPr/>
          </p:nvSpPr>
          <p:spPr>
            <a:xfrm>
              <a:off x="3205278" y="2996375"/>
              <a:ext cx="104909" cy="79854"/>
            </a:xfrm>
            <a:custGeom>
              <a:avLst/>
              <a:gdLst/>
              <a:ahLst/>
              <a:cxnLst/>
              <a:rect l="l" t="t" r="r" b="b"/>
              <a:pathLst>
                <a:path w="2977" h="2266" extrusionOk="0">
                  <a:moveTo>
                    <a:pt x="1786" y="1"/>
                  </a:moveTo>
                  <a:lnTo>
                    <a:pt x="1786" y="786"/>
                  </a:lnTo>
                  <a:cubicBezTo>
                    <a:pt x="1786" y="953"/>
                    <a:pt x="1643" y="1072"/>
                    <a:pt x="1500" y="1072"/>
                  </a:cubicBezTo>
                  <a:lnTo>
                    <a:pt x="905" y="1072"/>
                  </a:lnTo>
                  <a:cubicBezTo>
                    <a:pt x="381" y="1072"/>
                    <a:pt x="0" y="1501"/>
                    <a:pt x="0" y="1977"/>
                  </a:cubicBezTo>
                  <a:cubicBezTo>
                    <a:pt x="0" y="2120"/>
                    <a:pt x="143" y="2263"/>
                    <a:pt x="310" y="2263"/>
                  </a:cubicBezTo>
                  <a:lnTo>
                    <a:pt x="1786" y="2263"/>
                  </a:lnTo>
                  <a:cubicBezTo>
                    <a:pt x="1813" y="2265"/>
                    <a:pt x="1840" y="2266"/>
                    <a:pt x="1867" y="2266"/>
                  </a:cubicBezTo>
                  <a:cubicBezTo>
                    <a:pt x="2495" y="2266"/>
                    <a:pt x="2977" y="1735"/>
                    <a:pt x="2977" y="1072"/>
                  </a:cubicBezTo>
                  <a:lnTo>
                    <a:pt x="2977" y="477"/>
                  </a:lnTo>
                  <a:cubicBezTo>
                    <a:pt x="2524" y="477"/>
                    <a:pt x="2096" y="310"/>
                    <a:pt x="178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3"/>
            <p:cNvSpPr/>
            <p:nvPr/>
          </p:nvSpPr>
          <p:spPr>
            <a:xfrm>
              <a:off x="3394937" y="2998066"/>
              <a:ext cx="109103" cy="79748"/>
            </a:xfrm>
            <a:custGeom>
              <a:avLst/>
              <a:gdLst/>
              <a:ahLst/>
              <a:cxnLst/>
              <a:rect l="l" t="t" r="r" b="b"/>
              <a:pathLst>
                <a:path w="3096" h="2263" extrusionOk="0">
                  <a:moveTo>
                    <a:pt x="1191" y="0"/>
                  </a:moveTo>
                  <a:cubicBezTo>
                    <a:pt x="881" y="286"/>
                    <a:pt x="453" y="476"/>
                    <a:pt x="0" y="476"/>
                  </a:cubicBezTo>
                  <a:lnTo>
                    <a:pt x="0" y="1667"/>
                  </a:lnTo>
                  <a:cubicBezTo>
                    <a:pt x="0" y="1977"/>
                    <a:pt x="286" y="2263"/>
                    <a:pt x="595" y="2263"/>
                  </a:cubicBezTo>
                  <a:lnTo>
                    <a:pt x="2834" y="2263"/>
                  </a:lnTo>
                  <a:cubicBezTo>
                    <a:pt x="2905" y="2263"/>
                    <a:pt x="2953" y="2191"/>
                    <a:pt x="2977" y="2143"/>
                  </a:cubicBezTo>
                  <a:cubicBezTo>
                    <a:pt x="3096" y="1572"/>
                    <a:pt x="2667" y="1072"/>
                    <a:pt x="2096" y="1072"/>
                  </a:cubicBezTo>
                  <a:lnTo>
                    <a:pt x="1358" y="1072"/>
                  </a:lnTo>
                  <a:cubicBezTo>
                    <a:pt x="1262" y="1072"/>
                    <a:pt x="1191" y="1000"/>
                    <a:pt x="1191" y="905"/>
                  </a:cubicBezTo>
                  <a:lnTo>
                    <a:pt x="1191"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3"/>
            <p:cNvSpPr/>
            <p:nvPr/>
          </p:nvSpPr>
          <p:spPr>
            <a:xfrm>
              <a:off x="3415905" y="2865459"/>
              <a:ext cx="94866" cy="149418"/>
            </a:xfrm>
            <a:custGeom>
              <a:avLst/>
              <a:gdLst/>
              <a:ahLst/>
              <a:cxnLst/>
              <a:rect l="l" t="t" r="r" b="b"/>
              <a:pathLst>
                <a:path w="2692" h="4240" extrusionOk="0">
                  <a:moveTo>
                    <a:pt x="905" y="1"/>
                  </a:moveTo>
                  <a:cubicBezTo>
                    <a:pt x="572" y="1"/>
                    <a:pt x="286" y="96"/>
                    <a:pt x="0" y="239"/>
                  </a:cubicBezTo>
                  <a:cubicBezTo>
                    <a:pt x="191" y="453"/>
                    <a:pt x="334" y="691"/>
                    <a:pt x="429" y="953"/>
                  </a:cubicBezTo>
                  <a:cubicBezTo>
                    <a:pt x="882" y="1239"/>
                    <a:pt x="1191" y="1787"/>
                    <a:pt x="1191" y="2406"/>
                  </a:cubicBezTo>
                  <a:lnTo>
                    <a:pt x="1191" y="4239"/>
                  </a:lnTo>
                  <a:lnTo>
                    <a:pt x="2382" y="4239"/>
                  </a:lnTo>
                  <a:cubicBezTo>
                    <a:pt x="2572" y="4239"/>
                    <a:pt x="2691" y="4073"/>
                    <a:pt x="2691" y="3930"/>
                  </a:cubicBezTo>
                  <a:lnTo>
                    <a:pt x="2691" y="1810"/>
                  </a:lnTo>
                  <a:cubicBezTo>
                    <a:pt x="2691" y="834"/>
                    <a:pt x="1882" y="1"/>
                    <a:pt x="90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3"/>
            <p:cNvSpPr/>
            <p:nvPr/>
          </p:nvSpPr>
          <p:spPr>
            <a:xfrm>
              <a:off x="3193508" y="2865459"/>
              <a:ext cx="94866" cy="149418"/>
            </a:xfrm>
            <a:custGeom>
              <a:avLst/>
              <a:gdLst/>
              <a:ahLst/>
              <a:cxnLst/>
              <a:rect l="l" t="t" r="r" b="b"/>
              <a:pathLst>
                <a:path w="2692" h="4240" extrusionOk="0">
                  <a:moveTo>
                    <a:pt x="1787" y="1"/>
                  </a:moveTo>
                  <a:cubicBezTo>
                    <a:pt x="810" y="1"/>
                    <a:pt x="1" y="810"/>
                    <a:pt x="1" y="1810"/>
                  </a:cubicBezTo>
                  <a:lnTo>
                    <a:pt x="1" y="3930"/>
                  </a:lnTo>
                  <a:cubicBezTo>
                    <a:pt x="1" y="4120"/>
                    <a:pt x="167" y="4239"/>
                    <a:pt x="310" y="4239"/>
                  </a:cubicBezTo>
                  <a:lnTo>
                    <a:pt x="1501" y="4239"/>
                  </a:lnTo>
                  <a:lnTo>
                    <a:pt x="1501" y="2406"/>
                  </a:lnTo>
                  <a:cubicBezTo>
                    <a:pt x="1501" y="1763"/>
                    <a:pt x="1834" y="1263"/>
                    <a:pt x="2263" y="953"/>
                  </a:cubicBezTo>
                  <a:cubicBezTo>
                    <a:pt x="2358" y="691"/>
                    <a:pt x="2501" y="453"/>
                    <a:pt x="2692" y="239"/>
                  </a:cubicBezTo>
                  <a:cubicBezTo>
                    <a:pt x="2430" y="96"/>
                    <a:pt x="2120" y="1"/>
                    <a:pt x="178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3"/>
            <p:cNvSpPr/>
            <p:nvPr/>
          </p:nvSpPr>
          <p:spPr>
            <a:xfrm>
              <a:off x="3264022" y="2866305"/>
              <a:ext cx="175425" cy="274555"/>
            </a:xfrm>
            <a:custGeom>
              <a:avLst/>
              <a:gdLst/>
              <a:ahLst/>
              <a:cxnLst/>
              <a:rect l="l" t="t" r="r" b="b"/>
              <a:pathLst>
                <a:path w="4978" h="7791" extrusionOk="0">
                  <a:moveTo>
                    <a:pt x="1905" y="1786"/>
                  </a:moveTo>
                  <a:cubicBezTo>
                    <a:pt x="2096" y="1786"/>
                    <a:pt x="2215" y="1953"/>
                    <a:pt x="2215" y="2096"/>
                  </a:cubicBezTo>
                  <a:cubicBezTo>
                    <a:pt x="2215" y="2263"/>
                    <a:pt x="2048" y="2382"/>
                    <a:pt x="1905" y="2382"/>
                  </a:cubicBezTo>
                  <a:cubicBezTo>
                    <a:pt x="1738" y="2382"/>
                    <a:pt x="1619" y="2239"/>
                    <a:pt x="1619" y="2096"/>
                  </a:cubicBezTo>
                  <a:cubicBezTo>
                    <a:pt x="1619" y="1905"/>
                    <a:pt x="1738" y="1786"/>
                    <a:pt x="1905" y="1786"/>
                  </a:cubicBezTo>
                  <a:close/>
                  <a:moveTo>
                    <a:pt x="3096" y="1786"/>
                  </a:moveTo>
                  <a:cubicBezTo>
                    <a:pt x="3286" y="1786"/>
                    <a:pt x="3405" y="1953"/>
                    <a:pt x="3405" y="2096"/>
                  </a:cubicBezTo>
                  <a:cubicBezTo>
                    <a:pt x="3405" y="2263"/>
                    <a:pt x="3239" y="2382"/>
                    <a:pt x="3096" y="2382"/>
                  </a:cubicBezTo>
                  <a:cubicBezTo>
                    <a:pt x="2929" y="2382"/>
                    <a:pt x="2810" y="2239"/>
                    <a:pt x="2810" y="2096"/>
                  </a:cubicBezTo>
                  <a:cubicBezTo>
                    <a:pt x="2810" y="1905"/>
                    <a:pt x="2929" y="1786"/>
                    <a:pt x="3096" y="1786"/>
                  </a:cubicBezTo>
                  <a:close/>
                  <a:moveTo>
                    <a:pt x="2453" y="0"/>
                  </a:moveTo>
                  <a:cubicBezTo>
                    <a:pt x="1643" y="0"/>
                    <a:pt x="929" y="572"/>
                    <a:pt x="714" y="1358"/>
                  </a:cubicBezTo>
                  <a:cubicBezTo>
                    <a:pt x="357" y="1524"/>
                    <a:pt x="0" y="2001"/>
                    <a:pt x="119" y="2668"/>
                  </a:cubicBezTo>
                  <a:cubicBezTo>
                    <a:pt x="238" y="3191"/>
                    <a:pt x="738" y="3572"/>
                    <a:pt x="1334" y="3572"/>
                  </a:cubicBezTo>
                  <a:cubicBezTo>
                    <a:pt x="1643" y="3572"/>
                    <a:pt x="1881" y="3811"/>
                    <a:pt x="1881" y="4144"/>
                  </a:cubicBezTo>
                  <a:lnTo>
                    <a:pt x="1881" y="6025"/>
                  </a:lnTo>
                  <a:cubicBezTo>
                    <a:pt x="1881" y="6264"/>
                    <a:pt x="1738" y="6502"/>
                    <a:pt x="1500" y="6549"/>
                  </a:cubicBezTo>
                  <a:cubicBezTo>
                    <a:pt x="1381" y="6597"/>
                    <a:pt x="1286" y="6716"/>
                    <a:pt x="1286" y="6859"/>
                  </a:cubicBezTo>
                  <a:lnTo>
                    <a:pt x="1286" y="7478"/>
                  </a:lnTo>
                  <a:cubicBezTo>
                    <a:pt x="1286" y="7655"/>
                    <a:pt x="1429" y="7790"/>
                    <a:pt x="1602" y="7790"/>
                  </a:cubicBezTo>
                  <a:cubicBezTo>
                    <a:pt x="1615" y="7790"/>
                    <a:pt x="1629" y="7789"/>
                    <a:pt x="1643" y="7788"/>
                  </a:cubicBezTo>
                  <a:cubicBezTo>
                    <a:pt x="2477" y="7597"/>
                    <a:pt x="3072" y="6859"/>
                    <a:pt x="3072" y="6025"/>
                  </a:cubicBezTo>
                  <a:lnTo>
                    <a:pt x="3072" y="4168"/>
                  </a:lnTo>
                  <a:cubicBezTo>
                    <a:pt x="3072" y="3882"/>
                    <a:pt x="3310" y="3620"/>
                    <a:pt x="3596" y="3620"/>
                  </a:cubicBezTo>
                  <a:cubicBezTo>
                    <a:pt x="4191" y="3620"/>
                    <a:pt x="4715" y="3215"/>
                    <a:pt x="4834" y="2691"/>
                  </a:cubicBezTo>
                  <a:cubicBezTo>
                    <a:pt x="4977" y="2072"/>
                    <a:pt x="4596" y="1548"/>
                    <a:pt x="4168" y="1358"/>
                  </a:cubicBezTo>
                  <a:cubicBezTo>
                    <a:pt x="3953" y="572"/>
                    <a:pt x="3239" y="0"/>
                    <a:pt x="245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938;p53"/>
          <p:cNvGrpSpPr/>
          <p:nvPr/>
        </p:nvGrpSpPr>
        <p:grpSpPr>
          <a:xfrm>
            <a:off x="4008959" y="2914771"/>
            <a:ext cx="349486" cy="349486"/>
            <a:chOff x="3990769" y="2865459"/>
            <a:chExt cx="360890" cy="360890"/>
          </a:xfrm>
        </p:grpSpPr>
        <p:sp>
          <p:nvSpPr>
            <p:cNvPr id="939" name="Google Shape;939;p53"/>
            <p:cNvSpPr/>
            <p:nvPr/>
          </p:nvSpPr>
          <p:spPr>
            <a:xfrm>
              <a:off x="4032739" y="2928398"/>
              <a:ext cx="44508" cy="21003"/>
            </a:xfrm>
            <a:custGeom>
              <a:avLst/>
              <a:gdLst/>
              <a:ahLst/>
              <a:cxnLst/>
              <a:rect l="l" t="t" r="r" b="b"/>
              <a:pathLst>
                <a:path w="1263" h="596" extrusionOk="0">
                  <a:moveTo>
                    <a:pt x="334" y="1"/>
                  </a:moveTo>
                  <a:cubicBezTo>
                    <a:pt x="167" y="1"/>
                    <a:pt x="0" y="143"/>
                    <a:pt x="48" y="334"/>
                  </a:cubicBezTo>
                  <a:cubicBezTo>
                    <a:pt x="72" y="501"/>
                    <a:pt x="191" y="596"/>
                    <a:pt x="334" y="596"/>
                  </a:cubicBezTo>
                  <a:lnTo>
                    <a:pt x="929" y="596"/>
                  </a:lnTo>
                  <a:cubicBezTo>
                    <a:pt x="1072" y="596"/>
                    <a:pt x="1238" y="477"/>
                    <a:pt x="1238" y="334"/>
                  </a:cubicBezTo>
                  <a:cubicBezTo>
                    <a:pt x="1262" y="143"/>
                    <a:pt x="1119" y="1"/>
                    <a:pt x="92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3"/>
            <p:cNvSpPr/>
            <p:nvPr/>
          </p:nvSpPr>
          <p:spPr>
            <a:xfrm>
              <a:off x="4266026" y="2928398"/>
              <a:ext cx="43662" cy="21003"/>
            </a:xfrm>
            <a:custGeom>
              <a:avLst/>
              <a:gdLst/>
              <a:ahLst/>
              <a:cxnLst/>
              <a:rect l="l" t="t" r="r" b="b"/>
              <a:pathLst>
                <a:path w="1239" h="596" extrusionOk="0">
                  <a:moveTo>
                    <a:pt x="334" y="1"/>
                  </a:moveTo>
                  <a:cubicBezTo>
                    <a:pt x="143" y="1"/>
                    <a:pt x="1" y="143"/>
                    <a:pt x="24" y="334"/>
                  </a:cubicBezTo>
                  <a:cubicBezTo>
                    <a:pt x="24" y="501"/>
                    <a:pt x="167" y="596"/>
                    <a:pt x="334" y="596"/>
                  </a:cubicBezTo>
                  <a:lnTo>
                    <a:pt x="929" y="596"/>
                  </a:lnTo>
                  <a:cubicBezTo>
                    <a:pt x="1072" y="596"/>
                    <a:pt x="1215" y="477"/>
                    <a:pt x="1215" y="334"/>
                  </a:cubicBezTo>
                  <a:cubicBezTo>
                    <a:pt x="1239" y="143"/>
                    <a:pt x="1096" y="1"/>
                    <a:pt x="92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3"/>
            <p:cNvSpPr/>
            <p:nvPr/>
          </p:nvSpPr>
          <p:spPr>
            <a:xfrm>
              <a:off x="4046976" y="2976746"/>
              <a:ext cx="42852" cy="31364"/>
            </a:xfrm>
            <a:custGeom>
              <a:avLst/>
              <a:gdLst/>
              <a:ahLst/>
              <a:cxnLst/>
              <a:rect l="l" t="t" r="r" b="b"/>
              <a:pathLst>
                <a:path w="1216" h="890" extrusionOk="0">
                  <a:moveTo>
                    <a:pt x="852" y="1"/>
                  </a:moveTo>
                  <a:cubicBezTo>
                    <a:pt x="806" y="1"/>
                    <a:pt x="760" y="12"/>
                    <a:pt x="715" y="34"/>
                  </a:cubicBezTo>
                  <a:lnTo>
                    <a:pt x="168" y="319"/>
                  </a:lnTo>
                  <a:cubicBezTo>
                    <a:pt x="25" y="415"/>
                    <a:pt x="1" y="605"/>
                    <a:pt x="49" y="748"/>
                  </a:cubicBezTo>
                  <a:cubicBezTo>
                    <a:pt x="115" y="848"/>
                    <a:pt x="216" y="889"/>
                    <a:pt x="328" y="889"/>
                  </a:cubicBezTo>
                  <a:cubicBezTo>
                    <a:pt x="376" y="889"/>
                    <a:pt x="427" y="882"/>
                    <a:pt x="477" y="867"/>
                  </a:cubicBezTo>
                  <a:lnTo>
                    <a:pt x="1001" y="558"/>
                  </a:lnTo>
                  <a:cubicBezTo>
                    <a:pt x="1144" y="486"/>
                    <a:pt x="1215" y="296"/>
                    <a:pt x="1120" y="153"/>
                  </a:cubicBezTo>
                  <a:cubicBezTo>
                    <a:pt x="1054" y="54"/>
                    <a:pt x="955" y="1"/>
                    <a:pt x="85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3"/>
            <p:cNvSpPr/>
            <p:nvPr/>
          </p:nvSpPr>
          <p:spPr>
            <a:xfrm>
              <a:off x="4253445" y="2869336"/>
              <a:ext cx="42006" cy="31716"/>
            </a:xfrm>
            <a:custGeom>
              <a:avLst/>
              <a:gdLst/>
              <a:ahLst/>
              <a:cxnLst/>
              <a:rect l="l" t="t" r="r" b="b"/>
              <a:pathLst>
                <a:path w="1192" h="900" extrusionOk="0">
                  <a:moveTo>
                    <a:pt x="856" y="1"/>
                  </a:moveTo>
                  <a:cubicBezTo>
                    <a:pt x="808" y="1"/>
                    <a:pt x="759" y="11"/>
                    <a:pt x="715" y="33"/>
                  </a:cubicBezTo>
                  <a:lnTo>
                    <a:pt x="167" y="343"/>
                  </a:lnTo>
                  <a:cubicBezTo>
                    <a:pt x="24" y="438"/>
                    <a:pt x="0" y="605"/>
                    <a:pt x="48" y="748"/>
                  </a:cubicBezTo>
                  <a:cubicBezTo>
                    <a:pt x="114" y="846"/>
                    <a:pt x="225" y="900"/>
                    <a:pt x="334" y="900"/>
                  </a:cubicBezTo>
                  <a:cubicBezTo>
                    <a:pt x="384" y="900"/>
                    <a:pt x="432" y="889"/>
                    <a:pt x="477" y="867"/>
                  </a:cubicBezTo>
                  <a:lnTo>
                    <a:pt x="1001" y="581"/>
                  </a:lnTo>
                  <a:cubicBezTo>
                    <a:pt x="1167" y="486"/>
                    <a:pt x="1191" y="295"/>
                    <a:pt x="1120" y="152"/>
                  </a:cubicBezTo>
                  <a:cubicBezTo>
                    <a:pt x="1070" y="54"/>
                    <a:pt x="964" y="1"/>
                    <a:pt x="85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3"/>
            <p:cNvSpPr/>
            <p:nvPr/>
          </p:nvSpPr>
          <p:spPr>
            <a:xfrm>
              <a:off x="4253445" y="2976394"/>
              <a:ext cx="43662" cy="32456"/>
            </a:xfrm>
            <a:custGeom>
              <a:avLst/>
              <a:gdLst/>
              <a:ahLst/>
              <a:cxnLst/>
              <a:rect l="l" t="t" r="r" b="b"/>
              <a:pathLst>
                <a:path w="1239" h="921" extrusionOk="0">
                  <a:moveTo>
                    <a:pt x="357" y="0"/>
                  </a:moveTo>
                  <a:cubicBezTo>
                    <a:pt x="250" y="0"/>
                    <a:pt x="145" y="65"/>
                    <a:pt x="96" y="163"/>
                  </a:cubicBezTo>
                  <a:cubicBezTo>
                    <a:pt x="0" y="306"/>
                    <a:pt x="48" y="496"/>
                    <a:pt x="215" y="568"/>
                  </a:cubicBezTo>
                  <a:lnTo>
                    <a:pt x="739" y="877"/>
                  </a:lnTo>
                  <a:cubicBezTo>
                    <a:pt x="783" y="907"/>
                    <a:pt x="833" y="921"/>
                    <a:pt x="883" y="921"/>
                  </a:cubicBezTo>
                  <a:cubicBezTo>
                    <a:pt x="992" y="921"/>
                    <a:pt x="1102" y="856"/>
                    <a:pt x="1167" y="758"/>
                  </a:cubicBezTo>
                  <a:cubicBezTo>
                    <a:pt x="1239" y="615"/>
                    <a:pt x="1191" y="425"/>
                    <a:pt x="1048" y="329"/>
                  </a:cubicBezTo>
                  <a:lnTo>
                    <a:pt x="500" y="44"/>
                  </a:lnTo>
                  <a:cubicBezTo>
                    <a:pt x="456" y="14"/>
                    <a:pt x="406" y="0"/>
                    <a:pt x="35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3"/>
            <p:cNvSpPr/>
            <p:nvPr/>
          </p:nvSpPr>
          <p:spPr>
            <a:xfrm>
              <a:off x="4045320" y="2868983"/>
              <a:ext cx="44508" cy="32456"/>
            </a:xfrm>
            <a:custGeom>
              <a:avLst/>
              <a:gdLst/>
              <a:ahLst/>
              <a:cxnLst/>
              <a:rect l="l" t="t" r="r" b="b"/>
              <a:pathLst>
                <a:path w="1263" h="921" extrusionOk="0">
                  <a:moveTo>
                    <a:pt x="369" y="0"/>
                  </a:moveTo>
                  <a:cubicBezTo>
                    <a:pt x="260" y="0"/>
                    <a:pt x="161" y="64"/>
                    <a:pt x="96" y="162"/>
                  </a:cubicBezTo>
                  <a:cubicBezTo>
                    <a:pt x="0" y="305"/>
                    <a:pt x="72" y="496"/>
                    <a:pt x="215" y="591"/>
                  </a:cubicBezTo>
                  <a:lnTo>
                    <a:pt x="762" y="877"/>
                  </a:lnTo>
                  <a:cubicBezTo>
                    <a:pt x="807" y="907"/>
                    <a:pt x="854" y="920"/>
                    <a:pt x="901" y="920"/>
                  </a:cubicBezTo>
                  <a:cubicBezTo>
                    <a:pt x="1003" y="920"/>
                    <a:pt x="1102" y="856"/>
                    <a:pt x="1167" y="758"/>
                  </a:cubicBezTo>
                  <a:cubicBezTo>
                    <a:pt x="1262" y="615"/>
                    <a:pt x="1191" y="448"/>
                    <a:pt x="1048" y="353"/>
                  </a:cubicBezTo>
                  <a:lnTo>
                    <a:pt x="524" y="43"/>
                  </a:lnTo>
                  <a:cubicBezTo>
                    <a:pt x="472" y="14"/>
                    <a:pt x="420" y="0"/>
                    <a:pt x="36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3"/>
            <p:cNvSpPr/>
            <p:nvPr/>
          </p:nvSpPr>
          <p:spPr>
            <a:xfrm>
              <a:off x="3990769" y="3183533"/>
              <a:ext cx="75555" cy="41971"/>
            </a:xfrm>
            <a:custGeom>
              <a:avLst/>
              <a:gdLst/>
              <a:ahLst/>
              <a:cxnLst/>
              <a:rect l="l" t="t" r="r" b="b"/>
              <a:pathLst>
                <a:path w="2144" h="1191" extrusionOk="0">
                  <a:moveTo>
                    <a:pt x="310" y="0"/>
                  </a:moveTo>
                  <a:cubicBezTo>
                    <a:pt x="215" y="0"/>
                    <a:pt x="119" y="48"/>
                    <a:pt x="72" y="119"/>
                  </a:cubicBezTo>
                  <a:cubicBezTo>
                    <a:pt x="0" y="214"/>
                    <a:pt x="0" y="286"/>
                    <a:pt x="24" y="381"/>
                  </a:cubicBezTo>
                  <a:cubicBezTo>
                    <a:pt x="215" y="857"/>
                    <a:pt x="691" y="1191"/>
                    <a:pt x="1191" y="1191"/>
                  </a:cubicBezTo>
                  <a:lnTo>
                    <a:pt x="2144" y="1191"/>
                  </a:lnTo>
                  <a:lnTo>
                    <a:pt x="2144" y="881"/>
                  </a:lnTo>
                  <a:cubicBezTo>
                    <a:pt x="2144" y="381"/>
                    <a:pt x="1739" y="0"/>
                    <a:pt x="126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3"/>
            <p:cNvSpPr/>
            <p:nvPr/>
          </p:nvSpPr>
          <p:spPr>
            <a:xfrm>
              <a:off x="4086445" y="3183498"/>
              <a:ext cx="74709" cy="42006"/>
            </a:xfrm>
            <a:custGeom>
              <a:avLst/>
              <a:gdLst/>
              <a:ahLst/>
              <a:cxnLst/>
              <a:rect l="l" t="t" r="r" b="b"/>
              <a:pathLst>
                <a:path w="2120" h="1192" extrusionOk="0">
                  <a:moveTo>
                    <a:pt x="1067" y="0"/>
                  </a:moveTo>
                  <a:cubicBezTo>
                    <a:pt x="1053" y="0"/>
                    <a:pt x="1039" y="1"/>
                    <a:pt x="1024" y="1"/>
                  </a:cubicBezTo>
                  <a:cubicBezTo>
                    <a:pt x="453" y="25"/>
                    <a:pt x="0" y="501"/>
                    <a:pt x="0" y="1073"/>
                  </a:cubicBezTo>
                  <a:lnTo>
                    <a:pt x="0" y="1192"/>
                  </a:lnTo>
                  <a:lnTo>
                    <a:pt x="2120" y="1192"/>
                  </a:lnTo>
                  <a:lnTo>
                    <a:pt x="2120" y="1049"/>
                  </a:lnTo>
                  <a:cubicBezTo>
                    <a:pt x="2120" y="468"/>
                    <a:pt x="1643" y="0"/>
                    <a:pt x="106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3"/>
            <p:cNvSpPr/>
            <p:nvPr/>
          </p:nvSpPr>
          <p:spPr>
            <a:xfrm>
              <a:off x="4276950" y="3184343"/>
              <a:ext cx="74709" cy="42006"/>
            </a:xfrm>
            <a:custGeom>
              <a:avLst/>
              <a:gdLst/>
              <a:ahLst/>
              <a:cxnLst/>
              <a:rect l="l" t="t" r="r" b="b"/>
              <a:pathLst>
                <a:path w="2120" h="1192" extrusionOk="0">
                  <a:moveTo>
                    <a:pt x="905" y="1"/>
                  </a:moveTo>
                  <a:cubicBezTo>
                    <a:pt x="405" y="1"/>
                    <a:pt x="0" y="430"/>
                    <a:pt x="0" y="906"/>
                  </a:cubicBezTo>
                  <a:lnTo>
                    <a:pt x="0" y="1192"/>
                  </a:lnTo>
                  <a:lnTo>
                    <a:pt x="953" y="1192"/>
                  </a:lnTo>
                  <a:cubicBezTo>
                    <a:pt x="1477" y="1192"/>
                    <a:pt x="1953" y="858"/>
                    <a:pt x="2096" y="382"/>
                  </a:cubicBezTo>
                  <a:cubicBezTo>
                    <a:pt x="2120" y="311"/>
                    <a:pt x="2120" y="191"/>
                    <a:pt x="2072" y="120"/>
                  </a:cubicBezTo>
                  <a:cubicBezTo>
                    <a:pt x="2001" y="25"/>
                    <a:pt x="1929" y="1"/>
                    <a:pt x="183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3"/>
            <p:cNvSpPr/>
            <p:nvPr/>
          </p:nvSpPr>
          <p:spPr>
            <a:xfrm>
              <a:off x="4182120" y="3183498"/>
              <a:ext cx="74709" cy="42006"/>
            </a:xfrm>
            <a:custGeom>
              <a:avLst/>
              <a:gdLst/>
              <a:ahLst/>
              <a:cxnLst/>
              <a:rect l="l" t="t" r="r" b="b"/>
              <a:pathLst>
                <a:path w="2120" h="1192" extrusionOk="0">
                  <a:moveTo>
                    <a:pt x="1043" y="0"/>
                  </a:moveTo>
                  <a:cubicBezTo>
                    <a:pt x="1029" y="0"/>
                    <a:pt x="1015" y="1"/>
                    <a:pt x="1000" y="1"/>
                  </a:cubicBezTo>
                  <a:cubicBezTo>
                    <a:pt x="453" y="25"/>
                    <a:pt x="0" y="501"/>
                    <a:pt x="0" y="1073"/>
                  </a:cubicBezTo>
                  <a:lnTo>
                    <a:pt x="0" y="1192"/>
                  </a:lnTo>
                  <a:lnTo>
                    <a:pt x="2120" y="1192"/>
                  </a:lnTo>
                  <a:lnTo>
                    <a:pt x="2120" y="1049"/>
                  </a:lnTo>
                  <a:cubicBezTo>
                    <a:pt x="2120" y="468"/>
                    <a:pt x="1621" y="0"/>
                    <a:pt x="104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3"/>
            <p:cNvSpPr/>
            <p:nvPr/>
          </p:nvSpPr>
          <p:spPr>
            <a:xfrm>
              <a:off x="4151885" y="2993873"/>
              <a:ext cx="115023" cy="94020"/>
            </a:xfrm>
            <a:custGeom>
              <a:avLst/>
              <a:gdLst/>
              <a:ahLst/>
              <a:cxnLst/>
              <a:rect l="l" t="t" r="r" b="b"/>
              <a:pathLst>
                <a:path w="3264" h="2668" extrusionOk="0">
                  <a:moveTo>
                    <a:pt x="1739" y="0"/>
                  </a:moveTo>
                  <a:cubicBezTo>
                    <a:pt x="1739" y="405"/>
                    <a:pt x="1620" y="834"/>
                    <a:pt x="1430" y="1143"/>
                  </a:cubicBezTo>
                  <a:cubicBezTo>
                    <a:pt x="1096" y="1667"/>
                    <a:pt x="548" y="1953"/>
                    <a:pt x="1" y="2048"/>
                  </a:cubicBezTo>
                  <a:lnTo>
                    <a:pt x="1" y="2096"/>
                  </a:lnTo>
                  <a:cubicBezTo>
                    <a:pt x="358" y="2191"/>
                    <a:pt x="668" y="2382"/>
                    <a:pt x="882" y="2667"/>
                  </a:cubicBezTo>
                  <a:cubicBezTo>
                    <a:pt x="1144" y="2310"/>
                    <a:pt x="1596" y="2072"/>
                    <a:pt x="2073" y="2072"/>
                  </a:cubicBezTo>
                  <a:lnTo>
                    <a:pt x="3263" y="2072"/>
                  </a:lnTo>
                  <a:lnTo>
                    <a:pt x="3263" y="1786"/>
                  </a:lnTo>
                  <a:cubicBezTo>
                    <a:pt x="3263" y="881"/>
                    <a:pt x="2573" y="119"/>
                    <a:pt x="173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3"/>
            <p:cNvSpPr/>
            <p:nvPr/>
          </p:nvSpPr>
          <p:spPr>
            <a:xfrm>
              <a:off x="4192163" y="3087857"/>
              <a:ext cx="73053" cy="31927"/>
            </a:xfrm>
            <a:custGeom>
              <a:avLst/>
              <a:gdLst/>
              <a:ahLst/>
              <a:cxnLst/>
              <a:rect l="l" t="t" r="r" b="b"/>
              <a:pathLst>
                <a:path w="2073" h="906" extrusionOk="0">
                  <a:moveTo>
                    <a:pt x="906" y="0"/>
                  </a:moveTo>
                  <a:cubicBezTo>
                    <a:pt x="430" y="0"/>
                    <a:pt x="1" y="429"/>
                    <a:pt x="1" y="905"/>
                  </a:cubicBezTo>
                  <a:lnTo>
                    <a:pt x="906" y="905"/>
                  </a:lnTo>
                  <a:cubicBezTo>
                    <a:pt x="1477" y="905"/>
                    <a:pt x="1906" y="500"/>
                    <a:pt x="207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3"/>
            <p:cNvSpPr/>
            <p:nvPr/>
          </p:nvSpPr>
          <p:spPr>
            <a:xfrm>
              <a:off x="4032739" y="3101283"/>
              <a:ext cx="276141" cy="86479"/>
            </a:xfrm>
            <a:custGeom>
              <a:avLst/>
              <a:gdLst/>
              <a:ahLst/>
              <a:cxnLst/>
              <a:rect l="l" t="t" r="r" b="b"/>
              <a:pathLst>
                <a:path w="7836" h="2454" extrusionOk="0">
                  <a:moveTo>
                    <a:pt x="738" y="0"/>
                  </a:moveTo>
                  <a:cubicBezTo>
                    <a:pt x="310" y="191"/>
                    <a:pt x="0" y="596"/>
                    <a:pt x="0" y="1120"/>
                  </a:cubicBezTo>
                  <a:lnTo>
                    <a:pt x="0" y="1739"/>
                  </a:lnTo>
                  <a:lnTo>
                    <a:pt x="48" y="1739"/>
                  </a:lnTo>
                  <a:cubicBezTo>
                    <a:pt x="548" y="1739"/>
                    <a:pt x="1024" y="2001"/>
                    <a:pt x="1286" y="2382"/>
                  </a:cubicBezTo>
                  <a:cubicBezTo>
                    <a:pt x="1596" y="2001"/>
                    <a:pt x="2072" y="1739"/>
                    <a:pt x="2596" y="1739"/>
                  </a:cubicBezTo>
                  <a:cubicBezTo>
                    <a:pt x="3167" y="1739"/>
                    <a:pt x="3644" y="2001"/>
                    <a:pt x="3929" y="2453"/>
                  </a:cubicBezTo>
                  <a:cubicBezTo>
                    <a:pt x="4239" y="2025"/>
                    <a:pt x="4739" y="1739"/>
                    <a:pt x="5287" y="1739"/>
                  </a:cubicBezTo>
                  <a:cubicBezTo>
                    <a:pt x="5811" y="1739"/>
                    <a:pt x="6287" y="2001"/>
                    <a:pt x="6573" y="2382"/>
                  </a:cubicBezTo>
                  <a:cubicBezTo>
                    <a:pt x="6859" y="2001"/>
                    <a:pt x="7287" y="1739"/>
                    <a:pt x="7835" y="1739"/>
                  </a:cubicBezTo>
                  <a:lnTo>
                    <a:pt x="7835" y="1120"/>
                  </a:lnTo>
                  <a:cubicBezTo>
                    <a:pt x="7835" y="596"/>
                    <a:pt x="7525" y="191"/>
                    <a:pt x="7097" y="0"/>
                  </a:cubicBezTo>
                  <a:cubicBezTo>
                    <a:pt x="6811" y="667"/>
                    <a:pt x="6168" y="1120"/>
                    <a:pt x="5430" y="1120"/>
                  </a:cubicBezTo>
                  <a:lnTo>
                    <a:pt x="2405" y="1120"/>
                  </a:lnTo>
                  <a:cubicBezTo>
                    <a:pt x="1667" y="1120"/>
                    <a:pt x="1024" y="667"/>
                    <a:pt x="738"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3"/>
            <p:cNvSpPr/>
            <p:nvPr/>
          </p:nvSpPr>
          <p:spPr>
            <a:xfrm>
              <a:off x="4150228" y="2865459"/>
              <a:ext cx="41971" cy="42006"/>
            </a:xfrm>
            <a:custGeom>
              <a:avLst/>
              <a:gdLst/>
              <a:ahLst/>
              <a:cxnLst/>
              <a:rect l="l" t="t" r="r" b="b"/>
              <a:pathLst>
                <a:path w="1191" h="1192" extrusionOk="0">
                  <a:moveTo>
                    <a:pt x="595" y="1"/>
                  </a:moveTo>
                  <a:cubicBezTo>
                    <a:pt x="262" y="1"/>
                    <a:pt x="0" y="262"/>
                    <a:pt x="0" y="596"/>
                  </a:cubicBezTo>
                  <a:cubicBezTo>
                    <a:pt x="0" y="929"/>
                    <a:pt x="262" y="1191"/>
                    <a:pt x="595" y="1191"/>
                  </a:cubicBezTo>
                  <a:cubicBezTo>
                    <a:pt x="929" y="1191"/>
                    <a:pt x="1191" y="929"/>
                    <a:pt x="1191" y="596"/>
                  </a:cubicBezTo>
                  <a:cubicBezTo>
                    <a:pt x="1191" y="262"/>
                    <a:pt x="929" y="1"/>
                    <a:pt x="59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3"/>
            <p:cNvSpPr/>
            <p:nvPr/>
          </p:nvSpPr>
          <p:spPr>
            <a:xfrm>
              <a:off x="4077212" y="2911623"/>
              <a:ext cx="135991" cy="208163"/>
            </a:xfrm>
            <a:custGeom>
              <a:avLst/>
              <a:gdLst/>
              <a:ahLst/>
              <a:cxnLst/>
              <a:rect l="l" t="t" r="r" b="b"/>
              <a:pathLst>
                <a:path w="3859" h="5907" extrusionOk="0">
                  <a:moveTo>
                    <a:pt x="1715" y="0"/>
                  </a:moveTo>
                  <a:cubicBezTo>
                    <a:pt x="1572" y="119"/>
                    <a:pt x="1477" y="262"/>
                    <a:pt x="1477" y="477"/>
                  </a:cubicBezTo>
                  <a:lnTo>
                    <a:pt x="1477" y="1072"/>
                  </a:lnTo>
                  <a:cubicBezTo>
                    <a:pt x="1477" y="1477"/>
                    <a:pt x="1715" y="1905"/>
                    <a:pt x="2072" y="2120"/>
                  </a:cubicBezTo>
                  <a:lnTo>
                    <a:pt x="2072" y="2286"/>
                  </a:lnTo>
                  <a:lnTo>
                    <a:pt x="1786" y="2286"/>
                  </a:lnTo>
                  <a:cubicBezTo>
                    <a:pt x="810" y="2286"/>
                    <a:pt x="0" y="3096"/>
                    <a:pt x="0" y="4073"/>
                  </a:cubicBezTo>
                  <a:lnTo>
                    <a:pt x="0" y="4716"/>
                  </a:lnTo>
                  <a:cubicBezTo>
                    <a:pt x="0" y="5359"/>
                    <a:pt x="524" y="5906"/>
                    <a:pt x="1191" y="5906"/>
                  </a:cubicBezTo>
                  <a:lnTo>
                    <a:pt x="2667" y="5906"/>
                  </a:lnTo>
                  <a:cubicBezTo>
                    <a:pt x="2667" y="5382"/>
                    <a:pt x="2263" y="5001"/>
                    <a:pt x="1786" y="5001"/>
                  </a:cubicBezTo>
                  <a:cubicBezTo>
                    <a:pt x="1596" y="5001"/>
                    <a:pt x="1477" y="4858"/>
                    <a:pt x="1477" y="4716"/>
                  </a:cubicBezTo>
                  <a:lnTo>
                    <a:pt x="1477" y="4120"/>
                  </a:lnTo>
                  <a:cubicBezTo>
                    <a:pt x="1477" y="3930"/>
                    <a:pt x="1643" y="3811"/>
                    <a:pt x="1786" y="3811"/>
                  </a:cubicBezTo>
                  <a:cubicBezTo>
                    <a:pt x="2501" y="3811"/>
                    <a:pt x="3120" y="3358"/>
                    <a:pt x="3263" y="2286"/>
                  </a:cubicBezTo>
                  <a:lnTo>
                    <a:pt x="3263" y="2120"/>
                  </a:lnTo>
                  <a:cubicBezTo>
                    <a:pt x="3620" y="1905"/>
                    <a:pt x="3858" y="1524"/>
                    <a:pt x="3858" y="1072"/>
                  </a:cubicBezTo>
                  <a:lnTo>
                    <a:pt x="3858" y="477"/>
                  </a:lnTo>
                  <a:cubicBezTo>
                    <a:pt x="3858" y="262"/>
                    <a:pt x="3787" y="119"/>
                    <a:pt x="3620" y="0"/>
                  </a:cubicBezTo>
                  <a:cubicBezTo>
                    <a:pt x="3430" y="286"/>
                    <a:pt x="3072" y="477"/>
                    <a:pt x="2667" y="477"/>
                  </a:cubicBezTo>
                  <a:cubicBezTo>
                    <a:pt x="2286" y="477"/>
                    <a:pt x="1929" y="286"/>
                    <a:pt x="1715"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4" name="Google Shape;954;p53"/>
          <p:cNvGrpSpPr/>
          <p:nvPr/>
        </p:nvGrpSpPr>
        <p:grpSpPr>
          <a:xfrm>
            <a:off x="4804574" y="2924531"/>
            <a:ext cx="351090" cy="328362"/>
            <a:chOff x="4812346" y="2875538"/>
            <a:chExt cx="362546" cy="339077"/>
          </a:xfrm>
        </p:grpSpPr>
        <p:sp>
          <p:nvSpPr>
            <p:cNvPr id="955" name="Google Shape;955;p53"/>
            <p:cNvSpPr/>
            <p:nvPr/>
          </p:nvSpPr>
          <p:spPr>
            <a:xfrm>
              <a:off x="5108605" y="3066044"/>
              <a:ext cx="65476" cy="64419"/>
            </a:xfrm>
            <a:custGeom>
              <a:avLst/>
              <a:gdLst/>
              <a:ahLst/>
              <a:cxnLst/>
              <a:rect l="l" t="t" r="r" b="b"/>
              <a:pathLst>
                <a:path w="1858" h="1828" extrusionOk="0">
                  <a:moveTo>
                    <a:pt x="0" y="0"/>
                  </a:moveTo>
                  <a:cubicBezTo>
                    <a:pt x="24" y="119"/>
                    <a:pt x="24" y="238"/>
                    <a:pt x="24" y="357"/>
                  </a:cubicBezTo>
                  <a:lnTo>
                    <a:pt x="24" y="1238"/>
                  </a:lnTo>
                  <a:cubicBezTo>
                    <a:pt x="24" y="1310"/>
                    <a:pt x="24" y="1358"/>
                    <a:pt x="0" y="1453"/>
                  </a:cubicBezTo>
                  <a:lnTo>
                    <a:pt x="310" y="1667"/>
                  </a:lnTo>
                  <a:cubicBezTo>
                    <a:pt x="511" y="1773"/>
                    <a:pt x="737" y="1827"/>
                    <a:pt x="960" y="1827"/>
                  </a:cubicBezTo>
                  <a:cubicBezTo>
                    <a:pt x="1239" y="1827"/>
                    <a:pt x="1514" y="1744"/>
                    <a:pt x="1739" y="1572"/>
                  </a:cubicBezTo>
                  <a:cubicBezTo>
                    <a:pt x="1834" y="1524"/>
                    <a:pt x="1858" y="1429"/>
                    <a:pt x="1858" y="1334"/>
                  </a:cubicBezTo>
                  <a:cubicBezTo>
                    <a:pt x="1858" y="1238"/>
                    <a:pt x="1810" y="1167"/>
                    <a:pt x="1715" y="1096"/>
                  </a:cubicBezTo>
                  <a:lnTo>
                    <a:pt x="0"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3"/>
            <p:cNvSpPr/>
            <p:nvPr/>
          </p:nvSpPr>
          <p:spPr>
            <a:xfrm>
              <a:off x="4972651" y="3014840"/>
              <a:ext cx="115834" cy="104945"/>
            </a:xfrm>
            <a:custGeom>
              <a:avLst/>
              <a:gdLst/>
              <a:ahLst/>
              <a:cxnLst/>
              <a:rect l="l" t="t" r="r" b="b"/>
              <a:pathLst>
                <a:path w="3287" h="2978" extrusionOk="0">
                  <a:moveTo>
                    <a:pt x="1763" y="0"/>
                  </a:moveTo>
                  <a:cubicBezTo>
                    <a:pt x="1763" y="405"/>
                    <a:pt x="1667" y="786"/>
                    <a:pt x="1429" y="1144"/>
                  </a:cubicBezTo>
                  <a:cubicBezTo>
                    <a:pt x="1096" y="1667"/>
                    <a:pt x="572" y="1953"/>
                    <a:pt x="0" y="2049"/>
                  </a:cubicBezTo>
                  <a:lnTo>
                    <a:pt x="0" y="2406"/>
                  </a:lnTo>
                  <a:cubicBezTo>
                    <a:pt x="358" y="2501"/>
                    <a:pt x="691" y="2668"/>
                    <a:pt x="905" y="2977"/>
                  </a:cubicBezTo>
                  <a:cubicBezTo>
                    <a:pt x="1167" y="2620"/>
                    <a:pt x="1620" y="2382"/>
                    <a:pt x="2096" y="2382"/>
                  </a:cubicBezTo>
                  <a:lnTo>
                    <a:pt x="3287" y="2382"/>
                  </a:lnTo>
                  <a:lnTo>
                    <a:pt x="3287" y="1787"/>
                  </a:lnTo>
                  <a:cubicBezTo>
                    <a:pt x="3287" y="882"/>
                    <a:pt x="2620" y="143"/>
                    <a:pt x="176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3"/>
            <p:cNvSpPr/>
            <p:nvPr/>
          </p:nvSpPr>
          <p:spPr>
            <a:xfrm>
              <a:off x="5014621" y="3119749"/>
              <a:ext cx="73017" cy="31082"/>
            </a:xfrm>
            <a:custGeom>
              <a:avLst/>
              <a:gdLst/>
              <a:ahLst/>
              <a:cxnLst/>
              <a:rect l="l" t="t" r="r" b="b"/>
              <a:pathLst>
                <a:path w="2072" h="882" extrusionOk="0">
                  <a:moveTo>
                    <a:pt x="905" y="0"/>
                  </a:moveTo>
                  <a:cubicBezTo>
                    <a:pt x="381" y="0"/>
                    <a:pt x="0" y="405"/>
                    <a:pt x="0" y="881"/>
                  </a:cubicBezTo>
                  <a:lnTo>
                    <a:pt x="905" y="881"/>
                  </a:lnTo>
                  <a:cubicBezTo>
                    <a:pt x="1477" y="881"/>
                    <a:pt x="1953" y="500"/>
                    <a:pt x="207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3"/>
            <p:cNvSpPr/>
            <p:nvPr/>
          </p:nvSpPr>
          <p:spPr>
            <a:xfrm>
              <a:off x="4972651" y="2875538"/>
              <a:ext cx="42006" cy="41971"/>
            </a:xfrm>
            <a:custGeom>
              <a:avLst/>
              <a:gdLst/>
              <a:ahLst/>
              <a:cxnLst/>
              <a:rect l="l" t="t" r="r" b="b"/>
              <a:pathLst>
                <a:path w="1192" h="1191" extrusionOk="0">
                  <a:moveTo>
                    <a:pt x="596" y="0"/>
                  </a:moveTo>
                  <a:cubicBezTo>
                    <a:pt x="262" y="0"/>
                    <a:pt x="0" y="286"/>
                    <a:pt x="0" y="596"/>
                  </a:cubicBezTo>
                  <a:cubicBezTo>
                    <a:pt x="0" y="929"/>
                    <a:pt x="262" y="1191"/>
                    <a:pt x="596" y="1191"/>
                  </a:cubicBezTo>
                  <a:cubicBezTo>
                    <a:pt x="929" y="1191"/>
                    <a:pt x="1191" y="929"/>
                    <a:pt x="1191" y="596"/>
                  </a:cubicBezTo>
                  <a:cubicBezTo>
                    <a:pt x="1191" y="286"/>
                    <a:pt x="929" y="0"/>
                    <a:pt x="59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3"/>
            <p:cNvSpPr/>
            <p:nvPr/>
          </p:nvSpPr>
          <p:spPr>
            <a:xfrm>
              <a:off x="4899634" y="2923358"/>
              <a:ext cx="135991" cy="226628"/>
            </a:xfrm>
            <a:custGeom>
              <a:avLst/>
              <a:gdLst/>
              <a:ahLst/>
              <a:cxnLst/>
              <a:rect l="l" t="t" r="r" b="b"/>
              <a:pathLst>
                <a:path w="3859" h="6431" extrusionOk="0">
                  <a:moveTo>
                    <a:pt x="1715" y="1"/>
                  </a:moveTo>
                  <a:cubicBezTo>
                    <a:pt x="1572" y="120"/>
                    <a:pt x="1477" y="263"/>
                    <a:pt x="1477" y="477"/>
                  </a:cubicBezTo>
                  <a:lnTo>
                    <a:pt x="1477" y="1358"/>
                  </a:lnTo>
                  <a:cubicBezTo>
                    <a:pt x="1477" y="1787"/>
                    <a:pt x="1715" y="2192"/>
                    <a:pt x="2072" y="2406"/>
                  </a:cubicBezTo>
                  <a:lnTo>
                    <a:pt x="2072" y="2549"/>
                  </a:lnTo>
                  <a:lnTo>
                    <a:pt x="1787" y="2549"/>
                  </a:lnTo>
                  <a:cubicBezTo>
                    <a:pt x="810" y="2549"/>
                    <a:pt x="0" y="3359"/>
                    <a:pt x="0" y="4335"/>
                  </a:cubicBezTo>
                  <a:lnTo>
                    <a:pt x="0" y="5240"/>
                  </a:lnTo>
                  <a:cubicBezTo>
                    <a:pt x="0" y="5883"/>
                    <a:pt x="524" y="6431"/>
                    <a:pt x="1191" y="6431"/>
                  </a:cubicBezTo>
                  <a:lnTo>
                    <a:pt x="2668" y="6431"/>
                  </a:lnTo>
                  <a:cubicBezTo>
                    <a:pt x="2668" y="5930"/>
                    <a:pt x="2263" y="5526"/>
                    <a:pt x="1787" y="5526"/>
                  </a:cubicBezTo>
                  <a:cubicBezTo>
                    <a:pt x="1596" y="5526"/>
                    <a:pt x="1477" y="5383"/>
                    <a:pt x="1477" y="5240"/>
                  </a:cubicBezTo>
                  <a:lnTo>
                    <a:pt x="1477" y="4335"/>
                  </a:lnTo>
                  <a:cubicBezTo>
                    <a:pt x="1477" y="4168"/>
                    <a:pt x="1644" y="4049"/>
                    <a:pt x="1787" y="4049"/>
                  </a:cubicBezTo>
                  <a:cubicBezTo>
                    <a:pt x="2501" y="4049"/>
                    <a:pt x="3120" y="3620"/>
                    <a:pt x="3263" y="2549"/>
                  </a:cubicBezTo>
                  <a:lnTo>
                    <a:pt x="3263" y="2406"/>
                  </a:lnTo>
                  <a:cubicBezTo>
                    <a:pt x="3620" y="2192"/>
                    <a:pt x="3858" y="1811"/>
                    <a:pt x="3858" y="1358"/>
                  </a:cubicBezTo>
                  <a:lnTo>
                    <a:pt x="3858" y="477"/>
                  </a:lnTo>
                  <a:cubicBezTo>
                    <a:pt x="3858" y="263"/>
                    <a:pt x="3787" y="96"/>
                    <a:pt x="3620" y="1"/>
                  </a:cubicBezTo>
                  <a:cubicBezTo>
                    <a:pt x="3430" y="286"/>
                    <a:pt x="3073" y="477"/>
                    <a:pt x="2668" y="477"/>
                  </a:cubicBezTo>
                  <a:cubicBezTo>
                    <a:pt x="2287" y="477"/>
                    <a:pt x="1929" y="286"/>
                    <a:pt x="171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3"/>
            <p:cNvSpPr/>
            <p:nvPr/>
          </p:nvSpPr>
          <p:spPr>
            <a:xfrm>
              <a:off x="4855162" y="3150795"/>
              <a:ext cx="276986" cy="63820"/>
            </a:xfrm>
            <a:custGeom>
              <a:avLst/>
              <a:gdLst/>
              <a:ahLst/>
              <a:cxnLst/>
              <a:rect l="l" t="t" r="r" b="b"/>
              <a:pathLst>
                <a:path w="7860" h="1811" extrusionOk="0">
                  <a:moveTo>
                    <a:pt x="929" y="0"/>
                  </a:moveTo>
                  <a:cubicBezTo>
                    <a:pt x="453" y="0"/>
                    <a:pt x="48" y="358"/>
                    <a:pt x="0" y="858"/>
                  </a:cubicBezTo>
                  <a:cubicBezTo>
                    <a:pt x="0" y="1382"/>
                    <a:pt x="429" y="1810"/>
                    <a:pt x="929" y="1810"/>
                  </a:cubicBezTo>
                  <a:lnTo>
                    <a:pt x="6906" y="1810"/>
                  </a:lnTo>
                  <a:cubicBezTo>
                    <a:pt x="7383" y="1810"/>
                    <a:pt x="7811" y="1453"/>
                    <a:pt x="7835" y="953"/>
                  </a:cubicBezTo>
                  <a:cubicBezTo>
                    <a:pt x="7859" y="453"/>
                    <a:pt x="7454" y="0"/>
                    <a:pt x="6954" y="0"/>
                  </a:cubicBezTo>
                  <a:lnTo>
                    <a:pt x="6764" y="0"/>
                  </a:lnTo>
                  <a:cubicBezTo>
                    <a:pt x="6430" y="358"/>
                    <a:pt x="5954" y="596"/>
                    <a:pt x="5430" y="596"/>
                  </a:cubicBezTo>
                  <a:lnTo>
                    <a:pt x="2429" y="596"/>
                  </a:lnTo>
                  <a:cubicBezTo>
                    <a:pt x="1882" y="596"/>
                    <a:pt x="1405" y="358"/>
                    <a:pt x="107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3"/>
            <p:cNvSpPr/>
            <p:nvPr/>
          </p:nvSpPr>
          <p:spPr>
            <a:xfrm>
              <a:off x="5066635" y="2938406"/>
              <a:ext cx="108257" cy="106671"/>
            </a:xfrm>
            <a:custGeom>
              <a:avLst/>
              <a:gdLst/>
              <a:ahLst/>
              <a:cxnLst/>
              <a:rect l="l" t="t" r="r" b="b"/>
              <a:pathLst>
                <a:path w="3072" h="3027" extrusionOk="0">
                  <a:moveTo>
                    <a:pt x="2728" y="0"/>
                  </a:moveTo>
                  <a:cubicBezTo>
                    <a:pt x="2716" y="0"/>
                    <a:pt x="2704" y="1"/>
                    <a:pt x="2692" y="2"/>
                  </a:cubicBezTo>
                  <a:cubicBezTo>
                    <a:pt x="2191" y="74"/>
                    <a:pt x="1787" y="455"/>
                    <a:pt x="1691" y="979"/>
                  </a:cubicBezTo>
                  <a:lnTo>
                    <a:pt x="1501" y="1836"/>
                  </a:lnTo>
                  <a:lnTo>
                    <a:pt x="1" y="1836"/>
                  </a:lnTo>
                  <a:cubicBezTo>
                    <a:pt x="477" y="2098"/>
                    <a:pt x="858" y="2503"/>
                    <a:pt x="1072" y="3027"/>
                  </a:cubicBezTo>
                  <a:lnTo>
                    <a:pt x="1501" y="3027"/>
                  </a:lnTo>
                  <a:cubicBezTo>
                    <a:pt x="2072" y="3027"/>
                    <a:pt x="2573" y="2598"/>
                    <a:pt x="2692" y="2074"/>
                  </a:cubicBezTo>
                  <a:lnTo>
                    <a:pt x="3049" y="383"/>
                  </a:lnTo>
                  <a:cubicBezTo>
                    <a:pt x="3071" y="181"/>
                    <a:pt x="2924" y="0"/>
                    <a:pt x="2728"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3"/>
            <p:cNvSpPr/>
            <p:nvPr/>
          </p:nvSpPr>
          <p:spPr>
            <a:xfrm>
              <a:off x="4812346" y="3066044"/>
              <a:ext cx="66357" cy="64278"/>
            </a:xfrm>
            <a:custGeom>
              <a:avLst/>
              <a:gdLst/>
              <a:ahLst/>
              <a:cxnLst/>
              <a:rect l="l" t="t" r="r" b="b"/>
              <a:pathLst>
                <a:path w="1883" h="1824" extrusionOk="0">
                  <a:moveTo>
                    <a:pt x="1882" y="0"/>
                  </a:moveTo>
                  <a:lnTo>
                    <a:pt x="144" y="1096"/>
                  </a:lnTo>
                  <a:cubicBezTo>
                    <a:pt x="72" y="1167"/>
                    <a:pt x="25" y="1238"/>
                    <a:pt x="1" y="1334"/>
                  </a:cubicBezTo>
                  <a:cubicBezTo>
                    <a:pt x="25" y="1429"/>
                    <a:pt x="72" y="1524"/>
                    <a:pt x="144" y="1572"/>
                  </a:cubicBezTo>
                  <a:cubicBezTo>
                    <a:pt x="363" y="1740"/>
                    <a:pt x="638" y="1823"/>
                    <a:pt x="909" y="1823"/>
                  </a:cubicBezTo>
                  <a:cubicBezTo>
                    <a:pt x="1138" y="1823"/>
                    <a:pt x="1363" y="1763"/>
                    <a:pt x="1549" y="1643"/>
                  </a:cubicBezTo>
                  <a:lnTo>
                    <a:pt x="1882" y="1429"/>
                  </a:lnTo>
                  <a:cubicBezTo>
                    <a:pt x="1882" y="1358"/>
                    <a:pt x="1858" y="1310"/>
                    <a:pt x="1858" y="1215"/>
                  </a:cubicBezTo>
                  <a:lnTo>
                    <a:pt x="1858" y="334"/>
                  </a:lnTo>
                  <a:cubicBezTo>
                    <a:pt x="1858" y="214"/>
                    <a:pt x="1858" y="95"/>
                    <a:pt x="188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3"/>
            <p:cNvSpPr/>
            <p:nvPr/>
          </p:nvSpPr>
          <p:spPr>
            <a:xfrm>
              <a:off x="4813367" y="2940062"/>
              <a:ext cx="108962" cy="105861"/>
            </a:xfrm>
            <a:custGeom>
              <a:avLst/>
              <a:gdLst/>
              <a:ahLst/>
              <a:cxnLst/>
              <a:rect l="l" t="t" r="r" b="b"/>
              <a:pathLst>
                <a:path w="3092" h="3004" extrusionOk="0">
                  <a:moveTo>
                    <a:pt x="360" y="1"/>
                  </a:moveTo>
                  <a:cubicBezTo>
                    <a:pt x="163" y="1"/>
                    <a:pt x="0" y="160"/>
                    <a:pt x="67" y="360"/>
                  </a:cubicBezTo>
                  <a:lnTo>
                    <a:pt x="424" y="2051"/>
                  </a:lnTo>
                  <a:cubicBezTo>
                    <a:pt x="472" y="2599"/>
                    <a:pt x="996" y="3004"/>
                    <a:pt x="1544" y="3004"/>
                  </a:cubicBezTo>
                  <a:lnTo>
                    <a:pt x="2020" y="3004"/>
                  </a:lnTo>
                  <a:cubicBezTo>
                    <a:pt x="2234" y="2504"/>
                    <a:pt x="2615" y="2075"/>
                    <a:pt x="3091" y="1813"/>
                  </a:cubicBezTo>
                  <a:lnTo>
                    <a:pt x="1591" y="1813"/>
                  </a:lnTo>
                  <a:lnTo>
                    <a:pt x="1401" y="956"/>
                  </a:lnTo>
                  <a:cubicBezTo>
                    <a:pt x="1305" y="455"/>
                    <a:pt x="877" y="51"/>
                    <a:pt x="400" y="3"/>
                  </a:cubicBezTo>
                  <a:cubicBezTo>
                    <a:pt x="387" y="1"/>
                    <a:pt x="373" y="1"/>
                    <a:pt x="36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53"/>
          <p:cNvGrpSpPr/>
          <p:nvPr/>
        </p:nvGrpSpPr>
        <p:grpSpPr>
          <a:xfrm>
            <a:off x="5596946" y="2914771"/>
            <a:ext cx="350306" cy="348667"/>
            <a:chOff x="5630574" y="2865459"/>
            <a:chExt cx="361737" cy="360045"/>
          </a:xfrm>
        </p:grpSpPr>
        <p:sp>
          <p:nvSpPr>
            <p:cNvPr id="965" name="Google Shape;965;p53"/>
            <p:cNvSpPr/>
            <p:nvPr/>
          </p:nvSpPr>
          <p:spPr>
            <a:xfrm>
              <a:off x="5822771" y="3120595"/>
              <a:ext cx="62974" cy="104909"/>
            </a:xfrm>
            <a:custGeom>
              <a:avLst/>
              <a:gdLst/>
              <a:ahLst/>
              <a:cxnLst/>
              <a:rect l="l" t="t" r="r" b="b"/>
              <a:pathLst>
                <a:path w="1787" h="2977" extrusionOk="0">
                  <a:moveTo>
                    <a:pt x="286" y="0"/>
                  </a:moveTo>
                  <a:cubicBezTo>
                    <a:pt x="119" y="0"/>
                    <a:pt x="0" y="143"/>
                    <a:pt x="0" y="286"/>
                  </a:cubicBezTo>
                  <a:lnTo>
                    <a:pt x="0" y="881"/>
                  </a:lnTo>
                  <a:cubicBezTo>
                    <a:pt x="0" y="1119"/>
                    <a:pt x="72" y="1334"/>
                    <a:pt x="239" y="1477"/>
                  </a:cubicBezTo>
                  <a:cubicBezTo>
                    <a:pt x="72" y="1643"/>
                    <a:pt x="0" y="1834"/>
                    <a:pt x="0" y="2072"/>
                  </a:cubicBezTo>
                  <a:lnTo>
                    <a:pt x="0" y="2667"/>
                  </a:lnTo>
                  <a:cubicBezTo>
                    <a:pt x="0" y="2858"/>
                    <a:pt x="143" y="2977"/>
                    <a:pt x="286" y="2977"/>
                  </a:cubicBezTo>
                  <a:cubicBezTo>
                    <a:pt x="1120" y="2977"/>
                    <a:pt x="1786" y="2286"/>
                    <a:pt x="1786" y="1477"/>
                  </a:cubicBezTo>
                  <a:cubicBezTo>
                    <a:pt x="1786" y="643"/>
                    <a:pt x="1096" y="0"/>
                    <a:pt x="28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3"/>
            <p:cNvSpPr/>
            <p:nvPr/>
          </p:nvSpPr>
          <p:spPr>
            <a:xfrm>
              <a:off x="5738830" y="2865459"/>
              <a:ext cx="63009" cy="104945"/>
            </a:xfrm>
            <a:custGeom>
              <a:avLst/>
              <a:gdLst/>
              <a:ahLst/>
              <a:cxnLst/>
              <a:rect l="l" t="t" r="r" b="b"/>
              <a:pathLst>
                <a:path w="1788" h="2978" extrusionOk="0">
                  <a:moveTo>
                    <a:pt x="1477" y="1"/>
                  </a:moveTo>
                  <a:cubicBezTo>
                    <a:pt x="644" y="1"/>
                    <a:pt x="1" y="691"/>
                    <a:pt x="1" y="1477"/>
                  </a:cubicBezTo>
                  <a:cubicBezTo>
                    <a:pt x="1" y="2334"/>
                    <a:pt x="668" y="2977"/>
                    <a:pt x="1477" y="2977"/>
                  </a:cubicBezTo>
                  <a:cubicBezTo>
                    <a:pt x="1668" y="2977"/>
                    <a:pt x="1787" y="2834"/>
                    <a:pt x="1787" y="2692"/>
                  </a:cubicBezTo>
                  <a:lnTo>
                    <a:pt x="1787" y="2072"/>
                  </a:lnTo>
                  <a:cubicBezTo>
                    <a:pt x="1787" y="1834"/>
                    <a:pt x="1692" y="1644"/>
                    <a:pt x="1549" y="1477"/>
                  </a:cubicBezTo>
                  <a:cubicBezTo>
                    <a:pt x="1692" y="1334"/>
                    <a:pt x="1787" y="1144"/>
                    <a:pt x="1787" y="882"/>
                  </a:cubicBezTo>
                  <a:lnTo>
                    <a:pt x="1787" y="286"/>
                  </a:lnTo>
                  <a:cubicBezTo>
                    <a:pt x="1787" y="120"/>
                    <a:pt x="1644" y="1"/>
                    <a:pt x="147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3"/>
            <p:cNvSpPr/>
            <p:nvPr/>
          </p:nvSpPr>
          <p:spPr>
            <a:xfrm>
              <a:off x="5643190" y="3098746"/>
              <a:ext cx="158650" cy="126053"/>
            </a:xfrm>
            <a:custGeom>
              <a:avLst/>
              <a:gdLst/>
              <a:ahLst/>
              <a:cxnLst/>
              <a:rect l="l" t="t" r="r" b="b"/>
              <a:pathLst>
                <a:path w="4502" h="3577" extrusionOk="0">
                  <a:moveTo>
                    <a:pt x="344" y="0"/>
                  </a:moveTo>
                  <a:cubicBezTo>
                    <a:pt x="308" y="0"/>
                    <a:pt x="272" y="8"/>
                    <a:pt x="238" y="25"/>
                  </a:cubicBezTo>
                  <a:cubicBezTo>
                    <a:pt x="95" y="72"/>
                    <a:pt x="0" y="263"/>
                    <a:pt x="72" y="406"/>
                  </a:cubicBezTo>
                  <a:cubicBezTo>
                    <a:pt x="738" y="2144"/>
                    <a:pt x="2334" y="3335"/>
                    <a:pt x="4144" y="3573"/>
                  </a:cubicBezTo>
                  <a:cubicBezTo>
                    <a:pt x="4158" y="3575"/>
                    <a:pt x="4172" y="3576"/>
                    <a:pt x="4186" y="3576"/>
                  </a:cubicBezTo>
                  <a:cubicBezTo>
                    <a:pt x="4338" y="3576"/>
                    <a:pt x="4477" y="3462"/>
                    <a:pt x="4477" y="3287"/>
                  </a:cubicBezTo>
                  <a:cubicBezTo>
                    <a:pt x="4501" y="3121"/>
                    <a:pt x="4382" y="2978"/>
                    <a:pt x="4191" y="2978"/>
                  </a:cubicBezTo>
                  <a:cubicBezTo>
                    <a:pt x="2620" y="2763"/>
                    <a:pt x="1262" y="1716"/>
                    <a:pt x="619" y="191"/>
                  </a:cubicBezTo>
                  <a:cubicBezTo>
                    <a:pt x="583" y="82"/>
                    <a:pt x="462" y="0"/>
                    <a:pt x="34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3"/>
            <p:cNvSpPr/>
            <p:nvPr/>
          </p:nvSpPr>
          <p:spPr>
            <a:xfrm>
              <a:off x="5701935" y="3114322"/>
              <a:ext cx="100716" cy="67097"/>
            </a:xfrm>
            <a:custGeom>
              <a:avLst/>
              <a:gdLst/>
              <a:ahLst/>
              <a:cxnLst/>
              <a:rect l="l" t="t" r="r" b="b"/>
              <a:pathLst>
                <a:path w="2858" h="1904" extrusionOk="0">
                  <a:moveTo>
                    <a:pt x="326" y="0"/>
                  </a:moveTo>
                  <a:cubicBezTo>
                    <a:pt x="259" y="0"/>
                    <a:pt x="193" y="19"/>
                    <a:pt x="143" y="59"/>
                  </a:cubicBezTo>
                  <a:cubicBezTo>
                    <a:pt x="24" y="154"/>
                    <a:pt x="0" y="345"/>
                    <a:pt x="95" y="464"/>
                  </a:cubicBezTo>
                  <a:cubicBezTo>
                    <a:pt x="691" y="1250"/>
                    <a:pt x="1548" y="1750"/>
                    <a:pt x="2477" y="1893"/>
                  </a:cubicBezTo>
                  <a:cubicBezTo>
                    <a:pt x="2498" y="1900"/>
                    <a:pt x="2521" y="1903"/>
                    <a:pt x="2544" y="1903"/>
                  </a:cubicBezTo>
                  <a:cubicBezTo>
                    <a:pt x="2673" y="1903"/>
                    <a:pt x="2814" y="1796"/>
                    <a:pt x="2834" y="1655"/>
                  </a:cubicBezTo>
                  <a:cubicBezTo>
                    <a:pt x="2858" y="1512"/>
                    <a:pt x="2739" y="1345"/>
                    <a:pt x="2596" y="1297"/>
                  </a:cubicBezTo>
                  <a:cubicBezTo>
                    <a:pt x="1786" y="1178"/>
                    <a:pt x="1072" y="750"/>
                    <a:pt x="572" y="107"/>
                  </a:cubicBezTo>
                  <a:cubicBezTo>
                    <a:pt x="516" y="37"/>
                    <a:pt x="420" y="0"/>
                    <a:pt x="32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3"/>
            <p:cNvSpPr/>
            <p:nvPr/>
          </p:nvSpPr>
          <p:spPr>
            <a:xfrm>
              <a:off x="5821926" y="2909580"/>
              <a:ext cx="99905" cy="67097"/>
            </a:xfrm>
            <a:custGeom>
              <a:avLst/>
              <a:gdLst/>
              <a:ahLst/>
              <a:cxnLst/>
              <a:rect l="l" t="t" r="r" b="b"/>
              <a:pathLst>
                <a:path w="2835" h="1904" extrusionOk="0">
                  <a:moveTo>
                    <a:pt x="299" y="0"/>
                  </a:moveTo>
                  <a:cubicBezTo>
                    <a:pt x="151" y="0"/>
                    <a:pt x="45" y="107"/>
                    <a:pt x="24" y="249"/>
                  </a:cubicBezTo>
                  <a:cubicBezTo>
                    <a:pt x="1" y="392"/>
                    <a:pt x="96" y="558"/>
                    <a:pt x="263" y="606"/>
                  </a:cubicBezTo>
                  <a:cubicBezTo>
                    <a:pt x="1072" y="725"/>
                    <a:pt x="1787" y="1154"/>
                    <a:pt x="2287" y="1797"/>
                  </a:cubicBezTo>
                  <a:cubicBezTo>
                    <a:pt x="2328" y="1866"/>
                    <a:pt x="2419" y="1903"/>
                    <a:pt x="2510" y="1903"/>
                  </a:cubicBezTo>
                  <a:cubicBezTo>
                    <a:pt x="2576" y="1903"/>
                    <a:pt x="2642" y="1884"/>
                    <a:pt x="2692" y="1844"/>
                  </a:cubicBezTo>
                  <a:cubicBezTo>
                    <a:pt x="2811" y="1749"/>
                    <a:pt x="2835" y="1559"/>
                    <a:pt x="2763" y="1440"/>
                  </a:cubicBezTo>
                  <a:cubicBezTo>
                    <a:pt x="2168" y="654"/>
                    <a:pt x="1334" y="154"/>
                    <a:pt x="382" y="11"/>
                  </a:cubicBezTo>
                  <a:cubicBezTo>
                    <a:pt x="353" y="3"/>
                    <a:pt x="325" y="0"/>
                    <a:pt x="29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3"/>
            <p:cNvSpPr/>
            <p:nvPr/>
          </p:nvSpPr>
          <p:spPr>
            <a:xfrm>
              <a:off x="5823617" y="2866200"/>
              <a:ext cx="156959" cy="126018"/>
            </a:xfrm>
            <a:custGeom>
              <a:avLst/>
              <a:gdLst/>
              <a:ahLst/>
              <a:cxnLst/>
              <a:rect l="l" t="t" r="r" b="b"/>
              <a:pathLst>
                <a:path w="4454" h="3576" extrusionOk="0">
                  <a:moveTo>
                    <a:pt x="286" y="0"/>
                  </a:moveTo>
                  <a:cubicBezTo>
                    <a:pt x="120" y="0"/>
                    <a:pt x="0" y="113"/>
                    <a:pt x="0" y="265"/>
                  </a:cubicBezTo>
                  <a:cubicBezTo>
                    <a:pt x="0" y="456"/>
                    <a:pt x="95" y="599"/>
                    <a:pt x="262" y="599"/>
                  </a:cubicBezTo>
                  <a:cubicBezTo>
                    <a:pt x="1834" y="813"/>
                    <a:pt x="3239" y="1861"/>
                    <a:pt x="3834" y="3385"/>
                  </a:cubicBezTo>
                  <a:cubicBezTo>
                    <a:pt x="3889" y="3494"/>
                    <a:pt x="4000" y="3576"/>
                    <a:pt x="4113" y="3576"/>
                  </a:cubicBezTo>
                  <a:cubicBezTo>
                    <a:pt x="4147" y="3576"/>
                    <a:pt x="4182" y="3568"/>
                    <a:pt x="4215" y="3552"/>
                  </a:cubicBezTo>
                  <a:cubicBezTo>
                    <a:pt x="4382" y="3504"/>
                    <a:pt x="4454" y="3314"/>
                    <a:pt x="4406" y="3171"/>
                  </a:cubicBezTo>
                  <a:cubicBezTo>
                    <a:pt x="3715" y="1432"/>
                    <a:pt x="2144" y="241"/>
                    <a:pt x="334" y="3"/>
                  </a:cubicBezTo>
                  <a:cubicBezTo>
                    <a:pt x="317" y="1"/>
                    <a:pt x="301" y="0"/>
                    <a:pt x="28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3"/>
            <p:cNvSpPr/>
            <p:nvPr/>
          </p:nvSpPr>
          <p:spPr>
            <a:xfrm>
              <a:off x="5630574" y="2914125"/>
              <a:ext cx="170421" cy="185503"/>
            </a:xfrm>
            <a:custGeom>
              <a:avLst/>
              <a:gdLst/>
              <a:ahLst/>
              <a:cxnLst/>
              <a:rect l="l" t="t" r="r" b="b"/>
              <a:pathLst>
                <a:path w="4836" h="5264" extrusionOk="0">
                  <a:moveTo>
                    <a:pt x="2454" y="1"/>
                  </a:moveTo>
                  <a:cubicBezTo>
                    <a:pt x="1358" y="358"/>
                    <a:pt x="596" y="1358"/>
                    <a:pt x="596" y="2525"/>
                  </a:cubicBezTo>
                  <a:cubicBezTo>
                    <a:pt x="596" y="2692"/>
                    <a:pt x="620" y="2882"/>
                    <a:pt x="668" y="3097"/>
                  </a:cubicBezTo>
                  <a:cubicBezTo>
                    <a:pt x="239" y="3359"/>
                    <a:pt x="1" y="3859"/>
                    <a:pt x="1" y="4359"/>
                  </a:cubicBezTo>
                  <a:cubicBezTo>
                    <a:pt x="25" y="4478"/>
                    <a:pt x="168" y="4645"/>
                    <a:pt x="334" y="4645"/>
                  </a:cubicBezTo>
                  <a:lnTo>
                    <a:pt x="1644" y="4645"/>
                  </a:lnTo>
                  <a:cubicBezTo>
                    <a:pt x="2120" y="5026"/>
                    <a:pt x="2740" y="5264"/>
                    <a:pt x="3335" y="5264"/>
                  </a:cubicBezTo>
                  <a:cubicBezTo>
                    <a:pt x="4168" y="5264"/>
                    <a:pt x="4835" y="4573"/>
                    <a:pt x="4835" y="3740"/>
                  </a:cubicBezTo>
                  <a:cubicBezTo>
                    <a:pt x="4835" y="2906"/>
                    <a:pt x="4145" y="2215"/>
                    <a:pt x="3335" y="2215"/>
                  </a:cubicBezTo>
                  <a:cubicBezTo>
                    <a:pt x="2835" y="2215"/>
                    <a:pt x="2454" y="1811"/>
                    <a:pt x="2454" y="1334"/>
                  </a:cubicBezTo>
                  <a:cubicBezTo>
                    <a:pt x="2454" y="1144"/>
                    <a:pt x="2501" y="1001"/>
                    <a:pt x="2597" y="858"/>
                  </a:cubicBezTo>
                  <a:cubicBezTo>
                    <a:pt x="2501" y="620"/>
                    <a:pt x="2454" y="382"/>
                    <a:pt x="2454" y="144"/>
                  </a:cubicBezTo>
                  <a:lnTo>
                    <a:pt x="2454"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3"/>
            <p:cNvSpPr/>
            <p:nvPr/>
          </p:nvSpPr>
          <p:spPr>
            <a:xfrm>
              <a:off x="5822771" y="2992181"/>
              <a:ext cx="169540" cy="186349"/>
            </a:xfrm>
            <a:custGeom>
              <a:avLst/>
              <a:gdLst/>
              <a:ahLst/>
              <a:cxnLst/>
              <a:rect l="l" t="t" r="r" b="b"/>
              <a:pathLst>
                <a:path w="4811" h="5288" extrusionOk="0">
                  <a:moveTo>
                    <a:pt x="1477" y="0"/>
                  </a:moveTo>
                  <a:cubicBezTo>
                    <a:pt x="643" y="0"/>
                    <a:pt x="0" y="691"/>
                    <a:pt x="0" y="1525"/>
                  </a:cubicBezTo>
                  <a:cubicBezTo>
                    <a:pt x="0" y="2358"/>
                    <a:pt x="667" y="3049"/>
                    <a:pt x="1477" y="3049"/>
                  </a:cubicBezTo>
                  <a:cubicBezTo>
                    <a:pt x="2001" y="3049"/>
                    <a:pt x="2382" y="3454"/>
                    <a:pt x="2382" y="3930"/>
                  </a:cubicBezTo>
                  <a:cubicBezTo>
                    <a:pt x="2382" y="4120"/>
                    <a:pt x="2310" y="4263"/>
                    <a:pt x="2239" y="4382"/>
                  </a:cubicBezTo>
                  <a:cubicBezTo>
                    <a:pt x="2310" y="4620"/>
                    <a:pt x="2382" y="4859"/>
                    <a:pt x="2382" y="5121"/>
                  </a:cubicBezTo>
                  <a:lnTo>
                    <a:pt x="2382" y="5287"/>
                  </a:lnTo>
                  <a:cubicBezTo>
                    <a:pt x="3453" y="4930"/>
                    <a:pt x="4192" y="3906"/>
                    <a:pt x="4192" y="2739"/>
                  </a:cubicBezTo>
                  <a:cubicBezTo>
                    <a:pt x="4192" y="2572"/>
                    <a:pt x="4168" y="2358"/>
                    <a:pt x="4144" y="2191"/>
                  </a:cubicBezTo>
                  <a:cubicBezTo>
                    <a:pt x="4549" y="1906"/>
                    <a:pt x="4811" y="1406"/>
                    <a:pt x="4811" y="905"/>
                  </a:cubicBezTo>
                  <a:cubicBezTo>
                    <a:pt x="4811" y="715"/>
                    <a:pt x="4692" y="596"/>
                    <a:pt x="4525" y="596"/>
                  </a:cubicBezTo>
                  <a:lnTo>
                    <a:pt x="3192" y="596"/>
                  </a:lnTo>
                  <a:cubicBezTo>
                    <a:pt x="2715" y="215"/>
                    <a:pt x="2120" y="0"/>
                    <a:pt x="147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53"/>
          <p:cNvGrpSpPr/>
          <p:nvPr/>
        </p:nvGrpSpPr>
        <p:grpSpPr>
          <a:xfrm>
            <a:off x="6404778" y="2913952"/>
            <a:ext cx="287720" cy="350305"/>
            <a:chOff x="6464767" y="2864614"/>
            <a:chExt cx="297108" cy="361736"/>
          </a:xfrm>
        </p:grpSpPr>
        <p:sp>
          <p:nvSpPr>
            <p:cNvPr id="974" name="Google Shape;974;p53"/>
            <p:cNvSpPr/>
            <p:nvPr/>
          </p:nvSpPr>
          <p:spPr>
            <a:xfrm>
              <a:off x="6528550" y="2864614"/>
              <a:ext cx="170385" cy="73053"/>
            </a:xfrm>
            <a:custGeom>
              <a:avLst/>
              <a:gdLst/>
              <a:ahLst/>
              <a:cxnLst/>
              <a:rect l="l" t="t" r="r" b="b"/>
              <a:pathLst>
                <a:path w="4835" h="2073" extrusionOk="0">
                  <a:moveTo>
                    <a:pt x="2382" y="1"/>
                  </a:moveTo>
                  <a:cubicBezTo>
                    <a:pt x="2215" y="1"/>
                    <a:pt x="2096" y="144"/>
                    <a:pt x="2096" y="286"/>
                  </a:cubicBezTo>
                  <a:lnTo>
                    <a:pt x="2096" y="453"/>
                  </a:lnTo>
                  <a:cubicBezTo>
                    <a:pt x="1882" y="596"/>
                    <a:pt x="1310" y="882"/>
                    <a:pt x="310" y="882"/>
                  </a:cubicBezTo>
                  <a:cubicBezTo>
                    <a:pt x="119" y="882"/>
                    <a:pt x="0" y="1049"/>
                    <a:pt x="0" y="1191"/>
                  </a:cubicBezTo>
                  <a:cubicBezTo>
                    <a:pt x="0" y="1453"/>
                    <a:pt x="239" y="2073"/>
                    <a:pt x="2406" y="2073"/>
                  </a:cubicBezTo>
                  <a:cubicBezTo>
                    <a:pt x="4597" y="2073"/>
                    <a:pt x="4835" y="1453"/>
                    <a:pt x="4835" y="1191"/>
                  </a:cubicBezTo>
                  <a:cubicBezTo>
                    <a:pt x="4835" y="1001"/>
                    <a:pt x="4668" y="882"/>
                    <a:pt x="4525" y="882"/>
                  </a:cubicBezTo>
                  <a:cubicBezTo>
                    <a:pt x="3477" y="882"/>
                    <a:pt x="2930" y="596"/>
                    <a:pt x="2739" y="453"/>
                  </a:cubicBezTo>
                  <a:lnTo>
                    <a:pt x="2739" y="286"/>
                  </a:lnTo>
                  <a:cubicBezTo>
                    <a:pt x="2691" y="144"/>
                    <a:pt x="2572" y="1"/>
                    <a:pt x="238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3"/>
            <p:cNvSpPr/>
            <p:nvPr/>
          </p:nvSpPr>
          <p:spPr>
            <a:xfrm>
              <a:off x="6464767" y="3128136"/>
              <a:ext cx="297108" cy="98214"/>
            </a:xfrm>
            <a:custGeom>
              <a:avLst/>
              <a:gdLst/>
              <a:ahLst/>
              <a:cxnLst/>
              <a:rect l="l" t="t" r="r" b="b"/>
              <a:pathLst>
                <a:path w="8431" h="2787" extrusionOk="0">
                  <a:moveTo>
                    <a:pt x="1548" y="0"/>
                  </a:moveTo>
                  <a:lnTo>
                    <a:pt x="1548" y="1786"/>
                  </a:lnTo>
                  <a:lnTo>
                    <a:pt x="1120" y="2191"/>
                  </a:lnTo>
                  <a:lnTo>
                    <a:pt x="358" y="2191"/>
                  </a:lnTo>
                  <a:cubicBezTo>
                    <a:pt x="342" y="2190"/>
                    <a:pt x="327" y="2189"/>
                    <a:pt x="312" y="2189"/>
                  </a:cubicBezTo>
                  <a:cubicBezTo>
                    <a:pt x="123" y="2189"/>
                    <a:pt x="0" y="2324"/>
                    <a:pt x="0" y="2501"/>
                  </a:cubicBezTo>
                  <a:cubicBezTo>
                    <a:pt x="0" y="2668"/>
                    <a:pt x="143" y="2787"/>
                    <a:pt x="286" y="2787"/>
                  </a:cubicBezTo>
                  <a:lnTo>
                    <a:pt x="8097" y="2787"/>
                  </a:lnTo>
                  <a:cubicBezTo>
                    <a:pt x="8240" y="2787"/>
                    <a:pt x="8383" y="2668"/>
                    <a:pt x="8383" y="2525"/>
                  </a:cubicBezTo>
                  <a:cubicBezTo>
                    <a:pt x="8431" y="2334"/>
                    <a:pt x="8264" y="2191"/>
                    <a:pt x="8097" y="2191"/>
                  </a:cubicBezTo>
                  <a:lnTo>
                    <a:pt x="7312" y="2191"/>
                  </a:lnTo>
                  <a:lnTo>
                    <a:pt x="6907" y="1786"/>
                  </a:lnTo>
                  <a:lnTo>
                    <a:pt x="6907" y="0"/>
                  </a:lnTo>
                  <a:cubicBezTo>
                    <a:pt x="6454" y="24"/>
                    <a:pt x="5883" y="48"/>
                    <a:pt x="5406" y="48"/>
                  </a:cubicBezTo>
                  <a:lnTo>
                    <a:pt x="5406" y="1596"/>
                  </a:lnTo>
                  <a:lnTo>
                    <a:pt x="4811" y="1596"/>
                  </a:lnTo>
                  <a:lnTo>
                    <a:pt x="4811" y="72"/>
                  </a:lnTo>
                  <a:lnTo>
                    <a:pt x="3620" y="72"/>
                  </a:lnTo>
                  <a:lnTo>
                    <a:pt x="3620" y="1596"/>
                  </a:lnTo>
                  <a:lnTo>
                    <a:pt x="3025" y="1596"/>
                  </a:lnTo>
                  <a:lnTo>
                    <a:pt x="3025" y="48"/>
                  </a:lnTo>
                  <a:cubicBezTo>
                    <a:pt x="2525" y="48"/>
                    <a:pt x="2001" y="24"/>
                    <a:pt x="1548"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3"/>
            <p:cNvSpPr/>
            <p:nvPr/>
          </p:nvSpPr>
          <p:spPr>
            <a:xfrm>
              <a:off x="6504200" y="2956096"/>
              <a:ext cx="217396" cy="68013"/>
            </a:xfrm>
            <a:custGeom>
              <a:avLst/>
              <a:gdLst/>
              <a:ahLst/>
              <a:cxnLst/>
              <a:rect l="l" t="t" r="r" b="b"/>
              <a:pathLst>
                <a:path w="6169" h="1930" extrusionOk="0">
                  <a:moveTo>
                    <a:pt x="1644" y="0"/>
                  </a:moveTo>
                  <a:lnTo>
                    <a:pt x="1644" y="763"/>
                  </a:lnTo>
                  <a:cubicBezTo>
                    <a:pt x="1596" y="786"/>
                    <a:pt x="1525" y="834"/>
                    <a:pt x="1501" y="905"/>
                  </a:cubicBezTo>
                  <a:cubicBezTo>
                    <a:pt x="1501" y="905"/>
                    <a:pt x="1311" y="1215"/>
                    <a:pt x="406" y="1215"/>
                  </a:cubicBezTo>
                  <a:cubicBezTo>
                    <a:pt x="387" y="1213"/>
                    <a:pt x="369" y="1212"/>
                    <a:pt x="352" y="1212"/>
                  </a:cubicBezTo>
                  <a:cubicBezTo>
                    <a:pt x="168" y="1212"/>
                    <a:pt x="48" y="1323"/>
                    <a:pt x="48" y="1453"/>
                  </a:cubicBezTo>
                  <a:cubicBezTo>
                    <a:pt x="1" y="1596"/>
                    <a:pt x="120" y="1739"/>
                    <a:pt x="287" y="1787"/>
                  </a:cubicBezTo>
                  <a:cubicBezTo>
                    <a:pt x="691" y="1858"/>
                    <a:pt x="2239" y="1929"/>
                    <a:pt x="3097" y="1929"/>
                  </a:cubicBezTo>
                  <a:cubicBezTo>
                    <a:pt x="3978" y="1929"/>
                    <a:pt x="5526" y="1858"/>
                    <a:pt x="5931" y="1787"/>
                  </a:cubicBezTo>
                  <a:cubicBezTo>
                    <a:pt x="6073" y="1739"/>
                    <a:pt x="6169" y="1596"/>
                    <a:pt x="6169" y="1453"/>
                  </a:cubicBezTo>
                  <a:cubicBezTo>
                    <a:pt x="6145" y="1310"/>
                    <a:pt x="6026" y="1191"/>
                    <a:pt x="5883" y="1191"/>
                  </a:cubicBezTo>
                  <a:cubicBezTo>
                    <a:pt x="5002" y="1191"/>
                    <a:pt x="4740" y="858"/>
                    <a:pt x="4740" y="858"/>
                  </a:cubicBezTo>
                  <a:cubicBezTo>
                    <a:pt x="4716" y="810"/>
                    <a:pt x="4692" y="786"/>
                    <a:pt x="4621" y="763"/>
                  </a:cubicBezTo>
                  <a:lnTo>
                    <a:pt x="4621" y="0"/>
                  </a:lnTo>
                  <a:cubicBezTo>
                    <a:pt x="4287" y="48"/>
                    <a:pt x="3906" y="120"/>
                    <a:pt x="3430" y="120"/>
                  </a:cubicBezTo>
                  <a:lnTo>
                    <a:pt x="3430" y="715"/>
                  </a:lnTo>
                  <a:lnTo>
                    <a:pt x="2835" y="715"/>
                  </a:lnTo>
                  <a:lnTo>
                    <a:pt x="2835" y="120"/>
                  </a:lnTo>
                  <a:cubicBezTo>
                    <a:pt x="2358" y="120"/>
                    <a:pt x="1977" y="48"/>
                    <a:pt x="164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3"/>
            <p:cNvSpPr/>
            <p:nvPr/>
          </p:nvSpPr>
          <p:spPr>
            <a:xfrm>
              <a:off x="6483232" y="3042539"/>
              <a:ext cx="259366" cy="66322"/>
            </a:xfrm>
            <a:custGeom>
              <a:avLst/>
              <a:gdLst/>
              <a:ahLst/>
              <a:cxnLst/>
              <a:rect l="l" t="t" r="r" b="b"/>
              <a:pathLst>
                <a:path w="7360" h="1882" extrusionOk="0">
                  <a:moveTo>
                    <a:pt x="1596" y="0"/>
                  </a:moveTo>
                  <a:lnTo>
                    <a:pt x="1596" y="715"/>
                  </a:lnTo>
                  <a:cubicBezTo>
                    <a:pt x="1525" y="762"/>
                    <a:pt x="1477" y="786"/>
                    <a:pt x="1429" y="881"/>
                  </a:cubicBezTo>
                  <a:cubicBezTo>
                    <a:pt x="1429" y="881"/>
                    <a:pt x="1263" y="1143"/>
                    <a:pt x="334" y="1143"/>
                  </a:cubicBezTo>
                  <a:cubicBezTo>
                    <a:pt x="167" y="1143"/>
                    <a:pt x="48" y="1263"/>
                    <a:pt x="48" y="1405"/>
                  </a:cubicBezTo>
                  <a:cubicBezTo>
                    <a:pt x="0" y="1548"/>
                    <a:pt x="119" y="1715"/>
                    <a:pt x="286" y="1739"/>
                  </a:cubicBezTo>
                  <a:cubicBezTo>
                    <a:pt x="691" y="1834"/>
                    <a:pt x="2834" y="1882"/>
                    <a:pt x="3692" y="1882"/>
                  </a:cubicBezTo>
                  <a:cubicBezTo>
                    <a:pt x="4573" y="1882"/>
                    <a:pt x="6716" y="1834"/>
                    <a:pt x="7121" y="1739"/>
                  </a:cubicBezTo>
                  <a:cubicBezTo>
                    <a:pt x="7264" y="1715"/>
                    <a:pt x="7359" y="1548"/>
                    <a:pt x="7359" y="1405"/>
                  </a:cubicBezTo>
                  <a:cubicBezTo>
                    <a:pt x="7335" y="1263"/>
                    <a:pt x="7216" y="1143"/>
                    <a:pt x="7073" y="1143"/>
                  </a:cubicBezTo>
                  <a:cubicBezTo>
                    <a:pt x="6192" y="1143"/>
                    <a:pt x="5930" y="810"/>
                    <a:pt x="5930" y="810"/>
                  </a:cubicBezTo>
                  <a:cubicBezTo>
                    <a:pt x="5906" y="786"/>
                    <a:pt x="5883" y="762"/>
                    <a:pt x="5811" y="715"/>
                  </a:cubicBezTo>
                  <a:lnTo>
                    <a:pt x="5811" y="0"/>
                  </a:lnTo>
                  <a:cubicBezTo>
                    <a:pt x="5478" y="48"/>
                    <a:pt x="5168" y="48"/>
                    <a:pt x="4811" y="72"/>
                  </a:cubicBezTo>
                  <a:lnTo>
                    <a:pt x="4811" y="691"/>
                  </a:lnTo>
                  <a:lnTo>
                    <a:pt x="4216" y="691"/>
                  </a:lnTo>
                  <a:lnTo>
                    <a:pt x="4216" y="96"/>
                  </a:lnTo>
                  <a:lnTo>
                    <a:pt x="3192" y="96"/>
                  </a:lnTo>
                  <a:lnTo>
                    <a:pt x="3192" y="691"/>
                  </a:lnTo>
                  <a:lnTo>
                    <a:pt x="2596" y="691"/>
                  </a:lnTo>
                  <a:lnTo>
                    <a:pt x="2596" y="72"/>
                  </a:lnTo>
                  <a:cubicBezTo>
                    <a:pt x="2263" y="72"/>
                    <a:pt x="1906" y="48"/>
                    <a:pt x="159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53"/>
          <p:cNvGrpSpPr/>
          <p:nvPr/>
        </p:nvGrpSpPr>
        <p:grpSpPr>
          <a:xfrm>
            <a:off x="7154084" y="2914771"/>
            <a:ext cx="353550" cy="348667"/>
            <a:chOff x="7238523" y="2865459"/>
            <a:chExt cx="365086" cy="360044"/>
          </a:xfrm>
        </p:grpSpPr>
        <p:sp>
          <p:nvSpPr>
            <p:cNvPr id="979" name="Google Shape;979;p53"/>
            <p:cNvSpPr/>
            <p:nvPr/>
          </p:nvSpPr>
          <p:spPr>
            <a:xfrm>
              <a:off x="7262874" y="2865459"/>
              <a:ext cx="317230" cy="104945"/>
            </a:xfrm>
            <a:custGeom>
              <a:avLst/>
              <a:gdLst/>
              <a:ahLst/>
              <a:cxnLst/>
              <a:rect l="l" t="t" r="r" b="b"/>
              <a:pathLst>
                <a:path w="9002" h="2978" extrusionOk="0">
                  <a:moveTo>
                    <a:pt x="4501" y="1"/>
                  </a:moveTo>
                  <a:cubicBezTo>
                    <a:pt x="4025" y="1"/>
                    <a:pt x="3596" y="405"/>
                    <a:pt x="3596" y="882"/>
                  </a:cubicBezTo>
                  <a:cubicBezTo>
                    <a:pt x="3596" y="1001"/>
                    <a:pt x="3644" y="1096"/>
                    <a:pt x="3667" y="1191"/>
                  </a:cubicBezTo>
                  <a:lnTo>
                    <a:pt x="2358" y="1191"/>
                  </a:lnTo>
                  <a:cubicBezTo>
                    <a:pt x="2239" y="834"/>
                    <a:pt x="1905" y="596"/>
                    <a:pt x="1524" y="596"/>
                  </a:cubicBezTo>
                  <a:cubicBezTo>
                    <a:pt x="1381" y="596"/>
                    <a:pt x="1215" y="715"/>
                    <a:pt x="1191" y="858"/>
                  </a:cubicBezTo>
                  <a:cubicBezTo>
                    <a:pt x="1191" y="1048"/>
                    <a:pt x="1310" y="1191"/>
                    <a:pt x="1500" y="1191"/>
                  </a:cubicBezTo>
                  <a:cubicBezTo>
                    <a:pt x="1643" y="1191"/>
                    <a:pt x="1786" y="1310"/>
                    <a:pt x="1786" y="1477"/>
                  </a:cubicBezTo>
                  <a:cubicBezTo>
                    <a:pt x="1762" y="1596"/>
                    <a:pt x="1548" y="1787"/>
                    <a:pt x="905" y="1787"/>
                  </a:cubicBezTo>
                  <a:cubicBezTo>
                    <a:pt x="738" y="1787"/>
                    <a:pt x="595" y="1644"/>
                    <a:pt x="595" y="1477"/>
                  </a:cubicBezTo>
                  <a:cubicBezTo>
                    <a:pt x="595" y="1323"/>
                    <a:pt x="473" y="1189"/>
                    <a:pt x="303" y="1189"/>
                  </a:cubicBezTo>
                  <a:cubicBezTo>
                    <a:pt x="290" y="1189"/>
                    <a:pt x="276" y="1189"/>
                    <a:pt x="262" y="1191"/>
                  </a:cubicBezTo>
                  <a:cubicBezTo>
                    <a:pt x="119" y="1215"/>
                    <a:pt x="0" y="1334"/>
                    <a:pt x="0" y="1525"/>
                  </a:cubicBezTo>
                  <a:cubicBezTo>
                    <a:pt x="0" y="1572"/>
                    <a:pt x="0" y="1644"/>
                    <a:pt x="24" y="1668"/>
                  </a:cubicBezTo>
                  <a:cubicBezTo>
                    <a:pt x="119" y="2406"/>
                    <a:pt x="738" y="2977"/>
                    <a:pt x="1524" y="2977"/>
                  </a:cubicBezTo>
                  <a:lnTo>
                    <a:pt x="7502" y="2977"/>
                  </a:lnTo>
                  <a:cubicBezTo>
                    <a:pt x="8240" y="2977"/>
                    <a:pt x="8883" y="2406"/>
                    <a:pt x="8954" y="1668"/>
                  </a:cubicBezTo>
                  <a:cubicBezTo>
                    <a:pt x="8954" y="1620"/>
                    <a:pt x="9002" y="1548"/>
                    <a:pt x="9002" y="1525"/>
                  </a:cubicBezTo>
                  <a:cubicBezTo>
                    <a:pt x="9002" y="1382"/>
                    <a:pt x="8883" y="1215"/>
                    <a:pt x="8716" y="1191"/>
                  </a:cubicBezTo>
                  <a:cubicBezTo>
                    <a:pt x="8704" y="1189"/>
                    <a:pt x="8692" y="1189"/>
                    <a:pt x="8680" y="1189"/>
                  </a:cubicBezTo>
                  <a:cubicBezTo>
                    <a:pt x="8529" y="1189"/>
                    <a:pt x="8407" y="1323"/>
                    <a:pt x="8407" y="1477"/>
                  </a:cubicBezTo>
                  <a:cubicBezTo>
                    <a:pt x="8407" y="1644"/>
                    <a:pt x="8240" y="1787"/>
                    <a:pt x="8097" y="1787"/>
                  </a:cubicBezTo>
                  <a:cubicBezTo>
                    <a:pt x="7406" y="1787"/>
                    <a:pt x="7216" y="1572"/>
                    <a:pt x="7216" y="1477"/>
                  </a:cubicBezTo>
                  <a:cubicBezTo>
                    <a:pt x="7216" y="1310"/>
                    <a:pt x="7359" y="1191"/>
                    <a:pt x="7502" y="1191"/>
                  </a:cubicBezTo>
                  <a:cubicBezTo>
                    <a:pt x="7692" y="1191"/>
                    <a:pt x="7835" y="1048"/>
                    <a:pt x="7811" y="858"/>
                  </a:cubicBezTo>
                  <a:cubicBezTo>
                    <a:pt x="7811" y="715"/>
                    <a:pt x="7644" y="596"/>
                    <a:pt x="7478" y="596"/>
                  </a:cubicBezTo>
                  <a:cubicBezTo>
                    <a:pt x="7097" y="596"/>
                    <a:pt x="6763" y="858"/>
                    <a:pt x="6644" y="1191"/>
                  </a:cubicBezTo>
                  <a:lnTo>
                    <a:pt x="5334" y="1191"/>
                  </a:lnTo>
                  <a:cubicBezTo>
                    <a:pt x="5358" y="1096"/>
                    <a:pt x="5382" y="977"/>
                    <a:pt x="5382" y="882"/>
                  </a:cubicBezTo>
                  <a:cubicBezTo>
                    <a:pt x="5382" y="382"/>
                    <a:pt x="4977" y="1"/>
                    <a:pt x="450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3"/>
            <p:cNvSpPr/>
            <p:nvPr/>
          </p:nvSpPr>
          <p:spPr>
            <a:xfrm>
              <a:off x="7238523" y="3183533"/>
              <a:ext cx="365086" cy="41971"/>
            </a:xfrm>
            <a:custGeom>
              <a:avLst/>
              <a:gdLst/>
              <a:ahLst/>
              <a:cxnLst/>
              <a:rect l="l" t="t" r="r" b="b"/>
              <a:pathLst>
                <a:path w="10360" h="1191" extrusionOk="0">
                  <a:moveTo>
                    <a:pt x="953" y="0"/>
                  </a:moveTo>
                  <a:cubicBezTo>
                    <a:pt x="786" y="0"/>
                    <a:pt x="667" y="143"/>
                    <a:pt x="667" y="286"/>
                  </a:cubicBezTo>
                  <a:lnTo>
                    <a:pt x="667" y="596"/>
                  </a:lnTo>
                  <a:lnTo>
                    <a:pt x="358" y="596"/>
                  </a:lnTo>
                  <a:cubicBezTo>
                    <a:pt x="239" y="596"/>
                    <a:pt x="120" y="691"/>
                    <a:pt x="72" y="810"/>
                  </a:cubicBezTo>
                  <a:cubicBezTo>
                    <a:pt x="0" y="1000"/>
                    <a:pt x="167" y="1191"/>
                    <a:pt x="358" y="1191"/>
                  </a:cubicBezTo>
                  <a:lnTo>
                    <a:pt x="10003" y="1191"/>
                  </a:lnTo>
                  <a:cubicBezTo>
                    <a:pt x="10122" y="1191"/>
                    <a:pt x="10241" y="1096"/>
                    <a:pt x="10312" y="977"/>
                  </a:cubicBezTo>
                  <a:cubicBezTo>
                    <a:pt x="10360" y="810"/>
                    <a:pt x="10217" y="596"/>
                    <a:pt x="10003" y="596"/>
                  </a:cubicBezTo>
                  <a:lnTo>
                    <a:pt x="9717" y="596"/>
                  </a:lnTo>
                  <a:lnTo>
                    <a:pt x="9717" y="286"/>
                  </a:lnTo>
                  <a:cubicBezTo>
                    <a:pt x="9717" y="119"/>
                    <a:pt x="9574" y="0"/>
                    <a:pt x="940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3"/>
            <p:cNvSpPr/>
            <p:nvPr/>
          </p:nvSpPr>
          <p:spPr>
            <a:xfrm>
              <a:off x="7336701" y="2991336"/>
              <a:ext cx="42006" cy="171231"/>
            </a:xfrm>
            <a:custGeom>
              <a:avLst/>
              <a:gdLst/>
              <a:ahLst/>
              <a:cxnLst/>
              <a:rect l="l" t="t" r="r" b="b"/>
              <a:pathLst>
                <a:path w="1192" h="4859" extrusionOk="0">
                  <a:moveTo>
                    <a:pt x="1" y="1"/>
                  </a:moveTo>
                  <a:lnTo>
                    <a:pt x="1" y="4859"/>
                  </a:lnTo>
                  <a:lnTo>
                    <a:pt x="1191" y="4859"/>
                  </a:lnTo>
                  <a:lnTo>
                    <a:pt x="1191"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3"/>
            <p:cNvSpPr/>
            <p:nvPr/>
          </p:nvSpPr>
          <p:spPr>
            <a:xfrm>
              <a:off x="7463422" y="2991336"/>
              <a:ext cx="42006" cy="171231"/>
            </a:xfrm>
            <a:custGeom>
              <a:avLst/>
              <a:gdLst/>
              <a:ahLst/>
              <a:cxnLst/>
              <a:rect l="l" t="t" r="r" b="b"/>
              <a:pathLst>
                <a:path w="1192" h="4859" extrusionOk="0">
                  <a:moveTo>
                    <a:pt x="1" y="1"/>
                  </a:moveTo>
                  <a:lnTo>
                    <a:pt x="1" y="4859"/>
                  </a:lnTo>
                  <a:lnTo>
                    <a:pt x="1191" y="4859"/>
                  </a:lnTo>
                  <a:lnTo>
                    <a:pt x="1191"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3"/>
            <p:cNvSpPr/>
            <p:nvPr/>
          </p:nvSpPr>
          <p:spPr>
            <a:xfrm>
              <a:off x="7527206" y="3097090"/>
              <a:ext cx="31927" cy="65476"/>
            </a:xfrm>
            <a:custGeom>
              <a:avLst/>
              <a:gdLst/>
              <a:ahLst/>
              <a:cxnLst/>
              <a:rect l="l" t="t" r="r" b="b"/>
              <a:pathLst>
                <a:path w="906" h="1858" extrusionOk="0">
                  <a:moveTo>
                    <a:pt x="906" y="0"/>
                  </a:moveTo>
                  <a:cubicBezTo>
                    <a:pt x="810" y="48"/>
                    <a:pt x="691" y="48"/>
                    <a:pt x="596" y="48"/>
                  </a:cubicBezTo>
                  <a:lnTo>
                    <a:pt x="1" y="48"/>
                  </a:lnTo>
                  <a:lnTo>
                    <a:pt x="1" y="1858"/>
                  </a:lnTo>
                  <a:lnTo>
                    <a:pt x="906" y="1858"/>
                  </a:lnTo>
                  <a:lnTo>
                    <a:pt x="906"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3"/>
            <p:cNvSpPr/>
            <p:nvPr/>
          </p:nvSpPr>
          <p:spPr>
            <a:xfrm>
              <a:off x="7400484" y="3098746"/>
              <a:ext cx="42006" cy="63820"/>
            </a:xfrm>
            <a:custGeom>
              <a:avLst/>
              <a:gdLst/>
              <a:ahLst/>
              <a:cxnLst/>
              <a:rect l="l" t="t" r="r" b="b"/>
              <a:pathLst>
                <a:path w="1192" h="1811" extrusionOk="0">
                  <a:moveTo>
                    <a:pt x="1" y="1"/>
                  </a:moveTo>
                  <a:lnTo>
                    <a:pt x="1" y="1811"/>
                  </a:lnTo>
                  <a:lnTo>
                    <a:pt x="1191" y="1811"/>
                  </a:lnTo>
                  <a:lnTo>
                    <a:pt x="1191"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3"/>
            <p:cNvSpPr/>
            <p:nvPr/>
          </p:nvSpPr>
          <p:spPr>
            <a:xfrm>
              <a:off x="7283841" y="3097090"/>
              <a:ext cx="31927" cy="65476"/>
            </a:xfrm>
            <a:custGeom>
              <a:avLst/>
              <a:gdLst/>
              <a:ahLst/>
              <a:cxnLst/>
              <a:rect l="l" t="t" r="r" b="b"/>
              <a:pathLst>
                <a:path w="906" h="1858" extrusionOk="0">
                  <a:moveTo>
                    <a:pt x="0" y="0"/>
                  </a:moveTo>
                  <a:lnTo>
                    <a:pt x="0" y="1858"/>
                  </a:lnTo>
                  <a:lnTo>
                    <a:pt x="905" y="1858"/>
                  </a:lnTo>
                  <a:lnTo>
                    <a:pt x="905" y="48"/>
                  </a:lnTo>
                  <a:lnTo>
                    <a:pt x="310" y="48"/>
                  </a:lnTo>
                  <a:cubicBezTo>
                    <a:pt x="215" y="48"/>
                    <a:pt x="96" y="48"/>
                    <a:pt x="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3"/>
            <p:cNvSpPr/>
            <p:nvPr/>
          </p:nvSpPr>
          <p:spPr>
            <a:xfrm>
              <a:off x="7241025" y="3013149"/>
              <a:ext cx="74744" cy="64665"/>
            </a:xfrm>
            <a:custGeom>
              <a:avLst/>
              <a:gdLst/>
              <a:ahLst/>
              <a:cxnLst/>
              <a:rect l="l" t="t" r="r" b="b"/>
              <a:pathLst>
                <a:path w="2121" h="1835" extrusionOk="0">
                  <a:moveTo>
                    <a:pt x="2120" y="1"/>
                  </a:moveTo>
                  <a:cubicBezTo>
                    <a:pt x="1930" y="1"/>
                    <a:pt x="1811" y="120"/>
                    <a:pt x="1811" y="310"/>
                  </a:cubicBezTo>
                  <a:cubicBezTo>
                    <a:pt x="1811" y="430"/>
                    <a:pt x="1573" y="644"/>
                    <a:pt x="882" y="644"/>
                  </a:cubicBezTo>
                  <a:cubicBezTo>
                    <a:pt x="739" y="644"/>
                    <a:pt x="596" y="477"/>
                    <a:pt x="596" y="334"/>
                  </a:cubicBezTo>
                  <a:cubicBezTo>
                    <a:pt x="596" y="187"/>
                    <a:pt x="485" y="40"/>
                    <a:pt x="328" y="40"/>
                  </a:cubicBezTo>
                  <a:cubicBezTo>
                    <a:pt x="307" y="40"/>
                    <a:pt x="285" y="43"/>
                    <a:pt x="263" y="48"/>
                  </a:cubicBezTo>
                  <a:cubicBezTo>
                    <a:pt x="120" y="72"/>
                    <a:pt x="1" y="191"/>
                    <a:pt x="1" y="358"/>
                  </a:cubicBezTo>
                  <a:cubicBezTo>
                    <a:pt x="1" y="430"/>
                    <a:pt x="1" y="477"/>
                    <a:pt x="25" y="525"/>
                  </a:cubicBezTo>
                  <a:cubicBezTo>
                    <a:pt x="120" y="1263"/>
                    <a:pt x="763" y="1835"/>
                    <a:pt x="1525" y="1835"/>
                  </a:cubicBezTo>
                  <a:lnTo>
                    <a:pt x="2120" y="1835"/>
                  </a:lnTo>
                  <a:lnTo>
                    <a:pt x="2120"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3"/>
            <p:cNvSpPr/>
            <p:nvPr/>
          </p:nvSpPr>
          <p:spPr>
            <a:xfrm>
              <a:off x="7400484" y="3013149"/>
              <a:ext cx="42006" cy="62974"/>
            </a:xfrm>
            <a:custGeom>
              <a:avLst/>
              <a:gdLst/>
              <a:ahLst/>
              <a:cxnLst/>
              <a:rect l="l" t="t" r="r" b="b"/>
              <a:pathLst>
                <a:path w="1192" h="1787" extrusionOk="0">
                  <a:moveTo>
                    <a:pt x="1" y="1"/>
                  </a:moveTo>
                  <a:lnTo>
                    <a:pt x="1" y="1787"/>
                  </a:lnTo>
                  <a:lnTo>
                    <a:pt x="1191" y="1787"/>
                  </a:lnTo>
                  <a:lnTo>
                    <a:pt x="1191"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3"/>
            <p:cNvSpPr/>
            <p:nvPr/>
          </p:nvSpPr>
          <p:spPr>
            <a:xfrm>
              <a:off x="7527206" y="3013078"/>
              <a:ext cx="74744" cy="63044"/>
            </a:xfrm>
            <a:custGeom>
              <a:avLst/>
              <a:gdLst/>
              <a:ahLst/>
              <a:cxnLst/>
              <a:rect l="l" t="t" r="r" b="b"/>
              <a:pathLst>
                <a:path w="2121" h="1789" extrusionOk="0">
                  <a:moveTo>
                    <a:pt x="1817" y="0"/>
                  </a:moveTo>
                  <a:cubicBezTo>
                    <a:pt x="1647" y="0"/>
                    <a:pt x="1525" y="136"/>
                    <a:pt x="1525" y="312"/>
                  </a:cubicBezTo>
                  <a:cubicBezTo>
                    <a:pt x="1525" y="455"/>
                    <a:pt x="1382" y="598"/>
                    <a:pt x="1215" y="598"/>
                  </a:cubicBezTo>
                  <a:cubicBezTo>
                    <a:pt x="548" y="598"/>
                    <a:pt x="334" y="408"/>
                    <a:pt x="310" y="312"/>
                  </a:cubicBezTo>
                  <a:cubicBezTo>
                    <a:pt x="310" y="122"/>
                    <a:pt x="143" y="3"/>
                    <a:pt x="1" y="3"/>
                  </a:cubicBezTo>
                  <a:lnTo>
                    <a:pt x="1" y="1789"/>
                  </a:lnTo>
                  <a:lnTo>
                    <a:pt x="596" y="1789"/>
                  </a:lnTo>
                  <a:cubicBezTo>
                    <a:pt x="1382" y="1789"/>
                    <a:pt x="2001" y="1241"/>
                    <a:pt x="2096" y="479"/>
                  </a:cubicBezTo>
                  <a:cubicBezTo>
                    <a:pt x="2096" y="432"/>
                    <a:pt x="2120" y="360"/>
                    <a:pt x="2120" y="336"/>
                  </a:cubicBezTo>
                  <a:cubicBezTo>
                    <a:pt x="2120" y="193"/>
                    <a:pt x="2001" y="50"/>
                    <a:pt x="1858" y="3"/>
                  </a:cubicBezTo>
                  <a:cubicBezTo>
                    <a:pt x="1844" y="1"/>
                    <a:pt x="1830" y="0"/>
                    <a:pt x="181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53"/>
          <p:cNvGrpSpPr/>
          <p:nvPr/>
        </p:nvGrpSpPr>
        <p:grpSpPr>
          <a:xfrm>
            <a:off x="7957821" y="3036670"/>
            <a:ext cx="349521" cy="226770"/>
            <a:chOff x="8068487" y="2991336"/>
            <a:chExt cx="360926" cy="234170"/>
          </a:xfrm>
        </p:grpSpPr>
        <p:sp>
          <p:nvSpPr>
            <p:cNvPr id="990" name="Google Shape;990;p53"/>
            <p:cNvSpPr/>
            <p:nvPr/>
          </p:nvSpPr>
          <p:spPr>
            <a:xfrm>
              <a:off x="8259838" y="3013149"/>
              <a:ext cx="169575" cy="212356"/>
            </a:xfrm>
            <a:custGeom>
              <a:avLst/>
              <a:gdLst/>
              <a:ahLst/>
              <a:cxnLst/>
              <a:rect l="l" t="t" r="r" b="b"/>
              <a:pathLst>
                <a:path w="4812" h="6026" extrusionOk="0">
                  <a:moveTo>
                    <a:pt x="3597" y="1"/>
                  </a:moveTo>
                  <a:lnTo>
                    <a:pt x="3597" y="3930"/>
                  </a:lnTo>
                  <a:cubicBezTo>
                    <a:pt x="3597" y="4121"/>
                    <a:pt x="3454" y="4240"/>
                    <a:pt x="3287" y="4240"/>
                  </a:cubicBezTo>
                  <a:lnTo>
                    <a:pt x="882" y="4240"/>
                  </a:lnTo>
                  <a:cubicBezTo>
                    <a:pt x="382" y="4240"/>
                    <a:pt x="1" y="4645"/>
                    <a:pt x="1" y="5121"/>
                  </a:cubicBezTo>
                  <a:lnTo>
                    <a:pt x="1" y="6026"/>
                  </a:lnTo>
                  <a:cubicBezTo>
                    <a:pt x="263" y="5954"/>
                    <a:pt x="501" y="5788"/>
                    <a:pt x="644" y="5550"/>
                  </a:cubicBezTo>
                  <a:cubicBezTo>
                    <a:pt x="715" y="5478"/>
                    <a:pt x="787" y="5431"/>
                    <a:pt x="882" y="5431"/>
                  </a:cubicBezTo>
                  <a:lnTo>
                    <a:pt x="4525" y="5431"/>
                  </a:lnTo>
                  <a:cubicBezTo>
                    <a:pt x="4692" y="5431"/>
                    <a:pt x="4811" y="5288"/>
                    <a:pt x="4811" y="5121"/>
                  </a:cubicBezTo>
                  <a:lnTo>
                    <a:pt x="4811" y="287"/>
                  </a:lnTo>
                  <a:cubicBezTo>
                    <a:pt x="4811" y="120"/>
                    <a:pt x="4668" y="1"/>
                    <a:pt x="452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3"/>
            <p:cNvSpPr/>
            <p:nvPr/>
          </p:nvSpPr>
          <p:spPr>
            <a:xfrm>
              <a:off x="8133962" y="2991336"/>
              <a:ext cx="104945" cy="160342"/>
            </a:xfrm>
            <a:custGeom>
              <a:avLst/>
              <a:gdLst/>
              <a:ahLst/>
              <a:cxnLst/>
              <a:rect l="l" t="t" r="r" b="b"/>
              <a:pathLst>
                <a:path w="2978" h="4550" extrusionOk="0">
                  <a:moveTo>
                    <a:pt x="286" y="1"/>
                  </a:moveTo>
                  <a:cubicBezTo>
                    <a:pt x="120" y="1"/>
                    <a:pt x="0" y="144"/>
                    <a:pt x="0" y="310"/>
                  </a:cubicBezTo>
                  <a:lnTo>
                    <a:pt x="0" y="4240"/>
                  </a:lnTo>
                  <a:lnTo>
                    <a:pt x="2096" y="4240"/>
                  </a:lnTo>
                  <a:cubicBezTo>
                    <a:pt x="2406" y="4263"/>
                    <a:pt x="2692" y="4383"/>
                    <a:pt x="2977" y="4549"/>
                  </a:cubicBezTo>
                  <a:lnTo>
                    <a:pt x="2977" y="906"/>
                  </a:lnTo>
                  <a:cubicBezTo>
                    <a:pt x="2977" y="382"/>
                    <a:pt x="2549" y="1"/>
                    <a:pt x="207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3"/>
            <p:cNvSpPr/>
            <p:nvPr/>
          </p:nvSpPr>
          <p:spPr>
            <a:xfrm>
              <a:off x="8068487" y="3013149"/>
              <a:ext cx="170421" cy="212356"/>
            </a:xfrm>
            <a:custGeom>
              <a:avLst/>
              <a:gdLst/>
              <a:ahLst/>
              <a:cxnLst/>
              <a:rect l="l" t="t" r="r" b="b"/>
              <a:pathLst>
                <a:path w="4836" h="6026" extrusionOk="0">
                  <a:moveTo>
                    <a:pt x="311" y="1"/>
                  </a:moveTo>
                  <a:cubicBezTo>
                    <a:pt x="120" y="1"/>
                    <a:pt x="1" y="168"/>
                    <a:pt x="1" y="310"/>
                  </a:cubicBezTo>
                  <a:lnTo>
                    <a:pt x="1" y="5121"/>
                  </a:lnTo>
                  <a:cubicBezTo>
                    <a:pt x="1" y="5311"/>
                    <a:pt x="144" y="5431"/>
                    <a:pt x="311" y="5431"/>
                  </a:cubicBezTo>
                  <a:lnTo>
                    <a:pt x="3930" y="5431"/>
                  </a:lnTo>
                  <a:cubicBezTo>
                    <a:pt x="4026" y="5431"/>
                    <a:pt x="4121" y="5478"/>
                    <a:pt x="4168" y="5550"/>
                  </a:cubicBezTo>
                  <a:cubicBezTo>
                    <a:pt x="4311" y="5740"/>
                    <a:pt x="4550" y="5954"/>
                    <a:pt x="4835" y="6026"/>
                  </a:cubicBezTo>
                  <a:lnTo>
                    <a:pt x="4835" y="5121"/>
                  </a:lnTo>
                  <a:cubicBezTo>
                    <a:pt x="4835" y="4621"/>
                    <a:pt x="4407" y="4240"/>
                    <a:pt x="3930" y="4240"/>
                  </a:cubicBezTo>
                  <a:lnTo>
                    <a:pt x="1525" y="4240"/>
                  </a:lnTo>
                  <a:cubicBezTo>
                    <a:pt x="1335" y="4240"/>
                    <a:pt x="1215" y="4097"/>
                    <a:pt x="1215" y="3930"/>
                  </a:cubicBezTo>
                  <a:lnTo>
                    <a:pt x="1215"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3"/>
            <p:cNvSpPr/>
            <p:nvPr/>
          </p:nvSpPr>
          <p:spPr>
            <a:xfrm>
              <a:off x="8260684" y="2992181"/>
              <a:ext cx="104945" cy="161153"/>
            </a:xfrm>
            <a:custGeom>
              <a:avLst/>
              <a:gdLst/>
              <a:ahLst/>
              <a:cxnLst/>
              <a:rect l="l" t="t" r="r" b="b"/>
              <a:pathLst>
                <a:path w="2978" h="4573" extrusionOk="0">
                  <a:moveTo>
                    <a:pt x="882" y="0"/>
                  </a:moveTo>
                  <a:cubicBezTo>
                    <a:pt x="382" y="0"/>
                    <a:pt x="0" y="429"/>
                    <a:pt x="0" y="905"/>
                  </a:cubicBezTo>
                  <a:lnTo>
                    <a:pt x="0" y="4573"/>
                  </a:lnTo>
                  <a:cubicBezTo>
                    <a:pt x="239" y="4382"/>
                    <a:pt x="572" y="4263"/>
                    <a:pt x="882" y="4263"/>
                  </a:cubicBezTo>
                  <a:lnTo>
                    <a:pt x="2977" y="4263"/>
                  </a:lnTo>
                  <a:lnTo>
                    <a:pt x="2977" y="4239"/>
                  </a:lnTo>
                  <a:lnTo>
                    <a:pt x="2977" y="310"/>
                  </a:lnTo>
                  <a:cubicBezTo>
                    <a:pt x="2977" y="120"/>
                    <a:pt x="2834" y="0"/>
                    <a:pt x="2668"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53"/>
          <p:cNvGrpSpPr/>
          <p:nvPr/>
        </p:nvGrpSpPr>
        <p:grpSpPr>
          <a:xfrm>
            <a:off x="7957036" y="3495222"/>
            <a:ext cx="351090" cy="349316"/>
            <a:chOff x="8067676" y="3464851"/>
            <a:chExt cx="362546" cy="360714"/>
          </a:xfrm>
        </p:grpSpPr>
        <p:sp>
          <p:nvSpPr>
            <p:cNvPr id="995" name="Google Shape;995;p53"/>
            <p:cNvSpPr/>
            <p:nvPr/>
          </p:nvSpPr>
          <p:spPr>
            <a:xfrm>
              <a:off x="8068487" y="3464851"/>
              <a:ext cx="360928" cy="83765"/>
            </a:xfrm>
            <a:custGeom>
              <a:avLst/>
              <a:gdLst/>
              <a:ahLst/>
              <a:cxnLst/>
              <a:rect l="l" t="t" r="r" b="b"/>
              <a:pathLst>
                <a:path w="10242" h="2377" extrusionOk="0">
                  <a:moveTo>
                    <a:pt x="5121" y="1"/>
                  </a:moveTo>
                  <a:cubicBezTo>
                    <a:pt x="5044" y="1"/>
                    <a:pt x="4966" y="31"/>
                    <a:pt x="4907" y="90"/>
                  </a:cubicBezTo>
                  <a:cubicBezTo>
                    <a:pt x="4907" y="90"/>
                    <a:pt x="3716" y="1186"/>
                    <a:pt x="906" y="1186"/>
                  </a:cubicBezTo>
                  <a:cubicBezTo>
                    <a:pt x="715" y="1186"/>
                    <a:pt x="596" y="1043"/>
                    <a:pt x="596" y="876"/>
                  </a:cubicBezTo>
                  <a:cubicBezTo>
                    <a:pt x="596" y="709"/>
                    <a:pt x="453" y="590"/>
                    <a:pt x="263" y="590"/>
                  </a:cubicBezTo>
                  <a:cubicBezTo>
                    <a:pt x="120" y="590"/>
                    <a:pt x="1" y="733"/>
                    <a:pt x="1" y="876"/>
                  </a:cubicBezTo>
                  <a:lnTo>
                    <a:pt x="1" y="995"/>
                  </a:lnTo>
                  <a:cubicBezTo>
                    <a:pt x="1" y="1591"/>
                    <a:pt x="620" y="2376"/>
                    <a:pt x="1501" y="2376"/>
                  </a:cubicBezTo>
                  <a:lnTo>
                    <a:pt x="8765" y="2376"/>
                  </a:lnTo>
                  <a:cubicBezTo>
                    <a:pt x="9598" y="2376"/>
                    <a:pt x="10241" y="1662"/>
                    <a:pt x="10241" y="876"/>
                  </a:cubicBezTo>
                  <a:cubicBezTo>
                    <a:pt x="10241" y="709"/>
                    <a:pt x="10098" y="590"/>
                    <a:pt x="9955" y="590"/>
                  </a:cubicBezTo>
                  <a:cubicBezTo>
                    <a:pt x="9765" y="590"/>
                    <a:pt x="9646" y="733"/>
                    <a:pt x="9646" y="876"/>
                  </a:cubicBezTo>
                  <a:cubicBezTo>
                    <a:pt x="9646" y="1067"/>
                    <a:pt x="9503" y="1186"/>
                    <a:pt x="9360" y="1186"/>
                  </a:cubicBezTo>
                  <a:cubicBezTo>
                    <a:pt x="6526" y="1186"/>
                    <a:pt x="5359" y="90"/>
                    <a:pt x="5335" y="90"/>
                  </a:cubicBezTo>
                  <a:cubicBezTo>
                    <a:pt x="5276" y="31"/>
                    <a:pt x="5198" y="1"/>
                    <a:pt x="51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3"/>
            <p:cNvSpPr/>
            <p:nvPr/>
          </p:nvSpPr>
          <p:spPr>
            <a:xfrm>
              <a:off x="8163317" y="3633332"/>
              <a:ext cx="170421" cy="149418"/>
            </a:xfrm>
            <a:custGeom>
              <a:avLst/>
              <a:gdLst/>
              <a:ahLst/>
              <a:cxnLst/>
              <a:rect l="l" t="t" r="r" b="b"/>
              <a:pathLst>
                <a:path w="4836" h="4240" extrusionOk="0">
                  <a:moveTo>
                    <a:pt x="2457" y="0"/>
                  </a:moveTo>
                  <a:cubicBezTo>
                    <a:pt x="1453" y="0"/>
                    <a:pt x="620" y="801"/>
                    <a:pt x="620" y="1811"/>
                  </a:cubicBezTo>
                  <a:lnTo>
                    <a:pt x="620" y="3335"/>
                  </a:lnTo>
                  <a:cubicBezTo>
                    <a:pt x="620" y="3525"/>
                    <a:pt x="477" y="3644"/>
                    <a:pt x="311" y="3644"/>
                  </a:cubicBezTo>
                  <a:cubicBezTo>
                    <a:pt x="144" y="3644"/>
                    <a:pt x="1" y="3787"/>
                    <a:pt x="25" y="3954"/>
                  </a:cubicBezTo>
                  <a:cubicBezTo>
                    <a:pt x="49" y="4121"/>
                    <a:pt x="168" y="4240"/>
                    <a:pt x="311" y="4240"/>
                  </a:cubicBezTo>
                  <a:lnTo>
                    <a:pt x="4526" y="4240"/>
                  </a:lnTo>
                  <a:cubicBezTo>
                    <a:pt x="4669" y="4240"/>
                    <a:pt x="4812" y="4121"/>
                    <a:pt x="4812" y="3954"/>
                  </a:cubicBezTo>
                  <a:cubicBezTo>
                    <a:pt x="4835" y="3787"/>
                    <a:pt x="4692" y="3644"/>
                    <a:pt x="4526" y="3644"/>
                  </a:cubicBezTo>
                  <a:cubicBezTo>
                    <a:pt x="4335" y="3644"/>
                    <a:pt x="4216" y="3478"/>
                    <a:pt x="4216" y="3335"/>
                  </a:cubicBezTo>
                  <a:lnTo>
                    <a:pt x="4216" y="1811"/>
                  </a:lnTo>
                  <a:cubicBezTo>
                    <a:pt x="4216" y="834"/>
                    <a:pt x="3454" y="24"/>
                    <a:pt x="2502" y="1"/>
                  </a:cubicBezTo>
                  <a:cubicBezTo>
                    <a:pt x="2487" y="0"/>
                    <a:pt x="2472" y="0"/>
                    <a:pt x="245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3"/>
            <p:cNvSpPr/>
            <p:nvPr/>
          </p:nvSpPr>
          <p:spPr>
            <a:xfrm>
              <a:off x="8067676" y="3741588"/>
              <a:ext cx="108293" cy="83977"/>
            </a:xfrm>
            <a:custGeom>
              <a:avLst/>
              <a:gdLst/>
              <a:ahLst/>
              <a:cxnLst/>
              <a:rect l="l" t="t" r="r" b="b"/>
              <a:pathLst>
                <a:path w="3073" h="2383" extrusionOk="0">
                  <a:moveTo>
                    <a:pt x="619" y="1"/>
                  </a:moveTo>
                  <a:lnTo>
                    <a:pt x="619" y="1477"/>
                  </a:lnTo>
                  <a:cubicBezTo>
                    <a:pt x="619" y="1644"/>
                    <a:pt x="500" y="1787"/>
                    <a:pt x="334" y="1787"/>
                  </a:cubicBezTo>
                  <a:cubicBezTo>
                    <a:pt x="143" y="1787"/>
                    <a:pt x="0" y="1930"/>
                    <a:pt x="24" y="2120"/>
                  </a:cubicBezTo>
                  <a:cubicBezTo>
                    <a:pt x="48" y="2263"/>
                    <a:pt x="167" y="2382"/>
                    <a:pt x="334" y="2382"/>
                  </a:cubicBezTo>
                  <a:lnTo>
                    <a:pt x="2739" y="2382"/>
                  </a:lnTo>
                  <a:cubicBezTo>
                    <a:pt x="2882" y="2382"/>
                    <a:pt x="3025" y="2263"/>
                    <a:pt x="3025" y="2120"/>
                  </a:cubicBezTo>
                  <a:cubicBezTo>
                    <a:pt x="3072" y="1930"/>
                    <a:pt x="2906" y="1787"/>
                    <a:pt x="2739" y="1787"/>
                  </a:cubicBezTo>
                  <a:cubicBezTo>
                    <a:pt x="2548" y="1787"/>
                    <a:pt x="2429" y="1644"/>
                    <a:pt x="2429" y="1477"/>
                  </a:cubicBezTo>
                  <a:lnTo>
                    <a:pt x="2429"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3"/>
            <p:cNvSpPr/>
            <p:nvPr/>
          </p:nvSpPr>
          <p:spPr>
            <a:xfrm>
              <a:off x="8218713" y="3570394"/>
              <a:ext cx="62974" cy="48702"/>
            </a:xfrm>
            <a:custGeom>
              <a:avLst/>
              <a:gdLst/>
              <a:ahLst/>
              <a:cxnLst/>
              <a:rect l="l" t="t" r="r" b="b"/>
              <a:pathLst>
                <a:path w="1787" h="1382" extrusionOk="0">
                  <a:moveTo>
                    <a:pt x="572" y="1"/>
                  </a:moveTo>
                  <a:lnTo>
                    <a:pt x="572" y="667"/>
                  </a:lnTo>
                  <a:cubicBezTo>
                    <a:pt x="263" y="786"/>
                    <a:pt x="25" y="1048"/>
                    <a:pt x="1" y="1382"/>
                  </a:cubicBezTo>
                  <a:cubicBezTo>
                    <a:pt x="263" y="1263"/>
                    <a:pt x="572" y="1191"/>
                    <a:pt x="882" y="1191"/>
                  </a:cubicBezTo>
                  <a:cubicBezTo>
                    <a:pt x="1191" y="1191"/>
                    <a:pt x="1477" y="1239"/>
                    <a:pt x="1787" y="1382"/>
                  </a:cubicBezTo>
                  <a:cubicBezTo>
                    <a:pt x="1715" y="1048"/>
                    <a:pt x="1525" y="786"/>
                    <a:pt x="1215" y="667"/>
                  </a:cubicBezTo>
                  <a:lnTo>
                    <a:pt x="1215"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3"/>
            <p:cNvSpPr/>
            <p:nvPr/>
          </p:nvSpPr>
          <p:spPr>
            <a:xfrm>
              <a:off x="8344589" y="3562853"/>
              <a:ext cx="63820" cy="156113"/>
            </a:xfrm>
            <a:custGeom>
              <a:avLst/>
              <a:gdLst/>
              <a:ahLst/>
              <a:cxnLst/>
              <a:rect l="l" t="t" r="r" b="b"/>
              <a:pathLst>
                <a:path w="1811" h="4430" extrusionOk="0">
                  <a:moveTo>
                    <a:pt x="1811" y="0"/>
                  </a:moveTo>
                  <a:cubicBezTo>
                    <a:pt x="1549" y="119"/>
                    <a:pt x="1239" y="215"/>
                    <a:pt x="930" y="215"/>
                  </a:cubicBezTo>
                  <a:lnTo>
                    <a:pt x="1" y="215"/>
                  </a:lnTo>
                  <a:lnTo>
                    <a:pt x="1" y="4430"/>
                  </a:lnTo>
                  <a:lnTo>
                    <a:pt x="1811" y="4430"/>
                  </a:lnTo>
                  <a:lnTo>
                    <a:pt x="1811"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3"/>
            <p:cNvSpPr/>
            <p:nvPr/>
          </p:nvSpPr>
          <p:spPr>
            <a:xfrm>
              <a:off x="8322776" y="3740743"/>
              <a:ext cx="107447" cy="83977"/>
            </a:xfrm>
            <a:custGeom>
              <a:avLst/>
              <a:gdLst/>
              <a:ahLst/>
              <a:cxnLst/>
              <a:rect l="l" t="t" r="r" b="b"/>
              <a:pathLst>
                <a:path w="3049" h="2383" extrusionOk="0">
                  <a:moveTo>
                    <a:pt x="620" y="1"/>
                  </a:moveTo>
                  <a:lnTo>
                    <a:pt x="620" y="1477"/>
                  </a:lnTo>
                  <a:cubicBezTo>
                    <a:pt x="620" y="1668"/>
                    <a:pt x="477" y="1787"/>
                    <a:pt x="310" y="1787"/>
                  </a:cubicBezTo>
                  <a:cubicBezTo>
                    <a:pt x="144" y="1787"/>
                    <a:pt x="1" y="1930"/>
                    <a:pt x="25" y="2097"/>
                  </a:cubicBezTo>
                  <a:cubicBezTo>
                    <a:pt x="48" y="2263"/>
                    <a:pt x="167" y="2382"/>
                    <a:pt x="310" y="2382"/>
                  </a:cubicBezTo>
                  <a:lnTo>
                    <a:pt x="2739" y="2382"/>
                  </a:lnTo>
                  <a:cubicBezTo>
                    <a:pt x="2882" y="2382"/>
                    <a:pt x="3025" y="2263"/>
                    <a:pt x="3025" y="2097"/>
                  </a:cubicBezTo>
                  <a:cubicBezTo>
                    <a:pt x="3049" y="1930"/>
                    <a:pt x="2906" y="1787"/>
                    <a:pt x="2739" y="1787"/>
                  </a:cubicBezTo>
                  <a:cubicBezTo>
                    <a:pt x="2725" y="1789"/>
                    <a:pt x="2712" y="1790"/>
                    <a:pt x="2699" y="1790"/>
                  </a:cubicBezTo>
                  <a:cubicBezTo>
                    <a:pt x="2532" y="1790"/>
                    <a:pt x="2430" y="1654"/>
                    <a:pt x="2430" y="1477"/>
                  </a:cubicBezTo>
                  <a:lnTo>
                    <a:pt x="2430"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3"/>
            <p:cNvSpPr/>
            <p:nvPr/>
          </p:nvSpPr>
          <p:spPr>
            <a:xfrm>
              <a:off x="8089490" y="3562853"/>
              <a:ext cx="63820" cy="157805"/>
            </a:xfrm>
            <a:custGeom>
              <a:avLst/>
              <a:gdLst/>
              <a:ahLst/>
              <a:cxnLst/>
              <a:rect l="l" t="t" r="r" b="b"/>
              <a:pathLst>
                <a:path w="1811" h="4478" extrusionOk="0">
                  <a:moveTo>
                    <a:pt x="0" y="0"/>
                  </a:moveTo>
                  <a:lnTo>
                    <a:pt x="0" y="4477"/>
                  </a:lnTo>
                  <a:lnTo>
                    <a:pt x="1810" y="4477"/>
                  </a:lnTo>
                  <a:lnTo>
                    <a:pt x="1810" y="215"/>
                  </a:lnTo>
                  <a:lnTo>
                    <a:pt x="905" y="215"/>
                  </a:lnTo>
                  <a:cubicBezTo>
                    <a:pt x="572" y="215"/>
                    <a:pt x="262" y="119"/>
                    <a:pt x="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 name="Google Shape;1002;p53"/>
          <p:cNvGrpSpPr/>
          <p:nvPr/>
        </p:nvGrpSpPr>
        <p:grpSpPr>
          <a:xfrm>
            <a:off x="7154903" y="3494949"/>
            <a:ext cx="351912" cy="348772"/>
            <a:chOff x="7239369" y="3464569"/>
            <a:chExt cx="363395" cy="360153"/>
          </a:xfrm>
        </p:grpSpPr>
        <p:sp>
          <p:nvSpPr>
            <p:cNvPr id="1003" name="Google Shape;1003;p53"/>
            <p:cNvSpPr/>
            <p:nvPr/>
          </p:nvSpPr>
          <p:spPr>
            <a:xfrm>
              <a:off x="7239369" y="3464569"/>
              <a:ext cx="363395" cy="360153"/>
            </a:xfrm>
            <a:custGeom>
              <a:avLst/>
              <a:gdLst/>
              <a:ahLst/>
              <a:cxnLst/>
              <a:rect l="l" t="t" r="r" b="b"/>
              <a:pathLst>
                <a:path w="10312" h="10220" extrusionOk="0">
                  <a:moveTo>
                    <a:pt x="6240" y="1789"/>
                  </a:moveTo>
                  <a:lnTo>
                    <a:pt x="5216" y="3194"/>
                  </a:lnTo>
                  <a:cubicBezTo>
                    <a:pt x="4906" y="3099"/>
                    <a:pt x="4596" y="3004"/>
                    <a:pt x="4263" y="3004"/>
                  </a:cubicBezTo>
                  <a:cubicBezTo>
                    <a:pt x="3953" y="3004"/>
                    <a:pt x="3620" y="3075"/>
                    <a:pt x="3358" y="3194"/>
                  </a:cubicBezTo>
                  <a:lnTo>
                    <a:pt x="2334" y="1789"/>
                  </a:lnTo>
                  <a:close/>
                  <a:moveTo>
                    <a:pt x="4263" y="4528"/>
                  </a:moveTo>
                  <a:cubicBezTo>
                    <a:pt x="4787" y="4528"/>
                    <a:pt x="5168" y="4933"/>
                    <a:pt x="5168" y="5409"/>
                  </a:cubicBezTo>
                  <a:cubicBezTo>
                    <a:pt x="5168" y="5885"/>
                    <a:pt x="4739" y="6314"/>
                    <a:pt x="4263" y="6314"/>
                  </a:cubicBezTo>
                  <a:cubicBezTo>
                    <a:pt x="3787" y="6314"/>
                    <a:pt x="3382" y="5885"/>
                    <a:pt x="3382" y="5409"/>
                  </a:cubicBezTo>
                  <a:cubicBezTo>
                    <a:pt x="3382" y="4933"/>
                    <a:pt x="3763" y="4528"/>
                    <a:pt x="4263" y="4528"/>
                  </a:cubicBezTo>
                  <a:close/>
                  <a:moveTo>
                    <a:pt x="9383" y="6600"/>
                  </a:moveTo>
                  <a:cubicBezTo>
                    <a:pt x="9574" y="6600"/>
                    <a:pt x="9693" y="6766"/>
                    <a:pt x="9693" y="6909"/>
                  </a:cubicBezTo>
                  <a:cubicBezTo>
                    <a:pt x="9693" y="7052"/>
                    <a:pt x="9550" y="7195"/>
                    <a:pt x="9383" y="7195"/>
                  </a:cubicBezTo>
                  <a:cubicBezTo>
                    <a:pt x="9216" y="7195"/>
                    <a:pt x="9097" y="7052"/>
                    <a:pt x="9097" y="6909"/>
                  </a:cubicBezTo>
                  <a:cubicBezTo>
                    <a:pt x="9097" y="6766"/>
                    <a:pt x="9240" y="6600"/>
                    <a:pt x="9383" y="6600"/>
                  </a:cubicBezTo>
                  <a:close/>
                  <a:moveTo>
                    <a:pt x="7240" y="1765"/>
                  </a:moveTo>
                  <a:lnTo>
                    <a:pt x="7240" y="9005"/>
                  </a:lnTo>
                  <a:lnTo>
                    <a:pt x="1239" y="9005"/>
                  </a:lnTo>
                  <a:lnTo>
                    <a:pt x="1239" y="1765"/>
                  </a:lnTo>
                  <a:cubicBezTo>
                    <a:pt x="1358" y="1789"/>
                    <a:pt x="1477" y="1789"/>
                    <a:pt x="1572" y="1789"/>
                  </a:cubicBezTo>
                  <a:lnTo>
                    <a:pt x="2810" y="3504"/>
                  </a:lnTo>
                  <a:cubicBezTo>
                    <a:pt x="2215" y="3956"/>
                    <a:pt x="1834" y="4671"/>
                    <a:pt x="1858" y="5480"/>
                  </a:cubicBezTo>
                  <a:cubicBezTo>
                    <a:pt x="1882" y="6719"/>
                    <a:pt x="2906" y="7766"/>
                    <a:pt x="4144" y="7838"/>
                  </a:cubicBezTo>
                  <a:cubicBezTo>
                    <a:pt x="4173" y="7839"/>
                    <a:pt x="4202" y="7839"/>
                    <a:pt x="4231" y="7839"/>
                  </a:cubicBezTo>
                  <a:cubicBezTo>
                    <a:pt x="5572" y="7839"/>
                    <a:pt x="6644" y="6761"/>
                    <a:pt x="6644" y="5409"/>
                  </a:cubicBezTo>
                  <a:cubicBezTo>
                    <a:pt x="6644" y="4647"/>
                    <a:pt x="6263" y="3956"/>
                    <a:pt x="5692" y="3504"/>
                  </a:cubicBezTo>
                  <a:lnTo>
                    <a:pt x="6954" y="1789"/>
                  </a:lnTo>
                  <a:cubicBezTo>
                    <a:pt x="7049" y="1789"/>
                    <a:pt x="7168" y="1789"/>
                    <a:pt x="7240" y="1765"/>
                  </a:cubicBezTo>
                  <a:close/>
                  <a:moveTo>
                    <a:pt x="363" y="0"/>
                  </a:moveTo>
                  <a:cubicBezTo>
                    <a:pt x="191" y="0"/>
                    <a:pt x="48" y="134"/>
                    <a:pt x="48" y="289"/>
                  </a:cubicBezTo>
                  <a:cubicBezTo>
                    <a:pt x="48" y="765"/>
                    <a:pt x="286" y="1218"/>
                    <a:pt x="643" y="1479"/>
                  </a:cubicBezTo>
                  <a:lnTo>
                    <a:pt x="643" y="9314"/>
                  </a:lnTo>
                  <a:cubicBezTo>
                    <a:pt x="643" y="9505"/>
                    <a:pt x="500" y="9624"/>
                    <a:pt x="334" y="9624"/>
                  </a:cubicBezTo>
                  <a:cubicBezTo>
                    <a:pt x="167" y="9624"/>
                    <a:pt x="0" y="9767"/>
                    <a:pt x="48" y="9934"/>
                  </a:cubicBezTo>
                  <a:cubicBezTo>
                    <a:pt x="72" y="10100"/>
                    <a:pt x="191" y="10219"/>
                    <a:pt x="334" y="10219"/>
                  </a:cubicBezTo>
                  <a:lnTo>
                    <a:pt x="8169" y="10219"/>
                  </a:lnTo>
                  <a:cubicBezTo>
                    <a:pt x="8311" y="10219"/>
                    <a:pt x="8478" y="10100"/>
                    <a:pt x="8478" y="9934"/>
                  </a:cubicBezTo>
                  <a:cubicBezTo>
                    <a:pt x="8502" y="9767"/>
                    <a:pt x="8359" y="9624"/>
                    <a:pt x="8169" y="9624"/>
                  </a:cubicBezTo>
                  <a:cubicBezTo>
                    <a:pt x="8002" y="9624"/>
                    <a:pt x="7883" y="9457"/>
                    <a:pt x="7883" y="9314"/>
                  </a:cubicBezTo>
                  <a:lnTo>
                    <a:pt x="7883" y="3599"/>
                  </a:lnTo>
                  <a:lnTo>
                    <a:pt x="9097" y="3599"/>
                  </a:lnTo>
                  <a:lnTo>
                    <a:pt x="9097" y="6052"/>
                  </a:lnTo>
                  <a:cubicBezTo>
                    <a:pt x="8740" y="6171"/>
                    <a:pt x="8478" y="6528"/>
                    <a:pt x="8502" y="6933"/>
                  </a:cubicBezTo>
                  <a:cubicBezTo>
                    <a:pt x="8526" y="7385"/>
                    <a:pt x="8883" y="7743"/>
                    <a:pt x="9336" y="7790"/>
                  </a:cubicBezTo>
                  <a:cubicBezTo>
                    <a:pt x="9362" y="7793"/>
                    <a:pt x="9389" y="7794"/>
                    <a:pt x="9415" y="7794"/>
                  </a:cubicBezTo>
                  <a:cubicBezTo>
                    <a:pt x="9905" y="7794"/>
                    <a:pt x="10312" y="7384"/>
                    <a:pt x="10312" y="6909"/>
                  </a:cubicBezTo>
                  <a:cubicBezTo>
                    <a:pt x="10312" y="6528"/>
                    <a:pt x="10074" y="6195"/>
                    <a:pt x="9717" y="6076"/>
                  </a:cubicBezTo>
                  <a:lnTo>
                    <a:pt x="9717" y="3623"/>
                  </a:lnTo>
                  <a:lnTo>
                    <a:pt x="9979" y="3623"/>
                  </a:lnTo>
                  <a:lnTo>
                    <a:pt x="9979" y="3599"/>
                  </a:lnTo>
                  <a:cubicBezTo>
                    <a:pt x="10145" y="3599"/>
                    <a:pt x="10288" y="3480"/>
                    <a:pt x="10288" y="3337"/>
                  </a:cubicBezTo>
                  <a:cubicBezTo>
                    <a:pt x="10312" y="3146"/>
                    <a:pt x="10169" y="3004"/>
                    <a:pt x="9979" y="3004"/>
                  </a:cubicBezTo>
                  <a:lnTo>
                    <a:pt x="7883" y="3004"/>
                  </a:lnTo>
                  <a:lnTo>
                    <a:pt x="7883" y="1479"/>
                  </a:lnTo>
                  <a:cubicBezTo>
                    <a:pt x="8240" y="1218"/>
                    <a:pt x="8478" y="813"/>
                    <a:pt x="8478" y="289"/>
                  </a:cubicBezTo>
                  <a:cubicBezTo>
                    <a:pt x="8478" y="146"/>
                    <a:pt x="8359" y="3"/>
                    <a:pt x="8192" y="3"/>
                  </a:cubicBezTo>
                  <a:cubicBezTo>
                    <a:pt x="8026" y="3"/>
                    <a:pt x="7883" y="122"/>
                    <a:pt x="7883" y="289"/>
                  </a:cubicBezTo>
                  <a:cubicBezTo>
                    <a:pt x="7883" y="455"/>
                    <a:pt x="7764" y="598"/>
                    <a:pt x="7573" y="598"/>
                  </a:cubicBezTo>
                  <a:lnTo>
                    <a:pt x="977" y="598"/>
                  </a:lnTo>
                  <a:cubicBezTo>
                    <a:pt x="786" y="598"/>
                    <a:pt x="667" y="455"/>
                    <a:pt x="667" y="289"/>
                  </a:cubicBezTo>
                  <a:cubicBezTo>
                    <a:pt x="667" y="146"/>
                    <a:pt x="548" y="27"/>
                    <a:pt x="405" y="3"/>
                  </a:cubicBezTo>
                  <a:cubicBezTo>
                    <a:pt x="391" y="1"/>
                    <a:pt x="377" y="0"/>
                    <a:pt x="36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3"/>
            <p:cNvSpPr/>
            <p:nvPr/>
          </p:nvSpPr>
          <p:spPr>
            <a:xfrm>
              <a:off x="7379517" y="3645102"/>
              <a:ext cx="21003" cy="21003"/>
            </a:xfrm>
            <a:custGeom>
              <a:avLst/>
              <a:gdLst/>
              <a:ahLst/>
              <a:cxnLst/>
              <a:rect l="l" t="t" r="r" b="b"/>
              <a:pathLst>
                <a:path w="596" h="596" extrusionOk="0">
                  <a:moveTo>
                    <a:pt x="286" y="0"/>
                  </a:moveTo>
                  <a:cubicBezTo>
                    <a:pt x="119" y="0"/>
                    <a:pt x="0" y="119"/>
                    <a:pt x="0" y="286"/>
                  </a:cubicBezTo>
                  <a:cubicBezTo>
                    <a:pt x="0" y="453"/>
                    <a:pt x="119" y="595"/>
                    <a:pt x="286" y="595"/>
                  </a:cubicBezTo>
                  <a:cubicBezTo>
                    <a:pt x="453" y="595"/>
                    <a:pt x="596" y="453"/>
                    <a:pt x="596" y="286"/>
                  </a:cubicBezTo>
                  <a:cubicBezTo>
                    <a:pt x="596" y="119"/>
                    <a:pt x="453" y="0"/>
                    <a:pt x="28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 name="Google Shape;1005;p53"/>
          <p:cNvGrpSpPr/>
          <p:nvPr/>
        </p:nvGrpSpPr>
        <p:grpSpPr>
          <a:xfrm>
            <a:off x="6372256" y="3494574"/>
            <a:ext cx="358462" cy="349759"/>
            <a:chOff x="6431183" y="3464182"/>
            <a:chExt cx="370159" cy="361172"/>
          </a:xfrm>
        </p:grpSpPr>
        <p:sp>
          <p:nvSpPr>
            <p:cNvPr id="1006" name="Google Shape;1006;p53"/>
            <p:cNvSpPr/>
            <p:nvPr/>
          </p:nvSpPr>
          <p:spPr>
            <a:xfrm>
              <a:off x="6431183" y="3767595"/>
              <a:ext cx="58780" cy="57758"/>
            </a:xfrm>
            <a:custGeom>
              <a:avLst/>
              <a:gdLst/>
              <a:ahLst/>
              <a:cxnLst/>
              <a:rect l="l" t="t" r="r" b="b"/>
              <a:pathLst>
                <a:path w="1668" h="1639" extrusionOk="0">
                  <a:moveTo>
                    <a:pt x="1239" y="1"/>
                  </a:moveTo>
                  <a:lnTo>
                    <a:pt x="120" y="1144"/>
                  </a:lnTo>
                  <a:cubicBezTo>
                    <a:pt x="1" y="1263"/>
                    <a:pt x="1" y="1430"/>
                    <a:pt x="120" y="1549"/>
                  </a:cubicBezTo>
                  <a:cubicBezTo>
                    <a:pt x="180" y="1608"/>
                    <a:pt x="263" y="1638"/>
                    <a:pt x="340" y="1638"/>
                  </a:cubicBezTo>
                  <a:cubicBezTo>
                    <a:pt x="418" y="1638"/>
                    <a:pt x="489" y="1608"/>
                    <a:pt x="525" y="1549"/>
                  </a:cubicBezTo>
                  <a:lnTo>
                    <a:pt x="1668" y="430"/>
                  </a:lnTo>
                  <a:cubicBezTo>
                    <a:pt x="1573" y="358"/>
                    <a:pt x="1477" y="311"/>
                    <a:pt x="1430" y="239"/>
                  </a:cubicBezTo>
                  <a:cubicBezTo>
                    <a:pt x="1358" y="191"/>
                    <a:pt x="1311" y="96"/>
                    <a:pt x="123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3"/>
            <p:cNvSpPr/>
            <p:nvPr/>
          </p:nvSpPr>
          <p:spPr>
            <a:xfrm>
              <a:off x="6701436" y="3527613"/>
              <a:ext cx="28544" cy="27522"/>
            </a:xfrm>
            <a:custGeom>
              <a:avLst/>
              <a:gdLst/>
              <a:ahLst/>
              <a:cxnLst/>
              <a:rect l="l" t="t" r="r" b="b"/>
              <a:pathLst>
                <a:path w="810" h="781" extrusionOk="0">
                  <a:moveTo>
                    <a:pt x="810" y="0"/>
                  </a:moveTo>
                  <a:cubicBezTo>
                    <a:pt x="548" y="0"/>
                    <a:pt x="310" y="119"/>
                    <a:pt x="95" y="262"/>
                  </a:cubicBezTo>
                  <a:cubicBezTo>
                    <a:pt x="0" y="381"/>
                    <a:pt x="0" y="572"/>
                    <a:pt x="95" y="667"/>
                  </a:cubicBezTo>
                  <a:cubicBezTo>
                    <a:pt x="174" y="746"/>
                    <a:pt x="267" y="781"/>
                    <a:pt x="351" y="781"/>
                  </a:cubicBezTo>
                  <a:cubicBezTo>
                    <a:pt x="419" y="781"/>
                    <a:pt x="481" y="757"/>
                    <a:pt x="524" y="714"/>
                  </a:cubicBezTo>
                  <a:cubicBezTo>
                    <a:pt x="691" y="524"/>
                    <a:pt x="786" y="262"/>
                    <a:pt x="81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3"/>
            <p:cNvSpPr/>
            <p:nvPr/>
          </p:nvSpPr>
          <p:spPr>
            <a:xfrm>
              <a:off x="6633459" y="3464182"/>
              <a:ext cx="167883" cy="153999"/>
            </a:xfrm>
            <a:custGeom>
              <a:avLst/>
              <a:gdLst/>
              <a:ahLst/>
              <a:cxnLst/>
              <a:rect l="l" t="t" r="r" b="b"/>
              <a:pathLst>
                <a:path w="4764" h="4370" extrusionOk="0">
                  <a:moveTo>
                    <a:pt x="2810" y="0"/>
                  </a:moveTo>
                  <a:cubicBezTo>
                    <a:pt x="2081" y="0"/>
                    <a:pt x="1355" y="261"/>
                    <a:pt x="810" y="776"/>
                  </a:cubicBezTo>
                  <a:cubicBezTo>
                    <a:pt x="72" y="1538"/>
                    <a:pt x="0" y="2729"/>
                    <a:pt x="619" y="3515"/>
                  </a:cubicBezTo>
                  <a:lnTo>
                    <a:pt x="1500" y="2657"/>
                  </a:lnTo>
                  <a:cubicBezTo>
                    <a:pt x="1310" y="2372"/>
                    <a:pt x="1381" y="1943"/>
                    <a:pt x="1643" y="1657"/>
                  </a:cubicBezTo>
                  <a:cubicBezTo>
                    <a:pt x="1953" y="1367"/>
                    <a:pt x="2374" y="1202"/>
                    <a:pt x="2802" y="1202"/>
                  </a:cubicBezTo>
                  <a:cubicBezTo>
                    <a:pt x="2900" y="1202"/>
                    <a:pt x="2998" y="1211"/>
                    <a:pt x="3096" y="1229"/>
                  </a:cubicBezTo>
                  <a:cubicBezTo>
                    <a:pt x="3215" y="1252"/>
                    <a:pt x="3334" y="1348"/>
                    <a:pt x="3334" y="1467"/>
                  </a:cubicBezTo>
                  <a:cubicBezTo>
                    <a:pt x="3429" y="2014"/>
                    <a:pt x="3239" y="2538"/>
                    <a:pt x="2882" y="2919"/>
                  </a:cubicBezTo>
                  <a:cubicBezTo>
                    <a:pt x="2721" y="3095"/>
                    <a:pt x="2488" y="3171"/>
                    <a:pt x="2266" y="3171"/>
                  </a:cubicBezTo>
                  <a:cubicBezTo>
                    <a:pt x="2127" y="3171"/>
                    <a:pt x="1992" y="3141"/>
                    <a:pt x="1882" y="3086"/>
                  </a:cubicBezTo>
                  <a:lnTo>
                    <a:pt x="1024" y="3943"/>
                  </a:lnTo>
                  <a:cubicBezTo>
                    <a:pt x="1383" y="4226"/>
                    <a:pt x="1827" y="4370"/>
                    <a:pt x="2275" y="4370"/>
                  </a:cubicBezTo>
                  <a:cubicBezTo>
                    <a:pt x="2809" y="4370"/>
                    <a:pt x="3349" y="4167"/>
                    <a:pt x="3763" y="3753"/>
                  </a:cubicBezTo>
                  <a:cubicBezTo>
                    <a:pt x="4596" y="2872"/>
                    <a:pt x="4763" y="1538"/>
                    <a:pt x="4239" y="419"/>
                  </a:cubicBezTo>
                  <a:cubicBezTo>
                    <a:pt x="4192" y="371"/>
                    <a:pt x="4168" y="300"/>
                    <a:pt x="4120" y="300"/>
                  </a:cubicBezTo>
                  <a:cubicBezTo>
                    <a:pt x="3711" y="100"/>
                    <a:pt x="3260" y="0"/>
                    <a:pt x="281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3"/>
            <p:cNvSpPr/>
            <p:nvPr/>
          </p:nvSpPr>
          <p:spPr>
            <a:xfrm>
              <a:off x="6506737" y="3619906"/>
              <a:ext cx="42817" cy="102407"/>
            </a:xfrm>
            <a:custGeom>
              <a:avLst/>
              <a:gdLst/>
              <a:ahLst/>
              <a:cxnLst/>
              <a:rect l="l" t="t" r="r" b="b"/>
              <a:pathLst>
                <a:path w="1215" h="2906" extrusionOk="0">
                  <a:moveTo>
                    <a:pt x="1000" y="1"/>
                  </a:moveTo>
                  <a:lnTo>
                    <a:pt x="1000" y="1"/>
                  </a:lnTo>
                  <a:cubicBezTo>
                    <a:pt x="238" y="1191"/>
                    <a:pt x="0" y="2263"/>
                    <a:pt x="381" y="2906"/>
                  </a:cubicBezTo>
                  <a:lnTo>
                    <a:pt x="1215" y="2072"/>
                  </a:lnTo>
                  <a:cubicBezTo>
                    <a:pt x="929" y="1644"/>
                    <a:pt x="715" y="977"/>
                    <a:pt x="100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3"/>
            <p:cNvSpPr/>
            <p:nvPr/>
          </p:nvSpPr>
          <p:spPr>
            <a:xfrm>
              <a:off x="6535246" y="3708040"/>
              <a:ext cx="102443" cy="36051"/>
            </a:xfrm>
            <a:custGeom>
              <a:avLst/>
              <a:gdLst/>
              <a:ahLst/>
              <a:cxnLst/>
              <a:rect l="l" t="t" r="r" b="b"/>
              <a:pathLst>
                <a:path w="2907" h="1023" extrusionOk="0">
                  <a:moveTo>
                    <a:pt x="834" y="0"/>
                  </a:moveTo>
                  <a:lnTo>
                    <a:pt x="1" y="834"/>
                  </a:lnTo>
                  <a:cubicBezTo>
                    <a:pt x="210" y="967"/>
                    <a:pt x="456" y="1022"/>
                    <a:pt x="720" y="1022"/>
                  </a:cubicBezTo>
                  <a:cubicBezTo>
                    <a:pt x="1448" y="1022"/>
                    <a:pt x="2312" y="599"/>
                    <a:pt x="2906" y="214"/>
                  </a:cubicBezTo>
                  <a:lnTo>
                    <a:pt x="2906" y="214"/>
                  </a:lnTo>
                  <a:cubicBezTo>
                    <a:pt x="2597" y="297"/>
                    <a:pt x="2284" y="353"/>
                    <a:pt x="1977" y="353"/>
                  </a:cubicBezTo>
                  <a:cubicBezTo>
                    <a:pt x="1575" y="353"/>
                    <a:pt x="1186" y="257"/>
                    <a:pt x="83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3"/>
            <p:cNvSpPr/>
            <p:nvPr/>
          </p:nvSpPr>
          <p:spPr>
            <a:xfrm>
              <a:off x="6457225" y="3666070"/>
              <a:ext cx="47010" cy="101562"/>
            </a:xfrm>
            <a:custGeom>
              <a:avLst/>
              <a:gdLst/>
              <a:ahLst/>
              <a:cxnLst/>
              <a:rect l="l" t="t" r="r" b="b"/>
              <a:pathLst>
                <a:path w="1334" h="2882" extrusionOk="0">
                  <a:moveTo>
                    <a:pt x="1143" y="0"/>
                  </a:moveTo>
                  <a:lnTo>
                    <a:pt x="1143" y="0"/>
                  </a:lnTo>
                  <a:cubicBezTo>
                    <a:pt x="596" y="810"/>
                    <a:pt x="0" y="2072"/>
                    <a:pt x="500" y="2882"/>
                  </a:cubicBezTo>
                  <a:lnTo>
                    <a:pt x="1334" y="2048"/>
                  </a:lnTo>
                  <a:cubicBezTo>
                    <a:pt x="977" y="1525"/>
                    <a:pt x="929" y="810"/>
                    <a:pt x="114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3"/>
            <p:cNvSpPr/>
            <p:nvPr/>
          </p:nvSpPr>
          <p:spPr>
            <a:xfrm>
              <a:off x="6489928" y="3753358"/>
              <a:ext cx="101597" cy="36015"/>
            </a:xfrm>
            <a:custGeom>
              <a:avLst/>
              <a:gdLst/>
              <a:ahLst/>
              <a:cxnLst/>
              <a:rect l="l" t="t" r="r" b="b"/>
              <a:pathLst>
                <a:path w="2883" h="1022" extrusionOk="0">
                  <a:moveTo>
                    <a:pt x="834" y="0"/>
                  </a:moveTo>
                  <a:lnTo>
                    <a:pt x="1" y="834"/>
                  </a:lnTo>
                  <a:cubicBezTo>
                    <a:pt x="222" y="966"/>
                    <a:pt x="471" y="1022"/>
                    <a:pt x="733" y="1022"/>
                  </a:cubicBezTo>
                  <a:cubicBezTo>
                    <a:pt x="1460" y="1022"/>
                    <a:pt x="2287" y="593"/>
                    <a:pt x="2882" y="191"/>
                  </a:cubicBezTo>
                  <a:lnTo>
                    <a:pt x="2882" y="191"/>
                  </a:lnTo>
                  <a:cubicBezTo>
                    <a:pt x="2582" y="281"/>
                    <a:pt x="2281" y="333"/>
                    <a:pt x="1987" y="333"/>
                  </a:cubicBezTo>
                  <a:cubicBezTo>
                    <a:pt x="1583" y="333"/>
                    <a:pt x="1193" y="234"/>
                    <a:pt x="83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3"/>
            <p:cNvSpPr/>
            <p:nvPr/>
          </p:nvSpPr>
          <p:spPr>
            <a:xfrm>
              <a:off x="6548672" y="3579627"/>
              <a:ext cx="45354" cy="99060"/>
            </a:xfrm>
            <a:custGeom>
              <a:avLst/>
              <a:gdLst/>
              <a:ahLst/>
              <a:cxnLst/>
              <a:rect l="l" t="t" r="r" b="b"/>
              <a:pathLst>
                <a:path w="1287" h="2811" extrusionOk="0">
                  <a:moveTo>
                    <a:pt x="1001" y="1"/>
                  </a:moveTo>
                  <a:lnTo>
                    <a:pt x="1001" y="1"/>
                  </a:lnTo>
                  <a:cubicBezTo>
                    <a:pt x="406" y="953"/>
                    <a:pt x="1" y="2072"/>
                    <a:pt x="453" y="2811"/>
                  </a:cubicBezTo>
                  <a:lnTo>
                    <a:pt x="1287" y="1977"/>
                  </a:lnTo>
                  <a:cubicBezTo>
                    <a:pt x="882" y="1429"/>
                    <a:pt x="834" y="739"/>
                    <a:pt x="100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3"/>
            <p:cNvSpPr/>
            <p:nvPr/>
          </p:nvSpPr>
          <p:spPr>
            <a:xfrm>
              <a:off x="6579754" y="3662722"/>
              <a:ext cx="99870" cy="36015"/>
            </a:xfrm>
            <a:custGeom>
              <a:avLst/>
              <a:gdLst/>
              <a:ahLst/>
              <a:cxnLst/>
              <a:rect l="l" t="t" r="r" b="b"/>
              <a:pathLst>
                <a:path w="2834" h="1022" extrusionOk="0">
                  <a:moveTo>
                    <a:pt x="834" y="0"/>
                  </a:moveTo>
                  <a:lnTo>
                    <a:pt x="0" y="834"/>
                  </a:lnTo>
                  <a:cubicBezTo>
                    <a:pt x="221" y="965"/>
                    <a:pt x="469" y="1022"/>
                    <a:pt x="735" y="1022"/>
                  </a:cubicBezTo>
                  <a:cubicBezTo>
                    <a:pt x="1387" y="1022"/>
                    <a:pt x="2140" y="678"/>
                    <a:pt x="2834" y="238"/>
                  </a:cubicBezTo>
                  <a:lnTo>
                    <a:pt x="2834" y="238"/>
                  </a:lnTo>
                  <a:cubicBezTo>
                    <a:pt x="2542" y="323"/>
                    <a:pt x="2258" y="371"/>
                    <a:pt x="1985" y="371"/>
                  </a:cubicBezTo>
                  <a:cubicBezTo>
                    <a:pt x="1568" y="371"/>
                    <a:pt x="1179" y="259"/>
                    <a:pt x="83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3"/>
            <p:cNvSpPr/>
            <p:nvPr/>
          </p:nvSpPr>
          <p:spPr>
            <a:xfrm>
              <a:off x="6598184" y="3550272"/>
              <a:ext cx="40350" cy="83096"/>
            </a:xfrm>
            <a:custGeom>
              <a:avLst/>
              <a:gdLst/>
              <a:ahLst/>
              <a:cxnLst/>
              <a:rect l="l" t="t" r="r" b="b"/>
              <a:pathLst>
                <a:path w="1145" h="2358" extrusionOk="0">
                  <a:moveTo>
                    <a:pt x="549" y="0"/>
                  </a:moveTo>
                  <a:cubicBezTo>
                    <a:pt x="144" y="881"/>
                    <a:pt x="1" y="1762"/>
                    <a:pt x="311" y="2358"/>
                  </a:cubicBezTo>
                  <a:lnTo>
                    <a:pt x="1144" y="1524"/>
                  </a:lnTo>
                  <a:cubicBezTo>
                    <a:pt x="787" y="1072"/>
                    <a:pt x="620" y="548"/>
                    <a:pt x="54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3"/>
            <p:cNvSpPr/>
            <p:nvPr/>
          </p:nvSpPr>
          <p:spPr>
            <a:xfrm>
              <a:off x="6624226" y="3619060"/>
              <a:ext cx="81440" cy="36156"/>
            </a:xfrm>
            <a:custGeom>
              <a:avLst/>
              <a:gdLst/>
              <a:ahLst/>
              <a:cxnLst/>
              <a:rect l="l" t="t" r="r" b="b"/>
              <a:pathLst>
                <a:path w="2311" h="1026" extrusionOk="0">
                  <a:moveTo>
                    <a:pt x="834" y="1"/>
                  </a:moveTo>
                  <a:lnTo>
                    <a:pt x="0" y="834"/>
                  </a:lnTo>
                  <a:cubicBezTo>
                    <a:pt x="217" y="968"/>
                    <a:pt x="463" y="1025"/>
                    <a:pt x="727" y="1025"/>
                  </a:cubicBezTo>
                  <a:cubicBezTo>
                    <a:pt x="1217" y="1025"/>
                    <a:pt x="1769" y="827"/>
                    <a:pt x="2310" y="549"/>
                  </a:cubicBezTo>
                  <a:cubicBezTo>
                    <a:pt x="1786" y="525"/>
                    <a:pt x="1286" y="358"/>
                    <a:pt x="83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53"/>
          <p:cNvSpPr/>
          <p:nvPr/>
        </p:nvSpPr>
        <p:spPr>
          <a:xfrm>
            <a:off x="5599620" y="3495560"/>
            <a:ext cx="347862" cy="348305"/>
          </a:xfrm>
          <a:custGeom>
            <a:avLst/>
            <a:gdLst/>
            <a:ahLst/>
            <a:cxnLst/>
            <a:rect l="l" t="t" r="r" b="b"/>
            <a:pathLst>
              <a:path w="10193" h="10206" extrusionOk="0">
                <a:moveTo>
                  <a:pt x="2072" y="4085"/>
                </a:moveTo>
                <a:lnTo>
                  <a:pt x="2810" y="5990"/>
                </a:lnTo>
                <a:lnTo>
                  <a:pt x="1286" y="5990"/>
                </a:lnTo>
                <a:lnTo>
                  <a:pt x="2072" y="4085"/>
                </a:lnTo>
                <a:close/>
                <a:moveTo>
                  <a:pt x="8050" y="4085"/>
                </a:moveTo>
                <a:lnTo>
                  <a:pt x="8835" y="5990"/>
                </a:lnTo>
                <a:lnTo>
                  <a:pt x="7311" y="5990"/>
                </a:lnTo>
                <a:lnTo>
                  <a:pt x="8050" y="4085"/>
                </a:lnTo>
                <a:close/>
                <a:moveTo>
                  <a:pt x="5097" y="1"/>
                </a:moveTo>
                <a:cubicBezTo>
                  <a:pt x="4995" y="1"/>
                  <a:pt x="4894" y="37"/>
                  <a:pt x="4835" y="108"/>
                </a:cubicBezTo>
                <a:cubicBezTo>
                  <a:pt x="4644" y="394"/>
                  <a:pt x="4192" y="1108"/>
                  <a:pt x="4192" y="1513"/>
                </a:cubicBezTo>
                <a:cubicBezTo>
                  <a:pt x="4192" y="1894"/>
                  <a:pt x="4430" y="2204"/>
                  <a:pt x="4787" y="2347"/>
                </a:cubicBezTo>
                <a:lnTo>
                  <a:pt x="4787" y="2442"/>
                </a:lnTo>
                <a:cubicBezTo>
                  <a:pt x="4668" y="2513"/>
                  <a:pt x="4549" y="2561"/>
                  <a:pt x="4454" y="2656"/>
                </a:cubicBezTo>
                <a:cubicBezTo>
                  <a:pt x="4263" y="2513"/>
                  <a:pt x="4001" y="2394"/>
                  <a:pt x="3596" y="2394"/>
                </a:cubicBezTo>
                <a:cubicBezTo>
                  <a:pt x="3001" y="2394"/>
                  <a:pt x="2691" y="2632"/>
                  <a:pt x="2477" y="2799"/>
                </a:cubicBezTo>
                <a:cubicBezTo>
                  <a:pt x="2310" y="2918"/>
                  <a:pt x="2263" y="2990"/>
                  <a:pt x="2072" y="2990"/>
                </a:cubicBezTo>
                <a:cubicBezTo>
                  <a:pt x="1929" y="2990"/>
                  <a:pt x="1786" y="2847"/>
                  <a:pt x="1786" y="2704"/>
                </a:cubicBezTo>
                <a:cubicBezTo>
                  <a:pt x="1786" y="2513"/>
                  <a:pt x="1620" y="2394"/>
                  <a:pt x="1453" y="2394"/>
                </a:cubicBezTo>
                <a:cubicBezTo>
                  <a:pt x="1286" y="2394"/>
                  <a:pt x="1191" y="2537"/>
                  <a:pt x="1191" y="2728"/>
                </a:cubicBezTo>
                <a:cubicBezTo>
                  <a:pt x="1191" y="3085"/>
                  <a:pt x="1382" y="3347"/>
                  <a:pt x="1691" y="3490"/>
                </a:cubicBezTo>
                <a:lnTo>
                  <a:pt x="667" y="5990"/>
                </a:lnTo>
                <a:lnTo>
                  <a:pt x="286" y="5990"/>
                </a:lnTo>
                <a:cubicBezTo>
                  <a:pt x="119" y="5990"/>
                  <a:pt x="0" y="6109"/>
                  <a:pt x="0" y="6300"/>
                </a:cubicBezTo>
                <a:cubicBezTo>
                  <a:pt x="0" y="7133"/>
                  <a:pt x="667" y="7776"/>
                  <a:pt x="1477" y="7776"/>
                </a:cubicBezTo>
                <a:lnTo>
                  <a:pt x="2691" y="7776"/>
                </a:lnTo>
                <a:cubicBezTo>
                  <a:pt x="3525" y="7776"/>
                  <a:pt x="4192" y="7109"/>
                  <a:pt x="4192" y="6300"/>
                </a:cubicBezTo>
                <a:cubicBezTo>
                  <a:pt x="4192" y="6109"/>
                  <a:pt x="4049" y="5990"/>
                  <a:pt x="3882" y="5990"/>
                </a:cubicBezTo>
                <a:lnTo>
                  <a:pt x="3501" y="5990"/>
                </a:lnTo>
                <a:lnTo>
                  <a:pt x="2525" y="3490"/>
                </a:lnTo>
                <a:cubicBezTo>
                  <a:pt x="2668" y="3442"/>
                  <a:pt x="2787" y="3347"/>
                  <a:pt x="2882" y="3252"/>
                </a:cubicBezTo>
                <a:cubicBezTo>
                  <a:pt x="3049" y="3109"/>
                  <a:pt x="3215" y="2990"/>
                  <a:pt x="3596" y="2990"/>
                </a:cubicBezTo>
                <a:cubicBezTo>
                  <a:pt x="4120" y="2990"/>
                  <a:pt x="4192" y="3252"/>
                  <a:pt x="4192" y="3299"/>
                </a:cubicBezTo>
                <a:cubicBezTo>
                  <a:pt x="4192" y="3680"/>
                  <a:pt x="4454" y="4014"/>
                  <a:pt x="4787" y="4133"/>
                </a:cubicBezTo>
                <a:lnTo>
                  <a:pt x="4787" y="8467"/>
                </a:lnTo>
                <a:cubicBezTo>
                  <a:pt x="4430" y="8586"/>
                  <a:pt x="4192" y="8919"/>
                  <a:pt x="4192" y="9300"/>
                </a:cubicBezTo>
                <a:cubicBezTo>
                  <a:pt x="4192" y="9491"/>
                  <a:pt x="4049" y="9610"/>
                  <a:pt x="3882" y="9610"/>
                </a:cubicBezTo>
                <a:lnTo>
                  <a:pt x="3287" y="9610"/>
                </a:lnTo>
                <a:cubicBezTo>
                  <a:pt x="3144" y="9610"/>
                  <a:pt x="3001" y="9729"/>
                  <a:pt x="3001" y="9872"/>
                </a:cubicBezTo>
                <a:cubicBezTo>
                  <a:pt x="2977" y="10039"/>
                  <a:pt x="3120" y="10205"/>
                  <a:pt x="3287" y="10205"/>
                </a:cubicBezTo>
                <a:lnTo>
                  <a:pt x="6907" y="10205"/>
                </a:lnTo>
                <a:cubicBezTo>
                  <a:pt x="7049" y="10205"/>
                  <a:pt x="7192" y="10086"/>
                  <a:pt x="7192" y="9920"/>
                </a:cubicBezTo>
                <a:cubicBezTo>
                  <a:pt x="7216" y="9753"/>
                  <a:pt x="7073" y="9610"/>
                  <a:pt x="6907" y="9610"/>
                </a:cubicBezTo>
                <a:lnTo>
                  <a:pt x="6311" y="9610"/>
                </a:lnTo>
                <a:cubicBezTo>
                  <a:pt x="6121" y="9610"/>
                  <a:pt x="6002" y="9443"/>
                  <a:pt x="6002" y="9300"/>
                </a:cubicBezTo>
                <a:cubicBezTo>
                  <a:pt x="6002" y="8919"/>
                  <a:pt x="5763" y="8586"/>
                  <a:pt x="5406" y="8467"/>
                </a:cubicBezTo>
                <a:lnTo>
                  <a:pt x="5406" y="4156"/>
                </a:lnTo>
                <a:cubicBezTo>
                  <a:pt x="5763" y="4037"/>
                  <a:pt x="6002" y="3704"/>
                  <a:pt x="6002" y="3323"/>
                </a:cubicBezTo>
                <a:cubicBezTo>
                  <a:pt x="6002" y="3252"/>
                  <a:pt x="6073" y="3013"/>
                  <a:pt x="6597" y="3013"/>
                </a:cubicBezTo>
                <a:cubicBezTo>
                  <a:pt x="6978" y="3013"/>
                  <a:pt x="7145" y="3132"/>
                  <a:pt x="7311" y="3299"/>
                </a:cubicBezTo>
                <a:cubicBezTo>
                  <a:pt x="7407" y="3371"/>
                  <a:pt x="7526" y="3466"/>
                  <a:pt x="7669" y="3537"/>
                </a:cubicBezTo>
                <a:lnTo>
                  <a:pt x="6692" y="6014"/>
                </a:lnTo>
                <a:lnTo>
                  <a:pt x="6311" y="6014"/>
                </a:lnTo>
                <a:cubicBezTo>
                  <a:pt x="6121" y="6014"/>
                  <a:pt x="6002" y="6133"/>
                  <a:pt x="6002" y="6324"/>
                </a:cubicBezTo>
                <a:cubicBezTo>
                  <a:pt x="6002" y="7157"/>
                  <a:pt x="6692" y="7800"/>
                  <a:pt x="7502" y="7800"/>
                </a:cubicBezTo>
                <a:lnTo>
                  <a:pt x="8716" y="7800"/>
                </a:lnTo>
                <a:cubicBezTo>
                  <a:pt x="9550" y="7800"/>
                  <a:pt x="10193" y="7133"/>
                  <a:pt x="10193" y="6324"/>
                </a:cubicBezTo>
                <a:cubicBezTo>
                  <a:pt x="10193" y="6157"/>
                  <a:pt x="10074" y="5990"/>
                  <a:pt x="9907" y="5990"/>
                </a:cubicBezTo>
                <a:lnTo>
                  <a:pt x="9526" y="5990"/>
                </a:lnTo>
                <a:lnTo>
                  <a:pt x="8502" y="3490"/>
                </a:lnTo>
                <a:cubicBezTo>
                  <a:pt x="8812" y="3347"/>
                  <a:pt x="8978" y="3061"/>
                  <a:pt x="9002" y="2728"/>
                </a:cubicBezTo>
                <a:cubicBezTo>
                  <a:pt x="9002" y="2585"/>
                  <a:pt x="8883" y="2418"/>
                  <a:pt x="8740" y="2394"/>
                </a:cubicBezTo>
                <a:cubicBezTo>
                  <a:pt x="8574" y="2394"/>
                  <a:pt x="8407" y="2513"/>
                  <a:pt x="8407" y="2704"/>
                </a:cubicBezTo>
                <a:cubicBezTo>
                  <a:pt x="8407" y="2847"/>
                  <a:pt x="8288" y="2990"/>
                  <a:pt x="8121" y="2990"/>
                </a:cubicBezTo>
                <a:cubicBezTo>
                  <a:pt x="7931" y="2990"/>
                  <a:pt x="7883" y="2942"/>
                  <a:pt x="7692" y="2799"/>
                </a:cubicBezTo>
                <a:cubicBezTo>
                  <a:pt x="7502" y="2632"/>
                  <a:pt x="7192" y="2394"/>
                  <a:pt x="6597" y="2394"/>
                </a:cubicBezTo>
                <a:cubicBezTo>
                  <a:pt x="6192" y="2394"/>
                  <a:pt x="5906" y="2513"/>
                  <a:pt x="5740" y="2656"/>
                </a:cubicBezTo>
                <a:cubicBezTo>
                  <a:pt x="5644" y="2561"/>
                  <a:pt x="5525" y="2513"/>
                  <a:pt x="5406" y="2442"/>
                </a:cubicBezTo>
                <a:lnTo>
                  <a:pt x="5406" y="2347"/>
                </a:lnTo>
                <a:cubicBezTo>
                  <a:pt x="5763" y="2228"/>
                  <a:pt x="6002" y="1894"/>
                  <a:pt x="6002" y="1513"/>
                </a:cubicBezTo>
                <a:cubicBezTo>
                  <a:pt x="6002" y="1108"/>
                  <a:pt x="5549" y="394"/>
                  <a:pt x="5359" y="108"/>
                </a:cubicBezTo>
                <a:cubicBezTo>
                  <a:pt x="5299" y="37"/>
                  <a:pt x="5198" y="1"/>
                  <a:pt x="509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8" name="Google Shape;1018;p53"/>
          <p:cNvGrpSpPr/>
          <p:nvPr/>
        </p:nvGrpSpPr>
        <p:grpSpPr>
          <a:xfrm>
            <a:off x="4805393" y="3495017"/>
            <a:ext cx="349485" cy="349520"/>
            <a:chOff x="4813191" y="3464640"/>
            <a:chExt cx="360889" cy="360925"/>
          </a:xfrm>
        </p:grpSpPr>
        <p:sp>
          <p:nvSpPr>
            <p:cNvPr id="1019" name="Google Shape;1019;p53"/>
            <p:cNvSpPr/>
            <p:nvPr/>
          </p:nvSpPr>
          <p:spPr>
            <a:xfrm>
              <a:off x="4930680" y="3582129"/>
              <a:ext cx="62974" cy="85316"/>
            </a:xfrm>
            <a:custGeom>
              <a:avLst/>
              <a:gdLst/>
              <a:ahLst/>
              <a:cxnLst/>
              <a:rect l="l" t="t" r="r" b="b"/>
              <a:pathLst>
                <a:path w="1787" h="2421" extrusionOk="0">
                  <a:moveTo>
                    <a:pt x="1787" y="1"/>
                  </a:moveTo>
                  <a:cubicBezTo>
                    <a:pt x="810" y="1"/>
                    <a:pt x="1" y="811"/>
                    <a:pt x="1" y="1787"/>
                  </a:cubicBezTo>
                  <a:cubicBezTo>
                    <a:pt x="1" y="1954"/>
                    <a:pt x="48" y="2144"/>
                    <a:pt x="96" y="2311"/>
                  </a:cubicBezTo>
                  <a:cubicBezTo>
                    <a:pt x="185" y="2371"/>
                    <a:pt x="303" y="2421"/>
                    <a:pt x="437" y="2421"/>
                  </a:cubicBezTo>
                  <a:cubicBezTo>
                    <a:pt x="517" y="2421"/>
                    <a:pt x="602" y="2403"/>
                    <a:pt x="691" y="2359"/>
                  </a:cubicBezTo>
                  <a:lnTo>
                    <a:pt x="1501" y="1644"/>
                  </a:lnTo>
                  <a:lnTo>
                    <a:pt x="1501" y="739"/>
                  </a:lnTo>
                  <a:cubicBezTo>
                    <a:pt x="1501" y="453"/>
                    <a:pt x="1620" y="168"/>
                    <a:pt x="178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3"/>
            <p:cNvSpPr/>
            <p:nvPr/>
          </p:nvSpPr>
          <p:spPr>
            <a:xfrm>
              <a:off x="5005388" y="3588014"/>
              <a:ext cx="52895" cy="96558"/>
            </a:xfrm>
            <a:custGeom>
              <a:avLst/>
              <a:gdLst/>
              <a:ahLst/>
              <a:cxnLst/>
              <a:rect l="l" t="t" r="r" b="b"/>
              <a:pathLst>
                <a:path w="1501" h="2740" extrusionOk="0">
                  <a:moveTo>
                    <a:pt x="500" y="1"/>
                  </a:moveTo>
                  <a:cubicBezTo>
                    <a:pt x="476" y="1"/>
                    <a:pt x="453" y="1"/>
                    <a:pt x="429" y="48"/>
                  </a:cubicBezTo>
                  <a:cubicBezTo>
                    <a:pt x="214" y="96"/>
                    <a:pt x="0" y="286"/>
                    <a:pt x="0" y="572"/>
                  </a:cubicBezTo>
                  <a:lnTo>
                    <a:pt x="0" y="1477"/>
                  </a:lnTo>
                  <a:lnTo>
                    <a:pt x="572" y="1906"/>
                  </a:lnTo>
                  <a:cubicBezTo>
                    <a:pt x="834" y="2073"/>
                    <a:pt x="1024" y="2382"/>
                    <a:pt x="1072" y="2739"/>
                  </a:cubicBezTo>
                  <a:cubicBezTo>
                    <a:pt x="1310" y="2454"/>
                    <a:pt x="1500" y="2073"/>
                    <a:pt x="1500" y="1620"/>
                  </a:cubicBezTo>
                  <a:cubicBezTo>
                    <a:pt x="1500" y="906"/>
                    <a:pt x="1072" y="310"/>
                    <a:pt x="50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3"/>
            <p:cNvSpPr/>
            <p:nvPr/>
          </p:nvSpPr>
          <p:spPr>
            <a:xfrm>
              <a:off x="4946644" y="3659339"/>
              <a:ext cx="76400" cy="49547"/>
            </a:xfrm>
            <a:custGeom>
              <a:avLst/>
              <a:gdLst/>
              <a:ahLst/>
              <a:cxnLst/>
              <a:rect l="l" t="t" r="r" b="b"/>
              <a:pathLst>
                <a:path w="2168" h="1406" extrusionOk="0">
                  <a:moveTo>
                    <a:pt x="1310" y="1"/>
                  </a:moveTo>
                  <a:lnTo>
                    <a:pt x="500" y="668"/>
                  </a:lnTo>
                  <a:cubicBezTo>
                    <a:pt x="381" y="763"/>
                    <a:pt x="191" y="787"/>
                    <a:pt x="0" y="811"/>
                  </a:cubicBezTo>
                  <a:cubicBezTo>
                    <a:pt x="333" y="1168"/>
                    <a:pt x="810" y="1406"/>
                    <a:pt x="1310" y="1406"/>
                  </a:cubicBezTo>
                  <a:cubicBezTo>
                    <a:pt x="1524" y="1406"/>
                    <a:pt x="1715" y="1358"/>
                    <a:pt x="1929" y="1287"/>
                  </a:cubicBezTo>
                  <a:cubicBezTo>
                    <a:pt x="2048" y="1192"/>
                    <a:pt x="2096" y="1073"/>
                    <a:pt x="2120" y="1025"/>
                  </a:cubicBezTo>
                  <a:cubicBezTo>
                    <a:pt x="2167" y="811"/>
                    <a:pt x="2143" y="549"/>
                    <a:pt x="1858" y="406"/>
                  </a:cubicBezTo>
                  <a:lnTo>
                    <a:pt x="1310"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3"/>
            <p:cNvSpPr/>
            <p:nvPr/>
          </p:nvSpPr>
          <p:spPr>
            <a:xfrm>
              <a:off x="4813191" y="3613210"/>
              <a:ext cx="25197" cy="62974"/>
            </a:xfrm>
            <a:custGeom>
              <a:avLst/>
              <a:gdLst/>
              <a:ahLst/>
              <a:cxnLst/>
              <a:rect l="l" t="t" r="r" b="b"/>
              <a:pathLst>
                <a:path w="715" h="1787" extrusionOk="0">
                  <a:moveTo>
                    <a:pt x="310" y="0"/>
                  </a:moveTo>
                  <a:cubicBezTo>
                    <a:pt x="120" y="0"/>
                    <a:pt x="1" y="167"/>
                    <a:pt x="1" y="310"/>
                  </a:cubicBezTo>
                  <a:lnTo>
                    <a:pt x="1" y="1500"/>
                  </a:lnTo>
                  <a:cubicBezTo>
                    <a:pt x="1" y="1667"/>
                    <a:pt x="120" y="1786"/>
                    <a:pt x="310" y="1786"/>
                  </a:cubicBezTo>
                  <a:lnTo>
                    <a:pt x="715" y="1786"/>
                  </a:lnTo>
                  <a:cubicBezTo>
                    <a:pt x="667" y="1500"/>
                    <a:pt x="644" y="1191"/>
                    <a:pt x="644" y="905"/>
                  </a:cubicBezTo>
                  <a:cubicBezTo>
                    <a:pt x="644" y="595"/>
                    <a:pt x="667" y="310"/>
                    <a:pt x="715"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3"/>
            <p:cNvSpPr/>
            <p:nvPr/>
          </p:nvSpPr>
          <p:spPr>
            <a:xfrm>
              <a:off x="4848431" y="3500126"/>
              <a:ext cx="58780" cy="57723"/>
            </a:xfrm>
            <a:custGeom>
              <a:avLst/>
              <a:gdLst/>
              <a:ahLst/>
              <a:cxnLst/>
              <a:rect l="l" t="t" r="r" b="b"/>
              <a:pathLst>
                <a:path w="1668" h="1638" extrusionOk="0">
                  <a:moveTo>
                    <a:pt x="1180" y="0"/>
                  </a:moveTo>
                  <a:cubicBezTo>
                    <a:pt x="1108" y="0"/>
                    <a:pt x="1037" y="30"/>
                    <a:pt x="977" y="89"/>
                  </a:cubicBezTo>
                  <a:lnTo>
                    <a:pt x="120" y="947"/>
                  </a:lnTo>
                  <a:cubicBezTo>
                    <a:pt x="1" y="1066"/>
                    <a:pt x="1" y="1256"/>
                    <a:pt x="120" y="1375"/>
                  </a:cubicBezTo>
                  <a:lnTo>
                    <a:pt x="382" y="1637"/>
                  </a:lnTo>
                  <a:cubicBezTo>
                    <a:pt x="715" y="1137"/>
                    <a:pt x="1144" y="685"/>
                    <a:pt x="1668" y="351"/>
                  </a:cubicBezTo>
                  <a:lnTo>
                    <a:pt x="1382" y="89"/>
                  </a:lnTo>
                  <a:cubicBezTo>
                    <a:pt x="1322" y="30"/>
                    <a:pt x="1251" y="0"/>
                    <a:pt x="11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3"/>
            <p:cNvSpPr/>
            <p:nvPr/>
          </p:nvSpPr>
          <p:spPr>
            <a:xfrm>
              <a:off x="4962572" y="3464640"/>
              <a:ext cx="62974" cy="25232"/>
            </a:xfrm>
            <a:custGeom>
              <a:avLst/>
              <a:gdLst/>
              <a:ahLst/>
              <a:cxnLst/>
              <a:rect l="l" t="t" r="r" b="b"/>
              <a:pathLst>
                <a:path w="1787" h="716" extrusionOk="0">
                  <a:moveTo>
                    <a:pt x="286" y="1"/>
                  </a:moveTo>
                  <a:cubicBezTo>
                    <a:pt x="120" y="1"/>
                    <a:pt x="1" y="144"/>
                    <a:pt x="1" y="287"/>
                  </a:cubicBezTo>
                  <a:lnTo>
                    <a:pt x="1" y="715"/>
                  </a:lnTo>
                  <a:cubicBezTo>
                    <a:pt x="286" y="644"/>
                    <a:pt x="596" y="620"/>
                    <a:pt x="882" y="620"/>
                  </a:cubicBezTo>
                  <a:cubicBezTo>
                    <a:pt x="1191" y="620"/>
                    <a:pt x="1477" y="644"/>
                    <a:pt x="1787" y="715"/>
                  </a:cubicBezTo>
                  <a:lnTo>
                    <a:pt x="1787" y="287"/>
                  </a:lnTo>
                  <a:cubicBezTo>
                    <a:pt x="1787" y="120"/>
                    <a:pt x="1668" y="1"/>
                    <a:pt x="147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3"/>
            <p:cNvSpPr/>
            <p:nvPr/>
          </p:nvSpPr>
          <p:spPr>
            <a:xfrm>
              <a:off x="5080907" y="3499280"/>
              <a:ext cx="58780" cy="57723"/>
            </a:xfrm>
            <a:custGeom>
              <a:avLst/>
              <a:gdLst/>
              <a:ahLst/>
              <a:cxnLst/>
              <a:rect l="l" t="t" r="r" b="b"/>
              <a:pathLst>
                <a:path w="1668" h="1638" extrusionOk="0">
                  <a:moveTo>
                    <a:pt x="477" y="0"/>
                  </a:moveTo>
                  <a:cubicBezTo>
                    <a:pt x="399" y="0"/>
                    <a:pt x="322" y="30"/>
                    <a:pt x="262" y="90"/>
                  </a:cubicBezTo>
                  <a:lnTo>
                    <a:pt x="0" y="352"/>
                  </a:lnTo>
                  <a:cubicBezTo>
                    <a:pt x="500" y="685"/>
                    <a:pt x="953" y="1137"/>
                    <a:pt x="1286" y="1638"/>
                  </a:cubicBezTo>
                  <a:lnTo>
                    <a:pt x="1548" y="1376"/>
                  </a:lnTo>
                  <a:cubicBezTo>
                    <a:pt x="1667" y="1257"/>
                    <a:pt x="1667" y="1066"/>
                    <a:pt x="1548" y="947"/>
                  </a:cubicBezTo>
                  <a:lnTo>
                    <a:pt x="691" y="90"/>
                  </a:lnTo>
                  <a:cubicBezTo>
                    <a:pt x="631" y="30"/>
                    <a:pt x="554" y="0"/>
                    <a:pt x="47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3"/>
            <p:cNvSpPr/>
            <p:nvPr/>
          </p:nvSpPr>
          <p:spPr>
            <a:xfrm>
              <a:off x="5148884" y="3613210"/>
              <a:ext cx="25197" cy="62974"/>
            </a:xfrm>
            <a:custGeom>
              <a:avLst/>
              <a:gdLst/>
              <a:ahLst/>
              <a:cxnLst/>
              <a:rect l="l" t="t" r="r" b="b"/>
              <a:pathLst>
                <a:path w="715" h="1787" extrusionOk="0">
                  <a:moveTo>
                    <a:pt x="0" y="0"/>
                  </a:moveTo>
                  <a:cubicBezTo>
                    <a:pt x="72" y="310"/>
                    <a:pt x="96" y="595"/>
                    <a:pt x="96" y="905"/>
                  </a:cubicBezTo>
                  <a:cubicBezTo>
                    <a:pt x="96" y="1191"/>
                    <a:pt x="72" y="1500"/>
                    <a:pt x="0" y="1786"/>
                  </a:cubicBezTo>
                  <a:lnTo>
                    <a:pt x="429" y="1786"/>
                  </a:lnTo>
                  <a:cubicBezTo>
                    <a:pt x="596" y="1786"/>
                    <a:pt x="715" y="1643"/>
                    <a:pt x="715" y="1500"/>
                  </a:cubicBezTo>
                  <a:lnTo>
                    <a:pt x="715" y="310"/>
                  </a:lnTo>
                  <a:cubicBezTo>
                    <a:pt x="715" y="119"/>
                    <a:pt x="572" y="0"/>
                    <a:pt x="42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3"/>
            <p:cNvSpPr/>
            <p:nvPr/>
          </p:nvSpPr>
          <p:spPr>
            <a:xfrm>
              <a:off x="5080907" y="3733201"/>
              <a:ext cx="58780" cy="57723"/>
            </a:xfrm>
            <a:custGeom>
              <a:avLst/>
              <a:gdLst/>
              <a:ahLst/>
              <a:cxnLst/>
              <a:rect l="l" t="t" r="r" b="b"/>
              <a:pathLst>
                <a:path w="1668" h="1638" extrusionOk="0">
                  <a:moveTo>
                    <a:pt x="1286" y="1"/>
                  </a:moveTo>
                  <a:cubicBezTo>
                    <a:pt x="953" y="501"/>
                    <a:pt x="500" y="953"/>
                    <a:pt x="0" y="1287"/>
                  </a:cubicBezTo>
                  <a:lnTo>
                    <a:pt x="262" y="1548"/>
                  </a:lnTo>
                  <a:cubicBezTo>
                    <a:pt x="322" y="1608"/>
                    <a:pt x="399" y="1638"/>
                    <a:pt x="477" y="1638"/>
                  </a:cubicBezTo>
                  <a:cubicBezTo>
                    <a:pt x="554" y="1638"/>
                    <a:pt x="631" y="1608"/>
                    <a:pt x="691" y="1548"/>
                  </a:cubicBezTo>
                  <a:lnTo>
                    <a:pt x="1548" y="691"/>
                  </a:lnTo>
                  <a:cubicBezTo>
                    <a:pt x="1667" y="572"/>
                    <a:pt x="1667" y="358"/>
                    <a:pt x="1548" y="263"/>
                  </a:cubicBezTo>
                  <a:lnTo>
                    <a:pt x="1286"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3"/>
            <p:cNvSpPr/>
            <p:nvPr/>
          </p:nvSpPr>
          <p:spPr>
            <a:xfrm>
              <a:off x="4962572" y="3800333"/>
              <a:ext cx="62974" cy="25232"/>
            </a:xfrm>
            <a:custGeom>
              <a:avLst/>
              <a:gdLst/>
              <a:ahLst/>
              <a:cxnLst/>
              <a:rect l="l" t="t" r="r" b="b"/>
              <a:pathLst>
                <a:path w="1787" h="716" extrusionOk="0">
                  <a:moveTo>
                    <a:pt x="1" y="1"/>
                  </a:moveTo>
                  <a:lnTo>
                    <a:pt x="1" y="406"/>
                  </a:lnTo>
                  <a:cubicBezTo>
                    <a:pt x="1" y="596"/>
                    <a:pt x="143" y="715"/>
                    <a:pt x="286" y="715"/>
                  </a:cubicBezTo>
                  <a:lnTo>
                    <a:pt x="1477" y="715"/>
                  </a:lnTo>
                  <a:cubicBezTo>
                    <a:pt x="1668" y="715"/>
                    <a:pt x="1787" y="572"/>
                    <a:pt x="1787" y="406"/>
                  </a:cubicBezTo>
                  <a:lnTo>
                    <a:pt x="1787" y="1"/>
                  </a:lnTo>
                  <a:cubicBezTo>
                    <a:pt x="1477" y="48"/>
                    <a:pt x="1191" y="96"/>
                    <a:pt x="882" y="96"/>
                  </a:cubicBezTo>
                  <a:cubicBezTo>
                    <a:pt x="596" y="96"/>
                    <a:pt x="286" y="48"/>
                    <a:pt x="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3"/>
            <p:cNvSpPr/>
            <p:nvPr/>
          </p:nvSpPr>
          <p:spPr>
            <a:xfrm>
              <a:off x="4846775" y="3733201"/>
              <a:ext cx="58780" cy="57723"/>
            </a:xfrm>
            <a:custGeom>
              <a:avLst/>
              <a:gdLst/>
              <a:ahLst/>
              <a:cxnLst/>
              <a:rect l="l" t="t" r="r" b="b"/>
              <a:pathLst>
                <a:path w="1668" h="1638" extrusionOk="0">
                  <a:moveTo>
                    <a:pt x="381" y="1"/>
                  </a:moveTo>
                  <a:lnTo>
                    <a:pt x="119" y="263"/>
                  </a:lnTo>
                  <a:cubicBezTo>
                    <a:pt x="0" y="358"/>
                    <a:pt x="0" y="572"/>
                    <a:pt x="119" y="691"/>
                  </a:cubicBezTo>
                  <a:lnTo>
                    <a:pt x="977" y="1548"/>
                  </a:lnTo>
                  <a:cubicBezTo>
                    <a:pt x="1036" y="1608"/>
                    <a:pt x="1113" y="1638"/>
                    <a:pt x="1191" y="1638"/>
                  </a:cubicBezTo>
                  <a:cubicBezTo>
                    <a:pt x="1268" y="1638"/>
                    <a:pt x="1346" y="1608"/>
                    <a:pt x="1405" y="1548"/>
                  </a:cubicBezTo>
                  <a:lnTo>
                    <a:pt x="1667" y="1287"/>
                  </a:lnTo>
                  <a:cubicBezTo>
                    <a:pt x="1167" y="953"/>
                    <a:pt x="715" y="501"/>
                    <a:pt x="38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3"/>
            <p:cNvSpPr/>
            <p:nvPr/>
          </p:nvSpPr>
          <p:spPr>
            <a:xfrm>
              <a:off x="4856818" y="3507456"/>
              <a:ext cx="274484" cy="275295"/>
            </a:xfrm>
            <a:custGeom>
              <a:avLst/>
              <a:gdLst/>
              <a:ahLst/>
              <a:cxnLst/>
              <a:rect l="l" t="t" r="r" b="b"/>
              <a:pathLst>
                <a:path w="7789" h="7812" extrusionOk="0">
                  <a:moveTo>
                    <a:pt x="4192" y="596"/>
                  </a:moveTo>
                  <a:cubicBezTo>
                    <a:pt x="4859" y="667"/>
                    <a:pt x="5502" y="929"/>
                    <a:pt x="6002" y="1334"/>
                  </a:cubicBezTo>
                  <a:lnTo>
                    <a:pt x="5359" y="2001"/>
                  </a:lnTo>
                  <a:cubicBezTo>
                    <a:pt x="5502" y="2120"/>
                    <a:pt x="5645" y="2263"/>
                    <a:pt x="5764" y="2406"/>
                  </a:cubicBezTo>
                  <a:lnTo>
                    <a:pt x="6431" y="1763"/>
                  </a:lnTo>
                  <a:cubicBezTo>
                    <a:pt x="6836" y="2263"/>
                    <a:pt x="7098" y="2882"/>
                    <a:pt x="7169" y="3573"/>
                  </a:cubicBezTo>
                  <a:lnTo>
                    <a:pt x="6240" y="3573"/>
                  </a:lnTo>
                  <a:cubicBezTo>
                    <a:pt x="6240" y="3668"/>
                    <a:pt x="6264" y="3787"/>
                    <a:pt x="6264" y="3882"/>
                  </a:cubicBezTo>
                  <a:cubicBezTo>
                    <a:pt x="6264" y="3954"/>
                    <a:pt x="6240" y="4073"/>
                    <a:pt x="6240" y="4168"/>
                  </a:cubicBezTo>
                  <a:lnTo>
                    <a:pt x="7169" y="4168"/>
                  </a:lnTo>
                  <a:cubicBezTo>
                    <a:pt x="7098" y="4859"/>
                    <a:pt x="6836" y="5478"/>
                    <a:pt x="6431" y="5978"/>
                  </a:cubicBezTo>
                  <a:lnTo>
                    <a:pt x="5764" y="5335"/>
                  </a:lnTo>
                  <a:cubicBezTo>
                    <a:pt x="5645" y="5478"/>
                    <a:pt x="5502" y="5621"/>
                    <a:pt x="5359" y="5740"/>
                  </a:cubicBezTo>
                  <a:lnTo>
                    <a:pt x="6002" y="6407"/>
                  </a:lnTo>
                  <a:cubicBezTo>
                    <a:pt x="5502" y="6811"/>
                    <a:pt x="4883" y="7097"/>
                    <a:pt x="4192" y="7145"/>
                  </a:cubicBezTo>
                  <a:lnTo>
                    <a:pt x="4192" y="6216"/>
                  </a:lnTo>
                  <a:cubicBezTo>
                    <a:pt x="4097" y="6216"/>
                    <a:pt x="3978" y="6264"/>
                    <a:pt x="3883" y="6264"/>
                  </a:cubicBezTo>
                  <a:cubicBezTo>
                    <a:pt x="3811" y="6264"/>
                    <a:pt x="3668" y="6216"/>
                    <a:pt x="3597" y="6216"/>
                  </a:cubicBezTo>
                  <a:lnTo>
                    <a:pt x="3597" y="7145"/>
                  </a:lnTo>
                  <a:cubicBezTo>
                    <a:pt x="2906" y="7097"/>
                    <a:pt x="2287" y="6811"/>
                    <a:pt x="1787" y="6407"/>
                  </a:cubicBezTo>
                  <a:lnTo>
                    <a:pt x="2430" y="5740"/>
                  </a:lnTo>
                  <a:cubicBezTo>
                    <a:pt x="2287" y="5621"/>
                    <a:pt x="2144" y="5478"/>
                    <a:pt x="2025" y="5335"/>
                  </a:cubicBezTo>
                  <a:lnTo>
                    <a:pt x="1358" y="5978"/>
                  </a:lnTo>
                  <a:cubicBezTo>
                    <a:pt x="954" y="5478"/>
                    <a:pt x="668" y="4859"/>
                    <a:pt x="620" y="4168"/>
                  </a:cubicBezTo>
                  <a:lnTo>
                    <a:pt x="1549" y="4168"/>
                  </a:lnTo>
                  <a:cubicBezTo>
                    <a:pt x="1549" y="4073"/>
                    <a:pt x="1501" y="3954"/>
                    <a:pt x="1501" y="3882"/>
                  </a:cubicBezTo>
                  <a:cubicBezTo>
                    <a:pt x="1501" y="3787"/>
                    <a:pt x="1549" y="3668"/>
                    <a:pt x="1549" y="3573"/>
                  </a:cubicBezTo>
                  <a:lnTo>
                    <a:pt x="620" y="3573"/>
                  </a:lnTo>
                  <a:cubicBezTo>
                    <a:pt x="668" y="2882"/>
                    <a:pt x="954" y="2263"/>
                    <a:pt x="1358" y="1763"/>
                  </a:cubicBezTo>
                  <a:lnTo>
                    <a:pt x="2025" y="2406"/>
                  </a:lnTo>
                  <a:cubicBezTo>
                    <a:pt x="2144" y="2263"/>
                    <a:pt x="2287" y="2120"/>
                    <a:pt x="2430" y="2001"/>
                  </a:cubicBezTo>
                  <a:lnTo>
                    <a:pt x="1787" y="1334"/>
                  </a:lnTo>
                  <a:cubicBezTo>
                    <a:pt x="2287" y="929"/>
                    <a:pt x="2906" y="667"/>
                    <a:pt x="3597" y="596"/>
                  </a:cubicBezTo>
                  <a:lnTo>
                    <a:pt x="3597" y="1525"/>
                  </a:lnTo>
                  <a:cubicBezTo>
                    <a:pt x="3668" y="1525"/>
                    <a:pt x="3811" y="1501"/>
                    <a:pt x="3883" y="1501"/>
                  </a:cubicBezTo>
                  <a:cubicBezTo>
                    <a:pt x="3978" y="1501"/>
                    <a:pt x="4097" y="1525"/>
                    <a:pt x="4192" y="1525"/>
                  </a:cubicBezTo>
                  <a:lnTo>
                    <a:pt x="4192" y="596"/>
                  </a:lnTo>
                  <a:close/>
                  <a:moveTo>
                    <a:pt x="3883" y="1"/>
                  </a:moveTo>
                  <a:cubicBezTo>
                    <a:pt x="1716" y="1"/>
                    <a:pt x="1" y="1763"/>
                    <a:pt x="1" y="3906"/>
                  </a:cubicBezTo>
                  <a:cubicBezTo>
                    <a:pt x="1" y="6049"/>
                    <a:pt x="1716" y="7812"/>
                    <a:pt x="3883" y="7812"/>
                  </a:cubicBezTo>
                  <a:cubicBezTo>
                    <a:pt x="6050" y="7812"/>
                    <a:pt x="7788" y="6049"/>
                    <a:pt x="7788" y="3906"/>
                  </a:cubicBezTo>
                  <a:cubicBezTo>
                    <a:pt x="7788" y="1763"/>
                    <a:pt x="6074" y="1"/>
                    <a:pt x="388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53"/>
          <p:cNvGrpSpPr/>
          <p:nvPr/>
        </p:nvGrpSpPr>
        <p:grpSpPr>
          <a:xfrm>
            <a:off x="4030902" y="3495017"/>
            <a:ext cx="306420" cy="349521"/>
            <a:chOff x="4013428" y="3464640"/>
            <a:chExt cx="316419" cy="360926"/>
          </a:xfrm>
        </p:grpSpPr>
        <p:sp>
          <p:nvSpPr>
            <p:cNvPr id="1032" name="Google Shape;1032;p53"/>
            <p:cNvSpPr/>
            <p:nvPr/>
          </p:nvSpPr>
          <p:spPr>
            <a:xfrm>
              <a:off x="4097334" y="3687883"/>
              <a:ext cx="166227" cy="116680"/>
            </a:xfrm>
            <a:custGeom>
              <a:avLst/>
              <a:gdLst/>
              <a:ahLst/>
              <a:cxnLst/>
              <a:rect l="l" t="t" r="r" b="b"/>
              <a:pathLst>
                <a:path w="4717" h="3311" extrusionOk="0">
                  <a:moveTo>
                    <a:pt x="4002" y="1"/>
                  </a:moveTo>
                  <a:cubicBezTo>
                    <a:pt x="3502" y="1572"/>
                    <a:pt x="2025" y="2715"/>
                    <a:pt x="287" y="2715"/>
                  </a:cubicBezTo>
                  <a:lnTo>
                    <a:pt x="1" y="2715"/>
                  </a:lnTo>
                  <a:lnTo>
                    <a:pt x="1" y="3311"/>
                  </a:lnTo>
                  <a:lnTo>
                    <a:pt x="882" y="3311"/>
                  </a:lnTo>
                  <a:cubicBezTo>
                    <a:pt x="2763" y="3311"/>
                    <a:pt x="4430" y="1930"/>
                    <a:pt x="4716" y="24"/>
                  </a:cubicBezTo>
                  <a:cubicBezTo>
                    <a:pt x="4645" y="24"/>
                    <a:pt x="4573" y="1"/>
                    <a:pt x="447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3"/>
            <p:cNvSpPr/>
            <p:nvPr/>
          </p:nvSpPr>
          <p:spPr>
            <a:xfrm>
              <a:off x="4013428" y="3670263"/>
              <a:ext cx="203969" cy="155303"/>
            </a:xfrm>
            <a:custGeom>
              <a:avLst/>
              <a:gdLst/>
              <a:ahLst/>
              <a:cxnLst/>
              <a:rect l="l" t="t" r="r" b="b"/>
              <a:pathLst>
                <a:path w="5788" h="4407" extrusionOk="0">
                  <a:moveTo>
                    <a:pt x="3406" y="0"/>
                  </a:moveTo>
                  <a:cubicBezTo>
                    <a:pt x="3239" y="286"/>
                    <a:pt x="2906" y="501"/>
                    <a:pt x="2549" y="501"/>
                  </a:cubicBezTo>
                  <a:lnTo>
                    <a:pt x="2072" y="501"/>
                  </a:lnTo>
                  <a:cubicBezTo>
                    <a:pt x="905" y="501"/>
                    <a:pt x="0" y="1453"/>
                    <a:pt x="0" y="2620"/>
                  </a:cubicBezTo>
                  <a:lnTo>
                    <a:pt x="0" y="4097"/>
                  </a:lnTo>
                  <a:cubicBezTo>
                    <a:pt x="0" y="4287"/>
                    <a:pt x="143" y="4406"/>
                    <a:pt x="286" y="4406"/>
                  </a:cubicBezTo>
                  <a:lnTo>
                    <a:pt x="1786" y="4406"/>
                  </a:lnTo>
                  <a:lnTo>
                    <a:pt x="1786" y="2310"/>
                  </a:lnTo>
                  <a:cubicBezTo>
                    <a:pt x="1786" y="2168"/>
                    <a:pt x="1906" y="2025"/>
                    <a:pt x="2048" y="2025"/>
                  </a:cubicBezTo>
                  <a:cubicBezTo>
                    <a:pt x="2068" y="2019"/>
                    <a:pt x="2088" y="2016"/>
                    <a:pt x="2107" y="2016"/>
                  </a:cubicBezTo>
                  <a:cubicBezTo>
                    <a:pt x="2252" y="2016"/>
                    <a:pt x="2382" y="2163"/>
                    <a:pt x="2382" y="2310"/>
                  </a:cubicBezTo>
                  <a:lnTo>
                    <a:pt x="2382" y="2620"/>
                  </a:lnTo>
                  <a:lnTo>
                    <a:pt x="2668" y="2620"/>
                  </a:lnTo>
                  <a:cubicBezTo>
                    <a:pt x="4120" y="2620"/>
                    <a:pt x="5382" y="1667"/>
                    <a:pt x="5787" y="334"/>
                  </a:cubicBezTo>
                  <a:cubicBezTo>
                    <a:pt x="5668" y="239"/>
                    <a:pt x="5597" y="143"/>
                    <a:pt x="5502" y="0"/>
                  </a:cubicBezTo>
                  <a:cubicBezTo>
                    <a:pt x="5168" y="120"/>
                    <a:pt x="4835" y="191"/>
                    <a:pt x="4454" y="191"/>
                  </a:cubicBezTo>
                  <a:cubicBezTo>
                    <a:pt x="4073" y="191"/>
                    <a:pt x="3739" y="120"/>
                    <a:pt x="340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3"/>
            <p:cNvSpPr/>
            <p:nvPr/>
          </p:nvSpPr>
          <p:spPr>
            <a:xfrm>
              <a:off x="4128380" y="3694614"/>
              <a:ext cx="201467" cy="130952"/>
            </a:xfrm>
            <a:custGeom>
              <a:avLst/>
              <a:gdLst/>
              <a:ahLst/>
              <a:cxnLst/>
              <a:rect l="l" t="t" r="r" b="b"/>
              <a:pathLst>
                <a:path w="5717" h="3716" extrusionOk="0">
                  <a:moveTo>
                    <a:pt x="4430" y="0"/>
                  </a:moveTo>
                  <a:cubicBezTo>
                    <a:pt x="4049" y="2167"/>
                    <a:pt x="2168" y="3715"/>
                    <a:pt x="1" y="3715"/>
                  </a:cubicBezTo>
                  <a:lnTo>
                    <a:pt x="5431" y="3715"/>
                  </a:lnTo>
                  <a:cubicBezTo>
                    <a:pt x="5597" y="3715"/>
                    <a:pt x="5716" y="3572"/>
                    <a:pt x="5716" y="3406"/>
                  </a:cubicBezTo>
                  <a:lnTo>
                    <a:pt x="5716" y="1929"/>
                  </a:lnTo>
                  <a:cubicBezTo>
                    <a:pt x="5716" y="1072"/>
                    <a:pt x="5193" y="310"/>
                    <a:pt x="443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3"/>
            <p:cNvSpPr/>
            <p:nvPr/>
          </p:nvSpPr>
          <p:spPr>
            <a:xfrm>
              <a:off x="4261832" y="3551928"/>
              <a:ext cx="26888" cy="60472"/>
            </a:xfrm>
            <a:custGeom>
              <a:avLst/>
              <a:gdLst/>
              <a:ahLst/>
              <a:cxnLst/>
              <a:rect l="l" t="t" r="r" b="b"/>
              <a:pathLst>
                <a:path w="763" h="1716" extrusionOk="0">
                  <a:moveTo>
                    <a:pt x="143" y="1"/>
                  </a:moveTo>
                  <a:lnTo>
                    <a:pt x="143" y="834"/>
                  </a:lnTo>
                  <a:cubicBezTo>
                    <a:pt x="143" y="1120"/>
                    <a:pt x="96" y="1430"/>
                    <a:pt x="0" y="1715"/>
                  </a:cubicBezTo>
                  <a:cubicBezTo>
                    <a:pt x="405" y="1668"/>
                    <a:pt x="763" y="1263"/>
                    <a:pt x="763" y="834"/>
                  </a:cubicBezTo>
                  <a:cubicBezTo>
                    <a:pt x="739" y="429"/>
                    <a:pt x="477" y="120"/>
                    <a:pt x="1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3"/>
            <p:cNvSpPr/>
            <p:nvPr/>
          </p:nvSpPr>
          <p:spPr>
            <a:xfrm>
              <a:off x="4055398" y="3551928"/>
              <a:ext cx="26888" cy="60472"/>
            </a:xfrm>
            <a:custGeom>
              <a:avLst/>
              <a:gdLst/>
              <a:ahLst/>
              <a:cxnLst/>
              <a:rect l="l" t="t" r="r" b="b"/>
              <a:pathLst>
                <a:path w="763" h="1716" extrusionOk="0">
                  <a:moveTo>
                    <a:pt x="619" y="1"/>
                  </a:moveTo>
                  <a:cubicBezTo>
                    <a:pt x="262" y="120"/>
                    <a:pt x="0" y="429"/>
                    <a:pt x="0" y="834"/>
                  </a:cubicBezTo>
                  <a:cubicBezTo>
                    <a:pt x="0" y="1263"/>
                    <a:pt x="310" y="1668"/>
                    <a:pt x="762" y="1715"/>
                  </a:cubicBezTo>
                  <a:cubicBezTo>
                    <a:pt x="667" y="1453"/>
                    <a:pt x="619" y="1144"/>
                    <a:pt x="619" y="834"/>
                  </a:cubicBezTo>
                  <a:lnTo>
                    <a:pt x="619"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3"/>
            <p:cNvSpPr/>
            <p:nvPr/>
          </p:nvSpPr>
          <p:spPr>
            <a:xfrm>
              <a:off x="4097334" y="3464640"/>
              <a:ext cx="148572" cy="192234"/>
            </a:xfrm>
            <a:custGeom>
              <a:avLst/>
              <a:gdLst/>
              <a:ahLst/>
              <a:cxnLst/>
              <a:rect l="l" t="t" r="r" b="b"/>
              <a:pathLst>
                <a:path w="4216" h="5455" extrusionOk="0">
                  <a:moveTo>
                    <a:pt x="2096" y="1192"/>
                  </a:moveTo>
                  <a:cubicBezTo>
                    <a:pt x="2287" y="1192"/>
                    <a:pt x="2406" y="1335"/>
                    <a:pt x="2406" y="1477"/>
                  </a:cubicBezTo>
                  <a:cubicBezTo>
                    <a:pt x="2406" y="1668"/>
                    <a:pt x="2287" y="1787"/>
                    <a:pt x="2096" y="1787"/>
                  </a:cubicBezTo>
                  <a:cubicBezTo>
                    <a:pt x="1930" y="1787"/>
                    <a:pt x="1811" y="1644"/>
                    <a:pt x="1811" y="1477"/>
                  </a:cubicBezTo>
                  <a:cubicBezTo>
                    <a:pt x="1811" y="1311"/>
                    <a:pt x="1954" y="1192"/>
                    <a:pt x="2096" y="1192"/>
                  </a:cubicBezTo>
                  <a:close/>
                  <a:moveTo>
                    <a:pt x="2096" y="1"/>
                  </a:moveTo>
                  <a:cubicBezTo>
                    <a:pt x="953" y="1"/>
                    <a:pt x="1" y="954"/>
                    <a:pt x="1" y="2120"/>
                  </a:cubicBezTo>
                  <a:lnTo>
                    <a:pt x="1" y="3335"/>
                  </a:lnTo>
                  <a:cubicBezTo>
                    <a:pt x="1" y="4502"/>
                    <a:pt x="953" y="5454"/>
                    <a:pt x="2096" y="5454"/>
                  </a:cubicBezTo>
                  <a:cubicBezTo>
                    <a:pt x="3263" y="5454"/>
                    <a:pt x="4216" y="4502"/>
                    <a:pt x="4216" y="3335"/>
                  </a:cubicBezTo>
                  <a:lnTo>
                    <a:pt x="4216" y="2120"/>
                  </a:lnTo>
                  <a:cubicBezTo>
                    <a:pt x="4216" y="930"/>
                    <a:pt x="3263" y="1"/>
                    <a:pt x="20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53"/>
          <p:cNvGrpSpPr/>
          <p:nvPr/>
        </p:nvGrpSpPr>
        <p:grpSpPr>
          <a:xfrm>
            <a:off x="3216586" y="3495017"/>
            <a:ext cx="347851" cy="348704"/>
            <a:chOff x="3172540" y="3464640"/>
            <a:chExt cx="359201" cy="360082"/>
          </a:xfrm>
        </p:grpSpPr>
        <p:sp>
          <p:nvSpPr>
            <p:cNvPr id="1039" name="Google Shape;1039;p53"/>
            <p:cNvSpPr/>
            <p:nvPr/>
          </p:nvSpPr>
          <p:spPr>
            <a:xfrm>
              <a:off x="3273220" y="3565355"/>
              <a:ext cx="21038" cy="21038"/>
            </a:xfrm>
            <a:custGeom>
              <a:avLst/>
              <a:gdLst/>
              <a:ahLst/>
              <a:cxnLst/>
              <a:rect l="l" t="t" r="r" b="b"/>
              <a:pathLst>
                <a:path w="597" h="597" extrusionOk="0">
                  <a:moveTo>
                    <a:pt x="311" y="1"/>
                  </a:moveTo>
                  <a:cubicBezTo>
                    <a:pt x="144" y="1"/>
                    <a:pt x="1" y="120"/>
                    <a:pt x="1" y="286"/>
                  </a:cubicBezTo>
                  <a:cubicBezTo>
                    <a:pt x="1" y="453"/>
                    <a:pt x="144" y="596"/>
                    <a:pt x="311" y="596"/>
                  </a:cubicBezTo>
                  <a:cubicBezTo>
                    <a:pt x="477" y="596"/>
                    <a:pt x="596" y="453"/>
                    <a:pt x="596" y="286"/>
                  </a:cubicBezTo>
                  <a:cubicBezTo>
                    <a:pt x="596" y="120"/>
                    <a:pt x="477" y="1"/>
                    <a:pt x="31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3"/>
            <p:cNvSpPr/>
            <p:nvPr/>
          </p:nvSpPr>
          <p:spPr>
            <a:xfrm>
              <a:off x="3405826" y="3565355"/>
              <a:ext cx="21038" cy="21038"/>
            </a:xfrm>
            <a:custGeom>
              <a:avLst/>
              <a:gdLst/>
              <a:ahLst/>
              <a:cxnLst/>
              <a:rect l="l" t="t" r="r" b="b"/>
              <a:pathLst>
                <a:path w="597" h="597" extrusionOk="0">
                  <a:moveTo>
                    <a:pt x="286" y="1"/>
                  </a:moveTo>
                  <a:cubicBezTo>
                    <a:pt x="120" y="1"/>
                    <a:pt x="1" y="120"/>
                    <a:pt x="1" y="286"/>
                  </a:cubicBezTo>
                  <a:cubicBezTo>
                    <a:pt x="1" y="453"/>
                    <a:pt x="120" y="596"/>
                    <a:pt x="286" y="596"/>
                  </a:cubicBezTo>
                  <a:cubicBezTo>
                    <a:pt x="453" y="596"/>
                    <a:pt x="596" y="453"/>
                    <a:pt x="596" y="286"/>
                  </a:cubicBezTo>
                  <a:cubicBezTo>
                    <a:pt x="596" y="120"/>
                    <a:pt x="453" y="1"/>
                    <a:pt x="28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3"/>
            <p:cNvSpPr/>
            <p:nvPr/>
          </p:nvSpPr>
          <p:spPr>
            <a:xfrm>
              <a:off x="3273220" y="3703001"/>
              <a:ext cx="21038" cy="21003"/>
            </a:xfrm>
            <a:custGeom>
              <a:avLst/>
              <a:gdLst/>
              <a:ahLst/>
              <a:cxnLst/>
              <a:rect l="l" t="t" r="r" b="b"/>
              <a:pathLst>
                <a:path w="597" h="596" extrusionOk="0">
                  <a:moveTo>
                    <a:pt x="311" y="0"/>
                  </a:moveTo>
                  <a:cubicBezTo>
                    <a:pt x="144" y="0"/>
                    <a:pt x="1" y="119"/>
                    <a:pt x="1" y="286"/>
                  </a:cubicBezTo>
                  <a:cubicBezTo>
                    <a:pt x="1" y="453"/>
                    <a:pt x="144" y="596"/>
                    <a:pt x="311" y="596"/>
                  </a:cubicBezTo>
                  <a:cubicBezTo>
                    <a:pt x="477" y="596"/>
                    <a:pt x="596" y="453"/>
                    <a:pt x="596" y="286"/>
                  </a:cubicBezTo>
                  <a:cubicBezTo>
                    <a:pt x="596" y="119"/>
                    <a:pt x="477" y="0"/>
                    <a:pt x="311"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3"/>
            <p:cNvSpPr/>
            <p:nvPr/>
          </p:nvSpPr>
          <p:spPr>
            <a:xfrm>
              <a:off x="3410866" y="3703001"/>
              <a:ext cx="21003" cy="21003"/>
            </a:xfrm>
            <a:custGeom>
              <a:avLst/>
              <a:gdLst/>
              <a:ahLst/>
              <a:cxnLst/>
              <a:rect l="l" t="t" r="r" b="b"/>
              <a:pathLst>
                <a:path w="596" h="596" extrusionOk="0">
                  <a:moveTo>
                    <a:pt x="310" y="0"/>
                  </a:moveTo>
                  <a:cubicBezTo>
                    <a:pt x="143" y="0"/>
                    <a:pt x="1" y="119"/>
                    <a:pt x="1" y="286"/>
                  </a:cubicBezTo>
                  <a:cubicBezTo>
                    <a:pt x="1" y="453"/>
                    <a:pt x="143" y="596"/>
                    <a:pt x="310" y="596"/>
                  </a:cubicBezTo>
                  <a:cubicBezTo>
                    <a:pt x="453" y="596"/>
                    <a:pt x="596" y="453"/>
                    <a:pt x="596" y="286"/>
                  </a:cubicBezTo>
                  <a:cubicBezTo>
                    <a:pt x="596" y="119"/>
                    <a:pt x="453" y="0"/>
                    <a:pt x="31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3"/>
            <p:cNvSpPr/>
            <p:nvPr/>
          </p:nvSpPr>
          <p:spPr>
            <a:xfrm>
              <a:off x="3172540" y="3464640"/>
              <a:ext cx="359201" cy="360082"/>
            </a:xfrm>
            <a:custGeom>
              <a:avLst/>
              <a:gdLst/>
              <a:ahLst/>
              <a:cxnLst/>
              <a:rect l="l" t="t" r="r" b="b"/>
              <a:pathLst>
                <a:path w="10193" h="10218" extrusionOk="0">
                  <a:moveTo>
                    <a:pt x="8859" y="1"/>
                  </a:moveTo>
                  <a:cubicBezTo>
                    <a:pt x="8764" y="1"/>
                    <a:pt x="8693" y="25"/>
                    <a:pt x="8645" y="96"/>
                  </a:cubicBezTo>
                  <a:lnTo>
                    <a:pt x="8145" y="596"/>
                  </a:lnTo>
                  <a:lnTo>
                    <a:pt x="4811" y="596"/>
                  </a:lnTo>
                  <a:cubicBezTo>
                    <a:pt x="4620" y="596"/>
                    <a:pt x="4501" y="739"/>
                    <a:pt x="4501" y="882"/>
                  </a:cubicBezTo>
                  <a:lnTo>
                    <a:pt x="4501" y="4526"/>
                  </a:lnTo>
                  <a:lnTo>
                    <a:pt x="1786" y="4526"/>
                  </a:lnTo>
                  <a:lnTo>
                    <a:pt x="1786" y="882"/>
                  </a:lnTo>
                  <a:cubicBezTo>
                    <a:pt x="1786" y="715"/>
                    <a:pt x="1643" y="596"/>
                    <a:pt x="1501" y="596"/>
                  </a:cubicBezTo>
                  <a:lnTo>
                    <a:pt x="310" y="596"/>
                  </a:lnTo>
                  <a:cubicBezTo>
                    <a:pt x="119" y="596"/>
                    <a:pt x="0" y="739"/>
                    <a:pt x="0" y="882"/>
                  </a:cubicBezTo>
                  <a:lnTo>
                    <a:pt x="0" y="1358"/>
                  </a:lnTo>
                  <a:cubicBezTo>
                    <a:pt x="0" y="1454"/>
                    <a:pt x="48" y="1525"/>
                    <a:pt x="96" y="1573"/>
                  </a:cubicBezTo>
                  <a:lnTo>
                    <a:pt x="596" y="2073"/>
                  </a:lnTo>
                  <a:lnTo>
                    <a:pt x="596" y="5407"/>
                  </a:lnTo>
                  <a:cubicBezTo>
                    <a:pt x="596" y="5597"/>
                    <a:pt x="762" y="5716"/>
                    <a:pt x="905" y="5716"/>
                  </a:cubicBezTo>
                  <a:lnTo>
                    <a:pt x="4501" y="5716"/>
                  </a:lnTo>
                  <a:lnTo>
                    <a:pt x="4501" y="8431"/>
                  </a:lnTo>
                  <a:lnTo>
                    <a:pt x="881" y="8431"/>
                  </a:lnTo>
                  <a:cubicBezTo>
                    <a:pt x="691" y="8431"/>
                    <a:pt x="572" y="8574"/>
                    <a:pt x="572" y="8717"/>
                  </a:cubicBezTo>
                  <a:lnTo>
                    <a:pt x="572" y="9908"/>
                  </a:lnTo>
                  <a:cubicBezTo>
                    <a:pt x="572" y="10098"/>
                    <a:pt x="715" y="10217"/>
                    <a:pt x="881" y="10217"/>
                  </a:cubicBezTo>
                  <a:lnTo>
                    <a:pt x="1358" y="10217"/>
                  </a:lnTo>
                  <a:cubicBezTo>
                    <a:pt x="1429" y="10217"/>
                    <a:pt x="1501" y="10170"/>
                    <a:pt x="1548" y="10122"/>
                  </a:cubicBezTo>
                  <a:lnTo>
                    <a:pt x="2072" y="9622"/>
                  </a:lnTo>
                  <a:lnTo>
                    <a:pt x="5406" y="9622"/>
                  </a:lnTo>
                  <a:cubicBezTo>
                    <a:pt x="5573" y="9622"/>
                    <a:pt x="5692" y="9455"/>
                    <a:pt x="5692" y="9312"/>
                  </a:cubicBezTo>
                  <a:lnTo>
                    <a:pt x="5692" y="5693"/>
                  </a:lnTo>
                  <a:lnTo>
                    <a:pt x="8407" y="5693"/>
                  </a:lnTo>
                  <a:lnTo>
                    <a:pt x="8407" y="9312"/>
                  </a:lnTo>
                  <a:cubicBezTo>
                    <a:pt x="8407" y="9503"/>
                    <a:pt x="8550" y="9622"/>
                    <a:pt x="8693" y="9622"/>
                  </a:cubicBezTo>
                  <a:lnTo>
                    <a:pt x="9883" y="9622"/>
                  </a:lnTo>
                  <a:cubicBezTo>
                    <a:pt x="10074" y="9622"/>
                    <a:pt x="10193" y="9455"/>
                    <a:pt x="10193" y="9312"/>
                  </a:cubicBezTo>
                  <a:lnTo>
                    <a:pt x="10193" y="8836"/>
                  </a:lnTo>
                  <a:cubicBezTo>
                    <a:pt x="10193" y="8741"/>
                    <a:pt x="10169" y="8693"/>
                    <a:pt x="10098" y="8622"/>
                  </a:cubicBezTo>
                  <a:lnTo>
                    <a:pt x="9621" y="8122"/>
                  </a:lnTo>
                  <a:lnTo>
                    <a:pt x="9621" y="4788"/>
                  </a:lnTo>
                  <a:cubicBezTo>
                    <a:pt x="9621" y="4621"/>
                    <a:pt x="9478" y="4502"/>
                    <a:pt x="9336" y="4502"/>
                  </a:cubicBezTo>
                  <a:lnTo>
                    <a:pt x="5692" y="4502"/>
                  </a:lnTo>
                  <a:lnTo>
                    <a:pt x="5692" y="1787"/>
                  </a:lnTo>
                  <a:lnTo>
                    <a:pt x="9336" y="1787"/>
                  </a:lnTo>
                  <a:cubicBezTo>
                    <a:pt x="9502" y="1787"/>
                    <a:pt x="9621" y="1644"/>
                    <a:pt x="9621" y="1477"/>
                  </a:cubicBezTo>
                  <a:lnTo>
                    <a:pt x="9621" y="287"/>
                  </a:lnTo>
                  <a:cubicBezTo>
                    <a:pt x="9621" y="120"/>
                    <a:pt x="9478" y="1"/>
                    <a:pt x="933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4" name="Google Shape;1044;p53"/>
          <p:cNvSpPr/>
          <p:nvPr/>
        </p:nvSpPr>
        <p:spPr>
          <a:xfrm>
            <a:off x="2425089" y="3495150"/>
            <a:ext cx="348715" cy="350319"/>
          </a:xfrm>
          <a:custGeom>
            <a:avLst/>
            <a:gdLst/>
            <a:ahLst/>
            <a:cxnLst/>
            <a:rect l="l" t="t" r="r" b="b"/>
            <a:pathLst>
              <a:path w="10218" h="10265" extrusionOk="0">
                <a:moveTo>
                  <a:pt x="5478" y="1216"/>
                </a:moveTo>
                <a:cubicBezTo>
                  <a:pt x="5597" y="1573"/>
                  <a:pt x="5931" y="1811"/>
                  <a:pt x="6336" y="1811"/>
                </a:cubicBezTo>
                <a:cubicBezTo>
                  <a:pt x="6645" y="1811"/>
                  <a:pt x="6955" y="1644"/>
                  <a:pt x="7098" y="1335"/>
                </a:cubicBezTo>
                <a:cubicBezTo>
                  <a:pt x="7288" y="1406"/>
                  <a:pt x="7431" y="1454"/>
                  <a:pt x="7574" y="1549"/>
                </a:cubicBezTo>
                <a:cubicBezTo>
                  <a:pt x="7479" y="1835"/>
                  <a:pt x="7550" y="2192"/>
                  <a:pt x="7788" y="2430"/>
                </a:cubicBezTo>
                <a:cubicBezTo>
                  <a:pt x="7958" y="2600"/>
                  <a:pt x="8177" y="2685"/>
                  <a:pt x="8401" y="2685"/>
                </a:cubicBezTo>
                <a:cubicBezTo>
                  <a:pt x="8491" y="2685"/>
                  <a:pt x="8581" y="2672"/>
                  <a:pt x="8669" y="2644"/>
                </a:cubicBezTo>
                <a:cubicBezTo>
                  <a:pt x="8765" y="2787"/>
                  <a:pt x="8836" y="2978"/>
                  <a:pt x="8884" y="3144"/>
                </a:cubicBezTo>
                <a:cubicBezTo>
                  <a:pt x="8622" y="3311"/>
                  <a:pt x="8407" y="3597"/>
                  <a:pt x="8407" y="3930"/>
                </a:cubicBezTo>
                <a:cubicBezTo>
                  <a:pt x="8407" y="4264"/>
                  <a:pt x="8598" y="4550"/>
                  <a:pt x="8884" y="4692"/>
                </a:cubicBezTo>
                <a:cubicBezTo>
                  <a:pt x="8836" y="4883"/>
                  <a:pt x="8765" y="5026"/>
                  <a:pt x="8669" y="5169"/>
                </a:cubicBezTo>
                <a:cubicBezTo>
                  <a:pt x="8598" y="5158"/>
                  <a:pt x="8526" y="5152"/>
                  <a:pt x="8453" y="5152"/>
                </a:cubicBezTo>
                <a:cubicBezTo>
                  <a:pt x="8211" y="5152"/>
                  <a:pt x="7972" y="5218"/>
                  <a:pt x="7788" y="5383"/>
                </a:cubicBezTo>
                <a:cubicBezTo>
                  <a:pt x="7550" y="5621"/>
                  <a:pt x="7479" y="5955"/>
                  <a:pt x="7574" y="6288"/>
                </a:cubicBezTo>
                <a:cubicBezTo>
                  <a:pt x="7431" y="6359"/>
                  <a:pt x="7241" y="6431"/>
                  <a:pt x="7098" y="6478"/>
                </a:cubicBezTo>
                <a:cubicBezTo>
                  <a:pt x="6955" y="6217"/>
                  <a:pt x="6645" y="6002"/>
                  <a:pt x="6336" y="6002"/>
                </a:cubicBezTo>
                <a:cubicBezTo>
                  <a:pt x="5931" y="6002"/>
                  <a:pt x="5621" y="6240"/>
                  <a:pt x="5478" y="6598"/>
                </a:cubicBezTo>
                <a:lnTo>
                  <a:pt x="4788" y="6598"/>
                </a:lnTo>
                <a:cubicBezTo>
                  <a:pt x="4669" y="6240"/>
                  <a:pt x="4335" y="6002"/>
                  <a:pt x="3954" y="6002"/>
                </a:cubicBezTo>
                <a:cubicBezTo>
                  <a:pt x="3621" y="6002"/>
                  <a:pt x="3311" y="6193"/>
                  <a:pt x="3168" y="6478"/>
                </a:cubicBezTo>
                <a:cubicBezTo>
                  <a:pt x="2978" y="6431"/>
                  <a:pt x="2835" y="6359"/>
                  <a:pt x="2692" y="6288"/>
                </a:cubicBezTo>
                <a:cubicBezTo>
                  <a:pt x="2787" y="5978"/>
                  <a:pt x="2716" y="5621"/>
                  <a:pt x="2478" y="5383"/>
                </a:cubicBezTo>
                <a:cubicBezTo>
                  <a:pt x="2305" y="5211"/>
                  <a:pt x="2083" y="5138"/>
                  <a:pt x="1857" y="5138"/>
                </a:cubicBezTo>
                <a:cubicBezTo>
                  <a:pt x="1770" y="5138"/>
                  <a:pt x="1682" y="5149"/>
                  <a:pt x="1597" y="5169"/>
                </a:cubicBezTo>
                <a:cubicBezTo>
                  <a:pt x="1501" y="5026"/>
                  <a:pt x="1430" y="4859"/>
                  <a:pt x="1382" y="4692"/>
                </a:cubicBezTo>
                <a:cubicBezTo>
                  <a:pt x="1644" y="4550"/>
                  <a:pt x="1858" y="4264"/>
                  <a:pt x="1858" y="3930"/>
                </a:cubicBezTo>
                <a:cubicBezTo>
                  <a:pt x="1858" y="3597"/>
                  <a:pt x="1668" y="3311"/>
                  <a:pt x="1382" y="3144"/>
                </a:cubicBezTo>
                <a:cubicBezTo>
                  <a:pt x="1430" y="2978"/>
                  <a:pt x="1501" y="2787"/>
                  <a:pt x="1597" y="2644"/>
                </a:cubicBezTo>
                <a:cubicBezTo>
                  <a:pt x="1678" y="2672"/>
                  <a:pt x="1766" y="2685"/>
                  <a:pt x="1855" y="2685"/>
                </a:cubicBezTo>
                <a:cubicBezTo>
                  <a:pt x="2077" y="2685"/>
                  <a:pt x="2308" y="2600"/>
                  <a:pt x="2478" y="2430"/>
                </a:cubicBezTo>
                <a:cubicBezTo>
                  <a:pt x="2716" y="2192"/>
                  <a:pt x="2787" y="1882"/>
                  <a:pt x="2692" y="1549"/>
                </a:cubicBezTo>
                <a:cubicBezTo>
                  <a:pt x="2835" y="1454"/>
                  <a:pt x="3025" y="1406"/>
                  <a:pt x="3168" y="1335"/>
                </a:cubicBezTo>
                <a:cubicBezTo>
                  <a:pt x="3311" y="1597"/>
                  <a:pt x="3621" y="1811"/>
                  <a:pt x="3954" y="1811"/>
                </a:cubicBezTo>
                <a:cubicBezTo>
                  <a:pt x="4335" y="1811"/>
                  <a:pt x="4645" y="1573"/>
                  <a:pt x="4788" y="1216"/>
                </a:cubicBezTo>
                <a:close/>
                <a:moveTo>
                  <a:pt x="3907" y="1"/>
                </a:moveTo>
                <a:cubicBezTo>
                  <a:pt x="3454" y="1"/>
                  <a:pt x="3097" y="334"/>
                  <a:pt x="3025" y="739"/>
                </a:cubicBezTo>
                <a:cubicBezTo>
                  <a:pt x="2763" y="787"/>
                  <a:pt x="2501" y="930"/>
                  <a:pt x="2263" y="1025"/>
                </a:cubicBezTo>
                <a:cubicBezTo>
                  <a:pt x="2103" y="939"/>
                  <a:pt x="1918" y="892"/>
                  <a:pt x="1738" y="892"/>
                </a:cubicBezTo>
                <a:cubicBezTo>
                  <a:pt x="1516" y="892"/>
                  <a:pt x="1301" y="963"/>
                  <a:pt x="1144" y="1120"/>
                </a:cubicBezTo>
                <a:cubicBezTo>
                  <a:pt x="834" y="1430"/>
                  <a:pt x="811" y="1906"/>
                  <a:pt x="1049" y="2263"/>
                </a:cubicBezTo>
                <a:cubicBezTo>
                  <a:pt x="906" y="2501"/>
                  <a:pt x="811" y="2763"/>
                  <a:pt x="763" y="3025"/>
                </a:cubicBezTo>
                <a:cubicBezTo>
                  <a:pt x="334" y="3121"/>
                  <a:pt x="1" y="3478"/>
                  <a:pt x="1" y="3930"/>
                </a:cubicBezTo>
                <a:cubicBezTo>
                  <a:pt x="1" y="4383"/>
                  <a:pt x="334" y="4740"/>
                  <a:pt x="763" y="4811"/>
                </a:cubicBezTo>
                <a:cubicBezTo>
                  <a:pt x="811" y="5097"/>
                  <a:pt x="930" y="5335"/>
                  <a:pt x="1049" y="5574"/>
                </a:cubicBezTo>
                <a:cubicBezTo>
                  <a:pt x="811" y="5931"/>
                  <a:pt x="834" y="6359"/>
                  <a:pt x="1144" y="6693"/>
                </a:cubicBezTo>
                <a:cubicBezTo>
                  <a:pt x="1302" y="6864"/>
                  <a:pt x="1520" y="6948"/>
                  <a:pt x="1742" y="6948"/>
                </a:cubicBezTo>
                <a:cubicBezTo>
                  <a:pt x="1921" y="6948"/>
                  <a:pt x="2104" y="6894"/>
                  <a:pt x="2263" y="6788"/>
                </a:cubicBezTo>
                <a:cubicBezTo>
                  <a:pt x="2501" y="6931"/>
                  <a:pt x="2763" y="7026"/>
                  <a:pt x="3025" y="7074"/>
                </a:cubicBezTo>
                <a:cubicBezTo>
                  <a:pt x="3097" y="7502"/>
                  <a:pt x="3454" y="7836"/>
                  <a:pt x="3907" y="7836"/>
                </a:cubicBezTo>
                <a:cubicBezTo>
                  <a:pt x="4288" y="7836"/>
                  <a:pt x="4621" y="7598"/>
                  <a:pt x="4740" y="7241"/>
                </a:cubicBezTo>
                <a:lnTo>
                  <a:pt x="5454" y="7241"/>
                </a:lnTo>
                <a:cubicBezTo>
                  <a:pt x="5550" y="7502"/>
                  <a:pt x="5764" y="7717"/>
                  <a:pt x="6026" y="7788"/>
                </a:cubicBezTo>
                <a:cubicBezTo>
                  <a:pt x="6145" y="8741"/>
                  <a:pt x="6883" y="9527"/>
                  <a:pt x="7836" y="9646"/>
                </a:cubicBezTo>
                <a:cubicBezTo>
                  <a:pt x="7955" y="10003"/>
                  <a:pt x="8288" y="10265"/>
                  <a:pt x="8693" y="10265"/>
                </a:cubicBezTo>
                <a:lnTo>
                  <a:pt x="9932" y="10265"/>
                </a:lnTo>
                <a:cubicBezTo>
                  <a:pt x="10098" y="10265"/>
                  <a:pt x="10217" y="10122"/>
                  <a:pt x="10217" y="9979"/>
                </a:cubicBezTo>
                <a:lnTo>
                  <a:pt x="10217" y="8788"/>
                </a:lnTo>
                <a:cubicBezTo>
                  <a:pt x="10217" y="8598"/>
                  <a:pt x="10074" y="8479"/>
                  <a:pt x="9932" y="8479"/>
                </a:cubicBezTo>
                <a:lnTo>
                  <a:pt x="8693" y="8479"/>
                </a:lnTo>
                <a:cubicBezTo>
                  <a:pt x="8312" y="8479"/>
                  <a:pt x="7979" y="8717"/>
                  <a:pt x="7860" y="9050"/>
                </a:cubicBezTo>
                <a:cubicBezTo>
                  <a:pt x="7241" y="8955"/>
                  <a:pt x="6740" y="8407"/>
                  <a:pt x="6621" y="7788"/>
                </a:cubicBezTo>
                <a:cubicBezTo>
                  <a:pt x="6907" y="7669"/>
                  <a:pt x="7121" y="7431"/>
                  <a:pt x="7193" y="7121"/>
                </a:cubicBezTo>
                <a:cubicBezTo>
                  <a:pt x="7455" y="7050"/>
                  <a:pt x="7693" y="6931"/>
                  <a:pt x="7931" y="6812"/>
                </a:cubicBezTo>
                <a:cubicBezTo>
                  <a:pt x="8090" y="6918"/>
                  <a:pt x="8268" y="6972"/>
                  <a:pt x="8444" y="6972"/>
                </a:cubicBezTo>
                <a:cubicBezTo>
                  <a:pt x="8663" y="6972"/>
                  <a:pt x="8879" y="6888"/>
                  <a:pt x="9050" y="6717"/>
                </a:cubicBezTo>
                <a:cubicBezTo>
                  <a:pt x="9360" y="6431"/>
                  <a:pt x="9384" y="5955"/>
                  <a:pt x="9146" y="5597"/>
                </a:cubicBezTo>
                <a:cubicBezTo>
                  <a:pt x="9289" y="5359"/>
                  <a:pt x="9384" y="5121"/>
                  <a:pt x="9455" y="4835"/>
                </a:cubicBezTo>
                <a:cubicBezTo>
                  <a:pt x="9860" y="4740"/>
                  <a:pt x="10194" y="4335"/>
                  <a:pt x="10194" y="3930"/>
                </a:cubicBezTo>
                <a:cubicBezTo>
                  <a:pt x="10194" y="3478"/>
                  <a:pt x="9860" y="3121"/>
                  <a:pt x="9455" y="3025"/>
                </a:cubicBezTo>
                <a:cubicBezTo>
                  <a:pt x="9384" y="2763"/>
                  <a:pt x="9265" y="2501"/>
                  <a:pt x="9146" y="2263"/>
                </a:cubicBezTo>
                <a:cubicBezTo>
                  <a:pt x="9384" y="1906"/>
                  <a:pt x="9360" y="1430"/>
                  <a:pt x="9050" y="1120"/>
                </a:cubicBezTo>
                <a:cubicBezTo>
                  <a:pt x="8888" y="958"/>
                  <a:pt x="8665" y="873"/>
                  <a:pt x="8436" y="873"/>
                </a:cubicBezTo>
                <a:cubicBezTo>
                  <a:pt x="8262" y="873"/>
                  <a:pt x="8086" y="922"/>
                  <a:pt x="7931" y="1025"/>
                </a:cubicBezTo>
                <a:cubicBezTo>
                  <a:pt x="7693" y="882"/>
                  <a:pt x="7455" y="787"/>
                  <a:pt x="7193" y="739"/>
                </a:cubicBezTo>
                <a:cubicBezTo>
                  <a:pt x="7098" y="334"/>
                  <a:pt x="6740" y="1"/>
                  <a:pt x="6288" y="1"/>
                </a:cubicBezTo>
                <a:cubicBezTo>
                  <a:pt x="5907" y="1"/>
                  <a:pt x="5574" y="239"/>
                  <a:pt x="5454" y="596"/>
                </a:cubicBezTo>
                <a:lnTo>
                  <a:pt x="4740" y="596"/>
                </a:lnTo>
                <a:cubicBezTo>
                  <a:pt x="4621" y="239"/>
                  <a:pt x="4288" y="1"/>
                  <a:pt x="39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5" name="Google Shape;1045;p53"/>
          <p:cNvGrpSpPr/>
          <p:nvPr/>
        </p:nvGrpSpPr>
        <p:grpSpPr>
          <a:xfrm>
            <a:off x="1631840" y="3495017"/>
            <a:ext cx="348670" cy="349523"/>
            <a:chOff x="1536082" y="3464640"/>
            <a:chExt cx="360047" cy="360928"/>
          </a:xfrm>
        </p:grpSpPr>
        <p:sp>
          <p:nvSpPr>
            <p:cNvPr id="1046" name="Google Shape;1046;p53"/>
            <p:cNvSpPr/>
            <p:nvPr/>
          </p:nvSpPr>
          <p:spPr>
            <a:xfrm>
              <a:off x="1643493" y="3666070"/>
              <a:ext cx="24351" cy="21003"/>
            </a:xfrm>
            <a:custGeom>
              <a:avLst/>
              <a:gdLst/>
              <a:ahLst/>
              <a:cxnLst/>
              <a:rect l="l" t="t" r="r" b="b"/>
              <a:pathLst>
                <a:path w="691" h="596" extrusionOk="0">
                  <a:moveTo>
                    <a:pt x="357" y="0"/>
                  </a:moveTo>
                  <a:lnTo>
                    <a:pt x="0" y="596"/>
                  </a:lnTo>
                  <a:lnTo>
                    <a:pt x="691" y="596"/>
                  </a:lnTo>
                  <a:lnTo>
                    <a:pt x="357"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3"/>
            <p:cNvSpPr/>
            <p:nvPr/>
          </p:nvSpPr>
          <p:spPr>
            <a:xfrm>
              <a:off x="1703894" y="3560315"/>
              <a:ext cx="24386" cy="21038"/>
            </a:xfrm>
            <a:custGeom>
              <a:avLst/>
              <a:gdLst/>
              <a:ahLst/>
              <a:cxnLst/>
              <a:rect l="l" t="t" r="r" b="b"/>
              <a:pathLst>
                <a:path w="692" h="597" extrusionOk="0">
                  <a:moveTo>
                    <a:pt x="358" y="1"/>
                  </a:moveTo>
                  <a:lnTo>
                    <a:pt x="1" y="596"/>
                  </a:lnTo>
                  <a:lnTo>
                    <a:pt x="692" y="596"/>
                  </a:lnTo>
                  <a:lnTo>
                    <a:pt x="358"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3"/>
            <p:cNvSpPr/>
            <p:nvPr/>
          </p:nvSpPr>
          <p:spPr>
            <a:xfrm>
              <a:off x="1643493" y="3602286"/>
              <a:ext cx="24351" cy="21003"/>
            </a:xfrm>
            <a:custGeom>
              <a:avLst/>
              <a:gdLst/>
              <a:ahLst/>
              <a:cxnLst/>
              <a:rect l="l" t="t" r="r" b="b"/>
              <a:pathLst>
                <a:path w="691" h="596" extrusionOk="0">
                  <a:moveTo>
                    <a:pt x="0" y="1"/>
                  </a:moveTo>
                  <a:lnTo>
                    <a:pt x="357" y="596"/>
                  </a:lnTo>
                  <a:lnTo>
                    <a:pt x="691"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3"/>
            <p:cNvSpPr/>
            <p:nvPr/>
          </p:nvSpPr>
          <p:spPr>
            <a:xfrm>
              <a:off x="1667808" y="3603132"/>
              <a:ext cx="97403" cy="83942"/>
            </a:xfrm>
            <a:custGeom>
              <a:avLst/>
              <a:gdLst/>
              <a:ahLst/>
              <a:cxnLst/>
              <a:rect l="l" t="t" r="r" b="b"/>
              <a:pathLst>
                <a:path w="2764" h="2382" extrusionOk="0">
                  <a:moveTo>
                    <a:pt x="1382" y="881"/>
                  </a:moveTo>
                  <a:cubicBezTo>
                    <a:pt x="1573" y="881"/>
                    <a:pt x="1692" y="1048"/>
                    <a:pt x="1692" y="1191"/>
                  </a:cubicBezTo>
                  <a:cubicBezTo>
                    <a:pt x="1692" y="1358"/>
                    <a:pt x="1549" y="1477"/>
                    <a:pt x="1382" y="1477"/>
                  </a:cubicBezTo>
                  <a:cubicBezTo>
                    <a:pt x="1215" y="1477"/>
                    <a:pt x="1096" y="1334"/>
                    <a:pt x="1096" y="1191"/>
                  </a:cubicBezTo>
                  <a:cubicBezTo>
                    <a:pt x="1096" y="1001"/>
                    <a:pt x="1215" y="881"/>
                    <a:pt x="1382" y="881"/>
                  </a:cubicBezTo>
                  <a:close/>
                  <a:moveTo>
                    <a:pt x="668" y="0"/>
                  </a:moveTo>
                  <a:lnTo>
                    <a:pt x="1" y="1191"/>
                  </a:lnTo>
                  <a:lnTo>
                    <a:pt x="668" y="2382"/>
                  </a:lnTo>
                  <a:lnTo>
                    <a:pt x="2073" y="2382"/>
                  </a:lnTo>
                  <a:lnTo>
                    <a:pt x="2763" y="1191"/>
                  </a:lnTo>
                  <a:lnTo>
                    <a:pt x="2073"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3"/>
            <p:cNvSpPr/>
            <p:nvPr/>
          </p:nvSpPr>
          <p:spPr>
            <a:xfrm>
              <a:off x="1790336" y="3615712"/>
              <a:ext cx="21849" cy="58780"/>
            </a:xfrm>
            <a:custGeom>
              <a:avLst/>
              <a:gdLst/>
              <a:ahLst/>
              <a:cxnLst/>
              <a:rect l="l" t="t" r="r" b="b"/>
              <a:pathLst>
                <a:path w="620" h="1668" extrusionOk="0">
                  <a:moveTo>
                    <a:pt x="477" y="1"/>
                  </a:moveTo>
                  <a:lnTo>
                    <a:pt x="1" y="834"/>
                  </a:lnTo>
                  <a:lnTo>
                    <a:pt x="477" y="1668"/>
                  </a:lnTo>
                  <a:cubicBezTo>
                    <a:pt x="572" y="1406"/>
                    <a:pt x="620" y="1120"/>
                    <a:pt x="620" y="834"/>
                  </a:cubicBezTo>
                  <a:cubicBezTo>
                    <a:pt x="620" y="524"/>
                    <a:pt x="572" y="263"/>
                    <a:pt x="47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3"/>
            <p:cNvSpPr/>
            <p:nvPr/>
          </p:nvSpPr>
          <p:spPr>
            <a:xfrm>
              <a:off x="1704739" y="3708040"/>
              <a:ext cx="24386" cy="21003"/>
            </a:xfrm>
            <a:custGeom>
              <a:avLst/>
              <a:gdLst/>
              <a:ahLst/>
              <a:cxnLst/>
              <a:rect l="l" t="t" r="r" b="b"/>
              <a:pathLst>
                <a:path w="692" h="596" extrusionOk="0">
                  <a:moveTo>
                    <a:pt x="1" y="0"/>
                  </a:moveTo>
                  <a:lnTo>
                    <a:pt x="334" y="595"/>
                  </a:lnTo>
                  <a:lnTo>
                    <a:pt x="691"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3"/>
            <p:cNvSpPr/>
            <p:nvPr/>
          </p:nvSpPr>
          <p:spPr>
            <a:xfrm>
              <a:off x="1621679" y="3615712"/>
              <a:ext cx="21849" cy="58780"/>
            </a:xfrm>
            <a:custGeom>
              <a:avLst/>
              <a:gdLst/>
              <a:ahLst/>
              <a:cxnLst/>
              <a:rect l="l" t="t" r="r" b="b"/>
              <a:pathLst>
                <a:path w="620" h="1668" extrusionOk="0">
                  <a:moveTo>
                    <a:pt x="143" y="1"/>
                  </a:moveTo>
                  <a:cubicBezTo>
                    <a:pt x="48" y="263"/>
                    <a:pt x="0" y="524"/>
                    <a:pt x="0" y="834"/>
                  </a:cubicBezTo>
                  <a:cubicBezTo>
                    <a:pt x="0" y="1120"/>
                    <a:pt x="48" y="1406"/>
                    <a:pt x="143" y="1668"/>
                  </a:cubicBezTo>
                  <a:lnTo>
                    <a:pt x="619" y="834"/>
                  </a:lnTo>
                  <a:lnTo>
                    <a:pt x="143"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3"/>
            <p:cNvSpPr/>
            <p:nvPr/>
          </p:nvSpPr>
          <p:spPr>
            <a:xfrm>
              <a:off x="1766021" y="3666070"/>
              <a:ext cx="24351" cy="21003"/>
            </a:xfrm>
            <a:custGeom>
              <a:avLst/>
              <a:gdLst/>
              <a:ahLst/>
              <a:cxnLst/>
              <a:rect l="l" t="t" r="r" b="b"/>
              <a:pathLst>
                <a:path w="691" h="596" extrusionOk="0">
                  <a:moveTo>
                    <a:pt x="334" y="0"/>
                  </a:moveTo>
                  <a:lnTo>
                    <a:pt x="0" y="596"/>
                  </a:lnTo>
                  <a:lnTo>
                    <a:pt x="691" y="596"/>
                  </a:lnTo>
                  <a:lnTo>
                    <a:pt x="334"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3"/>
            <p:cNvSpPr/>
            <p:nvPr/>
          </p:nvSpPr>
          <p:spPr>
            <a:xfrm>
              <a:off x="1646841" y="3708040"/>
              <a:ext cx="51239" cy="29390"/>
            </a:xfrm>
            <a:custGeom>
              <a:avLst/>
              <a:gdLst/>
              <a:ahLst/>
              <a:cxnLst/>
              <a:rect l="l" t="t" r="r" b="b"/>
              <a:pathLst>
                <a:path w="1454" h="834" extrusionOk="0">
                  <a:moveTo>
                    <a:pt x="1" y="0"/>
                  </a:moveTo>
                  <a:cubicBezTo>
                    <a:pt x="382" y="405"/>
                    <a:pt x="858" y="715"/>
                    <a:pt x="1453" y="834"/>
                  </a:cubicBezTo>
                  <a:lnTo>
                    <a:pt x="977"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3"/>
            <p:cNvSpPr/>
            <p:nvPr/>
          </p:nvSpPr>
          <p:spPr>
            <a:xfrm>
              <a:off x="1736631" y="3708040"/>
              <a:ext cx="51239" cy="29390"/>
            </a:xfrm>
            <a:custGeom>
              <a:avLst/>
              <a:gdLst/>
              <a:ahLst/>
              <a:cxnLst/>
              <a:rect l="l" t="t" r="r" b="b"/>
              <a:pathLst>
                <a:path w="1454" h="834" extrusionOk="0">
                  <a:moveTo>
                    <a:pt x="501" y="0"/>
                  </a:moveTo>
                  <a:lnTo>
                    <a:pt x="1" y="834"/>
                  </a:lnTo>
                  <a:cubicBezTo>
                    <a:pt x="572" y="715"/>
                    <a:pt x="1072" y="405"/>
                    <a:pt x="145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3"/>
            <p:cNvSpPr/>
            <p:nvPr/>
          </p:nvSpPr>
          <p:spPr>
            <a:xfrm>
              <a:off x="1536082" y="3464640"/>
              <a:ext cx="360047" cy="360928"/>
            </a:xfrm>
            <a:custGeom>
              <a:avLst/>
              <a:gdLst/>
              <a:ahLst/>
              <a:cxnLst/>
              <a:rect l="l" t="t" r="r" b="b"/>
              <a:pathLst>
                <a:path w="10217" h="10242" extrusionOk="0">
                  <a:moveTo>
                    <a:pt x="5120" y="1811"/>
                  </a:moveTo>
                  <a:cubicBezTo>
                    <a:pt x="6954" y="1811"/>
                    <a:pt x="8430" y="3311"/>
                    <a:pt x="8430" y="5121"/>
                  </a:cubicBezTo>
                  <a:cubicBezTo>
                    <a:pt x="8430" y="6931"/>
                    <a:pt x="6954" y="8431"/>
                    <a:pt x="5120" y="8431"/>
                  </a:cubicBezTo>
                  <a:cubicBezTo>
                    <a:pt x="3286" y="8431"/>
                    <a:pt x="1834" y="6907"/>
                    <a:pt x="1834" y="5121"/>
                  </a:cubicBezTo>
                  <a:cubicBezTo>
                    <a:pt x="1834" y="3311"/>
                    <a:pt x="3310" y="1811"/>
                    <a:pt x="5120" y="1811"/>
                  </a:cubicBezTo>
                  <a:close/>
                  <a:moveTo>
                    <a:pt x="5120" y="1"/>
                  </a:moveTo>
                  <a:cubicBezTo>
                    <a:pt x="4977" y="1"/>
                    <a:pt x="4834" y="144"/>
                    <a:pt x="4834" y="287"/>
                  </a:cubicBezTo>
                  <a:cubicBezTo>
                    <a:pt x="4834" y="477"/>
                    <a:pt x="4620" y="644"/>
                    <a:pt x="4263" y="858"/>
                  </a:cubicBezTo>
                  <a:cubicBezTo>
                    <a:pt x="4025" y="1001"/>
                    <a:pt x="3787" y="1192"/>
                    <a:pt x="3620" y="1430"/>
                  </a:cubicBezTo>
                  <a:cubicBezTo>
                    <a:pt x="3538" y="1411"/>
                    <a:pt x="3458" y="1404"/>
                    <a:pt x="3379" y="1404"/>
                  </a:cubicBezTo>
                  <a:cubicBezTo>
                    <a:pt x="3159" y="1404"/>
                    <a:pt x="2949" y="1460"/>
                    <a:pt x="2739" y="1477"/>
                  </a:cubicBezTo>
                  <a:cubicBezTo>
                    <a:pt x="2538" y="1528"/>
                    <a:pt x="2370" y="1558"/>
                    <a:pt x="2235" y="1558"/>
                  </a:cubicBezTo>
                  <a:cubicBezTo>
                    <a:pt x="2114" y="1558"/>
                    <a:pt x="2020" y="1534"/>
                    <a:pt x="1953" y="1477"/>
                  </a:cubicBezTo>
                  <a:cubicBezTo>
                    <a:pt x="1893" y="1418"/>
                    <a:pt x="1816" y="1388"/>
                    <a:pt x="1738" y="1388"/>
                  </a:cubicBezTo>
                  <a:cubicBezTo>
                    <a:pt x="1661" y="1388"/>
                    <a:pt x="1584" y="1418"/>
                    <a:pt x="1524" y="1477"/>
                  </a:cubicBezTo>
                  <a:cubicBezTo>
                    <a:pt x="1405" y="1597"/>
                    <a:pt x="1405" y="1787"/>
                    <a:pt x="1524" y="1906"/>
                  </a:cubicBezTo>
                  <a:cubicBezTo>
                    <a:pt x="1667" y="2049"/>
                    <a:pt x="1619" y="2311"/>
                    <a:pt x="1524" y="2716"/>
                  </a:cubicBezTo>
                  <a:cubicBezTo>
                    <a:pt x="1476" y="2978"/>
                    <a:pt x="1405" y="3264"/>
                    <a:pt x="1476" y="3573"/>
                  </a:cubicBezTo>
                  <a:cubicBezTo>
                    <a:pt x="1238" y="3740"/>
                    <a:pt x="1048" y="4026"/>
                    <a:pt x="905" y="4264"/>
                  </a:cubicBezTo>
                  <a:cubicBezTo>
                    <a:pt x="691" y="4573"/>
                    <a:pt x="524" y="4811"/>
                    <a:pt x="310" y="4811"/>
                  </a:cubicBezTo>
                  <a:cubicBezTo>
                    <a:pt x="119" y="4811"/>
                    <a:pt x="0" y="4978"/>
                    <a:pt x="0" y="5121"/>
                  </a:cubicBezTo>
                  <a:cubicBezTo>
                    <a:pt x="0" y="5264"/>
                    <a:pt x="167" y="5407"/>
                    <a:pt x="310" y="5407"/>
                  </a:cubicBezTo>
                  <a:cubicBezTo>
                    <a:pt x="476" y="5407"/>
                    <a:pt x="667" y="5621"/>
                    <a:pt x="905" y="5978"/>
                  </a:cubicBezTo>
                  <a:cubicBezTo>
                    <a:pt x="1048" y="6217"/>
                    <a:pt x="1238" y="6478"/>
                    <a:pt x="1476" y="6621"/>
                  </a:cubicBezTo>
                  <a:cubicBezTo>
                    <a:pt x="1405" y="6931"/>
                    <a:pt x="1500" y="7217"/>
                    <a:pt x="1524" y="7502"/>
                  </a:cubicBezTo>
                  <a:cubicBezTo>
                    <a:pt x="1619" y="7884"/>
                    <a:pt x="1643" y="8145"/>
                    <a:pt x="1524" y="8288"/>
                  </a:cubicBezTo>
                  <a:cubicBezTo>
                    <a:pt x="1405" y="8407"/>
                    <a:pt x="1405" y="8598"/>
                    <a:pt x="1524" y="8717"/>
                  </a:cubicBezTo>
                  <a:cubicBezTo>
                    <a:pt x="1584" y="8777"/>
                    <a:pt x="1661" y="8806"/>
                    <a:pt x="1738" y="8806"/>
                  </a:cubicBezTo>
                  <a:cubicBezTo>
                    <a:pt x="1816" y="8806"/>
                    <a:pt x="1893" y="8777"/>
                    <a:pt x="1953" y="8717"/>
                  </a:cubicBezTo>
                  <a:cubicBezTo>
                    <a:pt x="2017" y="8653"/>
                    <a:pt x="2106" y="8627"/>
                    <a:pt x="2219" y="8627"/>
                  </a:cubicBezTo>
                  <a:cubicBezTo>
                    <a:pt x="2356" y="8627"/>
                    <a:pt x="2530" y="8665"/>
                    <a:pt x="2739" y="8717"/>
                  </a:cubicBezTo>
                  <a:cubicBezTo>
                    <a:pt x="2938" y="8750"/>
                    <a:pt x="3137" y="8795"/>
                    <a:pt x="3344" y="8795"/>
                  </a:cubicBezTo>
                  <a:cubicBezTo>
                    <a:pt x="3434" y="8795"/>
                    <a:pt x="3526" y="8786"/>
                    <a:pt x="3620" y="8765"/>
                  </a:cubicBezTo>
                  <a:cubicBezTo>
                    <a:pt x="3787" y="9003"/>
                    <a:pt x="4048" y="9193"/>
                    <a:pt x="4263" y="9336"/>
                  </a:cubicBezTo>
                  <a:cubicBezTo>
                    <a:pt x="4596" y="9551"/>
                    <a:pt x="4834" y="9717"/>
                    <a:pt x="4834" y="9932"/>
                  </a:cubicBezTo>
                  <a:cubicBezTo>
                    <a:pt x="4834" y="10122"/>
                    <a:pt x="4977" y="10241"/>
                    <a:pt x="5120" y="10241"/>
                  </a:cubicBezTo>
                  <a:cubicBezTo>
                    <a:pt x="5311" y="10241"/>
                    <a:pt x="5430" y="10074"/>
                    <a:pt x="5430" y="9932"/>
                  </a:cubicBezTo>
                  <a:cubicBezTo>
                    <a:pt x="5430" y="9765"/>
                    <a:pt x="5644" y="9574"/>
                    <a:pt x="6001" y="9336"/>
                  </a:cubicBezTo>
                  <a:cubicBezTo>
                    <a:pt x="6239" y="9193"/>
                    <a:pt x="6478" y="9003"/>
                    <a:pt x="6644" y="8765"/>
                  </a:cubicBezTo>
                  <a:cubicBezTo>
                    <a:pt x="6726" y="8784"/>
                    <a:pt x="6806" y="8791"/>
                    <a:pt x="6885" y="8791"/>
                  </a:cubicBezTo>
                  <a:cubicBezTo>
                    <a:pt x="7103" y="8791"/>
                    <a:pt x="7309" y="8735"/>
                    <a:pt x="7502" y="8717"/>
                  </a:cubicBezTo>
                  <a:cubicBezTo>
                    <a:pt x="7715" y="8667"/>
                    <a:pt x="7889" y="8636"/>
                    <a:pt x="8026" y="8636"/>
                  </a:cubicBezTo>
                  <a:cubicBezTo>
                    <a:pt x="8150" y="8636"/>
                    <a:pt x="8244" y="8661"/>
                    <a:pt x="8311" y="8717"/>
                  </a:cubicBezTo>
                  <a:cubicBezTo>
                    <a:pt x="8371" y="8777"/>
                    <a:pt x="8448" y="8806"/>
                    <a:pt x="8526" y="8806"/>
                  </a:cubicBezTo>
                  <a:cubicBezTo>
                    <a:pt x="8603" y="8806"/>
                    <a:pt x="8680" y="8777"/>
                    <a:pt x="8740" y="8717"/>
                  </a:cubicBezTo>
                  <a:cubicBezTo>
                    <a:pt x="8859" y="8598"/>
                    <a:pt x="8859" y="8407"/>
                    <a:pt x="8740" y="8288"/>
                  </a:cubicBezTo>
                  <a:cubicBezTo>
                    <a:pt x="8573" y="8145"/>
                    <a:pt x="8645" y="7884"/>
                    <a:pt x="8740" y="7502"/>
                  </a:cubicBezTo>
                  <a:cubicBezTo>
                    <a:pt x="8788" y="7217"/>
                    <a:pt x="8859" y="6931"/>
                    <a:pt x="8788" y="6621"/>
                  </a:cubicBezTo>
                  <a:cubicBezTo>
                    <a:pt x="9026" y="6455"/>
                    <a:pt x="9240" y="6193"/>
                    <a:pt x="9359" y="5978"/>
                  </a:cubicBezTo>
                  <a:cubicBezTo>
                    <a:pt x="9550" y="5645"/>
                    <a:pt x="9740" y="5407"/>
                    <a:pt x="9931" y="5407"/>
                  </a:cubicBezTo>
                  <a:cubicBezTo>
                    <a:pt x="10097" y="5407"/>
                    <a:pt x="10216" y="5264"/>
                    <a:pt x="10216" y="5121"/>
                  </a:cubicBezTo>
                  <a:cubicBezTo>
                    <a:pt x="10216" y="4978"/>
                    <a:pt x="10074" y="4811"/>
                    <a:pt x="9931" y="4811"/>
                  </a:cubicBezTo>
                  <a:cubicBezTo>
                    <a:pt x="9740" y="4811"/>
                    <a:pt x="9573" y="4621"/>
                    <a:pt x="9359" y="4264"/>
                  </a:cubicBezTo>
                  <a:cubicBezTo>
                    <a:pt x="9216" y="4026"/>
                    <a:pt x="9026" y="3787"/>
                    <a:pt x="8788" y="3597"/>
                  </a:cubicBezTo>
                  <a:cubicBezTo>
                    <a:pt x="8835" y="3311"/>
                    <a:pt x="8764" y="3002"/>
                    <a:pt x="8740" y="2740"/>
                  </a:cubicBezTo>
                  <a:cubicBezTo>
                    <a:pt x="8645" y="2359"/>
                    <a:pt x="8621" y="2073"/>
                    <a:pt x="8740" y="1930"/>
                  </a:cubicBezTo>
                  <a:cubicBezTo>
                    <a:pt x="8859" y="1811"/>
                    <a:pt x="8859" y="1644"/>
                    <a:pt x="8740" y="1525"/>
                  </a:cubicBezTo>
                  <a:cubicBezTo>
                    <a:pt x="8680" y="1466"/>
                    <a:pt x="8603" y="1436"/>
                    <a:pt x="8526" y="1436"/>
                  </a:cubicBezTo>
                  <a:cubicBezTo>
                    <a:pt x="8448" y="1436"/>
                    <a:pt x="8371" y="1466"/>
                    <a:pt x="8311" y="1525"/>
                  </a:cubicBezTo>
                  <a:cubicBezTo>
                    <a:pt x="8251" y="1585"/>
                    <a:pt x="8165" y="1608"/>
                    <a:pt x="8057" y="1608"/>
                  </a:cubicBezTo>
                  <a:cubicBezTo>
                    <a:pt x="7910" y="1608"/>
                    <a:pt x="7722" y="1566"/>
                    <a:pt x="7502" y="1525"/>
                  </a:cubicBezTo>
                  <a:cubicBezTo>
                    <a:pt x="7313" y="1474"/>
                    <a:pt x="7112" y="1434"/>
                    <a:pt x="6898" y="1434"/>
                  </a:cubicBezTo>
                  <a:cubicBezTo>
                    <a:pt x="6815" y="1434"/>
                    <a:pt x="6731" y="1440"/>
                    <a:pt x="6644" y="1454"/>
                  </a:cubicBezTo>
                  <a:cubicBezTo>
                    <a:pt x="6478" y="1216"/>
                    <a:pt x="6192" y="1001"/>
                    <a:pt x="6001" y="858"/>
                  </a:cubicBezTo>
                  <a:cubicBezTo>
                    <a:pt x="5668" y="644"/>
                    <a:pt x="5430" y="477"/>
                    <a:pt x="5430" y="287"/>
                  </a:cubicBezTo>
                  <a:cubicBezTo>
                    <a:pt x="5430" y="120"/>
                    <a:pt x="5287" y="1"/>
                    <a:pt x="512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3"/>
            <p:cNvSpPr/>
            <p:nvPr/>
          </p:nvSpPr>
          <p:spPr>
            <a:xfrm>
              <a:off x="1645149" y="3551928"/>
              <a:ext cx="52085" cy="29425"/>
            </a:xfrm>
            <a:custGeom>
              <a:avLst/>
              <a:gdLst/>
              <a:ahLst/>
              <a:cxnLst/>
              <a:rect l="l" t="t" r="r" b="b"/>
              <a:pathLst>
                <a:path w="1478" h="835" extrusionOk="0">
                  <a:moveTo>
                    <a:pt x="1477" y="1"/>
                  </a:moveTo>
                  <a:lnTo>
                    <a:pt x="1477" y="1"/>
                  </a:lnTo>
                  <a:cubicBezTo>
                    <a:pt x="906" y="120"/>
                    <a:pt x="406" y="406"/>
                    <a:pt x="1" y="834"/>
                  </a:cubicBezTo>
                  <a:lnTo>
                    <a:pt x="953" y="834"/>
                  </a:lnTo>
                  <a:lnTo>
                    <a:pt x="1477"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3"/>
            <p:cNvSpPr/>
            <p:nvPr/>
          </p:nvSpPr>
          <p:spPr>
            <a:xfrm>
              <a:off x="1766021" y="3602286"/>
              <a:ext cx="24351" cy="21003"/>
            </a:xfrm>
            <a:custGeom>
              <a:avLst/>
              <a:gdLst/>
              <a:ahLst/>
              <a:cxnLst/>
              <a:rect l="l" t="t" r="r" b="b"/>
              <a:pathLst>
                <a:path w="691" h="596" extrusionOk="0">
                  <a:moveTo>
                    <a:pt x="0" y="1"/>
                  </a:moveTo>
                  <a:lnTo>
                    <a:pt x="334" y="596"/>
                  </a:lnTo>
                  <a:lnTo>
                    <a:pt x="691"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3"/>
            <p:cNvSpPr/>
            <p:nvPr/>
          </p:nvSpPr>
          <p:spPr>
            <a:xfrm>
              <a:off x="1735785" y="3551928"/>
              <a:ext cx="51239" cy="29425"/>
            </a:xfrm>
            <a:custGeom>
              <a:avLst/>
              <a:gdLst/>
              <a:ahLst/>
              <a:cxnLst/>
              <a:rect l="l" t="t" r="r" b="b"/>
              <a:pathLst>
                <a:path w="1454" h="835" extrusionOk="0">
                  <a:moveTo>
                    <a:pt x="1" y="1"/>
                  </a:moveTo>
                  <a:lnTo>
                    <a:pt x="477" y="834"/>
                  </a:lnTo>
                  <a:lnTo>
                    <a:pt x="1454" y="834"/>
                  </a:lnTo>
                  <a:cubicBezTo>
                    <a:pt x="1073" y="406"/>
                    <a:pt x="596" y="120"/>
                    <a:pt x="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0" name="Google Shape;1060;p53"/>
          <p:cNvSpPr/>
          <p:nvPr/>
        </p:nvSpPr>
        <p:spPr>
          <a:xfrm>
            <a:off x="881745" y="3494366"/>
            <a:ext cx="264147" cy="351104"/>
          </a:xfrm>
          <a:custGeom>
            <a:avLst/>
            <a:gdLst/>
            <a:ahLst/>
            <a:cxnLst/>
            <a:rect l="l" t="t" r="r" b="b"/>
            <a:pathLst>
              <a:path w="7740" h="10288" extrusionOk="0">
                <a:moveTo>
                  <a:pt x="3834" y="619"/>
                </a:moveTo>
                <a:cubicBezTo>
                  <a:pt x="4096" y="619"/>
                  <a:pt x="4311" y="786"/>
                  <a:pt x="4430" y="1024"/>
                </a:cubicBezTo>
                <a:cubicBezTo>
                  <a:pt x="4525" y="1262"/>
                  <a:pt x="4477" y="1548"/>
                  <a:pt x="4287" y="1715"/>
                </a:cubicBezTo>
                <a:lnTo>
                  <a:pt x="3834" y="2167"/>
                </a:lnTo>
                <a:lnTo>
                  <a:pt x="3382" y="1715"/>
                </a:lnTo>
                <a:cubicBezTo>
                  <a:pt x="3215" y="1548"/>
                  <a:pt x="3144" y="1262"/>
                  <a:pt x="3239" y="1024"/>
                </a:cubicBezTo>
                <a:cubicBezTo>
                  <a:pt x="3334" y="786"/>
                  <a:pt x="3572" y="619"/>
                  <a:pt x="3834" y="619"/>
                </a:cubicBezTo>
                <a:close/>
                <a:moveTo>
                  <a:pt x="6383" y="3227"/>
                </a:moveTo>
                <a:cubicBezTo>
                  <a:pt x="6537" y="3227"/>
                  <a:pt x="6692" y="3287"/>
                  <a:pt x="6811" y="3406"/>
                </a:cubicBezTo>
                <a:cubicBezTo>
                  <a:pt x="7049" y="3691"/>
                  <a:pt x="7049" y="4049"/>
                  <a:pt x="6811" y="4287"/>
                </a:cubicBezTo>
                <a:lnTo>
                  <a:pt x="6383" y="4692"/>
                </a:lnTo>
                <a:lnTo>
                  <a:pt x="5525" y="3834"/>
                </a:lnTo>
                <a:lnTo>
                  <a:pt x="5954" y="3406"/>
                </a:lnTo>
                <a:cubicBezTo>
                  <a:pt x="6073" y="3287"/>
                  <a:pt x="6228" y="3227"/>
                  <a:pt x="6383" y="3227"/>
                </a:cubicBezTo>
                <a:close/>
                <a:moveTo>
                  <a:pt x="1310" y="3275"/>
                </a:moveTo>
                <a:cubicBezTo>
                  <a:pt x="1465" y="3275"/>
                  <a:pt x="1620" y="3334"/>
                  <a:pt x="1739" y="3453"/>
                </a:cubicBezTo>
                <a:lnTo>
                  <a:pt x="2167" y="3858"/>
                </a:lnTo>
                <a:lnTo>
                  <a:pt x="1310" y="4715"/>
                </a:lnTo>
                <a:lnTo>
                  <a:pt x="881" y="4311"/>
                </a:lnTo>
                <a:cubicBezTo>
                  <a:pt x="643" y="4049"/>
                  <a:pt x="643" y="3691"/>
                  <a:pt x="881" y="3453"/>
                </a:cubicBezTo>
                <a:cubicBezTo>
                  <a:pt x="1000" y="3334"/>
                  <a:pt x="1155" y="3275"/>
                  <a:pt x="1310" y="3275"/>
                </a:cubicBezTo>
                <a:close/>
                <a:moveTo>
                  <a:pt x="3834" y="3025"/>
                </a:moveTo>
                <a:lnTo>
                  <a:pt x="4692" y="3882"/>
                </a:lnTo>
                <a:lnTo>
                  <a:pt x="3834" y="4763"/>
                </a:lnTo>
                <a:lnTo>
                  <a:pt x="2977" y="3882"/>
                </a:lnTo>
                <a:lnTo>
                  <a:pt x="3834" y="3025"/>
                </a:lnTo>
                <a:close/>
                <a:moveTo>
                  <a:pt x="5097" y="4239"/>
                </a:moveTo>
                <a:lnTo>
                  <a:pt x="5978" y="5120"/>
                </a:lnTo>
                <a:lnTo>
                  <a:pt x="5097" y="5978"/>
                </a:lnTo>
                <a:lnTo>
                  <a:pt x="4239" y="5120"/>
                </a:lnTo>
                <a:lnTo>
                  <a:pt x="5097" y="4239"/>
                </a:lnTo>
                <a:close/>
                <a:moveTo>
                  <a:pt x="2572" y="4287"/>
                </a:moveTo>
                <a:lnTo>
                  <a:pt x="3453" y="5144"/>
                </a:lnTo>
                <a:lnTo>
                  <a:pt x="2572" y="6001"/>
                </a:lnTo>
                <a:lnTo>
                  <a:pt x="1715" y="5144"/>
                </a:lnTo>
                <a:lnTo>
                  <a:pt x="2572" y="4287"/>
                </a:lnTo>
                <a:close/>
                <a:moveTo>
                  <a:pt x="1262" y="5549"/>
                </a:moveTo>
                <a:lnTo>
                  <a:pt x="2144" y="6430"/>
                </a:lnTo>
                <a:lnTo>
                  <a:pt x="1715" y="6835"/>
                </a:lnTo>
                <a:cubicBezTo>
                  <a:pt x="1596" y="6954"/>
                  <a:pt x="1441" y="7013"/>
                  <a:pt x="1286" y="7013"/>
                </a:cubicBezTo>
                <a:cubicBezTo>
                  <a:pt x="1131" y="7013"/>
                  <a:pt x="977" y="6954"/>
                  <a:pt x="858" y="6835"/>
                </a:cubicBezTo>
                <a:cubicBezTo>
                  <a:pt x="619" y="6597"/>
                  <a:pt x="619" y="6216"/>
                  <a:pt x="858" y="5978"/>
                </a:cubicBezTo>
                <a:lnTo>
                  <a:pt x="1262" y="5549"/>
                </a:lnTo>
                <a:close/>
                <a:moveTo>
                  <a:pt x="6383" y="5549"/>
                </a:moveTo>
                <a:lnTo>
                  <a:pt x="6811" y="5978"/>
                </a:lnTo>
                <a:cubicBezTo>
                  <a:pt x="7049" y="6216"/>
                  <a:pt x="7049" y="6597"/>
                  <a:pt x="6811" y="6835"/>
                </a:cubicBezTo>
                <a:cubicBezTo>
                  <a:pt x="6692" y="6954"/>
                  <a:pt x="6537" y="7013"/>
                  <a:pt x="6383" y="7013"/>
                </a:cubicBezTo>
                <a:cubicBezTo>
                  <a:pt x="6228" y="7013"/>
                  <a:pt x="6073" y="6954"/>
                  <a:pt x="5954" y="6835"/>
                </a:cubicBezTo>
                <a:lnTo>
                  <a:pt x="5525" y="6430"/>
                </a:lnTo>
                <a:lnTo>
                  <a:pt x="6383" y="5549"/>
                </a:lnTo>
                <a:close/>
                <a:moveTo>
                  <a:pt x="3834" y="5525"/>
                </a:moveTo>
                <a:lnTo>
                  <a:pt x="4692" y="6382"/>
                </a:lnTo>
                <a:lnTo>
                  <a:pt x="3834" y="7264"/>
                </a:lnTo>
                <a:lnTo>
                  <a:pt x="2977" y="6382"/>
                </a:lnTo>
                <a:lnTo>
                  <a:pt x="3834" y="5525"/>
                </a:lnTo>
                <a:close/>
                <a:moveTo>
                  <a:pt x="3858" y="8121"/>
                </a:moveTo>
                <a:lnTo>
                  <a:pt x="4311" y="8573"/>
                </a:lnTo>
                <a:cubicBezTo>
                  <a:pt x="4477" y="8740"/>
                  <a:pt x="4549" y="9050"/>
                  <a:pt x="4454" y="9288"/>
                </a:cubicBezTo>
                <a:cubicBezTo>
                  <a:pt x="4358" y="9526"/>
                  <a:pt x="4120" y="9669"/>
                  <a:pt x="3858" y="9669"/>
                </a:cubicBezTo>
                <a:cubicBezTo>
                  <a:pt x="3596" y="9669"/>
                  <a:pt x="3382" y="9526"/>
                  <a:pt x="3263" y="9288"/>
                </a:cubicBezTo>
                <a:cubicBezTo>
                  <a:pt x="3168" y="9026"/>
                  <a:pt x="3215" y="8740"/>
                  <a:pt x="3406" y="8573"/>
                </a:cubicBezTo>
                <a:lnTo>
                  <a:pt x="3858" y="8121"/>
                </a:lnTo>
                <a:close/>
                <a:moveTo>
                  <a:pt x="3858" y="0"/>
                </a:moveTo>
                <a:cubicBezTo>
                  <a:pt x="3358" y="0"/>
                  <a:pt x="2906" y="286"/>
                  <a:pt x="2739" y="762"/>
                </a:cubicBezTo>
                <a:cubicBezTo>
                  <a:pt x="2525" y="1239"/>
                  <a:pt x="2644" y="1786"/>
                  <a:pt x="3001" y="2143"/>
                </a:cubicBezTo>
                <a:lnTo>
                  <a:pt x="3453" y="2572"/>
                </a:lnTo>
                <a:lnTo>
                  <a:pt x="2572" y="3453"/>
                </a:lnTo>
                <a:lnTo>
                  <a:pt x="2167" y="3025"/>
                </a:lnTo>
                <a:cubicBezTo>
                  <a:pt x="1929" y="2786"/>
                  <a:pt x="1626" y="2667"/>
                  <a:pt x="1322" y="2667"/>
                </a:cubicBezTo>
                <a:cubicBezTo>
                  <a:pt x="1018" y="2667"/>
                  <a:pt x="715" y="2786"/>
                  <a:pt x="477" y="3025"/>
                </a:cubicBezTo>
                <a:cubicBezTo>
                  <a:pt x="0" y="3501"/>
                  <a:pt x="0" y="4239"/>
                  <a:pt x="477" y="4715"/>
                </a:cubicBezTo>
                <a:lnTo>
                  <a:pt x="881" y="5144"/>
                </a:lnTo>
                <a:lnTo>
                  <a:pt x="477" y="5549"/>
                </a:lnTo>
                <a:cubicBezTo>
                  <a:pt x="0" y="6025"/>
                  <a:pt x="0" y="6787"/>
                  <a:pt x="477" y="7240"/>
                </a:cubicBezTo>
                <a:cubicBezTo>
                  <a:pt x="703" y="7490"/>
                  <a:pt x="1006" y="7615"/>
                  <a:pt x="1313" y="7615"/>
                </a:cubicBezTo>
                <a:cubicBezTo>
                  <a:pt x="1620" y="7615"/>
                  <a:pt x="1929" y="7490"/>
                  <a:pt x="2167" y="7240"/>
                </a:cubicBezTo>
                <a:lnTo>
                  <a:pt x="2572" y="6835"/>
                </a:lnTo>
                <a:lnTo>
                  <a:pt x="3453" y="7692"/>
                </a:lnTo>
                <a:lnTo>
                  <a:pt x="3001" y="8145"/>
                </a:lnTo>
                <a:cubicBezTo>
                  <a:pt x="2644" y="8502"/>
                  <a:pt x="2525" y="9026"/>
                  <a:pt x="2739" y="9526"/>
                </a:cubicBezTo>
                <a:cubicBezTo>
                  <a:pt x="2929" y="10002"/>
                  <a:pt x="3358" y="10288"/>
                  <a:pt x="3858" y="10288"/>
                </a:cubicBezTo>
                <a:cubicBezTo>
                  <a:pt x="4358" y="10288"/>
                  <a:pt x="4811" y="10002"/>
                  <a:pt x="5001" y="9526"/>
                </a:cubicBezTo>
                <a:cubicBezTo>
                  <a:pt x="5192" y="9026"/>
                  <a:pt x="5073" y="8502"/>
                  <a:pt x="4715" y="8145"/>
                </a:cubicBezTo>
                <a:lnTo>
                  <a:pt x="4287" y="7692"/>
                </a:lnTo>
                <a:lnTo>
                  <a:pt x="5144" y="6835"/>
                </a:lnTo>
                <a:lnTo>
                  <a:pt x="5549" y="7240"/>
                </a:lnTo>
                <a:cubicBezTo>
                  <a:pt x="5787" y="7490"/>
                  <a:pt x="6097" y="7615"/>
                  <a:pt x="6406" y="7615"/>
                </a:cubicBezTo>
                <a:cubicBezTo>
                  <a:pt x="6716" y="7615"/>
                  <a:pt x="7026" y="7490"/>
                  <a:pt x="7264" y="7240"/>
                </a:cubicBezTo>
                <a:cubicBezTo>
                  <a:pt x="7740" y="6763"/>
                  <a:pt x="7740" y="6025"/>
                  <a:pt x="7264" y="5549"/>
                </a:cubicBezTo>
                <a:lnTo>
                  <a:pt x="6835" y="5144"/>
                </a:lnTo>
                <a:lnTo>
                  <a:pt x="7264" y="4715"/>
                </a:lnTo>
                <a:cubicBezTo>
                  <a:pt x="7692" y="4239"/>
                  <a:pt x="7692" y="3477"/>
                  <a:pt x="7264" y="3025"/>
                </a:cubicBezTo>
                <a:cubicBezTo>
                  <a:pt x="7026" y="2786"/>
                  <a:pt x="6716" y="2667"/>
                  <a:pt x="6406" y="2667"/>
                </a:cubicBezTo>
                <a:cubicBezTo>
                  <a:pt x="6097" y="2667"/>
                  <a:pt x="5787" y="2786"/>
                  <a:pt x="5549" y="3025"/>
                </a:cubicBezTo>
                <a:lnTo>
                  <a:pt x="5144" y="3453"/>
                </a:lnTo>
                <a:lnTo>
                  <a:pt x="4287" y="2572"/>
                </a:lnTo>
                <a:lnTo>
                  <a:pt x="4715" y="2143"/>
                </a:lnTo>
                <a:cubicBezTo>
                  <a:pt x="5073" y="1786"/>
                  <a:pt x="5192" y="1239"/>
                  <a:pt x="5001" y="762"/>
                </a:cubicBezTo>
                <a:cubicBezTo>
                  <a:pt x="4787" y="286"/>
                  <a:pt x="4358" y="0"/>
                  <a:pt x="3858"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1" name="Google Shape;1061;p53"/>
          <p:cNvGrpSpPr/>
          <p:nvPr/>
        </p:nvGrpSpPr>
        <p:grpSpPr>
          <a:xfrm>
            <a:off x="837830" y="4097241"/>
            <a:ext cx="350305" cy="307238"/>
            <a:chOff x="716162" y="4086514"/>
            <a:chExt cx="361736" cy="317264"/>
          </a:xfrm>
        </p:grpSpPr>
        <p:sp>
          <p:nvSpPr>
            <p:cNvPr id="1062" name="Google Shape;1062;p53"/>
            <p:cNvSpPr/>
            <p:nvPr/>
          </p:nvSpPr>
          <p:spPr>
            <a:xfrm>
              <a:off x="852117" y="4312260"/>
              <a:ext cx="88135" cy="91518"/>
            </a:xfrm>
            <a:custGeom>
              <a:avLst/>
              <a:gdLst/>
              <a:ahLst/>
              <a:cxnLst/>
              <a:rect l="l" t="t" r="r" b="b"/>
              <a:pathLst>
                <a:path w="2501" h="2597" extrusionOk="0">
                  <a:moveTo>
                    <a:pt x="1262" y="0"/>
                  </a:moveTo>
                  <a:cubicBezTo>
                    <a:pt x="1000" y="405"/>
                    <a:pt x="572" y="715"/>
                    <a:pt x="0" y="953"/>
                  </a:cubicBezTo>
                  <a:cubicBezTo>
                    <a:pt x="357" y="1787"/>
                    <a:pt x="1024" y="2430"/>
                    <a:pt x="1048" y="2501"/>
                  </a:cubicBezTo>
                  <a:cubicBezTo>
                    <a:pt x="1119" y="2549"/>
                    <a:pt x="1191" y="2596"/>
                    <a:pt x="1262" y="2596"/>
                  </a:cubicBezTo>
                  <a:cubicBezTo>
                    <a:pt x="1310" y="2596"/>
                    <a:pt x="1405" y="2549"/>
                    <a:pt x="1477" y="2501"/>
                  </a:cubicBezTo>
                  <a:cubicBezTo>
                    <a:pt x="1524" y="2430"/>
                    <a:pt x="2143" y="1787"/>
                    <a:pt x="2501" y="953"/>
                  </a:cubicBezTo>
                  <a:cubicBezTo>
                    <a:pt x="1977" y="715"/>
                    <a:pt x="1524" y="382"/>
                    <a:pt x="126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3"/>
            <p:cNvSpPr/>
            <p:nvPr/>
          </p:nvSpPr>
          <p:spPr>
            <a:xfrm>
              <a:off x="855464" y="4086514"/>
              <a:ext cx="83942" cy="189697"/>
            </a:xfrm>
            <a:custGeom>
              <a:avLst/>
              <a:gdLst/>
              <a:ahLst/>
              <a:cxnLst/>
              <a:rect l="l" t="t" r="r" b="b"/>
              <a:pathLst>
                <a:path w="2382" h="5383" extrusionOk="0">
                  <a:moveTo>
                    <a:pt x="1191" y="0"/>
                  </a:moveTo>
                  <a:cubicBezTo>
                    <a:pt x="1096" y="0"/>
                    <a:pt x="1024" y="24"/>
                    <a:pt x="953" y="119"/>
                  </a:cubicBezTo>
                  <a:cubicBezTo>
                    <a:pt x="572" y="620"/>
                    <a:pt x="0" y="2358"/>
                    <a:pt x="0" y="3596"/>
                  </a:cubicBezTo>
                  <a:cubicBezTo>
                    <a:pt x="0" y="4287"/>
                    <a:pt x="548" y="5382"/>
                    <a:pt x="1191" y="5382"/>
                  </a:cubicBezTo>
                  <a:cubicBezTo>
                    <a:pt x="1834" y="5382"/>
                    <a:pt x="2382" y="4287"/>
                    <a:pt x="2382" y="3596"/>
                  </a:cubicBezTo>
                  <a:cubicBezTo>
                    <a:pt x="2382" y="2358"/>
                    <a:pt x="1810" y="620"/>
                    <a:pt x="1429" y="119"/>
                  </a:cubicBezTo>
                  <a:cubicBezTo>
                    <a:pt x="1382" y="72"/>
                    <a:pt x="1286" y="0"/>
                    <a:pt x="1191"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3"/>
            <p:cNvSpPr/>
            <p:nvPr/>
          </p:nvSpPr>
          <p:spPr>
            <a:xfrm>
              <a:off x="717008" y="4282870"/>
              <a:ext cx="164500" cy="56278"/>
            </a:xfrm>
            <a:custGeom>
              <a:avLst/>
              <a:gdLst/>
              <a:ahLst/>
              <a:cxnLst/>
              <a:rect l="l" t="t" r="r" b="b"/>
              <a:pathLst>
                <a:path w="4668" h="1597" extrusionOk="0">
                  <a:moveTo>
                    <a:pt x="1381" y="1"/>
                  </a:moveTo>
                  <a:cubicBezTo>
                    <a:pt x="738" y="239"/>
                    <a:pt x="214" y="692"/>
                    <a:pt x="24" y="1216"/>
                  </a:cubicBezTo>
                  <a:cubicBezTo>
                    <a:pt x="0" y="1311"/>
                    <a:pt x="0" y="1406"/>
                    <a:pt x="48" y="1477"/>
                  </a:cubicBezTo>
                  <a:cubicBezTo>
                    <a:pt x="119" y="1573"/>
                    <a:pt x="214" y="1597"/>
                    <a:pt x="286" y="1597"/>
                  </a:cubicBezTo>
                  <a:lnTo>
                    <a:pt x="1191" y="1597"/>
                  </a:lnTo>
                  <a:cubicBezTo>
                    <a:pt x="3001" y="1597"/>
                    <a:pt x="4287" y="1120"/>
                    <a:pt x="4668" y="334"/>
                  </a:cubicBezTo>
                  <a:cubicBezTo>
                    <a:pt x="4525" y="263"/>
                    <a:pt x="4382" y="168"/>
                    <a:pt x="4239" y="49"/>
                  </a:cubicBezTo>
                  <a:cubicBezTo>
                    <a:pt x="3644" y="287"/>
                    <a:pt x="3120" y="406"/>
                    <a:pt x="2691" y="406"/>
                  </a:cubicBezTo>
                  <a:cubicBezTo>
                    <a:pt x="2120" y="406"/>
                    <a:pt x="1691" y="239"/>
                    <a:pt x="138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3"/>
            <p:cNvSpPr/>
            <p:nvPr/>
          </p:nvSpPr>
          <p:spPr>
            <a:xfrm>
              <a:off x="910861" y="4283716"/>
              <a:ext cx="163690" cy="57124"/>
            </a:xfrm>
            <a:custGeom>
              <a:avLst/>
              <a:gdLst/>
              <a:ahLst/>
              <a:cxnLst/>
              <a:rect l="l" t="t" r="r" b="b"/>
              <a:pathLst>
                <a:path w="4645" h="1621" extrusionOk="0">
                  <a:moveTo>
                    <a:pt x="3310" y="1"/>
                  </a:moveTo>
                  <a:cubicBezTo>
                    <a:pt x="2977" y="239"/>
                    <a:pt x="2572" y="429"/>
                    <a:pt x="2001" y="429"/>
                  </a:cubicBezTo>
                  <a:cubicBezTo>
                    <a:pt x="1548" y="429"/>
                    <a:pt x="1048" y="310"/>
                    <a:pt x="453" y="72"/>
                  </a:cubicBezTo>
                  <a:cubicBezTo>
                    <a:pt x="310" y="191"/>
                    <a:pt x="191" y="263"/>
                    <a:pt x="0" y="334"/>
                  </a:cubicBezTo>
                  <a:cubicBezTo>
                    <a:pt x="405" y="1144"/>
                    <a:pt x="1667" y="1620"/>
                    <a:pt x="3501" y="1620"/>
                  </a:cubicBezTo>
                  <a:lnTo>
                    <a:pt x="4358" y="1620"/>
                  </a:lnTo>
                  <a:cubicBezTo>
                    <a:pt x="4454" y="1620"/>
                    <a:pt x="4525" y="1549"/>
                    <a:pt x="4596" y="1501"/>
                  </a:cubicBezTo>
                  <a:cubicBezTo>
                    <a:pt x="4644" y="1406"/>
                    <a:pt x="4644" y="1311"/>
                    <a:pt x="4620" y="1215"/>
                  </a:cubicBezTo>
                  <a:cubicBezTo>
                    <a:pt x="4477" y="691"/>
                    <a:pt x="3930" y="239"/>
                    <a:pt x="331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3"/>
            <p:cNvSpPr/>
            <p:nvPr/>
          </p:nvSpPr>
          <p:spPr>
            <a:xfrm>
              <a:off x="983032" y="4170420"/>
              <a:ext cx="94866" cy="104945"/>
            </a:xfrm>
            <a:custGeom>
              <a:avLst/>
              <a:gdLst/>
              <a:ahLst/>
              <a:cxnLst/>
              <a:rect l="l" t="t" r="r" b="b"/>
              <a:pathLst>
                <a:path w="2692" h="2978" extrusionOk="0">
                  <a:moveTo>
                    <a:pt x="1024" y="1"/>
                  </a:moveTo>
                  <a:cubicBezTo>
                    <a:pt x="929" y="191"/>
                    <a:pt x="858" y="477"/>
                    <a:pt x="858" y="906"/>
                  </a:cubicBezTo>
                  <a:cubicBezTo>
                    <a:pt x="858" y="1811"/>
                    <a:pt x="548" y="2525"/>
                    <a:pt x="0" y="2978"/>
                  </a:cubicBezTo>
                  <a:cubicBezTo>
                    <a:pt x="596" y="2954"/>
                    <a:pt x="1000" y="2692"/>
                    <a:pt x="1358" y="2287"/>
                  </a:cubicBezTo>
                  <a:cubicBezTo>
                    <a:pt x="1643" y="2001"/>
                    <a:pt x="1882" y="1787"/>
                    <a:pt x="2358" y="1787"/>
                  </a:cubicBezTo>
                  <a:cubicBezTo>
                    <a:pt x="2548" y="1787"/>
                    <a:pt x="2667" y="1644"/>
                    <a:pt x="2667" y="1501"/>
                  </a:cubicBezTo>
                  <a:cubicBezTo>
                    <a:pt x="2691" y="691"/>
                    <a:pt x="1977" y="1"/>
                    <a:pt x="11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3"/>
            <p:cNvSpPr/>
            <p:nvPr/>
          </p:nvSpPr>
          <p:spPr>
            <a:xfrm>
              <a:off x="716162" y="4171266"/>
              <a:ext cx="94020" cy="104945"/>
            </a:xfrm>
            <a:custGeom>
              <a:avLst/>
              <a:gdLst/>
              <a:ahLst/>
              <a:cxnLst/>
              <a:rect l="l" t="t" r="r" b="b"/>
              <a:pathLst>
                <a:path w="2668" h="2978" extrusionOk="0">
                  <a:moveTo>
                    <a:pt x="1548" y="1"/>
                  </a:moveTo>
                  <a:cubicBezTo>
                    <a:pt x="715" y="1"/>
                    <a:pt x="24" y="691"/>
                    <a:pt x="24" y="1501"/>
                  </a:cubicBezTo>
                  <a:cubicBezTo>
                    <a:pt x="0" y="1644"/>
                    <a:pt x="143" y="1787"/>
                    <a:pt x="334" y="1787"/>
                  </a:cubicBezTo>
                  <a:cubicBezTo>
                    <a:pt x="810" y="1787"/>
                    <a:pt x="1048" y="2025"/>
                    <a:pt x="1334" y="2311"/>
                  </a:cubicBezTo>
                  <a:cubicBezTo>
                    <a:pt x="1691" y="2644"/>
                    <a:pt x="2072" y="2954"/>
                    <a:pt x="2667" y="2977"/>
                  </a:cubicBezTo>
                  <a:cubicBezTo>
                    <a:pt x="2144" y="2549"/>
                    <a:pt x="1834" y="1834"/>
                    <a:pt x="1834" y="906"/>
                  </a:cubicBezTo>
                  <a:cubicBezTo>
                    <a:pt x="1834" y="525"/>
                    <a:pt x="1763" y="215"/>
                    <a:pt x="166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3"/>
            <p:cNvSpPr/>
            <p:nvPr/>
          </p:nvSpPr>
          <p:spPr>
            <a:xfrm>
              <a:off x="779100" y="4128485"/>
              <a:ext cx="77246" cy="146035"/>
            </a:xfrm>
            <a:custGeom>
              <a:avLst/>
              <a:gdLst/>
              <a:ahLst/>
              <a:cxnLst/>
              <a:rect l="l" t="t" r="r" b="b"/>
              <a:pathLst>
                <a:path w="2192" h="4144" extrusionOk="0">
                  <a:moveTo>
                    <a:pt x="334" y="0"/>
                  </a:moveTo>
                  <a:cubicBezTo>
                    <a:pt x="215" y="0"/>
                    <a:pt x="96" y="72"/>
                    <a:pt x="48" y="191"/>
                  </a:cubicBezTo>
                  <a:cubicBezTo>
                    <a:pt x="0" y="310"/>
                    <a:pt x="24" y="429"/>
                    <a:pt x="119" y="500"/>
                  </a:cubicBezTo>
                  <a:cubicBezTo>
                    <a:pt x="143" y="548"/>
                    <a:pt x="643" y="1048"/>
                    <a:pt x="643" y="2096"/>
                  </a:cubicBezTo>
                  <a:cubicBezTo>
                    <a:pt x="643" y="3239"/>
                    <a:pt x="1191" y="3953"/>
                    <a:pt x="2191" y="4144"/>
                  </a:cubicBezTo>
                  <a:cubicBezTo>
                    <a:pt x="1786" y="3644"/>
                    <a:pt x="1548" y="2953"/>
                    <a:pt x="1548" y="2382"/>
                  </a:cubicBezTo>
                  <a:cubicBezTo>
                    <a:pt x="1548" y="1739"/>
                    <a:pt x="1691" y="905"/>
                    <a:pt x="1905" y="191"/>
                  </a:cubicBezTo>
                  <a:cubicBezTo>
                    <a:pt x="1644" y="72"/>
                    <a:pt x="1310" y="0"/>
                    <a:pt x="92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3"/>
            <p:cNvSpPr/>
            <p:nvPr/>
          </p:nvSpPr>
          <p:spPr>
            <a:xfrm>
              <a:off x="936022" y="4128485"/>
              <a:ext cx="78092" cy="146880"/>
            </a:xfrm>
            <a:custGeom>
              <a:avLst/>
              <a:gdLst/>
              <a:ahLst/>
              <a:cxnLst/>
              <a:rect l="l" t="t" r="r" b="b"/>
              <a:pathLst>
                <a:path w="2216" h="4168" extrusionOk="0">
                  <a:moveTo>
                    <a:pt x="1287" y="0"/>
                  </a:moveTo>
                  <a:cubicBezTo>
                    <a:pt x="906" y="0"/>
                    <a:pt x="596" y="95"/>
                    <a:pt x="310" y="214"/>
                  </a:cubicBezTo>
                  <a:cubicBezTo>
                    <a:pt x="501" y="929"/>
                    <a:pt x="667" y="1762"/>
                    <a:pt x="667" y="2405"/>
                  </a:cubicBezTo>
                  <a:cubicBezTo>
                    <a:pt x="667" y="2953"/>
                    <a:pt x="429" y="3668"/>
                    <a:pt x="1" y="4168"/>
                  </a:cubicBezTo>
                  <a:cubicBezTo>
                    <a:pt x="1048" y="3953"/>
                    <a:pt x="1596" y="3287"/>
                    <a:pt x="1596" y="2096"/>
                  </a:cubicBezTo>
                  <a:cubicBezTo>
                    <a:pt x="1596" y="1048"/>
                    <a:pt x="2096" y="500"/>
                    <a:pt x="2096" y="500"/>
                  </a:cubicBezTo>
                  <a:cubicBezTo>
                    <a:pt x="2192" y="429"/>
                    <a:pt x="2215" y="310"/>
                    <a:pt x="2144" y="191"/>
                  </a:cubicBezTo>
                  <a:cubicBezTo>
                    <a:pt x="2096" y="72"/>
                    <a:pt x="2001" y="0"/>
                    <a:pt x="188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 name="Google Shape;1070;p53"/>
          <p:cNvGrpSpPr/>
          <p:nvPr/>
        </p:nvGrpSpPr>
        <p:grpSpPr>
          <a:xfrm>
            <a:off x="1653749" y="4076117"/>
            <a:ext cx="303998" cy="349488"/>
            <a:chOff x="1558706" y="4064701"/>
            <a:chExt cx="313918" cy="360892"/>
          </a:xfrm>
        </p:grpSpPr>
        <p:sp>
          <p:nvSpPr>
            <p:cNvPr id="1071" name="Google Shape;1071;p53"/>
            <p:cNvSpPr/>
            <p:nvPr/>
          </p:nvSpPr>
          <p:spPr>
            <a:xfrm>
              <a:off x="1748401" y="4085669"/>
              <a:ext cx="104909" cy="62974"/>
            </a:xfrm>
            <a:custGeom>
              <a:avLst/>
              <a:gdLst/>
              <a:ahLst/>
              <a:cxnLst/>
              <a:rect l="l" t="t" r="r" b="b"/>
              <a:pathLst>
                <a:path w="2977" h="1787" extrusionOk="0">
                  <a:moveTo>
                    <a:pt x="2667" y="1"/>
                  </a:moveTo>
                  <a:cubicBezTo>
                    <a:pt x="2501" y="1"/>
                    <a:pt x="2382" y="143"/>
                    <a:pt x="2382" y="286"/>
                  </a:cubicBezTo>
                  <a:cubicBezTo>
                    <a:pt x="2382" y="477"/>
                    <a:pt x="2239" y="596"/>
                    <a:pt x="2072" y="596"/>
                  </a:cubicBezTo>
                  <a:lnTo>
                    <a:pt x="881" y="596"/>
                  </a:lnTo>
                  <a:cubicBezTo>
                    <a:pt x="405" y="596"/>
                    <a:pt x="0" y="1001"/>
                    <a:pt x="0" y="1477"/>
                  </a:cubicBezTo>
                  <a:cubicBezTo>
                    <a:pt x="0" y="1668"/>
                    <a:pt x="143" y="1787"/>
                    <a:pt x="286" y="1787"/>
                  </a:cubicBezTo>
                  <a:cubicBezTo>
                    <a:pt x="453" y="1787"/>
                    <a:pt x="595" y="1644"/>
                    <a:pt x="595" y="1477"/>
                  </a:cubicBezTo>
                  <a:cubicBezTo>
                    <a:pt x="595" y="1310"/>
                    <a:pt x="738" y="1191"/>
                    <a:pt x="881" y="1191"/>
                  </a:cubicBezTo>
                  <a:lnTo>
                    <a:pt x="2072" y="1191"/>
                  </a:lnTo>
                  <a:cubicBezTo>
                    <a:pt x="2596" y="1191"/>
                    <a:pt x="2977" y="763"/>
                    <a:pt x="2977" y="286"/>
                  </a:cubicBezTo>
                  <a:cubicBezTo>
                    <a:pt x="2977" y="120"/>
                    <a:pt x="2834" y="1"/>
                    <a:pt x="266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3"/>
            <p:cNvSpPr/>
            <p:nvPr/>
          </p:nvSpPr>
          <p:spPr>
            <a:xfrm>
              <a:off x="1580555" y="4064701"/>
              <a:ext cx="104909" cy="83942"/>
            </a:xfrm>
            <a:custGeom>
              <a:avLst/>
              <a:gdLst/>
              <a:ahLst/>
              <a:cxnLst/>
              <a:rect l="l" t="t" r="r" b="b"/>
              <a:pathLst>
                <a:path w="2977" h="2382" extrusionOk="0">
                  <a:moveTo>
                    <a:pt x="286" y="0"/>
                  </a:moveTo>
                  <a:cubicBezTo>
                    <a:pt x="143" y="0"/>
                    <a:pt x="0" y="143"/>
                    <a:pt x="0" y="286"/>
                  </a:cubicBezTo>
                  <a:cubicBezTo>
                    <a:pt x="0" y="810"/>
                    <a:pt x="405" y="1191"/>
                    <a:pt x="881" y="1191"/>
                  </a:cubicBezTo>
                  <a:lnTo>
                    <a:pt x="2072" y="1191"/>
                  </a:lnTo>
                  <a:cubicBezTo>
                    <a:pt x="2263" y="1191"/>
                    <a:pt x="2382" y="1334"/>
                    <a:pt x="2382" y="1477"/>
                  </a:cubicBezTo>
                  <a:lnTo>
                    <a:pt x="2382" y="2072"/>
                  </a:lnTo>
                  <a:cubicBezTo>
                    <a:pt x="2382" y="2263"/>
                    <a:pt x="2501" y="2382"/>
                    <a:pt x="2667" y="2382"/>
                  </a:cubicBezTo>
                  <a:cubicBezTo>
                    <a:pt x="2858" y="2382"/>
                    <a:pt x="2977" y="2239"/>
                    <a:pt x="2977" y="2072"/>
                  </a:cubicBezTo>
                  <a:lnTo>
                    <a:pt x="2977" y="1477"/>
                  </a:lnTo>
                  <a:cubicBezTo>
                    <a:pt x="2977" y="977"/>
                    <a:pt x="2548" y="596"/>
                    <a:pt x="2072" y="596"/>
                  </a:cubicBezTo>
                  <a:lnTo>
                    <a:pt x="881" y="596"/>
                  </a:lnTo>
                  <a:cubicBezTo>
                    <a:pt x="715" y="596"/>
                    <a:pt x="596" y="453"/>
                    <a:pt x="596" y="286"/>
                  </a:cubicBezTo>
                  <a:cubicBezTo>
                    <a:pt x="596" y="119"/>
                    <a:pt x="453" y="0"/>
                    <a:pt x="28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3"/>
            <p:cNvSpPr/>
            <p:nvPr/>
          </p:nvSpPr>
          <p:spPr>
            <a:xfrm>
              <a:off x="1706431" y="4064701"/>
              <a:ext cx="62974" cy="83942"/>
            </a:xfrm>
            <a:custGeom>
              <a:avLst/>
              <a:gdLst/>
              <a:ahLst/>
              <a:cxnLst/>
              <a:rect l="l" t="t" r="r" b="b"/>
              <a:pathLst>
                <a:path w="1787" h="2382" extrusionOk="0">
                  <a:moveTo>
                    <a:pt x="1477" y="0"/>
                  </a:moveTo>
                  <a:cubicBezTo>
                    <a:pt x="1310" y="0"/>
                    <a:pt x="1191" y="143"/>
                    <a:pt x="1191" y="286"/>
                  </a:cubicBezTo>
                  <a:cubicBezTo>
                    <a:pt x="1191" y="477"/>
                    <a:pt x="1048" y="596"/>
                    <a:pt x="881" y="596"/>
                  </a:cubicBezTo>
                  <a:cubicBezTo>
                    <a:pt x="381" y="596"/>
                    <a:pt x="0" y="1000"/>
                    <a:pt x="0" y="1477"/>
                  </a:cubicBezTo>
                  <a:lnTo>
                    <a:pt x="0" y="2072"/>
                  </a:lnTo>
                  <a:cubicBezTo>
                    <a:pt x="0" y="2263"/>
                    <a:pt x="143" y="2382"/>
                    <a:pt x="286" y="2382"/>
                  </a:cubicBezTo>
                  <a:cubicBezTo>
                    <a:pt x="477" y="2382"/>
                    <a:pt x="596" y="2239"/>
                    <a:pt x="596" y="2072"/>
                  </a:cubicBezTo>
                  <a:lnTo>
                    <a:pt x="596" y="1477"/>
                  </a:lnTo>
                  <a:cubicBezTo>
                    <a:pt x="596" y="1310"/>
                    <a:pt x="739" y="1191"/>
                    <a:pt x="881" y="1191"/>
                  </a:cubicBezTo>
                  <a:cubicBezTo>
                    <a:pt x="1405" y="1191"/>
                    <a:pt x="1786" y="762"/>
                    <a:pt x="1786" y="286"/>
                  </a:cubicBezTo>
                  <a:cubicBezTo>
                    <a:pt x="1786" y="119"/>
                    <a:pt x="1667" y="0"/>
                    <a:pt x="147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3"/>
            <p:cNvSpPr/>
            <p:nvPr/>
          </p:nvSpPr>
          <p:spPr>
            <a:xfrm>
              <a:off x="1558706" y="4171266"/>
              <a:ext cx="313918" cy="254327"/>
            </a:xfrm>
            <a:custGeom>
              <a:avLst/>
              <a:gdLst/>
              <a:ahLst/>
              <a:cxnLst/>
              <a:rect l="l" t="t" r="r" b="b"/>
              <a:pathLst>
                <a:path w="8908" h="7217" extrusionOk="0">
                  <a:moveTo>
                    <a:pt x="1668" y="3573"/>
                  </a:moveTo>
                  <a:cubicBezTo>
                    <a:pt x="1501" y="3763"/>
                    <a:pt x="1382" y="3978"/>
                    <a:pt x="1311" y="4168"/>
                  </a:cubicBezTo>
                  <a:lnTo>
                    <a:pt x="882" y="4168"/>
                  </a:lnTo>
                  <a:cubicBezTo>
                    <a:pt x="739" y="4168"/>
                    <a:pt x="596" y="4049"/>
                    <a:pt x="596" y="3906"/>
                  </a:cubicBezTo>
                  <a:cubicBezTo>
                    <a:pt x="549" y="3740"/>
                    <a:pt x="715" y="3573"/>
                    <a:pt x="882" y="3573"/>
                  </a:cubicBezTo>
                  <a:close/>
                  <a:moveTo>
                    <a:pt x="8098" y="3573"/>
                  </a:moveTo>
                  <a:cubicBezTo>
                    <a:pt x="8241" y="3573"/>
                    <a:pt x="8384" y="3740"/>
                    <a:pt x="8384" y="3882"/>
                  </a:cubicBezTo>
                  <a:cubicBezTo>
                    <a:pt x="8384" y="4049"/>
                    <a:pt x="8241" y="4168"/>
                    <a:pt x="8098" y="4168"/>
                  </a:cubicBezTo>
                  <a:lnTo>
                    <a:pt x="7669" y="4168"/>
                  </a:lnTo>
                  <a:cubicBezTo>
                    <a:pt x="7574" y="3978"/>
                    <a:pt x="7455" y="3763"/>
                    <a:pt x="7312" y="3573"/>
                  </a:cubicBezTo>
                  <a:close/>
                  <a:moveTo>
                    <a:pt x="4478" y="3573"/>
                  </a:moveTo>
                  <a:cubicBezTo>
                    <a:pt x="5002" y="3573"/>
                    <a:pt x="5383" y="4001"/>
                    <a:pt x="5383" y="4478"/>
                  </a:cubicBezTo>
                  <a:cubicBezTo>
                    <a:pt x="5383" y="4954"/>
                    <a:pt x="4954" y="5359"/>
                    <a:pt x="4478" y="5359"/>
                  </a:cubicBezTo>
                  <a:cubicBezTo>
                    <a:pt x="3978" y="5359"/>
                    <a:pt x="3597" y="4954"/>
                    <a:pt x="3597" y="4478"/>
                  </a:cubicBezTo>
                  <a:cubicBezTo>
                    <a:pt x="3597" y="4001"/>
                    <a:pt x="3978" y="3573"/>
                    <a:pt x="4478" y="3573"/>
                  </a:cubicBezTo>
                  <a:close/>
                  <a:moveTo>
                    <a:pt x="3240" y="1"/>
                  </a:moveTo>
                  <a:cubicBezTo>
                    <a:pt x="3073" y="1"/>
                    <a:pt x="2930" y="144"/>
                    <a:pt x="2930" y="310"/>
                  </a:cubicBezTo>
                  <a:lnTo>
                    <a:pt x="2930" y="2406"/>
                  </a:lnTo>
                  <a:lnTo>
                    <a:pt x="2335" y="2406"/>
                  </a:lnTo>
                  <a:cubicBezTo>
                    <a:pt x="2216" y="2406"/>
                    <a:pt x="2097" y="2477"/>
                    <a:pt x="2073" y="2596"/>
                  </a:cubicBezTo>
                  <a:cubicBezTo>
                    <a:pt x="2001" y="2715"/>
                    <a:pt x="2049" y="2835"/>
                    <a:pt x="2120" y="2930"/>
                  </a:cubicBezTo>
                  <a:cubicBezTo>
                    <a:pt x="2168" y="2954"/>
                    <a:pt x="2168" y="2977"/>
                    <a:pt x="2192" y="3001"/>
                  </a:cubicBezTo>
                  <a:lnTo>
                    <a:pt x="882" y="3001"/>
                  </a:lnTo>
                  <a:cubicBezTo>
                    <a:pt x="869" y="3001"/>
                    <a:pt x="856" y="3000"/>
                    <a:pt x="842" y="3000"/>
                  </a:cubicBezTo>
                  <a:cubicBezTo>
                    <a:pt x="362" y="3000"/>
                    <a:pt x="1" y="3419"/>
                    <a:pt x="1" y="3882"/>
                  </a:cubicBezTo>
                  <a:cubicBezTo>
                    <a:pt x="1" y="4383"/>
                    <a:pt x="406" y="4764"/>
                    <a:pt x="882" y="4764"/>
                  </a:cubicBezTo>
                  <a:lnTo>
                    <a:pt x="1192" y="4764"/>
                  </a:lnTo>
                  <a:cubicBezTo>
                    <a:pt x="1192" y="5549"/>
                    <a:pt x="1692" y="6216"/>
                    <a:pt x="2382" y="6502"/>
                  </a:cubicBezTo>
                  <a:lnTo>
                    <a:pt x="2382" y="6907"/>
                  </a:lnTo>
                  <a:cubicBezTo>
                    <a:pt x="2382" y="7097"/>
                    <a:pt x="2525" y="7216"/>
                    <a:pt x="2668" y="7216"/>
                  </a:cubicBezTo>
                  <a:lnTo>
                    <a:pt x="3264" y="7216"/>
                  </a:lnTo>
                  <a:cubicBezTo>
                    <a:pt x="3359" y="7216"/>
                    <a:pt x="3406" y="7169"/>
                    <a:pt x="3478" y="7121"/>
                  </a:cubicBezTo>
                  <a:lnTo>
                    <a:pt x="3978" y="6621"/>
                  </a:lnTo>
                  <a:lnTo>
                    <a:pt x="4931" y="6621"/>
                  </a:lnTo>
                  <a:lnTo>
                    <a:pt x="5431" y="7121"/>
                  </a:lnTo>
                  <a:cubicBezTo>
                    <a:pt x="5502" y="7169"/>
                    <a:pt x="5550" y="7216"/>
                    <a:pt x="5645" y="7216"/>
                  </a:cubicBezTo>
                  <a:lnTo>
                    <a:pt x="6240" y="7216"/>
                  </a:lnTo>
                  <a:cubicBezTo>
                    <a:pt x="6407" y="7216"/>
                    <a:pt x="6526" y="7074"/>
                    <a:pt x="6526" y="6907"/>
                  </a:cubicBezTo>
                  <a:lnTo>
                    <a:pt x="6526" y="6502"/>
                  </a:lnTo>
                  <a:cubicBezTo>
                    <a:pt x="7241" y="6264"/>
                    <a:pt x="7717" y="5549"/>
                    <a:pt x="7717" y="4764"/>
                  </a:cubicBezTo>
                  <a:lnTo>
                    <a:pt x="8026" y="4764"/>
                  </a:lnTo>
                  <a:cubicBezTo>
                    <a:pt x="8527" y="4764"/>
                    <a:pt x="8908" y="4359"/>
                    <a:pt x="8908" y="3882"/>
                  </a:cubicBezTo>
                  <a:cubicBezTo>
                    <a:pt x="8908" y="3406"/>
                    <a:pt x="8503" y="2977"/>
                    <a:pt x="8026" y="2977"/>
                  </a:cubicBezTo>
                  <a:lnTo>
                    <a:pt x="6693" y="2977"/>
                  </a:lnTo>
                  <a:lnTo>
                    <a:pt x="6693" y="2954"/>
                  </a:lnTo>
                  <a:lnTo>
                    <a:pt x="6717" y="2930"/>
                  </a:lnTo>
                  <a:cubicBezTo>
                    <a:pt x="6812" y="2835"/>
                    <a:pt x="6836" y="2715"/>
                    <a:pt x="6764" y="2596"/>
                  </a:cubicBezTo>
                  <a:cubicBezTo>
                    <a:pt x="6717" y="2477"/>
                    <a:pt x="6621" y="2406"/>
                    <a:pt x="6502" y="2406"/>
                  </a:cubicBezTo>
                  <a:lnTo>
                    <a:pt x="5907" y="2406"/>
                  </a:lnTo>
                  <a:lnTo>
                    <a:pt x="5907" y="310"/>
                  </a:lnTo>
                  <a:cubicBezTo>
                    <a:pt x="5907" y="120"/>
                    <a:pt x="5764" y="1"/>
                    <a:pt x="5621" y="1"/>
                  </a:cubicBezTo>
                  <a:cubicBezTo>
                    <a:pt x="5455" y="1"/>
                    <a:pt x="5312" y="144"/>
                    <a:pt x="5312" y="310"/>
                  </a:cubicBezTo>
                  <a:lnTo>
                    <a:pt x="5312" y="2406"/>
                  </a:lnTo>
                  <a:lnTo>
                    <a:pt x="4716" y="2406"/>
                  </a:lnTo>
                  <a:lnTo>
                    <a:pt x="4716" y="310"/>
                  </a:lnTo>
                  <a:cubicBezTo>
                    <a:pt x="4716" y="120"/>
                    <a:pt x="4573" y="1"/>
                    <a:pt x="4430" y="1"/>
                  </a:cubicBezTo>
                  <a:cubicBezTo>
                    <a:pt x="4264" y="1"/>
                    <a:pt x="4121" y="144"/>
                    <a:pt x="4121" y="310"/>
                  </a:cubicBezTo>
                  <a:lnTo>
                    <a:pt x="4121" y="2406"/>
                  </a:lnTo>
                  <a:lnTo>
                    <a:pt x="3526" y="2406"/>
                  </a:lnTo>
                  <a:lnTo>
                    <a:pt x="3526" y="310"/>
                  </a:lnTo>
                  <a:cubicBezTo>
                    <a:pt x="3526" y="120"/>
                    <a:pt x="3383" y="1"/>
                    <a:pt x="324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3"/>
            <p:cNvSpPr/>
            <p:nvPr/>
          </p:nvSpPr>
          <p:spPr>
            <a:xfrm>
              <a:off x="1706431" y="4318145"/>
              <a:ext cx="21003" cy="21003"/>
            </a:xfrm>
            <a:custGeom>
              <a:avLst/>
              <a:gdLst/>
              <a:ahLst/>
              <a:cxnLst/>
              <a:rect l="l" t="t" r="r" b="b"/>
              <a:pathLst>
                <a:path w="596" h="596" extrusionOk="0">
                  <a:moveTo>
                    <a:pt x="286" y="0"/>
                  </a:moveTo>
                  <a:cubicBezTo>
                    <a:pt x="119" y="0"/>
                    <a:pt x="0" y="143"/>
                    <a:pt x="0" y="310"/>
                  </a:cubicBezTo>
                  <a:cubicBezTo>
                    <a:pt x="0" y="476"/>
                    <a:pt x="119" y="596"/>
                    <a:pt x="286" y="596"/>
                  </a:cubicBezTo>
                  <a:cubicBezTo>
                    <a:pt x="453" y="596"/>
                    <a:pt x="596" y="476"/>
                    <a:pt x="596" y="310"/>
                  </a:cubicBezTo>
                  <a:cubicBezTo>
                    <a:pt x="596" y="143"/>
                    <a:pt x="453" y="0"/>
                    <a:pt x="28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6" name="Google Shape;1076;p53"/>
          <p:cNvGrpSpPr/>
          <p:nvPr/>
        </p:nvGrpSpPr>
        <p:grpSpPr>
          <a:xfrm>
            <a:off x="2455097" y="4075912"/>
            <a:ext cx="290141" cy="349691"/>
            <a:chOff x="2386203" y="4064490"/>
            <a:chExt cx="299608" cy="361101"/>
          </a:xfrm>
        </p:grpSpPr>
        <p:sp>
          <p:nvSpPr>
            <p:cNvPr id="1077" name="Google Shape;1077;p53"/>
            <p:cNvSpPr/>
            <p:nvPr/>
          </p:nvSpPr>
          <p:spPr>
            <a:xfrm>
              <a:off x="2386203" y="4383585"/>
              <a:ext cx="297108" cy="42006"/>
            </a:xfrm>
            <a:custGeom>
              <a:avLst/>
              <a:gdLst/>
              <a:ahLst/>
              <a:cxnLst/>
              <a:rect l="l" t="t" r="r" b="b"/>
              <a:pathLst>
                <a:path w="8431" h="1192" extrusionOk="0">
                  <a:moveTo>
                    <a:pt x="619" y="1"/>
                  </a:moveTo>
                  <a:cubicBezTo>
                    <a:pt x="286" y="1"/>
                    <a:pt x="24" y="263"/>
                    <a:pt x="24" y="596"/>
                  </a:cubicBezTo>
                  <a:cubicBezTo>
                    <a:pt x="0" y="929"/>
                    <a:pt x="262" y="1191"/>
                    <a:pt x="619" y="1191"/>
                  </a:cubicBezTo>
                  <a:lnTo>
                    <a:pt x="7835" y="1191"/>
                  </a:lnTo>
                  <a:cubicBezTo>
                    <a:pt x="8145" y="1191"/>
                    <a:pt x="8430" y="929"/>
                    <a:pt x="8430" y="596"/>
                  </a:cubicBezTo>
                  <a:cubicBezTo>
                    <a:pt x="8430" y="263"/>
                    <a:pt x="8145" y="1"/>
                    <a:pt x="783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3"/>
            <p:cNvSpPr/>
            <p:nvPr/>
          </p:nvSpPr>
          <p:spPr>
            <a:xfrm>
              <a:off x="2532201" y="4133524"/>
              <a:ext cx="73053" cy="36932"/>
            </a:xfrm>
            <a:custGeom>
              <a:avLst/>
              <a:gdLst/>
              <a:ahLst/>
              <a:cxnLst/>
              <a:rect l="l" t="t" r="r" b="b"/>
              <a:pathLst>
                <a:path w="2073" h="1048" extrusionOk="0">
                  <a:moveTo>
                    <a:pt x="1025" y="0"/>
                  </a:moveTo>
                  <a:lnTo>
                    <a:pt x="1" y="1048"/>
                  </a:lnTo>
                  <a:lnTo>
                    <a:pt x="2073" y="1048"/>
                  </a:lnTo>
                  <a:lnTo>
                    <a:pt x="1025"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3"/>
            <p:cNvSpPr/>
            <p:nvPr/>
          </p:nvSpPr>
          <p:spPr>
            <a:xfrm>
              <a:off x="2583404" y="4064490"/>
              <a:ext cx="102407" cy="100117"/>
            </a:xfrm>
            <a:custGeom>
              <a:avLst/>
              <a:gdLst/>
              <a:ahLst/>
              <a:cxnLst/>
              <a:rect l="l" t="t" r="r" b="b"/>
              <a:pathLst>
                <a:path w="2906" h="2841" extrusionOk="0">
                  <a:moveTo>
                    <a:pt x="1501" y="0"/>
                  </a:moveTo>
                  <a:cubicBezTo>
                    <a:pt x="1269" y="0"/>
                    <a:pt x="1036" y="90"/>
                    <a:pt x="858" y="268"/>
                  </a:cubicBezTo>
                  <a:cubicBezTo>
                    <a:pt x="620" y="506"/>
                    <a:pt x="524" y="697"/>
                    <a:pt x="477" y="864"/>
                  </a:cubicBezTo>
                  <a:cubicBezTo>
                    <a:pt x="382" y="1054"/>
                    <a:pt x="334" y="1245"/>
                    <a:pt x="0" y="1554"/>
                  </a:cubicBezTo>
                  <a:lnTo>
                    <a:pt x="1286" y="2840"/>
                  </a:lnTo>
                  <a:cubicBezTo>
                    <a:pt x="1572" y="2507"/>
                    <a:pt x="1763" y="2411"/>
                    <a:pt x="1953" y="2364"/>
                  </a:cubicBezTo>
                  <a:cubicBezTo>
                    <a:pt x="2144" y="2292"/>
                    <a:pt x="2310" y="2197"/>
                    <a:pt x="2549" y="1959"/>
                  </a:cubicBezTo>
                  <a:cubicBezTo>
                    <a:pt x="2906" y="1602"/>
                    <a:pt x="2906" y="1054"/>
                    <a:pt x="2549" y="697"/>
                  </a:cubicBezTo>
                  <a:lnTo>
                    <a:pt x="2144" y="268"/>
                  </a:lnTo>
                  <a:cubicBezTo>
                    <a:pt x="1965" y="90"/>
                    <a:pt x="1733" y="0"/>
                    <a:pt x="1501"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3"/>
            <p:cNvSpPr/>
            <p:nvPr/>
          </p:nvSpPr>
          <p:spPr>
            <a:xfrm>
              <a:off x="2411364" y="4191423"/>
              <a:ext cx="246750" cy="21003"/>
            </a:xfrm>
            <a:custGeom>
              <a:avLst/>
              <a:gdLst/>
              <a:ahLst/>
              <a:cxnLst/>
              <a:rect l="l" t="t" r="r" b="b"/>
              <a:pathLst>
                <a:path w="7002" h="596" extrusionOk="0">
                  <a:moveTo>
                    <a:pt x="810" y="0"/>
                  </a:moveTo>
                  <a:cubicBezTo>
                    <a:pt x="739" y="0"/>
                    <a:pt x="715" y="24"/>
                    <a:pt x="644" y="24"/>
                  </a:cubicBezTo>
                  <a:cubicBezTo>
                    <a:pt x="620" y="24"/>
                    <a:pt x="286" y="215"/>
                    <a:pt x="1" y="596"/>
                  </a:cubicBezTo>
                  <a:lnTo>
                    <a:pt x="7002" y="596"/>
                  </a:lnTo>
                  <a:cubicBezTo>
                    <a:pt x="6669" y="215"/>
                    <a:pt x="6335" y="24"/>
                    <a:pt x="6335" y="24"/>
                  </a:cubicBezTo>
                  <a:cubicBezTo>
                    <a:pt x="6311" y="0"/>
                    <a:pt x="6240" y="0"/>
                    <a:pt x="619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3"/>
            <p:cNvSpPr/>
            <p:nvPr/>
          </p:nvSpPr>
          <p:spPr>
            <a:xfrm>
              <a:off x="2397938" y="4340804"/>
              <a:ext cx="272793" cy="21003"/>
            </a:xfrm>
            <a:custGeom>
              <a:avLst/>
              <a:gdLst/>
              <a:ahLst/>
              <a:cxnLst/>
              <a:rect l="l" t="t" r="r" b="b"/>
              <a:pathLst>
                <a:path w="7741" h="596" extrusionOk="0">
                  <a:moveTo>
                    <a:pt x="0" y="0"/>
                  </a:moveTo>
                  <a:cubicBezTo>
                    <a:pt x="96" y="238"/>
                    <a:pt x="239" y="429"/>
                    <a:pt x="358" y="596"/>
                  </a:cubicBezTo>
                  <a:lnTo>
                    <a:pt x="7383" y="596"/>
                  </a:lnTo>
                  <a:cubicBezTo>
                    <a:pt x="7502" y="429"/>
                    <a:pt x="7645" y="238"/>
                    <a:pt x="774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3"/>
            <p:cNvSpPr/>
            <p:nvPr/>
          </p:nvSpPr>
          <p:spPr>
            <a:xfrm>
              <a:off x="2386203" y="4234204"/>
              <a:ext cx="295417" cy="85633"/>
            </a:xfrm>
            <a:custGeom>
              <a:avLst/>
              <a:gdLst/>
              <a:ahLst/>
              <a:cxnLst/>
              <a:rect l="l" t="t" r="r" b="b"/>
              <a:pathLst>
                <a:path w="8383" h="2430" extrusionOk="0">
                  <a:moveTo>
                    <a:pt x="310" y="1"/>
                  </a:moveTo>
                  <a:cubicBezTo>
                    <a:pt x="143" y="406"/>
                    <a:pt x="0" y="906"/>
                    <a:pt x="0" y="1525"/>
                  </a:cubicBezTo>
                  <a:cubicBezTo>
                    <a:pt x="0" y="1882"/>
                    <a:pt x="48" y="2144"/>
                    <a:pt x="119" y="2430"/>
                  </a:cubicBezTo>
                  <a:lnTo>
                    <a:pt x="8264" y="2430"/>
                  </a:lnTo>
                  <a:cubicBezTo>
                    <a:pt x="8335" y="2144"/>
                    <a:pt x="8383" y="1858"/>
                    <a:pt x="8383" y="1525"/>
                  </a:cubicBezTo>
                  <a:cubicBezTo>
                    <a:pt x="8383" y="906"/>
                    <a:pt x="8240" y="406"/>
                    <a:pt x="804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 name="Google Shape;1083;p53"/>
          <p:cNvGrpSpPr/>
          <p:nvPr/>
        </p:nvGrpSpPr>
        <p:grpSpPr>
          <a:xfrm>
            <a:off x="3214948" y="4120003"/>
            <a:ext cx="352764" cy="260692"/>
            <a:chOff x="3170849" y="4110019"/>
            <a:chExt cx="364275" cy="269198"/>
          </a:xfrm>
        </p:grpSpPr>
        <p:sp>
          <p:nvSpPr>
            <p:cNvPr id="1084" name="Google Shape;1084;p53"/>
            <p:cNvSpPr/>
            <p:nvPr/>
          </p:nvSpPr>
          <p:spPr>
            <a:xfrm>
              <a:off x="3260639" y="4110019"/>
              <a:ext cx="274484" cy="269198"/>
            </a:xfrm>
            <a:custGeom>
              <a:avLst/>
              <a:gdLst/>
              <a:ahLst/>
              <a:cxnLst/>
              <a:rect l="l" t="t" r="r" b="b"/>
              <a:pathLst>
                <a:path w="7789" h="7639" extrusionOk="0">
                  <a:moveTo>
                    <a:pt x="2597" y="0"/>
                  </a:moveTo>
                  <a:lnTo>
                    <a:pt x="167" y="1953"/>
                  </a:lnTo>
                  <a:cubicBezTo>
                    <a:pt x="48" y="2048"/>
                    <a:pt x="1" y="2191"/>
                    <a:pt x="72" y="2310"/>
                  </a:cubicBezTo>
                  <a:lnTo>
                    <a:pt x="1144" y="4453"/>
                  </a:lnTo>
                  <a:cubicBezTo>
                    <a:pt x="1191" y="4549"/>
                    <a:pt x="1287" y="4644"/>
                    <a:pt x="1406" y="4644"/>
                  </a:cubicBezTo>
                  <a:lnTo>
                    <a:pt x="4168" y="4644"/>
                  </a:lnTo>
                  <a:lnTo>
                    <a:pt x="4740" y="7406"/>
                  </a:lnTo>
                  <a:cubicBezTo>
                    <a:pt x="4764" y="7502"/>
                    <a:pt x="4835" y="7573"/>
                    <a:pt x="4883" y="7621"/>
                  </a:cubicBezTo>
                  <a:cubicBezTo>
                    <a:pt x="4930" y="7633"/>
                    <a:pt x="4978" y="7639"/>
                    <a:pt x="5026" y="7639"/>
                  </a:cubicBezTo>
                  <a:cubicBezTo>
                    <a:pt x="5073" y="7639"/>
                    <a:pt x="5121" y="7633"/>
                    <a:pt x="5169" y="7621"/>
                  </a:cubicBezTo>
                  <a:lnTo>
                    <a:pt x="7574" y="6430"/>
                  </a:lnTo>
                  <a:cubicBezTo>
                    <a:pt x="7717" y="6359"/>
                    <a:pt x="7788" y="6192"/>
                    <a:pt x="7717" y="6025"/>
                  </a:cubicBezTo>
                  <a:lnTo>
                    <a:pt x="6121" y="2382"/>
                  </a:lnTo>
                  <a:cubicBezTo>
                    <a:pt x="6073" y="2310"/>
                    <a:pt x="6050" y="2286"/>
                    <a:pt x="6026" y="2263"/>
                  </a:cubicBezTo>
                  <a:lnTo>
                    <a:pt x="3192" y="0"/>
                  </a:lnTo>
                  <a:lnTo>
                    <a:pt x="3192" y="143"/>
                  </a:lnTo>
                  <a:cubicBezTo>
                    <a:pt x="3192" y="881"/>
                    <a:pt x="3501" y="1596"/>
                    <a:pt x="4002" y="2167"/>
                  </a:cubicBezTo>
                  <a:cubicBezTo>
                    <a:pt x="4049" y="2215"/>
                    <a:pt x="4097" y="2286"/>
                    <a:pt x="4097" y="2382"/>
                  </a:cubicBezTo>
                  <a:lnTo>
                    <a:pt x="4097" y="3144"/>
                  </a:lnTo>
                  <a:cubicBezTo>
                    <a:pt x="4097" y="3334"/>
                    <a:pt x="3930" y="3453"/>
                    <a:pt x="3787" y="3453"/>
                  </a:cubicBezTo>
                  <a:lnTo>
                    <a:pt x="2454" y="3453"/>
                  </a:lnTo>
                  <a:cubicBezTo>
                    <a:pt x="2358" y="3453"/>
                    <a:pt x="2311" y="3406"/>
                    <a:pt x="2239" y="3358"/>
                  </a:cubicBezTo>
                  <a:lnTo>
                    <a:pt x="1644" y="2739"/>
                  </a:lnTo>
                  <a:cubicBezTo>
                    <a:pt x="1525" y="2620"/>
                    <a:pt x="1525" y="2405"/>
                    <a:pt x="1644" y="2286"/>
                  </a:cubicBezTo>
                  <a:cubicBezTo>
                    <a:pt x="2263" y="1739"/>
                    <a:pt x="2597" y="953"/>
                    <a:pt x="2597" y="143"/>
                  </a:cubicBezTo>
                  <a:lnTo>
                    <a:pt x="2597"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3"/>
            <p:cNvSpPr/>
            <p:nvPr/>
          </p:nvSpPr>
          <p:spPr>
            <a:xfrm>
              <a:off x="3170849" y="4162773"/>
              <a:ext cx="96558" cy="84047"/>
            </a:xfrm>
            <a:custGeom>
              <a:avLst/>
              <a:gdLst/>
              <a:ahLst/>
              <a:cxnLst/>
              <a:rect l="l" t="t" r="r" b="b"/>
              <a:pathLst>
                <a:path w="2740" h="2385" extrusionOk="0">
                  <a:moveTo>
                    <a:pt x="886" y="0"/>
                  </a:moveTo>
                  <a:cubicBezTo>
                    <a:pt x="631" y="0"/>
                    <a:pt x="374" y="72"/>
                    <a:pt x="167" y="218"/>
                  </a:cubicBezTo>
                  <a:cubicBezTo>
                    <a:pt x="1" y="337"/>
                    <a:pt x="24" y="599"/>
                    <a:pt x="167" y="694"/>
                  </a:cubicBezTo>
                  <a:lnTo>
                    <a:pt x="2739" y="2385"/>
                  </a:lnTo>
                  <a:lnTo>
                    <a:pt x="2072" y="1123"/>
                  </a:lnTo>
                  <a:cubicBezTo>
                    <a:pt x="2001" y="908"/>
                    <a:pt x="1953" y="694"/>
                    <a:pt x="2025" y="480"/>
                  </a:cubicBezTo>
                  <a:lnTo>
                    <a:pt x="1572" y="194"/>
                  </a:lnTo>
                  <a:cubicBezTo>
                    <a:pt x="1374" y="66"/>
                    <a:pt x="1131" y="0"/>
                    <a:pt x="88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53"/>
          <p:cNvGrpSpPr/>
          <p:nvPr/>
        </p:nvGrpSpPr>
        <p:grpSpPr>
          <a:xfrm>
            <a:off x="4008140" y="4076526"/>
            <a:ext cx="350305" cy="349078"/>
            <a:chOff x="3989923" y="4065124"/>
            <a:chExt cx="361736" cy="360469"/>
          </a:xfrm>
        </p:grpSpPr>
        <p:sp>
          <p:nvSpPr>
            <p:cNvPr id="1087" name="Google Shape;1087;p53"/>
            <p:cNvSpPr/>
            <p:nvPr/>
          </p:nvSpPr>
          <p:spPr>
            <a:xfrm>
              <a:off x="3992460" y="4214928"/>
              <a:ext cx="126723" cy="210665"/>
            </a:xfrm>
            <a:custGeom>
              <a:avLst/>
              <a:gdLst/>
              <a:ahLst/>
              <a:cxnLst/>
              <a:rect l="l" t="t" r="r" b="b"/>
              <a:pathLst>
                <a:path w="3596" h="5978" extrusionOk="0">
                  <a:moveTo>
                    <a:pt x="1786" y="0"/>
                  </a:moveTo>
                  <a:lnTo>
                    <a:pt x="1786" y="1191"/>
                  </a:lnTo>
                  <a:cubicBezTo>
                    <a:pt x="1786" y="1834"/>
                    <a:pt x="1238" y="2381"/>
                    <a:pt x="595" y="2381"/>
                  </a:cubicBezTo>
                  <a:cubicBezTo>
                    <a:pt x="381" y="2381"/>
                    <a:pt x="167" y="2310"/>
                    <a:pt x="0" y="2191"/>
                  </a:cubicBezTo>
                  <a:lnTo>
                    <a:pt x="0" y="5668"/>
                  </a:lnTo>
                  <a:cubicBezTo>
                    <a:pt x="0" y="5858"/>
                    <a:pt x="143" y="5977"/>
                    <a:pt x="286" y="5977"/>
                  </a:cubicBezTo>
                  <a:lnTo>
                    <a:pt x="3286" y="5977"/>
                  </a:lnTo>
                  <a:cubicBezTo>
                    <a:pt x="3453" y="5977"/>
                    <a:pt x="3596" y="5835"/>
                    <a:pt x="3596" y="5668"/>
                  </a:cubicBezTo>
                  <a:lnTo>
                    <a:pt x="3596" y="1000"/>
                  </a:lnTo>
                  <a:cubicBezTo>
                    <a:pt x="3405" y="1095"/>
                    <a:pt x="3215" y="1191"/>
                    <a:pt x="2977" y="1191"/>
                  </a:cubicBezTo>
                  <a:cubicBezTo>
                    <a:pt x="2310" y="1191"/>
                    <a:pt x="1786" y="643"/>
                    <a:pt x="178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3"/>
            <p:cNvSpPr/>
            <p:nvPr/>
          </p:nvSpPr>
          <p:spPr>
            <a:xfrm>
              <a:off x="3989923" y="4065124"/>
              <a:ext cx="129260" cy="210876"/>
            </a:xfrm>
            <a:custGeom>
              <a:avLst/>
              <a:gdLst/>
              <a:ahLst/>
              <a:cxnLst/>
              <a:rect l="l" t="t" r="r" b="b"/>
              <a:pathLst>
                <a:path w="3668" h="5984" extrusionOk="0">
                  <a:moveTo>
                    <a:pt x="1834" y="0"/>
                  </a:moveTo>
                  <a:cubicBezTo>
                    <a:pt x="1733" y="0"/>
                    <a:pt x="1632" y="36"/>
                    <a:pt x="1572" y="107"/>
                  </a:cubicBezTo>
                  <a:cubicBezTo>
                    <a:pt x="1382" y="393"/>
                    <a:pt x="929" y="1108"/>
                    <a:pt x="929" y="1489"/>
                  </a:cubicBezTo>
                  <a:cubicBezTo>
                    <a:pt x="929" y="1893"/>
                    <a:pt x="1167" y="2203"/>
                    <a:pt x="1525" y="2346"/>
                  </a:cubicBezTo>
                  <a:lnTo>
                    <a:pt x="1525" y="2393"/>
                  </a:lnTo>
                  <a:lnTo>
                    <a:pt x="620" y="2393"/>
                  </a:lnTo>
                  <a:cubicBezTo>
                    <a:pt x="310" y="2393"/>
                    <a:pt x="1" y="2655"/>
                    <a:pt x="1" y="3013"/>
                  </a:cubicBezTo>
                  <a:lnTo>
                    <a:pt x="1" y="5489"/>
                  </a:lnTo>
                  <a:lnTo>
                    <a:pt x="24" y="5489"/>
                  </a:lnTo>
                  <a:cubicBezTo>
                    <a:pt x="24" y="5608"/>
                    <a:pt x="96" y="5727"/>
                    <a:pt x="191" y="5823"/>
                  </a:cubicBezTo>
                  <a:cubicBezTo>
                    <a:pt x="331" y="5935"/>
                    <a:pt x="478" y="5983"/>
                    <a:pt x="615" y="5983"/>
                  </a:cubicBezTo>
                  <a:cubicBezTo>
                    <a:pt x="942" y="5983"/>
                    <a:pt x="1215" y="5706"/>
                    <a:pt x="1215" y="5370"/>
                  </a:cubicBezTo>
                  <a:lnTo>
                    <a:pt x="1215" y="4060"/>
                  </a:lnTo>
                  <a:cubicBezTo>
                    <a:pt x="1215" y="3941"/>
                    <a:pt x="1287" y="3799"/>
                    <a:pt x="1406" y="3727"/>
                  </a:cubicBezTo>
                  <a:cubicBezTo>
                    <a:pt x="1546" y="3615"/>
                    <a:pt x="1694" y="3567"/>
                    <a:pt x="1834" y="3567"/>
                  </a:cubicBezTo>
                  <a:cubicBezTo>
                    <a:pt x="2169" y="3567"/>
                    <a:pt x="2453" y="3844"/>
                    <a:pt x="2453" y="4180"/>
                  </a:cubicBezTo>
                  <a:cubicBezTo>
                    <a:pt x="2453" y="4511"/>
                    <a:pt x="2718" y="4784"/>
                    <a:pt x="3056" y="4784"/>
                  </a:cubicBezTo>
                  <a:cubicBezTo>
                    <a:pt x="3203" y="4784"/>
                    <a:pt x="3365" y="4732"/>
                    <a:pt x="3525" y="4608"/>
                  </a:cubicBezTo>
                  <a:cubicBezTo>
                    <a:pt x="3597" y="4513"/>
                    <a:pt x="3668" y="4394"/>
                    <a:pt x="3668" y="4275"/>
                  </a:cubicBezTo>
                  <a:lnTo>
                    <a:pt x="3668" y="3013"/>
                  </a:lnTo>
                  <a:cubicBezTo>
                    <a:pt x="3668" y="2655"/>
                    <a:pt x="3358" y="2393"/>
                    <a:pt x="3049" y="2393"/>
                  </a:cubicBezTo>
                  <a:lnTo>
                    <a:pt x="2144" y="2393"/>
                  </a:lnTo>
                  <a:lnTo>
                    <a:pt x="2144" y="2346"/>
                  </a:lnTo>
                  <a:cubicBezTo>
                    <a:pt x="2501" y="2227"/>
                    <a:pt x="2739" y="1893"/>
                    <a:pt x="2739" y="1489"/>
                  </a:cubicBezTo>
                  <a:cubicBezTo>
                    <a:pt x="2739" y="1108"/>
                    <a:pt x="2287" y="393"/>
                    <a:pt x="2096" y="107"/>
                  </a:cubicBezTo>
                  <a:cubicBezTo>
                    <a:pt x="2037" y="36"/>
                    <a:pt x="1935" y="0"/>
                    <a:pt x="183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3"/>
            <p:cNvSpPr/>
            <p:nvPr/>
          </p:nvSpPr>
          <p:spPr>
            <a:xfrm>
              <a:off x="4266871" y="4107905"/>
              <a:ext cx="84787" cy="188499"/>
            </a:xfrm>
            <a:custGeom>
              <a:avLst/>
              <a:gdLst/>
              <a:ahLst/>
              <a:cxnLst/>
              <a:rect l="l" t="t" r="r" b="b"/>
              <a:pathLst>
                <a:path w="2406" h="5349" extrusionOk="0">
                  <a:moveTo>
                    <a:pt x="1203" y="1"/>
                  </a:moveTo>
                  <a:cubicBezTo>
                    <a:pt x="1108" y="1"/>
                    <a:pt x="1012" y="36"/>
                    <a:pt x="953" y="108"/>
                  </a:cubicBezTo>
                  <a:cubicBezTo>
                    <a:pt x="739" y="417"/>
                    <a:pt x="310" y="1084"/>
                    <a:pt x="310" y="1489"/>
                  </a:cubicBezTo>
                  <a:cubicBezTo>
                    <a:pt x="310" y="1870"/>
                    <a:pt x="548" y="2204"/>
                    <a:pt x="905" y="2323"/>
                  </a:cubicBezTo>
                  <a:lnTo>
                    <a:pt x="905" y="2370"/>
                  </a:lnTo>
                  <a:cubicBezTo>
                    <a:pt x="381" y="2370"/>
                    <a:pt x="0" y="2799"/>
                    <a:pt x="0" y="3275"/>
                  </a:cubicBezTo>
                  <a:lnTo>
                    <a:pt x="0" y="4156"/>
                  </a:lnTo>
                  <a:lnTo>
                    <a:pt x="596" y="4156"/>
                  </a:lnTo>
                  <a:cubicBezTo>
                    <a:pt x="929" y="4156"/>
                    <a:pt x="1191" y="4418"/>
                    <a:pt x="1191" y="4752"/>
                  </a:cubicBezTo>
                  <a:cubicBezTo>
                    <a:pt x="1191" y="5094"/>
                    <a:pt x="1475" y="5349"/>
                    <a:pt x="1834" y="5349"/>
                  </a:cubicBezTo>
                  <a:cubicBezTo>
                    <a:pt x="1850" y="5349"/>
                    <a:pt x="1866" y="5348"/>
                    <a:pt x="1882" y="5347"/>
                  </a:cubicBezTo>
                  <a:cubicBezTo>
                    <a:pt x="2167" y="5323"/>
                    <a:pt x="2406" y="5061"/>
                    <a:pt x="2406" y="4752"/>
                  </a:cubicBezTo>
                  <a:lnTo>
                    <a:pt x="2406" y="3275"/>
                  </a:lnTo>
                  <a:cubicBezTo>
                    <a:pt x="2406" y="2799"/>
                    <a:pt x="2025" y="2370"/>
                    <a:pt x="1524" y="2370"/>
                  </a:cubicBezTo>
                  <a:lnTo>
                    <a:pt x="1524" y="2323"/>
                  </a:lnTo>
                  <a:cubicBezTo>
                    <a:pt x="1882" y="2204"/>
                    <a:pt x="2120" y="1870"/>
                    <a:pt x="2120" y="1489"/>
                  </a:cubicBezTo>
                  <a:cubicBezTo>
                    <a:pt x="2120" y="1084"/>
                    <a:pt x="1667" y="417"/>
                    <a:pt x="1453" y="108"/>
                  </a:cubicBezTo>
                  <a:cubicBezTo>
                    <a:pt x="1393" y="36"/>
                    <a:pt x="1298" y="1"/>
                    <a:pt x="120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3"/>
            <p:cNvSpPr/>
            <p:nvPr/>
          </p:nvSpPr>
          <p:spPr>
            <a:xfrm>
              <a:off x="4267717" y="4276174"/>
              <a:ext cx="83942" cy="149418"/>
            </a:xfrm>
            <a:custGeom>
              <a:avLst/>
              <a:gdLst/>
              <a:ahLst/>
              <a:cxnLst/>
              <a:rect l="l" t="t" r="r" b="b"/>
              <a:pathLst>
                <a:path w="2382" h="4240" extrusionOk="0">
                  <a:moveTo>
                    <a:pt x="0" y="0"/>
                  </a:moveTo>
                  <a:lnTo>
                    <a:pt x="0" y="3930"/>
                  </a:lnTo>
                  <a:cubicBezTo>
                    <a:pt x="0" y="4120"/>
                    <a:pt x="167" y="4239"/>
                    <a:pt x="310" y="4239"/>
                  </a:cubicBezTo>
                  <a:lnTo>
                    <a:pt x="2096" y="4239"/>
                  </a:lnTo>
                  <a:cubicBezTo>
                    <a:pt x="2263" y="4239"/>
                    <a:pt x="2382" y="4097"/>
                    <a:pt x="2382" y="3930"/>
                  </a:cubicBezTo>
                  <a:lnTo>
                    <a:pt x="2382" y="1048"/>
                  </a:lnTo>
                  <a:cubicBezTo>
                    <a:pt x="2215" y="1144"/>
                    <a:pt x="2001" y="1239"/>
                    <a:pt x="1786" y="1239"/>
                  </a:cubicBezTo>
                  <a:cubicBezTo>
                    <a:pt x="1143" y="1191"/>
                    <a:pt x="596" y="667"/>
                    <a:pt x="59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3"/>
            <p:cNvSpPr/>
            <p:nvPr/>
          </p:nvSpPr>
          <p:spPr>
            <a:xfrm>
              <a:off x="4139304" y="4192656"/>
              <a:ext cx="105790" cy="168095"/>
            </a:xfrm>
            <a:custGeom>
              <a:avLst/>
              <a:gdLst/>
              <a:ahLst/>
              <a:cxnLst/>
              <a:rect l="l" t="t" r="r" b="b"/>
              <a:pathLst>
                <a:path w="3002" h="4770" extrusionOk="0">
                  <a:moveTo>
                    <a:pt x="1465" y="1"/>
                  </a:moveTo>
                  <a:cubicBezTo>
                    <a:pt x="1370" y="1"/>
                    <a:pt x="1275" y="37"/>
                    <a:pt x="1215" y="108"/>
                  </a:cubicBezTo>
                  <a:cubicBezTo>
                    <a:pt x="1001" y="418"/>
                    <a:pt x="548" y="1108"/>
                    <a:pt x="548" y="1489"/>
                  </a:cubicBezTo>
                  <a:cubicBezTo>
                    <a:pt x="548" y="1870"/>
                    <a:pt x="786" y="2204"/>
                    <a:pt x="1144" y="2323"/>
                  </a:cubicBezTo>
                  <a:lnTo>
                    <a:pt x="1144" y="2370"/>
                  </a:lnTo>
                  <a:lnTo>
                    <a:pt x="620" y="2370"/>
                  </a:lnTo>
                  <a:cubicBezTo>
                    <a:pt x="286" y="2370"/>
                    <a:pt x="1" y="2632"/>
                    <a:pt x="1" y="3013"/>
                  </a:cubicBezTo>
                  <a:lnTo>
                    <a:pt x="1" y="4276"/>
                  </a:lnTo>
                  <a:cubicBezTo>
                    <a:pt x="1" y="4395"/>
                    <a:pt x="48" y="4514"/>
                    <a:pt x="143" y="4609"/>
                  </a:cubicBezTo>
                  <a:cubicBezTo>
                    <a:pt x="284" y="4721"/>
                    <a:pt x="432" y="4769"/>
                    <a:pt x="572" y="4769"/>
                  </a:cubicBezTo>
                  <a:cubicBezTo>
                    <a:pt x="907" y="4769"/>
                    <a:pt x="1191" y="4493"/>
                    <a:pt x="1191" y="4157"/>
                  </a:cubicBezTo>
                  <a:lnTo>
                    <a:pt x="1191" y="3776"/>
                  </a:lnTo>
                  <a:cubicBezTo>
                    <a:pt x="1191" y="3656"/>
                    <a:pt x="1263" y="3561"/>
                    <a:pt x="1382" y="3561"/>
                  </a:cubicBezTo>
                  <a:lnTo>
                    <a:pt x="3001" y="3561"/>
                  </a:lnTo>
                  <a:lnTo>
                    <a:pt x="3001" y="2966"/>
                  </a:lnTo>
                  <a:cubicBezTo>
                    <a:pt x="3001" y="2656"/>
                    <a:pt x="2739" y="2370"/>
                    <a:pt x="2406" y="2370"/>
                  </a:cubicBezTo>
                  <a:lnTo>
                    <a:pt x="1763" y="2370"/>
                  </a:lnTo>
                  <a:lnTo>
                    <a:pt x="1763" y="2323"/>
                  </a:lnTo>
                  <a:cubicBezTo>
                    <a:pt x="2120" y="2204"/>
                    <a:pt x="2358" y="1870"/>
                    <a:pt x="2358" y="1489"/>
                  </a:cubicBezTo>
                  <a:cubicBezTo>
                    <a:pt x="2358" y="1108"/>
                    <a:pt x="1930" y="418"/>
                    <a:pt x="1715" y="108"/>
                  </a:cubicBezTo>
                  <a:cubicBezTo>
                    <a:pt x="1656" y="37"/>
                    <a:pt x="1560" y="1"/>
                    <a:pt x="1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3"/>
            <p:cNvSpPr/>
            <p:nvPr/>
          </p:nvSpPr>
          <p:spPr>
            <a:xfrm>
              <a:off x="4140150" y="4340804"/>
              <a:ext cx="105755" cy="84787"/>
            </a:xfrm>
            <a:custGeom>
              <a:avLst/>
              <a:gdLst/>
              <a:ahLst/>
              <a:cxnLst/>
              <a:rect l="l" t="t" r="r" b="b"/>
              <a:pathLst>
                <a:path w="3001" h="2406" extrusionOk="0">
                  <a:moveTo>
                    <a:pt x="1786" y="0"/>
                  </a:moveTo>
                  <a:cubicBezTo>
                    <a:pt x="1786" y="643"/>
                    <a:pt x="1239" y="1191"/>
                    <a:pt x="596" y="1191"/>
                  </a:cubicBezTo>
                  <a:cubicBezTo>
                    <a:pt x="381" y="1191"/>
                    <a:pt x="167" y="1119"/>
                    <a:pt x="0" y="1000"/>
                  </a:cubicBezTo>
                  <a:lnTo>
                    <a:pt x="0" y="2096"/>
                  </a:lnTo>
                  <a:cubicBezTo>
                    <a:pt x="0" y="2263"/>
                    <a:pt x="119" y="2405"/>
                    <a:pt x="286" y="2405"/>
                  </a:cubicBezTo>
                  <a:lnTo>
                    <a:pt x="2715" y="2405"/>
                  </a:lnTo>
                  <a:cubicBezTo>
                    <a:pt x="2882" y="2405"/>
                    <a:pt x="3001" y="2263"/>
                    <a:pt x="3001" y="2096"/>
                  </a:cubicBezTo>
                  <a:lnTo>
                    <a:pt x="3001"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 name="Google Shape;1093;p53"/>
          <p:cNvGrpSpPr/>
          <p:nvPr/>
        </p:nvGrpSpPr>
        <p:grpSpPr>
          <a:xfrm>
            <a:off x="4816757" y="4075298"/>
            <a:ext cx="328399" cy="350307"/>
            <a:chOff x="4824926" y="4063855"/>
            <a:chExt cx="339115" cy="361737"/>
          </a:xfrm>
        </p:grpSpPr>
        <p:sp>
          <p:nvSpPr>
            <p:cNvPr id="1094" name="Google Shape;1094;p53"/>
            <p:cNvSpPr/>
            <p:nvPr/>
          </p:nvSpPr>
          <p:spPr>
            <a:xfrm>
              <a:off x="4897132" y="4063855"/>
              <a:ext cx="64630" cy="42922"/>
            </a:xfrm>
            <a:custGeom>
              <a:avLst/>
              <a:gdLst/>
              <a:ahLst/>
              <a:cxnLst/>
              <a:rect l="l" t="t" r="r" b="b"/>
              <a:pathLst>
                <a:path w="1834" h="1218" extrusionOk="0">
                  <a:moveTo>
                    <a:pt x="333" y="0"/>
                  </a:moveTo>
                  <a:cubicBezTo>
                    <a:pt x="191" y="0"/>
                    <a:pt x="48" y="96"/>
                    <a:pt x="48" y="262"/>
                  </a:cubicBezTo>
                  <a:cubicBezTo>
                    <a:pt x="0" y="429"/>
                    <a:pt x="143" y="596"/>
                    <a:pt x="333" y="596"/>
                  </a:cubicBezTo>
                  <a:lnTo>
                    <a:pt x="929" y="596"/>
                  </a:lnTo>
                  <a:cubicBezTo>
                    <a:pt x="1072" y="620"/>
                    <a:pt x="1238" y="739"/>
                    <a:pt x="1238" y="905"/>
                  </a:cubicBezTo>
                  <a:cubicBezTo>
                    <a:pt x="1238" y="1082"/>
                    <a:pt x="1361" y="1218"/>
                    <a:pt x="1512" y="1218"/>
                  </a:cubicBezTo>
                  <a:cubicBezTo>
                    <a:pt x="1524" y="1218"/>
                    <a:pt x="1536" y="1217"/>
                    <a:pt x="1548" y="1215"/>
                  </a:cubicBezTo>
                  <a:cubicBezTo>
                    <a:pt x="1715" y="1215"/>
                    <a:pt x="1834" y="1072"/>
                    <a:pt x="1834" y="882"/>
                  </a:cubicBezTo>
                  <a:cubicBezTo>
                    <a:pt x="1834" y="405"/>
                    <a:pt x="1405" y="0"/>
                    <a:pt x="92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3"/>
            <p:cNvSpPr/>
            <p:nvPr/>
          </p:nvSpPr>
          <p:spPr>
            <a:xfrm>
              <a:off x="4983540" y="4064595"/>
              <a:ext cx="21038" cy="42182"/>
            </a:xfrm>
            <a:custGeom>
              <a:avLst/>
              <a:gdLst/>
              <a:ahLst/>
              <a:cxnLst/>
              <a:rect l="l" t="t" r="r" b="b"/>
              <a:pathLst>
                <a:path w="597" h="1197" extrusionOk="0">
                  <a:moveTo>
                    <a:pt x="293" y="1"/>
                  </a:moveTo>
                  <a:cubicBezTo>
                    <a:pt x="123" y="1"/>
                    <a:pt x="1" y="135"/>
                    <a:pt x="1" y="289"/>
                  </a:cubicBezTo>
                  <a:lnTo>
                    <a:pt x="1" y="884"/>
                  </a:lnTo>
                  <a:cubicBezTo>
                    <a:pt x="1" y="1051"/>
                    <a:pt x="120" y="1194"/>
                    <a:pt x="263" y="1194"/>
                  </a:cubicBezTo>
                  <a:cubicBezTo>
                    <a:pt x="277" y="1196"/>
                    <a:pt x="291" y="1197"/>
                    <a:pt x="304" y="1197"/>
                  </a:cubicBezTo>
                  <a:cubicBezTo>
                    <a:pt x="474" y="1197"/>
                    <a:pt x="596" y="1061"/>
                    <a:pt x="596" y="884"/>
                  </a:cubicBezTo>
                  <a:lnTo>
                    <a:pt x="596" y="289"/>
                  </a:lnTo>
                  <a:cubicBezTo>
                    <a:pt x="596" y="146"/>
                    <a:pt x="477" y="3"/>
                    <a:pt x="334" y="3"/>
                  </a:cubicBezTo>
                  <a:cubicBezTo>
                    <a:pt x="320" y="1"/>
                    <a:pt x="306" y="1"/>
                    <a:pt x="29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3"/>
            <p:cNvSpPr/>
            <p:nvPr/>
          </p:nvSpPr>
          <p:spPr>
            <a:xfrm>
              <a:off x="5025510" y="4064701"/>
              <a:ext cx="63820" cy="42922"/>
            </a:xfrm>
            <a:custGeom>
              <a:avLst/>
              <a:gdLst/>
              <a:ahLst/>
              <a:cxnLst/>
              <a:rect l="l" t="t" r="r" b="b"/>
              <a:pathLst>
                <a:path w="1811" h="1218" extrusionOk="0">
                  <a:moveTo>
                    <a:pt x="882" y="0"/>
                  </a:moveTo>
                  <a:cubicBezTo>
                    <a:pt x="405" y="0"/>
                    <a:pt x="1" y="381"/>
                    <a:pt x="1" y="881"/>
                  </a:cubicBezTo>
                  <a:cubicBezTo>
                    <a:pt x="1" y="1048"/>
                    <a:pt x="120" y="1191"/>
                    <a:pt x="263" y="1215"/>
                  </a:cubicBezTo>
                  <a:cubicBezTo>
                    <a:pt x="277" y="1217"/>
                    <a:pt x="290" y="1217"/>
                    <a:pt x="304" y="1217"/>
                  </a:cubicBezTo>
                  <a:cubicBezTo>
                    <a:pt x="473" y="1217"/>
                    <a:pt x="596" y="1083"/>
                    <a:pt x="596" y="929"/>
                  </a:cubicBezTo>
                  <a:cubicBezTo>
                    <a:pt x="596" y="762"/>
                    <a:pt x="739" y="619"/>
                    <a:pt x="882" y="619"/>
                  </a:cubicBezTo>
                  <a:lnTo>
                    <a:pt x="1477" y="619"/>
                  </a:lnTo>
                  <a:cubicBezTo>
                    <a:pt x="1668" y="596"/>
                    <a:pt x="1811" y="453"/>
                    <a:pt x="1787" y="262"/>
                  </a:cubicBezTo>
                  <a:cubicBezTo>
                    <a:pt x="1763" y="119"/>
                    <a:pt x="1644" y="0"/>
                    <a:pt x="147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3"/>
            <p:cNvSpPr/>
            <p:nvPr/>
          </p:nvSpPr>
          <p:spPr>
            <a:xfrm>
              <a:off x="4856818" y="4127639"/>
              <a:ext cx="274484" cy="42006"/>
            </a:xfrm>
            <a:custGeom>
              <a:avLst/>
              <a:gdLst/>
              <a:ahLst/>
              <a:cxnLst/>
              <a:rect l="l" t="t" r="r" b="b"/>
              <a:pathLst>
                <a:path w="7789" h="1192" extrusionOk="0">
                  <a:moveTo>
                    <a:pt x="287" y="0"/>
                  </a:moveTo>
                  <a:cubicBezTo>
                    <a:pt x="144" y="0"/>
                    <a:pt x="1" y="119"/>
                    <a:pt x="1" y="286"/>
                  </a:cubicBezTo>
                  <a:cubicBezTo>
                    <a:pt x="1" y="810"/>
                    <a:pt x="382" y="1191"/>
                    <a:pt x="882" y="1191"/>
                  </a:cubicBezTo>
                  <a:lnTo>
                    <a:pt x="6907" y="1191"/>
                  </a:lnTo>
                  <a:cubicBezTo>
                    <a:pt x="7407" y="1191"/>
                    <a:pt x="7788" y="762"/>
                    <a:pt x="7788" y="286"/>
                  </a:cubicBezTo>
                  <a:cubicBezTo>
                    <a:pt x="7788" y="143"/>
                    <a:pt x="7645" y="0"/>
                    <a:pt x="750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3"/>
            <p:cNvSpPr/>
            <p:nvPr/>
          </p:nvSpPr>
          <p:spPr>
            <a:xfrm>
              <a:off x="4962572" y="4382739"/>
              <a:ext cx="62974" cy="42852"/>
            </a:xfrm>
            <a:custGeom>
              <a:avLst/>
              <a:gdLst/>
              <a:ahLst/>
              <a:cxnLst/>
              <a:rect l="l" t="t" r="r" b="b"/>
              <a:pathLst>
                <a:path w="1787" h="1216" extrusionOk="0">
                  <a:moveTo>
                    <a:pt x="1" y="1"/>
                  </a:moveTo>
                  <a:lnTo>
                    <a:pt x="1" y="1215"/>
                  </a:lnTo>
                  <a:lnTo>
                    <a:pt x="1787" y="1215"/>
                  </a:lnTo>
                  <a:lnTo>
                    <a:pt x="1787"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3"/>
            <p:cNvSpPr/>
            <p:nvPr/>
          </p:nvSpPr>
          <p:spPr>
            <a:xfrm>
              <a:off x="4919791" y="4255207"/>
              <a:ext cx="147726" cy="170385"/>
            </a:xfrm>
            <a:custGeom>
              <a:avLst/>
              <a:gdLst/>
              <a:ahLst/>
              <a:cxnLst/>
              <a:rect l="l" t="t" r="r" b="b"/>
              <a:pathLst>
                <a:path w="4192" h="4835" extrusionOk="0">
                  <a:moveTo>
                    <a:pt x="1619" y="0"/>
                  </a:moveTo>
                  <a:cubicBezTo>
                    <a:pt x="738" y="0"/>
                    <a:pt x="0" y="762"/>
                    <a:pt x="0" y="1643"/>
                  </a:cubicBezTo>
                  <a:lnTo>
                    <a:pt x="0" y="4834"/>
                  </a:lnTo>
                  <a:lnTo>
                    <a:pt x="595" y="4834"/>
                  </a:lnTo>
                  <a:lnTo>
                    <a:pt x="595" y="3310"/>
                  </a:lnTo>
                  <a:cubicBezTo>
                    <a:pt x="595" y="3144"/>
                    <a:pt x="738" y="3025"/>
                    <a:pt x="881" y="3025"/>
                  </a:cubicBezTo>
                  <a:lnTo>
                    <a:pt x="1786" y="3025"/>
                  </a:lnTo>
                  <a:lnTo>
                    <a:pt x="1786" y="2953"/>
                  </a:lnTo>
                  <a:cubicBezTo>
                    <a:pt x="1405" y="2834"/>
                    <a:pt x="1191" y="2501"/>
                    <a:pt x="1191" y="2120"/>
                  </a:cubicBezTo>
                  <a:cubicBezTo>
                    <a:pt x="1191" y="1739"/>
                    <a:pt x="1619" y="1048"/>
                    <a:pt x="1834" y="762"/>
                  </a:cubicBezTo>
                  <a:cubicBezTo>
                    <a:pt x="1893" y="679"/>
                    <a:pt x="1989" y="637"/>
                    <a:pt x="2084" y="637"/>
                  </a:cubicBezTo>
                  <a:cubicBezTo>
                    <a:pt x="2179" y="637"/>
                    <a:pt x="2274" y="679"/>
                    <a:pt x="2334" y="762"/>
                  </a:cubicBezTo>
                  <a:cubicBezTo>
                    <a:pt x="2548" y="1048"/>
                    <a:pt x="3001" y="1739"/>
                    <a:pt x="3001" y="2120"/>
                  </a:cubicBezTo>
                  <a:cubicBezTo>
                    <a:pt x="3001" y="2501"/>
                    <a:pt x="2762" y="2834"/>
                    <a:pt x="2405" y="2953"/>
                  </a:cubicBezTo>
                  <a:lnTo>
                    <a:pt x="2405" y="3025"/>
                  </a:lnTo>
                  <a:lnTo>
                    <a:pt x="3286" y="3025"/>
                  </a:lnTo>
                  <a:cubicBezTo>
                    <a:pt x="3477" y="3025"/>
                    <a:pt x="3596" y="3167"/>
                    <a:pt x="3596" y="3310"/>
                  </a:cubicBezTo>
                  <a:lnTo>
                    <a:pt x="3596" y="4834"/>
                  </a:lnTo>
                  <a:lnTo>
                    <a:pt x="4191" y="4834"/>
                  </a:lnTo>
                  <a:lnTo>
                    <a:pt x="4191" y="1643"/>
                  </a:lnTo>
                  <a:cubicBezTo>
                    <a:pt x="4191" y="762"/>
                    <a:pt x="3477" y="0"/>
                    <a:pt x="2548"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3"/>
            <p:cNvSpPr/>
            <p:nvPr/>
          </p:nvSpPr>
          <p:spPr>
            <a:xfrm>
              <a:off x="4824926" y="4192269"/>
              <a:ext cx="339115" cy="233324"/>
            </a:xfrm>
            <a:custGeom>
              <a:avLst/>
              <a:gdLst/>
              <a:ahLst/>
              <a:cxnLst/>
              <a:rect l="l" t="t" r="r" b="b"/>
              <a:pathLst>
                <a:path w="9623" h="6621" extrusionOk="0">
                  <a:moveTo>
                    <a:pt x="3049" y="0"/>
                  </a:moveTo>
                  <a:cubicBezTo>
                    <a:pt x="2930" y="167"/>
                    <a:pt x="2811" y="310"/>
                    <a:pt x="2621" y="405"/>
                  </a:cubicBezTo>
                  <a:cubicBezTo>
                    <a:pt x="1549" y="1024"/>
                    <a:pt x="930" y="2119"/>
                    <a:pt x="930" y="3310"/>
                  </a:cubicBezTo>
                  <a:lnTo>
                    <a:pt x="930" y="5096"/>
                  </a:lnTo>
                  <a:cubicBezTo>
                    <a:pt x="930" y="5930"/>
                    <a:pt x="834" y="6025"/>
                    <a:pt x="334" y="6025"/>
                  </a:cubicBezTo>
                  <a:cubicBezTo>
                    <a:pt x="191" y="6025"/>
                    <a:pt x="72" y="6120"/>
                    <a:pt x="25" y="6263"/>
                  </a:cubicBezTo>
                  <a:cubicBezTo>
                    <a:pt x="1" y="6430"/>
                    <a:pt x="144" y="6620"/>
                    <a:pt x="334" y="6620"/>
                  </a:cubicBezTo>
                  <a:lnTo>
                    <a:pt x="2120" y="6620"/>
                  </a:lnTo>
                  <a:lnTo>
                    <a:pt x="2120" y="3429"/>
                  </a:lnTo>
                  <a:cubicBezTo>
                    <a:pt x="2120" y="2191"/>
                    <a:pt x="3121" y="1191"/>
                    <a:pt x="4359" y="1191"/>
                  </a:cubicBezTo>
                  <a:lnTo>
                    <a:pt x="5264" y="1191"/>
                  </a:lnTo>
                  <a:cubicBezTo>
                    <a:pt x="6526" y="1191"/>
                    <a:pt x="7503" y="2215"/>
                    <a:pt x="7503" y="3429"/>
                  </a:cubicBezTo>
                  <a:lnTo>
                    <a:pt x="7503" y="6620"/>
                  </a:lnTo>
                  <a:lnTo>
                    <a:pt x="9289" y="6620"/>
                  </a:lnTo>
                  <a:cubicBezTo>
                    <a:pt x="9432" y="6620"/>
                    <a:pt x="9598" y="6501"/>
                    <a:pt x="9598" y="6358"/>
                  </a:cubicBezTo>
                  <a:cubicBezTo>
                    <a:pt x="9622" y="6168"/>
                    <a:pt x="9479" y="6025"/>
                    <a:pt x="9289" y="6025"/>
                  </a:cubicBezTo>
                  <a:cubicBezTo>
                    <a:pt x="8765" y="6025"/>
                    <a:pt x="8693" y="5930"/>
                    <a:pt x="8693" y="5096"/>
                  </a:cubicBezTo>
                  <a:lnTo>
                    <a:pt x="8693" y="3310"/>
                  </a:lnTo>
                  <a:cubicBezTo>
                    <a:pt x="8693" y="2096"/>
                    <a:pt x="8074" y="1024"/>
                    <a:pt x="7002" y="405"/>
                  </a:cubicBezTo>
                  <a:cubicBezTo>
                    <a:pt x="6812" y="286"/>
                    <a:pt x="6693" y="167"/>
                    <a:pt x="657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3"/>
            <p:cNvSpPr/>
            <p:nvPr/>
          </p:nvSpPr>
          <p:spPr>
            <a:xfrm>
              <a:off x="4983540" y="4305529"/>
              <a:ext cx="21038" cy="33619"/>
            </a:xfrm>
            <a:custGeom>
              <a:avLst/>
              <a:gdLst/>
              <a:ahLst/>
              <a:cxnLst/>
              <a:rect l="l" t="t" r="r" b="b"/>
              <a:pathLst>
                <a:path w="597" h="954" extrusionOk="0">
                  <a:moveTo>
                    <a:pt x="287" y="1"/>
                  </a:moveTo>
                  <a:cubicBezTo>
                    <a:pt x="120" y="311"/>
                    <a:pt x="1" y="573"/>
                    <a:pt x="1" y="668"/>
                  </a:cubicBezTo>
                  <a:cubicBezTo>
                    <a:pt x="1" y="834"/>
                    <a:pt x="144" y="954"/>
                    <a:pt x="287" y="954"/>
                  </a:cubicBezTo>
                  <a:cubicBezTo>
                    <a:pt x="453" y="954"/>
                    <a:pt x="596" y="834"/>
                    <a:pt x="596" y="668"/>
                  </a:cubicBezTo>
                  <a:cubicBezTo>
                    <a:pt x="596" y="573"/>
                    <a:pt x="477" y="311"/>
                    <a:pt x="28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53"/>
          <p:cNvGrpSpPr/>
          <p:nvPr/>
        </p:nvGrpSpPr>
        <p:grpSpPr>
          <a:xfrm>
            <a:off x="5596162" y="4097855"/>
            <a:ext cx="351093" cy="306624"/>
            <a:chOff x="5629764" y="4087149"/>
            <a:chExt cx="362549" cy="316630"/>
          </a:xfrm>
        </p:grpSpPr>
        <p:sp>
          <p:nvSpPr>
            <p:cNvPr id="1103" name="Google Shape;1103;p53"/>
            <p:cNvSpPr/>
            <p:nvPr/>
          </p:nvSpPr>
          <p:spPr>
            <a:xfrm>
              <a:off x="5769912" y="4234204"/>
              <a:ext cx="83942" cy="83977"/>
            </a:xfrm>
            <a:custGeom>
              <a:avLst/>
              <a:gdLst/>
              <a:ahLst/>
              <a:cxnLst/>
              <a:rect l="l" t="t" r="r" b="b"/>
              <a:pathLst>
                <a:path w="2382" h="2383" extrusionOk="0">
                  <a:moveTo>
                    <a:pt x="1191" y="1"/>
                  </a:moveTo>
                  <a:cubicBezTo>
                    <a:pt x="548" y="1"/>
                    <a:pt x="0" y="548"/>
                    <a:pt x="0" y="1191"/>
                  </a:cubicBezTo>
                  <a:cubicBezTo>
                    <a:pt x="0" y="1858"/>
                    <a:pt x="548" y="2382"/>
                    <a:pt x="1191" y="2382"/>
                  </a:cubicBezTo>
                  <a:cubicBezTo>
                    <a:pt x="1858" y="2382"/>
                    <a:pt x="2382" y="1858"/>
                    <a:pt x="2382" y="1191"/>
                  </a:cubicBezTo>
                  <a:cubicBezTo>
                    <a:pt x="2382" y="548"/>
                    <a:pt x="1858" y="1"/>
                    <a:pt x="119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3"/>
            <p:cNvSpPr/>
            <p:nvPr/>
          </p:nvSpPr>
          <p:spPr>
            <a:xfrm>
              <a:off x="5768220" y="4087149"/>
              <a:ext cx="85633" cy="126124"/>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3"/>
            <p:cNvSpPr/>
            <p:nvPr/>
          </p:nvSpPr>
          <p:spPr>
            <a:xfrm>
              <a:off x="5629764" y="4261796"/>
              <a:ext cx="362549" cy="141982"/>
            </a:xfrm>
            <a:custGeom>
              <a:avLst/>
              <a:gdLst/>
              <a:ahLst/>
              <a:cxnLst/>
              <a:rect l="l" t="t" r="r" b="b"/>
              <a:pathLst>
                <a:path w="10288" h="4029" extrusionOk="0">
                  <a:moveTo>
                    <a:pt x="3020" y="1"/>
                  </a:moveTo>
                  <a:cubicBezTo>
                    <a:pt x="3006" y="1"/>
                    <a:pt x="2991" y="2"/>
                    <a:pt x="2977" y="4"/>
                  </a:cubicBezTo>
                  <a:cubicBezTo>
                    <a:pt x="1119" y="337"/>
                    <a:pt x="0" y="1051"/>
                    <a:pt x="0" y="1909"/>
                  </a:cubicBezTo>
                  <a:cubicBezTo>
                    <a:pt x="0" y="3266"/>
                    <a:pt x="2643" y="4028"/>
                    <a:pt x="5120" y="4028"/>
                  </a:cubicBezTo>
                  <a:cubicBezTo>
                    <a:pt x="7573" y="4028"/>
                    <a:pt x="10240" y="3266"/>
                    <a:pt x="10240" y="1909"/>
                  </a:cubicBezTo>
                  <a:cubicBezTo>
                    <a:pt x="10288" y="1051"/>
                    <a:pt x="9169" y="337"/>
                    <a:pt x="7311" y="4"/>
                  </a:cubicBezTo>
                  <a:cubicBezTo>
                    <a:pt x="7299" y="2"/>
                    <a:pt x="7286" y="1"/>
                    <a:pt x="7274" y="1"/>
                  </a:cubicBezTo>
                  <a:cubicBezTo>
                    <a:pt x="7140" y="1"/>
                    <a:pt x="6997" y="111"/>
                    <a:pt x="6954" y="242"/>
                  </a:cubicBezTo>
                  <a:cubicBezTo>
                    <a:pt x="6930" y="385"/>
                    <a:pt x="7049" y="575"/>
                    <a:pt x="7192" y="599"/>
                  </a:cubicBezTo>
                  <a:cubicBezTo>
                    <a:pt x="8907" y="885"/>
                    <a:pt x="9669" y="1480"/>
                    <a:pt x="9669" y="1933"/>
                  </a:cubicBezTo>
                  <a:cubicBezTo>
                    <a:pt x="9669" y="2647"/>
                    <a:pt x="7740" y="3433"/>
                    <a:pt x="5144" y="3433"/>
                  </a:cubicBezTo>
                  <a:cubicBezTo>
                    <a:pt x="2548" y="3433"/>
                    <a:pt x="619" y="2623"/>
                    <a:pt x="619" y="1933"/>
                  </a:cubicBezTo>
                  <a:cubicBezTo>
                    <a:pt x="619" y="1528"/>
                    <a:pt x="1429" y="932"/>
                    <a:pt x="3096" y="599"/>
                  </a:cubicBezTo>
                  <a:cubicBezTo>
                    <a:pt x="3239" y="575"/>
                    <a:pt x="3358" y="408"/>
                    <a:pt x="3334" y="242"/>
                  </a:cubicBezTo>
                  <a:cubicBezTo>
                    <a:pt x="3291" y="111"/>
                    <a:pt x="3168" y="1"/>
                    <a:pt x="302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3"/>
            <p:cNvSpPr/>
            <p:nvPr/>
          </p:nvSpPr>
          <p:spPr>
            <a:xfrm>
              <a:off x="5694358" y="4302639"/>
              <a:ext cx="233359" cy="59168"/>
            </a:xfrm>
            <a:custGeom>
              <a:avLst/>
              <a:gdLst/>
              <a:ahLst/>
              <a:cxnLst/>
              <a:rect l="l" t="t" r="r" b="b"/>
              <a:pathLst>
                <a:path w="6622" h="1679" extrusionOk="0">
                  <a:moveTo>
                    <a:pt x="1512" y="1"/>
                  </a:moveTo>
                  <a:cubicBezTo>
                    <a:pt x="1486" y="1"/>
                    <a:pt x="1458" y="4"/>
                    <a:pt x="1430" y="12"/>
                  </a:cubicBezTo>
                  <a:cubicBezTo>
                    <a:pt x="453" y="154"/>
                    <a:pt x="1" y="393"/>
                    <a:pt x="1" y="774"/>
                  </a:cubicBezTo>
                  <a:cubicBezTo>
                    <a:pt x="1" y="1607"/>
                    <a:pt x="2525" y="1679"/>
                    <a:pt x="3311" y="1679"/>
                  </a:cubicBezTo>
                  <a:cubicBezTo>
                    <a:pt x="4097" y="1679"/>
                    <a:pt x="6621" y="1607"/>
                    <a:pt x="6621" y="774"/>
                  </a:cubicBezTo>
                  <a:cubicBezTo>
                    <a:pt x="6621" y="393"/>
                    <a:pt x="6169" y="154"/>
                    <a:pt x="5192" y="12"/>
                  </a:cubicBezTo>
                  <a:cubicBezTo>
                    <a:pt x="5171" y="4"/>
                    <a:pt x="5148" y="1"/>
                    <a:pt x="5125" y="1"/>
                  </a:cubicBezTo>
                  <a:cubicBezTo>
                    <a:pt x="4996" y="1"/>
                    <a:pt x="4855" y="108"/>
                    <a:pt x="4835" y="250"/>
                  </a:cubicBezTo>
                  <a:cubicBezTo>
                    <a:pt x="4811" y="416"/>
                    <a:pt x="4907" y="559"/>
                    <a:pt x="5073" y="607"/>
                  </a:cubicBezTo>
                  <a:cubicBezTo>
                    <a:pt x="5454" y="655"/>
                    <a:pt x="5692" y="702"/>
                    <a:pt x="5835" y="774"/>
                  </a:cubicBezTo>
                  <a:cubicBezTo>
                    <a:pt x="5478" y="916"/>
                    <a:pt x="4597" y="1083"/>
                    <a:pt x="3287" y="1083"/>
                  </a:cubicBezTo>
                  <a:cubicBezTo>
                    <a:pt x="1977" y="1083"/>
                    <a:pt x="1120" y="893"/>
                    <a:pt x="715" y="774"/>
                  </a:cubicBezTo>
                  <a:cubicBezTo>
                    <a:pt x="858" y="726"/>
                    <a:pt x="1072" y="655"/>
                    <a:pt x="1501" y="607"/>
                  </a:cubicBezTo>
                  <a:cubicBezTo>
                    <a:pt x="1739" y="559"/>
                    <a:pt x="1834" y="393"/>
                    <a:pt x="1787" y="250"/>
                  </a:cubicBezTo>
                  <a:cubicBezTo>
                    <a:pt x="1767" y="108"/>
                    <a:pt x="1661" y="1"/>
                    <a:pt x="151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53"/>
          <p:cNvGrpSpPr/>
          <p:nvPr/>
        </p:nvGrpSpPr>
        <p:grpSpPr>
          <a:xfrm>
            <a:off x="6373894" y="4076117"/>
            <a:ext cx="348667" cy="348667"/>
            <a:chOff x="6432875" y="4064701"/>
            <a:chExt cx="360044" cy="360044"/>
          </a:xfrm>
        </p:grpSpPr>
        <p:sp>
          <p:nvSpPr>
            <p:cNvPr id="1108" name="Google Shape;1108;p53"/>
            <p:cNvSpPr/>
            <p:nvPr/>
          </p:nvSpPr>
          <p:spPr>
            <a:xfrm>
              <a:off x="6601567" y="4297142"/>
              <a:ext cx="21003" cy="21038"/>
            </a:xfrm>
            <a:custGeom>
              <a:avLst/>
              <a:gdLst/>
              <a:ahLst/>
              <a:cxnLst/>
              <a:rect l="l" t="t" r="r" b="b"/>
              <a:pathLst>
                <a:path w="596" h="597" extrusionOk="0">
                  <a:moveTo>
                    <a:pt x="310" y="1"/>
                  </a:moveTo>
                  <a:cubicBezTo>
                    <a:pt x="143" y="1"/>
                    <a:pt x="0" y="144"/>
                    <a:pt x="0" y="310"/>
                  </a:cubicBezTo>
                  <a:cubicBezTo>
                    <a:pt x="0" y="477"/>
                    <a:pt x="143" y="596"/>
                    <a:pt x="310" y="596"/>
                  </a:cubicBezTo>
                  <a:cubicBezTo>
                    <a:pt x="477" y="596"/>
                    <a:pt x="596" y="477"/>
                    <a:pt x="596" y="310"/>
                  </a:cubicBezTo>
                  <a:cubicBezTo>
                    <a:pt x="596" y="144"/>
                    <a:pt x="477" y="1"/>
                    <a:pt x="31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3"/>
            <p:cNvSpPr/>
            <p:nvPr/>
          </p:nvSpPr>
          <p:spPr>
            <a:xfrm>
              <a:off x="6601567" y="4170420"/>
              <a:ext cx="21003" cy="21038"/>
            </a:xfrm>
            <a:custGeom>
              <a:avLst/>
              <a:gdLst/>
              <a:ahLst/>
              <a:cxnLst/>
              <a:rect l="l" t="t" r="r" b="b"/>
              <a:pathLst>
                <a:path w="596" h="597" extrusionOk="0">
                  <a:moveTo>
                    <a:pt x="310" y="1"/>
                  </a:moveTo>
                  <a:cubicBezTo>
                    <a:pt x="143" y="1"/>
                    <a:pt x="0" y="144"/>
                    <a:pt x="0" y="287"/>
                  </a:cubicBezTo>
                  <a:cubicBezTo>
                    <a:pt x="0" y="453"/>
                    <a:pt x="143" y="596"/>
                    <a:pt x="310" y="596"/>
                  </a:cubicBezTo>
                  <a:cubicBezTo>
                    <a:pt x="477" y="596"/>
                    <a:pt x="596" y="453"/>
                    <a:pt x="596" y="287"/>
                  </a:cubicBezTo>
                  <a:cubicBezTo>
                    <a:pt x="596" y="144"/>
                    <a:pt x="477" y="1"/>
                    <a:pt x="31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3"/>
            <p:cNvSpPr/>
            <p:nvPr/>
          </p:nvSpPr>
          <p:spPr>
            <a:xfrm>
              <a:off x="6560442" y="4128485"/>
              <a:ext cx="168729" cy="210665"/>
            </a:xfrm>
            <a:custGeom>
              <a:avLst/>
              <a:gdLst/>
              <a:ahLst/>
              <a:cxnLst/>
              <a:rect l="l" t="t" r="r" b="b"/>
              <a:pathLst>
                <a:path w="4788" h="5978" extrusionOk="0">
                  <a:moveTo>
                    <a:pt x="1477" y="619"/>
                  </a:moveTo>
                  <a:cubicBezTo>
                    <a:pt x="1953" y="619"/>
                    <a:pt x="2382" y="1048"/>
                    <a:pt x="2382" y="1524"/>
                  </a:cubicBezTo>
                  <a:cubicBezTo>
                    <a:pt x="2382" y="2001"/>
                    <a:pt x="1977" y="2405"/>
                    <a:pt x="1477" y="2405"/>
                  </a:cubicBezTo>
                  <a:cubicBezTo>
                    <a:pt x="977" y="2405"/>
                    <a:pt x="596" y="2001"/>
                    <a:pt x="596" y="1524"/>
                  </a:cubicBezTo>
                  <a:cubicBezTo>
                    <a:pt x="596" y="1048"/>
                    <a:pt x="1001" y="619"/>
                    <a:pt x="1477" y="619"/>
                  </a:cubicBezTo>
                  <a:close/>
                  <a:moveTo>
                    <a:pt x="1477" y="0"/>
                  </a:moveTo>
                  <a:cubicBezTo>
                    <a:pt x="643" y="0"/>
                    <a:pt x="0" y="691"/>
                    <a:pt x="0" y="1477"/>
                  </a:cubicBezTo>
                  <a:cubicBezTo>
                    <a:pt x="0" y="2334"/>
                    <a:pt x="667" y="2977"/>
                    <a:pt x="1477" y="2977"/>
                  </a:cubicBezTo>
                  <a:cubicBezTo>
                    <a:pt x="2644" y="2977"/>
                    <a:pt x="3596" y="3929"/>
                    <a:pt x="3596" y="5096"/>
                  </a:cubicBezTo>
                  <a:cubicBezTo>
                    <a:pt x="3596" y="5430"/>
                    <a:pt x="3501" y="5716"/>
                    <a:pt x="3382" y="5978"/>
                  </a:cubicBezTo>
                  <a:cubicBezTo>
                    <a:pt x="4311" y="5358"/>
                    <a:pt x="4787" y="4311"/>
                    <a:pt x="4787" y="3310"/>
                  </a:cubicBezTo>
                  <a:cubicBezTo>
                    <a:pt x="4787" y="1477"/>
                    <a:pt x="3287" y="0"/>
                    <a:pt x="147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3"/>
            <p:cNvSpPr/>
            <p:nvPr/>
          </p:nvSpPr>
          <p:spPr>
            <a:xfrm>
              <a:off x="6495813" y="4150298"/>
              <a:ext cx="169575" cy="211510"/>
            </a:xfrm>
            <a:custGeom>
              <a:avLst/>
              <a:gdLst/>
              <a:ahLst/>
              <a:cxnLst/>
              <a:rect l="l" t="t" r="r" b="b"/>
              <a:pathLst>
                <a:path w="4812" h="6002" extrusionOk="0">
                  <a:moveTo>
                    <a:pt x="3311" y="3572"/>
                  </a:moveTo>
                  <a:cubicBezTo>
                    <a:pt x="3811" y="3572"/>
                    <a:pt x="4216" y="4001"/>
                    <a:pt x="4216" y="4477"/>
                  </a:cubicBezTo>
                  <a:cubicBezTo>
                    <a:pt x="4216" y="4954"/>
                    <a:pt x="3787" y="5359"/>
                    <a:pt x="3311" y="5359"/>
                  </a:cubicBezTo>
                  <a:cubicBezTo>
                    <a:pt x="2835" y="5359"/>
                    <a:pt x="2430" y="4954"/>
                    <a:pt x="2430" y="4477"/>
                  </a:cubicBezTo>
                  <a:cubicBezTo>
                    <a:pt x="2430" y="4001"/>
                    <a:pt x="2835" y="3572"/>
                    <a:pt x="3311" y="3572"/>
                  </a:cubicBezTo>
                  <a:close/>
                  <a:moveTo>
                    <a:pt x="1406" y="0"/>
                  </a:moveTo>
                  <a:cubicBezTo>
                    <a:pt x="525" y="643"/>
                    <a:pt x="1" y="1643"/>
                    <a:pt x="1" y="2691"/>
                  </a:cubicBezTo>
                  <a:cubicBezTo>
                    <a:pt x="1" y="4501"/>
                    <a:pt x="1501" y="6002"/>
                    <a:pt x="3311" y="6002"/>
                  </a:cubicBezTo>
                  <a:cubicBezTo>
                    <a:pt x="4144" y="6002"/>
                    <a:pt x="4811" y="5311"/>
                    <a:pt x="4811" y="4501"/>
                  </a:cubicBezTo>
                  <a:cubicBezTo>
                    <a:pt x="4811" y="3692"/>
                    <a:pt x="4121" y="3025"/>
                    <a:pt x="3311" y="3025"/>
                  </a:cubicBezTo>
                  <a:cubicBezTo>
                    <a:pt x="2144" y="3025"/>
                    <a:pt x="1191" y="2072"/>
                    <a:pt x="1191" y="905"/>
                  </a:cubicBezTo>
                  <a:cubicBezTo>
                    <a:pt x="1191" y="572"/>
                    <a:pt x="1287" y="262"/>
                    <a:pt x="140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3"/>
            <p:cNvSpPr/>
            <p:nvPr/>
          </p:nvSpPr>
          <p:spPr>
            <a:xfrm>
              <a:off x="6494121" y="4349191"/>
              <a:ext cx="239244" cy="75555"/>
            </a:xfrm>
            <a:custGeom>
              <a:avLst/>
              <a:gdLst/>
              <a:ahLst/>
              <a:cxnLst/>
              <a:rect l="l" t="t" r="r" b="b"/>
              <a:pathLst>
                <a:path w="6789" h="2144" extrusionOk="0">
                  <a:moveTo>
                    <a:pt x="834" y="0"/>
                  </a:moveTo>
                  <a:lnTo>
                    <a:pt x="1" y="834"/>
                  </a:lnTo>
                  <a:cubicBezTo>
                    <a:pt x="882" y="1620"/>
                    <a:pt x="2073" y="2144"/>
                    <a:pt x="3383" y="2144"/>
                  </a:cubicBezTo>
                  <a:cubicBezTo>
                    <a:pt x="4692" y="2144"/>
                    <a:pt x="5859" y="1620"/>
                    <a:pt x="6788" y="834"/>
                  </a:cubicBezTo>
                  <a:lnTo>
                    <a:pt x="5955" y="0"/>
                  </a:lnTo>
                  <a:cubicBezTo>
                    <a:pt x="5240" y="596"/>
                    <a:pt x="4335" y="953"/>
                    <a:pt x="3359" y="953"/>
                  </a:cubicBezTo>
                  <a:cubicBezTo>
                    <a:pt x="2382" y="953"/>
                    <a:pt x="1501" y="596"/>
                    <a:pt x="83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3"/>
            <p:cNvSpPr/>
            <p:nvPr/>
          </p:nvSpPr>
          <p:spPr>
            <a:xfrm>
              <a:off x="6717364" y="4124291"/>
              <a:ext cx="75555" cy="239209"/>
            </a:xfrm>
            <a:custGeom>
              <a:avLst/>
              <a:gdLst/>
              <a:ahLst/>
              <a:cxnLst/>
              <a:rect l="l" t="t" r="r" b="b"/>
              <a:pathLst>
                <a:path w="2144" h="6788" extrusionOk="0">
                  <a:moveTo>
                    <a:pt x="834" y="0"/>
                  </a:moveTo>
                  <a:lnTo>
                    <a:pt x="1" y="905"/>
                  </a:lnTo>
                  <a:cubicBezTo>
                    <a:pt x="596" y="1572"/>
                    <a:pt x="953" y="2477"/>
                    <a:pt x="953" y="3429"/>
                  </a:cubicBezTo>
                  <a:cubicBezTo>
                    <a:pt x="953" y="4406"/>
                    <a:pt x="596" y="5263"/>
                    <a:pt x="1" y="5954"/>
                  </a:cubicBezTo>
                  <a:lnTo>
                    <a:pt x="834" y="6787"/>
                  </a:lnTo>
                  <a:cubicBezTo>
                    <a:pt x="1644" y="5906"/>
                    <a:pt x="2144" y="4715"/>
                    <a:pt x="2144" y="3406"/>
                  </a:cubicBezTo>
                  <a:cubicBezTo>
                    <a:pt x="2144" y="2096"/>
                    <a:pt x="1644" y="929"/>
                    <a:pt x="83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3"/>
            <p:cNvSpPr/>
            <p:nvPr/>
          </p:nvSpPr>
          <p:spPr>
            <a:xfrm>
              <a:off x="6432875" y="4126793"/>
              <a:ext cx="75555" cy="238363"/>
            </a:xfrm>
            <a:custGeom>
              <a:avLst/>
              <a:gdLst/>
              <a:ahLst/>
              <a:cxnLst/>
              <a:rect l="l" t="t" r="r" b="b"/>
              <a:pathLst>
                <a:path w="2144" h="6764" extrusionOk="0">
                  <a:moveTo>
                    <a:pt x="1310" y="1"/>
                  </a:moveTo>
                  <a:cubicBezTo>
                    <a:pt x="524" y="882"/>
                    <a:pt x="1" y="2072"/>
                    <a:pt x="1" y="3382"/>
                  </a:cubicBezTo>
                  <a:cubicBezTo>
                    <a:pt x="1" y="4692"/>
                    <a:pt x="524" y="5859"/>
                    <a:pt x="1310" y="6764"/>
                  </a:cubicBezTo>
                  <a:lnTo>
                    <a:pt x="2144" y="5930"/>
                  </a:lnTo>
                  <a:cubicBezTo>
                    <a:pt x="1548" y="5192"/>
                    <a:pt x="1191" y="4311"/>
                    <a:pt x="1191" y="3358"/>
                  </a:cubicBezTo>
                  <a:cubicBezTo>
                    <a:pt x="1191" y="2382"/>
                    <a:pt x="1548" y="1501"/>
                    <a:pt x="2144" y="834"/>
                  </a:cubicBezTo>
                  <a:lnTo>
                    <a:pt x="1310"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3"/>
            <p:cNvSpPr/>
            <p:nvPr/>
          </p:nvSpPr>
          <p:spPr>
            <a:xfrm>
              <a:off x="6493311" y="4064701"/>
              <a:ext cx="236672" cy="75555"/>
            </a:xfrm>
            <a:custGeom>
              <a:avLst/>
              <a:gdLst/>
              <a:ahLst/>
              <a:cxnLst/>
              <a:rect l="l" t="t" r="r" b="b"/>
              <a:pathLst>
                <a:path w="6716" h="2144" extrusionOk="0">
                  <a:moveTo>
                    <a:pt x="3382" y="0"/>
                  </a:moveTo>
                  <a:cubicBezTo>
                    <a:pt x="2072" y="0"/>
                    <a:pt x="905" y="500"/>
                    <a:pt x="0" y="1310"/>
                  </a:cubicBezTo>
                  <a:lnTo>
                    <a:pt x="834" y="2144"/>
                  </a:lnTo>
                  <a:cubicBezTo>
                    <a:pt x="1500" y="1548"/>
                    <a:pt x="2405" y="1191"/>
                    <a:pt x="3358" y="1191"/>
                  </a:cubicBezTo>
                  <a:cubicBezTo>
                    <a:pt x="4334" y="1191"/>
                    <a:pt x="5192" y="1548"/>
                    <a:pt x="5882" y="2144"/>
                  </a:cubicBezTo>
                  <a:lnTo>
                    <a:pt x="6716" y="1310"/>
                  </a:lnTo>
                  <a:cubicBezTo>
                    <a:pt x="5882" y="500"/>
                    <a:pt x="4692" y="0"/>
                    <a:pt x="338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53"/>
          <p:cNvGrpSpPr/>
          <p:nvPr/>
        </p:nvGrpSpPr>
        <p:grpSpPr>
          <a:xfrm>
            <a:off x="7175208" y="4076117"/>
            <a:ext cx="308057" cy="349488"/>
            <a:chOff x="7260337" y="4064701"/>
            <a:chExt cx="318110" cy="360892"/>
          </a:xfrm>
        </p:grpSpPr>
        <p:sp>
          <p:nvSpPr>
            <p:cNvPr id="1117" name="Google Shape;1117;p53"/>
            <p:cNvSpPr/>
            <p:nvPr/>
          </p:nvSpPr>
          <p:spPr>
            <a:xfrm>
              <a:off x="7410563" y="4064701"/>
              <a:ext cx="21003" cy="42817"/>
            </a:xfrm>
            <a:custGeom>
              <a:avLst/>
              <a:gdLst/>
              <a:ahLst/>
              <a:cxnLst/>
              <a:rect l="l" t="t" r="r" b="b"/>
              <a:pathLst>
                <a:path w="596" h="1215" extrusionOk="0">
                  <a:moveTo>
                    <a:pt x="310" y="0"/>
                  </a:moveTo>
                  <a:cubicBezTo>
                    <a:pt x="167" y="0"/>
                    <a:pt x="0" y="143"/>
                    <a:pt x="0" y="286"/>
                  </a:cubicBezTo>
                  <a:lnTo>
                    <a:pt x="0" y="929"/>
                  </a:lnTo>
                  <a:cubicBezTo>
                    <a:pt x="0" y="1096"/>
                    <a:pt x="167" y="1215"/>
                    <a:pt x="310" y="1215"/>
                  </a:cubicBezTo>
                  <a:cubicBezTo>
                    <a:pt x="453" y="1215"/>
                    <a:pt x="596" y="1072"/>
                    <a:pt x="596" y="929"/>
                  </a:cubicBezTo>
                  <a:lnTo>
                    <a:pt x="596" y="286"/>
                  </a:lnTo>
                  <a:cubicBezTo>
                    <a:pt x="596" y="119"/>
                    <a:pt x="453" y="0"/>
                    <a:pt x="31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3"/>
            <p:cNvSpPr/>
            <p:nvPr/>
          </p:nvSpPr>
          <p:spPr>
            <a:xfrm>
              <a:off x="7283841" y="4191423"/>
              <a:ext cx="42006" cy="21003"/>
            </a:xfrm>
            <a:custGeom>
              <a:avLst/>
              <a:gdLst/>
              <a:ahLst/>
              <a:cxnLst/>
              <a:rect l="l" t="t" r="r" b="b"/>
              <a:pathLst>
                <a:path w="1192" h="596" extrusionOk="0">
                  <a:moveTo>
                    <a:pt x="310" y="0"/>
                  </a:moveTo>
                  <a:cubicBezTo>
                    <a:pt x="119" y="0"/>
                    <a:pt x="0" y="143"/>
                    <a:pt x="0" y="310"/>
                  </a:cubicBezTo>
                  <a:cubicBezTo>
                    <a:pt x="0" y="453"/>
                    <a:pt x="143" y="596"/>
                    <a:pt x="310" y="596"/>
                  </a:cubicBezTo>
                  <a:lnTo>
                    <a:pt x="905" y="596"/>
                  </a:lnTo>
                  <a:cubicBezTo>
                    <a:pt x="1072" y="596"/>
                    <a:pt x="1191" y="453"/>
                    <a:pt x="1191" y="310"/>
                  </a:cubicBezTo>
                  <a:cubicBezTo>
                    <a:pt x="1191" y="143"/>
                    <a:pt x="1072" y="0"/>
                    <a:pt x="905"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3"/>
            <p:cNvSpPr/>
            <p:nvPr/>
          </p:nvSpPr>
          <p:spPr>
            <a:xfrm>
              <a:off x="7517128" y="4192269"/>
              <a:ext cx="42006" cy="21003"/>
            </a:xfrm>
            <a:custGeom>
              <a:avLst/>
              <a:gdLst/>
              <a:ahLst/>
              <a:cxnLst/>
              <a:rect l="l" t="t" r="r" b="b"/>
              <a:pathLst>
                <a:path w="1192" h="596" extrusionOk="0">
                  <a:moveTo>
                    <a:pt x="287" y="0"/>
                  </a:moveTo>
                  <a:cubicBezTo>
                    <a:pt x="120" y="0"/>
                    <a:pt x="1" y="167"/>
                    <a:pt x="1" y="310"/>
                  </a:cubicBezTo>
                  <a:cubicBezTo>
                    <a:pt x="1" y="452"/>
                    <a:pt x="120" y="595"/>
                    <a:pt x="287" y="595"/>
                  </a:cubicBezTo>
                  <a:lnTo>
                    <a:pt x="882" y="595"/>
                  </a:lnTo>
                  <a:cubicBezTo>
                    <a:pt x="1072" y="595"/>
                    <a:pt x="1192" y="452"/>
                    <a:pt x="1192" y="310"/>
                  </a:cubicBezTo>
                  <a:cubicBezTo>
                    <a:pt x="1192" y="167"/>
                    <a:pt x="1025" y="0"/>
                    <a:pt x="88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3"/>
            <p:cNvSpPr/>
            <p:nvPr/>
          </p:nvSpPr>
          <p:spPr>
            <a:xfrm>
              <a:off x="7320772" y="4102654"/>
              <a:ext cx="37777" cy="35698"/>
            </a:xfrm>
            <a:custGeom>
              <a:avLst/>
              <a:gdLst/>
              <a:ahLst/>
              <a:cxnLst/>
              <a:rect l="l" t="t" r="r" b="b"/>
              <a:pathLst>
                <a:path w="1072" h="1013" extrusionOk="0">
                  <a:moveTo>
                    <a:pt x="322" y="1"/>
                  </a:moveTo>
                  <a:cubicBezTo>
                    <a:pt x="250" y="1"/>
                    <a:pt x="179" y="31"/>
                    <a:pt x="119" y="90"/>
                  </a:cubicBezTo>
                  <a:cubicBezTo>
                    <a:pt x="0" y="209"/>
                    <a:pt x="0" y="376"/>
                    <a:pt x="119" y="495"/>
                  </a:cubicBezTo>
                  <a:lnTo>
                    <a:pt x="524" y="924"/>
                  </a:lnTo>
                  <a:cubicBezTo>
                    <a:pt x="584" y="983"/>
                    <a:pt x="661" y="1013"/>
                    <a:pt x="738" y="1013"/>
                  </a:cubicBezTo>
                  <a:cubicBezTo>
                    <a:pt x="816" y="1013"/>
                    <a:pt x="893" y="983"/>
                    <a:pt x="953" y="924"/>
                  </a:cubicBezTo>
                  <a:cubicBezTo>
                    <a:pt x="1072" y="805"/>
                    <a:pt x="1072" y="614"/>
                    <a:pt x="953" y="495"/>
                  </a:cubicBezTo>
                  <a:lnTo>
                    <a:pt x="524" y="90"/>
                  </a:lnTo>
                  <a:cubicBezTo>
                    <a:pt x="465" y="31"/>
                    <a:pt x="393" y="1"/>
                    <a:pt x="32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3"/>
            <p:cNvSpPr/>
            <p:nvPr/>
          </p:nvSpPr>
          <p:spPr>
            <a:xfrm>
              <a:off x="7484425" y="4102654"/>
              <a:ext cx="37777" cy="35099"/>
            </a:xfrm>
            <a:custGeom>
              <a:avLst/>
              <a:gdLst/>
              <a:ahLst/>
              <a:cxnLst/>
              <a:rect l="l" t="t" r="r" b="b"/>
              <a:pathLst>
                <a:path w="1072" h="996" extrusionOk="0">
                  <a:moveTo>
                    <a:pt x="747" y="1"/>
                  </a:moveTo>
                  <a:cubicBezTo>
                    <a:pt x="667" y="1"/>
                    <a:pt x="584" y="31"/>
                    <a:pt x="524" y="90"/>
                  </a:cubicBezTo>
                  <a:lnTo>
                    <a:pt x="119" y="495"/>
                  </a:lnTo>
                  <a:cubicBezTo>
                    <a:pt x="0" y="614"/>
                    <a:pt x="0" y="805"/>
                    <a:pt x="119" y="924"/>
                  </a:cubicBezTo>
                  <a:cubicBezTo>
                    <a:pt x="179" y="971"/>
                    <a:pt x="250" y="995"/>
                    <a:pt x="322" y="995"/>
                  </a:cubicBezTo>
                  <a:cubicBezTo>
                    <a:pt x="393" y="995"/>
                    <a:pt x="464" y="971"/>
                    <a:pt x="524" y="924"/>
                  </a:cubicBezTo>
                  <a:lnTo>
                    <a:pt x="953" y="495"/>
                  </a:lnTo>
                  <a:cubicBezTo>
                    <a:pt x="1072" y="376"/>
                    <a:pt x="1072" y="209"/>
                    <a:pt x="953" y="90"/>
                  </a:cubicBezTo>
                  <a:cubicBezTo>
                    <a:pt x="905" y="31"/>
                    <a:pt x="828" y="1"/>
                    <a:pt x="74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3"/>
            <p:cNvSpPr/>
            <p:nvPr/>
          </p:nvSpPr>
          <p:spPr>
            <a:xfrm>
              <a:off x="7431531" y="4128485"/>
              <a:ext cx="146916" cy="295417"/>
            </a:xfrm>
            <a:custGeom>
              <a:avLst/>
              <a:gdLst/>
              <a:ahLst/>
              <a:cxnLst/>
              <a:rect l="l" t="t" r="r" b="b"/>
              <a:pathLst>
                <a:path w="4169" h="8383" extrusionOk="0">
                  <a:moveTo>
                    <a:pt x="596" y="0"/>
                  </a:moveTo>
                  <a:cubicBezTo>
                    <a:pt x="287" y="0"/>
                    <a:pt x="1" y="262"/>
                    <a:pt x="1" y="595"/>
                  </a:cubicBezTo>
                  <a:lnTo>
                    <a:pt x="1" y="3025"/>
                  </a:lnTo>
                  <a:cubicBezTo>
                    <a:pt x="96" y="3001"/>
                    <a:pt x="215" y="2977"/>
                    <a:pt x="310" y="2977"/>
                  </a:cubicBezTo>
                  <a:cubicBezTo>
                    <a:pt x="810" y="2977"/>
                    <a:pt x="1191" y="3382"/>
                    <a:pt x="1191" y="3858"/>
                  </a:cubicBezTo>
                  <a:lnTo>
                    <a:pt x="1191" y="5358"/>
                  </a:lnTo>
                  <a:cubicBezTo>
                    <a:pt x="1191" y="5549"/>
                    <a:pt x="1049" y="5644"/>
                    <a:pt x="906" y="5644"/>
                  </a:cubicBezTo>
                  <a:cubicBezTo>
                    <a:pt x="763" y="5644"/>
                    <a:pt x="596" y="5501"/>
                    <a:pt x="596" y="5358"/>
                  </a:cubicBezTo>
                  <a:lnTo>
                    <a:pt x="596" y="3858"/>
                  </a:lnTo>
                  <a:cubicBezTo>
                    <a:pt x="596" y="3691"/>
                    <a:pt x="453" y="3572"/>
                    <a:pt x="310" y="3572"/>
                  </a:cubicBezTo>
                  <a:cubicBezTo>
                    <a:pt x="120" y="3572"/>
                    <a:pt x="1" y="3715"/>
                    <a:pt x="1" y="3858"/>
                  </a:cubicBezTo>
                  <a:lnTo>
                    <a:pt x="1" y="4668"/>
                  </a:lnTo>
                  <a:cubicBezTo>
                    <a:pt x="1" y="5954"/>
                    <a:pt x="406" y="7192"/>
                    <a:pt x="1120" y="8288"/>
                  </a:cubicBezTo>
                  <a:cubicBezTo>
                    <a:pt x="1168" y="8359"/>
                    <a:pt x="1263" y="8383"/>
                    <a:pt x="1358" y="8383"/>
                  </a:cubicBezTo>
                  <a:lnTo>
                    <a:pt x="3883" y="8383"/>
                  </a:lnTo>
                  <a:cubicBezTo>
                    <a:pt x="4002" y="8383"/>
                    <a:pt x="4121" y="8311"/>
                    <a:pt x="4144" y="8192"/>
                  </a:cubicBezTo>
                  <a:cubicBezTo>
                    <a:pt x="4168" y="8073"/>
                    <a:pt x="4144" y="7954"/>
                    <a:pt x="4049" y="7859"/>
                  </a:cubicBezTo>
                  <a:lnTo>
                    <a:pt x="2430" y="6573"/>
                  </a:lnTo>
                  <a:lnTo>
                    <a:pt x="2430" y="3668"/>
                  </a:lnTo>
                  <a:cubicBezTo>
                    <a:pt x="2430" y="3620"/>
                    <a:pt x="2430" y="3596"/>
                    <a:pt x="2382" y="3548"/>
                  </a:cubicBezTo>
                  <a:lnTo>
                    <a:pt x="1168" y="381"/>
                  </a:lnTo>
                  <a:cubicBezTo>
                    <a:pt x="1072" y="143"/>
                    <a:pt x="834" y="0"/>
                    <a:pt x="59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3"/>
            <p:cNvSpPr/>
            <p:nvPr/>
          </p:nvSpPr>
          <p:spPr>
            <a:xfrm>
              <a:off x="7260337" y="4128485"/>
              <a:ext cx="150263" cy="297108"/>
            </a:xfrm>
            <a:custGeom>
              <a:avLst/>
              <a:gdLst/>
              <a:ahLst/>
              <a:cxnLst/>
              <a:rect l="l" t="t" r="r" b="b"/>
              <a:pathLst>
                <a:path w="4264" h="8431" extrusionOk="0">
                  <a:moveTo>
                    <a:pt x="3668" y="0"/>
                  </a:moveTo>
                  <a:cubicBezTo>
                    <a:pt x="3430" y="0"/>
                    <a:pt x="3192" y="143"/>
                    <a:pt x="3120" y="381"/>
                  </a:cubicBezTo>
                  <a:lnTo>
                    <a:pt x="1882" y="3548"/>
                  </a:lnTo>
                  <a:cubicBezTo>
                    <a:pt x="1882" y="3572"/>
                    <a:pt x="1858" y="3596"/>
                    <a:pt x="1858" y="3668"/>
                  </a:cubicBezTo>
                  <a:lnTo>
                    <a:pt x="1858" y="6573"/>
                  </a:lnTo>
                  <a:lnTo>
                    <a:pt x="167" y="7883"/>
                  </a:lnTo>
                  <a:cubicBezTo>
                    <a:pt x="72" y="7978"/>
                    <a:pt x="1" y="8097"/>
                    <a:pt x="72" y="8216"/>
                  </a:cubicBezTo>
                  <a:cubicBezTo>
                    <a:pt x="143" y="8335"/>
                    <a:pt x="215" y="8430"/>
                    <a:pt x="334" y="8430"/>
                  </a:cubicBezTo>
                  <a:lnTo>
                    <a:pt x="2882" y="8430"/>
                  </a:lnTo>
                  <a:cubicBezTo>
                    <a:pt x="2954" y="8430"/>
                    <a:pt x="3049" y="8359"/>
                    <a:pt x="3096" y="8311"/>
                  </a:cubicBezTo>
                  <a:cubicBezTo>
                    <a:pt x="3811" y="7264"/>
                    <a:pt x="4216" y="5978"/>
                    <a:pt x="4216" y="4715"/>
                  </a:cubicBezTo>
                  <a:lnTo>
                    <a:pt x="4216" y="3906"/>
                  </a:lnTo>
                  <a:cubicBezTo>
                    <a:pt x="4216" y="3715"/>
                    <a:pt x="4073" y="3596"/>
                    <a:pt x="3906" y="3596"/>
                  </a:cubicBezTo>
                  <a:cubicBezTo>
                    <a:pt x="3739" y="3596"/>
                    <a:pt x="3620" y="3763"/>
                    <a:pt x="3620" y="3906"/>
                  </a:cubicBezTo>
                  <a:lnTo>
                    <a:pt x="3620" y="5382"/>
                  </a:lnTo>
                  <a:cubicBezTo>
                    <a:pt x="3620" y="5573"/>
                    <a:pt x="3478" y="5692"/>
                    <a:pt x="3311" y="5692"/>
                  </a:cubicBezTo>
                  <a:cubicBezTo>
                    <a:pt x="3168" y="5692"/>
                    <a:pt x="3025" y="5549"/>
                    <a:pt x="3025" y="5382"/>
                  </a:cubicBezTo>
                  <a:lnTo>
                    <a:pt x="3025" y="3906"/>
                  </a:lnTo>
                  <a:cubicBezTo>
                    <a:pt x="3025" y="3406"/>
                    <a:pt x="3430" y="3001"/>
                    <a:pt x="3906" y="3001"/>
                  </a:cubicBezTo>
                  <a:cubicBezTo>
                    <a:pt x="4025" y="3001"/>
                    <a:pt x="4121" y="3048"/>
                    <a:pt x="4216" y="3072"/>
                  </a:cubicBezTo>
                  <a:lnTo>
                    <a:pt x="4216" y="619"/>
                  </a:lnTo>
                  <a:cubicBezTo>
                    <a:pt x="4263" y="262"/>
                    <a:pt x="4001" y="0"/>
                    <a:pt x="3668"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53"/>
          <p:cNvGrpSpPr/>
          <p:nvPr/>
        </p:nvGrpSpPr>
        <p:grpSpPr>
          <a:xfrm>
            <a:off x="7996042" y="4076117"/>
            <a:ext cx="271476" cy="349486"/>
            <a:chOff x="8107955" y="4064701"/>
            <a:chExt cx="280334" cy="360890"/>
          </a:xfrm>
        </p:grpSpPr>
        <p:sp>
          <p:nvSpPr>
            <p:cNvPr id="1125" name="Google Shape;1125;p53"/>
            <p:cNvSpPr/>
            <p:nvPr/>
          </p:nvSpPr>
          <p:spPr>
            <a:xfrm>
              <a:off x="8107955" y="4361771"/>
              <a:ext cx="280334" cy="63820"/>
            </a:xfrm>
            <a:custGeom>
              <a:avLst/>
              <a:gdLst/>
              <a:ahLst/>
              <a:cxnLst/>
              <a:rect l="l" t="t" r="r" b="b"/>
              <a:pathLst>
                <a:path w="7955" h="1811" extrusionOk="0">
                  <a:moveTo>
                    <a:pt x="929" y="1"/>
                  </a:moveTo>
                  <a:cubicBezTo>
                    <a:pt x="429" y="24"/>
                    <a:pt x="0" y="477"/>
                    <a:pt x="95" y="1001"/>
                  </a:cubicBezTo>
                  <a:cubicBezTo>
                    <a:pt x="167" y="1453"/>
                    <a:pt x="572" y="1810"/>
                    <a:pt x="1024" y="1810"/>
                  </a:cubicBezTo>
                  <a:lnTo>
                    <a:pt x="6954" y="1810"/>
                  </a:lnTo>
                  <a:cubicBezTo>
                    <a:pt x="7407" y="1810"/>
                    <a:pt x="7811" y="1453"/>
                    <a:pt x="7883" y="1001"/>
                  </a:cubicBezTo>
                  <a:cubicBezTo>
                    <a:pt x="7954" y="477"/>
                    <a:pt x="7549" y="24"/>
                    <a:pt x="7049" y="1"/>
                  </a:cubicBezTo>
                  <a:cubicBezTo>
                    <a:pt x="6716" y="524"/>
                    <a:pt x="6144" y="882"/>
                    <a:pt x="5501" y="882"/>
                  </a:cubicBezTo>
                  <a:lnTo>
                    <a:pt x="2477" y="882"/>
                  </a:lnTo>
                  <a:cubicBezTo>
                    <a:pt x="1834" y="882"/>
                    <a:pt x="1262" y="524"/>
                    <a:pt x="92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3"/>
            <p:cNvSpPr/>
            <p:nvPr/>
          </p:nvSpPr>
          <p:spPr>
            <a:xfrm>
              <a:off x="8153273" y="4101632"/>
              <a:ext cx="65476" cy="151920"/>
            </a:xfrm>
            <a:custGeom>
              <a:avLst/>
              <a:gdLst/>
              <a:ahLst/>
              <a:cxnLst/>
              <a:rect l="l" t="t" r="r" b="b"/>
              <a:pathLst>
                <a:path w="1858" h="4311" extrusionOk="0">
                  <a:moveTo>
                    <a:pt x="1239" y="0"/>
                  </a:moveTo>
                  <a:cubicBezTo>
                    <a:pt x="477" y="476"/>
                    <a:pt x="0" y="1310"/>
                    <a:pt x="0" y="2262"/>
                  </a:cubicBezTo>
                  <a:lnTo>
                    <a:pt x="0" y="4310"/>
                  </a:lnTo>
                  <a:cubicBezTo>
                    <a:pt x="262" y="3977"/>
                    <a:pt x="643" y="3739"/>
                    <a:pt x="1048" y="3596"/>
                  </a:cubicBezTo>
                  <a:cubicBezTo>
                    <a:pt x="953" y="3358"/>
                    <a:pt x="905" y="3120"/>
                    <a:pt x="905" y="2882"/>
                  </a:cubicBezTo>
                  <a:lnTo>
                    <a:pt x="905" y="2262"/>
                  </a:lnTo>
                  <a:cubicBezTo>
                    <a:pt x="905" y="1691"/>
                    <a:pt x="1310" y="1191"/>
                    <a:pt x="1858" y="1096"/>
                  </a:cubicBezTo>
                  <a:cubicBezTo>
                    <a:pt x="1501" y="786"/>
                    <a:pt x="1286" y="476"/>
                    <a:pt x="123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3"/>
            <p:cNvSpPr/>
            <p:nvPr/>
          </p:nvSpPr>
          <p:spPr>
            <a:xfrm>
              <a:off x="8214520" y="4064701"/>
              <a:ext cx="68859" cy="63820"/>
            </a:xfrm>
            <a:custGeom>
              <a:avLst/>
              <a:gdLst/>
              <a:ahLst/>
              <a:cxnLst/>
              <a:rect l="l" t="t" r="r" b="b"/>
              <a:pathLst>
                <a:path w="1954" h="1811" extrusionOk="0">
                  <a:moveTo>
                    <a:pt x="977" y="0"/>
                  </a:moveTo>
                  <a:cubicBezTo>
                    <a:pt x="572" y="0"/>
                    <a:pt x="215" y="286"/>
                    <a:pt x="120" y="715"/>
                  </a:cubicBezTo>
                  <a:cubicBezTo>
                    <a:pt x="1" y="1334"/>
                    <a:pt x="453" y="1810"/>
                    <a:pt x="977" y="1810"/>
                  </a:cubicBezTo>
                  <a:cubicBezTo>
                    <a:pt x="1501" y="1810"/>
                    <a:pt x="1953" y="1334"/>
                    <a:pt x="1834" y="715"/>
                  </a:cubicBezTo>
                  <a:cubicBezTo>
                    <a:pt x="1763" y="286"/>
                    <a:pt x="1406" y="0"/>
                    <a:pt x="97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3"/>
            <p:cNvSpPr/>
            <p:nvPr/>
          </p:nvSpPr>
          <p:spPr>
            <a:xfrm>
              <a:off x="8279149" y="4101632"/>
              <a:ext cx="65476" cy="151074"/>
            </a:xfrm>
            <a:custGeom>
              <a:avLst/>
              <a:gdLst/>
              <a:ahLst/>
              <a:cxnLst/>
              <a:rect l="l" t="t" r="r" b="b"/>
              <a:pathLst>
                <a:path w="1858" h="4287" extrusionOk="0">
                  <a:moveTo>
                    <a:pt x="643" y="0"/>
                  </a:moveTo>
                  <a:cubicBezTo>
                    <a:pt x="572" y="476"/>
                    <a:pt x="405" y="786"/>
                    <a:pt x="0" y="1072"/>
                  </a:cubicBezTo>
                  <a:cubicBezTo>
                    <a:pt x="548" y="1191"/>
                    <a:pt x="953" y="1667"/>
                    <a:pt x="953" y="2215"/>
                  </a:cubicBezTo>
                  <a:lnTo>
                    <a:pt x="953" y="2858"/>
                  </a:lnTo>
                  <a:cubicBezTo>
                    <a:pt x="953" y="3096"/>
                    <a:pt x="905" y="3358"/>
                    <a:pt x="810" y="3572"/>
                  </a:cubicBezTo>
                  <a:cubicBezTo>
                    <a:pt x="1239" y="3715"/>
                    <a:pt x="1596" y="3953"/>
                    <a:pt x="1858" y="4287"/>
                  </a:cubicBezTo>
                  <a:lnTo>
                    <a:pt x="1858" y="2262"/>
                  </a:lnTo>
                  <a:cubicBezTo>
                    <a:pt x="1858" y="1334"/>
                    <a:pt x="1382" y="500"/>
                    <a:pt x="64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3"/>
            <p:cNvSpPr/>
            <p:nvPr/>
          </p:nvSpPr>
          <p:spPr>
            <a:xfrm>
              <a:off x="8228792" y="4245128"/>
              <a:ext cx="115834" cy="94020"/>
            </a:xfrm>
            <a:custGeom>
              <a:avLst/>
              <a:gdLst/>
              <a:ahLst/>
              <a:cxnLst/>
              <a:rect l="l" t="t" r="r" b="b"/>
              <a:pathLst>
                <a:path w="3287" h="2668" extrusionOk="0">
                  <a:moveTo>
                    <a:pt x="1763" y="0"/>
                  </a:moveTo>
                  <a:cubicBezTo>
                    <a:pt x="1763" y="405"/>
                    <a:pt x="1644" y="810"/>
                    <a:pt x="1429" y="1143"/>
                  </a:cubicBezTo>
                  <a:cubicBezTo>
                    <a:pt x="1096" y="1667"/>
                    <a:pt x="572" y="1953"/>
                    <a:pt x="1" y="2048"/>
                  </a:cubicBezTo>
                  <a:lnTo>
                    <a:pt x="1" y="2096"/>
                  </a:lnTo>
                  <a:cubicBezTo>
                    <a:pt x="358" y="2191"/>
                    <a:pt x="691" y="2382"/>
                    <a:pt x="905" y="2668"/>
                  </a:cubicBezTo>
                  <a:cubicBezTo>
                    <a:pt x="1167" y="2310"/>
                    <a:pt x="1620" y="2072"/>
                    <a:pt x="2096" y="2072"/>
                  </a:cubicBezTo>
                  <a:lnTo>
                    <a:pt x="3287" y="2072"/>
                  </a:lnTo>
                  <a:lnTo>
                    <a:pt x="3287" y="1786"/>
                  </a:lnTo>
                  <a:cubicBezTo>
                    <a:pt x="3287" y="881"/>
                    <a:pt x="2620" y="143"/>
                    <a:pt x="176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3"/>
            <p:cNvSpPr/>
            <p:nvPr/>
          </p:nvSpPr>
          <p:spPr>
            <a:xfrm>
              <a:off x="8269917" y="4340663"/>
              <a:ext cx="72207" cy="31223"/>
            </a:xfrm>
            <a:custGeom>
              <a:avLst/>
              <a:gdLst/>
              <a:ahLst/>
              <a:cxnLst/>
              <a:rect l="l" t="t" r="r" b="b"/>
              <a:pathLst>
                <a:path w="2049" h="886" extrusionOk="0">
                  <a:moveTo>
                    <a:pt x="833" y="1"/>
                  </a:moveTo>
                  <a:cubicBezTo>
                    <a:pt x="386" y="1"/>
                    <a:pt x="0" y="411"/>
                    <a:pt x="0" y="885"/>
                  </a:cubicBezTo>
                  <a:lnTo>
                    <a:pt x="905" y="885"/>
                  </a:lnTo>
                  <a:cubicBezTo>
                    <a:pt x="1453" y="885"/>
                    <a:pt x="1906" y="504"/>
                    <a:pt x="2048" y="4"/>
                  </a:cubicBezTo>
                  <a:lnTo>
                    <a:pt x="905" y="4"/>
                  </a:lnTo>
                  <a:cubicBezTo>
                    <a:pt x="881" y="2"/>
                    <a:pt x="857" y="1"/>
                    <a:pt x="83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3"/>
            <p:cNvSpPr/>
            <p:nvPr/>
          </p:nvSpPr>
          <p:spPr>
            <a:xfrm>
              <a:off x="8153273" y="4151954"/>
              <a:ext cx="136802" cy="219087"/>
            </a:xfrm>
            <a:custGeom>
              <a:avLst/>
              <a:gdLst/>
              <a:ahLst/>
              <a:cxnLst/>
              <a:rect l="l" t="t" r="r" b="b"/>
              <a:pathLst>
                <a:path w="3882" h="6217" extrusionOk="0">
                  <a:moveTo>
                    <a:pt x="2694" y="1"/>
                  </a:moveTo>
                  <a:cubicBezTo>
                    <a:pt x="2620" y="1"/>
                    <a:pt x="2548" y="25"/>
                    <a:pt x="2501" y="72"/>
                  </a:cubicBezTo>
                  <a:cubicBezTo>
                    <a:pt x="2382" y="168"/>
                    <a:pt x="2263" y="215"/>
                    <a:pt x="2120" y="215"/>
                  </a:cubicBezTo>
                  <a:cubicBezTo>
                    <a:pt x="1786" y="215"/>
                    <a:pt x="1524" y="501"/>
                    <a:pt x="1524" y="811"/>
                  </a:cubicBezTo>
                  <a:lnTo>
                    <a:pt x="1524" y="1454"/>
                  </a:lnTo>
                  <a:cubicBezTo>
                    <a:pt x="1524" y="1858"/>
                    <a:pt x="1762" y="2287"/>
                    <a:pt x="2120" y="2501"/>
                  </a:cubicBezTo>
                  <a:lnTo>
                    <a:pt x="2120" y="2644"/>
                  </a:lnTo>
                  <a:lnTo>
                    <a:pt x="1834" y="2644"/>
                  </a:lnTo>
                  <a:cubicBezTo>
                    <a:pt x="834" y="2644"/>
                    <a:pt x="48" y="3454"/>
                    <a:pt x="48" y="4430"/>
                  </a:cubicBezTo>
                  <a:lnTo>
                    <a:pt x="48" y="5026"/>
                  </a:lnTo>
                  <a:lnTo>
                    <a:pt x="0" y="5026"/>
                  </a:lnTo>
                  <a:cubicBezTo>
                    <a:pt x="0" y="5669"/>
                    <a:pt x="548" y="6216"/>
                    <a:pt x="1191" y="6216"/>
                  </a:cubicBezTo>
                  <a:lnTo>
                    <a:pt x="2691" y="6216"/>
                  </a:lnTo>
                  <a:cubicBezTo>
                    <a:pt x="2691" y="5716"/>
                    <a:pt x="2263" y="5312"/>
                    <a:pt x="1786" y="5312"/>
                  </a:cubicBezTo>
                  <a:cubicBezTo>
                    <a:pt x="1620" y="5312"/>
                    <a:pt x="1501" y="5169"/>
                    <a:pt x="1501" y="5026"/>
                  </a:cubicBezTo>
                  <a:lnTo>
                    <a:pt x="1501" y="4430"/>
                  </a:lnTo>
                  <a:cubicBezTo>
                    <a:pt x="1501" y="4240"/>
                    <a:pt x="1643" y="4121"/>
                    <a:pt x="1786" y="4121"/>
                  </a:cubicBezTo>
                  <a:cubicBezTo>
                    <a:pt x="2501" y="4121"/>
                    <a:pt x="3144" y="3716"/>
                    <a:pt x="3287" y="2644"/>
                  </a:cubicBezTo>
                  <a:lnTo>
                    <a:pt x="3287" y="2501"/>
                  </a:lnTo>
                  <a:cubicBezTo>
                    <a:pt x="3644" y="2287"/>
                    <a:pt x="3882" y="1906"/>
                    <a:pt x="3882" y="1454"/>
                  </a:cubicBezTo>
                  <a:lnTo>
                    <a:pt x="3882" y="811"/>
                  </a:lnTo>
                  <a:cubicBezTo>
                    <a:pt x="3882" y="501"/>
                    <a:pt x="3620" y="215"/>
                    <a:pt x="3287" y="215"/>
                  </a:cubicBezTo>
                  <a:cubicBezTo>
                    <a:pt x="3144" y="215"/>
                    <a:pt x="2977" y="168"/>
                    <a:pt x="2906" y="72"/>
                  </a:cubicBezTo>
                  <a:cubicBezTo>
                    <a:pt x="2846" y="25"/>
                    <a:pt x="2769" y="1"/>
                    <a:pt x="269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3625" y="1382233"/>
            <a:ext cx="7716600" cy="3530023"/>
          </a:xfrm>
        </p:spPr>
        <p:txBody>
          <a:bodyPr/>
          <a:lstStyle/>
          <a:p>
            <a:r>
              <a:rPr lang="es-CL" sz="1800" dirty="0"/>
              <a:t>El Budismo entra a Japón desde China en el siglo </a:t>
            </a:r>
            <a:r>
              <a:rPr lang="es-CL" sz="1800" dirty="0" smtClean="0"/>
              <a:t>XIII. Se </a:t>
            </a:r>
            <a:r>
              <a:rPr lang="es-CL" sz="1800" dirty="0"/>
              <a:t>crea la nueva corriente Zen que es una mezcla sincrética de filosofías y valores de tres fuentes diferentes: </a:t>
            </a:r>
            <a:r>
              <a:rPr lang="es-CL" sz="1800" dirty="0" smtClean="0"/>
              <a:t/>
            </a:r>
            <a:br>
              <a:rPr lang="es-CL" sz="1800" dirty="0" smtClean="0"/>
            </a:br>
            <a:r>
              <a:rPr lang="es-CL" sz="1800" dirty="0" smtClean="0"/>
              <a:t>a</a:t>
            </a:r>
            <a:r>
              <a:rPr lang="es-CL" sz="1800" dirty="0"/>
              <a:t>) el misticismo de la India, </a:t>
            </a:r>
            <a:r>
              <a:rPr lang="es-CL" sz="1800" dirty="0" smtClean="0"/>
              <a:t/>
            </a:r>
            <a:br>
              <a:rPr lang="es-CL" sz="1800" dirty="0" smtClean="0"/>
            </a:br>
            <a:r>
              <a:rPr lang="es-CL" sz="1800" dirty="0" smtClean="0"/>
              <a:t>b</a:t>
            </a:r>
            <a:r>
              <a:rPr lang="es-CL" sz="1800" dirty="0"/>
              <a:t>) el vínculo por la naturaleza </a:t>
            </a:r>
            <a:r>
              <a:rPr lang="es-CL" sz="1800" dirty="0" smtClean="0"/>
              <a:t>y la espontaneidad del </a:t>
            </a:r>
            <a:r>
              <a:rPr lang="es-CL" sz="1800" dirty="0"/>
              <a:t>taoísmo y </a:t>
            </a:r>
            <a:r>
              <a:rPr lang="es-CL" sz="1800" dirty="0" smtClean="0"/>
              <a:t/>
            </a:r>
            <a:br>
              <a:rPr lang="es-CL" sz="1800" dirty="0" smtClean="0"/>
            </a:br>
            <a:r>
              <a:rPr lang="es-CL" sz="1800" dirty="0" smtClean="0"/>
              <a:t>c</a:t>
            </a:r>
            <a:r>
              <a:rPr lang="es-CL" sz="1800" dirty="0"/>
              <a:t>) el pragmatismo moral de Confucio </a:t>
            </a:r>
            <a:r>
              <a:rPr lang="es-MX" sz="1800" dirty="0"/>
              <a:t/>
            </a:r>
            <a:br>
              <a:rPr lang="es-MX" sz="1800" dirty="0"/>
            </a:br>
            <a:r>
              <a:rPr lang="es-CL" sz="1800" dirty="0"/>
              <a:t> El Budismo en Japón ha ido más allá de la vida espiritual de los japoneses. Es parte de su vida cotidiana</a:t>
            </a:r>
            <a:r>
              <a:rPr lang="es-CL" sz="1800" dirty="0" smtClean="0"/>
              <a:t>.</a:t>
            </a:r>
            <a:br>
              <a:rPr lang="es-CL" sz="1800" dirty="0" smtClean="0"/>
            </a:br>
            <a:r>
              <a:rPr lang="es-CL" sz="1800" dirty="0"/>
              <a:t/>
            </a:r>
            <a:br>
              <a:rPr lang="es-CL" sz="1800" dirty="0"/>
            </a:br>
            <a:r>
              <a:rPr lang="es-CL" sz="1800" dirty="0" smtClean="0"/>
              <a:t>			</a:t>
            </a:r>
            <a:br>
              <a:rPr lang="es-CL" sz="1800" dirty="0" smtClean="0"/>
            </a:br>
            <a:r>
              <a:rPr lang="es-CL" sz="1800" dirty="0" smtClean="0"/>
              <a:t/>
            </a:r>
            <a:br>
              <a:rPr lang="es-CL" sz="1800" dirty="0" smtClean="0"/>
            </a:br>
            <a:r>
              <a:rPr lang="es-CL" sz="1800" dirty="0"/>
              <a:t> </a:t>
            </a:r>
            <a:r>
              <a:rPr lang="es-CL" sz="1800" dirty="0" smtClean="0"/>
              <a:t> </a:t>
            </a:r>
            <a:r>
              <a:rPr lang="es-CL" sz="1800" dirty="0"/>
              <a:t>La “iluminación” de cada persona (</a:t>
            </a:r>
            <a:r>
              <a:rPr lang="es-CL" sz="1800" dirty="0" err="1"/>
              <a:t>satori</a:t>
            </a:r>
            <a:r>
              <a:rPr lang="es-CL" sz="1800" dirty="0"/>
              <a:t>) es encontrar el significado íntimo, la esencia  que posee cada experiencia particular desde comer hasta cómo hacer negocios.</a:t>
            </a:r>
            <a:r>
              <a:rPr lang="es-MX" sz="1800" dirty="0"/>
              <a:t/>
            </a:r>
            <a:br>
              <a:rPr lang="es-MX" sz="1800" dirty="0"/>
            </a:br>
            <a:endParaRPr lang="es-MX" sz="1800" dirty="0"/>
          </a:p>
        </p:txBody>
      </p:sp>
      <p:grpSp>
        <p:nvGrpSpPr>
          <p:cNvPr id="3" name="Google Shape;903;p53"/>
          <p:cNvGrpSpPr/>
          <p:nvPr/>
        </p:nvGrpSpPr>
        <p:grpSpPr>
          <a:xfrm>
            <a:off x="3753293" y="3489363"/>
            <a:ext cx="435647" cy="497845"/>
            <a:chOff x="713625" y="2251056"/>
            <a:chExt cx="366776" cy="360116"/>
          </a:xfrm>
        </p:grpSpPr>
        <p:sp>
          <p:nvSpPr>
            <p:cNvPr id="4" name="Google Shape;904;p53"/>
            <p:cNvSpPr/>
            <p:nvPr/>
          </p:nvSpPr>
          <p:spPr>
            <a:xfrm>
              <a:off x="811838" y="2345991"/>
              <a:ext cx="79748" cy="76612"/>
            </a:xfrm>
            <a:custGeom>
              <a:avLst/>
              <a:gdLst/>
              <a:ahLst/>
              <a:cxnLst/>
              <a:rect l="l" t="t" r="r" b="b"/>
              <a:pathLst>
                <a:path w="2263" h="2174" extrusionOk="0">
                  <a:moveTo>
                    <a:pt x="1691" y="0"/>
                  </a:moveTo>
                  <a:lnTo>
                    <a:pt x="0" y="1691"/>
                  </a:lnTo>
                  <a:lnTo>
                    <a:pt x="191" y="1906"/>
                  </a:lnTo>
                  <a:cubicBezTo>
                    <a:pt x="369" y="2084"/>
                    <a:pt x="601" y="2173"/>
                    <a:pt x="834" y="2173"/>
                  </a:cubicBezTo>
                  <a:cubicBezTo>
                    <a:pt x="1066" y="2173"/>
                    <a:pt x="1298" y="2084"/>
                    <a:pt x="1477" y="1906"/>
                  </a:cubicBezTo>
                  <a:lnTo>
                    <a:pt x="1905" y="1501"/>
                  </a:lnTo>
                  <a:cubicBezTo>
                    <a:pt x="2262" y="1144"/>
                    <a:pt x="2262" y="572"/>
                    <a:pt x="1905" y="215"/>
                  </a:cubicBezTo>
                  <a:lnTo>
                    <a:pt x="1691"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05;p53"/>
            <p:cNvSpPr/>
            <p:nvPr/>
          </p:nvSpPr>
          <p:spPr>
            <a:xfrm>
              <a:off x="713625" y="2251056"/>
              <a:ext cx="152801" cy="149523"/>
            </a:xfrm>
            <a:custGeom>
              <a:avLst/>
              <a:gdLst/>
              <a:ahLst/>
              <a:cxnLst/>
              <a:rect l="l" t="t" r="r" b="b"/>
              <a:pathLst>
                <a:path w="4336" h="4243" extrusionOk="0">
                  <a:moveTo>
                    <a:pt x="825" y="608"/>
                  </a:moveTo>
                  <a:cubicBezTo>
                    <a:pt x="993" y="608"/>
                    <a:pt x="1155" y="676"/>
                    <a:pt x="1287" y="789"/>
                  </a:cubicBezTo>
                  <a:lnTo>
                    <a:pt x="882" y="1218"/>
                  </a:lnTo>
                  <a:cubicBezTo>
                    <a:pt x="715" y="1027"/>
                    <a:pt x="668" y="813"/>
                    <a:pt x="691" y="623"/>
                  </a:cubicBezTo>
                  <a:cubicBezTo>
                    <a:pt x="736" y="613"/>
                    <a:pt x="781" y="608"/>
                    <a:pt x="825" y="608"/>
                  </a:cubicBezTo>
                  <a:close/>
                  <a:moveTo>
                    <a:pt x="1715" y="1218"/>
                  </a:moveTo>
                  <a:cubicBezTo>
                    <a:pt x="2216" y="1789"/>
                    <a:pt x="2573" y="2313"/>
                    <a:pt x="2787" y="2694"/>
                  </a:cubicBezTo>
                  <a:cubicBezTo>
                    <a:pt x="2358" y="2504"/>
                    <a:pt x="1835" y="2147"/>
                    <a:pt x="1287" y="1623"/>
                  </a:cubicBezTo>
                  <a:lnTo>
                    <a:pt x="1715" y="1218"/>
                  </a:lnTo>
                  <a:close/>
                  <a:moveTo>
                    <a:pt x="789" y="1"/>
                  </a:moveTo>
                  <a:cubicBezTo>
                    <a:pt x="638" y="1"/>
                    <a:pt x="484" y="25"/>
                    <a:pt x="334" y="75"/>
                  </a:cubicBezTo>
                  <a:cubicBezTo>
                    <a:pt x="239" y="122"/>
                    <a:pt x="191" y="170"/>
                    <a:pt x="168" y="265"/>
                  </a:cubicBezTo>
                  <a:cubicBezTo>
                    <a:pt x="1" y="742"/>
                    <a:pt x="120" y="1266"/>
                    <a:pt x="453" y="1670"/>
                  </a:cubicBezTo>
                  <a:cubicBezTo>
                    <a:pt x="72" y="2266"/>
                    <a:pt x="120" y="3028"/>
                    <a:pt x="644" y="3528"/>
                  </a:cubicBezTo>
                  <a:cubicBezTo>
                    <a:pt x="1096" y="4004"/>
                    <a:pt x="1620" y="4195"/>
                    <a:pt x="2025" y="4242"/>
                  </a:cubicBezTo>
                  <a:lnTo>
                    <a:pt x="2597" y="3695"/>
                  </a:lnTo>
                  <a:lnTo>
                    <a:pt x="2597" y="3695"/>
                  </a:lnTo>
                  <a:cubicBezTo>
                    <a:pt x="2557" y="3699"/>
                    <a:pt x="2504" y="3702"/>
                    <a:pt x="2441" y="3702"/>
                  </a:cubicBezTo>
                  <a:cubicBezTo>
                    <a:pt x="2124" y="3702"/>
                    <a:pt x="1545" y="3619"/>
                    <a:pt x="1049" y="3123"/>
                  </a:cubicBezTo>
                  <a:cubicBezTo>
                    <a:pt x="787" y="2861"/>
                    <a:pt x="715" y="2432"/>
                    <a:pt x="906" y="2075"/>
                  </a:cubicBezTo>
                  <a:lnTo>
                    <a:pt x="906" y="2075"/>
                  </a:lnTo>
                  <a:cubicBezTo>
                    <a:pt x="1668" y="2790"/>
                    <a:pt x="2430" y="3218"/>
                    <a:pt x="2859" y="3409"/>
                  </a:cubicBezTo>
                  <a:lnTo>
                    <a:pt x="3478" y="2790"/>
                  </a:lnTo>
                  <a:cubicBezTo>
                    <a:pt x="3287" y="2337"/>
                    <a:pt x="2859" y="1599"/>
                    <a:pt x="2144" y="837"/>
                  </a:cubicBezTo>
                  <a:cubicBezTo>
                    <a:pt x="2272" y="764"/>
                    <a:pt x="2410" y="729"/>
                    <a:pt x="2550" y="729"/>
                  </a:cubicBezTo>
                  <a:cubicBezTo>
                    <a:pt x="2774" y="729"/>
                    <a:pt x="3001" y="818"/>
                    <a:pt x="3192" y="980"/>
                  </a:cubicBezTo>
                  <a:cubicBezTo>
                    <a:pt x="3787" y="1575"/>
                    <a:pt x="3787" y="2290"/>
                    <a:pt x="3763" y="2528"/>
                  </a:cubicBezTo>
                  <a:lnTo>
                    <a:pt x="4335" y="1956"/>
                  </a:lnTo>
                  <a:cubicBezTo>
                    <a:pt x="4264" y="1551"/>
                    <a:pt x="4097" y="1027"/>
                    <a:pt x="3621" y="551"/>
                  </a:cubicBezTo>
                  <a:cubicBezTo>
                    <a:pt x="3327" y="271"/>
                    <a:pt x="2950" y="132"/>
                    <a:pt x="2576" y="132"/>
                  </a:cubicBezTo>
                  <a:cubicBezTo>
                    <a:pt x="2283" y="132"/>
                    <a:pt x="1990" y="217"/>
                    <a:pt x="1739" y="384"/>
                  </a:cubicBezTo>
                  <a:cubicBezTo>
                    <a:pt x="1489" y="134"/>
                    <a:pt x="1145" y="1"/>
                    <a:pt x="78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06;p53"/>
            <p:cNvSpPr/>
            <p:nvPr/>
          </p:nvSpPr>
          <p:spPr>
            <a:xfrm>
              <a:off x="902474" y="2440610"/>
              <a:ext cx="79748" cy="76612"/>
            </a:xfrm>
            <a:custGeom>
              <a:avLst/>
              <a:gdLst/>
              <a:ahLst/>
              <a:cxnLst/>
              <a:rect l="l" t="t" r="r" b="b"/>
              <a:pathLst>
                <a:path w="2263" h="2174" extrusionOk="0">
                  <a:moveTo>
                    <a:pt x="1417" y="0"/>
                  </a:moveTo>
                  <a:cubicBezTo>
                    <a:pt x="1191" y="0"/>
                    <a:pt x="965" y="90"/>
                    <a:pt x="786" y="268"/>
                  </a:cubicBezTo>
                  <a:lnTo>
                    <a:pt x="357" y="697"/>
                  </a:lnTo>
                  <a:cubicBezTo>
                    <a:pt x="0" y="1030"/>
                    <a:pt x="0" y="1602"/>
                    <a:pt x="357" y="1959"/>
                  </a:cubicBezTo>
                  <a:lnTo>
                    <a:pt x="572" y="2174"/>
                  </a:lnTo>
                  <a:lnTo>
                    <a:pt x="2262" y="483"/>
                  </a:lnTo>
                  <a:lnTo>
                    <a:pt x="2048" y="268"/>
                  </a:lnTo>
                  <a:cubicBezTo>
                    <a:pt x="1870" y="90"/>
                    <a:pt x="1643" y="0"/>
                    <a:pt x="141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07;p53"/>
            <p:cNvSpPr/>
            <p:nvPr/>
          </p:nvSpPr>
          <p:spPr>
            <a:xfrm>
              <a:off x="927635" y="2461789"/>
              <a:ext cx="152765" cy="149382"/>
            </a:xfrm>
            <a:custGeom>
              <a:avLst/>
              <a:gdLst/>
              <a:ahLst/>
              <a:cxnLst/>
              <a:rect l="l" t="t" r="r" b="b"/>
              <a:pathLst>
                <a:path w="4335" h="4239" extrusionOk="0">
                  <a:moveTo>
                    <a:pt x="1525" y="1573"/>
                  </a:moveTo>
                  <a:cubicBezTo>
                    <a:pt x="1953" y="1787"/>
                    <a:pt x="2477" y="2144"/>
                    <a:pt x="3025" y="2668"/>
                  </a:cubicBezTo>
                  <a:lnTo>
                    <a:pt x="2620" y="3073"/>
                  </a:lnTo>
                  <a:cubicBezTo>
                    <a:pt x="2120" y="2525"/>
                    <a:pt x="1763" y="1977"/>
                    <a:pt x="1525" y="1573"/>
                  </a:cubicBezTo>
                  <a:close/>
                  <a:moveTo>
                    <a:pt x="3454" y="3073"/>
                  </a:moveTo>
                  <a:cubicBezTo>
                    <a:pt x="3620" y="3240"/>
                    <a:pt x="3668" y="3454"/>
                    <a:pt x="3644" y="3668"/>
                  </a:cubicBezTo>
                  <a:cubicBezTo>
                    <a:pt x="3617" y="3671"/>
                    <a:pt x="3590" y="3673"/>
                    <a:pt x="3563" y="3673"/>
                  </a:cubicBezTo>
                  <a:cubicBezTo>
                    <a:pt x="3376" y="3673"/>
                    <a:pt x="3194" y="3602"/>
                    <a:pt x="3049" y="3478"/>
                  </a:cubicBezTo>
                  <a:lnTo>
                    <a:pt x="3454" y="3073"/>
                  </a:lnTo>
                  <a:close/>
                  <a:moveTo>
                    <a:pt x="2311" y="1"/>
                  </a:moveTo>
                  <a:lnTo>
                    <a:pt x="1739" y="572"/>
                  </a:lnTo>
                  <a:cubicBezTo>
                    <a:pt x="1791" y="562"/>
                    <a:pt x="1867" y="554"/>
                    <a:pt x="1960" y="554"/>
                  </a:cubicBezTo>
                  <a:cubicBezTo>
                    <a:pt x="2286" y="554"/>
                    <a:pt x="2823" y="656"/>
                    <a:pt x="3287" y="1120"/>
                  </a:cubicBezTo>
                  <a:cubicBezTo>
                    <a:pt x="3549" y="1382"/>
                    <a:pt x="3620" y="1811"/>
                    <a:pt x="3430" y="2168"/>
                  </a:cubicBezTo>
                  <a:cubicBezTo>
                    <a:pt x="2620" y="1477"/>
                    <a:pt x="1906" y="1072"/>
                    <a:pt x="1477" y="834"/>
                  </a:cubicBezTo>
                  <a:lnTo>
                    <a:pt x="834" y="1453"/>
                  </a:lnTo>
                  <a:cubicBezTo>
                    <a:pt x="1048" y="1906"/>
                    <a:pt x="1477" y="2644"/>
                    <a:pt x="2191" y="3430"/>
                  </a:cubicBezTo>
                  <a:cubicBezTo>
                    <a:pt x="2064" y="3494"/>
                    <a:pt x="1924" y="3526"/>
                    <a:pt x="1782" y="3526"/>
                  </a:cubicBezTo>
                  <a:cubicBezTo>
                    <a:pt x="1552" y="3526"/>
                    <a:pt x="1321" y="3440"/>
                    <a:pt x="1144" y="3263"/>
                  </a:cubicBezTo>
                  <a:cubicBezTo>
                    <a:pt x="548" y="2668"/>
                    <a:pt x="548" y="1954"/>
                    <a:pt x="572" y="1715"/>
                  </a:cubicBezTo>
                  <a:lnTo>
                    <a:pt x="572" y="1715"/>
                  </a:lnTo>
                  <a:lnTo>
                    <a:pt x="0" y="2287"/>
                  </a:lnTo>
                  <a:cubicBezTo>
                    <a:pt x="72" y="2716"/>
                    <a:pt x="239" y="3216"/>
                    <a:pt x="715" y="3692"/>
                  </a:cubicBezTo>
                  <a:cubicBezTo>
                    <a:pt x="1011" y="3975"/>
                    <a:pt x="1391" y="4121"/>
                    <a:pt x="1769" y="4121"/>
                  </a:cubicBezTo>
                  <a:cubicBezTo>
                    <a:pt x="2059" y="4121"/>
                    <a:pt x="2348" y="4035"/>
                    <a:pt x="2596" y="3859"/>
                  </a:cubicBezTo>
                  <a:cubicBezTo>
                    <a:pt x="2852" y="4097"/>
                    <a:pt x="3205" y="4238"/>
                    <a:pt x="3568" y="4238"/>
                  </a:cubicBezTo>
                  <a:cubicBezTo>
                    <a:pt x="3713" y="4238"/>
                    <a:pt x="3859" y="4216"/>
                    <a:pt x="4001" y="4168"/>
                  </a:cubicBezTo>
                  <a:cubicBezTo>
                    <a:pt x="4097" y="4145"/>
                    <a:pt x="4144" y="4073"/>
                    <a:pt x="4168" y="3978"/>
                  </a:cubicBezTo>
                  <a:cubicBezTo>
                    <a:pt x="4335" y="3502"/>
                    <a:pt x="4216" y="2978"/>
                    <a:pt x="3882" y="2597"/>
                  </a:cubicBezTo>
                  <a:cubicBezTo>
                    <a:pt x="4263" y="2001"/>
                    <a:pt x="4216" y="1215"/>
                    <a:pt x="3692" y="715"/>
                  </a:cubicBezTo>
                  <a:cubicBezTo>
                    <a:pt x="3215" y="239"/>
                    <a:pt x="2715" y="48"/>
                    <a:pt x="231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8;p53"/>
            <p:cNvSpPr/>
            <p:nvPr/>
          </p:nvSpPr>
          <p:spPr>
            <a:xfrm>
              <a:off x="860504" y="2395503"/>
              <a:ext cx="72207" cy="72207"/>
            </a:xfrm>
            <a:custGeom>
              <a:avLst/>
              <a:gdLst/>
              <a:ahLst/>
              <a:cxnLst/>
              <a:rect l="l" t="t" r="r" b="b"/>
              <a:pathLst>
                <a:path w="2049" h="2049" extrusionOk="0">
                  <a:moveTo>
                    <a:pt x="1263" y="0"/>
                  </a:moveTo>
                  <a:cubicBezTo>
                    <a:pt x="1191" y="191"/>
                    <a:pt x="1072" y="358"/>
                    <a:pt x="929" y="501"/>
                  </a:cubicBezTo>
                  <a:lnTo>
                    <a:pt x="500" y="929"/>
                  </a:lnTo>
                  <a:cubicBezTo>
                    <a:pt x="358" y="1072"/>
                    <a:pt x="191" y="1191"/>
                    <a:pt x="0" y="1263"/>
                  </a:cubicBezTo>
                  <a:lnTo>
                    <a:pt x="810" y="2049"/>
                  </a:lnTo>
                  <a:cubicBezTo>
                    <a:pt x="881" y="1882"/>
                    <a:pt x="977" y="1691"/>
                    <a:pt x="1143" y="1548"/>
                  </a:cubicBezTo>
                  <a:lnTo>
                    <a:pt x="1548" y="1144"/>
                  </a:lnTo>
                  <a:cubicBezTo>
                    <a:pt x="1691" y="977"/>
                    <a:pt x="1882" y="858"/>
                    <a:pt x="2048" y="810"/>
                  </a:cubicBezTo>
                  <a:lnTo>
                    <a:pt x="1263"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35873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3625" y="554699"/>
            <a:ext cx="7716600" cy="3953505"/>
          </a:xfrm>
        </p:spPr>
        <p:txBody>
          <a:bodyPr/>
          <a:lstStyle/>
          <a:p>
            <a:r>
              <a:rPr lang="es-MX" dirty="0" smtClean="0"/>
              <a:t/>
            </a:r>
            <a:br>
              <a:rPr lang="es-MX" dirty="0" smtClean="0"/>
            </a:br>
            <a:r>
              <a:rPr lang="es-MX" dirty="0"/>
              <a:t/>
            </a:r>
            <a:br>
              <a:rPr lang="es-MX" dirty="0"/>
            </a:br>
            <a:r>
              <a:rPr lang="es-MX" dirty="0" smtClean="0"/>
              <a:t/>
            </a:r>
            <a:br>
              <a:rPr lang="es-MX" dirty="0" smtClean="0"/>
            </a:br>
            <a:r>
              <a:rPr lang="es-MX" dirty="0" smtClean="0"/>
              <a:t>JAPÓN. Inventario de valores .  </a:t>
            </a:r>
            <a:r>
              <a:rPr lang="es-MX" dirty="0"/>
              <a:t>I</a:t>
            </a:r>
            <a:r>
              <a:rPr lang="es-MX" dirty="0" smtClean="0"/>
              <a:t>ntersecciones</a:t>
            </a:r>
            <a:br>
              <a:rPr lang="es-MX" dirty="0" smtClean="0"/>
            </a:br>
            <a:r>
              <a:rPr lang="es-MX" dirty="0" smtClean="0"/>
              <a:t/>
            </a:r>
            <a:br>
              <a:rPr lang="es-MX" dirty="0" smtClean="0"/>
            </a:br>
            <a:r>
              <a:rPr lang="es-MX" dirty="0" smtClean="0"/>
              <a:t>1ª BRAMÁNICA</a:t>
            </a:r>
            <a:br>
              <a:rPr lang="es-MX" dirty="0" smtClean="0"/>
            </a:br>
            <a:r>
              <a:rPr lang="es-MX" sz="1600" dirty="0" smtClean="0"/>
              <a:t>Sutra </a:t>
            </a:r>
            <a:r>
              <a:rPr lang="es-MX" sz="1600" dirty="0" err="1"/>
              <a:t>Buddhavamsa</a:t>
            </a:r>
            <a:r>
              <a:rPr lang="es-MX" sz="1600" dirty="0"/>
              <a:t> </a:t>
            </a:r>
            <a:r>
              <a:rPr lang="es-MX" sz="1600" dirty="0" smtClean="0"/>
              <a:t>10 </a:t>
            </a:r>
            <a:r>
              <a:rPr lang="es-MX" sz="1600" dirty="0" err="1" smtClean="0"/>
              <a:t>Paramitas</a:t>
            </a:r>
            <a:r>
              <a:rPr lang="es-MX" sz="1600" dirty="0" smtClean="0"/>
              <a:t> </a:t>
            </a:r>
            <a:r>
              <a:rPr lang="es-MX" sz="1600" dirty="0"/>
              <a:t>o perfecciones budistas para liberarse de la mentalidad egocéntrica: </a:t>
            </a:r>
            <a:r>
              <a:rPr lang="es-MX" sz="1600" dirty="0" smtClean="0"/>
              <a:t>CONDUCTA BONDADOSA</a:t>
            </a:r>
            <a:r>
              <a:rPr lang="es-MX" sz="1600" dirty="0"/>
              <a:t/>
            </a:r>
            <a:br>
              <a:rPr lang="es-MX" sz="1600" dirty="0"/>
            </a:br>
            <a:r>
              <a:rPr lang="es-MX" sz="1600" dirty="0"/>
              <a:t> </a:t>
            </a:r>
            <a:br>
              <a:rPr lang="es-MX" sz="1600" dirty="0"/>
            </a:br>
            <a:r>
              <a:rPr lang="es-MX" sz="2400" i="1" dirty="0"/>
              <a:t>generosidad, honestidad, paciencia, sabiduría</a:t>
            </a:r>
            <a:r>
              <a:rPr lang="es-MX" sz="2400" i="1" dirty="0" smtClean="0"/>
              <a:t>,</a:t>
            </a:r>
            <a:br>
              <a:rPr lang="es-MX" sz="2400" i="1" dirty="0" smtClean="0"/>
            </a:br>
            <a:r>
              <a:rPr lang="es-MX" sz="2400" i="1" dirty="0" smtClean="0"/>
              <a:t>esfuerzo</a:t>
            </a:r>
            <a:r>
              <a:rPr lang="es-MX" sz="2400" i="1" dirty="0"/>
              <a:t>, amabilidad, renuncia, determinación, sinceridad y ecuanimidad. </a:t>
            </a:r>
            <a:br>
              <a:rPr lang="es-MX" sz="2400" i="1" dirty="0"/>
            </a:br>
            <a:r>
              <a:rPr lang="es-MX" sz="2400" i="1" dirty="0"/>
              <a:t> </a:t>
            </a:r>
            <a:br>
              <a:rPr lang="es-MX" sz="2400" i="1" dirty="0"/>
            </a:br>
            <a:r>
              <a:rPr lang="es-MX" dirty="0" smtClean="0"/>
              <a:t/>
            </a:r>
            <a:br>
              <a:rPr lang="es-MX" dirty="0" smtClean="0"/>
            </a:br>
            <a:endParaRPr lang="es-MX" dirty="0"/>
          </a:p>
        </p:txBody>
      </p:sp>
    </p:spTree>
    <p:extLst>
      <p:ext uri="{BB962C8B-B14F-4D97-AF65-F5344CB8AC3E}">
        <p14:creationId xmlns:p14="http://schemas.microsoft.com/office/powerpoint/2010/main" val="96164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p:cNvSpPr txBox="1">
            <a:spLocks noGrp="1"/>
          </p:cNvSpPr>
          <p:nvPr>
            <p:ph type="body" idx="1"/>
          </p:nvPr>
        </p:nvSpPr>
        <p:spPr>
          <a:xfrm>
            <a:off x="460012" y="1335925"/>
            <a:ext cx="7719600" cy="3252300"/>
          </a:xfrm>
          <a:prstGeom prst="rect">
            <a:avLst/>
          </a:prstGeom>
        </p:spPr>
        <p:txBody>
          <a:bodyPr spcFirstLastPara="1" wrap="square" lIns="91425" tIns="91425" rIns="91425" bIns="91425" anchor="ctr" anchorCtr="0">
            <a:noAutofit/>
          </a:bodyPr>
          <a:lstStyle/>
          <a:p>
            <a:pPr algn="just"/>
            <a:r>
              <a:rPr lang="es-CL" sz="1600" dirty="0"/>
              <a:t>Cuando las poblaciones de China entraron  en contacto con el pensamiento hindú ya en la forma del Budismo, alrededor del siglo I d. </a:t>
            </a:r>
            <a:r>
              <a:rPr lang="es-CL" sz="1600" dirty="0" smtClean="0"/>
              <a:t>C,  </a:t>
            </a:r>
            <a:r>
              <a:rPr lang="es-CL" sz="1600" dirty="0"/>
              <a:t>dos desarrollos paralelos sucedieron. </a:t>
            </a:r>
          </a:p>
          <a:p>
            <a:pPr marL="596900" lvl="1" indent="0" algn="just">
              <a:buNone/>
            </a:pPr>
            <a:r>
              <a:rPr lang="es-CL" sz="1600" dirty="0"/>
              <a:t>La traducción de los </a:t>
            </a:r>
            <a:r>
              <a:rPr lang="es-CL" sz="1600" dirty="0" err="1"/>
              <a:t>sutras</a:t>
            </a:r>
            <a:r>
              <a:rPr lang="es-CL" sz="1600" dirty="0"/>
              <a:t> budistas estimularon a los pensadores chinos y los llevó a interpretar las enseñanzas del Buda hindú a la luz de sus propias filosofías chinas. </a:t>
            </a:r>
          </a:p>
          <a:p>
            <a:pPr marL="596900" lvl="1" indent="0" algn="just">
              <a:buNone/>
            </a:pPr>
            <a:r>
              <a:rPr lang="es-CL" sz="1600" dirty="0"/>
              <a:t>Surge un muy fructífero intercambio de ideas, que culminaron, en las escuelas </a:t>
            </a:r>
            <a:r>
              <a:rPr lang="es-CL" sz="1600" dirty="0" err="1"/>
              <a:t>Huayen</a:t>
            </a:r>
            <a:r>
              <a:rPr lang="es-CL" sz="1600" dirty="0"/>
              <a:t>, </a:t>
            </a:r>
            <a:r>
              <a:rPr lang="es-CL" sz="1600" dirty="0" err="1"/>
              <a:t>Avatamsaka</a:t>
            </a:r>
            <a:r>
              <a:rPr lang="es-CL" sz="1600" dirty="0"/>
              <a:t> y la de </a:t>
            </a:r>
            <a:r>
              <a:rPr lang="es-CL" sz="1600" dirty="0" err="1"/>
              <a:t>Kegon</a:t>
            </a:r>
            <a:r>
              <a:rPr lang="es-CL" sz="1600" dirty="0"/>
              <a:t> en Japón.</a:t>
            </a:r>
          </a:p>
          <a:p>
            <a:pPr marL="0" lvl="0" indent="0" algn="l" rtl="0">
              <a:spcBef>
                <a:spcPts val="0"/>
              </a:spcBef>
              <a:spcAft>
                <a:spcPts val="0"/>
              </a:spcAft>
              <a:buClr>
                <a:schemeClr val="dk1"/>
              </a:buClr>
              <a:buSzPts val="1100"/>
              <a:buFont typeface="Arial"/>
              <a:buNone/>
            </a:pPr>
            <a:endParaRPr dirty="0">
              <a:solidFill>
                <a:schemeClr val="lt1"/>
              </a:solidFill>
            </a:endParaRPr>
          </a:p>
        </p:txBody>
      </p:sp>
      <p:sp>
        <p:nvSpPr>
          <p:cNvPr id="250" name="Google Shape;250;p30"/>
          <p:cNvSpPr txBox="1">
            <a:spLocks noGrp="1"/>
          </p:cNvSpPr>
          <p:nvPr>
            <p:ph type="title"/>
          </p:nvPr>
        </p:nvSpPr>
        <p:spPr>
          <a:xfrm>
            <a:off x="713625" y="555275"/>
            <a:ext cx="7719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CL" dirty="0"/>
              <a:t>JAPON Y EL BUDISMO ZEN</a:t>
            </a:r>
            <a:endParaRPr dirty="0"/>
          </a:p>
        </p:txBody>
      </p:sp>
      <p:sp>
        <p:nvSpPr>
          <p:cNvPr id="4" name="Google Shape;590;p45">
            <a:extLst>
              <a:ext uri="{FF2B5EF4-FFF2-40B4-BE49-F238E27FC236}">
                <a16:creationId xmlns:a16="http://schemas.microsoft.com/office/drawing/2014/main" id="{005C8165-71DB-DCF2-0889-061AE1E9EB72}"/>
              </a:ext>
            </a:extLst>
          </p:cNvPr>
          <p:cNvSpPr/>
          <p:nvPr/>
        </p:nvSpPr>
        <p:spPr>
          <a:xfrm>
            <a:off x="888475" y="2626426"/>
            <a:ext cx="151826" cy="223652"/>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solidFill>
            <a:schemeClr val="accent1">
              <a:lumMod val="7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90;p45">
            <a:extLst>
              <a:ext uri="{FF2B5EF4-FFF2-40B4-BE49-F238E27FC236}">
                <a16:creationId xmlns:a16="http://schemas.microsoft.com/office/drawing/2014/main" id="{B51468AC-B504-BAF4-50B6-C0E5B7E85ECE}"/>
              </a:ext>
            </a:extLst>
          </p:cNvPr>
          <p:cNvSpPr/>
          <p:nvPr/>
        </p:nvSpPr>
        <p:spPr>
          <a:xfrm>
            <a:off x="888475" y="3541500"/>
            <a:ext cx="151826" cy="223652"/>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solidFill>
            <a:schemeClr val="accent1">
              <a:lumMod val="7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3625" y="554700"/>
            <a:ext cx="7716600" cy="3400612"/>
          </a:xfrm>
        </p:spPr>
        <p:txBody>
          <a:bodyPr/>
          <a:lstStyle/>
          <a:p>
            <a:r>
              <a:rPr lang="es-MX" dirty="0" smtClean="0"/>
              <a:t>2ª. CODIGO DEL GUERRERO. </a:t>
            </a:r>
            <a:r>
              <a:rPr lang="es-ES" b="0" dirty="0"/>
              <a:t>Rectitud, </a:t>
            </a:r>
            <a:r>
              <a:rPr lang="es-ES" dirty="0">
                <a:solidFill>
                  <a:srgbClr val="FF0000"/>
                </a:solidFill>
              </a:rPr>
              <a:t>Coraje</a:t>
            </a:r>
            <a:r>
              <a:rPr lang="es-ES" b="0" dirty="0"/>
              <a:t>, Benevolencia, Respeto, Honestidad, Honor y Lealtad</a:t>
            </a:r>
            <a:r>
              <a:rPr lang="es-ES" b="0" dirty="0" smtClean="0"/>
              <a:t>.</a:t>
            </a:r>
            <a:br>
              <a:rPr lang="es-ES" b="0" dirty="0" smtClean="0"/>
            </a:br>
            <a:r>
              <a:rPr lang="es-ES" b="0" dirty="0"/>
              <a:t> </a:t>
            </a:r>
            <a:r>
              <a:rPr lang="es-ES" b="0" dirty="0" smtClean="0"/>
              <a:t/>
            </a:r>
            <a:br>
              <a:rPr lang="es-ES" b="0" dirty="0" smtClean="0"/>
            </a:br>
            <a:r>
              <a:rPr lang="es-ES" b="0" dirty="0" smtClean="0"/>
              <a:t>Cobarde-</a:t>
            </a:r>
            <a:r>
              <a:rPr lang="es-ES" dirty="0" smtClean="0">
                <a:solidFill>
                  <a:srgbClr val="FF0000"/>
                </a:solidFill>
              </a:rPr>
              <a:t>Valiente</a:t>
            </a:r>
            <a:r>
              <a:rPr lang="es-ES" b="0" dirty="0" smtClean="0"/>
              <a:t>-Atrevido</a:t>
            </a:r>
            <a:endParaRPr lang="es-MX" dirty="0"/>
          </a:p>
        </p:txBody>
      </p:sp>
    </p:spTree>
    <p:extLst>
      <p:ext uri="{BB962C8B-B14F-4D97-AF65-F5344CB8AC3E}">
        <p14:creationId xmlns:p14="http://schemas.microsoft.com/office/powerpoint/2010/main" val="1681669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3ª ZEN</a:t>
            </a:r>
            <a:endParaRPr lang="es-MX" dirty="0"/>
          </a:p>
        </p:txBody>
      </p:sp>
      <p:sp>
        <p:nvSpPr>
          <p:cNvPr id="3" name="Rectángulo 2"/>
          <p:cNvSpPr/>
          <p:nvPr/>
        </p:nvSpPr>
        <p:spPr>
          <a:xfrm>
            <a:off x="2275367" y="0"/>
            <a:ext cx="7187610" cy="4963475"/>
          </a:xfrm>
          <a:prstGeom prst="rect">
            <a:avLst/>
          </a:prstGeom>
        </p:spPr>
        <p:txBody>
          <a:bodyPr wrap="square">
            <a:spAutoFit/>
          </a:bodyPr>
          <a:lstStyle/>
          <a:p>
            <a:pPr>
              <a:spcBef>
                <a:spcPts val="600"/>
              </a:spcBef>
              <a:spcAft>
                <a:spcPts val="600"/>
              </a:spcAft>
            </a:pPr>
            <a:endParaRPr lang="es-ES" sz="1100" dirty="0">
              <a:solidFill>
                <a:srgbClr val="202124"/>
              </a:solidFill>
              <a:latin typeface="Arial" panose="020B0604020202020204" pitchFamily="34" charset="0"/>
              <a:ea typeface="Times New Roman" panose="02020603050405020304" pitchFamily="18" charset="0"/>
            </a:endParaRPr>
          </a:p>
          <a:p>
            <a:pPr>
              <a:spcBef>
                <a:spcPts val="600"/>
              </a:spcBef>
              <a:spcAft>
                <a:spcPts val="600"/>
              </a:spcAft>
            </a:pPr>
            <a:r>
              <a:rPr lang="es-ES" sz="1600" b="1" dirty="0" smtClean="0">
                <a:solidFill>
                  <a:srgbClr val="FF0000"/>
                </a:solidFill>
                <a:latin typeface="Arial" panose="020B0604020202020204" pitchFamily="34" charset="0"/>
                <a:ea typeface="Times New Roman" panose="02020603050405020304" pitchFamily="18" charset="0"/>
              </a:rPr>
              <a:t>no </a:t>
            </a:r>
            <a:r>
              <a:rPr lang="es-ES" sz="1600" b="1" dirty="0">
                <a:solidFill>
                  <a:srgbClr val="FF0000"/>
                </a:solidFill>
                <a:latin typeface="Arial" panose="020B0604020202020204" pitchFamily="34" charset="0"/>
                <a:ea typeface="Times New Roman" panose="02020603050405020304" pitchFamily="18" charset="0"/>
              </a:rPr>
              <a:t>matar</a:t>
            </a:r>
            <a:r>
              <a:rPr lang="es-ES" sz="1200" dirty="0">
                <a:solidFill>
                  <a:srgbClr val="FF0000"/>
                </a:solidFill>
                <a:latin typeface="Arial" panose="020B0604020202020204" pitchFamily="34" charset="0"/>
                <a:ea typeface="Times New Roman" panose="02020603050405020304" pitchFamily="18" charset="0"/>
              </a:rPr>
              <a:t>, no robar, no adulterar, no mentir, no intoxicarse.</a:t>
            </a:r>
            <a:endParaRPr lang="es-MX" sz="1200" dirty="0">
              <a:solidFill>
                <a:srgbClr val="FF0000"/>
              </a:solidFill>
              <a:latin typeface="Times New Roman" panose="02020603050405020304" pitchFamily="18" charset="0"/>
              <a:ea typeface="Times New Roman" panose="02020603050405020304" pitchFamily="18" charset="0"/>
            </a:endParaRPr>
          </a:p>
          <a:p>
            <a:pPr>
              <a:lnSpc>
                <a:spcPct val="107000"/>
              </a:lnSpc>
              <a:spcAft>
                <a:spcPts val="800"/>
              </a:spcAft>
            </a:pPr>
            <a:endParaRPr lang="es-MX" sz="110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300"/>
              </a:spcAft>
              <a:tabLst>
                <a:tab pos="457200" algn="l"/>
              </a:tabLst>
            </a:pPr>
            <a:r>
              <a:rPr lang="es-MX" sz="1800" dirty="0">
                <a:solidFill>
                  <a:srgbClr val="202124"/>
                </a:solidFill>
                <a:latin typeface="+mj-lt"/>
                <a:ea typeface="Times New Roman" panose="02020603050405020304" pitchFamily="18" charset="0"/>
                <a:cs typeface="Times New Roman" panose="02020603050405020304" pitchFamily="18" charset="0"/>
              </a:rPr>
              <a:t>Haz una sola cosa a la vez.</a:t>
            </a:r>
            <a:endParaRPr lang="es-MX" sz="180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300"/>
              </a:spcAft>
              <a:tabLst>
                <a:tab pos="457200" algn="l"/>
              </a:tabLst>
            </a:pPr>
            <a:r>
              <a:rPr lang="es-MX" sz="1800" dirty="0">
                <a:solidFill>
                  <a:srgbClr val="202124"/>
                </a:solidFill>
                <a:latin typeface="+mj-lt"/>
                <a:ea typeface="Times New Roman" panose="02020603050405020304" pitchFamily="18" charset="0"/>
                <a:cs typeface="Times New Roman" panose="02020603050405020304" pitchFamily="18" charset="0"/>
              </a:rPr>
              <a:t>Hazlo </a:t>
            </a:r>
            <a:r>
              <a:rPr lang="es-MX" sz="1800" dirty="0" smtClean="0">
                <a:solidFill>
                  <a:srgbClr val="202124"/>
                </a:solidFill>
                <a:latin typeface="+mj-lt"/>
                <a:ea typeface="Times New Roman" panose="02020603050405020304" pitchFamily="18" charset="0"/>
                <a:cs typeface="Times New Roman" panose="02020603050405020304" pitchFamily="18" charset="0"/>
              </a:rPr>
              <a:t>perfecto y con tiempo</a:t>
            </a:r>
            <a:r>
              <a:rPr lang="es-MX" sz="1800" dirty="0" smtClean="0">
                <a:latin typeface="+mj-lt"/>
                <a:ea typeface="Times New Roman" panose="02020603050405020304" pitchFamily="18" charset="0"/>
                <a:cs typeface="Times New Roman" panose="02020603050405020304" pitchFamily="18" charset="0"/>
              </a:rPr>
              <a:t>. </a:t>
            </a:r>
            <a:r>
              <a:rPr lang="es-MX" sz="1800" dirty="0" smtClean="0">
                <a:solidFill>
                  <a:srgbClr val="202124"/>
                </a:solidFill>
                <a:latin typeface="+mj-lt"/>
                <a:ea typeface="Times New Roman" panose="02020603050405020304" pitchFamily="18" charset="0"/>
                <a:cs typeface="Times New Roman" panose="02020603050405020304" pitchFamily="18" charset="0"/>
              </a:rPr>
              <a:t>Haz menos cosas.</a:t>
            </a:r>
            <a:endParaRPr lang="es-MX" sz="180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300"/>
              </a:spcAft>
              <a:tabLst>
                <a:tab pos="457200" algn="l"/>
              </a:tabLst>
            </a:pPr>
            <a:r>
              <a:rPr lang="es-MX" sz="1800" dirty="0">
                <a:solidFill>
                  <a:srgbClr val="202124"/>
                </a:solidFill>
                <a:latin typeface="+mj-lt"/>
                <a:ea typeface="Times New Roman" panose="02020603050405020304" pitchFamily="18" charset="0"/>
                <a:cs typeface="Times New Roman" panose="02020603050405020304" pitchFamily="18" charset="0"/>
              </a:rPr>
              <a:t>Deja espacio entre actividad y </a:t>
            </a:r>
            <a:r>
              <a:rPr lang="es-MX" sz="1800" dirty="0" smtClean="0">
                <a:solidFill>
                  <a:srgbClr val="202124"/>
                </a:solidFill>
                <a:latin typeface="+mj-lt"/>
                <a:ea typeface="Times New Roman" panose="02020603050405020304" pitchFamily="18" charset="0"/>
                <a:cs typeface="Times New Roman" panose="02020603050405020304" pitchFamily="18" charset="0"/>
              </a:rPr>
              <a:t>actividad.</a:t>
            </a:r>
            <a:r>
              <a:rPr lang="es-MX" sz="1800" dirty="0">
                <a:latin typeface="+mj-lt"/>
                <a:ea typeface="Times New Roman" panose="02020603050405020304" pitchFamily="18" charset="0"/>
                <a:cs typeface="Times New Roman" panose="02020603050405020304" pitchFamily="18" charset="0"/>
              </a:rPr>
              <a:t> </a:t>
            </a:r>
            <a:endParaRPr lang="es-MX" sz="1800" dirty="0" smtClean="0">
              <a:latin typeface="+mj-lt"/>
              <a:ea typeface="Times New Roman" panose="02020603050405020304" pitchFamily="18" charset="0"/>
              <a:cs typeface="Times New Roman" panose="02020603050405020304" pitchFamily="18" charset="0"/>
            </a:endParaRPr>
          </a:p>
          <a:p>
            <a:pPr marL="342900" lvl="0" indent="-342900">
              <a:lnSpc>
                <a:spcPct val="107000"/>
              </a:lnSpc>
              <a:spcAft>
                <a:spcPts val="300"/>
              </a:spcAft>
              <a:tabLst>
                <a:tab pos="457200" algn="l"/>
              </a:tabLst>
            </a:pPr>
            <a:r>
              <a:rPr lang="es-MX" sz="1800" dirty="0" smtClean="0">
                <a:solidFill>
                  <a:srgbClr val="202124"/>
                </a:solidFill>
                <a:latin typeface="+mj-lt"/>
                <a:ea typeface="Times New Roman" panose="02020603050405020304" pitchFamily="18" charset="0"/>
                <a:cs typeface="Times New Roman" panose="02020603050405020304" pitchFamily="18" charset="0"/>
              </a:rPr>
              <a:t>Desarrolla </a:t>
            </a:r>
            <a:r>
              <a:rPr lang="es-MX" sz="1800" dirty="0">
                <a:solidFill>
                  <a:srgbClr val="202124"/>
                </a:solidFill>
                <a:latin typeface="+mj-lt"/>
                <a:ea typeface="Times New Roman" panose="02020603050405020304" pitchFamily="18" charset="0"/>
                <a:cs typeface="Times New Roman" panose="02020603050405020304" pitchFamily="18" charset="0"/>
              </a:rPr>
              <a:t>algún tipo de ritual relajante.</a:t>
            </a:r>
            <a:endParaRPr lang="es-MX" sz="180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300"/>
              </a:spcAft>
              <a:tabLst>
                <a:tab pos="457200" algn="l"/>
              </a:tabLst>
            </a:pPr>
            <a:r>
              <a:rPr lang="es-MX" sz="1800" dirty="0" smtClean="0">
                <a:solidFill>
                  <a:srgbClr val="202124"/>
                </a:solidFill>
                <a:latin typeface="+mj-lt"/>
                <a:ea typeface="Times New Roman" panose="02020603050405020304" pitchFamily="18" charset="0"/>
                <a:cs typeface="Times New Roman" panose="02020603050405020304" pitchFamily="18" charset="0"/>
              </a:rPr>
              <a:t>Dale </a:t>
            </a:r>
            <a:r>
              <a:rPr lang="es-MX" sz="1800" dirty="0">
                <a:solidFill>
                  <a:srgbClr val="202124"/>
                </a:solidFill>
                <a:latin typeface="+mj-lt"/>
                <a:ea typeface="Times New Roman" panose="02020603050405020304" pitchFamily="18" charset="0"/>
                <a:cs typeface="Times New Roman" panose="02020603050405020304" pitchFamily="18" charset="0"/>
              </a:rPr>
              <a:t>tiempo a ciertas </a:t>
            </a:r>
            <a:r>
              <a:rPr lang="es-MX" sz="1800" dirty="0" smtClean="0">
                <a:solidFill>
                  <a:srgbClr val="202124"/>
                </a:solidFill>
                <a:latin typeface="+mj-lt"/>
                <a:ea typeface="Times New Roman" panose="02020603050405020304" pitchFamily="18" charset="0"/>
                <a:cs typeface="Times New Roman" panose="02020603050405020304" pitchFamily="18" charset="0"/>
              </a:rPr>
              <a:t>actividades.</a:t>
            </a:r>
            <a:r>
              <a:rPr lang="es-MX" sz="1800" dirty="0">
                <a:latin typeface="+mj-lt"/>
                <a:ea typeface="Times New Roman" panose="02020603050405020304" pitchFamily="18" charset="0"/>
                <a:cs typeface="Times New Roman" panose="02020603050405020304" pitchFamily="18" charset="0"/>
              </a:rPr>
              <a:t> </a:t>
            </a:r>
            <a:endParaRPr lang="es-MX" sz="1800" dirty="0" smtClean="0">
              <a:latin typeface="+mj-lt"/>
              <a:ea typeface="Times New Roman" panose="02020603050405020304" pitchFamily="18" charset="0"/>
              <a:cs typeface="Times New Roman" panose="02020603050405020304" pitchFamily="18" charset="0"/>
            </a:endParaRPr>
          </a:p>
          <a:p>
            <a:pPr marL="342900" lvl="0" indent="-342900">
              <a:lnSpc>
                <a:spcPct val="107000"/>
              </a:lnSpc>
              <a:spcAft>
                <a:spcPts val="300"/>
              </a:spcAft>
              <a:tabLst>
                <a:tab pos="457200" algn="l"/>
              </a:tabLst>
            </a:pPr>
            <a:r>
              <a:rPr lang="es-MX" sz="1800" dirty="0" smtClean="0">
                <a:solidFill>
                  <a:srgbClr val="202124"/>
                </a:solidFill>
                <a:latin typeface="+mj-lt"/>
                <a:ea typeface="Times New Roman" panose="02020603050405020304" pitchFamily="18" charset="0"/>
                <a:cs typeface="Times New Roman" panose="02020603050405020304" pitchFamily="18" charset="0"/>
              </a:rPr>
              <a:t>Dedica </a:t>
            </a:r>
            <a:r>
              <a:rPr lang="es-MX" sz="1800" dirty="0">
                <a:solidFill>
                  <a:srgbClr val="202124"/>
                </a:solidFill>
                <a:latin typeface="+mj-lt"/>
                <a:ea typeface="Times New Roman" panose="02020603050405020304" pitchFamily="18" charset="0"/>
                <a:cs typeface="Times New Roman" panose="02020603050405020304" pitchFamily="18" charset="0"/>
              </a:rPr>
              <a:t>tiempo a no hacer </a:t>
            </a:r>
            <a:r>
              <a:rPr lang="es-MX" sz="1800" dirty="0" smtClean="0">
                <a:solidFill>
                  <a:srgbClr val="202124"/>
                </a:solidFill>
                <a:latin typeface="+mj-lt"/>
                <a:ea typeface="Times New Roman" panose="02020603050405020304" pitchFamily="18" charset="0"/>
                <a:cs typeface="Times New Roman" panose="02020603050405020304" pitchFamily="18" charset="0"/>
              </a:rPr>
              <a:t>nada. </a:t>
            </a:r>
          </a:p>
          <a:p>
            <a:pPr marL="342900" lvl="0" indent="-342900">
              <a:lnSpc>
                <a:spcPct val="107000"/>
              </a:lnSpc>
              <a:spcAft>
                <a:spcPts val="300"/>
              </a:spcAft>
              <a:tabLst>
                <a:tab pos="457200" algn="l"/>
              </a:tabLst>
            </a:pPr>
            <a:r>
              <a:rPr lang="es-MX" sz="1800" dirty="0" smtClean="0">
                <a:solidFill>
                  <a:srgbClr val="202124"/>
                </a:solidFill>
                <a:latin typeface="+mj-lt"/>
                <a:ea typeface="Times New Roman" panose="02020603050405020304" pitchFamily="18" charset="0"/>
                <a:cs typeface="Times New Roman" panose="02020603050405020304" pitchFamily="18" charset="0"/>
              </a:rPr>
              <a:t>Sonríe </a:t>
            </a:r>
            <a:r>
              <a:rPr lang="es-MX" sz="1800" dirty="0">
                <a:solidFill>
                  <a:srgbClr val="202124"/>
                </a:solidFill>
                <a:latin typeface="+mj-lt"/>
                <a:ea typeface="Times New Roman" panose="02020603050405020304" pitchFamily="18" charset="0"/>
                <a:cs typeface="Times New Roman" panose="02020603050405020304" pitchFamily="18" charset="0"/>
              </a:rPr>
              <a:t>y ayuda a otros</a:t>
            </a:r>
            <a:r>
              <a:rPr lang="es-MX" sz="1800" dirty="0" smtClean="0">
                <a:solidFill>
                  <a:srgbClr val="202124"/>
                </a:solidFill>
                <a:latin typeface="+mj-lt"/>
                <a:ea typeface="Times New Roman" panose="02020603050405020304" pitchFamily="18" charset="0"/>
                <a:cs typeface="Times New Roman" panose="02020603050405020304" pitchFamily="18" charset="0"/>
              </a:rPr>
              <a:t>.</a:t>
            </a:r>
            <a:endParaRPr lang="es-MX" sz="1800" dirty="0">
              <a:latin typeface="+mj-lt"/>
              <a:ea typeface="Calibri" panose="020F0502020204030204" pitchFamily="34" charset="0"/>
              <a:cs typeface="Times New Roman" panose="02020603050405020304" pitchFamily="18" charset="0"/>
            </a:endParaRPr>
          </a:p>
          <a:p>
            <a:pPr lvl="0">
              <a:lnSpc>
                <a:spcPct val="107000"/>
              </a:lnSpc>
              <a:spcAft>
                <a:spcPts val="300"/>
              </a:spcAft>
              <a:tabLst>
                <a:tab pos="457200" algn="l"/>
              </a:tabLst>
            </a:pPr>
            <a:r>
              <a:rPr lang="es-MX" sz="1800" dirty="0" smtClean="0">
                <a:solidFill>
                  <a:srgbClr val="202124"/>
                </a:solidFill>
                <a:latin typeface="+mj-lt"/>
                <a:ea typeface="Times New Roman" panose="02020603050405020304" pitchFamily="18" charset="0"/>
                <a:cs typeface="Times New Roman" panose="02020603050405020304" pitchFamily="18" charset="0"/>
              </a:rPr>
              <a:t>Deja </a:t>
            </a:r>
            <a:r>
              <a:rPr lang="es-MX" sz="1800" dirty="0">
                <a:solidFill>
                  <a:srgbClr val="202124"/>
                </a:solidFill>
                <a:latin typeface="+mj-lt"/>
                <a:ea typeface="Times New Roman" panose="02020603050405020304" pitchFamily="18" charset="0"/>
                <a:cs typeface="Times New Roman" panose="02020603050405020304" pitchFamily="18" charset="0"/>
              </a:rPr>
              <a:t>de pensar en lo que te </a:t>
            </a:r>
            <a:r>
              <a:rPr lang="es-MX" sz="1800" dirty="0" smtClean="0">
                <a:solidFill>
                  <a:srgbClr val="202124"/>
                </a:solidFill>
                <a:latin typeface="+mj-lt"/>
                <a:ea typeface="Times New Roman" panose="02020603050405020304" pitchFamily="18" charset="0"/>
                <a:cs typeface="Times New Roman" panose="02020603050405020304" pitchFamily="18" charset="0"/>
              </a:rPr>
              <a:t>gusta y deseas.</a:t>
            </a:r>
            <a:endParaRPr lang="es-MX" sz="1800" dirty="0">
              <a:solidFill>
                <a:srgbClr val="202124"/>
              </a:solidFill>
              <a:latin typeface="+mj-lt"/>
              <a:ea typeface="Calibri" panose="020F0502020204030204" pitchFamily="34" charset="0"/>
              <a:cs typeface="Times New Roman" panose="02020603050405020304" pitchFamily="18" charset="0"/>
            </a:endParaRPr>
          </a:p>
          <a:p>
            <a:pPr lvl="0">
              <a:lnSpc>
                <a:spcPct val="107000"/>
              </a:lnSpc>
              <a:spcAft>
                <a:spcPts val="300"/>
              </a:spcAft>
              <a:tabLst>
                <a:tab pos="457200" algn="l"/>
              </a:tabLst>
            </a:pPr>
            <a:r>
              <a:rPr lang="es-MX" sz="1800" dirty="0" smtClean="0">
                <a:solidFill>
                  <a:srgbClr val="202124"/>
                </a:solidFill>
                <a:latin typeface="+mj-lt"/>
                <a:ea typeface="Times New Roman" panose="02020603050405020304" pitchFamily="18" charset="0"/>
                <a:cs typeface="Times New Roman" panose="02020603050405020304" pitchFamily="18" charset="0"/>
              </a:rPr>
              <a:t>Busca </a:t>
            </a:r>
            <a:r>
              <a:rPr lang="es-MX" sz="1800" dirty="0">
                <a:solidFill>
                  <a:srgbClr val="202124"/>
                </a:solidFill>
                <a:latin typeface="+mj-lt"/>
                <a:ea typeface="Times New Roman" panose="02020603050405020304" pitchFamily="18" charset="0"/>
                <a:cs typeface="Times New Roman" panose="02020603050405020304" pitchFamily="18" charset="0"/>
              </a:rPr>
              <a:t>lo que tenga significado para tu </a:t>
            </a:r>
            <a:r>
              <a:rPr lang="es-MX" sz="1800" dirty="0" smtClean="0">
                <a:solidFill>
                  <a:srgbClr val="202124"/>
                </a:solidFill>
                <a:latin typeface="+mj-lt"/>
                <a:ea typeface="Times New Roman" panose="02020603050405020304" pitchFamily="18" charset="0"/>
                <a:cs typeface="Times New Roman" panose="02020603050405020304" pitchFamily="18" charset="0"/>
              </a:rPr>
              <a:t>vida</a:t>
            </a:r>
            <a:endParaRPr lang="es-MX" sz="1800" dirty="0">
              <a:solidFill>
                <a:srgbClr val="202124"/>
              </a:solidFill>
              <a:latin typeface="+mj-lt"/>
              <a:ea typeface="Calibri" panose="020F0502020204030204" pitchFamily="34" charset="0"/>
              <a:cs typeface="Times New Roman" panose="02020603050405020304" pitchFamily="18" charset="0"/>
            </a:endParaRPr>
          </a:p>
          <a:p>
            <a:pPr lvl="0">
              <a:lnSpc>
                <a:spcPct val="107000"/>
              </a:lnSpc>
              <a:spcAft>
                <a:spcPts val="300"/>
              </a:spcAft>
              <a:tabLst>
                <a:tab pos="457200" algn="l"/>
              </a:tabLst>
            </a:pPr>
            <a:r>
              <a:rPr lang="es-MX" sz="1800" dirty="0" smtClean="0">
                <a:solidFill>
                  <a:srgbClr val="202124"/>
                </a:solidFill>
                <a:latin typeface="+mj-lt"/>
                <a:ea typeface="Times New Roman" panose="02020603050405020304" pitchFamily="18" charset="0"/>
                <a:cs typeface="Times New Roman" panose="02020603050405020304" pitchFamily="18" charset="0"/>
              </a:rPr>
              <a:t>Tienes </a:t>
            </a:r>
            <a:r>
              <a:rPr lang="es-MX" sz="1800" dirty="0">
                <a:solidFill>
                  <a:srgbClr val="202124"/>
                </a:solidFill>
                <a:latin typeface="+mj-lt"/>
                <a:ea typeface="Times New Roman" panose="02020603050405020304" pitchFamily="18" charset="0"/>
                <a:cs typeface="Times New Roman" panose="02020603050405020304" pitchFamily="18" charset="0"/>
              </a:rPr>
              <a:t>que saber escuchar el corazón de </a:t>
            </a:r>
            <a:r>
              <a:rPr lang="es-MX" sz="1800" dirty="0" smtClean="0">
                <a:solidFill>
                  <a:srgbClr val="202124"/>
                </a:solidFill>
                <a:latin typeface="+mj-lt"/>
                <a:ea typeface="Times New Roman" panose="02020603050405020304" pitchFamily="18" charset="0"/>
                <a:cs typeface="Times New Roman" panose="02020603050405020304" pitchFamily="18" charset="0"/>
              </a:rPr>
              <a:t>todos</a:t>
            </a:r>
            <a:endParaRPr lang="es-MX" sz="1800" dirty="0">
              <a:solidFill>
                <a:srgbClr val="202124"/>
              </a:solidFill>
              <a:latin typeface="+mj-lt"/>
              <a:ea typeface="Calibri" panose="020F0502020204030204" pitchFamily="34" charset="0"/>
              <a:cs typeface="Times New Roman" panose="02020603050405020304" pitchFamily="18" charset="0"/>
            </a:endParaRPr>
          </a:p>
          <a:p>
            <a:pPr lvl="0">
              <a:lnSpc>
                <a:spcPct val="107000"/>
              </a:lnSpc>
              <a:spcAft>
                <a:spcPts val="300"/>
              </a:spcAft>
              <a:tabLst>
                <a:tab pos="457200" algn="l"/>
              </a:tabLst>
            </a:pPr>
            <a:r>
              <a:rPr lang="es-MX" sz="1800" dirty="0" smtClean="0">
                <a:solidFill>
                  <a:srgbClr val="202124"/>
                </a:solidFill>
                <a:latin typeface="+mj-lt"/>
                <a:ea typeface="Times New Roman" panose="02020603050405020304" pitchFamily="18" charset="0"/>
                <a:cs typeface="Times New Roman" panose="02020603050405020304" pitchFamily="18" charset="0"/>
              </a:rPr>
              <a:t>Siéntate </a:t>
            </a:r>
            <a:r>
              <a:rPr lang="es-MX" sz="1800" dirty="0">
                <a:solidFill>
                  <a:srgbClr val="202124"/>
                </a:solidFill>
                <a:latin typeface="+mj-lt"/>
                <a:ea typeface="Times New Roman" panose="02020603050405020304" pitchFamily="18" charset="0"/>
                <a:cs typeface="Times New Roman" panose="02020603050405020304" pitchFamily="18" charset="0"/>
              </a:rPr>
              <a:t>en </a:t>
            </a:r>
            <a:r>
              <a:rPr lang="es-MX" sz="1800" dirty="0" smtClean="0">
                <a:solidFill>
                  <a:srgbClr val="202124"/>
                </a:solidFill>
                <a:latin typeface="+mj-lt"/>
                <a:ea typeface="Times New Roman" panose="02020603050405020304" pitchFamily="18" charset="0"/>
                <a:cs typeface="Times New Roman" panose="02020603050405020304" pitchFamily="18" charset="0"/>
              </a:rPr>
              <a:t>silencio </a:t>
            </a:r>
            <a:r>
              <a:rPr lang="es-MX" sz="1800" dirty="0">
                <a:solidFill>
                  <a:srgbClr val="202124"/>
                </a:solidFill>
                <a:latin typeface="+mj-lt"/>
                <a:ea typeface="Times New Roman" panose="02020603050405020304" pitchFamily="18" charset="0"/>
                <a:cs typeface="Times New Roman" panose="02020603050405020304" pitchFamily="18" charset="0"/>
              </a:rPr>
              <a:t>para </a:t>
            </a:r>
            <a:r>
              <a:rPr lang="es-MX" sz="1800" dirty="0" smtClean="0">
                <a:solidFill>
                  <a:srgbClr val="202124"/>
                </a:solidFill>
                <a:latin typeface="+mj-lt"/>
                <a:ea typeface="Times New Roman" panose="02020603050405020304" pitchFamily="18" charset="0"/>
                <a:cs typeface="Times New Roman" panose="02020603050405020304" pitchFamily="18" charset="0"/>
              </a:rPr>
              <a:t>meditar. Orienta </a:t>
            </a:r>
            <a:r>
              <a:rPr lang="es-MX" sz="1800" dirty="0">
                <a:solidFill>
                  <a:srgbClr val="202124"/>
                </a:solidFill>
                <a:latin typeface="+mj-lt"/>
                <a:ea typeface="Times New Roman" panose="02020603050405020304" pitchFamily="18" charset="0"/>
                <a:cs typeface="Times New Roman" panose="02020603050405020304" pitchFamily="18" charset="0"/>
              </a:rPr>
              <a:t>la luz hacia </a:t>
            </a:r>
            <a:r>
              <a:rPr lang="es-MX" sz="1800" dirty="0" smtClean="0">
                <a:solidFill>
                  <a:srgbClr val="202124"/>
                </a:solidFill>
                <a:latin typeface="+mj-lt"/>
                <a:ea typeface="Times New Roman" panose="02020603050405020304" pitchFamily="18" charset="0"/>
                <a:cs typeface="Times New Roman" panose="02020603050405020304" pitchFamily="18" charset="0"/>
              </a:rPr>
              <a:t>tu </a:t>
            </a:r>
            <a:r>
              <a:rPr lang="es-MX" sz="1800" dirty="0">
                <a:solidFill>
                  <a:srgbClr val="202124"/>
                </a:solidFill>
                <a:latin typeface="+mj-lt"/>
                <a:ea typeface="Times New Roman" panose="02020603050405020304" pitchFamily="18" charset="0"/>
                <a:cs typeface="Times New Roman" panose="02020603050405020304" pitchFamily="18" charset="0"/>
              </a:rPr>
              <a:t>interior. </a:t>
            </a:r>
            <a:r>
              <a:rPr lang="es-MX" sz="1800" dirty="0" smtClean="0">
                <a:solidFill>
                  <a:srgbClr val="202124"/>
                </a:solidFill>
                <a:latin typeface="+mj-lt"/>
                <a:ea typeface="Times New Roman" panose="02020603050405020304" pitchFamily="18" charset="0"/>
                <a:cs typeface="Times New Roman" panose="02020603050405020304" pitchFamily="18" charset="0"/>
              </a:rPr>
              <a:t> </a:t>
            </a:r>
            <a:r>
              <a:rPr lang="es-MX" sz="1800" dirty="0">
                <a:solidFill>
                  <a:srgbClr val="202124"/>
                </a:solidFill>
                <a:latin typeface="+mj-lt"/>
                <a:ea typeface="Times New Roman" panose="02020603050405020304" pitchFamily="18" charset="0"/>
                <a:cs typeface="Times New Roman" panose="02020603050405020304" pitchFamily="18" charset="0"/>
              </a:rPr>
              <a:t>Date cuenta de lo que estás haciendo en este mismo instante.</a:t>
            </a:r>
            <a:endParaRPr lang="es-MX" sz="1800" dirty="0">
              <a:solidFill>
                <a:srgbClr val="202124"/>
              </a:solidFill>
              <a:effectLst/>
              <a:latin typeface="+mj-lt"/>
              <a:ea typeface="Calibri" panose="020F0502020204030204" pitchFamily="34" charset="0"/>
              <a:cs typeface="Times New Roman" panose="02020603050405020304" pitchFamily="18" charset="0"/>
            </a:endParaRPr>
          </a:p>
        </p:txBody>
      </p:sp>
      <p:grpSp>
        <p:nvGrpSpPr>
          <p:cNvPr id="4" name="Google Shape;909;p53"/>
          <p:cNvGrpSpPr/>
          <p:nvPr/>
        </p:nvGrpSpPr>
        <p:grpSpPr>
          <a:xfrm>
            <a:off x="8261499" y="554701"/>
            <a:ext cx="509130" cy="572700"/>
            <a:chOff x="714471" y="2864614"/>
            <a:chExt cx="363428" cy="361525"/>
          </a:xfrm>
        </p:grpSpPr>
        <p:sp>
          <p:nvSpPr>
            <p:cNvPr id="5" name="Google Shape;910;p53"/>
            <p:cNvSpPr/>
            <p:nvPr/>
          </p:nvSpPr>
          <p:spPr>
            <a:xfrm>
              <a:off x="891550" y="3047155"/>
              <a:ext cx="186349" cy="178984"/>
            </a:xfrm>
            <a:custGeom>
              <a:avLst/>
              <a:gdLst/>
              <a:ahLst/>
              <a:cxnLst/>
              <a:rect l="l" t="t" r="r" b="b"/>
              <a:pathLst>
                <a:path w="5288" h="5079" extrusionOk="0">
                  <a:moveTo>
                    <a:pt x="1989" y="0"/>
                  </a:moveTo>
                  <a:cubicBezTo>
                    <a:pt x="1531" y="0"/>
                    <a:pt x="1072" y="179"/>
                    <a:pt x="715" y="536"/>
                  </a:cubicBezTo>
                  <a:cubicBezTo>
                    <a:pt x="0" y="1251"/>
                    <a:pt x="0" y="2370"/>
                    <a:pt x="715" y="3084"/>
                  </a:cubicBezTo>
                  <a:lnTo>
                    <a:pt x="1787" y="4156"/>
                  </a:lnTo>
                  <a:cubicBezTo>
                    <a:pt x="1906" y="4275"/>
                    <a:pt x="1906" y="4466"/>
                    <a:pt x="1787" y="4585"/>
                  </a:cubicBezTo>
                  <a:cubicBezTo>
                    <a:pt x="1667" y="4704"/>
                    <a:pt x="1667" y="4870"/>
                    <a:pt x="1787" y="4989"/>
                  </a:cubicBezTo>
                  <a:cubicBezTo>
                    <a:pt x="1846" y="5049"/>
                    <a:pt x="1918" y="5079"/>
                    <a:pt x="1989" y="5079"/>
                  </a:cubicBezTo>
                  <a:cubicBezTo>
                    <a:pt x="2060" y="5079"/>
                    <a:pt x="2132" y="5049"/>
                    <a:pt x="2191" y="4989"/>
                  </a:cubicBezTo>
                  <a:lnTo>
                    <a:pt x="3477" y="3727"/>
                  </a:lnTo>
                  <a:lnTo>
                    <a:pt x="3882" y="4132"/>
                  </a:lnTo>
                  <a:cubicBezTo>
                    <a:pt x="3942" y="4192"/>
                    <a:pt x="4019" y="4221"/>
                    <a:pt x="4097" y="4221"/>
                  </a:cubicBezTo>
                  <a:cubicBezTo>
                    <a:pt x="4174" y="4221"/>
                    <a:pt x="4251" y="4192"/>
                    <a:pt x="4311" y="4132"/>
                  </a:cubicBezTo>
                  <a:cubicBezTo>
                    <a:pt x="4430" y="4013"/>
                    <a:pt x="4430" y="3846"/>
                    <a:pt x="4311" y="3727"/>
                  </a:cubicBezTo>
                  <a:lnTo>
                    <a:pt x="3882" y="3299"/>
                  </a:lnTo>
                  <a:lnTo>
                    <a:pt x="5168" y="2013"/>
                  </a:lnTo>
                  <a:cubicBezTo>
                    <a:pt x="5287" y="1894"/>
                    <a:pt x="5287" y="1727"/>
                    <a:pt x="5168" y="1608"/>
                  </a:cubicBezTo>
                  <a:cubicBezTo>
                    <a:pt x="5121" y="1548"/>
                    <a:pt x="5049" y="1518"/>
                    <a:pt x="4975" y="1518"/>
                  </a:cubicBezTo>
                  <a:cubicBezTo>
                    <a:pt x="4900" y="1518"/>
                    <a:pt x="4823" y="1548"/>
                    <a:pt x="4763" y="1608"/>
                  </a:cubicBezTo>
                  <a:cubicBezTo>
                    <a:pt x="4704" y="1667"/>
                    <a:pt x="4626" y="1697"/>
                    <a:pt x="4549" y="1697"/>
                  </a:cubicBezTo>
                  <a:cubicBezTo>
                    <a:pt x="4472" y="1697"/>
                    <a:pt x="4394" y="1667"/>
                    <a:pt x="4335" y="1608"/>
                  </a:cubicBezTo>
                  <a:lnTo>
                    <a:pt x="3263" y="536"/>
                  </a:lnTo>
                  <a:cubicBezTo>
                    <a:pt x="2906" y="179"/>
                    <a:pt x="2447" y="0"/>
                    <a:pt x="198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11;p53"/>
            <p:cNvSpPr/>
            <p:nvPr/>
          </p:nvSpPr>
          <p:spPr>
            <a:xfrm>
              <a:off x="714471" y="2864614"/>
              <a:ext cx="146916" cy="146070"/>
            </a:xfrm>
            <a:custGeom>
              <a:avLst/>
              <a:gdLst/>
              <a:ahLst/>
              <a:cxnLst/>
              <a:rect l="l" t="t" r="r" b="b"/>
              <a:pathLst>
                <a:path w="4169" h="4145" extrusionOk="0">
                  <a:moveTo>
                    <a:pt x="1763" y="1235"/>
                  </a:moveTo>
                  <a:cubicBezTo>
                    <a:pt x="1776" y="1235"/>
                    <a:pt x="1791" y="1239"/>
                    <a:pt x="1811" y="1239"/>
                  </a:cubicBezTo>
                  <a:cubicBezTo>
                    <a:pt x="2168" y="1239"/>
                    <a:pt x="2549" y="1239"/>
                    <a:pt x="2692" y="1406"/>
                  </a:cubicBezTo>
                  <a:cubicBezTo>
                    <a:pt x="2906" y="1596"/>
                    <a:pt x="2930" y="1834"/>
                    <a:pt x="2930" y="2073"/>
                  </a:cubicBezTo>
                  <a:cubicBezTo>
                    <a:pt x="2930" y="2168"/>
                    <a:pt x="2930" y="2287"/>
                    <a:pt x="2954" y="2406"/>
                  </a:cubicBezTo>
                  <a:lnTo>
                    <a:pt x="2906" y="2477"/>
                  </a:lnTo>
                  <a:lnTo>
                    <a:pt x="1715" y="1287"/>
                  </a:lnTo>
                  <a:cubicBezTo>
                    <a:pt x="1730" y="1244"/>
                    <a:pt x="1744" y="1235"/>
                    <a:pt x="1763" y="1235"/>
                  </a:cubicBezTo>
                  <a:close/>
                  <a:moveTo>
                    <a:pt x="1263" y="1668"/>
                  </a:moveTo>
                  <a:lnTo>
                    <a:pt x="2454" y="2858"/>
                  </a:lnTo>
                  <a:lnTo>
                    <a:pt x="2406" y="2906"/>
                  </a:lnTo>
                  <a:cubicBezTo>
                    <a:pt x="2311" y="2882"/>
                    <a:pt x="2215" y="2882"/>
                    <a:pt x="2096" y="2882"/>
                  </a:cubicBezTo>
                  <a:cubicBezTo>
                    <a:pt x="1858" y="2882"/>
                    <a:pt x="1620" y="2858"/>
                    <a:pt x="1406" y="2644"/>
                  </a:cubicBezTo>
                  <a:cubicBezTo>
                    <a:pt x="1263" y="2501"/>
                    <a:pt x="1263" y="2096"/>
                    <a:pt x="1263" y="1763"/>
                  </a:cubicBezTo>
                  <a:lnTo>
                    <a:pt x="1263" y="1668"/>
                  </a:lnTo>
                  <a:close/>
                  <a:moveTo>
                    <a:pt x="334" y="1"/>
                  </a:moveTo>
                  <a:cubicBezTo>
                    <a:pt x="257" y="1"/>
                    <a:pt x="179" y="25"/>
                    <a:pt x="120" y="72"/>
                  </a:cubicBezTo>
                  <a:cubicBezTo>
                    <a:pt x="1" y="191"/>
                    <a:pt x="1" y="382"/>
                    <a:pt x="120" y="501"/>
                  </a:cubicBezTo>
                  <a:lnTo>
                    <a:pt x="572" y="953"/>
                  </a:lnTo>
                  <a:cubicBezTo>
                    <a:pt x="691" y="1072"/>
                    <a:pt x="691" y="1430"/>
                    <a:pt x="691" y="1763"/>
                  </a:cubicBezTo>
                  <a:cubicBezTo>
                    <a:pt x="691" y="2239"/>
                    <a:pt x="691" y="2739"/>
                    <a:pt x="1025" y="3097"/>
                  </a:cubicBezTo>
                  <a:cubicBezTo>
                    <a:pt x="1406" y="3478"/>
                    <a:pt x="1834" y="3501"/>
                    <a:pt x="2096" y="3501"/>
                  </a:cubicBezTo>
                  <a:lnTo>
                    <a:pt x="2263" y="3501"/>
                  </a:lnTo>
                  <a:lnTo>
                    <a:pt x="2906" y="4144"/>
                  </a:lnTo>
                  <a:lnTo>
                    <a:pt x="4168" y="2858"/>
                  </a:lnTo>
                  <a:lnTo>
                    <a:pt x="3549" y="2215"/>
                  </a:lnTo>
                  <a:cubicBezTo>
                    <a:pt x="3549" y="2192"/>
                    <a:pt x="3525" y="2073"/>
                    <a:pt x="3525" y="2025"/>
                  </a:cubicBezTo>
                  <a:cubicBezTo>
                    <a:pt x="3525" y="1763"/>
                    <a:pt x="3501" y="1334"/>
                    <a:pt x="3097" y="953"/>
                  </a:cubicBezTo>
                  <a:cubicBezTo>
                    <a:pt x="2787" y="620"/>
                    <a:pt x="2239" y="620"/>
                    <a:pt x="1763" y="620"/>
                  </a:cubicBezTo>
                  <a:cubicBezTo>
                    <a:pt x="1453" y="620"/>
                    <a:pt x="1072" y="620"/>
                    <a:pt x="953" y="501"/>
                  </a:cubicBezTo>
                  <a:lnTo>
                    <a:pt x="548" y="72"/>
                  </a:lnTo>
                  <a:cubicBezTo>
                    <a:pt x="489" y="25"/>
                    <a:pt x="411" y="1"/>
                    <a:pt x="33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12;p53"/>
            <p:cNvSpPr/>
            <p:nvPr/>
          </p:nvSpPr>
          <p:spPr>
            <a:xfrm>
              <a:off x="832805" y="2981257"/>
              <a:ext cx="96558" cy="96558"/>
            </a:xfrm>
            <a:custGeom>
              <a:avLst/>
              <a:gdLst/>
              <a:ahLst/>
              <a:cxnLst/>
              <a:rect l="l" t="t" r="r" b="b"/>
              <a:pathLst>
                <a:path w="2740" h="2740" extrusionOk="0">
                  <a:moveTo>
                    <a:pt x="1263" y="1"/>
                  </a:moveTo>
                  <a:lnTo>
                    <a:pt x="0" y="1263"/>
                  </a:lnTo>
                  <a:lnTo>
                    <a:pt x="1453" y="2740"/>
                  </a:lnTo>
                  <a:cubicBezTo>
                    <a:pt x="1572" y="2454"/>
                    <a:pt x="1739" y="2192"/>
                    <a:pt x="1953" y="1954"/>
                  </a:cubicBezTo>
                  <a:cubicBezTo>
                    <a:pt x="2168" y="1739"/>
                    <a:pt x="2430" y="1573"/>
                    <a:pt x="2739" y="1454"/>
                  </a:cubicBezTo>
                  <a:lnTo>
                    <a:pt x="1263"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33868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3625" y="554699"/>
            <a:ext cx="7716600" cy="3347449"/>
          </a:xfrm>
        </p:spPr>
        <p:txBody>
          <a:bodyPr/>
          <a:lstStyle/>
          <a:p>
            <a:r>
              <a:rPr lang="es-MX" sz="1600" dirty="0" smtClean="0"/>
              <a:t/>
            </a:r>
            <a:br>
              <a:rPr lang="es-MX" sz="1600" dirty="0" smtClean="0"/>
            </a:br>
            <a:r>
              <a:rPr lang="es-MX" sz="1600" dirty="0" smtClean="0"/>
              <a:t/>
            </a:r>
            <a:br>
              <a:rPr lang="es-MX" sz="1600" dirty="0" smtClean="0"/>
            </a:br>
            <a:r>
              <a:rPr lang="es-MX" sz="1600" dirty="0" smtClean="0"/>
              <a:t/>
            </a:r>
            <a:br>
              <a:rPr lang="es-MX" sz="1600" dirty="0" smtClean="0"/>
            </a:br>
            <a:r>
              <a:rPr lang="es-MX" sz="1600" dirty="0" smtClean="0"/>
              <a:t/>
            </a:r>
            <a:br>
              <a:rPr lang="es-MX" sz="1600" dirty="0" smtClean="0"/>
            </a:br>
            <a:r>
              <a:rPr lang="es-MX" sz="1600" dirty="0" smtClean="0"/>
              <a:t>EL ZEN. Es un proceso y camino largo y difícil. Relación maestro discípulo.  meditación y la atención plena y le resta importancia a los </a:t>
            </a:r>
            <a:r>
              <a:rPr lang="es-MX" sz="1600" dirty="0" err="1" smtClean="0"/>
              <a:t>sutras</a:t>
            </a:r>
            <a:r>
              <a:rPr lang="es-MX" sz="1600" dirty="0" smtClean="0"/>
              <a:t>.  </a:t>
            </a:r>
            <a:br>
              <a:rPr lang="es-MX" sz="1600" dirty="0" smtClean="0"/>
            </a:br>
            <a:r>
              <a:rPr lang="es-MX" sz="1600" dirty="0" smtClean="0"/>
              <a:t>Comprensión que sólo se puede obtener a través de la meditación o la conciencia. Este tipo de percepción no se puede expresar con palabras, ni escribir. Sólo se puede obtener a través del "Zen", con un maestro para guiar el camino. CASO STEVE JOBS  </a:t>
            </a:r>
            <a:br>
              <a:rPr lang="es-MX" sz="1600" dirty="0" smtClean="0"/>
            </a:br>
            <a:r>
              <a:rPr lang="es-MX" sz="1600" dirty="0" smtClean="0"/>
              <a:t>“KOANS adivinanzas, hasta historias con moralejas ocultas y lecciones que deben meditarse para ser entendidas. </a:t>
            </a:r>
            <a:br>
              <a:rPr lang="es-MX" sz="1600" dirty="0" smtClean="0"/>
            </a:br>
            <a:r>
              <a:rPr lang="es-MX" sz="1600" dirty="0" smtClean="0"/>
              <a:t>En resumen, el budismo zen se centra en la indescriptible percepción que se obtiene con meditación y reflexionando sobre alguna historia.</a:t>
            </a:r>
            <a:br>
              <a:rPr lang="es-MX" sz="1600" dirty="0" smtClean="0"/>
            </a:br>
            <a:r>
              <a:rPr lang="es-MX" sz="1600" dirty="0" smtClean="0"/>
              <a:t/>
            </a:r>
            <a:br>
              <a:rPr lang="es-MX" sz="1600" dirty="0" smtClean="0"/>
            </a:br>
            <a:r>
              <a:rPr lang="es-MX" sz="1600" dirty="0" smtClean="0"/>
              <a:t>Tu experiencia es construida por tu mente. </a:t>
            </a:r>
            <a:br>
              <a:rPr lang="es-MX" sz="1600" dirty="0" smtClean="0"/>
            </a:br>
            <a:r>
              <a:rPr lang="es-MX" dirty="0" smtClean="0"/>
              <a:t/>
            </a:r>
            <a:br>
              <a:rPr lang="es-MX" dirty="0" smtClean="0"/>
            </a:br>
            <a:endParaRPr lang="es-MX" dirty="0"/>
          </a:p>
        </p:txBody>
      </p:sp>
    </p:spTree>
    <p:extLst>
      <p:ext uri="{BB962C8B-B14F-4D97-AF65-F5344CB8AC3E}">
        <p14:creationId xmlns:p14="http://schemas.microsoft.com/office/powerpoint/2010/main" val="3172312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3625" y="554700"/>
            <a:ext cx="7716600" cy="3209226"/>
          </a:xfrm>
        </p:spPr>
        <p:txBody>
          <a:bodyPr/>
          <a:lstStyle/>
          <a:p>
            <a:r>
              <a:rPr lang="es-MX" dirty="0" smtClean="0">
                <a:latin typeface="+mj-lt"/>
              </a:rPr>
              <a:t>POESÍA ZEN. Haikú </a:t>
            </a:r>
            <a:r>
              <a:rPr lang="es-MX" sz="1400" dirty="0" smtClean="0">
                <a:latin typeface="+mj-lt"/>
              </a:rPr>
              <a:t>(17 sílabas, 3 versos)</a:t>
            </a:r>
            <a:r>
              <a:rPr lang="es-MX" dirty="0" smtClean="0">
                <a:latin typeface="+mj-lt"/>
              </a:rPr>
              <a:t/>
            </a:r>
            <a:br>
              <a:rPr lang="es-MX" dirty="0" smtClean="0">
                <a:latin typeface="+mj-lt"/>
              </a:rPr>
            </a:br>
            <a:r>
              <a:rPr lang="es-ES" b="0" i="1" dirty="0" smtClean="0">
                <a:latin typeface="+mj-lt"/>
              </a:rPr>
              <a:t>¿</a:t>
            </a:r>
            <a:r>
              <a:rPr lang="es-ES" b="0" i="1" dirty="0">
                <a:latin typeface="+mj-lt"/>
              </a:rPr>
              <a:t>Llegó? ¿Llegó?</a:t>
            </a:r>
            <a:br>
              <a:rPr lang="es-ES" b="0" i="1" dirty="0">
                <a:latin typeface="+mj-lt"/>
              </a:rPr>
            </a:br>
            <a:r>
              <a:rPr lang="es-ES" b="0" i="1" dirty="0">
                <a:latin typeface="+mj-lt"/>
              </a:rPr>
              <a:t>Voy a la orilla a encontrarme con él.</a:t>
            </a:r>
            <a:br>
              <a:rPr lang="es-ES" b="0" i="1" dirty="0">
                <a:latin typeface="+mj-lt"/>
              </a:rPr>
            </a:br>
            <a:r>
              <a:rPr lang="es-ES" b="0" i="1" dirty="0" smtClean="0">
                <a:latin typeface="+mj-lt"/>
              </a:rPr>
              <a:t>Pero en </a:t>
            </a:r>
            <a:r>
              <a:rPr lang="es-ES" b="0" i="1" dirty="0">
                <a:latin typeface="+mj-lt"/>
              </a:rPr>
              <a:t>la orilla no hay nada salvo </a:t>
            </a:r>
            <a:r>
              <a:rPr lang="es-ES" b="0" i="1" dirty="0" smtClean="0">
                <a:latin typeface="+mj-lt"/>
              </a:rPr>
              <a:t>viento que </a:t>
            </a:r>
            <a:r>
              <a:rPr lang="es-ES" b="0" i="1" dirty="0">
                <a:latin typeface="+mj-lt"/>
              </a:rPr>
              <a:t>canta entre los pinos</a:t>
            </a:r>
            <a:r>
              <a:rPr lang="es-ES" b="0" i="1" dirty="0" smtClean="0">
                <a:latin typeface="+mj-lt"/>
              </a:rPr>
              <a:t>.</a:t>
            </a:r>
            <a:br>
              <a:rPr lang="es-ES" b="0" i="1" dirty="0" smtClean="0">
                <a:latin typeface="+mj-lt"/>
              </a:rPr>
            </a:br>
            <a:r>
              <a:rPr lang="es-ES" sz="1200" b="0" i="1" dirty="0">
                <a:latin typeface="+mj-lt"/>
              </a:rPr>
              <a:t>Canción tradicional japonesa. Ensayos Sobre Budismo Zen, del Dr. Suzuki)</a:t>
            </a:r>
            <a:br>
              <a:rPr lang="es-ES" sz="1200" b="0" i="1" dirty="0">
                <a:latin typeface="+mj-lt"/>
              </a:rPr>
            </a:br>
            <a:endParaRPr lang="es-MX" sz="1200" dirty="0">
              <a:latin typeface="+mj-lt"/>
            </a:endParaRPr>
          </a:p>
        </p:txBody>
      </p:sp>
    </p:spTree>
    <p:extLst>
      <p:ext uri="{BB962C8B-B14F-4D97-AF65-F5344CB8AC3E}">
        <p14:creationId xmlns:p14="http://schemas.microsoft.com/office/powerpoint/2010/main" val="4197108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13624" y="1398050"/>
            <a:ext cx="7090673" cy="3663048"/>
          </a:xfrm>
        </p:spPr>
        <p:txBody>
          <a:bodyPr/>
          <a:lstStyle/>
          <a:p>
            <a:r>
              <a:rPr lang="es-ES" b="1" dirty="0" smtClean="0"/>
              <a:t> </a:t>
            </a:r>
            <a:r>
              <a:rPr lang="es-ES" b="1" dirty="0">
                <a:latin typeface="+mj-lt"/>
              </a:rPr>
              <a:t>M</a:t>
            </a:r>
            <a:r>
              <a:rPr lang="es-ES" b="1" dirty="0" smtClean="0">
                <a:latin typeface="+mj-lt"/>
              </a:rPr>
              <a:t>inimalista </a:t>
            </a:r>
            <a:r>
              <a:rPr lang="es-ES" b="1" dirty="0">
                <a:latin typeface="+mj-lt"/>
              </a:rPr>
              <a:t>basado en la simplicidad</a:t>
            </a:r>
            <a:r>
              <a:rPr lang="es-ES" dirty="0">
                <a:latin typeface="+mj-lt"/>
              </a:rPr>
              <a:t>. L</a:t>
            </a:r>
            <a:r>
              <a:rPr lang="es-ES" dirty="0" smtClean="0">
                <a:latin typeface="+mj-lt"/>
              </a:rPr>
              <a:t>ibre </a:t>
            </a:r>
            <a:r>
              <a:rPr lang="es-ES" dirty="0">
                <a:latin typeface="+mj-lt"/>
              </a:rPr>
              <a:t>movilidad y muebles bajos</a:t>
            </a:r>
            <a:r>
              <a:rPr lang="es-ES" dirty="0" smtClean="0">
                <a:latin typeface="+mj-lt"/>
              </a:rPr>
              <a:t>.</a:t>
            </a:r>
            <a:r>
              <a:rPr lang="es-ES" dirty="0">
                <a:latin typeface="+mj-lt"/>
              </a:rPr>
              <a:t> </a:t>
            </a:r>
            <a:r>
              <a:rPr lang="es-ES" dirty="0" smtClean="0">
                <a:latin typeface="+mj-lt"/>
              </a:rPr>
              <a:t> </a:t>
            </a:r>
            <a:r>
              <a:rPr lang="es-ES" dirty="0">
                <a:latin typeface="+mj-lt"/>
              </a:rPr>
              <a:t>amplitud y libertad de los </a:t>
            </a:r>
            <a:r>
              <a:rPr lang="es-ES" dirty="0" smtClean="0">
                <a:latin typeface="+mj-lt"/>
              </a:rPr>
              <a:t>espacios.  </a:t>
            </a:r>
            <a:r>
              <a:rPr lang="es-ES" dirty="0">
                <a:latin typeface="+mj-lt"/>
              </a:rPr>
              <a:t>F</a:t>
            </a:r>
            <a:r>
              <a:rPr lang="es-ES" dirty="0" smtClean="0">
                <a:latin typeface="+mj-lt"/>
              </a:rPr>
              <a:t>lexibilidad </a:t>
            </a:r>
            <a:r>
              <a:rPr lang="es-ES" dirty="0">
                <a:latin typeface="+mj-lt"/>
              </a:rPr>
              <a:t>de los muros y de las divisiones interiores</a:t>
            </a:r>
            <a:r>
              <a:rPr lang="es-ES" dirty="0" smtClean="0">
                <a:latin typeface="+mj-lt"/>
              </a:rPr>
              <a:t>. </a:t>
            </a:r>
            <a:r>
              <a:rPr lang="es-ES" dirty="0">
                <a:latin typeface="+mj-lt"/>
              </a:rPr>
              <a:t>sobriedad de las líneas estructurales y expresivas de las </a:t>
            </a:r>
            <a:r>
              <a:rPr lang="es-ES" dirty="0" smtClean="0">
                <a:latin typeface="+mj-lt"/>
              </a:rPr>
              <a:t>construcciones. Austeridad </a:t>
            </a:r>
            <a:r>
              <a:rPr lang="es-ES" dirty="0">
                <a:latin typeface="+mj-lt"/>
              </a:rPr>
              <a:t>de la decoración, </a:t>
            </a:r>
            <a:r>
              <a:rPr lang="es-ES" dirty="0" smtClean="0">
                <a:latin typeface="+mj-lt"/>
              </a:rPr>
              <a:t> </a:t>
            </a:r>
            <a:r>
              <a:rPr lang="es-ES" dirty="0">
                <a:latin typeface="+mj-lt"/>
              </a:rPr>
              <a:t>rústico del </a:t>
            </a:r>
            <a:r>
              <a:rPr lang="es-ES" dirty="0" smtClean="0">
                <a:latin typeface="+mj-lt"/>
              </a:rPr>
              <a:t>acabado. </a:t>
            </a:r>
            <a:r>
              <a:rPr lang="es-ES" dirty="0">
                <a:latin typeface="+mj-lt"/>
              </a:rPr>
              <a:t>E</a:t>
            </a:r>
            <a:r>
              <a:rPr lang="es-ES" dirty="0" smtClean="0">
                <a:latin typeface="+mj-lt"/>
              </a:rPr>
              <a:t>dificaciones con </a:t>
            </a:r>
            <a:r>
              <a:rPr lang="es-ES" dirty="0">
                <a:latin typeface="+mj-lt"/>
              </a:rPr>
              <a:t>la nitidez y </a:t>
            </a:r>
            <a:r>
              <a:rPr lang="es-ES" dirty="0" smtClean="0">
                <a:latin typeface="+mj-lt"/>
              </a:rPr>
              <a:t> formas claras y refinadas. </a:t>
            </a:r>
            <a:r>
              <a:rPr lang="es-ES" dirty="0">
                <a:latin typeface="+mj-lt"/>
              </a:rPr>
              <a:t>V</a:t>
            </a:r>
            <a:r>
              <a:rPr lang="es-ES" dirty="0" smtClean="0">
                <a:latin typeface="+mj-lt"/>
              </a:rPr>
              <a:t>aloración </a:t>
            </a:r>
            <a:r>
              <a:rPr lang="es-ES" dirty="0">
                <a:latin typeface="+mj-lt"/>
              </a:rPr>
              <a:t>de lo pequeño en el decorado ascético. </a:t>
            </a:r>
            <a:r>
              <a:rPr lang="es-ES" dirty="0" smtClean="0">
                <a:latin typeface="+mj-lt"/>
              </a:rPr>
              <a:t> </a:t>
            </a:r>
            <a:r>
              <a:rPr lang="es-ES" dirty="0">
                <a:latin typeface="+mj-lt"/>
              </a:rPr>
              <a:t>R</a:t>
            </a:r>
            <a:r>
              <a:rPr lang="es-ES" dirty="0" smtClean="0">
                <a:latin typeface="+mj-lt"/>
              </a:rPr>
              <a:t>espeto </a:t>
            </a:r>
            <a:r>
              <a:rPr lang="es-ES" dirty="0">
                <a:latin typeface="+mj-lt"/>
              </a:rPr>
              <a:t>por la naturaleza y la estrecha relación con los espacios naturales: </a:t>
            </a:r>
            <a:r>
              <a:rPr lang="es-ES" b="1" dirty="0" smtClean="0">
                <a:latin typeface="+mj-lt"/>
              </a:rPr>
              <a:t>la luz natural como elemento </a:t>
            </a:r>
            <a:r>
              <a:rPr lang="es-ES" b="1" dirty="0">
                <a:latin typeface="+mj-lt"/>
              </a:rPr>
              <a:t>de </a:t>
            </a:r>
            <a:r>
              <a:rPr lang="es-ES" b="1" dirty="0" smtClean="0">
                <a:latin typeface="+mj-lt"/>
              </a:rPr>
              <a:t>diseño</a:t>
            </a:r>
            <a:r>
              <a:rPr lang="es-ES" dirty="0">
                <a:latin typeface="+mj-lt"/>
              </a:rPr>
              <a:t>.</a:t>
            </a:r>
            <a:r>
              <a:rPr lang="es-ES" dirty="0" smtClean="0">
                <a:latin typeface="+mj-lt"/>
              </a:rPr>
              <a:t> </a:t>
            </a:r>
            <a:r>
              <a:rPr lang="es-ES" dirty="0">
                <a:latin typeface="+mj-lt"/>
              </a:rPr>
              <a:t>M</a:t>
            </a:r>
            <a:r>
              <a:rPr lang="es-ES" dirty="0" smtClean="0">
                <a:latin typeface="+mj-lt"/>
              </a:rPr>
              <a:t>ateriales </a:t>
            </a:r>
            <a:r>
              <a:rPr lang="es-ES" dirty="0">
                <a:latin typeface="+mj-lt"/>
              </a:rPr>
              <a:t>naturales </a:t>
            </a:r>
            <a:r>
              <a:rPr lang="es-ES" dirty="0" smtClean="0">
                <a:latin typeface="+mj-lt"/>
              </a:rPr>
              <a:t>con </a:t>
            </a:r>
            <a:r>
              <a:rPr lang="es-ES" dirty="0">
                <a:latin typeface="+mj-lt"/>
              </a:rPr>
              <a:t>un vínculo </a:t>
            </a:r>
            <a:r>
              <a:rPr lang="es-ES" dirty="0" smtClean="0">
                <a:latin typeface="+mj-lt"/>
              </a:rPr>
              <a:t> </a:t>
            </a:r>
            <a:r>
              <a:rPr lang="es-ES" dirty="0">
                <a:latin typeface="+mj-lt"/>
              </a:rPr>
              <a:t>entre el espacio interior y el </a:t>
            </a:r>
            <a:r>
              <a:rPr lang="es-ES" dirty="0" smtClean="0">
                <a:latin typeface="+mj-lt"/>
              </a:rPr>
              <a:t>exterior.</a:t>
            </a:r>
          </a:p>
          <a:p>
            <a:r>
              <a:rPr lang="es-ES" b="1" dirty="0" smtClean="0">
                <a:latin typeface="+mj-lt"/>
              </a:rPr>
              <a:t>SABI. Belleza, serenidad que se alcanza en la vejez.</a:t>
            </a:r>
          </a:p>
          <a:p>
            <a:r>
              <a:rPr lang="es-ES" b="1" dirty="0" smtClean="0">
                <a:latin typeface="+mj-lt"/>
              </a:rPr>
              <a:t>WABI. La elegante belleza de la simplicidad humilde.</a:t>
            </a:r>
          </a:p>
          <a:p>
            <a:r>
              <a:rPr lang="es-ES" b="1" dirty="0" smtClean="0">
                <a:latin typeface="+mj-lt"/>
              </a:rPr>
              <a:t>SHIBUI. Sencillez, modestia, natural, cotidiano, imperfecto. Silencio.</a:t>
            </a:r>
          </a:p>
          <a:p>
            <a:endParaRPr lang="es-MX" dirty="0">
              <a:latin typeface="+mj-lt"/>
            </a:endParaRPr>
          </a:p>
        </p:txBody>
      </p:sp>
      <p:sp>
        <p:nvSpPr>
          <p:cNvPr id="2" name="Título 1"/>
          <p:cNvSpPr>
            <a:spLocks noGrp="1"/>
          </p:cNvSpPr>
          <p:nvPr>
            <p:ph type="title"/>
          </p:nvPr>
        </p:nvSpPr>
        <p:spPr/>
        <p:txBody>
          <a:bodyPr/>
          <a:lstStyle/>
          <a:p>
            <a:r>
              <a:rPr lang="es-MX" dirty="0" smtClean="0"/>
              <a:t>ARQUITECTURA ZEN</a:t>
            </a:r>
            <a:endParaRPr lang="es-MX" dirty="0"/>
          </a:p>
        </p:txBody>
      </p:sp>
      <p:grpSp>
        <p:nvGrpSpPr>
          <p:cNvPr id="14" name="Google Shape;800;p53"/>
          <p:cNvGrpSpPr/>
          <p:nvPr/>
        </p:nvGrpSpPr>
        <p:grpSpPr>
          <a:xfrm>
            <a:off x="6092456" y="637953"/>
            <a:ext cx="641559" cy="653793"/>
            <a:chOff x="6431183" y="1645250"/>
            <a:chExt cx="362584" cy="338231"/>
          </a:xfrm>
        </p:grpSpPr>
        <p:sp>
          <p:nvSpPr>
            <p:cNvPr id="15" name="Google Shape;801;p53"/>
            <p:cNvSpPr/>
            <p:nvPr/>
          </p:nvSpPr>
          <p:spPr>
            <a:xfrm>
              <a:off x="6518472" y="1941475"/>
              <a:ext cx="21003" cy="42006"/>
            </a:xfrm>
            <a:custGeom>
              <a:avLst/>
              <a:gdLst/>
              <a:ahLst/>
              <a:cxnLst/>
              <a:rect l="l" t="t" r="r" b="b"/>
              <a:pathLst>
                <a:path w="596" h="1192" extrusionOk="0">
                  <a:moveTo>
                    <a:pt x="1" y="1"/>
                  </a:moveTo>
                  <a:lnTo>
                    <a:pt x="1" y="1192"/>
                  </a:lnTo>
                  <a:lnTo>
                    <a:pt x="596" y="1192"/>
                  </a:lnTo>
                  <a:lnTo>
                    <a:pt x="596"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02;p53"/>
            <p:cNvSpPr/>
            <p:nvPr/>
          </p:nvSpPr>
          <p:spPr>
            <a:xfrm>
              <a:off x="6602413" y="1941475"/>
              <a:ext cx="21003" cy="42006"/>
            </a:xfrm>
            <a:custGeom>
              <a:avLst/>
              <a:gdLst/>
              <a:ahLst/>
              <a:cxnLst/>
              <a:rect l="l" t="t" r="r" b="b"/>
              <a:pathLst>
                <a:path w="596" h="1192" extrusionOk="0">
                  <a:moveTo>
                    <a:pt x="0" y="1"/>
                  </a:moveTo>
                  <a:lnTo>
                    <a:pt x="0" y="1192"/>
                  </a:lnTo>
                  <a:lnTo>
                    <a:pt x="595" y="1192"/>
                  </a:lnTo>
                  <a:lnTo>
                    <a:pt x="595"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03;p53"/>
            <p:cNvSpPr/>
            <p:nvPr/>
          </p:nvSpPr>
          <p:spPr>
            <a:xfrm>
              <a:off x="6687164" y="1941475"/>
              <a:ext cx="21003" cy="42006"/>
            </a:xfrm>
            <a:custGeom>
              <a:avLst/>
              <a:gdLst/>
              <a:ahLst/>
              <a:cxnLst/>
              <a:rect l="l" t="t" r="r" b="b"/>
              <a:pathLst>
                <a:path w="596" h="1192" extrusionOk="0">
                  <a:moveTo>
                    <a:pt x="0" y="1"/>
                  </a:moveTo>
                  <a:lnTo>
                    <a:pt x="0" y="1192"/>
                  </a:lnTo>
                  <a:lnTo>
                    <a:pt x="596" y="1192"/>
                  </a:lnTo>
                  <a:lnTo>
                    <a:pt x="596"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04;p53"/>
            <p:cNvSpPr/>
            <p:nvPr/>
          </p:nvSpPr>
          <p:spPr>
            <a:xfrm>
              <a:off x="6431183" y="1899540"/>
              <a:ext cx="362584" cy="83942"/>
            </a:xfrm>
            <a:custGeom>
              <a:avLst/>
              <a:gdLst/>
              <a:ahLst/>
              <a:cxnLst/>
              <a:rect l="l" t="t" r="r" b="b"/>
              <a:pathLst>
                <a:path w="10289" h="2382" extrusionOk="0">
                  <a:moveTo>
                    <a:pt x="620" y="0"/>
                  </a:moveTo>
                  <a:lnTo>
                    <a:pt x="620" y="1786"/>
                  </a:lnTo>
                  <a:lnTo>
                    <a:pt x="334" y="1786"/>
                  </a:lnTo>
                  <a:cubicBezTo>
                    <a:pt x="168" y="1786"/>
                    <a:pt x="25" y="1905"/>
                    <a:pt x="25" y="2048"/>
                  </a:cubicBezTo>
                  <a:cubicBezTo>
                    <a:pt x="1" y="2239"/>
                    <a:pt x="144" y="2382"/>
                    <a:pt x="334" y="2382"/>
                  </a:cubicBezTo>
                  <a:lnTo>
                    <a:pt x="1835" y="2382"/>
                  </a:lnTo>
                  <a:lnTo>
                    <a:pt x="1835" y="881"/>
                  </a:lnTo>
                  <a:cubicBezTo>
                    <a:pt x="1835" y="715"/>
                    <a:pt x="2001" y="596"/>
                    <a:pt x="2144" y="596"/>
                  </a:cubicBezTo>
                  <a:lnTo>
                    <a:pt x="3335" y="596"/>
                  </a:lnTo>
                  <a:cubicBezTo>
                    <a:pt x="3502" y="596"/>
                    <a:pt x="3621" y="738"/>
                    <a:pt x="3621" y="881"/>
                  </a:cubicBezTo>
                  <a:lnTo>
                    <a:pt x="3621" y="2382"/>
                  </a:lnTo>
                  <a:lnTo>
                    <a:pt x="4216" y="2382"/>
                  </a:lnTo>
                  <a:lnTo>
                    <a:pt x="4216" y="881"/>
                  </a:lnTo>
                  <a:cubicBezTo>
                    <a:pt x="4216" y="715"/>
                    <a:pt x="4383" y="596"/>
                    <a:pt x="4526" y="596"/>
                  </a:cubicBezTo>
                  <a:lnTo>
                    <a:pt x="5716" y="596"/>
                  </a:lnTo>
                  <a:cubicBezTo>
                    <a:pt x="5883" y="596"/>
                    <a:pt x="6002" y="738"/>
                    <a:pt x="6002" y="881"/>
                  </a:cubicBezTo>
                  <a:lnTo>
                    <a:pt x="6002" y="2382"/>
                  </a:lnTo>
                  <a:lnTo>
                    <a:pt x="6598" y="2382"/>
                  </a:lnTo>
                  <a:lnTo>
                    <a:pt x="6598" y="881"/>
                  </a:lnTo>
                  <a:cubicBezTo>
                    <a:pt x="6598" y="715"/>
                    <a:pt x="6764" y="596"/>
                    <a:pt x="6907" y="596"/>
                  </a:cubicBezTo>
                  <a:lnTo>
                    <a:pt x="8098" y="596"/>
                  </a:lnTo>
                  <a:cubicBezTo>
                    <a:pt x="8265" y="596"/>
                    <a:pt x="8384" y="738"/>
                    <a:pt x="8384" y="881"/>
                  </a:cubicBezTo>
                  <a:lnTo>
                    <a:pt x="8384" y="2382"/>
                  </a:lnTo>
                  <a:lnTo>
                    <a:pt x="9908" y="2382"/>
                  </a:lnTo>
                  <a:cubicBezTo>
                    <a:pt x="10051" y="2382"/>
                    <a:pt x="10217" y="2263"/>
                    <a:pt x="10217" y="2120"/>
                  </a:cubicBezTo>
                  <a:cubicBezTo>
                    <a:pt x="10289" y="1929"/>
                    <a:pt x="10146" y="1786"/>
                    <a:pt x="9979" y="1786"/>
                  </a:cubicBezTo>
                  <a:lnTo>
                    <a:pt x="9670" y="1786"/>
                  </a:lnTo>
                  <a:lnTo>
                    <a:pt x="9670"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05;p53"/>
            <p:cNvSpPr/>
            <p:nvPr/>
          </p:nvSpPr>
          <p:spPr>
            <a:xfrm>
              <a:off x="6476502" y="1645250"/>
              <a:ext cx="274484" cy="73898"/>
            </a:xfrm>
            <a:custGeom>
              <a:avLst/>
              <a:gdLst/>
              <a:ahLst/>
              <a:cxnLst/>
              <a:rect l="l" t="t" r="r" b="b"/>
              <a:pathLst>
                <a:path w="7789" h="2097" extrusionOk="0">
                  <a:moveTo>
                    <a:pt x="1477" y="0"/>
                  </a:moveTo>
                  <a:cubicBezTo>
                    <a:pt x="1311" y="0"/>
                    <a:pt x="1192" y="120"/>
                    <a:pt x="1192" y="310"/>
                  </a:cubicBezTo>
                  <a:cubicBezTo>
                    <a:pt x="1192" y="643"/>
                    <a:pt x="596" y="762"/>
                    <a:pt x="168" y="929"/>
                  </a:cubicBezTo>
                  <a:cubicBezTo>
                    <a:pt x="49" y="977"/>
                    <a:pt x="1" y="1072"/>
                    <a:pt x="1" y="1191"/>
                  </a:cubicBezTo>
                  <a:cubicBezTo>
                    <a:pt x="1" y="1715"/>
                    <a:pt x="406" y="2096"/>
                    <a:pt x="882" y="2096"/>
                  </a:cubicBezTo>
                  <a:lnTo>
                    <a:pt x="6907" y="2096"/>
                  </a:lnTo>
                  <a:cubicBezTo>
                    <a:pt x="7407" y="2096"/>
                    <a:pt x="7788" y="1667"/>
                    <a:pt x="7788" y="1191"/>
                  </a:cubicBezTo>
                  <a:cubicBezTo>
                    <a:pt x="7764" y="1048"/>
                    <a:pt x="7645" y="905"/>
                    <a:pt x="7455" y="905"/>
                  </a:cubicBezTo>
                  <a:cubicBezTo>
                    <a:pt x="7050" y="905"/>
                    <a:pt x="6574" y="810"/>
                    <a:pt x="6574" y="310"/>
                  </a:cubicBezTo>
                  <a:cubicBezTo>
                    <a:pt x="6574" y="120"/>
                    <a:pt x="6455" y="0"/>
                    <a:pt x="626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06;p53"/>
            <p:cNvSpPr/>
            <p:nvPr/>
          </p:nvSpPr>
          <p:spPr>
            <a:xfrm>
              <a:off x="6432029" y="1803864"/>
              <a:ext cx="360893" cy="73898"/>
            </a:xfrm>
            <a:custGeom>
              <a:avLst/>
              <a:gdLst/>
              <a:ahLst/>
              <a:cxnLst/>
              <a:rect l="l" t="t" r="r" b="b"/>
              <a:pathLst>
                <a:path w="10241" h="2097" extrusionOk="0">
                  <a:moveTo>
                    <a:pt x="1525" y="0"/>
                  </a:moveTo>
                  <a:cubicBezTo>
                    <a:pt x="1334" y="0"/>
                    <a:pt x="1215" y="119"/>
                    <a:pt x="1215" y="310"/>
                  </a:cubicBezTo>
                  <a:cubicBezTo>
                    <a:pt x="1215" y="620"/>
                    <a:pt x="596" y="739"/>
                    <a:pt x="191" y="929"/>
                  </a:cubicBezTo>
                  <a:cubicBezTo>
                    <a:pt x="72" y="977"/>
                    <a:pt x="1" y="1072"/>
                    <a:pt x="1" y="1191"/>
                  </a:cubicBezTo>
                  <a:cubicBezTo>
                    <a:pt x="1" y="1691"/>
                    <a:pt x="406" y="2096"/>
                    <a:pt x="882" y="2096"/>
                  </a:cubicBezTo>
                  <a:lnTo>
                    <a:pt x="9360" y="2096"/>
                  </a:lnTo>
                  <a:cubicBezTo>
                    <a:pt x="9860" y="2096"/>
                    <a:pt x="10241" y="1667"/>
                    <a:pt x="10241" y="1191"/>
                  </a:cubicBezTo>
                  <a:cubicBezTo>
                    <a:pt x="10241" y="1048"/>
                    <a:pt x="10122" y="905"/>
                    <a:pt x="9955" y="905"/>
                  </a:cubicBezTo>
                  <a:cubicBezTo>
                    <a:pt x="9527" y="905"/>
                    <a:pt x="9026" y="810"/>
                    <a:pt x="9026" y="310"/>
                  </a:cubicBezTo>
                  <a:cubicBezTo>
                    <a:pt x="9026" y="119"/>
                    <a:pt x="8907" y="0"/>
                    <a:pt x="871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07;p53"/>
            <p:cNvSpPr/>
            <p:nvPr/>
          </p:nvSpPr>
          <p:spPr>
            <a:xfrm>
              <a:off x="6588141" y="1740080"/>
              <a:ext cx="49547" cy="42006"/>
            </a:xfrm>
            <a:custGeom>
              <a:avLst/>
              <a:gdLst/>
              <a:ahLst/>
              <a:cxnLst/>
              <a:rect l="l" t="t" r="r" b="b"/>
              <a:pathLst>
                <a:path w="1406" h="1192" extrusionOk="0">
                  <a:moveTo>
                    <a:pt x="0" y="0"/>
                  </a:moveTo>
                  <a:lnTo>
                    <a:pt x="0" y="1191"/>
                  </a:lnTo>
                  <a:lnTo>
                    <a:pt x="1405" y="1191"/>
                  </a:lnTo>
                  <a:lnTo>
                    <a:pt x="1405"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08;p53"/>
            <p:cNvSpPr/>
            <p:nvPr/>
          </p:nvSpPr>
          <p:spPr>
            <a:xfrm>
              <a:off x="6658620" y="1740080"/>
              <a:ext cx="49547" cy="42006"/>
            </a:xfrm>
            <a:custGeom>
              <a:avLst/>
              <a:gdLst/>
              <a:ahLst/>
              <a:cxnLst/>
              <a:rect l="l" t="t" r="r" b="b"/>
              <a:pathLst>
                <a:path w="1406" h="1192" extrusionOk="0">
                  <a:moveTo>
                    <a:pt x="1" y="0"/>
                  </a:moveTo>
                  <a:lnTo>
                    <a:pt x="1" y="1191"/>
                  </a:lnTo>
                  <a:lnTo>
                    <a:pt x="1406" y="1191"/>
                  </a:lnTo>
                  <a:lnTo>
                    <a:pt x="1406"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09;p53"/>
            <p:cNvSpPr/>
            <p:nvPr/>
          </p:nvSpPr>
          <p:spPr>
            <a:xfrm>
              <a:off x="6518472" y="1740080"/>
              <a:ext cx="48702" cy="42006"/>
            </a:xfrm>
            <a:custGeom>
              <a:avLst/>
              <a:gdLst/>
              <a:ahLst/>
              <a:cxnLst/>
              <a:rect l="l" t="t" r="r" b="b"/>
              <a:pathLst>
                <a:path w="1382" h="1192" extrusionOk="0">
                  <a:moveTo>
                    <a:pt x="1" y="0"/>
                  </a:moveTo>
                  <a:lnTo>
                    <a:pt x="1" y="1191"/>
                  </a:lnTo>
                  <a:lnTo>
                    <a:pt x="1382" y="1191"/>
                  </a:lnTo>
                  <a:lnTo>
                    <a:pt x="1382"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88016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91149" y="3157870"/>
            <a:ext cx="9625616" cy="3851543"/>
          </a:xfrm>
        </p:spPr>
        <p:txBody>
          <a:bodyPr/>
          <a:lstStyle/>
          <a:p>
            <a:endParaRPr lang="es-MX" dirty="0"/>
          </a:p>
        </p:txBody>
      </p:sp>
      <p:sp>
        <p:nvSpPr>
          <p:cNvPr id="3" name="Título 2"/>
          <p:cNvSpPr>
            <a:spLocks noGrp="1"/>
          </p:cNvSpPr>
          <p:nvPr>
            <p:ph type="title"/>
          </p:nvPr>
        </p:nvSpPr>
        <p:spPr/>
        <p:txBody>
          <a:bodyPr/>
          <a:lstStyle/>
          <a:p>
            <a:endParaRPr lang="es-MX"/>
          </a:p>
        </p:txBody>
      </p:sp>
      <p:pic>
        <p:nvPicPr>
          <p:cNvPr id="1026" name="Picture 2" descr="templo al jardín - japanese temple fotografías e imágenes d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258"/>
            <a:ext cx="7271415" cy="4943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25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713624" y="1398050"/>
            <a:ext cx="8430375" cy="3027600"/>
          </a:xfrm>
        </p:spPr>
        <p:txBody>
          <a:bodyPr/>
          <a:lstStyle/>
          <a:p>
            <a:r>
              <a:rPr lang="es-MX" b="1" dirty="0" err="1">
                <a:latin typeface="+mj-lt"/>
              </a:rPr>
              <a:t>Cha</a:t>
            </a:r>
            <a:r>
              <a:rPr lang="es-MX" b="1" dirty="0">
                <a:latin typeface="+mj-lt"/>
              </a:rPr>
              <a:t>-ji </a:t>
            </a:r>
            <a:r>
              <a:rPr lang="es-MX" b="1" dirty="0" smtClean="0">
                <a:latin typeface="+mj-lt"/>
              </a:rPr>
              <a:t>. </a:t>
            </a:r>
            <a:r>
              <a:rPr lang="es-MX" dirty="0" smtClean="0">
                <a:latin typeface="+mj-lt"/>
              </a:rPr>
              <a:t>Comida liviana, </a:t>
            </a:r>
            <a:r>
              <a:rPr lang="es-MX" b="1" dirty="0" smtClean="0">
                <a:latin typeface="+mj-lt"/>
              </a:rPr>
              <a:t>ceremonial y ritos</a:t>
            </a:r>
            <a:r>
              <a:rPr lang="es-MX" dirty="0" smtClean="0">
                <a:latin typeface="+mj-lt"/>
              </a:rPr>
              <a:t>. Tipos de té, caligrafía, ikebana, cerámica, incienso y piedras. Lectura de poesía. </a:t>
            </a:r>
            <a:r>
              <a:rPr lang="es-MX" dirty="0">
                <a:latin typeface="+mj-lt"/>
              </a:rPr>
              <a:t>A</a:t>
            </a:r>
            <a:r>
              <a:rPr lang="es-MX" dirty="0" smtClean="0">
                <a:latin typeface="+mj-lt"/>
              </a:rPr>
              <a:t>preciación del jardín y naturaleza. (4 </a:t>
            </a:r>
            <a:r>
              <a:rPr lang="es-MX" dirty="0" err="1" smtClean="0">
                <a:latin typeface="+mj-lt"/>
              </a:rPr>
              <a:t>hr</a:t>
            </a:r>
            <a:r>
              <a:rPr lang="es-MX" dirty="0" smtClean="0">
                <a:latin typeface="+mj-lt"/>
              </a:rPr>
              <a:t>).</a:t>
            </a:r>
          </a:p>
          <a:p>
            <a:endParaRPr lang="es-MX" dirty="0" smtClean="0">
              <a:latin typeface="+mj-lt"/>
            </a:endParaRPr>
          </a:p>
          <a:p>
            <a:r>
              <a:rPr lang="es-MX" dirty="0" smtClean="0">
                <a:latin typeface="+mj-lt"/>
              </a:rPr>
              <a:t>En </a:t>
            </a:r>
            <a:r>
              <a:rPr lang="es-MX" dirty="0">
                <a:latin typeface="+mj-lt"/>
              </a:rPr>
              <a:t>las universidades japonesas, se ofrece la enseñanza de la ceremonia del té con los siguientes objetivos: hacer la vida cotidiana </a:t>
            </a:r>
            <a:r>
              <a:rPr lang="es-MX" dirty="0" smtClean="0">
                <a:latin typeface="+mj-lt"/>
              </a:rPr>
              <a:t> más agradable. </a:t>
            </a:r>
            <a:r>
              <a:rPr lang="es-MX" dirty="0">
                <a:latin typeface="+mj-lt"/>
              </a:rPr>
              <a:t>V</a:t>
            </a:r>
            <a:r>
              <a:rPr lang="es-MX" dirty="0" smtClean="0">
                <a:latin typeface="+mj-lt"/>
              </a:rPr>
              <a:t>ivir de acuerdo a las estaciones.  Gusto simple refinado</a:t>
            </a:r>
            <a:r>
              <a:rPr lang="es-MX" dirty="0">
                <a:latin typeface="+mj-lt"/>
              </a:rPr>
              <a:t>.</a:t>
            </a:r>
            <a:r>
              <a:rPr lang="es-MX" dirty="0" smtClean="0">
                <a:latin typeface="+mj-lt"/>
              </a:rPr>
              <a:t> </a:t>
            </a:r>
            <a:r>
              <a:rPr lang="es-MX" dirty="0">
                <a:latin typeface="+mj-lt"/>
              </a:rPr>
              <a:t>L</a:t>
            </a:r>
            <a:r>
              <a:rPr lang="es-MX" dirty="0" smtClean="0">
                <a:latin typeface="+mj-lt"/>
              </a:rPr>
              <a:t>legar </a:t>
            </a:r>
            <a:r>
              <a:rPr lang="es-MX" dirty="0">
                <a:latin typeface="+mj-lt"/>
              </a:rPr>
              <a:t>a </a:t>
            </a:r>
            <a:r>
              <a:rPr lang="es-MX" dirty="0" smtClean="0">
                <a:latin typeface="+mj-lt"/>
              </a:rPr>
              <a:t>ser una </a:t>
            </a:r>
            <a:r>
              <a:rPr lang="es-MX" dirty="0">
                <a:latin typeface="+mj-lt"/>
              </a:rPr>
              <a:t>persona honesta y sin miedo, crear mejores relaciones humanas y tener buenos modales</a:t>
            </a:r>
            <a:r>
              <a:rPr lang="es-MX" dirty="0" smtClean="0">
                <a:latin typeface="+mj-lt"/>
              </a:rPr>
              <a:t>. Clubes del té. Roles anfitrión e invitados.  </a:t>
            </a:r>
            <a:endParaRPr lang="es-ES" dirty="0" smtClean="0"/>
          </a:p>
          <a:p>
            <a:r>
              <a:rPr lang="es-ES" dirty="0" smtClean="0"/>
              <a:t>El té </a:t>
            </a:r>
            <a:r>
              <a:rPr lang="es-ES" dirty="0"/>
              <a:t>fue introducido en Japón durante el siglo IX por los monjes budistas de </a:t>
            </a:r>
            <a:r>
              <a:rPr lang="es-ES" dirty="0" smtClean="0"/>
              <a:t>China.</a:t>
            </a:r>
            <a:endParaRPr lang="es-MX" dirty="0"/>
          </a:p>
          <a:p>
            <a:endParaRPr lang="es-MX" dirty="0">
              <a:latin typeface="+mj-lt"/>
            </a:endParaRPr>
          </a:p>
          <a:p>
            <a:endParaRPr lang="es-MX" dirty="0"/>
          </a:p>
        </p:txBody>
      </p:sp>
      <p:sp>
        <p:nvSpPr>
          <p:cNvPr id="3" name="Título 2"/>
          <p:cNvSpPr>
            <a:spLocks noGrp="1"/>
          </p:cNvSpPr>
          <p:nvPr>
            <p:ph type="title"/>
          </p:nvPr>
        </p:nvSpPr>
        <p:spPr/>
        <p:txBody>
          <a:bodyPr/>
          <a:lstStyle/>
          <a:p>
            <a:r>
              <a:rPr lang="es-MX" dirty="0" smtClean="0"/>
              <a:t>CEREMONIA DEL TÉ. CHANOYU</a:t>
            </a:r>
            <a:endParaRPr lang="es-MX" dirty="0"/>
          </a:p>
        </p:txBody>
      </p:sp>
    </p:spTree>
    <p:extLst>
      <p:ext uri="{BB962C8B-B14F-4D97-AF65-F5344CB8AC3E}">
        <p14:creationId xmlns:p14="http://schemas.microsoft.com/office/powerpoint/2010/main" val="4087661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713624" y="606057"/>
            <a:ext cx="8547333" cy="4253022"/>
          </a:xfrm>
        </p:spPr>
        <p:txBody>
          <a:bodyPr/>
          <a:lstStyle/>
          <a:p>
            <a:pPr marL="609600" indent="-609600" eaLnBrk="1" hangingPunct="1">
              <a:lnSpc>
                <a:spcPct val="80000"/>
              </a:lnSpc>
              <a:buFontTx/>
              <a:buNone/>
            </a:pPr>
            <a:r>
              <a:rPr lang="es-ES" dirty="0" smtClean="0"/>
              <a:t>	</a:t>
            </a:r>
            <a:r>
              <a:rPr lang="es-ES" b="1" dirty="0" smtClean="0">
                <a:latin typeface="+mj-lt"/>
              </a:rPr>
              <a:t>Es </a:t>
            </a:r>
            <a:r>
              <a:rPr lang="es-ES" b="1" dirty="0">
                <a:latin typeface="+mj-lt"/>
              </a:rPr>
              <a:t>una comunidad de ciudadanos que tienen sentimientos positivos (orgullo, honor, dignidad y pertenencia) de compromiso con su </a:t>
            </a:r>
            <a:r>
              <a:rPr lang="es-ES" b="1" dirty="0">
                <a:solidFill>
                  <a:srgbClr val="FF3300"/>
                </a:solidFill>
                <a:latin typeface="+mj-lt"/>
              </a:rPr>
              <a:t>identidad </a:t>
            </a:r>
            <a:r>
              <a:rPr lang="es-ES" b="1" dirty="0" smtClean="0">
                <a:solidFill>
                  <a:srgbClr val="FF3300"/>
                </a:solidFill>
                <a:latin typeface="+mj-lt"/>
              </a:rPr>
              <a:t>nacional</a:t>
            </a:r>
            <a:r>
              <a:rPr lang="es-ES" b="1" dirty="0" smtClean="0">
                <a:latin typeface="+mj-lt"/>
              </a:rPr>
              <a:t>.</a:t>
            </a:r>
          </a:p>
          <a:p>
            <a:pPr marL="609600" indent="-609600" eaLnBrk="1" hangingPunct="1">
              <a:lnSpc>
                <a:spcPct val="80000"/>
              </a:lnSpc>
              <a:buFontTx/>
              <a:buNone/>
            </a:pPr>
            <a:r>
              <a:rPr lang="es-ES" b="1" dirty="0">
                <a:latin typeface="+mj-lt"/>
              </a:rPr>
              <a:t>	C</a:t>
            </a:r>
            <a:r>
              <a:rPr lang="es-ES" b="1" dirty="0" smtClean="0">
                <a:latin typeface="+mj-lt"/>
              </a:rPr>
              <a:t>onjunto </a:t>
            </a:r>
            <a:r>
              <a:rPr lang="es-ES" b="1" dirty="0">
                <a:latin typeface="+mj-lt"/>
              </a:rPr>
              <a:t>de símbolos y creencias que proporciona el sentido de formar parte de una comunidad, que incluye un </a:t>
            </a:r>
            <a:r>
              <a:rPr lang="es-ES" b="1" dirty="0" smtClean="0">
                <a:latin typeface="+mj-lt"/>
              </a:rPr>
              <a:t>pasado histórico, </a:t>
            </a:r>
            <a:r>
              <a:rPr lang="es-ES" b="1" dirty="0">
                <a:latin typeface="+mj-lt"/>
              </a:rPr>
              <a:t>un presunto origen y destino común. </a:t>
            </a:r>
            <a:endParaRPr lang="es-ES" b="1" dirty="0" smtClean="0">
              <a:latin typeface="+mj-lt"/>
            </a:endParaRPr>
          </a:p>
          <a:p>
            <a:pPr marL="609600" indent="-609600" eaLnBrk="1" hangingPunct="1">
              <a:lnSpc>
                <a:spcPct val="80000"/>
              </a:lnSpc>
              <a:buFontTx/>
              <a:buNone/>
            </a:pPr>
            <a:endParaRPr lang="es-ES" b="1" dirty="0">
              <a:latin typeface="+mj-lt"/>
            </a:endParaRPr>
          </a:p>
          <a:p>
            <a:pPr marL="609600" indent="-609600" eaLnBrk="1" hangingPunct="1">
              <a:lnSpc>
                <a:spcPct val="80000"/>
              </a:lnSpc>
              <a:buFontTx/>
              <a:buNone/>
            </a:pPr>
            <a:r>
              <a:rPr lang="es-ES" b="1" dirty="0" smtClean="0">
                <a:latin typeface="+mj-lt"/>
              </a:rPr>
              <a:t>	COSMOLOGÍA JAPON. DIOSES Y DIOSAS.</a:t>
            </a:r>
            <a:endParaRPr lang="es-ES" b="1" dirty="0">
              <a:latin typeface="+mj-lt"/>
            </a:endParaRPr>
          </a:p>
          <a:p>
            <a:pPr marL="609600" indent="-609600" eaLnBrk="1" hangingPunct="1">
              <a:lnSpc>
                <a:spcPct val="80000"/>
              </a:lnSpc>
              <a:buFontTx/>
              <a:buNone/>
            </a:pPr>
            <a:r>
              <a:rPr lang="es-ES" b="1" dirty="0">
                <a:latin typeface="+mj-lt"/>
              </a:rPr>
              <a:t> </a:t>
            </a:r>
          </a:p>
          <a:p>
            <a:pPr marL="609600" indent="-609600" eaLnBrk="1" hangingPunct="1">
              <a:lnSpc>
                <a:spcPct val="80000"/>
              </a:lnSpc>
              <a:buFontTx/>
              <a:buNone/>
            </a:pPr>
            <a:r>
              <a:rPr lang="es-ES" b="1" dirty="0">
                <a:latin typeface="+mj-lt"/>
              </a:rPr>
              <a:t>	Vehículos de construcción: enseñanza pública obligatoria y reclutamiento forzoso.	</a:t>
            </a:r>
          </a:p>
          <a:p>
            <a:pPr marL="609600" indent="-609600" eaLnBrk="1" hangingPunct="1">
              <a:lnSpc>
                <a:spcPct val="80000"/>
              </a:lnSpc>
              <a:buFontTx/>
              <a:buNone/>
            </a:pPr>
            <a:r>
              <a:rPr lang="es-ES" b="1" dirty="0">
                <a:latin typeface="+mj-lt"/>
              </a:rPr>
              <a:t>	Incluye también un lenguaje, religión y creencias, costumbres y estilos de vida comunes tales como : comida, vestuario, ritos (de muerte, matrimoniales, iniciación sexual), celebración de fiestas, música y otras expresiones artísticas, como asimismo la división del trabajo entre los sexos</a:t>
            </a:r>
            <a:r>
              <a:rPr lang="es-ES" b="1" dirty="0" smtClean="0">
                <a:latin typeface="+mj-lt"/>
              </a:rPr>
              <a:t>.</a:t>
            </a:r>
          </a:p>
          <a:p>
            <a:pPr marL="609600" indent="-609600" eaLnBrk="1" hangingPunct="1">
              <a:lnSpc>
                <a:spcPct val="80000"/>
              </a:lnSpc>
              <a:buFontTx/>
              <a:buNone/>
            </a:pPr>
            <a:r>
              <a:rPr lang="es-ES" b="1" dirty="0">
                <a:latin typeface="+mj-lt"/>
              </a:rPr>
              <a:t>	</a:t>
            </a:r>
            <a:endParaRPr lang="es-ES" b="1" dirty="0" smtClean="0">
              <a:solidFill>
                <a:srgbClr val="FF0000"/>
              </a:solidFill>
              <a:latin typeface="+mj-lt"/>
            </a:endParaRPr>
          </a:p>
          <a:p>
            <a:pPr marL="609600" indent="-609600" eaLnBrk="1" hangingPunct="1">
              <a:lnSpc>
                <a:spcPct val="80000"/>
              </a:lnSpc>
              <a:buFontTx/>
              <a:buNone/>
            </a:pPr>
            <a:endParaRPr lang="es-ES" b="1" dirty="0">
              <a:latin typeface="+mj-lt"/>
            </a:endParaRPr>
          </a:p>
          <a:p>
            <a:pPr marL="609600" indent="-609600" eaLnBrk="1" hangingPunct="1">
              <a:lnSpc>
                <a:spcPct val="80000"/>
              </a:lnSpc>
              <a:buFontTx/>
              <a:buNone/>
            </a:pPr>
            <a:r>
              <a:rPr lang="es-ES" b="1" dirty="0">
                <a:latin typeface="+mj-lt"/>
              </a:rPr>
              <a:t>	Esta </a:t>
            </a:r>
            <a:r>
              <a:rPr lang="es-ES" b="1" dirty="0" smtClean="0">
                <a:latin typeface="+mj-lt"/>
              </a:rPr>
              <a:t>construida </a:t>
            </a:r>
            <a:r>
              <a:rPr lang="es-ES" b="1" dirty="0">
                <a:latin typeface="+mj-lt"/>
              </a:rPr>
              <a:t>en base a un entorno geográfico, a un paisaje o paisajes únicos</a:t>
            </a:r>
            <a:r>
              <a:rPr lang="es-ES" b="1" dirty="0" smtClean="0">
                <a:latin typeface="+mj-lt"/>
              </a:rPr>
              <a:t>. 5 islas.</a:t>
            </a:r>
          </a:p>
          <a:p>
            <a:pPr marL="609600" indent="-609600" eaLnBrk="1" hangingPunct="1">
              <a:lnSpc>
                <a:spcPct val="80000"/>
              </a:lnSpc>
              <a:buFontTx/>
              <a:buNone/>
            </a:pPr>
            <a:r>
              <a:rPr lang="es-ES" b="1" dirty="0">
                <a:latin typeface="+mj-lt"/>
              </a:rPr>
              <a:t>	</a:t>
            </a:r>
            <a:r>
              <a:rPr lang="es-ES" b="1" dirty="0" smtClean="0">
                <a:latin typeface="+mj-lt"/>
              </a:rPr>
              <a:t>GEOGRAFIA PRECARIA</a:t>
            </a:r>
          </a:p>
          <a:p>
            <a:pPr marL="609600" indent="-609600" eaLnBrk="1" hangingPunct="1">
              <a:lnSpc>
                <a:spcPct val="80000"/>
              </a:lnSpc>
              <a:buFontTx/>
              <a:buNone/>
            </a:pPr>
            <a:endParaRPr lang="es-ES" b="1" dirty="0">
              <a:latin typeface="+mj-lt"/>
            </a:endParaRPr>
          </a:p>
          <a:p>
            <a:pPr marL="609600" indent="-609600" eaLnBrk="1" hangingPunct="1">
              <a:lnSpc>
                <a:spcPct val="80000"/>
              </a:lnSpc>
              <a:buFontTx/>
              <a:buNone/>
            </a:pPr>
            <a:r>
              <a:rPr lang="es-ES" b="1" dirty="0" smtClean="0">
                <a:latin typeface="+mj-lt"/>
              </a:rPr>
              <a:t>	IMAGINARIO COLECTIVO. ISLA. AISLAMIENTO. HOMOGENEIDAD ÉTNICA. GUERRAS INTERNAS ENTRE CLANES. EMPERADOR, SHOGUNES, SAMURAIS, MONJES, CAMPESINOS. ROL DE LA FAMILIA. SISTEMA PATRIARCAL</a:t>
            </a:r>
          </a:p>
          <a:p>
            <a:pPr marL="609600" indent="-609600" eaLnBrk="1" hangingPunct="1">
              <a:lnSpc>
                <a:spcPct val="80000"/>
              </a:lnSpc>
              <a:buFontTx/>
              <a:buNone/>
            </a:pPr>
            <a:endParaRPr lang="es-ES" sz="1800" b="1" dirty="0">
              <a:latin typeface="+mj-lt"/>
            </a:endParaRPr>
          </a:p>
          <a:p>
            <a:pPr marL="609600" indent="-609600" eaLnBrk="1" hangingPunct="1">
              <a:lnSpc>
                <a:spcPct val="80000"/>
              </a:lnSpc>
              <a:buFontTx/>
              <a:buNone/>
            </a:pPr>
            <a:r>
              <a:rPr lang="es-ES" sz="1800" b="1" dirty="0" smtClean="0">
                <a:latin typeface="+mj-lt"/>
              </a:rPr>
              <a:t>	</a:t>
            </a:r>
            <a:endParaRPr lang="es-ES" b="1" dirty="0">
              <a:latin typeface="+mj-lt"/>
            </a:endParaRPr>
          </a:p>
          <a:p>
            <a:pPr marL="609600" indent="-609600" eaLnBrk="1" hangingPunct="1">
              <a:lnSpc>
                <a:spcPct val="80000"/>
              </a:lnSpc>
              <a:buFontTx/>
              <a:buNone/>
            </a:pPr>
            <a:r>
              <a:rPr lang="es-ES" b="1" dirty="0" smtClean="0">
                <a:latin typeface="+mj-lt"/>
              </a:rPr>
              <a:t>	</a:t>
            </a:r>
          </a:p>
          <a:p>
            <a:pPr marL="609600" indent="-609600" eaLnBrk="1" hangingPunct="1">
              <a:lnSpc>
                <a:spcPct val="80000"/>
              </a:lnSpc>
              <a:buFontTx/>
              <a:buNone/>
            </a:pPr>
            <a:endParaRPr lang="es-ES" b="1" dirty="0">
              <a:latin typeface="+mj-lt"/>
            </a:endParaRPr>
          </a:p>
          <a:p>
            <a:pPr marL="609600" indent="-609600" eaLnBrk="1" hangingPunct="1">
              <a:lnSpc>
                <a:spcPct val="80000"/>
              </a:lnSpc>
              <a:buFontTx/>
              <a:buNone/>
            </a:pPr>
            <a:r>
              <a:rPr lang="es-ES" b="1" dirty="0" smtClean="0">
                <a:latin typeface="+mj-lt"/>
              </a:rPr>
              <a:t>	</a:t>
            </a:r>
          </a:p>
          <a:p>
            <a:pPr marL="609600" indent="-609600" eaLnBrk="1" hangingPunct="1">
              <a:lnSpc>
                <a:spcPct val="80000"/>
              </a:lnSpc>
              <a:buFontTx/>
              <a:buNone/>
            </a:pPr>
            <a:endParaRPr lang="es-ES" b="1" dirty="0" smtClean="0">
              <a:latin typeface="+mj-lt"/>
            </a:endParaRPr>
          </a:p>
          <a:p>
            <a:pPr marL="609600" indent="-609600" eaLnBrk="1" hangingPunct="1">
              <a:lnSpc>
                <a:spcPct val="80000"/>
              </a:lnSpc>
              <a:buFontTx/>
              <a:buNone/>
            </a:pPr>
            <a:endParaRPr lang="es-ES" b="1" dirty="0" smtClean="0">
              <a:latin typeface="+mj-lt"/>
            </a:endParaRPr>
          </a:p>
          <a:p>
            <a:pPr marL="609600" indent="-609600" eaLnBrk="1" hangingPunct="1">
              <a:lnSpc>
                <a:spcPct val="80000"/>
              </a:lnSpc>
              <a:buFontTx/>
              <a:buNone/>
            </a:pPr>
            <a:endParaRPr lang="es-ES" b="1" dirty="0">
              <a:latin typeface="+mj-lt"/>
            </a:endParaRPr>
          </a:p>
          <a:p>
            <a:endParaRPr lang="es-MX" b="1" dirty="0">
              <a:latin typeface="+mj-lt"/>
            </a:endParaRPr>
          </a:p>
        </p:txBody>
      </p:sp>
      <p:sp>
        <p:nvSpPr>
          <p:cNvPr id="3" name="Título 2"/>
          <p:cNvSpPr>
            <a:spLocks noGrp="1"/>
          </p:cNvSpPr>
          <p:nvPr>
            <p:ph type="title"/>
          </p:nvPr>
        </p:nvSpPr>
        <p:spPr>
          <a:xfrm>
            <a:off x="1275905" y="0"/>
            <a:ext cx="6725677" cy="712381"/>
          </a:xfrm>
        </p:spPr>
        <p:txBody>
          <a:bodyPr>
            <a:normAutofit/>
          </a:bodyPr>
          <a:lstStyle/>
          <a:p>
            <a:r>
              <a:rPr lang="es-MX" dirty="0" smtClean="0"/>
              <a:t>LA MILENARIA NACIÓN JAPONESA  </a:t>
            </a:r>
            <a:endParaRPr lang="es-MX" dirty="0"/>
          </a:p>
        </p:txBody>
      </p:sp>
      <p:sp>
        <p:nvSpPr>
          <p:cNvPr id="5" name="AutoShape 4" descr="Resultado de imagen para japan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Resultado de imagen para japan flag"/>
          <p:cNvSpPr>
            <a:spLocks noChangeAspect="1" noChangeArrowheads="1"/>
          </p:cNvSpPr>
          <p:nvPr/>
        </p:nvSpPr>
        <p:spPr bwMode="auto">
          <a:xfrm>
            <a:off x="469651" y="-144463"/>
            <a:ext cx="265659" cy="6477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318609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japan flag"/>
          <p:cNvSpPr>
            <a:spLocks noGrp="1" noChangeAspect="1" noChangeArrowheads="1"/>
          </p:cNvSpPr>
          <p:nvPr>
            <p:ph type="subTitle" idx="1"/>
          </p:nvPr>
        </p:nvSpPr>
        <p:spPr bwMode="auto">
          <a:xfrm>
            <a:off x="975759" y="1499191"/>
            <a:ext cx="5946036" cy="23107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139700" indent="0">
              <a:buNone/>
            </a:pPr>
            <a:r>
              <a:rPr lang="es-MX" b="1" i="1" dirty="0" smtClean="0">
                <a:solidFill>
                  <a:srgbClr val="FF0000"/>
                </a:solidFill>
              </a:rPr>
              <a:t>QUIERA QUE EL REINO DE JAPÓN</a:t>
            </a:r>
          </a:p>
          <a:p>
            <a:pPr marL="139700" indent="0">
              <a:buNone/>
            </a:pPr>
            <a:r>
              <a:rPr lang="es-MX" b="1" i="1" dirty="0" smtClean="0">
                <a:solidFill>
                  <a:srgbClr val="FF0000"/>
                </a:solidFill>
              </a:rPr>
              <a:t>DURE POR 10.000 AÑOS</a:t>
            </a:r>
          </a:p>
          <a:p>
            <a:pPr marL="139700" indent="0">
              <a:buNone/>
            </a:pPr>
            <a:r>
              <a:rPr lang="es-MX" b="1" i="1" dirty="0" smtClean="0">
                <a:solidFill>
                  <a:srgbClr val="FF0000"/>
                </a:solidFill>
              </a:rPr>
              <a:t>HASTA QUE LAS PIEDRAS CREZCAN EN MURALLAS DE ROCAS</a:t>
            </a:r>
          </a:p>
          <a:p>
            <a:pPr marL="139700" indent="0">
              <a:buNone/>
            </a:pPr>
            <a:r>
              <a:rPr lang="es-MX" b="1" i="1" dirty="0" smtClean="0">
                <a:solidFill>
                  <a:srgbClr val="FF0000"/>
                </a:solidFill>
              </a:rPr>
              <a:t>LLENAS DE MUSGO !!!</a:t>
            </a:r>
          </a:p>
          <a:p>
            <a:pPr marL="139700" indent="0">
              <a:buNone/>
            </a:pPr>
            <a:endParaRPr lang="es-MX" b="1" i="1" dirty="0" smtClean="0">
              <a:solidFill>
                <a:srgbClr val="FF0000"/>
              </a:solidFill>
            </a:endParaRPr>
          </a:p>
          <a:p>
            <a:pPr marL="139700" indent="0">
              <a:buNone/>
            </a:pPr>
            <a:r>
              <a:rPr lang="es-MX" sz="1100" b="1" dirty="0" smtClean="0">
                <a:latin typeface="+mj-lt"/>
              </a:rPr>
              <a:t>(Himno Nacional de Japón)</a:t>
            </a:r>
            <a:endParaRPr lang="es-MX" sz="1100" b="1" dirty="0">
              <a:latin typeface="+mj-lt"/>
            </a:endParaRPr>
          </a:p>
        </p:txBody>
      </p:sp>
      <p:pic>
        <p:nvPicPr>
          <p:cNvPr id="4100" name="Picture 4" descr="File:Flag of Japan.svg - Wikimedia Com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26" y="555274"/>
            <a:ext cx="1295927" cy="572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460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713625" y="1398050"/>
            <a:ext cx="7716600" cy="3027600"/>
          </a:xfrm>
        </p:spPr>
        <p:txBody>
          <a:bodyPr/>
          <a:lstStyle/>
          <a:p>
            <a:pPr marL="609600" indent="-609600" eaLnBrk="1" hangingPunct="1">
              <a:lnSpc>
                <a:spcPct val="80000"/>
              </a:lnSpc>
              <a:buFontTx/>
              <a:buNone/>
            </a:pPr>
            <a:r>
              <a:rPr lang="es-ES" b="1" dirty="0"/>
              <a:t>SISTEMA DE VALORES COMUNES </a:t>
            </a:r>
            <a:r>
              <a:rPr lang="es-ES" b="1" dirty="0" smtClean="0"/>
              <a:t>ÚNICOS </a:t>
            </a:r>
            <a:r>
              <a:rPr lang="es-ES" b="1" dirty="0"/>
              <a:t>. </a:t>
            </a:r>
            <a:r>
              <a:rPr lang="es-ES" b="1" dirty="0" smtClean="0"/>
              <a:t> BRAMÁNICA, TAO, CONFUCIO</a:t>
            </a:r>
          </a:p>
          <a:p>
            <a:pPr marL="609600" indent="-609600" eaLnBrk="1" hangingPunct="1">
              <a:lnSpc>
                <a:spcPct val="80000"/>
              </a:lnSpc>
              <a:buFontTx/>
              <a:buNone/>
            </a:pPr>
            <a:r>
              <a:rPr lang="es-ES" b="1" dirty="0"/>
              <a:t>	</a:t>
            </a:r>
            <a:r>
              <a:rPr lang="es-ES" b="1" dirty="0" smtClean="0"/>
              <a:t>			(</a:t>
            </a:r>
            <a:r>
              <a:rPr lang="es-ES" b="1" dirty="0"/>
              <a:t>HOMOGENEIDAD</a:t>
            </a:r>
            <a:r>
              <a:rPr lang="es-ES" b="1" dirty="0" smtClean="0"/>
              <a:t>)</a:t>
            </a:r>
          </a:p>
          <a:p>
            <a:pPr marL="609600" indent="-609600" eaLnBrk="1" hangingPunct="1">
              <a:lnSpc>
                <a:spcPct val="80000"/>
              </a:lnSpc>
              <a:buFontTx/>
              <a:buNone/>
            </a:pPr>
            <a:endParaRPr lang="es-ES" b="1" dirty="0"/>
          </a:p>
          <a:p>
            <a:pPr marL="609600" indent="-609600" eaLnBrk="1" hangingPunct="1">
              <a:lnSpc>
                <a:spcPct val="80000"/>
              </a:lnSpc>
              <a:buFontTx/>
              <a:buNone/>
            </a:pPr>
            <a:endParaRPr lang="es-ES" b="1" dirty="0" smtClean="0"/>
          </a:p>
          <a:p>
            <a:pPr marL="609600" indent="-609600" eaLnBrk="1" hangingPunct="1">
              <a:lnSpc>
                <a:spcPct val="80000"/>
              </a:lnSpc>
              <a:buFontTx/>
              <a:buNone/>
            </a:pPr>
            <a:endParaRPr lang="es-ES" b="1" dirty="0"/>
          </a:p>
          <a:p>
            <a:pPr marL="609600" indent="-609600" eaLnBrk="1" hangingPunct="1">
              <a:lnSpc>
                <a:spcPct val="80000"/>
              </a:lnSpc>
              <a:buFontTx/>
              <a:buNone/>
            </a:pPr>
            <a:r>
              <a:rPr lang="es-ES" b="1" dirty="0"/>
              <a:t> 		</a:t>
            </a:r>
            <a:r>
              <a:rPr lang="es-ES" b="1" dirty="0" smtClean="0"/>
              <a:t>	</a:t>
            </a:r>
            <a:r>
              <a:rPr lang="es-ES" sz="2000" b="1" dirty="0" smtClean="0">
                <a:solidFill>
                  <a:srgbClr val="FF0000"/>
                </a:solidFill>
                <a:latin typeface="+mj-lt"/>
              </a:rPr>
              <a:t>Bushido</a:t>
            </a:r>
            <a:r>
              <a:rPr lang="es-ES" sz="2000" b="1" dirty="0" smtClean="0">
                <a:latin typeface="+mj-lt"/>
              </a:rPr>
              <a:t> </a:t>
            </a:r>
            <a:r>
              <a:rPr lang="es-ES" sz="2000" b="1" dirty="0">
                <a:solidFill>
                  <a:srgbClr val="FF0000"/>
                </a:solidFill>
                <a:latin typeface="+mj-lt"/>
              </a:rPr>
              <a:t>+</a:t>
            </a:r>
            <a:r>
              <a:rPr lang="es-ES" sz="2000" b="1" dirty="0">
                <a:latin typeface="+mj-lt"/>
              </a:rPr>
              <a:t> </a:t>
            </a:r>
            <a:r>
              <a:rPr lang="es-ES" sz="2000" b="1" dirty="0">
                <a:solidFill>
                  <a:srgbClr val="FF0000"/>
                </a:solidFill>
                <a:latin typeface="+mj-lt"/>
              </a:rPr>
              <a:t>Budismo Zen + </a:t>
            </a:r>
            <a:r>
              <a:rPr lang="es-ES" sz="2000" b="1" dirty="0" err="1">
                <a:solidFill>
                  <a:srgbClr val="FF0000"/>
                </a:solidFill>
                <a:latin typeface="+mj-lt"/>
              </a:rPr>
              <a:t>Shinto</a:t>
            </a:r>
            <a:r>
              <a:rPr lang="es-ES" sz="2000" b="1" dirty="0">
                <a:solidFill>
                  <a:srgbClr val="FF0000"/>
                </a:solidFill>
                <a:latin typeface="+mj-lt"/>
              </a:rPr>
              <a:t> </a:t>
            </a:r>
            <a:endParaRPr lang="es-ES" sz="2000" b="1" dirty="0" smtClean="0">
              <a:solidFill>
                <a:srgbClr val="FF0000"/>
              </a:solidFill>
              <a:latin typeface="+mj-lt"/>
            </a:endParaRPr>
          </a:p>
          <a:p>
            <a:pPr marL="609600" indent="-609600" eaLnBrk="1" hangingPunct="1">
              <a:lnSpc>
                <a:spcPct val="80000"/>
              </a:lnSpc>
              <a:buFontTx/>
              <a:buNone/>
            </a:pPr>
            <a:r>
              <a:rPr lang="es-ES" sz="2000" b="1" dirty="0">
                <a:solidFill>
                  <a:srgbClr val="FF0000"/>
                </a:solidFill>
                <a:latin typeface="+mj-lt"/>
              </a:rPr>
              <a:t>	</a:t>
            </a:r>
            <a:r>
              <a:rPr lang="es-ES" sz="2000" b="1" dirty="0" smtClean="0">
                <a:solidFill>
                  <a:srgbClr val="FF0000"/>
                </a:solidFill>
                <a:latin typeface="+mj-lt"/>
              </a:rPr>
              <a:t>		       (HETEROGENEIDAD</a:t>
            </a:r>
            <a:r>
              <a:rPr lang="es-ES" sz="2000" b="1" dirty="0">
                <a:solidFill>
                  <a:srgbClr val="FF0000"/>
                </a:solidFill>
                <a:latin typeface="+mj-lt"/>
              </a:rPr>
              <a:t>)</a:t>
            </a:r>
            <a:endParaRPr lang="es-ES" sz="2000" b="1" dirty="0">
              <a:latin typeface="+mj-lt"/>
            </a:endParaRPr>
          </a:p>
          <a:p>
            <a:endParaRPr lang="es-MX" sz="2000" dirty="0">
              <a:latin typeface="+mj-lt"/>
            </a:endParaRPr>
          </a:p>
        </p:txBody>
      </p:sp>
      <p:sp>
        <p:nvSpPr>
          <p:cNvPr id="3" name="Título 2"/>
          <p:cNvSpPr>
            <a:spLocks noGrp="1"/>
          </p:cNvSpPr>
          <p:nvPr>
            <p:ph type="title"/>
          </p:nvPr>
        </p:nvSpPr>
        <p:spPr/>
        <p:txBody>
          <a:bodyPr>
            <a:normAutofit fontScale="90000"/>
          </a:bodyPr>
          <a:lstStyle/>
          <a:p>
            <a:r>
              <a:rPr lang="es-MX" dirty="0" smtClean="0"/>
              <a:t>		SOCIEDAD JAPONESA</a:t>
            </a:r>
            <a:endParaRPr lang="es-MX" dirty="0"/>
          </a:p>
        </p:txBody>
      </p:sp>
      <p:sp>
        <p:nvSpPr>
          <p:cNvPr id="4" name="AutoShape 2" descr="Resultado de imagen para japan flag"/>
          <p:cNvSpPr>
            <a:spLocks noChangeAspect="1" noChangeArrowheads="1"/>
          </p:cNvSpPr>
          <p:nvPr/>
        </p:nvSpPr>
        <p:spPr bwMode="auto">
          <a:xfrm>
            <a:off x="155575" y="-144463"/>
            <a:ext cx="1503104" cy="15031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Resultado de imagen para japan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2759733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p36"/>
          <p:cNvSpPr txBox="1">
            <a:spLocks noGrp="1"/>
          </p:cNvSpPr>
          <p:nvPr>
            <p:ph type="title" idx="4294967295"/>
          </p:nvPr>
        </p:nvSpPr>
        <p:spPr>
          <a:xfrm>
            <a:off x="713625" y="5360225"/>
            <a:ext cx="4023900" cy="38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lt2"/>
                </a:solidFill>
              </a:rPr>
              <a:t>Standar Subjects </a:t>
            </a:r>
            <a:endParaRPr sz="2000">
              <a:solidFill>
                <a:schemeClr val="lt2"/>
              </a:solidFill>
            </a:endParaRPr>
          </a:p>
        </p:txBody>
      </p:sp>
      <p:sp>
        <p:nvSpPr>
          <p:cNvPr id="325" name="Google Shape;325;p36"/>
          <p:cNvSpPr txBox="1">
            <a:spLocks noGrp="1"/>
          </p:cNvSpPr>
          <p:nvPr>
            <p:ph type="title" idx="4294967295"/>
          </p:nvPr>
        </p:nvSpPr>
        <p:spPr>
          <a:xfrm>
            <a:off x="4903000" y="5360225"/>
            <a:ext cx="3527400" cy="38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lt2"/>
                </a:solidFill>
              </a:rPr>
              <a:t>Additionals Subjects</a:t>
            </a:r>
            <a:endParaRPr sz="2000">
              <a:solidFill>
                <a:schemeClr val="lt2"/>
              </a:solidFill>
            </a:endParaRPr>
          </a:p>
        </p:txBody>
      </p:sp>
      <p:grpSp>
        <p:nvGrpSpPr>
          <p:cNvPr id="338" name="Google Shape;338;p36"/>
          <p:cNvGrpSpPr/>
          <p:nvPr/>
        </p:nvGrpSpPr>
        <p:grpSpPr>
          <a:xfrm>
            <a:off x="2227254" y="607718"/>
            <a:ext cx="472139" cy="561213"/>
            <a:chOff x="4013428" y="3464640"/>
            <a:chExt cx="316419" cy="360926"/>
          </a:xfrm>
          <a:solidFill>
            <a:schemeClr val="accent1">
              <a:lumMod val="90000"/>
            </a:schemeClr>
          </a:solidFill>
        </p:grpSpPr>
        <p:sp>
          <p:nvSpPr>
            <p:cNvPr id="339" name="Google Shape;339;p36"/>
            <p:cNvSpPr/>
            <p:nvPr/>
          </p:nvSpPr>
          <p:spPr>
            <a:xfrm>
              <a:off x="4097334" y="3687883"/>
              <a:ext cx="166227" cy="116680"/>
            </a:xfrm>
            <a:custGeom>
              <a:avLst/>
              <a:gdLst/>
              <a:ahLst/>
              <a:cxnLst/>
              <a:rect l="l" t="t" r="r" b="b"/>
              <a:pathLst>
                <a:path w="4717" h="3311" extrusionOk="0">
                  <a:moveTo>
                    <a:pt x="4002" y="1"/>
                  </a:moveTo>
                  <a:cubicBezTo>
                    <a:pt x="3502" y="1572"/>
                    <a:pt x="2025" y="2715"/>
                    <a:pt x="287" y="2715"/>
                  </a:cubicBezTo>
                  <a:lnTo>
                    <a:pt x="1" y="2715"/>
                  </a:lnTo>
                  <a:lnTo>
                    <a:pt x="1" y="3311"/>
                  </a:lnTo>
                  <a:lnTo>
                    <a:pt x="882" y="3311"/>
                  </a:lnTo>
                  <a:cubicBezTo>
                    <a:pt x="2763" y="3311"/>
                    <a:pt x="4430" y="1930"/>
                    <a:pt x="4716" y="24"/>
                  </a:cubicBezTo>
                  <a:cubicBezTo>
                    <a:pt x="4645" y="24"/>
                    <a:pt x="4573" y="1"/>
                    <a:pt x="4478" y="1"/>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6"/>
            <p:cNvSpPr/>
            <p:nvPr/>
          </p:nvSpPr>
          <p:spPr>
            <a:xfrm>
              <a:off x="4013428" y="3670263"/>
              <a:ext cx="203969" cy="155303"/>
            </a:xfrm>
            <a:custGeom>
              <a:avLst/>
              <a:gdLst/>
              <a:ahLst/>
              <a:cxnLst/>
              <a:rect l="l" t="t" r="r" b="b"/>
              <a:pathLst>
                <a:path w="5788" h="4407" extrusionOk="0">
                  <a:moveTo>
                    <a:pt x="3406" y="0"/>
                  </a:moveTo>
                  <a:cubicBezTo>
                    <a:pt x="3239" y="286"/>
                    <a:pt x="2906" y="501"/>
                    <a:pt x="2549" y="501"/>
                  </a:cubicBezTo>
                  <a:lnTo>
                    <a:pt x="2072" y="501"/>
                  </a:lnTo>
                  <a:cubicBezTo>
                    <a:pt x="905" y="501"/>
                    <a:pt x="0" y="1453"/>
                    <a:pt x="0" y="2620"/>
                  </a:cubicBezTo>
                  <a:lnTo>
                    <a:pt x="0" y="4097"/>
                  </a:lnTo>
                  <a:cubicBezTo>
                    <a:pt x="0" y="4287"/>
                    <a:pt x="143" y="4406"/>
                    <a:pt x="286" y="4406"/>
                  </a:cubicBezTo>
                  <a:lnTo>
                    <a:pt x="1786" y="4406"/>
                  </a:lnTo>
                  <a:lnTo>
                    <a:pt x="1786" y="2310"/>
                  </a:lnTo>
                  <a:cubicBezTo>
                    <a:pt x="1786" y="2168"/>
                    <a:pt x="1906" y="2025"/>
                    <a:pt x="2048" y="2025"/>
                  </a:cubicBezTo>
                  <a:cubicBezTo>
                    <a:pt x="2068" y="2019"/>
                    <a:pt x="2088" y="2016"/>
                    <a:pt x="2107" y="2016"/>
                  </a:cubicBezTo>
                  <a:cubicBezTo>
                    <a:pt x="2252" y="2016"/>
                    <a:pt x="2382" y="2163"/>
                    <a:pt x="2382" y="2310"/>
                  </a:cubicBezTo>
                  <a:lnTo>
                    <a:pt x="2382" y="2620"/>
                  </a:lnTo>
                  <a:lnTo>
                    <a:pt x="2668" y="2620"/>
                  </a:lnTo>
                  <a:cubicBezTo>
                    <a:pt x="4120" y="2620"/>
                    <a:pt x="5382" y="1667"/>
                    <a:pt x="5787" y="334"/>
                  </a:cubicBezTo>
                  <a:cubicBezTo>
                    <a:pt x="5668" y="239"/>
                    <a:pt x="5597" y="143"/>
                    <a:pt x="5502" y="0"/>
                  </a:cubicBezTo>
                  <a:cubicBezTo>
                    <a:pt x="5168" y="120"/>
                    <a:pt x="4835" y="191"/>
                    <a:pt x="4454" y="191"/>
                  </a:cubicBezTo>
                  <a:cubicBezTo>
                    <a:pt x="4073" y="191"/>
                    <a:pt x="3739" y="120"/>
                    <a:pt x="3406" y="0"/>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6"/>
            <p:cNvSpPr/>
            <p:nvPr/>
          </p:nvSpPr>
          <p:spPr>
            <a:xfrm>
              <a:off x="4128380" y="3694614"/>
              <a:ext cx="201467" cy="130952"/>
            </a:xfrm>
            <a:custGeom>
              <a:avLst/>
              <a:gdLst/>
              <a:ahLst/>
              <a:cxnLst/>
              <a:rect l="l" t="t" r="r" b="b"/>
              <a:pathLst>
                <a:path w="5717" h="3716" extrusionOk="0">
                  <a:moveTo>
                    <a:pt x="4430" y="0"/>
                  </a:moveTo>
                  <a:cubicBezTo>
                    <a:pt x="4049" y="2167"/>
                    <a:pt x="2168" y="3715"/>
                    <a:pt x="1" y="3715"/>
                  </a:cubicBezTo>
                  <a:lnTo>
                    <a:pt x="5431" y="3715"/>
                  </a:lnTo>
                  <a:cubicBezTo>
                    <a:pt x="5597" y="3715"/>
                    <a:pt x="5716" y="3572"/>
                    <a:pt x="5716" y="3406"/>
                  </a:cubicBezTo>
                  <a:lnTo>
                    <a:pt x="5716" y="1929"/>
                  </a:lnTo>
                  <a:cubicBezTo>
                    <a:pt x="5716" y="1072"/>
                    <a:pt x="5193" y="310"/>
                    <a:pt x="4430" y="0"/>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6"/>
            <p:cNvSpPr/>
            <p:nvPr/>
          </p:nvSpPr>
          <p:spPr>
            <a:xfrm>
              <a:off x="4261832" y="3551928"/>
              <a:ext cx="26888" cy="60472"/>
            </a:xfrm>
            <a:custGeom>
              <a:avLst/>
              <a:gdLst/>
              <a:ahLst/>
              <a:cxnLst/>
              <a:rect l="l" t="t" r="r" b="b"/>
              <a:pathLst>
                <a:path w="763" h="1716" extrusionOk="0">
                  <a:moveTo>
                    <a:pt x="143" y="1"/>
                  </a:moveTo>
                  <a:lnTo>
                    <a:pt x="143" y="834"/>
                  </a:lnTo>
                  <a:cubicBezTo>
                    <a:pt x="143" y="1120"/>
                    <a:pt x="96" y="1430"/>
                    <a:pt x="0" y="1715"/>
                  </a:cubicBezTo>
                  <a:cubicBezTo>
                    <a:pt x="405" y="1668"/>
                    <a:pt x="763" y="1263"/>
                    <a:pt x="763" y="834"/>
                  </a:cubicBezTo>
                  <a:cubicBezTo>
                    <a:pt x="739" y="429"/>
                    <a:pt x="477" y="120"/>
                    <a:pt x="143" y="1"/>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6"/>
            <p:cNvSpPr/>
            <p:nvPr/>
          </p:nvSpPr>
          <p:spPr>
            <a:xfrm>
              <a:off x="4055398" y="3551928"/>
              <a:ext cx="26888" cy="60472"/>
            </a:xfrm>
            <a:custGeom>
              <a:avLst/>
              <a:gdLst/>
              <a:ahLst/>
              <a:cxnLst/>
              <a:rect l="l" t="t" r="r" b="b"/>
              <a:pathLst>
                <a:path w="763" h="1716" extrusionOk="0">
                  <a:moveTo>
                    <a:pt x="619" y="1"/>
                  </a:moveTo>
                  <a:cubicBezTo>
                    <a:pt x="262" y="120"/>
                    <a:pt x="0" y="429"/>
                    <a:pt x="0" y="834"/>
                  </a:cubicBezTo>
                  <a:cubicBezTo>
                    <a:pt x="0" y="1263"/>
                    <a:pt x="310" y="1668"/>
                    <a:pt x="762" y="1715"/>
                  </a:cubicBezTo>
                  <a:cubicBezTo>
                    <a:pt x="667" y="1453"/>
                    <a:pt x="619" y="1144"/>
                    <a:pt x="619" y="834"/>
                  </a:cubicBezTo>
                  <a:lnTo>
                    <a:pt x="619" y="1"/>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6"/>
            <p:cNvSpPr/>
            <p:nvPr/>
          </p:nvSpPr>
          <p:spPr>
            <a:xfrm>
              <a:off x="4097334" y="3464640"/>
              <a:ext cx="148572" cy="192234"/>
            </a:xfrm>
            <a:custGeom>
              <a:avLst/>
              <a:gdLst/>
              <a:ahLst/>
              <a:cxnLst/>
              <a:rect l="l" t="t" r="r" b="b"/>
              <a:pathLst>
                <a:path w="4216" h="5455" extrusionOk="0">
                  <a:moveTo>
                    <a:pt x="2096" y="1192"/>
                  </a:moveTo>
                  <a:cubicBezTo>
                    <a:pt x="2287" y="1192"/>
                    <a:pt x="2406" y="1335"/>
                    <a:pt x="2406" y="1477"/>
                  </a:cubicBezTo>
                  <a:cubicBezTo>
                    <a:pt x="2406" y="1668"/>
                    <a:pt x="2287" y="1787"/>
                    <a:pt x="2096" y="1787"/>
                  </a:cubicBezTo>
                  <a:cubicBezTo>
                    <a:pt x="1930" y="1787"/>
                    <a:pt x="1811" y="1644"/>
                    <a:pt x="1811" y="1477"/>
                  </a:cubicBezTo>
                  <a:cubicBezTo>
                    <a:pt x="1811" y="1311"/>
                    <a:pt x="1954" y="1192"/>
                    <a:pt x="2096" y="1192"/>
                  </a:cubicBezTo>
                  <a:close/>
                  <a:moveTo>
                    <a:pt x="2096" y="1"/>
                  </a:moveTo>
                  <a:cubicBezTo>
                    <a:pt x="953" y="1"/>
                    <a:pt x="1" y="954"/>
                    <a:pt x="1" y="2120"/>
                  </a:cubicBezTo>
                  <a:lnTo>
                    <a:pt x="1" y="3335"/>
                  </a:lnTo>
                  <a:cubicBezTo>
                    <a:pt x="1" y="4502"/>
                    <a:pt x="953" y="5454"/>
                    <a:pt x="2096" y="5454"/>
                  </a:cubicBezTo>
                  <a:cubicBezTo>
                    <a:pt x="3263" y="5454"/>
                    <a:pt x="4216" y="4502"/>
                    <a:pt x="4216" y="3335"/>
                  </a:cubicBezTo>
                  <a:lnTo>
                    <a:pt x="4216" y="2120"/>
                  </a:lnTo>
                  <a:cubicBezTo>
                    <a:pt x="4216" y="930"/>
                    <a:pt x="3263" y="1"/>
                    <a:pt x="2096" y="1"/>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6"/>
          <p:cNvGrpSpPr/>
          <p:nvPr/>
        </p:nvGrpSpPr>
        <p:grpSpPr>
          <a:xfrm>
            <a:off x="7826759" y="586613"/>
            <a:ext cx="603616" cy="474875"/>
            <a:chOff x="716162" y="4086514"/>
            <a:chExt cx="361736" cy="317264"/>
          </a:xfrm>
          <a:solidFill>
            <a:srgbClr val="C00000"/>
          </a:solidFill>
        </p:grpSpPr>
        <p:sp>
          <p:nvSpPr>
            <p:cNvPr id="347" name="Google Shape;347;p36"/>
            <p:cNvSpPr/>
            <p:nvPr/>
          </p:nvSpPr>
          <p:spPr>
            <a:xfrm>
              <a:off x="852117" y="4312260"/>
              <a:ext cx="88135" cy="91518"/>
            </a:xfrm>
            <a:custGeom>
              <a:avLst/>
              <a:gdLst/>
              <a:ahLst/>
              <a:cxnLst/>
              <a:rect l="l" t="t" r="r" b="b"/>
              <a:pathLst>
                <a:path w="2501" h="2597" extrusionOk="0">
                  <a:moveTo>
                    <a:pt x="1262" y="0"/>
                  </a:moveTo>
                  <a:cubicBezTo>
                    <a:pt x="1000" y="405"/>
                    <a:pt x="572" y="715"/>
                    <a:pt x="0" y="953"/>
                  </a:cubicBezTo>
                  <a:cubicBezTo>
                    <a:pt x="357" y="1787"/>
                    <a:pt x="1024" y="2430"/>
                    <a:pt x="1048" y="2501"/>
                  </a:cubicBezTo>
                  <a:cubicBezTo>
                    <a:pt x="1119" y="2549"/>
                    <a:pt x="1191" y="2596"/>
                    <a:pt x="1262" y="2596"/>
                  </a:cubicBezTo>
                  <a:cubicBezTo>
                    <a:pt x="1310" y="2596"/>
                    <a:pt x="1405" y="2549"/>
                    <a:pt x="1477" y="2501"/>
                  </a:cubicBezTo>
                  <a:cubicBezTo>
                    <a:pt x="1524" y="2430"/>
                    <a:pt x="2143" y="1787"/>
                    <a:pt x="2501" y="953"/>
                  </a:cubicBezTo>
                  <a:cubicBezTo>
                    <a:pt x="1977" y="715"/>
                    <a:pt x="1524" y="382"/>
                    <a:pt x="1262" y="0"/>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6"/>
            <p:cNvSpPr/>
            <p:nvPr/>
          </p:nvSpPr>
          <p:spPr>
            <a:xfrm>
              <a:off x="855464" y="4086514"/>
              <a:ext cx="83942" cy="189697"/>
            </a:xfrm>
            <a:custGeom>
              <a:avLst/>
              <a:gdLst/>
              <a:ahLst/>
              <a:cxnLst/>
              <a:rect l="l" t="t" r="r" b="b"/>
              <a:pathLst>
                <a:path w="2382" h="5383" extrusionOk="0">
                  <a:moveTo>
                    <a:pt x="1191" y="0"/>
                  </a:moveTo>
                  <a:cubicBezTo>
                    <a:pt x="1096" y="0"/>
                    <a:pt x="1024" y="24"/>
                    <a:pt x="953" y="119"/>
                  </a:cubicBezTo>
                  <a:cubicBezTo>
                    <a:pt x="572" y="620"/>
                    <a:pt x="0" y="2358"/>
                    <a:pt x="0" y="3596"/>
                  </a:cubicBezTo>
                  <a:cubicBezTo>
                    <a:pt x="0" y="4287"/>
                    <a:pt x="548" y="5382"/>
                    <a:pt x="1191" y="5382"/>
                  </a:cubicBezTo>
                  <a:cubicBezTo>
                    <a:pt x="1834" y="5382"/>
                    <a:pt x="2382" y="4287"/>
                    <a:pt x="2382" y="3596"/>
                  </a:cubicBezTo>
                  <a:cubicBezTo>
                    <a:pt x="2382" y="2358"/>
                    <a:pt x="1810" y="620"/>
                    <a:pt x="1429" y="119"/>
                  </a:cubicBezTo>
                  <a:cubicBezTo>
                    <a:pt x="1382" y="72"/>
                    <a:pt x="1286" y="0"/>
                    <a:pt x="1191" y="0"/>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6"/>
            <p:cNvSpPr/>
            <p:nvPr/>
          </p:nvSpPr>
          <p:spPr>
            <a:xfrm>
              <a:off x="717008" y="4282870"/>
              <a:ext cx="164500" cy="56278"/>
            </a:xfrm>
            <a:custGeom>
              <a:avLst/>
              <a:gdLst/>
              <a:ahLst/>
              <a:cxnLst/>
              <a:rect l="l" t="t" r="r" b="b"/>
              <a:pathLst>
                <a:path w="4668" h="1597" extrusionOk="0">
                  <a:moveTo>
                    <a:pt x="1381" y="1"/>
                  </a:moveTo>
                  <a:cubicBezTo>
                    <a:pt x="738" y="239"/>
                    <a:pt x="214" y="692"/>
                    <a:pt x="24" y="1216"/>
                  </a:cubicBezTo>
                  <a:cubicBezTo>
                    <a:pt x="0" y="1311"/>
                    <a:pt x="0" y="1406"/>
                    <a:pt x="48" y="1477"/>
                  </a:cubicBezTo>
                  <a:cubicBezTo>
                    <a:pt x="119" y="1573"/>
                    <a:pt x="214" y="1597"/>
                    <a:pt x="286" y="1597"/>
                  </a:cubicBezTo>
                  <a:lnTo>
                    <a:pt x="1191" y="1597"/>
                  </a:lnTo>
                  <a:cubicBezTo>
                    <a:pt x="3001" y="1597"/>
                    <a:pt x="4287" y="1120"/>
                    <a:pt x="4668" y="334"/>
                  </a:cubicBezTo>
                  <a:cubicBezTo>
                    <a:pt x="4525" y="263"/>
                    <a:pt x="4382" y="168"/>
                    <a:pt x="4239" y="49"/>
                  </a:cubicBezTo>
                  <a:cubicBezTo>
                    <a:pt x="3644" y="287"/>
                    <a:pt x="3120" y="406"/>
                    <a:pt x="2691" y="406"/>
                  </a:cubicBezTo>
                  <a:cubicBezTo>
                    <a:pt x="2120" y="406"/>
                    <a:pt x="1691" y="239"/>
                    <a:pt x="1381" y="1"/>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6"/>
            <p:cNvSpPr/>
            <p:nvPr/>
          </p:nvSpPr>
          <p:spPr>
            <a:xfrm>
              <a:off x="910861" y="4283716"/>
              <a:ext cx="163690" cy="57124"/>
            </a:xfrm>
            <a:custGeom>
              <a:avLst/>
              <a:gdLst/>
              <a:ahLst/>
              <a:cxnLst/>
              <a:rect l="l" t="t" r="r" b="b"/>
              <a:pathLst>
                <a:path w="4645" h="1621" extrusionOk="0">
                  <a:moveTo>
                    <a:pt x="3310" y="1"/>
                  </a:moveTo>
                  <a:cubicBezTo>
                    <a:pt x="2977" y="239"/>
                    <a:pt x="2572" y="429"/>
                    <a:pt x="2001" y="429"/>
                  </a:cubicBezTo>
                  <a:cubicBezTo>
                    <a:pt x="1548" y="429"/>
                    <a:pt x="1048" y="310"/>
                    <a:pt x="453" y="72"/>
                  </a:cubicBezTo>
                  <a:cubicBezTo>
                    <a:pt x="310" y="191"/>
                    <a:pt x="191" y="263"/>
                    <a:pt x="0" y="334"/>
                  </a:cubicBezTo>
                  <a:cubicBezTo>
                    <a:pt x="405" y="1144"/>
                    <a:pt x="1667" y="1620"/>
                    <a:pt x="3501" y="1620"/>
                  </a:cubicBezTo>
                  <a:lnTo>
                    <a:pt x="4358" y="1620"/>
                  </a:lnTo>
                  <a:cubicBezTo>
                    <a:pt x="4454" y="1620"/>
                    <a:pt x="4525" y="1549"/>
                    <a:pt x="4596" y="1501"/>
                  </a:cubicBezTo>
                  <a:cubicBezTo>
                    <a:pt x="4644" y="1406"/>
                    <a:pt x="4644" y="1311"/>
                    <a:pt x="4620" y="1215"/>
                  </a:cubicBezTo>
                  <a:cubicBezTo>
                    <a:pt x="4477" y="691"/>
                    <a:pt x="3930" y="239"/>
                    <a:pt x="3310" y="1"/>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6"/>
            <p:cNvSpPr/>
            <p:nvPr/>
          </p:nvSpPr>
          <p:spPr>
            <a:xfrm>
              <a:off x="983032" y="4170420"/>
              <a:ext cx="94866" cy="104945"/>
            </a:xfrm>
            <a:custGeom>
              <a:avLst/>
              <a:gdLst/>
              <a:ahLst/>
              <a:cxnLst/>
              <a:rect l="l" t="t" r="r" b="b"/>
              <a:pathLst>
                <a:path w="2692" h="2978" extrusionOk="0">
                  <a:moveTo>
                    <a:pt x="1024" y="1"/>
                  </a:moveTo>
                  <a:cubicBezTo>
                    <a:pt x="929" y="191"/>
                    <a:pt x="858" y="477"/>
                    <a:pt x="858" y="906"/>
                  </a:cubicBezTo>
                  <a:cubicBezTo>
                    <a:pt x="858" y="1811"/>
                    <a:pt x="548" y="2525"/>
                    <a:pt x="0" y="2978"/>
                  </a:cubicBezTo>
                  <a:cubicBezTo>
                    <a:pt x="596" y="2954"/>
                    <a:pt x="1000" y="2692"/>
                    <a:pt x="1358" y="2287"/>
                  </a:cubicBezTo>
                  <a:cubicBezTo>
                    <a:pt x="1643" y="2001"/>
                    <a:pt x="1882" y="1787"/>
                    <a:pt x="2358" y="1787"/>
                  </a:cubicBezTo>
                  <a:cubicBezTo>
                    <a:pt x="2548" y="1787"/>
                    <a:pt x="2667" y="1644"/>
                    <a:pt x="2667" y="1501"/>
                  </a:cubicBezTo>
                  <a:cubicBezTo>
                    <a:pt x="2691" y="691"/>
                    <a:pt x="1977" y="1"/>
                    <a:pt x="1143" y="1"/>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a:off x="716162" y="4171266"/>
              <a:ext cx="94020" cy="104945"/>
            </a:xfrm>
            <a:custGeom>
              <a:avLst/>
              <a:gdLst/>
              <a:ahLst/>
              <a:cxnLst/>
              <a:rect l="l" t="t" r="r" b="b"/>
              <a:pathLst>
                <a:path w="2668" h="2978" extrusionOk="0">
                  <a:moveTo>
                    <a:pt x="1548" y="1"/>
                  </a:moveTo>
                  <a:cubicBezTo>
                    <a:pt x="715" y="1"/>
                    <a:pt x="24" y="691"/>
                    <a:pt x="24" y="1501"/>
                  </a:cubicBezTo>
                  <a:cubicBezTo>
                    <a:pt x="0" y="1644"/>
                    <a:pt x="143" y="1787"/>
                    <a:pt x="334" y="1787"/>
                  </a:cubicBezTo>
                  <a:cubicBezTo>
                    <a:pt x="810" y="1787"/>
                    <a:pt x="1048" y="2025"/>
                    <a:pt x="1334" y="2311"/>
                  </a:cubicBezTo>
                  <a:cubicBezTo>
                    <a:pt x="1691" y="2644"/>
                    <a:pt x="2072" y="2954"/>
                    <a:pt x="2667" y="2977"/>
                  </a:cubicBezTo>
                  <a:cubicBezTo>
                    <a:pt x="2144" y="2549"/>
                    <a:pt x="1834" y="1834"/>
                    <a:pt x="1834" y="906"/>
                  </a:cubicBezTo>
                  <a:cubicBezTo>
                    <a:pt x="1834" y="525"/>
                    <a:pt x="1763" y="215"/>
                    <a:pt x="1667" y="1"/>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p:nvPr/>
          </p:nvSpPr>
          <p:spPr>
            <a:xfrm>
              <a:off x="779100" y="4128485"/>
              <a:ext cx="77246" cy="146035"/>
            </a:xfrm>
            <a:custGeom>
              <a:avLst/>
              <a:gdLst/>
              <a:ahLst/>
              <a:cxnLst/>
              <a:rect l="l" t="t" r="r" b="b"/>
              <a:pathLst>
                <a:path w="2192" h="4144" extrusionOk="0">
                  <a:moveTo>
                    <a:pt x="334" y="0"/>
                  </a:moveTo>
                  <a:cubicBezTo>
                    <a:pt x="215" y="0"/>
                    <a:pt x="96" y="72"/>
                    <a:pt x="48" y="191"/>
                  </a:cubicBezTo>
                  <a:cubicBezTo>
                    <a:pt x="0" y="310"/>
                    <a:pt x="24" y="429"/>
                    <a:pt x="119" y="500"/>
                  </a:cubicBezTo>
                  <a:cubicBezTo>
                    <a:pt x="143" y="548"/>
                    <a:pt x="643" y="1048"/>
                    <a:pt x="643" y="2096"/>
                  </a:cubicBezTo>
                  <a:cubicBezTo>
                    <a:pt x="643" y="3239"/>
                    <a:pt x="1191" y="3953"/>
                    <a:pt x="2191" y="4144"/>
                  </a:cubicBezTo>
                  <a:cubicBezTo>
                    <a:pt x="1786" y="3644"/>
                    <a:pt x="1548" y="2953"/>
                    <a:pt x="1548" y="2382"/>
                  </a:cubicBezTo>
                  <a:cubicBezTo>
                    <a:pt x="1548" y="1739"/>
                    <a:pt x="1691" y="905"/>
                    <a:pt x="1905" y="191"/>
                  </a:cubicBezTo>
                  <a:cubicBezTo>
                    <a:pt x="1644" y="72"/>
                    <a:pt x="1310" y="0"/>
                    <a:pt x="929" y="0"/>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6"/>
            <p:cNvSpPr/>
            <p:nvPr/>
          </p:nvSpPr>
          <p:spPr>
            <a:xfrm>
              <a:off x="936022" y="4128485"/>
              <a:ext cx="78092" cy="146880"/>
            </a:xfrm>
            <a:custGeom>
              <a:avLst/>
              <a:gdLst/>
              <a:ahLst/>
              <a:cxnLst/>
              <a:rect l="l" t="t" r="r" b="b"/>
              <a:pathLst>
                <a:path w="2216" h="4168" extrusionOk="0">
                  <a:moveTo>
                    <a:pt x="1287" y="0"/>
                  </a:moveTo>
                  <a:cubicBezTo>
                    <a:pt x="906" y="0"/>
                    <a:pt x="596" y="95"/>
                    <a:pt x="310" y="214"/>
                  </a:cubicBezTo>
                  <a:cubicBezTo>
                    <a:pt x="501" y="929"/>
                    <a:pt x="667" y="1762"/>
                    <a:pt x="667" y="2405"/>
                  </a:cubicBezTo>
                  <a:cubicBezTo>
                    <a:pt x="667" y="2953"/>
                    <a:pt x="429" y="3668"/>
                    <a:pt x="1" y="4168"/>
                  </a:cubicBezTo>
                  <a:cubicBezTo>
                    <a:pt x="1048" y="3953"/>
                    <a:pt x="1596" y="3287"/>
                    <a:pt x="1596" y="2096"/>
                  </a:cubicBezTo>
                  <a:cubicBezTo>
                    <a:pt x="1596" y="1048"/>
                    <a:pt x="2096" y="500"/>
                    <a:pt x="2096" y="500"/>
                  </a:cubicBezTo>
                  <a:cubicBezTo>
                    <a:pt x="2192" y="429"/>
                    <a:pt x="2215" y="310"/>
                    <a:pt x="2144" y="191"/>
                  </a:cubicBezTo>
                  <a:cubicBezTo>
                    <a:pt x="2096" y="72"/>
                    <a:pt x="2001" y="0"/>
                    <a:pt x="1882" y="0"/>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 name="Google Shape;362;p36"/>
          <p:cNvSpPr txBox="1"/>
          <p:nvPr/>
        </p:nvSpPr>
        <p:spPr>
          <a:xfrm>
            <a:off x="567945" y="1506812"/>
            <a:ext cx="2954046" cy="3177651"/>
          </a:xfrm>
          <a:prstGeom prst="rect">
            <a:avLst/>
          </a:prstGeom>
          <a:noFill/>
          <a:ln>
            <a:noFill/>
          </a:ln>
        </p:spPr>
        <p:txBody>
          <a:bodyPr spcFirstLastPara="1" wrap="square" lIns="91425" tIns="91425" rIns="91425" bIns="91425" anchor="ctr" anchorCtr="0">
            <a:noAutofit/>
          </a:bodyPr>
          <a:lstStyle/>
          <a:p>
            <a:pPr marL="0" indent="0" algn="l"/>
            <a:r>
              <a:rPr lang="es-CL" dirty="0">
                <a:solidFill>
                  <a:schemeClr val="bg1"/>
                </a:solidFill>
                <a:latin typeface="Nunito Sans" pitchFamily="2" charset="0"/>
              </a:rPr>
              <a:t>Por otro lado, el lado pragmático de la mentalidad china respondió al impacto del budismo hindú, concentrándose en los aspectos prácticos y </a:t>
            </a:r>
            <a:r>
              <a:rPr lang="es-CL" b="1" dirty="0">
                <a:solidFill>
                  <a:schemeClr val="bg1"/>
                </a:solidFill>
                <a:latin typeface="Nunito Sans" pitchFamily="2" charset="0"/>
              </a:rPr>
              <a:t>desarrollándolos en una forma especial de disciplina espiritual</a:t>
            </a:r>
            <a:r>
              <a:rPr lang="es-CL" dirty="0">
                <a:solidFill>
                  <a:schemeClr val="bg1"/>
                </a:solidFill>
                <a:latin typeface="Nunito Sans" pitchFamily="2" charset="0"/>
              </a:rPr>
              <a:t> </a:t>
            </a:r>
            <a:r>
              <a:rPr lang="es-CL" dirty="0" err="1">
                <a:solidFill>
                  <a:schemeClr val="bg1"/>
                </a:solidFill>
                <a:latin typeface="Nunito Sans" pitchFamily="2" charset="0"/>
              </a:rPr>
              <a:t>Chaán</a:t>
            </a:r>
            <a:r>
              <a:rPr lang="es-CL" dirty="0">
                <a:solidFill>
                  <a:schemeClr val="bg1"/>
                </a:solidFill>
                <a:latin typeface="Nunito Sans" pitchFamily="2" charset="0"/>
              </a:rPr>
              <a:t>,  o “meditación”. Esta filosofía </a:t>
            </a:r>
            <a:r>
              <a:rPr lang="es-CL" dirty="0" err="1">
                <a:solidFill>
                  <a:schemeClr val="bg1"/>
                </a:solidFill>
                <a:latin typeface="Nunito Sans" pitchFamily="2" charset="0"/>
              </a:rPr>
              <a:t>Chaán</a:t>
            </a:r>
            <a:r>
              <a:rPr lang="es-CL" dirty="0">
                <a:solidFill>
                  <a:schemeClr val="bg1"/>
                </a:solidFill>
                <a:latin typeface="Nunito Sans" pitchFamily="2" charset="0"/>
              </a:rPr>
              <a:t> fue adoptada por Japón, alrededor del año 1200, y ha sido cultivado bajo el nombre de Zen</a:t>
            </a:r>
            <a:r>
              <a:rPr lang="es-CL" dirty="0">
                <a:solidFill>
                  <a:srgbClr val="FFFF00"/>
                </a:solidFill>
                <a:latin typeface="Nunito Sans" pitchFamily="2" charset="0"/>
              </a:rPr>
              <a:t>,  </a:t>
            </a:r>
            <a:r>
              <a:rPr lang="es-CL" b="1" dirty="0">
                <a:solidFill>
                  <a:srgbClr val="00B0F0"/>
                </a:solidFill>
                <a:latin typeface="Nunito Sans" pitchFamily="2" charset="0"/>
              </a:rPr>
              <a:t>una tradición que se mantiene viva hasta la actualidad</a:t>
            </a:r>
          </a:p>
        </p:txBody>
      </p:sp>
      <p:sp>
        <p:nvSpPr>
          <p:cNvPr id="366" name="Google Shape;366;p36"/>
          <p:cNvSpPr txBox="1"/>
          <p:nvPr/>
        </p:nvSpPr>
        <p:spPr>
          <a:xfrm>
            <a:off x="5477460" y="2128263"/>
            <a:ext cx="3233899" cy="2127763"/>
          </a:xfrm>
          <a:prstGeom prst="rect">
            <a:avLst/>
          </a:prstGeom>
          <a:noFill/>
          <a:ln>
            <a:noFill/>
          </a:ln>
        </p:spPr>
        <p:txBody>
          <a:bodyPr spcFirstLastPara="1" wrap="square" lIns="91425" tIns="91425" rIns="91425" bIns="91425" anchor="ctr" anchorCtr="0">
            <a:noAutofit/>
          </a:bodyPr>
          <a:lstStyle/>
          <a:p>
            <a:pPr>
              <a:buFont typeface="Arial" panose="020B0604020202020204" pitchFamily="34" charset="0"/>
              <a:buChar char="•"/>
            </a:pPr>
            <a:r>
              <a:rPr lang="es-CL" dirty="0">
                <a:solidFill>
                  <a:schemeClr val="bg1"/>
                </a:solidFill>
                <a:latin typeface="Nunito Sans" pitchFamily="2" charset="0"/>
              </a:rPr>
              <a:t>Zen es una mezcla única de filosofías e idiosincrasias y valores  de tres vertientes diferentes: aunque es una forma de vida típicamente japonesa,  refleja el inmenso misticismo de la India, también el amor por la naturaleza y  la espontaneidad del Taoísmo. Finalmente incorpora el pragmatismo profundo de la mente de Confucio.</a:t>
            </a:r>
          </a:p>
          <a:p>
            <a:pPr>
              <a:buFont typeface="Arial" panose="020B0604020202020204" pitchFamily="34" charset="0"/>
              <a:buChar char="•"/>
            </a:pPr>
            <a:r>
              <a:rPr lang="es-CL" b="1" dirty="0">
                <a:solidFill>
                  <a:srgbClr val="00B0F0"/>
                </a:solidFill>
                <a:latin typeface="Nunito Sans" pitchFamily="2" charset="0"/>
              </a:rPr>
              <a:t>Los samuráis japoneses practicaban el Budismo Zen junto al Código del </a:t>
            </a:r>
            <a:r>
              <a:rPr lang="es-CL" b="1" dirty="0" err="1">
                <a:solidFill>
                  <a:srgbClr val="00B0F0"/>
                </a:solidFill>
                <a:latin typeface="Nunito Sans" pitchFamily="2" charset="0"/>
              </a:rPr>
              <a:t>Buchido</a:t>
            </a:r>
            <a:r>
              <a:rPr lang="es-CL" b="1" dirty="0">
                <a:solidFill>
                  <a:srgbClr val="00B0F0"/>
                </a:solidFill>
                <a:latin typeface="Nunito Sans" pitchFamily="2" charset="0"/>
              </a:rPr>
              <a:t>.</a:t>
            </a:r>
          </a:p>
          <a:p>
            <a:pPr>
              <a:buFont typeface="Arial" panose="020B0604020202020204" pitchFamily="34" charset="0"/>
              <a:buChar char="•"/>
            </a:pPr>
            <a:r>
              <a:rPr lang="es-CL" b="1" dirty="0">
                <a:solidFill>
                  <a:srgbClr val="FF0000"/>
                </a:solidFill>
                <a:latin typeface="Nunito Sans" pitchFamily="2" charset="0"/>
              </a:rPr>
              <a:t>Una mezcla de sabidurías milenarias.</a:t>
            </a:r>
          </a:p>
        </p:txBody>
      </p:sp>
      <p:sp>
        <p:nvSpPr>
          <p:cNvPr id="378" name="Google Shape;378;p36"/>
          <p:cNvSpPr txBox="1">
            <a:spLocks noGrp="1"/>
          </p:cNvSpPr>
          <p:nvPr>
            <p:ph type="title"/>
          </p:nvPr>
        </p:nvSpPr>
        <p:spPr>
          <a:xfrm>
            <a:off x="713625" y="685368"/>
            <a:ext cx="1713300" cy="42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sz="1600" dirty="0">
                <a:solidFill>
                  <a:schemeClr val="accent1">
                    <a:lumMod val="50000"/>
                  </a:schemeClr>
                </a:solidFill>
              </a:rPr>
              <a:t>DISCIPLINA ESPIRITUAL</a:t>
            </a:r>
            <a:endParaRPr sz="2300" dirty="0">
              <a:solidFill>
                <a:schemeClr val="accent1">
                  <a:lumMod val="50000"/>
                </a:schemeClr>
              </a:solidFill>
            </a:endParaRPr>
          </a:p>
        </p:txBody>
      </p:sp>
      <p:sp>
        <p:nvSpPr>
          <p:cNvPr id="386" name="Google Shape;386;p36"/>
          <p:cNvSpPr txBox="1">
            <a:spLocks noGrp="1"/>
          </p:cNvSpPr>
          <p:nvPr>
            <p:ph type="title"/>
          </p:nvPr>
        </p:nvSpPr>
        <p:spPr>
          <a:xfrm>
            <a:off x="5013696" y="870838"/>
            <a:ext cx="2249491" cy="381300"/>
          </a:xfrm>
          <a:prstGeom prst="rect">
            <a:avLst/>
          </a:prstGeom>
        </p:spPr>
        <p:txBody>
          <a:bodyPr spcFirstLastPara="1" wrap="square" lIns="91425" tIns="91425" rIns="91425" bIns="91425" anchor="ctr" anchorCtr="0">
            <a:noAutofit/>
          </a:bodyPr>
          <a:lstStyle/>
          <a:p>
            <a:pPr algn="r"/>
            <a:r>
              <a:rPr lang="es-ES" sz="1600" dirty="0">
                <a:solidFill>
                  <a:schemeClr val="accent3">
                    <a:lumMod val="75000"/>
                  </a:schemeClr>
                </a:solidFill>
              </a:rPr>
              <a:t>ZEN. MEZCLA: Hinduismo, </a:t>
            </a:r>
            <a:r>
              <a:rPr lang="es-ES" sz="1600" dirty="0" err="1">
                <a:solidFill>
                  <a:schemeClr val="accent3">
                    <a:lumMod val="75000"/>
                  </a:schemeClr>
                </a:solidFill>
              </a:rPr>
              <a:t>Taoismo</a:t>
            </a:r>
            <a:r>
              <a:rPr lang="es-ES" sz="1600" dirty="0">
                <a:solidFill>
                  <a:schemeClr val="accent3">
                    <a:lumMod val="75000"/>
                  </a:schemeClr>
                </a:solidFill>
              </a:rPr>
              <a:t> y Confucio</a:t>
            </a:r>
            <a:r>
              <a:rPr lang="es-ES" sz="1600" dirty="0"/>
              <a:t/>
            </a:r>
            <a:br>
              <a:rPr lang="es-ES" sz="1600" dirty="0"/>
            </a:br>
            <a:endParaRPr sz="2300" dirty="0">
              <a:solidFill>
                <a:schemeClr val="accent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3"/>
          <p:cNvSpPr/>
          <p:nvPr/>
        </p:nvSpPr>
        <p:spPr>
          <a:xfrm>
            <a:off x="7598998" y="717900"/>
            <a:ext cx="3114000" cy="4425600"/>
          </a:xfrm>
          <a:prstGeom prst="round2SameRect">
            <a:avLst>
              <a:gd name="adj1" fmla="val 50000"/>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3"/>
          <p:cNvSpPr txBox="1">
            <a:spLocks noGrp="1"/>
          </p:cNvSpPr>
          <p:nvPr>
            <p:ph type="subTitle" idx="1"/>
          </p:nvPr>
        </p:nvSpPr>
        <p:spPr>
          <a:xfrm>
            <a:off x="1311975" y="1552800"/>
            <a:ext cx="6287024" cy="311909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es-CL" dirty="0"/>
              <a:t>El Zen es un método budista para conseguir una comprensión directa de la realidad de la vida. Fue difundido durante el siglo VI desde la India(</a:t>
            </a:r>
            <a:r>
              <a:rPr lang="es-CL" i="1" dirty="0" err="1"/>
              <a:t>dhyana</a:t>
            </a:r>
            <a:r>
              <a:rPr lang="es-CL" i="1" dirty="0"/>
              <a:t>)</a:t>
            </a:r>
            <a:r>
              <a:rPr lang="es-CL" dirty="0"/>
              <a:t> a China donde se le consideró como ¨lo que apunta directamente al corazón del hombre”. </a:t>
            </a:r>
            <a:br>
              <a:rPr lang="es-CL" dirty="0"/>
            </a:br>
            <a:r>
              <a:rPr lang="es-CL" dirty="0"/>
              <a:t/>
            </a:r>
            <a:br>
              <a:rPr lang="es-CL" dirty="0"/>
            </a:br>
            <a:r>
              <a:rPr lang="es-CL" dirty="0"/>
              <a:t>Nació de la unión entre el Taoísmo chino y el Budismo </a:t>
            </a:r>
            <a:r>
              <a:rPr lang="es-CL" dirty="0" err="1"/>
              <a:t>Mahayana</a:t>
            </a:r>
            <a:r>
              <a:rPr lang="es-CL" dirty="0"/>
              <a:t>.</a:t>
            </a:r>
            <a:endParaRPr dirty="0"/>
          </a:p>
        </p:txBody>
      </p:sp>
      <p:sp>
        <p:nvSpPr>
          <p:cNvPr id="285" name="Google Shape;285;p33"/>
          <p:cNvSpPr txBox="1">
            <a:spLocks noGrp="1"/>
          </p:cNvSpPr>
          <p:nvPr>
            <p:ph type="title"/>
          </p:nvPr>
        </p:nvSpPr>
        <p:spPr>
          <a:xfrm>
            <a:off x="2536500" y="471608"/>
            <a:ext cx="4727100" cy="747000"/>
          </a:xfrm>
          <a:prstGeom prst="rect">
            <a:avLst/>
          </a:prstGeom>
        </p:spPr>
        <p:txBody>
          <a:bodyPr spcFirstLastPara="1" wrap="square" lIns="91425" tIns="91425" rIns="91425" bIns="91425" anchor="ctr" anchorCtr="0">
            <a:noAutofit/>
          </a:bodyPr>
          <a:lstStyle/>
          <a:p>
            <a:r>
              <a:rPr lang="es-ES" dirty="0"/>
              <a:t>BUDISMO ZEN</a:t>
            </a:r>
            <a:br>
              <a:rPr lang="es-ES" dirty="0"/>
            </a:br>
            <a:endParaRPr dirty="0"/>
          </a:p>
        </p:txBody>
      </p:sp>
      <p:sp>
        <p:nvSpPr>
          <p:cNvPr id="287" name="Google Shape;287;p33"/>
          <p:cNvSpPr/>
          <p:nvPr/>
        </p:nvSpPr>
        <p:spPr>
          <a:xfrm>
            <a:off x="-284300" y="-1974300"/>
            <a:ext cx="3527100" cy="3527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3"/>
          <p:cNvSpPr/>
          <p:nvPr/>
        </p:nvSpPr>
        <p:spPr>
          <a:xfrm rot="5400000">
            <a:off x="7744350" y="23715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3"/>
          <p:cNvSpPr/>
          <p:nvPr/>
        </p:nvSpPr>
        <p:spPr>
          <a:xfrm>
            <a:off x="-687700" y="4087675"/>
            <a:ext cx="2270700" cy="2270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3"/>
          <p:cNvSpPr/>
          <p:nvPr/>
        </p:nvSpPr>
        <p:spPr>
          <a:xfrm rot="5400000">
            <a:off x="-3675" y="1751475"/>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367;p36">
            <a:extLst>
              <a:ext uri="{FF2B5EF4-FFF2-40B4-BE49-F238E27FC236}">
                <a16:creationId xmlns:a16="http://schemas.microsoft.com/office/drawing/2014/main" id="{4BC9801B-B66C-681B-1DA9-258DDAE111E7}"/>
              </a:ext>
            </a:extLst>
          </p:cNvPr>
          <p:cNvGrpSpPr/>
          <p:nvPr/>
        </p:nvGrpSpPr>
        <p:grpSpPr>
          <a:xfrm>
            <a:off x="7485110" y="806416"/>
            <a:ext cx="676689" cy="615649"/>
            <a:chOff x="6431183" y="1645250"/>
            <a:chExt cx="362584" cy="338231"/>
          </a:xfrm>
          <a:solidFill>
            <a:schemeClr val="tx2">
              <a:lumMod val="85000"/>
            </a:schemeClr>
          </a:solidFill>
        </p:grpSpPr>
        <p:sp>
          <p:nvSpPr>
            <p:cNvPr id="10" name="Google Shape;368;p36">
              <a:extLst>
                <a:ext uri="{FF2B5EF4-FFF2-40B4-BE49-F238E27FC236}">
                  <a16:creationId xmlns:a16="http://schemas.microsoft.com/office/drawing/2014/main" id="{398A113A-CC6C-41CE-1192-2F6D1464AC28}"/>
                </a:ext>
              </a:extLst>
            </p:cNvPr>
            <p:cNvSpPr/>
            <p:nvPr/>
          </p:nvSpPr>
          <p:spPr>
            <a:xfrm>
              <a:off x="6518472" y="1941475"/>
              <a:ext cx="21003" cy="42006"/>
            </a:xfrm>
            <a:custGeom>
              <a:avLst/>
              <a:gdLst/>
              <a:ahLst/>
              <a:cxnLst/>
              <a:rect l="l" t="t" r="r" b="b"/>
              <a:pathLst>
                <a:path w="596" h="1192" extrusionOk="0">
                  <a:moveTo>
                    <a:pt x="1" y="1"/>
                  </a:moveTo>
                  <a:lnTo>
                    <a:pt x="1" y="1192"/>
                  </a:lnTo>
                  <a:lnTo>
                    <a:pt x="596" y="1192"/>
                  </a:lnTo>
                  <a:lnTo>
                    <a:pt x="596" y="1"/>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69;p36">
              <a:extLst>
                <a:ext uri="{FF2B5EF4-FFF2-40B4-BE49-F238E27FC236}">
                  <a16:creationId xmlns:a16="http://schemas.microsoft.com/office/drawing/2014/main" id="{3D1517C6-6E64-14BD-39D2-8319278171AB}"/>
                </a:ext>
              </a:extLst>
            </p:cNvPr>
            <p:cNvSpPr/>
            <p:nvPr/>
          </p:nvSpPr>
          <p:spPr>
            <a:xfrm>
              <a:off x="6602413" y="1941475"/>
              <a:ext cx="21003" cy="42006"/>
            </a:xfrm>
            <a:custGeom>
              <a:avLst/>
              <a:gdLst/>
              <a:ahLst/>
              <a:cxnLst/>
              <a:rect l="l" t="t" r="r" b="b"/>
              <a:pathLst>
                <a:path w="596" h="1192" extrusionOk="0">
                  <a:moveTo>
                    <a:pt x="0" y="1"/>
                  </a:moveTo>
                  <a:lnTo>
                    <a:pt x="0" y="1192"/>
                  </a:lnTo>
                  <a:lnTo>
                    <a:pt x="595" y="1192"/>
                  </a:lnTo>
                  <a:lnTo>
                    <a:pt x="595" y="1"/>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70;p36">
              <a:extLst>
                <a:ext uri="{FF2B5EF4-FFF2-40B4-BE49-F238E27FC236}">
                  <a16:creationId xmlns:a16="http://schemas.microsoft.com/office/drawing/2014/main" id="{1ECB3E4A-15E5-CCE7-7E60-B989C8778A08}"/>
                </a:ext>
              </a:extLst>
            </p:cNvPr>
            <p:cNvSpPr/>
            <p:nvPr/>
          </p:nvSpPr>
          <p:spPr>
            <a:xfrm>
              <a:off x="6687164" y="1941475"/>
              <a:ext cx="21003" cy="42006"/>
            </a:xfrm>
            <a:custGeom>
              <a:avLst/>
              <a:gdLst/>
              <a:ahLst/>
              <a:cxnLst/>
              <a:rect l="l" t="t" r="r" b="b"/>
              <a:pathLst>
                <a:path w="596" h="1192" extrusionOk="0">
                  <a:moveTo>
                    <a:pt x="0" y="1"/>
                  </a:moveTo>
                  <a:lnTo>
                    <a:pt x="0" y="1192"/>
                  </a:lnTo>
                  <a:lnTo>
                    <a:pt x="596" y="1192"/>
                  </a:lnTo>
                  <a:lnTo>
                    <a:pt x="596" y="1"/>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71;p36">
              <a:extLst>
                <a:ext uri="{FF2B5EF4-FFF2-40B4-BE49-F238E27FC236}">
                  <a16:creationId xmlns:a16="http://schemas.microsoft.com/office/drawing/2014/main" id="{79D759BA-7D24-E075-128B-CC746BF7CAAF}"/>
                </a:ext>
              </a:extLst>
            </p:cNvPr>
            <p:cNvSpPr/>
            <p:nvPr/>
          </p:nvSpPr>
          <p:spPr>
            <a:xfrm>
              <a:off x="6431183" y="1899540"/>
              <a:ext cx="362584" cy="83942"/>
            </a:xfrm>
            <a:custGeom>
              <a:avLst/>
              <a:gdLst/>
              <a:ahLst/>
              <a:cxnLst/>
              <a:rect l="l" t="t" r="r" b="b"/>
              <a:pathLst>
                <a:path w="10289" h="2382" extrusionOk="0">
                  <a:moveTo>
                    <a:pt x="620" y="0"/>
                  </a:moveTo>
                  <a:lnTo>
                    <a:pt x="620" y="1786"/>
                  </a:lnTo>
                  <a:lnTo>
                    <a:pt x="334" y="1786"/>
                  </a:lnTo>
                  <a:cubicBezTo>
                    <a:pt x="168" y="1786"/>
                    <a:pt x="25" y="1905"/>
                    <a:pt x="25" y="2048"/>
                  </a:cubicBezTo>
                  <a:cubicBezTo>
                    <a:pt x="1" y="2239"/>
                    <a:pt x="144" y="2382"/>
                    <a:pt x="334" y="2382"/>
                  </a:cubicBezTo>
                  <a:lnTo>
                    <a:pt x="1835" y="2382"/>
                  </a:lnTo>
                  <a:lnTo>
                    <a:pt x="1835" y="881"/>
                  </a:lnTo>
                  <a:cubicBezTo>
                    <a:pt x="1835" y="715"/>
                    <a:pt x="2001" y="596"/>
                    <a:pt x="2144" y="596"/>
                  </a:cubicBezTo>
                  <a:lnTo>
                    <a:pt x="3335" y="596"/>
                  </a:lnTo>
                  <a:cubicBezTo>
                    <a:pt x="3502" y="596"/>
                    <a:pt x="3621" y="738"/>
                    <a:pt x="3621" y="881"/>
                  </a:cubicBezTo>
                  <a:lnTo>
                    <a:pt x="3621" y="2382"/>
                  </a:lnTo>
                  <a:lnTo>
                    <a:pt x="4216" y="2382"/>
                  </a:lnTo>
                  <a:lnTo>
                    <a:pt x="4216" y="881"/>
                  </a:lnTo>
                  <a:cubicBezTo>
                    <a:pt x="4216" y="715"/>
                    <a:pt x="4383" y="596"/>
                    <a:pt x="4526" y="596"/>
                  </a:cubicBezTo>
                  <a:lnTo>
                    <a:pt x="5716" y="596"/>
                  </a:lnTo>
                  <a:cubicBezTo>
                    <a:pt x="5883" y="596"/>
                    <a:pt x="6002" y="738"/>
                    <a:pt x="6002" y="881"/>
                  </a:cubicBezTo>
                  <a:lnTo>
                    <a:pt x="6002" y="2382"/>
                  </a:lnTo>
                  <a:lnTo>
                    <a:pt x="6598" y="2382"/>
                  </a:lnTo>
                  <a:lnTo>
                    <a:pt x="6598" y="881"/>
                  </a:lnTo>
                  <a:cubicBezTo>
                    <a:pt x="6598" y="715"/>
                    <a:pt x="6764" y="596"/>
                    <a:pt x="6907" y="596"/>
                  </a:cubicBezTo>
                  <a:lnTo>
                    <a:pt x="8098" y="596"/>
                  </a:lnTo>
                  <a:cubicBezTo>
                    <a:pt x="8265" y="596"/>
                    <a:pt x="8384" y="738"/>
                    <a:pt x="8384" y="881"/>
                  </a:cubicBezTo>
                  <a:lnTo>
                    <a:pt x="8384" y="2382"/>
                  </a:lnTo>
                  <a:lnTo>
                    <a:pt x="9908" y="2382"/>
                  </a:lnTo>
                  <a:cubicBezTo>
                    <a:pt x="10051" y="2382"/>
                    <a:pt x="10217" y="2263"/>
                    <a:pt x="10217" y="2120"/>
                  </a:cubicBezTo>
                  <a:cubicBezTo>
                    <a:pt x="10289" y="1929"/>
                    <a:pt x="10146" y="1786"/>
                    <a:pt x="9979" y="1786"/>
                  </a:cubicBezTo>
                  <a:lnTo>
                    <a:pt x="9670" y="1786"/>
                  </a:lnTo>
                  <a:lnTo>
                    <a:pt x="9670" y="0"/>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72;p36">
              <a:extLst>
                <a:ext uri="{FF2B5EF4-FFF2-40B4-BE49-F238E27FC236}">
                  <a16:creationId xmlns:a16="http://schemas.microsoft.com/office/drawing/2014/main" id="{189B7B50-16A8-5D97-0BB3-C5D80F19539F}"/>
                </a:ext>
              </a:extLst>
            </p:cNvPr>
            <p:cNvSpPr/>
            <p:nvPr/>
          </p:nvSpPr>
          <p:spPr>
            <a:xfrm>
              <a:off x="6476502" y="1645250"/>
              <a:ext cx="274484" cy="73898"/>
            </a:xfrm>
            <a:custGeom>
              <a:avLst/>
              <a:gdLst/>
              <a:ahLst/>
              <a:cxnLst/>
              <a:rect l="l" t="t" r="r" b="b"/>
              <a:pathLst>
                <a:path w="7789" h="2097" extrusionOk="0">
                  <a:moveTo>
                    <a:pt x="1477" y="0"/>
                  </a:moveTo>
                  <a:cubicBezTo>
                    <a:pt x="1311" y="0"/>
                    <a:pt x="1192" y="120"/>
                    <a:pt x="1192" y="310"/>
                  </a:cubicBezTo>
                  <a:cubicBezTo>
                    <a:pt x="1192" y="643"/>
                    <a:pt x="596" y="762"/>
                    <a:pt x="168" y="929"/>
                  </a:cubicBezTo>
                  <a:cubicBezTo>
                    <a:pt x="49" y="977"/>
                    <a:pt x="1" y="1072"/>
                    <a:pt x="1" y="1191"/>
                  </a:cubicBezTo>
                  <a:cubicBezTo>
                    <a:pt x="1" y="1715"/>
                    <a:pt x="406" y="2096"/>
                    <a:pt x="882" y="2096"/>
                  </a:cubicBezTo>
                  <a:lnTo>
                    <a:pt x="6907" y="2096"/>
                  </a:lnTo>
                  <a:cubicBezTo>
                    <a:pt x="7407" y="2096"/>
                    <a:pt x="7788" y="1667"/>
                    <a:pt x="7788" y="1191"/>
                  </a:cubicBezTo>
                  <a:cubicBezTo>
                    <a:pt x="7764" y="1048"/>
                    <a:pt x="7645" y="905"/>
                    <a:pt x="7455" y="905"/>
                  </a:cubicBezTo>
                  <a:cubicBezTo>
                    <a:pt x="7050" y="905"/>
                    <a:pt x="6574" y="810"/>
                    <a:pt x="6574" y="310"/>
                  </a:cubicBezTo>
                  <a:cubicBezTo>
                    <a:pt x="6574" y="120"/>
                    <a:pt x="6455" y="0"/>
                    <a:pt x="6264" y="0"/>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73;p36">
              <a:extLst>
                <a:ext uri="{FF2B5EF4-FFF2-40B4-BE49-F238E27FC236}">
                  <a16:creationId xmlns:a16="http://schemas.microsoft.com/office/drawing/2014/main" id="{A6940599-CF6B-F0A9-0C22-F64C2C284B50}"/>
                </a:ext>
              </a:extLst>
            </p:cNvPr>
            <p:cNvSpPr/>
            <p:nvPr/>
          </p:nvSpPr>
          <p:spPr>
            <a:xfrm>
              <a:off x="6432029" y="1803864"/>
              <a:ext cx="360893" cy="73898"/>
            </a:xfrm>
            <a:custGeom>
              <a:avLst/>
              <a:gdLst/>
              <a:ahLst/>
              <a:cxnLst/>
              <a:rect l="l" t="t" r="r" b="b"/>
              <a:pathLst>
                <a:path w="10241" h="2097" extrusionOk="0">
                  <a:moveTo>
                    <a:pt x="1525" y="0"/>
                  </a:moveTo>
                  <a:cubicBezTo>
                    <a:pt x="1334" y="0"/>
                    <a:pt x="1215" y="119"/>
                    <a:pt x="1215" y="310"/>
                  </a:cubicBezTo>
                  <a:cubicBezTo>
                    <a:pt x="1215" y="620"/>
                    <a:pt x="596" y="739"/>
                    <a:pt x="191" y="929"/>
                  </a:cubicBezTo>
                  <a:cubicBezTo>
                    <a:pt x="72" y="977"/>
                    <a:pt x="1" y="1072"/>
                    <a:pt x="1" y="1191"/>
                  </a:cubicBezTo>
                  <a:cubicBezTo>
                    <a:pt x="1" y="1691"/>
                    <a:pt x="406" y="2096"/>
                    <a:pt x="882" y="2096"/>
                  </a:cubicBezTo>
                  <a:lnTo>
                    <a:pt x="9360" y="2096"/>
                  </a:lnTo>
                  <a:cubicBezTo>
                    <a:pt x="9860" y="2096"/>
                    <a:pt x="10241" y="1667"/>
                    <a:pt x="10241" y="1191"/>
                  </a:cubicBezTo>
                  <a:cubicBezTo>
                    <a:pt x="10241" y="1048"/>
                    <a:pt x="10122" y="905"/>
                    <a:pt x="9955" y="905"/>
                  </a:cubicBezTo>
                  <a:cubicBezTo>
                    <a:pt x="9527" y="905"/>
                    <a:pt x="9026" y="810"/>
                    <a:pt x="9026" y="310"/>
                  </a:cubicBezTo>
                  <a:cubicBezTo>
                    <a:pt x="9026" y="119"/>
                    <a:pt x="8907" y="0"/>
                    <a:pt x="8717" y="0"/>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74;p36">
              <a:extLst>
                <a:ext uri="{FF2B5EF4-FFF2-40B4-BE49-F238E27FC236}">
                  <a16:creationId xmlns:a16="http://schemas.microsoft.com/office/drawing/2014/main" id="{8F0485D3-46BD-4ACB-4D2F-A4433E77D058}"/>
                </a:ext>
              </a:extLst>
            </p:cNvPr>
            <p:cNvSpPr/>
            <p:nvPr/>
          </p:nvSpPr>
          <p:spPr>
            <a:xfrm>
              <a:off x="6588141" y="1740080"/>
              <a:ext cx="49547" cy="42006"/>
            </a:xfrm>
            <a:custGeom>
              <a:avLst/>
              <a:gdLst/>
              <a:ahLst/>
              <a:cxnLst/>
              <a:rect l="l" t="t" r="r" b="b"/>
              <a:pathLst>
                <a:path w="1406" h="1192" extrusionOk="0">
                  <a:moveTo>
                    <a:pt x="0" y="0"/>
                  </a:moveTo>
                  <a:lnTo>
                    <a:pt x="0" y="1191"/>
                  </a:lnTo>
                  <a:lnTo>
                    <a:pt x="1405" y="1191"/>
                  </a:lnTo>
                  <a:lnTo>
                    <a:pt x="1405" y="0"/>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75;p36">
              <a:extLst>
                <a:ext uri="{FF2B5EF4-FFF2-40B4-BE49-F238E27FC236}">
                  <a16:creationId xmlns:a16="http://schemas.microsoft.com/office/drawing/2014/main" id="{80B66121-CBAF-B8BB-A999-4B3ED142AD8B}"/>
                </a:ext>
              </a:extLst>
            </p:cNvPr>
            <p:cNvSpPr/>
            <p:nvPr/>
          </p:nvSpPr>
          <p:spPr>
            <a:xfrm>
              <a:off x="6658620" y="1740080"/>
              <a:ext cx="49547" cy="42006"/>
            </a:xfrm>
            <a:custGeom>
              <a:avLst/>
              <a:gdLst/>
              <a:ahLst/>
              <a:cxnLst/>
              <a:rect l="l" t="t" r="r" b="b"/>
              <a:pathLst>
                <a:path w="1406" h="1192" extrusionOk="0">
                  <a:moveTo>
                    <a:pt x="1" y="0"/>
                  </a:moveTo>
                  <a:lnTo>
                    <a:pt x="1" y="1191"/>
                  </a:lnTo>
                  <a:lnTo>
                    <a:pt x="1406" y="1191"/>
                  </a:lnTo>
                  <a:lnTo>
                    <a:pt x="1406" y="0"/>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76;p36">
              <a:extLst>
                <a:ext uri="{FF2B5EF4-FFF2-40B4-BE49-F238E27FC236}">
                  <a16:creationId xmlns:a16="http://schemas.microsoft.com/office/drawing/2014/main" id="{1791B4E4-5544-DFD1-53E2-67D719F00224}"/>
                </a:ext>
              </a:extLst>
            </p:cNvPr>
            <p:cNvSpPr/>
            <p:nvPr/>
          </p:nvSpPr>
          <p:spPr>
            <a:xfrm>
              <a:off x="6518472" y="1740080"/>
              <a:ext cx="48702" cy="42006"/>
            </a:xfrm>
            <a:custGeom>
              <a:avLst/>
              <a:gdLst/>
              <a:ahLst/>
              <a:cxnLst/>
              <a:rect l="l" t="t" r="r" b="b"/>
              <a:pathLst>
                <a:path w="1382" h="1192" extrusionOk="0">
                  <a:moveTo>
                    <a:pt x="1" y="0"/>
                  </a:moveTo>
                  <a:lnTo>
                    <a:pt x="1" y="1191"/>
                  </a:lnTo>
                  <a:lnTo>
                    <a:pt x="1382" y="1191"/>
                  </a:lnTo>
                  <a:lnTo>
                    <a:pt x="1382" y="0"/>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34"/>
          <p:cNvSpPr txBox="1">
            <a:spLocks noGrp="1"/>
          </p:cNvSpPr>
          <p:nvPr>
            <p:ph type="title"/>
          </p:nvPr>
        </p:nvSpPr>
        <p:spPr>
          <a:xfrm>
            <a:off x="5358879" y="1510578"/>
            <a:ext cx="3853500" cy="503700"/>
          </a:xfrm>
          <a:prstGeom prst="rect">
            <a:avLst/>
          </a:prstGeom>
        </p:spPr>
        <p:txBody>
          <a:bodyPr spcFirstLastPara="1" wrap="square" lIns="91425" tIns="91425" rIns="91425" bIns="91425" anchor="t" anchorCtr="0">
            <a:noAutofit/>
          </a:bodyPr>
          <a:lstStyle/>
          <a:p>
            <a:pPr marL="360000" lvl="0" indent="0" algn="l" rtl="0">
              <a:spcBef>
                <a:spcPts val="0"/>
              </a:spcBef>
              <a:spcAft>
                <a:spcPts val="0"/>
              </a:spcAft>
              <a:buNone/>
            </a:pPr>
            <a:r>
              <a:rPr lang="es-ES" sz="2800" dirty="0"/>
              <a:t>4 BUSQUEDAS</a:t>
            </a:r>
            <a:endParaRPr sz="2800" i="1" dirty="0"/>
          </a:p>
        </p:txBody>
      </p:sp>
      <p:sp>
        <p:nvSpPr>
          <p:cNvPr id="3" name="Subtítulo 2">
            <a:extLst>
              <a:ext uri="{FF2B5EF4-FFF2-40B4-BE49-F238E27FC236}">
                <a16:creationId xmlns:a16="http://schemas.microsoft.com/office/drawing/2014/main" id="{957886DC-C347-54E0-FEFB-133E34DF7F8D}"/>
              </a:ext>
            </a:extLst>
          </p:cNvPr>
          <p:cNvSpPr>
            <a:spLocks noGrp="1"/>
          </p:cNvSpPr>
          <p:nvPr>
            <p:ph type="subTitle" idx="1"/>
          </p:nvPr>
        </p:nvSpPr>
        <p:spPr>
          <a:xfrm>
            <a:off x="520996" y="1831115"/>
            <a:ext cx="5460704" cy="2184600"/>
          </a:xfrm>
        </p:spPr>
        <p:txBody>
          <a:bodyPr/>
          <a:lstStyle/>
          <a:p>
            <a:pPr algn="l">
              <a:buFont typeface="Arial" panose="020B0604020202020204" pitchFamily="34" charset="0"/>
              <a:buChar char="•"/>
            </a:pPr>
            <a:r>
              <a:rPr lang="es-CL" sz="2000" dirty="0"/>
              <a:t>Los hombres pueden lograr conocerse a sí  mismos mediante la práctica constante y eficaz del Zen. </a:t>
            </a:r>
          </a:p>
          <a:p>
            <a:pPr algn="l">
              <a:buFont typeface="Arial" panose="020B0604020202020204" pitchFamily="34" charset="0"/>
              <a:buChar char="•"/>
            </a:pPr>
            <a:r>
              <a:rPr lang="es-CL" sz="2000" dirty="0"/>
              <a:t>Alcanzar el perfeccionamiento o la iluminación del ser  humano de forma espontánea, instantánea, instintiva y natural. </a:t>
            </a:r>
          </a:p>
          <a:p>
            <a:pPr lvl="1" algn="l">
              <a:buFont typeface="Arial" panose="020B0604020202020204" pitchFamily="34" charset="0"/>
              <a:buChar char="•"/>
            </a:pPr>
            <a:r>
              <a:rPr lang="es-CL" b="1" i="1" dirty="0">
                <a:solidFill>
                  <a:srgbClr val="C00000"/>
                </a:solidFill>
              </a:rPr>
              <a:t>La recuperación de la simplicidad y de la sencillez.</a:t>
            </a:r>
          </a:p>
          <a:p>
            <a:pPr lvl="1" algn="l">
              <a:buFont typeface="Arial" panose="020B0604020202020204" pitchFamily="34" charset="0"/>
              <a:buChar char="•"/>
            </a:pPr>
            <a:r>
              <a:rPr lang="es-CL" b="1" i="1" dirty="0">
                <a:solidFill>
                  <a:srgbClr val="C00000"/>
                </a:solidFill>
              </a:rPr>
              <a:t>La posibilidad de hallarlo todo, paradójicamente, al perderlo todo.</a:t>
            </a:r>
          </a:p>
          <a:p>
            <a:pPr lvl="1" algn="l">
              <a:buFont typeface="Arial" panose="020B0604020202020204" pitchFamily="34" charset="0"/>
              <a:buChar char="•"/>
            </a:pPr>
            <a:r>
              <a:rPr lang="es-CL" b="1" i="1" dirty="0">
                <a:solidFill>
                  <a:srgbClr val="C00000"/>
                </a:solidFill>
              </a:rPr>
              <a:t>Un especial entusiasmo en la riqueza del vacío.</a:t>
            </a:r>
          </a:p>
          <a:p>
            <a:pPr lvl="1" algn="l">
              <a:buFont typeface="Arial" panose="020B0604020202020204" pitchFamily="34" charset="0"/>
              <a:buChar char="•"/>
            </a:pPr>
            <a:r>
              <a:rPr lang="es-CL" b="1" i="1" dirty="0">
                <a:solidFill>
                  <a:srgbClr val="C00000"/>
                </a:solidFill>
              </a:rPr>
              <a:t>La inexistencia de un principio y un fin. Solamente existe el vacío.</a:t>
            </a:r>
          </a:p>
          <a:p>
            <a:endParaRPr lang="es-CL" dirty="0"/>
          </a:p>
        </p:txBody>
      </p:sp>
      <p:grpSp>
        <p:nvGrpSpPr>
          <p:cNvPr id="7" name="Google Shape;1481;p60">
            <a:extLst>
              <a:ext uri="{FF2B5EF4-FFF2-40B4-BE49-F238E27FC236}">
                <a16:creationId xmlns:a16="http://schemas.microsoft.com/office/drawing/2014/main" id="{B3B78BE8-9711-CD2D-A920-79D1B316B437}"/>
              </a:ext>
            </a:extLst>
          </p:cNvPr>
          <p:cNvGrpSpPr/>
          <p:nvPr/>
        </p:nvGrpSpPr>
        <p:grpSpPr>
          <a:xfrm>
            <a:off x="8169372" y="-584577"/>
            <a:ext cx="1446900" cy="1418590"/>
            <a:chOff x="3256095" y="1338252"/>
            <a:chExt cx="1453502" cy="1453502"/>
          </a:xfrm>
        </p:grpSpPr>
        <p:sp>
          <p:nvSpPr>
            <p:cNvPr id="8" name="Google Shape;1482;p60">
              <a:extLst>
                <a:ext uri="{FF2B5EF4-FFF2-40B4-BE49-F238E27FC236}">
                  <a16:creationId xmlns:a16="http://schemas.microsoft.com/office/drawing/2014/main" id="{186E82AB-8670-18E1-2934-325C05D765D6}"/>
                </a:ext>
              </a:extLst>
            </p:cNvPr>
            <p:cNvSpPr/>
            <p:nvPr/>
          </p:nvSpPr>
          <p:spPr>
            <a:xfrm>
              <a:off x="4030780" y="2243014"/>
              <a:ext cx="226800" cy="355911"/>
            </a:xfrm>
            <a:custGeom>
              <a:avLst/>
              <a:gdLst/>
              <a:ahLst/>
              <a:cxnLst/>
              <a:rect l="l" t="t" r="r" b="b"/>
              <a:pathLst>
                <a:path w="14334" h="22494" extrusionOk="0">
                  <a:moveTo>
                    <a:pt x="2220" y="1071"/>
                  </a:moveTo>
                  <a:lnTo>
                    <a:pt x="4856" y="2154"/>
                  </a:lnTo>
                  <a:lnTo>
                    <a:pt x="3770" y="4791"/>
                  </a:lnTo>
                  <a:lnTo>
                    <a:pt x="1133" y="3709"/>
                  </a:lnTo>
                  <a:lnTo>
                    <a:pt x="2220" y="1071"/>
                  </a:lnTo>
                  <a:close/>
                  <a:moveTo>
                    <a:pt x="4303" y="6069"/>
                  </a:moveTo>
                  <a:lnTo>
                    <a:pt x="8392" y="7750"/>
                  </a:lnTo>
                  <a:lnTo>
                    <a:pt x="6718" y="11819"/>
                  </a:lnTo>
                  <a:cubicBezTo>
                    <a:pt x="6714" y="11819"/>
                    <a:pt x="6706" y="11823"/>
                    <a:pt x="6702" y="11823"/>
                  </a:cubicBezTo>
                  <a:cubicBezTo>
                    <a:pt x="6695" y="11826"/>
                    <a:pt x="6691" y="11826"/>
                    <a:pt x="6687" y="11831"/>
                  </a:cubicBezTo>
                  <a:lnTo>
                    <a:pt x="2619" y="10157"/>
                  </a:lnTo>
                  <a:lnTo>
                    <a:pt x="4303" y="6069"/>
                  </a:lnTo>
                  <a:close/>
                  <a:moveTo>
                    <a:pt x="7155" y="12871"/>
                  </a:moveTo>
                  <a:lnTo>
                    <a:pt x="13200" y="15354"/>
                  </a:lnTo>
                  <a:lnTo>
                    <a:pt x="10702" y="21422"/>
                  </a:lnTo>
                  <a:lnTo>
                    <a:pt x="4638" y="18924"/>
                  </a:lnTo>
                  <a:lnTo>
                    <a:pt x="7125" y="12882"/>
                  </a:lnTo>
                  <a:cubicBezTo>
                    <a:pt x="7136" y="12878"/>
                    <a:pt x="7143" y="12875"/>
                    <a:pt x="7155" y="12871"/>
                  </a:cubicBezTo>
                  <a:close/>
                  <a:moveTo>
                    <a:pt x="1967" y="1"/>
                  </a:moveTo>
                  <a:cubicBezTo>
                    <a:pt x="1784" y="1"/>
                    <a:pt x="1611" y="108"/>
                    <a:pt x="1536" y="288"/>
                  </a:cubicBezTo>
                  <a:lnTo>
                    <a:pt x="96" y="3782"/>
                  </a:lnTo>
                  <a:cubicBezTo>
                    <a:pt x="0" y="4019"/>
                    <a:pt x="112" y="4292"/>
                    <a:pt x="350" y="4392"/>
                  </a:cubicBezTo>
                  <a:lnTo>
                    <a:pt x="3459" y="5670"/>
                  </a:lnTo>
                  <a:lnTo>
                    <a:pt x="1582" y="10234"/>
                  </a:lnTo>
                  <a:cubicBezTo>
                    <a:pt x="1486" y="10472"/>
                    <a:pt x="1598" y="10744"/>
                    <a:pt x="1836" y="10841"/>
                  </a:cubicBezTo>
                  <a:lnTo>
                    <a:pt x="6215" y="12644"/>
                  </a:lnTo>
                  <a:lnTo>
                    <a:pt x="3601" y="19001"/>
                  </a:lnTo>
                  <a:cubicBezTo>
                    <a:pt x="3501" y="19238"/>
                    <a:pt x="3616" y="19511"/>
                    <a:pt x="3855" y="19607"/>
                  </a:cubicBezTo>
                  <a:lnTo>
                    <a:pt x="10778" y="22459"/>
                  </a:lnTo>
                  <a:cubicBezTo>
                    <a:pt x="10836" y="22482"/>
                    <a:pt x="10897" y="22494"/>
                    <a:pt x="10955" y="22494"/>
                  </a:cubicBezTo>
                  <a:cubicBezTo>
                    <a:pt x="11017" y="22494"/>
                    <a:pt x="11078" y="22482"/>
                    <a:pt x="11136" y="22459"/>
                  </a:cubicBezTo>
                  <a:cubicBezTo>
                    <a:pt x="11247" y="22409"/>
                    <a:pt x="11339" y="22321"/>
                    <a:pt x="11385" y="22205"/>
                  </a:cubicBezTo>
                  <a:lnTo>
                    <a:pt x="14237" y="15281"/>
                  </a:lnTo>
                  <a:cubicBezTo>
                    <a:pt x="14333" y="15043"/>
                    <a:pt x="14222" y="14770"/>
                    <a:pt x="13983" y="14675"/>
                  </a:cubicBezTo>
                  <a:lnTo>
                    <a:pt x="7623" y="12057"/>
                  </a:lnTo>
                  <a:lnTo>
                    <a:pt x="9428" y="7674"/>
                  </a:lnTo>
                  <a:cubicBezTo>
                    <a:pt x="9524" y="7440"/>
                    <a:pt x="9412" y="7167"/>
                    <a:pt x="9175" y="7067"/>
                  </a:cubicBezTo>
                  <a:lnTo>
                    <a:pt x="4610" y="5190"/>
                  </a:lnTo>
                  <a:lnTo>
                    <a:pt x="5892" y="2081"/>
                  </a:lnTo>
                  <a:cubicBezTo>
                    <a:pt x="5938" y="1966"/>
                    <a:pt x="5938" y="1840"/>
                    <a:pt x="5889" y="1725"/>
                  </a:cubicBezTo>
                  <a:cubicBezTo>
                    <a:pt x="5843" y="1609"/>
                    <a:pt x="5751" y="1521"/>
                    <a:pt x="5639" y="1475"/>
                  </a:cubicBezTo>
                  <a:lnTo>
                    <a:pt x="2142" y="35"/>
                  </a:lnTo>
                  <a:cubicBezTo>
                    <a:pt x="2085" y="12"/>
                    <a:pt x="2025" y="1"/>
                    <a:pt x="1967"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83;p60">
              <a:extLst>
                <a:ext uri="{FF2B5EF4-FFF2-40B4-BE49-F238E27FC236}">
                  <a16:creationId xmlns:a16="http://schemas.microsoft.com/office/drawing/2014/main" id="{87691B01-35FF-68EC-088A-447FADF4F888}"/>
                </a:ext>
              </a:extLst>
            </p:cNvPr>
            <p:cNvSpPr/>
            <p:nvPr/>
          </p:nvSpPr>
          <p:spPr>
            <a:xfrm>
              <a:off x="4133057" y="2476364"/>
              <a:ext cx="77688" cy="75726"/>
            </a:xfrm>
            <a:custGeom>
              <a:avLst/>
              <a:gdLst/>
              <a:ahLst/>
              <a:cxnLst/>
              <a:rect l="l" t="t" r="r" b="b"/>
              <a:pathLst>
                <a:path w="4910" h="4786" extrusionOk="0">
                  <a:moveTo>
                    <a:pt x="1905" y="1071"/>
                  </a:moveTo>
                  <a:lnTo>
                    <a:pt x="3774" y="1842"/>
                  </a:lnTo>
                  <a:lnTo>
                    <a:pt x="3005" y="3715"/>
                  </a:lnTo>
                  <a:lnTo>
                    <a:pt x="1133" y="2944"/>
                  </a:lnTo>
                  <a:lnTo>
                    <a:pt x="1905" y="1071"/>
                  </a:lnTo>
                  <a:close/>
                  <a:moveTo>
                    <a:pt x="1650" y="0"/>
                  </a:moveTo>
                  <a:cubicBezTo>
                    <a:pt x="1467" y="0"/>
                    <a:pt x="1294" y="107"/>
                    <a:pt x="1221" y="288"/>
                  </a:cubicBezTo>
                  <a:lnTo>
                    <a:pt x="96" y="3020"/>
                  </a:lnTo>
                  <a:cubicBezTo>
                    <a:pt x="0" y="3255"/>
                    <a:pt x="112" y="3527"/>
                    <a:pt x="350" y="3627"/>
                  </a:cubicBezTo>
                  <a:lnTo>
                    <a:pt x="3083" y="4752"/>
                  </a:lnTo>
                  <a:cubicBezTo>
                    <a:pt x="3136" y="4775"/>
                    <a:pt x="3198" y="4786"/>
                    <a:pt x="3259" y="4786"/>
                  </a:cubicBezTo>
                  <a:cubicBezTo>
                    <a:pt x="3317" y="4786"/>
                    <a:pt x="3378" y="4775"/>
                    <a:pt x="3436" y="4747"/>
                  </a:cubicBezTo>
                  <a:cubicBezTo>
                    <a:pt x="3551" y="4701"/>
                    <a:pt x="3639" y="4609"/>
                    <a:pt x="3689" y="4499"/>
                  </a:cubicBezTo>
                  <a:lnTo>
                    <a:pt x="4810" y="1765"/>
                  </a:lnTo>
                  <a:cubicBezTo>
                    <a:pt x="4909" y="1528"/>
                    <a:pt x="4794" y="1255"/>
                    <a:pt x="4557" y="1159"/>
                  </a:cubicBezTo>
                  <a:lnTo>
                    <a:pt x="1827" y="34"/>
                  </a:lnTo>
                  <a:cubicBezTo>
                    <a:pt x="1769" y="11"/>
                    <a:pt x="1709" y="0"/>
                    <a:pt x="1650"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84;p60">
              <a:extLst>
                <a:ext uri="{FF2B5EF4-FFF2-40B4-BE49-F238E27FC236}">
                  <a16:creationId xmlns:a16="http://schemas.microsoft.com/office/drawing/2014/main" id="{96271603-F5A0-7E8F-9FD8-0C03B793DDDE}"/>
                </a:ext>
              </a:extLst>
            </p:cNvPr>
            <p:cNvSpPr/>
            <p:nvPr/>
          </p:nvSpPr>
          <p:spPr>
            <a:xfrm>
              <a:off x="3707764" y="1521777"/>
              <a:ext cx="226768" cy="355895"/>
            </a:xfrm>
            <a:custGeom>
              <a:avLst/>
              <a:gdLst/>
              <a:ahLst/>
              <a:cxnLst/>
              <a:rect l="l" t="t" r="r" b="b"/>
              <a:pathLst>
                <a:path w="14332" h="22493" extrusionOk="0">
                  <a:moveTo>
                    <a:pt x="3631" y="1071"/>
                  </a:moveTo>
                  <a:lnTo>
                    <a:pt x="9696" y="3570"/>
                  </a:lnTo>
                  <a:lnTo>
                    <a:pt x="7208" y="9612"/>
                  </a:lnTo>
                  <a:cubicBezTo>
                    <a:pt x="7200" y="9615"/>
                    <a:pt x="7189" y="9619"/>
                    <a:pt x="7177" y="9627"/>
                  </a:cubicBezTo>
                  <a:lnTo>
                    <a:pt x="1136" y="7140"/>
                  </a:lnTo>
                  <a:lnTo>
                    <a:pt x="3631" y="1071"/>
                  </a:lnTo>
                  <a:close/>
                  <a:moveTo>
                    <a:pt x="7650" y="10664"/>
                  </a:moveTo>
                  <a:lnTo>
                    <a:pt x="11714" y="12337"/>
                  </a:lnTo>
                  <a:lnTo>
                    <a:pt x="10033" y="16425"/>
                  </a:lnTo>
                  <a:lnTo>
                    <a:pt x="5942" y="14744"/>
                  </a:lnTo>
                  <a:lnTo>
                    <a:pt x="7615" y="10675"/>
                  </a:lnTo>
                  <a:cubicBezTo>
                    <a:pt x="7627" y="10671"/>
                    <a:pt x="7638" y="10667"/>
                    <a:pt x="7650" y="10664"/>
                  </a:cubicBezTo>
                  <a:close/>
                  <a:moveTo>
                    <a:pt x="10562" y="17702"/>
                  </a:moveTo>
                  <a:lnTo>
                    <a:pt x="13200" y="18785"/>
                  </a:lnTo>
                  <a:lnTo>
                    <a:pt x="12114" y="21422"/>
                  </a:lnTo>
                  <a:lnTo>
                    <a:pt x="9480" y="20336"/>
                  </a:lnTo>
                  <a:lnTo>
                    <a:pt x="10562" y="17702"/>
                  </a:lnTo>
                  <a:close/>
                  <a:moveTo>
                    <a:pt x="3378" y="1"/>
                  </a:moveTo>
                  <a:cubicBezTo>
                    <a:pt x="3196" y="1"/>
                    <a:pt x="3023" y="108"/>
                    <a:pt x="2948" y="288"/>
                  </a:cubicBezTo>
                  <a:lnTo>
                    <a:pt x="100" y="7213"/>
                  </a:lnTo>
                  <a:cubicBezTo>
                    <a:pt x="0" y="7451"/>
                    <a:pt x="115" y="7723"/>
                    <a:pt x="349" y="7823"/>
                  </a:cubicBezTo>
                  <a:lnTo>
                    <a:pt x="6709" y="10437"/>
                  </a:lnTo>
                  <a:lnTo>
                    <a:pt x="4905" y="14820"/>
                  </a:lnTo>
                  <a:cubicBezTo>
                    <a:pt x="4810" y="15054"/>
                    <a:pt x="4920" y="15327"/>
                    <a:pt x="5159" y="15426"/>
                  </a:cubicBezTo>
                  <a:lnTo>
                    <a:pt x="9722" y="17304"/>
                  </a:lnTo>
                  <a:lnTo>
                    <a:pt x="8444" y="20413"/>
                  </a:lnTo>
                  <a:cubicBezTo>
                    <a:pt x="8394" y="20528"/>
                    <a:pt x="8394" y="20654"/>
                    <a:pt x="8444" y="20769"/>
                  </a:cubicBezTo>
                  <a:cubicBezTo>
                    <a:pt x="8490" y="20884"/>
                    <a:pt x="8582" y="20973"/>
                    <a:pt x="8693" y="21019"/>
                  </a:cubicBezTo>
                  <a:lnTo>
                    <a:pt x="12190" y="22459"/>
                  </a:lnTo>
                  <a:cubicBezTo>
                    <a:pt x="12248" y="22482"/>
                    <a:pt x="12309" y="22493"/>
                    <a:pt x="12367" y="22493"/>
                  </a:cubicBezTo>
                  <a:cubicBezTo>
                    <a:pt x="12551" y="22493"/>
                    <a:pt x="12724" y="22386"/>
                    <a:pt x="12796" y="22205"/>
                  </a:cubicBezTo>
                  <a:lnTo>
                    <a:pt x="14236" y="18712"/>
                  </a:lnTo>
                  <a:cubicBezTo>
                    <a:pt x="14332" y="18474"/>
                    <a:pt x="14221" y="18202"/>
                    <a:pt x="13983" y="18102"/>
                  </a:cubicBezTo>
                  <a:lnTo>
                    <a:pt x="10874" y="16824"/>
                  </a:lnTo>
                  <a:lnTo>
                    <a:pt x="12750" y="12260"/>
                  </a:lnTo>
                  <a:cubicBezTo>
                    <a:pt x="12847" y="12022"/>
                    <a:pt x="12736" y="11750"/>
                    <a:pt x="12497" y="11654"/>
                  </a:cubicBezTo>
                  <a:lnTo>
                    <a:pt x="8118" y="9849"/>
                  </a:lnTo>
                  <a:lnTo>
                    <a:pt x="10732" y="3493"/>
                  </a:lnTo>
                  <a:cubicBezTo>
                    <a:pt x="10831" y="3255"/>
                    <a:pt x="10716" y="2983"/>
                    <a:pt x="10479" y="2887"/>
                  </a:cubicBezTo>
                  <a:lnTo>
                    <a:pt x="3554" y="35"/>
                  </a:lnTo>
                  <a:cubicBezTo>
                    <a:pt x="3496" y="12"/>
                    <a:pt x="3437" y="1"/>
                    <a:pt x="3378"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85;p60">
              <a:extLst>
                <a:ext uri="{FF2B5EF4-FFF2-40B4-BE49-F238E27FC236}">
                  <a16:creationId xmlns:a16="http://schemas.microsoft.com/office/drawing/2014/main" id="{9EA4ECF7-00DB-5995-6FD5-D797F876EB94}"/>
                </a:ext>
              </a:extLst>
            </p:cNvPr>
            <p:cNvSpPr/>
            <p:nvPr/>
          </p:nvSpPr>
          <p:spPr>
            <a:xfrm>
              <a:off x="3755358" y="1568612"/>
              <a:ext cx="76897" cy="75742"/>
            </a:xfrm>
            <a:custGeom>
              <a:avLst/>
              <a:gdLst/>
              <a:ahLst/>
              <a:cxnLst/>
              <a:rect l="l" t="t" r="r" b="b"/>
              <a:pathLst>
                <a:path w="4860" h="4787" extrusionOk="0">
                  <a:moveTo>
                    <a:pt x="1855" y="1071"/>
                  </a:moveTo>
                  <a:lnTo>
                    <a:pt x="3728" y="1842"/>
                  </a:lnTo>
                  <a:lnTo>
                    <a:pt x="2957" y="3715"/>
                  </a:lnTo>
                  <a:lnTo>
                    <a:pt x="1088" y="2944"/>
                  </a:lnTo>
                  <a:lnTo>
                    <a:pt x="1855" y="1071"/>
                  </a:lnTo>
                  <a:close/>
                  <a:moveTo>
                    <a:pt x="1607" y="1"/>
                  </a:moveTo>
                  <a:cubicBezTo>
                    <a:pt x="1545" y="1"/>
                    <a:pt x="1484" y="13"/>
                    <a:pt x="1425" y="38"/>
                  </a:cubicBezTo>
                  <a:cubicBezTo>
                    <a:pt x="1310" y="85"/>
                    <a:pt x="1221" y="177"/>
                    <a:pt x="1175" y="288"/>
                  </a:cubicBezTo>
                  <a:lnTo>
                    <a:pt x="51" y="3020"/>
                  </a:lnTo>
                  <a:cubicBezTo>
                    <a:pt x="1" y="3135"/>
                    <a:pt x="1" y="3263"/>
                    <a:pt x="51" y="3378"/>
                  </a:cubicBezTo>
                  <a:cubicBezTo>
                    <a:pt x="97" y="3489"/>
                    <a:pt x="190" y="3581"/>
                    <a:pt x="300" y="3627"/>
                  </a:cubicBezTo>
                  <a:lnTo>
                    <a:pt x="3033" y="4751"/>
                  </a:lnTo>
                  <a:cubicBezTo>
                    <a:pt x="3091" y="4774"/>
                    <a:pt x="3152" y="4786"/>
                    <a:pt x="3210" y="4786"/>
                  </a:cubicBezTo>
                  <a:cubicBezTo>
                    <a:pt x="3394" y="4786"/>
                    <a:pt x="3567" y="4678"/>
                    <a:pt x="3639" y="4498"/>
                  </a:cubicBezTo>
                  <a:lnTo>
                    <a:pt x="4764" y="1766"/>
                  </a:lnTo>
                  <a:cubicBezTo>
                    <a:pt x="4860" y="1532"/>
                    <a:pt x="4749" y="1259"/>
                    <a:pt x="4511" y="1159"/>
                  </a:cubicBezTo>
                  <a:lnTo>
                    <a:pt x="1782" y="35"/>
                  </a:lnTo>
                  <a:cubicBezTo>
                    <a:pt x="1726" y="12"/>
                    <a:pt x="1667" y="1"/>
                    <a:pt x="1607"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86;p60">
              <a:extLst>
                <a:ext uri="{FF2B5EF4-FFF2-40B4-BE49-F238E27FC236}">
                  <a16:creationId xmlns:a16="http://schemas.microsoft.com/office/drawing/2014/main" id="{5A72C4A3-769E-4D63-F162-DEAC59717E25}"/>
                </a:ext>
              </a:extLst>
            </p:cNvPr>
            <p:cNvSpPr/>
            <p:nvPr/>
          </p:nvSpPr>
          <p:spPr>
            <a:xfrm>
              <a:off x="4164702" y="2108349"/>
              <a:ext cx="358506" cy="223967"/>
            </a:xfrm>
            <a:custGeom>
              <a:avLst/>
              <a:gdLst/>
              <a:ahLst/>
              <a:cxnLst/>
              <a:rect l="l" t="t" r="r" b="b"/>
              <a:pathLst>
                <a:path w="22658" h="14155" extrusionOk="0">
                  <a:moveTo>
                    <a:pt x="3765" y="1073"/>
                  </a:moveTo>
                  <a:lnTo>
                    <a:pt x="4863" y="3703"/>
                  </a:lnTo>
                  <a:lnTo>
                    <a:pt x="2231" y="4801"/>
                  </a:lnTo>
                  <a:lnTo>
                    <a:pt x="1136" y="2167"/>
                  </a:lnTo>
                  <a:lnTo>
                    <a:pt x="3765" y="1073"/>
                  </a:lnTo>
                  <a:close/>
                  <a:moveTo>
                    <a:pt x="10222" y="2528"/>
                  </a:moveTo>
                  <a:lnTo>
                    <a:pt x="11914" y="6585"/>
                  </a:lnTo>
                  <a:cubicBezTo>
                    <a:pt x="11910" y="6597"/>
                    <a:pt x="11907" y="6608"/>
                    <a:pt x="11903" y="6620"/>
                  </a:cubicBezTo>
                  <a:lnTo>
                    <a:pt x="7842" y="8308"/>
                  </a:lnTo>
                  <a:lnTo>
                    <a:pt x="6141" y="4229"/>
                  </a:lnTo>
                  <a:lnTo>
                    <a:pt x="10222" y="2528"/>
                  </a:lnTo>
                  <a:close/>
                  <a:moveTo>
                    <a:pt x="19000" y="4505"/>
                  </a:moveTo>
                  <a:lnTo>
                    <a:pt x="21525" y="10558"/>
                  </a:lnTo>
                  <a:lnTo>
                    <a:pt x="15468" y="13083"/>
                  </a:lnTo>
                  <a:lnTo>
                    <a:pt x="12954" y="7054"/>
                  </a:lnTo>
                  <a:cubicBezTo>
                    <a:pt x="12958" y="7046"/>
                    <a:pt x="12962" y="7042"/>
                    <a:pt x="12962" y="7034"/>
                  </a:cubicBezTo>
                  <a:cubicBezTo>
                    <a:pt x="12966" y="7031"/>
                    <a:pt x="12966" y="7022"/>
                    <a:pt x="12970" y="7019"/>
                  </a:cubicBezTo>
                  <a:lnTo>
                    <a:pt x="19000" y="4505"/>
                  </a:lnTo>
                  <a:close/>
                  <a:moveTo>
                    <a:pt x="4017" y="1"/>
                  </a:moveTo>
                  <a:cubicBezTo>
                    <a:pt x="3957" y="1"/>
                    <a:pt x="3897" y="12"/>
                    <a:pt x="3838" y="37"/>
                  </a:cubicBezTo>
                  <a:lnTo>
                    <a:pt x="349" y="1488"/>
                  </a:lnTo>
                  <a:cubicBezTo>
                    <a:pt x="112" y="1587"/>
                    <a:pt x="0" y="1860"/>
                    <a:pt x="100" y="2098"/>
                  </a:cubicBezTo>
                  <a:lnTo>
                    <a:pt x="1554" y="5587"/>
                  </a:lnTo>
                  <a:cubicBezTo>
                    <a:pt x="1627" y="5764"/>
                    <a:pt x="1800" y="5871"/>
                    <a:pt x="1981" y="5871"/>
                  </a:cubicBezTo>
                  <a:cubicBezTo>
                    <a:pt x="2042" y="5871"/>
                    <a:pt x="2103" y="5860"/>
                    <a:pt x="2161" y="5837"/>
                  </a:cubicBezTo>
                  <a:lnTo>
                    <a:pt x="5266" y="4544"/>
                  </a:lnTo>
                  <a:lnTo>
                    <a:pt x="7163" y="9095"/>
                  </a:lnTo>
                  <a:cubicBezTo>
                    <a:pt x="7239" y="9276"/>
                    <a:pt x="7412" y="9383"/>
                    <a:pt x="7592" y="9383"/>
                  </a:cubicBezTo>
                  <a:cubicBezTo>
                    <a:pt x="7654" y="9383"/>
                    <a:pt x="7712" y="9372"/>
                    <a:pt x="7772" y="9345"/>
                  </a:cubicBezTo>
                  <a:lnTo>
                    <a:pt x="12144" y="7522"/>
                  </a:lnTo>
                  <a:lnTo>
                    <a:pt x="14789" y="13871"/>
                  </a:lnTo>
                  <a:cubicBezTo>
                    <a:pt x="14839" y="13981"/>
                    <a:pt x="14927" y="14073"/>
                    <a:pt x="15042" y="14119"/>
                  </a:cubicBezTo>
                  <a:cubicBezTo>
                    <a:pt x="15100" y="14142"/>
                    <a:pt x="15158" y="14154"/>
                    <a:pt x="15219" y="14154"/>
                  </a:cubicBezTo>
                  <a:cubicBezTo>
                    <a:pt x="15280" y="14154"/>
                    <a:pt x="15342" y="14142"/>
                    <a:pt x="15399" y="14119"/>
                  </a:cubicBezTo>
                  <a:lnTo>
                    <a:pt x="22312" y="11237"/>
                  </a:lnTo>
                  <a:cubicBezTo>
                    <a:pt x="22546" y="11137"/>
                    <a:pt x="22658" y="10868"/>
                    <a:pt x="22561" y="10631"/>
                  </a:cubicBezTo>
                  <a:lnTo>
                    <a:pt x="19679" y="3718"/>
                  </a:lnTo>
                  <a:cubicBezTo>
                    <a:pt x="19604" y="3539"/>
                    <a:pt x="19432" y="3432"/>
                    <a:pt x="19251" y="3432"/>
                  </a:cubicBezTo>
                  <a:cubicBezTo>
                    <a:pt x="19192" y="3432"/>
                    <a:pt x="19131" y="3444"/>
                    <a:pt x="19073" y="3469"/>
                  </a:cubicBezTo>
                  <a:lnTo>
                    <a:pt x="12724" y="6113"/>
                  </a:lnTo>
                  <a:lnTo>
                    <a:pt x="10901" y="1741"/>
                  </a:lnTo>
                  <a:cubicBezTo>
                    <a:pt x="10829" y="1563"/>
                    <a:pt x="10657" y="1455"/>
                    <a:pt x="10475" y="1455"/>
                  </a:cubicBezTo>
                  <a:cubicBezTo>
                    <a:pt x="10415" y="1455"/>
                    <a:pt x="10354" y="1467"/>
                    <a:pt x="10295" y="1492"/>
                  </a:cubicBezTo>
                  <a:lnTo>
                    <a:pt x="5738" y="3387"/>
                  </a:lnTo>
                  <a:lnTo>
                    <a:pt x="4445" y="287"/>
                  </a:lnTo>
                  <a:cubicBezTo>
                    <a:pt x="4370" y="108"/>
                    <a:pt x="4198" y="1"/>
                    <a:pt x="4017"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87;p60">
              <a:extLst>
                <a:ext uri="{FF2B5EF4-FFF2-40B4-BE49-F238E27FC236}">
                  <a16:creationId xmlns:a16="http://schemas.microsoft.com/office/drawing/2014/main" id="{F8215655-FEF3-F074-02C7-C957D60FC8E7}"/>
                </a:ext>
              </a:extLst>
            </p:cNvPr>
            <p:cNvSpPr/>
            <p:nvPr/>
          </p:nvSpPr>
          <p:spPr>
            <a:xfrm>
              <a:off x="4399302" y="2209581"/>
              <a:ext cx="76170" cy="75837"/>
            </a:xfrm>
            <a:custGeom>
              <a:avLst/>
              <a:gdLst/>
              <a:ahLst/>
              <a:cxnLst/>
              <a:rect l="l" t="t" r="r" b="b"/>
              <a:pathLst>
                <a:path w="4814" h="4793" extrusionOk="0">
                  <a:moveTo>
                    <a:pt x="2952" y="1074"/>
                  </a:moveTo>
                  <a:lnTo>
                    <a:pt x="3732" y="2939"/>
                  </a:lnTo>
                  <a:lnTo>
                    <a:pt x="1862" y="3719"/>
                  </a:lnTo>
                  <a:lnTo>
                    <a:pt x="1083" y="1849"/>
                  </a:lnTo>
                  <a:lnTo>
                    <a:pt x="2952" y="1074"/>
                  </a:lnTo>
                  <a:close/>
                  <a:moveTo>
                    <a:pt x="3204" y="1"/>
                  </a:moveTo>
                  <a:cubicBezTo>
                    <a:pt x="3144" y="1"/>
                    <a:pt x="3083" y="13"/>
                    <a:pt x="3025" y="38"/>
                  </a:cubicBezTo>
                  <a:lnTo>
                    <a:pt x="296" y="1174"/>
                  </a:lnTo>
                  <a:cubicBezTo>
                    <a:pt x="185" y="1220"/>
                    <a:pt x="93" y="1312"/>
                    <a:pt x="47" y="1423"/>
                  </a:cubicBezTo>
                  <a:cubicBezTo>
                    <a:pt x="1" y="1538"/>
                    <a:pt x="1" y="1665"/>
                    <a:pt x="47" y="1780"/>
                  </a:cubicBezTo>
                  <a:lnTo>
                    <a:pt x="1183" y="4505"/>
                  </a:lnTo>
                  <a:cubicBezTo>
                    <a:pt x="1259" y="4686"/>
                    <a:pt x="1432" y="4793"/>
                    <a:pt x="1613" y="4793"/>
                  </a:cubicBezTo>
                  <a:cubicBezTo>
                    <a:pt x="1674" y="4793"/>
                    <a:pt x="1732" y="4782"/>
                    <a:pt x="1793" y="4755"/>
                  </a:cubicBezTo>
                  <a:lnTo>
                    <a:pt x="4518" y="3618"/>
                  </a:lnTo>
                  <a:cubicBezTo>
                    <a:pt x="4633" y="3572"/>
                    <a:pt x="4722" y="3480"/>
                    <a:pt x="4768" y="3369"/>
                  </a:cubicBezTo>
                  <a:cubicBezTo>
                    <a:pt x="4814" y="3254"/>
                    <a:pt x="4814" y="3127"/>
                    <a:pt x="4768" y="3012"/>
                  </a:cubicBezTo>
                  <a:lnTo>
                    <a:pt x="3631" y="287"/>
                  </a:lnTo>
                  <a:cubicBezTo>
                    <a:pt x="3557" y="108"/>
                    <a:pt x="3384" y="1"/>
                    <a:pt x="3204"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88;p60">
              <a:extLst>
                <a:ext uri="{FF2B5EF4-FFF2-40B4-BE49-F238E27FC236}">
                  <a16:creationId xmlns:a16="http://schemas.microsoft.com/office/drawing/2014/main" id="{E7145EEC-4602-E1AB-7CFD-95E123419CF7}"/>
                </a:ext>
              </a:extLst>
            </p:cNvPr>
            <p:cNvSpPr/>
            <p:nvPr/>
          </p:nvSpPr>
          <p:spPr>
            <a:xfrm>
              <a:off x="3442120" y="1788355"/>
              <a:ext cx="358522" cy="224031"/>
            </a:xfrm>
            <a:custGeom>
              <a:avLst/>
              <a:gdLst/>
              <a:ahLst/>
              <a:cxnLst/>
              <a:rect l="l" t="t" r="r" b="b"/>
              <a:pathLst>
                <a:path w="22659" h="14159" extrusionOk="0">
                  <a:moveTo>
                    <a:pt x="7189" y="1074"/>
                  </a:moveTo>
                  <a:lnTo>
                    <a:pt x="9703" y="7107"/>
                  </a:lnTo>
                  <a:cubicBezTo>
                    <a:pt x="9700" y="7115"/>
                    <a:pt x="9692" y="7127"/>
                    <a:pt x="9688" y="7138"/>
                  </a:cubicBezTo>
                  <a:lnTo>
                    <a:pt x="3659" y="9652"/>
                  </a:lnTo>
                  <a:lnTo>
                    <a:pt x="1133" y="3599"/>
                  </a:lnTo>
                  <a:lnTo>
                    <a:pt x="7189" y="1074"/>
                  </a:lnTo>
                  <a:close/>
                  <a:moveTo>
                    <a:pt x="14816" y="5848"/>
                  </a:moveTo>
                  <a:lnTo>
                    <a:pt x="16516" y="9928"/>
                  </a:lnTo>
                  <a:lnTo>
                    <a:pt x="12437" y="11629"/>
                  </a:lnTo>
                  <a:lnTo>
                    <a:pt x="10743" y="7572"/>
                  </a:lnTo>
                  <a:cubicBezTo>
                    <a:pt x="10747" y="7560"/>
                    <a:pt x="10752" y="7549"/>
                    <a:pt x="10755" y="7537"/>
                  </a:cubicBezTo>
                  <a:lnTo>
                    <a:pt x="14816" y="5848"/>
                  </a:lnTo>
                  <a:close/>
                  <a:moveTo>
                    <a:pt x="20428" y="9356"/>
                  </a:moveTo>
                  <a:lnTo>
                    <a:pt x="21521" y="11990"/>
                  </a:lnTo>
                  <a:lnTo>
                    <a:pt x="18892" y="13087"/>
                  </a:lnTo>
                  <a:lnTo>
                    <a:pt x="17794" y="10454"/>
                  </a:lnTo>
                  <a:lnTo>
                    <a:pt x="20428" y="9356"/>
                  </a:lnTo>
                  <a:close/>
                  <a:moveTo>
                    <a:pt x="7437" y="1"/>
                  </a:moveTo>
                  <a:cubicBezTo>
                    <a:pt x="7378" y="1"/>
                    <a:pt x="7317" y="13"/>
                    <a:pt x="7259" y="37"/>
                  </a:cubicBezTo>
                  <a:lnTo>
                    <a:pt x="350" y="2920"/>
                  </a:lnTo>
                  <a:cubicBezTo>
                    <a:pt x="112" y="3019"/>
                    <a:pt x="1" y="3288"/>
                    <a:pt x="96" y="3526"/>
                  </a:cubicBezTo>
                  <a:lnTo>
                    <a:pt x="2979" y="10438"/>
                  </a:lnTo>
                  <a:cubicBezTo>
                    <a:pt x="3055" y="10619"/>
                    <a:pt x="3228" y="10727"/>
                    <a:pt x="3409" y="10727"/>
                  </a:cubicBezTo>
                  <a:cubicBezTo>
                    <a:pt x="3470" y="10727"/>
                    <a:pt x="3528" y="10715"/>
                    <a:pt x="3585" y="10688"/>
                  </a:cubicBezTo>
                  <a:lnTo>
                    <a:pt x="9934" y="8043"/>
                  </a:lnTo>
                  <a:lnTo>
                    <a:pt x="11757" y="12415"/>
                  </a:lnTo>
                  <a:cubicBezTo>
                    <a:pt x="11829" y="12596"/>
                    <a:pt x="12003" y="12704"/>
                    <a:pt x="12187" y="12704"/>
                  </a:cubicBezTo>
                  <a:cubicBezTo>
                    <a:pt x="12244" y="12704"/>
                    <a:pt x="12306" y="12692"/>
                    <a:pt x="12364" y="12665"/>
                  </a:cubicBezTo>
                  <a:lnTo>
                    <a:pt x="16919" y="10769"/>
                  </a:lnTo>
                  <a:lnTo>
                    <a:pt x="18213" y="13870"/>
                  </a:lnTo>
                  <a:cubicBezTo>
                    <a:pt x="18259" y="13985"/>
                    <a:pt x="18351" y="14077"/>
                    <a:pt x="18467" y="14123"/>
                  </a:cubicBezTo>
                  <a:cubicBezTo>
                    <a:pt x="18524" y="14146"/>
                    <a:pt x="18582" y="14158"/>
                    <a:pt x="18643" y="14158"/>
                  </a:cubicBezTo>
                  <a:cubicBezTo>
                    <a:pt x="18704" y="14158"/>
                    <a:pt x="18766" y="14146"/>
                    <a:pt x="18819" y="14123"/>
                  </a:cubicBezTo>
                  <a:lnTo>
                    <a:pt x="22308" y="12669"/>
                  </a:lnTo>
                  <a:cubicBezTo>
                    <a:pt x="22547" y="12569"/>
                    <a:pt x="22658" y="12297"/>
                    <a:pt x="22558" y="12059"/>
                  </a:cubicBezTo>
                  <a:lnTo>
                    <a:pt x="21103" y="8569"/>
                  </a:lnTo>
                  <a:cubicBezTo>
                    <a:pt x="21057" y="8458"/>
                    <a:pt x="20969" y="8366"/>
                    <a:pt x="20853" y="8320"/>
                  </a:cubicBezTo>
                  <a:cubicBezTo>
                    <a:pt x="20796" y="8297"/>
                    <a:pt x="20736" y="8285"/>
                    <a:pt x="20675" y="8285"/>
                  </a:cubicBezTo>
                  <a:cubicBezTo>
                    <a:pt x="20615" y="8285"/>
                    <a:pt x="20554" y="8297"/>
                    <a:pt x="20497" y="8320"/>
                  </a:cubicBezTo>
                  <a:lnTo>
                    <a:pt x="17392" y="9614"/>
                  </a:lnTo>
                  <a:lnTo>
                    <a:pt x="15496" y="5062"/>
                  </a:lnTo>
                  <a:cubicBezTo>
                    <a:pt x="15420" y="4883"/>
                    <a:pt x="15247" y="4775"/>
                    <a:pt x="15065" y="4775"/>
                  </a:cubicBezTo>
                  <a:cubicBezTo>
                    <a:pt x="15005" y="4775"/>
                    <a:pt x="14944" y="4787"/>
                    <a:pt x="14885" y="4812"/>
                  </a:cubicBezTo>
                  <a:lnTo>
                    <a:pt x="10513" y="6635"/>
                  </a:lnTo>
                  <a:lnTo>
                    <a:pt x="7868" y="287"/>
                  </a:lnTo>
                  <a:cubicBezTo>
                    <a:pt x="7793" y="110"/>
                    <a:pt x="7620" y="1"/>
                    <a:pt x="7437"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89;p60">
              <a:extLst>
                <a:ext uri="{FF2B5EF4-FFF2-40B4-BE49-F238E27FC236}">
                  <a16:creationId xmlns:a16="http://schemas.microsoft.com/office/drawing/2014/main" id="{47CEE134-0747-9770-7870-FE08EC8DA73E}"/>
                </a:ext>
              </a:extLst>
            </p:cNvPr>
            <p:cNvSpPr/>
            <p:nvPr/>
          </p:nvSpPr>
          <p:spPr>
            <a:xfrm>
              <a:off x="3489002" y="1835300"/>
              <a:ext cx="77878" cy="75837"/>
            </a:xfrm>
            <a:custGeom>
              <a:avLst/>
              <a:gdLst/>
              <a:ahLst/>
              <a:cxnLst/>
              <a:rect l="l" t="t" r="r" b="b"/>
              <a:pathLst>
                <a:path w="4922" h="4793" extrusionOk="0">
                  <a:moveTo>
                    <a:pt x="3006" y="1074"/>
                  </a:moveTo>
                  <a:lnTo>
                    <a:pt x="3785" y="2943"/>
                  </a:lnTo>
                  <a:lnTo>
                    <a:pt x="1916" y="3722"/>
                  </a:lnTo>
                  <a:lnTo>
                    <a:pt x="1137" y="1852"/>
                  </a:lnTo>
                  <a:lnTo>
                    <a:pt x="3006" y="1074"/>
                  </a:lnTo>
                  <a:close/>
                  <a:moveTo>
                    <a:pt x="3258" y="1"/>
                  </a:moveTo>
                  <a:cubicBezTo>
                    <a:pt x="3198" y="1"/>
                    <a:pt x="3137" y="12"/>
                    <a:pt x="3079" y="37"/>
                  </a:cubicBezTo>
                  <a:lnTo>
                    <a:pt x="350" y="1173"/>
                  </a:lnTo>
                  <a:cubicBezTo>
                    <a:pt x="112" y="1269"/>
                    <a:pt x="0" y="1542"/>
                    <a:pt x="100" y="1779"/>
                  </a:cubicBezTo>
                  <a:lnTo>
                    <a:pt x="1236" y="4505"/>
                  </a:lnTo>
                  <a:cubicBezTo>
                    <a:pt x="1282" y="4620"/>
                    <a:pt x="1374" y="4713"/>
                    <a:pt x="1490" y="4759"/>
                  </a:cubicBezTo>
                  <a:cubicBezTo>
                    <a:pt x="1543" y="4782"/>
                    <a:pt x="1605" y="4793"/>
                    <a:pt x="1666" y="4793"/>
                  </a:cubicBezTo>
                  <a:cubicBezTo>
                    <a:pt x="1727" y="4793"/>
                    <a:pt x="1789" y="4782"/>
                    <a:pt x="1842" y="4759"/>
                  </a:cubicBezTo>
                  <a:lnTo>
                    <a:pt x="4572" y="3618"/>
                  </a:lnTo>
                  <a:cubicBezTo>
                    <a:pt x="4806" y="3522"/>
                    <a:pt x="4921" y="3250"/>
                    <a:pt x="4822" y="3012"/>
                  </a:cubicBezTo>
                  <a:lnTo>
                    <a:pt x="3685" y="286"/>
                  </a:lnTo>
                  <a:cubicBezTo>
                    <a:pt x="3610" y="108"/>
                    <a:pt x="3438" y="1"/>
                    <a:pt x="3258"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90;p60">
              <a:extLst>
                <a:ext uri="{FF2B5EF4-FFF2-40B4-BE49-F238E27FC236}">
                  <a16:creationId xmlns:a16="http://schemas.microsoft.com/office/drawing/2014/main" id="{644F70EE-0726-2EBD-FC6D-E6E3E5D56C72}"/>
                </a:ext>
              </a:extLst>
            </p:cNvPr>
            <p:cNvSpPr/>
            <p:nvPr/>
          </p:nvSpPr>
          <p:spPr>
            <a:xfrm>
              <a:off x="4164338" y="1786440"/>
              <a:ext cx="357114" cy="224790"/>
            </a:xfrm>
            <a:custGeom>
              <a:avLst/>
              <a:gdLst/>
              <a:ahLst/>
              <a:cxnLst/>
              <a:rect l="l" t="t" r="r" b="b"/>
              <a:pathLst>
                <a:path w="22570" h="14207" extrusionOk="0">
                  <a:moveTo>
                    <a:pt x="15418" y="1071"/>
                  </a:moveTo>
                  <a:lnTo>
                    <a:pt x="21483" y="3567"/>
                  </a:lnTo>
                  <a:lnTo>
                    <a:pt x="18988" y="9635"/>
                  </a:lnTo>
                  <a:lnTo>
                    <a:pt x="12947" y="7147"/>
                  </a:lnTo>
                  <a:cubicBezTo>
                    <a:pt x="12943" y="7136"/>
                    <a:pt x="12935" y="7124"/>
                    <a:pt x="12931" y="7113"/>
                  </a:cubicBezTo>
                  <a:lnTo>
                    <a:pt x="15418" y="1071"/>
                  </a:lnTo>
                  <a:close/>
                  <a:moveTo>
                    <a:pt x="7815" y="5881"/>
                  </a:moveTo>
                  <a:lnTo>
                    <a:pt x="11880" y="7551"/>
                  </a:lnTo>
                  <a:cubicBezTo>
                    <a:pt x="11884" y="7562"/>
                    <a:pt x="11887" y="7574"/>
                    <a:pt x="11895" y="7585"/>
                  </a:cubicBezTo>
                  <a:lnTo>
                    <a:pt x="10222" y="11650"/>
                  </a:lnTo>
                  <a:lnTo>
                    <a:pt x="6130" y="9969"/>
                  </a:lnTo>
                  <a:lnTo>
                    <a:pt x="7815" y="5881"/>
                  </a:lnTo>
                  <a:close/>
                  <a:moveTo>
                    <a:pt x="2219" y="9416"/>
                  </a:moveTo>
                  <a:lnTo>
                    <a:pt x="4856" y="10502"/>
                  </a:lnTo>
                  <a:lnTo>
                    <a:pt x="3769" y="13135"/>
                  </a:lnTo>
                  <a:lnTo>
                    <a:pt x="1136" y="12053"/>
                  </a:lnTo>
                  <a:lnTo>
                    <a:pt x="2219" y="9416"/>
                  </a:lnTo>
                  <a:close/>
                  <a:moveTo>
                    <a:pt x="15166" y="1"/>
                  </a:moveTo>
                  <a:cubicBezTo>
                    <a:pt x="14984" y="1"/>
                    <a:pt x="14811" y="108"/>
                    <a:pt x="14736" y="288"/>
                  </a:cubicBezTo>
                  <a:lnTo>
                    <a:pt x="12118" y="6644"/>
                  </a:lnTo>
                  <a:lnTo>
                    <a:pt x="7738" y="4841"/>
                  </a:lnTo>
                  <a:cubicBezTo>
                    <a:pt x="7681" y="4818"/>
                    <a:pt x="7622" y="4807"/>
                    <a:pt x="7564" y="4807"/>
                  </a:cubicBezTo>
                  <a:cubicBezTo>
                    <a:pt x="7380" y="4807"/>
                    <a:pt x="7205" y="4916"/>
                    <a:pt x="7131" y="5094"/>
                  </a:cubicBezTo>
                  <a:lnTo>
                    <a:pt x="5255" y="9658"/>
                  </a:lnTo>
                  <a:lnTo>
                    <a:pt x="2142" y="8380"/>
                  </a:lnTo>
                  <a:cubicBezTo>
                    <a:pt x="2085" y="8357"/>
                    <a:pt x="2024" y="8345"/>
                    <a:pt x="1964" y="8345"/>
                  </a:cubicBezTo>
                  <a:cubicBezTo>
                    <a:pt x="1904" y="8345"/>
                    <a:pt x="1844" y="8357"/>
                    <a:pt x="1788" y="8380"/>
                  </a:cubicBezTo>
                  <a:cubicBezTo>
                    <a:pt x="1673" y="8426"/>
                    <a:pt x="1581" y="8518"/>
                    <a:pt x="1535" y="8633"/>
                  </a:cubicBezTo>
                  <a:lnTo>
                    <a:pt x="100" y="12126"/>
                  </a:lnTo>
                  <a:cubicBezTo>
                    <a:pt x="0" y="12364"/>
                    <a:pt x="115" y="12637"/>
                    <a:pt x="349" y="12733"/>
                  </a:cubicBezTo>
                  <a:lnTo>
                    <a:pt x="3846" y="14171"/>
                  </a:lnTo>
                  <a:cubicBezTo>
                    <a:pt x="3903" y="14194"/>
                    <a:pt x="3965" y="14206"/>
                    <a:pt x="4022" y="14206"/>
                  </a:cubicBezTo>
                  <a:cubicBezTo>
                    <a:pt x="4084" y="14206"/>
                    <a:pt x="4146" y="14194"/>
                    <a:pt x="4203" y="14171"/>
                  </a:cubicBezTo>
                  <a:cubicBezTo>
                    <a:pt x="4314" y="14125"/>
                    <a:pt x="4406" y="14033"/>
                    <a:pt x="4452" y="13918"/>
                  </a:cubicBezTo>
                  <a:lnTo>
                    <a:pt x="5731" y="10809"/>
                  </a:lnTo>
                  <a:lnTo>
                    <a:pt x="10295" y="12687"/>
                  </a:lnTo>
                  <a:cubicBezTo>
                    <a:pt x="10355" y="12713"/>
                    <a:pt x="10413" y="12724"/>
                    <a:pt x="10475" y="12724"/>
                  </a:cubicBezTo>
                  <a:cubicBezTo>
                    <a:pt x="10655" y="12724"/>
                    <a:pt x="10828" y="12614"/>
                    <a:pt x="10904" y="12437"/>
                  </a:cubicBezTo>
                  <a:lnTo>
                    <a:pt x="12704" y="8054"/>
                  </a:lnTo>
                  <a:lnTo>
                    <a:pt x="19065" y="10671"/>
                  </a:lnTo>
                  <a:cubicBezTo>
                    <a:pt x="19122" y="10694"/>
                    <a:pt x="19180" y="10706"/>
                    <a:pt x="19241" y="10706"/>
                  </a:cubicBezTo>
                  <a:cubicBezTo>
                    <a:pt x="19422" y="10706"/>
                    <a:pt x="19595" y="10598"/>
                    <a:pt x="19671" y="10418"/>
                  </a:cubicBezTo>
                  <a:lnTo>
                    <a:pt x="22520" y="3494"/>
                  </a:lnTo>
                  <a:cubicBezTo>
                    <a:pt x="22569" y="3379"/>
                    <a:pt x="22569" y="3252"/>
                    <a:pt x="22520" y="3137"/>
                  </a:cubicBezTo>
                  <a:cubicBezTo>
                    <a:pt x="22474" y="3021"/>
                    <a:pt x="22382" y="2933"/>
                    <a:pt x="22266" y="2883"/>
                  </a:cubicBezTo>
                  <a:lnTo>
                    <a:pt x="15342" y="35"/>
                  </a:lnTo>
                  <a:cubicBezTo>
                    <a:pt x="15284" y="12"/>
                    <a:pt x="15225" y="1"/>
                    <a:pt x="15166"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91;p60">
              <a:extLst>
                <a:ext uri="{FF2B5EF4-FFF2-40B4-BE49-F238E27FC236}">
                  <a16:creationId xmlns:a16="http://schemas.microsoft.com/office/drawing/2014/main" id="{3B4ECA17-330E-17DC-D1D7-18E54A79B7B0}"/>
                </a:ext>
              </a:extLst>
            </p:cNvPr>
            <p:cNvSpPr/>
            <p:nvPr/>
          </p:nvSpPr>
          <p:spPr>
            <a:xfrm>
              <a:off x="4397657" y="1833275"/>
              <a:ext cx="76897" cy="75742"/>
            </a:xfrm>
            <a:custGeom>
              <a:avLst/>
              <a:gdLst/>
              <a:ahLst/>
              <a:cxnLst/>
              <a:rect l="l" t="t" r="r" b="b"/>
              <a:pathLst>
                <a:path w="4860" h="4787" extrusionOk="0">
                  <a:moveTo>
                    <a:pt x="1905" y="1071"/>
                  </a:moveTo>
                  <a:lnTo>
                    <a:pt x="3778" y="1842"/>
                  </a:lnTo>
                  <a:lnTo>
                    <a:pt x="3007" y="3712"/>
                  </a:lnTo>
                  <a:lnTo>
                    <a:pt x="1137" y="2944"/>
                  </a:lnTo>
                  <a:lnTo>
                    <a:pt x="1905" y="1071"/>
                  </a:lnTo>
                  <a:close/>
                  <a:moveTo>
                    <a:pt x="1652" y="0"/>
                  </a:moveTo>
                  <a:cubicBezTo>
                    <a:pt x="1591" y="0"/>
                    <a:pt x="1530" y="12"/>
                    <a:pt x="1475" y="35"/>
                  </a:cubicBezTo>
                  <a:cubicBezTo>
                    <a:pt x="1359" y="84"/>
                    <a:pt x="1271" y="173"/>
                    <a:pt x="1221" y="288"/>
                  </a:cubicBezTo>
                  <a:lnTo>
                    <a:pt x="100" y="3021"/>
                  </a:lnTo>
                  <a:cubicBezTo>
                    <a:pt x="1" y="3255"/>
                    <a:pt x="116" y="3528"/>
                    <a:pt x="354" y="3627"/>
                  </a:cubicBezTo>
                  <a:lnTo>
                    <a:pt x="3083" y="4748"/>
                  </a:lnTo>
                  <a:cubicBezTo>
                    <a:pt x="3140" y="4775"/>
                    <a:pt x="3202" y="4786"/>
                    <a:pt x="3260" y="4786"/>
                  </a:cubicBezTo>
                  <a:cubicBezTo>
                    <a:pt x="3444" y="4786"/>
                    <a:pt x="3616" y="4675"/>
                    <a:pt x="3689" y="4499"/>
                  </a:cubicBezTo>
                  <a:lnTo>
                    <a:pt x="4814" y="1766"/>
                  </a:lnTo>
                  <a:cubicBezTo>
                    <a:pt x="4860" y="1650"/>
                    <a:pt x="4860" y="1524"/>
                    <a:pt x="4814" y="1409"/>
                  </a:cubicBezTo>
                  <a:cubicBezTo>
                    <a:pt x="4768" y="1298"/>
                    <a:pt x="4676" y="1206"/>
                    <a:pt x="4561" y="1159"/>
                  </a:cubicBezTo>
                  <a:lnTo>
                    <a:pt x="1832" y="35"/>
                  </a:lnTo>
                  <a:cubicBezTo>
                    <a:pt x="1774" y="12"/>
                    <a:pt x="1713" y="0"/>
                    <a:pt x="1652"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92;p60">
              <a:extLst>
                <a:ext uri="{FF2B5EF4-FFF2-40B4-BE49-F238E27FC236}">
                  <a16:creationId xmlns:a16="http://schemas.microsoft.com/office/drawing/2014/main" id="{A3092177-927F-D29F-9084-E729B0324061}"/>
                </a:ext>
              </a:extLst>
            </p:cNvPr>
            <p:cNvSpPr/>
            <p:nvPr/>
          </p:nvSpPr>
          <p:spPr>
            <a:xfrm>
              <a:off x="3443085" y="2109472"/>
              <a:ext cx="357921" cy="224774"/>
            </a:xfrm>
            <a:custGeom>
              <a:avLst/>
              <a:gdLst/>
              <a:ahLst/>
              <a:cxnLst/>
              <a:rect l="l" t="t" r="r" b="b"/>
              <a:pathLst>
                <a:path w="22621" h="14206" extrusionOk="0">
                  <a:moveTo>
                    <a:pt x="18851" y="1072"/>
                  </a:moveTo>
                  <a:lnTo>
                    <a:pt x="21483" y="2154"/>
                  </a:lnTo>
                  <a:lnTo>
                    <a:pt x="20401" y="4790"/>
                  </a:lnTo>
                  <a:lnTo>
                    <a:pt x="17764" y="3704"/>
                  </a:lnTo>
                  <a:lnTo>
                    <a:pt x="18851" y="1072"/>
                  </a:lnTo>
                  <a:close/>
                  <a:moveTo>
                    <a:pt x="12399" y="2556"/>
                  </a:moveTo>
                  <a:lnTo>
                    <a:pt x="16490" y="4238"/>
                  </a:lnTo>
                  <a:lnTo>
                    <a:pt x="14805" y="8326"/>
                  </a:lnTo>
                  <a:lnTo>
                    <a:pt x="10740" y="6656"/>
                  </a:lnTo>
                  <a:cubicBezTo>
                    <a:pt x="10737" y="6645"/>
                    <a:pt x="10732" y="6633"/>
                    <a:pt x="10725" y="6622"/>
                  </a:cubicBezTo>
                  <a:lnTo>
                    <a:pt x="12399" y="2556"/>
                  </a:lnTo>
                  <a:close/>
                  <a:moveTo>
                    <a:pt x="3632" y="4572"/>
                  </a:moveTo>
                  <a:lnTo>
                    <a:pt x="9673" y="7059"/>
                  </a:lnTo>
                  <a:cubicBezTo>
                    <a:pt x="9677" y="7070"/>
                    <a:pt x="9685" y="7082"/>
                    <a:pt x="9688" y="7093"/>
                  </a:cubicBezTo>
                  <a:lnTo>
                    <a:pt x="7201" y="13135"/>
                  </a:lnTo>
                  <a:lnTo>
                    <a:pt x="1137" y="10640"/>
                  </a:lnTo>
                  <a:lnTo>
                    <a:pt x="3632" y="4572"/>
                  </a:lnTo>
                  <a:close/>
                  <a:moveTo>
                    <a:pt x="18598" y="1"/>
                  </a:moveTo>
                  <a:cubicBezTo>
                    <a:pt x="18415" y="1"/>
                    <a:pt x="18243" y="109"/>
                    <a:pt x="18167" y="289"/>
                  </a:cubicBezTo>
                  <a:lnTo>
                    <a:pt x="16889" y="3398"/>
                  </a:lnTo>
                  <a:lnTo>
                    <a:pt x="12326" y="1520"/>
                  </a:lnTo>
                  <a:cubicBezTo>
                    <a:pt x="12267" y="1496"/>
                    <a:pt x="12207" y="1484"/>
                    <a:pt x="12147" y="1484"/>
                  </a:cubicBezTo>
                  <a:cubicBezTo>
                    <a:pt x="11964" y="1484"/>
                    <a:pt x="11791" y="1593"/>
                    <a:pt x="11719" y="1770"/>
                  </a:cubicBezTo>
                  <a:lnTo>
                    <a:pt x="9915" y="6154"/>
                  </a:lnTo>
                  <a:lnTo>
                    <a:pt x="3555" y="3536"/>
                  </a:lnTo>
                  <a:cubicBezTo>
                    <a:pt x="3497" y="3512"/>
                    <a:pt x="3438" y="3501"/>
                    <a:pt x="3379" y="3501"/>
                  </a:cubicBezTo>
                  <a:cubicBezTo>
                    <a:pt x="3196" y="3501"/>
                    <a:pt x="3024" y="3609"/>
                    <a:pt x="2948" y="3789"/>
                  </a:cubicBezTo>
                  <a:lnTo>
                    <a:pt x="101" y="10714"/>
                  </a:lnTo>
                  <a:cubicBezTo>
                    <a:pt x="0" y="10951"/>
                    <a:pt x="115" y="11224"/>
                    <a:pt x="354" y="11323"/>
                  </a:cubicBezTo>
                  <a:lnTo>
                    <a:pt x="7278" y="14172"/>
                  </a:lnTo>
                  <a:cubicBezTo>
                    <a:pt x="7336" y="14195"/>
                    <a:pt x="7397" y="14206"/>
                    <a:pt x="7455" y="14206"/>
                  </a:cubicBezTo>
                  <a:cubicBezTo>
                    <a:pt x="7639" y="14206"/>
                    <a:pt x="7812" y="14099"/>
                    <a:pt x="7885" y="13918"/>
                  </a:cubicBezTo>
                  <a:lnTo>
                    <a:pt x="10502" y="7562"/>
                  </a:lnTo>
                  <a:lnTo>
                    <a:pt x="14882" y="9362"/>
                  </a:lnTo>
                  <a:cubicBezTo>
                    <a:pt x="14939" y="9389"/>
                    <a:pt x="15001" y="9401"/>
                    <a:pt x="15058" y="9401"/>
                  </a:cubicBezTo>
                  <a:cubicBezTo>
                    <a:pt x="15242" y="9401"/>
                    <a:pt x="15415" y="9289"/>
                    <a:pt x="15488" y="9113"/>
                  </a:cubicBezTo>
                  <a:lnTo>
                    <a:pt x="17369" y="4549"/>
                  </a:lnTo>
                  <a:lnTo>
                    <a:pt x="20478" y="5827"/>
                  </a:lnTo>
                  <a:cubicBezTo>
                    <a:pt x="20535" y="5850"/>
                    <a:pt x="20593" y="5862"/>
                    <a:pt x="20654" y="5862"/>
                  </a:cubicBezTo>
                  <a:cubicBezTo>
                    <a:pt x="20716" y="5862"/>
                    <a:pt x="20778" y="5850"/>
                    <a:pt x="20831" y="5827"/>
                  </a:cubicBezTo>
                  <a:cubicBezTo>
                    <a:pt x="20946" y="5777"/>
                    <a:pt x="21038" y="5689"/>
                    <a:pt x="21084" y="5573"/>
                  </a:cubicBezTo>
                  <a:lnTo>
                    <a:pt x="22523" y="2081"/>
                  </a:lnTo>
                  <a:cubicBezTo>
                    <a:pt x="22620" y="1843"/>
                    <a:pt x="22509" y="1571"/>
                    <a:pt x="22270" y="1474"/>
                  </a:cubicBezTo>
                  <a:lnTo>
                    <a:pt x="18774" y="35"/>
                  </a:lnTo>
                  <a:cubicBezTo>
                    <a:pt x="18716" y="12"/>
                    <a:pt x="18657" y="1"/>
                    <a:pt x="18598"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93;p60">
              <a:extLst>
                <a:ext uri="{FF2B5EF4-FFF2-40B4-BE49-F238E27FC236}">
                  <a16:creationId xmlns:a16="http://schemas.microsoft.com/office/drawing/2014/main" id="{21F99712-9F81-F47D-38FD-D84EC998C0EE}"/>
                </a:ext>
              </a:extLst>
            </p:cNvPr>
            <p:cNvSpPr/>
            <p:nvPr/>
          </p:nvSpPr>
          <p:spPr>
            <a:xfrm>
              <a:off x="3490759" y="2211717"/>
              <a:ext cx="76122" cy="75711"/>
            </a:xfrm>
            <a:custGeom>
              <a:avLst/>
              <a:gdLst/>
              <a:ahLst/>
              <a:cxnLst/>
              <a:rect l="l" t="t" r="r" b="b"/>
              <a:pathLst>
                <a:path w="4811" h="4785" extrusionOk="0">
                  <a:moveTo>
                    <a:pt x="1855" y="1074"/>
                  </a:moveTo>
                  <a:lnTo>
                    <a:pt x="3724" y="1841"/>
                  </a:lnTo>
                  <a:lnTo>
                    <a:pt x="2957" y="3714"/>
                  </a:lnTo>
                  <a:lnTo>
                    <a:pt x="1083" y="2943"/>
                  </a:lnTo>
                  <a:lnTo>
                    <a:pt x="1855" y="1074"/>
                  </a:lnTo>
                  <a:close/>
                  <a:moveTo>
                    <a:pt x="1598" y="1"/>
                  </a:moveTo>
                  <a:cubicBezTo>
                    <a:pt x="1416" y="1"/>
                    <a:pt x="1244" y="110"/>
                    <a:pt x="1171" y="286"/>
                  </a:cubicBezTo>
                  <a:lnTo>
                    <a:pt x="47" y="3019"/>
                  </a:lnTo>
                  <a:cubicBezTo>
                    <a:pt x="1" y="3134"/>
                    <a:pt x="1" y="3261"/>
                    <a:pt x="47" y="3376"/>
                  </a:cubicBezTo>
                  <a:cubicBezTo>
                    <a:pt x="93" y="3487"/>
                    <a:pt x="185" y="3579"/>
                    <a:pt x="300" y="3625"/>
                  </a:cubicBezTo>
                  <a:lnTo>
                    <a:pt x="3029" y="4750"/>
                  </a:lnTo>
                  <a:cubicBezTo>
                    <a:pt x="3090" y="4773"/>
                    <a:pt x="3148" y="4785"/>
                    <a:pt x="3210" y="4785"/>
                  </a:cubicBezTo>
                  <a:cubicBezTo>
                    <a:pt x="3390" y="4785"/>
                    <a:pt x="3563" y="4677"/>
                    <a:pt x="3636" y="4497"/>
                  </a:cubicBezTo>
                  <a:lnTo>
                    <a:pt x="4760" y="1764"/>
                  </a:lnTo>
                  <a:cubicBezTo>
                    <a:pt x="4810" y="1653"/>
                    <a:pt x="4810" y="1522"/>
                    <a:pt x="4760" y="1411"/>
                  </a:cubicBezTo>
                  <a:cubicBezTo>
                    <a:pt x="4714" y="1296"/>
                    <a:pt x="4622" y="1207"/>
                    <a:pt x="4507" y="1157"/>
                  </a:cubicBezTo>
                  <a:lnTo>
                    <a:pt x="1777" y="37"/>
                  </a:lnTo>
                  <a:cubicBezTo>
                    <a:pt x="1719" y="12"/>
                    <a:pt x="1658" y="1"/>
                    <a:pt x="1598"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94;p60">
              <a:extLst>
                <a:ext uri="{FF2B5EF4-FFF2-40B4-BE49-F238E27FC236}">
                  <a16:creationId xmlns:a16="http://schemas.microsoft.com/office/drawing/2014/main" id="{44581003-AC36-DBD3-2EBE-E7A7BB71B1C6}"/>
                </a:ext>
              </a:extLst>
            </p:cNvPr>
            <p:cNvSpPr/>
            <p:nvPr/>
          </p:nvSpPr>
          <p:spPr>
            <a:xfrm>
              <a:off x="4029625" y="1520765"/>
              <a:ext cx="225993" cy="356544"/>
            </a:xfrm>
            <a:custGeom>
              <a:avLst/>
              <a:gdLst/>
              <a:ahLst/>
              <a:cxnLst/>
              <a:rect l="l" t="t" r="r" b="b"/>
              <a:pathLst>
                <a:path w="14283" h="22534" extrusionOk="0">
                  <a:moveTo>
                    <a:pt x="10625" y="1074"/>
                  </a:moveTo>
                  <a:lnTo>
                    <a:pt x="13147" y="7127"/>
                  </a:lnTo>
                  <a:lnTo>
                    <a:pt x="7117" y="9641"/>
                  </a:lnTo>
                  <a:cubicBezTo>
                    <a:pt x="7106" y="9637"/>
                    <a:pt x="7094" y="9633"/>
                    <a:pt x="7083" y="9630"/>
                  </a:cubicBezTo>
                  <a:lnTo>
                    <a:pt x="4568" y="3599"/>
                  </a:lnTo>
                  <a:lnTo>
                    <a:pt x="10625" y="1074"/>
                  </a:lnTo>
                  <a:close/>
                  <a:moveTo>
                    <a:pt x="6653" y="10682"/>
                  </a:moveTo>
                  <a:cubicBezTo>
                    <a:pt x="6660" y="10689"/>
                    <a:pt x="6672" y="10693"/>
                    <a:pt x="6683" y="10696"/>
                  </a:cubicBezTo>
                  <a:lnTo>
                    <a:pt x="8376" y="14753"/>
                  </a:lnTo>
                  <a:lnTo>
                    <a:pt x="4292" y="16457"/>
                  </a:lnTo>
                  <a:lnTo>
                    <a:pt x="2592" y="12374"/>
                  </a:lnTo>
                  <a:lnTo>
                    <a:pt x="6653" y="10682"/>
                  </a:lnTo>
                  <a:close/>
                  <a:moveTo>
                    <a:pt x="3767" y="17736"/>
                  </a:moveTo>
                  <a:lnTo>
                    <a:pt x="4864" y="20365"/>
                  </a:lnTo>
                  <a:lnTo>
                    <a:pt x="2235" y="21463"/>
                  </a:lnTo>
                  <a:lnTo>
                    <a:pt x="1137" y="18829"/>
                  </a:lnTo>
                  <a:lnTo>
                    <a:pt x="3767" y="17736"/>
                  </a:lnTo>
                  <a:close/>
                  <a:moveTo>
                    <a:pt x="10875" y="1"/>
                  </a:moveTo>
                  <a:cubicBezTo>
                    <a:pt x="10814" y="1"/>
                    <a:pt x="10753" y="13"/>
                    <a:pt x="10694" y="37"/>
                  </a:cubicBezTo>
                  <a:lnTo>
                    <a:pt x="3781" y="2921"/>
                  </a:lnTo>
                  <a:cubicBezTo>
                    <a:pt x="3547" y="3016"/>
                    <a:pt x="3436" y="3289"/>
                    <a:pt x="3532" y="3527"/>
                  </a:cubicBezTo>
                  <a:lnTo>
                    <a:pt x="6180" y="9871"/>
                  </a:lnTo>
                  <a:lnTo>
                    <a:pt x="1804" y="11695"/>
                  </a:lnTo>
                  <a:cubicBezTo>
                    <a:pt x="1570" y="11794"/>
                    <a:pt x="1455" y="12067"/>
                    <a:pt x="1556" y="12305"/>
                  </a:cubicBezTo>
                  <a:lnTo>
                    <a:pt x="3455" y="16857"/>
                  </a:lnTo>
                  <a:lnTo>
                    <a:pt x="350" y="18154"/>
                  </a:lnTo>
                  <a:cubicBezTo>
                    <a:pt x="112" y="18250"/>
                    <a:pt x="1" y="18523"/>
                    <a:pt x="100" y="18760"/>
                  </a:cubicBezTo>
                  <a:lnTo>
                    <a:pt x="1556" y="22250"/>
                  </a:lnTo>
                  <a:cubicBezTo>
                    <a:pt x="1602" y="22361"/>
                    <a:pt x="1694" y="22453"/>
                    <a:pt x="1804" y="22500"/>
                  </a:cubicBezTo>
                  <a:cubicBezTo>
                    <a:pt x="1862" y="22523"/>
                    <a:pt x="1924" y="22534"/>
                    <a:pt x="1985" y="22534"/>
                  </a:cubicBezTo>
                  <a:cubicBezTo>
                    <a:pt x="2043" y="22534"/>
                    <a:pt x="2104" y="22523"/>
                    <a:pt x="2162" y="22500"/>
                  </a:cubicBezTo>
                  <a:lnTo>
                    <a:pt x="5650" y="21045"/>
                  </a:lnTo>
                  <a:cubicBezTo>
                    <a:pt x="5766" y="20999"/>
                    <a:pt x="5854" y="20907"/>
                    <a:pt x="5900" y="20792"/>
                  </a:cubicBezTo>
                  <a:cubicBezTo>
                    <a:pt x="5950" y="20680"/>
                    <a:pt x="5950" y="20549"/>
                    <a:pt x="5900" y="20438"/>
                  </a:cubicBezTo>
                  <a:lnTo>
                    <a:pt x="4607" y="17333"/>
                  </a:lnTo>
                  <a:lnTo>
                    <a:pt x="9163" y="15433"/>
                  </a:lnTo>
                  <a:cubicBezTo>
                    <a:pt x="9401" y="15334"/>
                    <a:pt x="9512" y="15065"/>
                    <a:pt x="9412" y="14827"/>
                  </a:cubicBezTo>
                  <a:lnTo>
                    <a:pt x="7589" y="10451"/>
                  </a:lnTo>
                  <a:lnTo>
                    <a:pt x="13934" y="7807"/>
                  </a:lnTo>
                  <a:cubicBezTo>
                    <a:pt x="14171" y="7711"/>
                    <a:pt x="14283" y="7438"/>
                    <a:pt x="14183" y="7199"/>
                  </a:cubicBezTo>
                  <a:lnTo>
                    <a:pt x="11305" y="287"/>
                  </a:lnTo>
                  <a:cubicBezTo>
                    <a:pt x="11230" y="108"/>
                    <a:pt x="11057" y="1"/>
                    <a:pt x="10875"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95;p60">
              <a:extLst>
                <a:ext uri="{FF2B5EF4-FFF2-40B4-BE49-F238E27FC236}">
                  <a16:creationId xmlns:a16="http://schemas.microsoft.com/office/drawing/2014/main" id="{48ACD107-0EB3-465A-6AEA-6FF23161EF2C}"/>
                </a:ext>
              </a:extLst>
            </p:cNvPr>
            <p:cNvSpPr/>
            <p:nvPr/>
          </p:nvSpPr>
          <p:spPr>
            <a:xfrm>
              <a:off x="4130874" y="1567694"/>
              <a:ext cx="77878" cy="75869"/>
            </a:xfrm>
            <a:custGeom>
              <a:avLst/>
              <a:gdLst/>
              <a:ahLst/>
              <a:cxnLst/>
              <a:rect l="l" t="t" r="r" b="b"/>
              <a:pathLst>
                <a:path w="4922" h="4795" extrusionOk="0">
                  <a:moveTo>
                    <a:pt x="3005" y="1075"/>
                  </a:moveTo>
                  <a:lnTo>
                    <a:pt x="3785" y="2940"/>
                  </a:lnTo>
                  <a:lnTo>
                    <a:pt x="1915" y="3719"/>
                  </a:lnTo>
                  <a:lnTo>
                    <a:pt x="1136" y="1850"/>
                  </a:lnTo>
                  <a:lnTo>
                    <a:pt x="3005" y="1075"/>
                  </a:lnTo>
                  <a:close/>
                  <a:moveTo>
                    <a:pt x="3256" y="1"/>
                  </a:moveTo>
                  <a:cubicBezTo>
                    <a:pt x="3195" y="1"/>
                    <a:pt x="3133" y="13"/>
                    <a:pt x="3074" y="38"/>
                  </a:cubicBezTo>
                  <a:lnTo>
                    <a:pt x="349" y="1175"/>
                  </a:lnTo>
                  <a:cubicBezTo>
                    <a:pt x="115" y="1271"/>
                    <a:pt x="0" y="1544"/>
                    <a:pt x="100" y="1781"/>
                  </a:cubicBezTo>
                  <a:lnTo>
                    <a:pt x="1237" y="4506"/>
                  </a:lnTo>
                  <a:cubicBezTo>
                    <a:pt x="1283" y="4621"/>
                    <a:pt x="1375" y="4710"/>
                    <a:pt x="1490" y="4759"/>
                  </a:cubicBezTo>
                  <a:cubicBezTo>
                    <a:pt x="1547" y="4783"/>
                    <a:pt x="1605" y="4794"/>
                    <a:pt x="1666" y="4794"/>
                  </a:cubicBezTo>
                  <a:cubicBezTo>
                    <a:pt x="1728" y="4794"/>
                    <a:pt x="1789" y="4783"/>
                    <a:pt x="1843" y="4756"/>
                  </a:cubicBezTo>
                  <a:lnTo>
                    <a:pt x="4571" y="3620"/>
                  </a:lnTo>
                  <a:cubicBezTo>
                    <a:pt x="4806" y="3524"/>
                    <a:pt x="4921" y="3252"/>
                    <a:pt x="4821" y="3013"/>
                  </a:cubicBezTo>
                  <a:lnTo>
                    <a:pt x="3685" y="288"/>
                  </a:lnTo>
                  <a:cubicBezTo>
                    <a:pt x="3635" y="173"/>
                    <a:pt x="3547" y="81"/>
                    <a:pt x="3432" y="35"/>
                  </a:cubicBezTo>
                  <a:cubicBezTo>
                    <a:pt x="3375" y="12"/>
                    <a:pt x="3316" y="1"/>
                    <a:pt x="3256"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96;p60">
              <a:extLst>
                <a:ext uri="{FF2B5EF4-FFF2-40B4-BE49-F238E27FC236}">
                  <a16:creationId xmlns:a16="http://schemas.microsoft.com/office/drawing/2014/main" id="{D87898FB-01C4-62C2-748C-701AF8B4B279}"/>
                </a:ext>
              </a:extLst>
            </p:cNvPr>
            <p:cNvSpPr/>
            <p:nvPr/>
          </p:nvSpPr>
          <p:spPr>
            <a:xfrm>
              <a:off x="3709694" y="2243378"/>
              <a:ext cx="225993" cy="356576"/>
            </a:xfrm>
            <a:custGeom>
              <a:avLst/>
              <a:gdLst/>
              <a:ahLst/>
              <a:cxnLst/>
              <a:rect l="l" t="t" r="r" b="b"/>
              <a:pathLst>
                <a:path w="14283" h="22536" extrusionOk="0">
                  <a:moveTo>
                    <a:pt x="12049" y="1071"/>
                  </a:moveTo>
                  <a:lnTo>
                    <a:pt x="13147" y="3705"/>
                  </a:lnTo>
                  <a:lnTo>
                    <a:pt x="10518" y="4799"/>
                  </a:lnTo>
                  <a:lnTo>
                    <a:pt x="9420" y="2170"/>
                  </a:lnTo>
                  <a:lnTo>
                    <a:pt x="12049" y="1071"/>
                  </a:lnTo>
                  <a:close/>
                  <a:moveTo>
                    <a:pt x="9992" y="6077"/>
                  </a:moveTo>
                  <a:lnTo>
                    <a:pt x="11692" y="10161"/>
                  </a:lnTo>
                  <a:lnTo>
                    <a:pt x="7635" y="11854"/>
                  </a:lnTo>
                  <a:cubicBezTo>
                    <a:pt x="7623" y="11846"/>
                    <a:pt x="7612" y="11842"/>
                    <a:pt x="7600" y="11838"/>
                  </a:cubicBezTo>
                  <a:lnTo>
                    <a:pt x="5908" y="7781"/>
                  </a:lnTo>
                  <a:lnTo>
                    <a:pt x="9992" y="6077"/>
                  </a:lnTo>
                  <a:close/>
                  <a:moveTo>
                    <a:pt x="7167" y="12894"/>
                  </a:moveTo>
                  <a:cubicBezTo>
                    <a:pt x="7170" y="12894"/>
                    <a:pt x="7179" y="12898"/>
                    <a:pt x="7182" y="12901"/>
                  </a:cubicBezTo>
                  <a:cubicBezTo>
                    <a:pt x="7190" y="12901"/>
                    <a:pt x="7193" y="12905"/>
                    <a:pt x="7202" y="12905"/>
                  </a:cubicBezTo>
                  <a:lnTo>
                    <a:pt x="9716" y="18935"/>
                  </a:lnTo>
                  <a:lnTo>
                    <a:pt x="3659" y="21461"/>
                  </a:lnTo>
                  <a:lnTo>
                    <a:pt x="1136" y="15408"/>
                  </a:lnTo>
                  <a:lnTo>
                    <a:pt x="7167" y="12894"/>
                  </a:lnTo>
                  <a:close/>
                  <a:moveTo>
                    <a:pt x="12299" y="1"/>
                  </a:moveTo>
                  <a:cubicBezTo>
                    <a:pt x="12238" y="1"/>
                    <a:pt x="12177" y="12"/>
                    <a:pt x="12122" y="35"/>
                  </a:cubicBezTo>
                  <a:lnTo>
                    <a:pt x="8633" y="1491"/>
                  </a:lnTo>
                  <a:cubicBezTo>
                    <a:pt x="8518" y="1537"/>
                    <a:pt x="8430" y="1629"/>
                    <a:pt x="8383" y="1744"/>
                  </a:cubicBezTo>
                  <a:cubicBezTo>
                    <a:pt x="8334" y="1855"/>
                    <a:pt x="8334" y="1985"/>
                    <a:pt x="8383" y="2097"/>
                  </a:cubicBezTo>
                  <a:lnTo>
                    <a:pt x="9677" y="5202"/>
                  </a:lnTo>
                  <a:lnTo>
                    <a:pt x="5121" y="7102"/>
                  </a:lnTo>
                  <a:cubicBezTo>
                    <a:pt x="4887" y="7202"/>
                    <a:pt x="4771" y="7470"/>
                    <a:pt x="4872" y="7709"/>
                  </a:cubicBezTo>
                  <a:lnTo>
                    <a:pt x="6695" y="12084"/>
                  </a:lnTo>
                  <a:lnTo>
                    <a:pt x="350" y="14728"/>
                  </a:lnTo>
                  <a:cubicBezTo>
                    <a:pt x="112" y="14825"/>
                    <a:pt x="1" y="15097"/>
                    <a:pt x="100" y="15335"/>
                  </a:cubicBezTo>
                  <a:lnTo>
                    <a:pt x="2979" y="22248"/>
                  </a:lnTo>
                  <a:cubicBezTo>
                    <a:pt x="3030" y="22363"/>
                    <a:pt x="3117" y="22451"/>
                    <a:pt x="3232" y="22497"/>
                  </a:cubicBezTo>
                  <a:cubicBezTo>
                    <a:pt x="3290" y="22520"/>
                    <a:pt x="3352" y="22535"/>
                    <a:pt x="3409" y="22535"/>
                  </a:cubicBezTo>
                  <a:cubicBezTo>
                    <a:pt x="3471" y="22535"/>
                    <a:pt x="3532" y="22520"/>
                    <a:pt x="3590" y="22497"/>
                  </a:cubicBezTo>
                  <a:lnTo>
                    <a:pt x="10502" y="19615"/>
                  </a:lnTo>
                  <a:cubicBezTo>
                    <a:pt x="10736" y="19518"/>
                    <a:pt x="10851" y="19247"/>
                    <a:pt x="10752" y="19008"/>
                  </a:cubicBezTo>
                  <a:lnTo>
                    <a:pt x="8107" y="12664"/>
                  </a:lnTo>
                  <a:lnTo>
                    <a:pt x="12479" y="10841"/>
                  </a:lnTo>
                  <a:cubicBezTo>
                    <a:pt x="12717" y="10740"/>
                    <a:pt x="12828" y="10468"/>
                    <a:pt x="12729" y="10234"/>
                  </a:cubicBezTo>
                  <a:lnTo>
                    <a:pt x="10828" y="5677"/>
                  </a:lnTo>
                  <a:lnTo>
                    <a:pt x="13934" y="4380"/>
                  </a:lnTo>
                  <a:cubicBezTo>
                    <a:pt x="14171" y="4285"/>
                    <a:pt x="14283" y="4012"/>
                    <a:pt x="14183" y="3774"/>
                  </a:cubicBezTo>
                  <a:lnTo>
                    <a:pt x="12729" y="285"/>
                  </a:lnTo>
                  <a:cubicBezTo>
                    <a:pt x="12683" y="173"/>
                    <a:pt x="12591" y="81"/>
                    <a:pt x="12479" y="35"/>
                  </a:cubicBezTo>
                  <a:cubicBezTo>
                    <a:pt x="12421" y="12"/>
                    <a:pt x="12360" y="1"/>
                    <a:pt x="12299"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97;p60">
              <a:extLst>
                <a:ext uri="{FF2B5EF4-FFF2-40B4-BE49-F238E27FC236}">
                  <a16:creationId xmlns:a16="http://schemas.microsoft.com/office/drawing/2014/main" id="{B67A4926-BE83-B7C9-2A1B-1CEEC4117071}"/>
                </a:ext>
              </a:extLst>
            </p:cNvPr>
            <p:cNvSpPr/>
            <p:nvPr/>
          </p:nvSpPr>
          <p:spPr>
            <a:xfrm>
              <a:off x="3756640" y="2477171"/>
              <a:ext cx="77024" cy="75837"/>
            </a:xfrm>
            <a:custGeom>
              <a:avLst/>
              <a:gdLst/>
              <a:ahLst/>
              <a:cxnLst/>
              <a:rect l="l" t="t" r="r" b="b"/>
              <a:pathLst>
                <a:path w="4868" h="4793" extrusionOk="0">
                  <a:moveTo>
                    <a:pt x="3002" y="1073"/>
                  </a:moveTo>
                  <a:lnTo>
                    <a:pt x="3781" y="2939"/>
                  </a:lnTo>
                  <a:lnTo>
                    <a:pt x="1912" y="3718"/>
                  </a:lnTo>
                  <a:lnTo>
                    <a:pt x="1133" y="1853"/>
                  </a:lnTo>
                  <a:lnTo>
                    <a:pt x="3002" y="1073"/>
                  </a:lnTo>
                  <a:close/>
                  <a:moveTo>
                    <a:pt x="3253" y="0"/>
                  </a:moveTo>
                  <a:cubicBezTo>
                    <a:pt x="3194" y="0"/>
                    <a:pt x="3133" y="12"/>
                    <a:pt x="3075" y="37"/>
                  </a:cubicBezTo>
                  <a:lnTo>
                    <a:pt x="346" y="1173"/>
                  </a:lnTo>
                  <a:cubicBezTo>
                    <a:pt x="112" y="1273"/>
                    <a:pt x="1" y="1541"/>
                    <a:pt x="97" y="1780"/>
                  </a:cubicBezTo>
                  <a:lnTo>
                    <a:pt x="1232" y="4505"/>
                  </a:lnTo>
                  <a:cubicBezTo>
                    <a:pt x="1283" y="4620"/>
                    <a:pt x="1371" y="4712"/>
                    <a:pt x="1486" y="4758"/>
                  </a:cubicBezTo>
                  <a:cubicBezTo>
                    <a:pt x="1544" y="4781"/>
                    <a:pt x="1601" y="4793"/>
                    <a:pt x="1663" y="4793"/>
                  </a:cubicBezTo>
                  <a:cubicBezTo>
                    <a:pt x="1724" y="4793"/>
                    <a:pt x="1785" y="4781"/>
                    <a:pt x="1843" y="4754"/>
                  </a:cubicBezTo>
                  <a:lnTo>
                    <a:pt x="4568" y="3618"/>
                  </a:lnTo>
                  <a:cubicBezTo>
                    <a:pt x="4683" y="3572"/>
                    <a:pt x="4772" y="3480"/>
                    <a:pt x="4818" y="3369"/>
                  </a:cubicBezTo>
                  <a:cubicBezTo>
                    <a:pt x="4867" y="3254"/>
                    <a:pt x="4867" y="3127"/>
                    <a:pt x="4818" y="3011"/>
                  </a:cubicBezTo>
                  <a:lnTo>
                    <a:pt x="3682" y="286"/>
                  </a:lnTo>
                  <a:cubicBezTo>
                    <a:pt x="3606" y="108"/>
                    <a:pt x="3434" y="0"/>
                    <a:pt x="3253"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98;p60">
              <a:extLst>
                <a:ext uri="{FF2B5EF4-FFF2-40B4-BE49-F238E27FC236}">
                  <a16:creationId xmlns:a16="http://schemas.microsoft.com/office/drawing/2014/main" id="{0FC5EC78-7960-D877-2DC7-13999934A0F4}"/>
                </a:ext>
              </a:extLst>
            </p:cNvPr>
            <p:cNvSpPr/>
            <p:nvPr/>
          </p:nvSpPr>
          <p:spPr>
            <a:xfrm>
              <a:off x="3325208" y="1382096"/>
              <a:ext cx="1315340" cy="1340593"/>
            </a:xfrm>
            <a:custGeom>
              <a:avLst/>
              <a:gdLst/>
              <a:ahLst/>
              <a:cxnLst/>
              <a:rect l="l" t="t" r="r" b="b"/>
              <a:pathLst>
                <a:path w="83131" h="84727" extrusionOk="0">
                  <a:moveTo>
                    <a:pt x="41566" y="2530"/>
                  </a:moveTo>
                  <a:cubicBezTo>
                    <a:pt x="42759" y="2530"/>
                    <a:pt x="43730" y="3501"/>
                    <a:pt x="43730" y="4695"/>
                  </a:cubicBezTo>
                  <a:cubicBezTo>
                    <a:pt x="43730" y="5888"/>
                    <a:pt x="42759" y="6859"/>
                    <a:pt x="41566" y="6859"/>
                  </a:cubicBezTo>
                  <a:cubicBezTo>
                    <a:pt x="40802" y="6859"/>
                    <a:pt x="40134" y="6464"/>
                    <a:pt x="39746" y="5869"/>
                  </a:cubicBezTo>
                  <a:cubicBezTo>
                    <a:pt x="39677" y="5616"/>
                    <a:pt x="39577" y="5378"/>
                    <a:pt x="39451" y="5159"/>
                  </a:cubicBezTo>
                  <a:cubicBezTo>
                    <a:pt x="39416" y="5010"/>
                    <a:pt x="39397" y="4856"/>
                    <a:pt x="39397" y="4695"/>
                  </a:cubicBezTo>
                  <a:cubicBezTo>
                    <a:pt x="39397" y="3501"/>
                    <a:pt x="40372" y="2530"/>
                    <a:pt x="41566" y="2530"/>
                  </a:cubicBezTo>
                  <a:close/>
                  <a:moveTo>
                    <a:pt x="36871" y="4602"/>
                  </a:moveTo>
                  <a:cubicBezTo>
                    <a:pt x="37569" y="4602"/>
                    <a:pt x="38211" y="4964"/>
                    <a:pt x="38583" y="5527"/>
                  </a:cubicBezTo>
                  <a:cubicBezTo>
                    <a:pt x="38652" y="5773"/>
                    <a:pt x="38752" y="6007"/>
                    <a:pt x="38875" y="6227"/>
                  </a:cubicBezTo>
                  <a:cubicBezTo>
                    <a:pt x="38886" y="6284"/>
                    <a:pt x="38898" y="6337"/>
                    <a:pt x="38905" y="6395"/>
                  </a:cubicBezTo>
                  <a:cubicBezTo>
                    <a:pt x="38974" y="6936"/>
                    <a:pt x="38829" y="7474"/>
                    <a:pt x="38494" y="7908"/>
                  </a:cubicBezTo>
                  <a:cubicBezTo>
                    <a:pt x="38157" y="8341"/>
                    <a:pt x="37674" y="8622"/>
                    <a:pt x="37132" y="8691"/>
                  </a:cubicBezTo>
                  <a:cubicBezTo>
                    <a:pt x="37042" y="8703"/>
                    <a:pt x="36952" y="8709"/>
                    <a:pt x="36862" y="8709"/>
                  </a:cubicBezTo>
                  <a:cubicBezTo>
                    <a:pt x="36412" y="8709"/>
                    <a:pt x="35978" y="8558"/>
                    <a:pt x="35616" y="8280"/>
                  </a:cubicBezTo>
                  <a:cubicBezTo>
                    <a:pt x="35183" y="7945"/>
                    <a:pt x="34902" y="7462"/>
                    <a:pt x="34833" y="6917"/>
                  </a:cubicBezTo>
                  <a:cubicBezTo>
                    <a:pt x="34764" y="6372"/>
                    <a:pt x="34910" y="5835"/>
                    <a:pt x="35243" y="5401"/>
                  </a:cubicBezTo>
                  <a:cubicBezTo>
                    <a:pt x="35582" y="4967"/>
                    <a:pt x="36065" y="4691"/>
                    <a:pt x="36606" y="4618"/>
                  </a:cubicBezTo>
                  <a:cubicBezTo>
                    <a:pt x="36694" y="4606"/>
                    <a:pt x="36783" y="4602"/>
                    <a:pt x="36871" y="4602"/>
                  </a:cubicBezTo>
                  <a:close/>
                  <a:moveTo>
                    <a:pt x="46586" y="4645"/>
                  </a:moveTo>
                  <a:cubicBezTo>
                    <a:pt x="46678" y="4645"/>
                    <a:pt x="46774" y="4652"/>
                    <a:pt x="46870" y="4664"/>
                  </a:cubicBezTo>
                  <a:cubicBezTo>
                    <a:pt x="47411" y="4741"/>
                    <a:pt x="47895" y="5021"/>
                    <a:pt x="48225" y="5458"/>
                  </a:cubicBezTo>
                  <a:cubicBezTo>
                    <a:pt x="48555" y="5896"/>
                    <a:pt x="48696" y="6437"/>
                    <a:pt x="48624" y="6978"/>
                  </a:cubicBezTo>
                  <a:cubicBezTo>
                    <a:pt x="48547" y="7524"/>
                    <a:pt x="48267" y="8004"/>
                    <a:pt x="47830" y="8333"/>
                  </a:cubicBezTo>
                  <a:cubicBezTo>
                    <a:pt x="47469" y="8609"/>
                    <a:pt x="47039" y="8751"/>
                    <a:pt x="46594" y="8751"/>
                  </a:cubicBezTo>
                  <a:cubicBezTo>
                    <a:pt x="46500" y="8751"/>
                    <a:pt x="46405" y="8745"/>
                    <a:pt x="46310" y="8732"/>
                  </a:cubicBezTo>
                  <a:cubicBezTo>
                    <a:pt x="45189" y="8579"/>
                    <a:pt x="44402" y="7539"/>
                    <a:pt x="44556" y="6418"/>
                  </a:cubicBezTo>
                  <a:cubicBezTo>
                    <a:pt x="44632" y="5876"/>
                    <a:pt x="44912" y="5393"/>
                    <a:pt x="45350" y="5063"/>
                  </a:cubicBezTo>
                  <a:cubicBezTo>
                    <a:pt x="45711" y="4790"/>
                    <a:pt x="46140" y="4645"/>
                    <a:pt x="46586" y="4645"/>
                  </a:cubicBezTo>
                  <a:close/>
                  <a:moveTo>
                    <a:pt x="41554" y="7977"/>
                  </a:moveTo>
                  <a:cubicBezTo>
                    <a:pt x="42218" y="8859"/>
                    <a:pt x="43895" y="11304"/>
                    <a:pt x="43553" y="13274"/>
                  </a:cubicBezTo>
                  <a:cubicBezTo>
                    <a:pt x="43415" y="14080"/>
                    <a:pt x="42951" y="14701"/>
                    <a:pt x="42129" y="15173"/>
                  </a:cubicBezTo>
                  <a:cubicBezTo>
                    <a:pt x="41930" y="15288"/>
                    <a:pt x="41738" y="15411"/>
                    <a:pt x="41554" y="15538"/>
                  </a:cubicBezTo>
                  <a:cubicBezTo>
                    <a:pt x="41366" y="15411"/>
                    <a:pt x="41174" y="15288"/>
                    <a:pt x="40974" y="15173"/>
                  </a:cubicBezTo>
                  <a:cubicBezTo>
                    <a:pt x="40157" y="14701"/>
                    <a:pt x="39692" y="14080"/>
                    <a:pt x="39550" y="13274"/>
                  </a:cubicBezTo>
                  <a:cubicBezTo>
                    <a:pt x="39208" y="11311"/>
                    <a:pt x="40886" y="8859"/>
                    <a:pt x="41554" y="7977"/>
                  </a:cubicBezTo>
                  <a:close/>
                  <a:moveTo>
                    <a:pt x="19326" y="11772"/>
                  </a:moveTo>
                  <a:cubicBezTo>
                    <a:pt x="19422" y="11772"/>
                    <a:pt x="19518" y="11780"/>
                    <a:pt x="19615" y="11791"/>
                  </a:cubicBezTo>
                  <a:cubicBezTo>
                    <a:pt x="20155" y="11869"/>
                    <a:pt x="20635" y="12149"/>
                    <a:pt x="20969" y="12586"/>
                  </a:cubicBezTo>
                  <a:cubicBezTo>
                    <a:pt x="21299" y="13024"/>
                    <a:pt x="21441" y="13565"/>
                    <a:pt x="21365" y="14106"/>
                  </a:cubicBezTo>
                  <a:cubicBezTo>
                    <a:pt x="21291" y="14651"/>
                    <a:pt x="21007" y="15131"/>
                    <a:pt x="20574" y="15461"/>
                  </a:cubicBezTo>
                  <a:cubicBezTo>
                    <a:pt x="20212" y="15737"/>
                    <a:pt x="19780" y="15879"/>
                    <a:pt x="19335" y="15879"/>
                  </a:cubicBezTo>
                  <a:cubicBezTo>
                    <a:pt x="19242" y="15879"/>
                    <a:pt x="19148" y="15873"/>
                    <a:pt x="19054" y="15860"/>
                  </a:cubicBezTo>
                  <a:cubicBezTo>
                    <a:pt x="18509" y="15784"/>
                    <a:pt x="18029" y="15503"/>
                    <a:pt x="17695" y="15065"/>
                  </a:cubicBezTo>
                  <a:cubicBezTo>
                    <a:pt x="17012" y="14163"/>
                    <a:pt x="17192" y="12874"/>
                    <a:pt x="18095" y="12191"/>
                  </a:cubicBezTo>
                  <a:cubicBezTo>
                    <a:pt x="18455" y="11919"/>
                    <a:pt x="18885" y="11772"/>
                    <a:pt x="19326" y="11772"/>
                  </a:cubicBezTo>
                  <a:close/>
                  <a:moveTo>
                    <a:pt x="64066" y="11976"/>
                  </a:moveTo>
                  <a:cubicBezTo>
                    <a:pt x="64514" y="11976"/>
                    <a:pt x="64952" y="12126"/>
                    <a:pt x="65317" y="12402"/>
                  </a:cubicBezTo>
                  <a:cubicBezTo>
                    <a:pt x="65750" y="12739"/>
                    <a:pt x="66027" y="13223"/>
                    <a:pt x="66096" y="13768"/>
                  </a:cubicBezTo>
                  <a:cubicBezTo>
                    <a:pt x="66126" y="13995"/>
                    <a:pt x="66115" y="14222"/>
                    <a:pt x="66073" y="14440"/>
                  </a:cubicBezTo>
                  <a:cubicBezTo>
                    <a:pt x="65946" y="14663"/>
                    <a:pt x="65846" y="14900"/>
                    <a:pt x="65781" y="15146"/>
                  </a:cubicBezTo>
                  <a:cubicBezTo>
                    <a:pt x="65750" y="15192"/>
                    <a:pt x="65720" y="15239"/>
                    <a:pt x="65685" y="15281"/>
                  </a:cubicBezTo>
                  <a:cubicBezTo>
                    <a:pt x="65352" y="15718"/>
                    <a:pt x="64868" y="15995"/>
                    <a:pt x="64323" y="16064"/>
                  </a:cubicBezTo>
                  <a:cubicBezTo>
                    <a:pt x="64234" y="16075"/>
                    <a:pt x="64146" y="16081"/>
                    <a:pt x="64059" y="16081"/>
                  </a:cubicBezTo>
                  <a:cubicBezTo>
                    <a:pt x="63606" y="16081"/>
                    <a:pt x="63170" y="15933"/>
                    <a:pt x="62806" y="15653"/>
                  </a:cubicBezTo>
                  <a:cubicBezTo>
                    <a:pt x="62372" y="15319"/>
                    <a:pt x="62096" y="14835"/>
                    <a:pt x="62023" y="14291"/>
                  </a:cubicBezTo>
                  <a:cubicBezTo>
                    <a:pt x="61954" y="13745"/>
                    <a:pt x="62100" y="13208"/>
                    <a:pt x="62438" y="12774"/>
                  </a:cubicBezTo>
                  <a:cubicBezTo>
                    <a:pt x="62595" y="12567"/>
                    <a:pt x="62787" y="12398"/>
                    <a:pt x="63003" y="12268"/>
                  </a:cubicBezTo>
                  <a:cubicBezTo>
                    <a:pt x="63072" y="12260"/>
                    <a:pt x="63141" y="12237"/>
                    <a:pt x="63201" y="12199"/>
                  </a:cubicBezTo>
                  <a:cubicBezTo>
                    <a:pt x="63233" y="12176"/>
                    <a:pt x="63260" y="12153"/>
                    <a:pt x="63283" y="12130"/>
                  </a:cubicBezTo>
                  <a:cubicBezTo>
                    <a:pt x="63447" y="12060"/>
                    <a:pt x="63620" y="12014"/>
                    <a:pt x="63800" y="11991"/>
                  </a:cubicBezTo>
                  <a:cubicBezTo>
                    <a:pt x="63889" y="11979"/>
                    <a:pt x="63977" y="11976"/>
                    <a:pt x="64066" y="11976"/>
                  </a:cubicBezTo>
                  <a:close/>
                  <a:moveTo>
                    <a:pt x="68767" y="13795"/>
                  </a:moveTo>
                  <a:cubicBezTo>
                    <a:pt x="69347" y="13795"/>
                    <a:pt x="69888" y="14022"/>
                    <a:pt x="70298" y="14432"/>
                  </a:cubicBezTo>
                  <a:cubicBezTo>
                    <a:pt x="71143" y="15277"/>
                    <a:pt x="71143" y="16651"/>
                    <a:pt x="70298" y="17495"/>
                  </a:cubicBezTo>
                  <a:cubicBezTo>
                    <a:pt x="69876" y="17915"/>
                    <a:pt x="69322" y="18126"/>
                    <a:pt x="68767" y="18126"/>
                  </a:cubicBezTo>
                  <a:cubicBezTo>
                    <a:pt x="68213" y="18126"/>
                    <a:pt x="67658" y="17915"/>
                    <a:pt x="67235" y="17495"/>
                  </a:cubicBezTo>
                  <a:cubicBezTo>
                    <a:pt x="66695" y="16954"/>
                    <a:pt x="66503" y="16202"/>
                    <a:pt x="66649" y="15508"/>
                  </a:cubicBezTo>
                  <a:cubicBezTo>
                    <a:pt x="66779" y="15281"/>
                    <a:pt x="66875" y="15039"/>
                    <a:pt x="66941" y="14797"/>
                  </a:cubicBezTo>
                  <a:cubicBezTo>
                    <a:pt x="67024" y="14666"/>
                    <a:pt x="67120" y="14544"/>
                    <a:pt x="67235" y="14432"/>
                  </a:cubicBezTo>
                  <a:cubicBezTo>
                    <a:pt x="67643" y="14022"/>
                    <a:pt x="68188" y="13795"/>
                    <a:pt x="68767" y="13795"/>
                  </a:cubicBezTo>
                  <a:close/>
                  <a:moveTo>
                    <a:pt x="14364" y="13795"/>
                  </a:moveTo>
                  <a:cubicBezTo>
                    <a:pt x="14940" y="13795"/>
                    <a:pt x="15484" y="14022"/>
                    <a:pt x="15895" y="14432"/>
                  </a:cubicBezTo>
                  <a:cubicBezTo>
                    <a:pt x="16740" y="15277"/>
                    <a:pt x="16740" y="16651"/>
                    <a:pt x="15895" y="17495"/>
                  </a:cubicBezTo>
                  <a:cubicBezTo>
                    <a:pt x="15472" y="17916"/>
                    <a:pt x="14918" y="18127"/>
                    <a:pt x="14365" y="18127"/>
                  </a:cubicBezTo>
                  <a:cubicBezTo>
                    <a:pt x="14211" y="18127"/>
                    <a:pt x="14058" y="18111"/>
                    <a:pt x="13907" y="18079"/>
                  </a:cubicBezTo>
                  <a:cubicBezTo>
                    <a:pt x="13680" y="17949"/>
                    <a:pt x="13443" y="17852"/>
                    <a:pt x="13197" y="17787"/>
                  </a:cubicBezTo>
                  <a:cubicBezTo>
                    <a:pt x="13066" y="17703"/>
                    <a:pt x="12943" y="17607"/>
                    <a:pt x="12832" y="17495"/>
                  </a:cubicBezTo>
                  <a:cubicBezTo>
                    <a:pt x="11987" y="16651"/>
                    <a:pt x="11987" y="15277"/>
                    <a:pt x="12832" y="14432"/>
                  </a:cubicBezTo>
                  <a:cubicBezTo>
                    <a:pt x="13239" y="14022"/>
                    <a:pt x="13783" y="13795"/>
                    <a:pt x="14364" y="13795"/>
                  </a:cubicBezTo>
                  <a:close/>
                  <a:moveTo>
                    <a:pt x="12427" y="18616"/>
                  </a:moveTo>
                  <a:cubicBezTo>
                    <a:pt x="12566" y="18616"/>
                    <a:pt x="12704" y="18630"/>
                    <a:pt x="12839" y="18658"/>
                  </a:cubicBezTo>
                  <a:cubicBezTo>
                    <a:pt x="13066" y="18785"/>
                    <a:pt x="13304" y="18881"/>
                    <a:pt x="13546" y="18946"/>
                  </a:cubicBezTo>
                  <a:cubicBezTo>
                    <a:pt x="13592" y="18977"/>
                    <a:pt x="13638" y="19008"/>
                    <a:pt x="13684" y="19042"/>
                  </a:cubicBezTo>
                  <a:cubicBezTo>
                    <a:pt x="14578" y="19733"/>
                    <a:pt x="14743" y="21026"/>
                    <a:pt x="14052" y="21921"/>
                  </a:cubicBezTo>
                  <a:cubicBezTo>
                    <a:pt x="13719" y="22355"/>
                    <a:pt x="13235" y="22635"/>
                    <a:pt x="12690" y="22704"/>
                  </a:cubicBezTo>
                  <a:cubicBezTo>
                    <a:pt x="12602" y="22715"/>
                    <a:pt x="12514" y="22721"/>
                    <a:pt x="12426" y="22721"/>
                  </a:cubicBezTo>
                  <a:cubicBezTo>
                    <a:pt x="11975" y="22721"/>
                    <a:pt x="11537" y="22573"/>
                    <a:pt x="11174" y="22293"/>
                  </a:cubicBezTo>
                  <a:cubicBezTo>
                    <a:pt x="10279" y="21602"/>
                    <a:pt x="10114" y="20309"/>
                    <a:pt x="10805" y="19414"/>
                  </a:cubicBezTo>
                  <a:cubicBezTo>
                    <a:pt x="11140" y="18980"/>
                    <a:pt x="11623" y="18704"/>
                    <a:pt x="12168" y="18631"/>
                  </a:cubicBezTo>
                  <a:cubicBezTo>
                    <a:pt x="12254" y="18621"/>
                    <a:pt x="12341" y="18616"/>
                    <a:pt x="12427" y="18616"/>
                  </a:cubicBezTo>
                  <a:close/>
                  <a:moveTo>
                    <a:pt x="70902" y="18881"/>
                  </a:moveTo>
                  <a:cubicBezTo>
                    <a:pt x="71523" y="18881"/>
                    <a:pt x="72133" y="19161"/>
                    <a:pt x="72537" y="19691"/>
                  </a:cubicBezTo>
                  <a:cubicBezTo>
                    <a:pt x="73223" y="20592"/>
                    <a:pt x="73043" y="21887"/>
                    <a:pt x="72141" y="22569"/>
                  </a:cubicBezTo>
                  <a:cubicBezTo>
                    <a:pt x="71771" y="22849"/>
                    <a:pt x="71337" y="22984"/>
                    <a:pt x="70906" y="22984"/>
                  </a:cubicBezTo>
                  <a:cubicBezTo>
                    <a:pt x="70285" y="22984"/>
                    <a:pt x="69670" y="22703"/>
                    <a:pt x="69267" y="22170"/>
                  </a:cubicBezTo>
                  <a:cubicBezTo>
                    <a:pt x="68583" y="21269"/>
                    <a:pt x="68760" y="19979"/>
                    <a:pt x="69662" y="19295"/>
                  </a:cubicBezTo>
                  <a:cubicBezTo>
                    <a:pt x="70034" y="19015"/>
                    <a:pt x="70468" y="18881"/>
                    <a:pt x="70902" y="18881"/>
                  </a:cubicBezTo>
                  <a:close/>
                  <a:moveTo>
                    <a:pt x="16667" y="18286"/>
                  </a:moveTo>
                  <a:cubicBezTo>
                    <a:pt x="17760" y="18436"/>
                    <a:pt x="20681" y="18985"/>
                    <a:pt x="21825" y="20615"/>
                  </a:cubicBezTo>
                  <a:cubicBezTo>
                    <a:pt x="22297" y="21283"/>
                    <a:pt x="22409" y="22052"/>
                    <a:pt x="22163" y="22965"/>
                  </a:cubicBezTo>
                  <a:cubicBezTo>
                    <a:pt x="22105" y="23187"/>
                    <a:pt x="22056" y="23410"/>
                    <a:pt x="22013" y="23632"/>
                  </a:cubicBezTo>
                  <a:cubicBezTo>
                    <a:pt x="21790" y="23675"/>
                    <a:pt x="21567" y="23725"/>
                    <a:pt x="21345" y="23783"/>
                  </a:cubicBezTo>
                  <a:cubicBezTo>
                    <a:pt x="21032" y="23867"/>
                    <a:pt x="20735" y="23909"/>
                    <a:pt x="20454" y="23909"/>
                  </a:cubicBezTo>
                  <a:cubicBezTo>
                    <a:pt x="19916" y="23909"/>
                    <a:pt x="19435" y="23755"/>
                    <a:pt x="18996" y="23444"/>
                  </a:cubicBezTo>
                  <a:cubicBezTo>
                    <a:pt x="17365" y="22301"/>
                    <a:pt x="16816" y="19380"/>
                    <a:pt x="16667" y="18286"/>
                  </a:cubicBezTo>
                  <a:close/>
                  <a:moveTo>
                    <a:pt x="66438" y="18286"/>
                  </a:moveTo>
                  <a:lnTo>
                    <a:pt x="66438" y="18286"/>
                  </a:lnTo>
                  <a:cubicBezTo>
                    <a:pt x="66287" y="19380"/>
                    <a:pt x="65738" y="22301"/>
                    <a:pt x="64108" y="23444"/>
                  </a:cubicBezTo>
                  <a:cubicBezTo>
                    <a:pt x="63669" y="23755"/>
                    <a:pt x="63188" y="23909"/>
                    <a:pt x="62650" y="23909"/>
                  </a:cubicBezTo>
                  <a:cubicBezTo>
                    <a:pt x="62369" y="23909"/>
                    <a:pt x="62072" y="23867"/>
                    <a:pt x="61759" y="23783"/>
                  </a:cubicBezTo>
                  <a:cubicBezTo>
                    <a:pt x="61536" y="23725"/>
                    <a:pt x="61313" y="23675"/>
                    <a:pt x="61091" y="23632"/>
                  </a:cubicBezTo>
                  <a:cubicBezTo>
                    <a:pt x="61052" y="23410"/>
                    <a:pt x="61003" y="23187"/>
                    <a:pt x="60941" y="22965"/>
                  </a:cubicBezTo>
                  <a:cubicBezTo>
                    <a:pt x="60695" y="22052"/>
                    <a:pt x="60806" y="21283"/>
                    <a:pt x="61279" y="20615"/>
                  </a:cubicBezTo>
                  <a:cubicBezTo>
                    <a:pt x="62422" y="18985"/>
                    <a:pt x="65343" y="18436"/>
                    <a:pt x="66438" y="18286"/>
                  </a:cubicBezTo>
                  <a:close/>
                  <a:moveTo>
                    <a:pt x="41554" y="16709"/>
                  </a:moveTo>
                  <a:cubicBezTo>
                    <a:pt x="42598" y="17588"/>
                    <a:pt x="43308" y="18716"/>
                    <a:pt x="43588" y="19975"/>
                  </a:cubicBezTo>
                  <a:cubicBezTo>
                    <a:pt x="43987" y="21740"/>
                    <a:pt x="43527" y="23690"/>
                    <a:pt x="42299" y="25464"/>
                  </a:cubicBezTo>
                  <a:cubicBezTo>
                    <a:pt x="42045" y="25828"/>
                    <a:pt x="41796" y="26181"/>
                    <a:pt x="41554" y="26523"/>
                  </a:cubicBezTo>
                  <a:cubicBezTo>
                    <a:pt x="41309" y="26181"/>
                    <a:pt x="41059" y="25828"/>
                    <a:pt x="40806" y="25464"/>
                  </a:cubicBezTo>
                  <a:cubicBezTo>
                    <a:pt x="39577" y="23690"/>
                    <a:pt x="39116" y="21740"/>
                    <a:pt x="39516" y="19975"/>
                  </a:cubicBezTo>
                  <a:cubicBezTo>
                    <a:pt x="39796" y="18716"/>
                    <a:pt x="40506" y="17588"/>
                    <a:pt x="41554" y="16709"/>
                  </a:cubicBezTo>
                  <a:close/>
                  <a:moveTo>
                    <a:pt x="23418" y="24432"/>
                  </a:moveTo>
                  <a:cubicBezTo>
                    <a:pt x="24567" y="24432"/>
                    <a:pt x="25654" y="24737"/>
                    <a:pt x="26588" y="25329"/>
                  </a:cubicBezTo>
                  <a:cubicBezTo>
                    <a:pt x="28120" y="26296"/>
                    <a:pt x="29172" y="28001"/>
                    <a:pt x="29559" y="30119"/>
                  </a:cubicBezTo>
                  <a:cubicBezTo>
                    <a:pt x="29636" y="30561"/>
                    <a:pt x="29713" y="30987"/>
                    <a:pt x="29782" y="31402"/>
                  </a:cubicBezTo>
                  <a:cubicBezTo>
                    <a:pt x="29367" y="31333"/>
                    <a:pt x="28942" y="31255"/>
                    <a:pt x="28499" y="31179"/>
                  </a:cubicBezTo>
                  <a:cubicBezTo>
                    <a:pt x="26381" y="30791"/>
                    <a:pt x="24677" y="29740"/>
                    <a:pt x="23709" y="28208"/>
                  </a:cubicBezTo>
                  <a:cubicBezTo>
                    <a:pt x="23018" y="27118"/>
                    <a:pt x="22719" y="25820"/>
                    <a:pt x="22839" y="24458"/>
                  </a:cubicBezTo>
                  <a:cubicBezTo>
                    <a:pt x="23033" y="24441"/>
                    <a:pt x="23226" y="24432"/>
                    <a:pt x="23418" y="24432"/>
                  </a:cubicBezTo>
                  <a:close/>
                  <a:moveTo>
                    <a:pt x="59687" y="24432"/>
                  </a:moveTo>
                  <a:cubicBezTo>
                    <a:pt x="59878" y="24432"/>
                    <a:pt x="60071" y="24441"/>
                    <a:pt x="60266" y="24458"/>
                  </a:cubicBezTo>
                  <a:cubicBezTo>
                    <a:pt x="60384" y="25820"/>
                    <a:pt x="60089" y="27118"/>
                    <a:pt x="59398" y="28208"/>
                  </a:cubicBezTo>
                  <a:cubicBezTo>
                    <a:pt x="58427" y="29740"/>
                    <a:pt x="56726" y="30791"/>
                    <a:pt x="54604" y="31179"/>
                  </a:cubicBezTo>
                  <a:cubicBezTo>
                    <a:pt x="54163" y="31255"/>
                    <a:pt x="53736" y="31333"/>
                    <a:pt x="53322" y="31402"/>
                  </a:cubicBezTo>
                  <a:cubicBezTo>
                    <a:pt x="53395" y="30987"/>
                    <a:pt x="53468" y="30561"/>
                    <a:pt x="53545" y="30119"/>
                  </a:cubicBezTo>
                  <a:cubicBezTo>
                    <a:pt x="53932" y="28001"/>
                    <a:pt x="54984" y="26296"/>
                    <a:pt x="56516" y="25329"/>
                  </a:cubicBezTo>
                  <a:cubicBezTo>
                    <a:pt x="57450" y="24737"/>
                    <a:pt x="58537" y="24432"/>
                    <a:pt x="59687" y="24432"/>
                  </a:cubicBezTo>
                  <a:close/>
                  <a:moveTo>
                    <a:pt x="31980" y="6281"/>
                  </a:moveTo>
                  <a:cubicBezTo>
                    <a:pt x="33119" y="6281"/>
                    <a:pt x="33851" y="6413"/>
                    <a:pt x="33897" y="6422"/>
                  </a:cubicBezTo>
                  <a:cubicBezTo>
                    <a:pt x="33881" y="6625"/>
                    <a:pt x="33885" y="6829"/>
                    <a:pt x="33911" y="7036"/>
                  </a:cubicBezTo>
                  <a:cubicBezTo>
                    <a:pt x="34016" y="7827"/>
                    <a:pt x="34418" y="8530"/>
                    <a:pt x="35048" y="9017"/>
                  </a:cubicBezTo>
                  <a:cubicBezTo>
                    <a:pt x="35574" y="9423"/>
                    <a:pt x="36207" y="9639"/>
                    <a:pt x="36864" y="9639"/>
                  </a:cubicBezTo>
                  <a:cubicBezTo>
                    <a:pt x="36990" y="9639"/>
                    <a:pt x="37121" y="9627"/>
                    <a:pt x="37251" y="9612"/>
                  </a:cubicBezTo>
                  <a:cubicBezTo>
                    <a:pt x="38038" y="9511"/>
                    <a:pt x="38744" y="9109"/>
                    <a:pt x="39228" y="8475"/>
                  </a:cubicBezTo>
                  <a:cubicBezTo>
                    <a:pt x="39516" y="8107"/>
                    <a:pt x="39708" y="7681"/>
                    <a:pt x="39796" y="7232"/>
                  </a:cubicBezTo>
                  <a:cubicBezTo>
                    <a:pt x="40049" y="7412"/>
                    <a:pt x="40333" y="7550"/>
                    <a:pt x="40636" y="7646"/>
                  </a:cubicBezTo>
                  <a:cubicBezTo>
                    <a:pt x="39815" y="8775"/>
                    <a:pt x="38257" y="11258"/>
                    <a:pt x="38632" y="13430"/>
                  </a:cubicBezTo>
                  <a:cubicBezTo>
                    <a:pt x="38821" y="14509"/>
                    <a:pt x="39451" y="15369"/>
                    <a:pt x="40510" y="15979"/>
                  </a:cubicBezTo>
                  <a:cubicBezTo>
                    <a:pt x="40602" y="16033"/>
                    <a:pt x="40694" y="16087"/>
                    <a:pt x="40783" y="16144"/>
                  </a:cubicBezTo>
                  <a:cubicBezTo>
                    <a:pt x="39673" y="17131"/>
                    <a:pt x="38921" y="18378"/>
                    <a:pt x="38606" y="19772"/>
                  </a:cubicBezTo>
                  <a:cubicBezTo>
                    <a:pt x="38153" y="21795"/>
                    <a:pt x="38664" y="24001"/>
                    <a:pt x="40042" y="25993"/>
                  </a:cubicBezTo>
                  <a:cubicBezTo>
                    <a:pt x="40364" y="26458"/>
                    <a:pt x="40675" y="26899"/>
                    <a:pt x="40982" y="27322"/>
                  </a:cubicBezTo>
                  <a:cubicBezTo>
                    <a:pt x="40935" y="27383"/>
                    <a:pt x="40894" y="27444"/>
                    <a:pt x="40848" y="27506"/>
                  </a:cubicBezTo>
                  <a:cubicBezTo>
                    <a:pt x="39300" y="29659"/>
                    <a:pt x="38053" y="31390"/>
                    <a:pt x="37443" y="33251"/>
                  </a:cubicBezTo>
                  <a:cubicBezTo>
                    <a:pt x="35697" y="32369"/>
                    <a:pt x="33589" y="32023"/>
                    <a:pt x="30972" y="31597"/>
                  </a:cubicBezTo>
                  <a:cubicBezTo>
                    <a:pt x="30899" y="31586"/>
                    <a:pt x="30825" y="31574"/>
                    <a:pt x="30749" y="31559"/>
                  </a:cubicBezTo>
                  <a:cubicBezTo>
                    <a:pt x="30664" y="31044"/>
                    <a:pt x="30572" y="30511"/>
                    <a:pt x="30473" y="29955"/>
                  </a:cubicBezTo>
                  <a:cubicBezTo>
                    <a:pt x="30042" y="27575"/>
                    <a:pt x="28838" y="25652"/>
                    <a:pt x="27087" y="24543"/>
                  </a:cubicBezTo>
                  <a:cubicBezTo>
                    <a:pt x="25999" y="23853"/>
                    <a:pt x="24738" y="23501"/>
                    <a:pt x="23413" y="23501"/>
                  </a:cubicBezTo>
                  <a:cubicBezTo>
                    <a:pt x="23271" y="23501"/>
                    <a:pt x="23128" y="23505"/>
                    <a:pt x="22984" y="23514"/>
                  </a:cubicBezTo>
                  <a:cubicBezTo>
                    <a:pt x="23007" y="23414"/>
                    <a:pt x="23034" y="23310"/>
                    <a:pt x="23061" y="23207"/>
                  </a:cubicBezTo>
                  <a:cubicBezTo>
                    <a:pt x="23376" y="22029"/>
                    <a:pt x="23218" y="20973"/>
                    <a:pt x="22585" y="20078"/>
                  </a:cubicBezTo>
                  <a:cubicBezTo>
                    <a:pt x="21322" y="18286"/>
                    <a:pt x="18482" y="17626"/>
                    <a:pt x="17100" y="17407"/>
                  </a:cubicBezTo>
                  <a:cubicBezTo>
                    <a:pt x="17307" y="17012"/>
                    <a:pt x="17427" y="16578"/>
                    <a:pt x="17450" y="16140"/>
                  </a:cubicBezTo>
                  <a:cubicBezTo>
                    <a:pt x="17991" y="16578"/>
                    <a:pt x="18662" y="16808"/>
                    <a:pt x="19334" y="16808"/>
                  </a:cubicBezTo>
                  <a:cubicBezTo>
                    <a:pt x="19964" y="16808"/>
                    <a:pt x="20597" y="16608"/>
                    <a:pt x="21135" y="16202"/>
                  </a:cubicBezTo>
                  <a:cubicBezTo>
                    <a:pt x="21767" y="15722"/>
                    <a:pt x="22178" y="15024"/>
                    <a:pt x="22286" y="14233"/>
                  </a:cubicBezTo>
                  <a:cubicBezTo>
                    <a:pt x="22393" y="13446"/>
                    <a:pt x="22189" y="12659"/>
                    <a:pt x="21710" y="12025"/>
                  </a:cubicBezTo>
                  <a:cubicBezTo>
                    <a:pt x="21541" y="11803"/>
                    <a:pt x="21345" y="11607"/>
                    <a:pt x="21126" y="11442"/>
                  </a:cubicBezTo>
                  <a:cubicBezTo>
                    <a:pt x="24618" y="6975"/>
                    <a:pt x="29368" y="6281"/>
                    <a:pt x="31980" y="6281"/>
                  </a:cubicBezTo>
                  <a:close/>
                  <a:moveTo>
                    <a:pt x="51568" y="6324"/>
                  </a:moveTo>
                  <a:cubicBezTo>
                    <a:pt x="57587" y="6324"/>
                    <a:pt x="61230" y="10344"/>
                    <a:pt x="62257" y="11653"/>
                  </a:cubicBezTo>
                  <a:cubicBezTo>
                    <a:pt x="62054" y="11811"/>
                    <a:pt x="61866" y="11995"/>
                    <a:pt x="61701" y="12206"/>
                  </a:cubicBezTo>
                  <a:cubicBezTo>
                    <a:pt x="60695" y="13508"/>
                    <a:pt x="60937" y="15384"/>
                    <a:pt x="62238" y="16390"/>
                  </a:cubicBezTo>
                  <a:cubicBezTo>
                    <a:pt x="62764" y="16797"/>
                    <a:pt x="63398" y="17012"/>
                    <a:pt x="64054" y="17012"/>
                  </a:cubicBezTo>
                  <a:cubicBezTo>
                    <a:pt x="64184" y="17012"/>
                    <a:pt x="64311" y="17004"/>
                    <a:pt x="64441" y="16985"/>
                  </a:cubicBezTo>
                  <a:cubicBezTo>
                    <a:pt x="64906" y="16927"/>
                    <a:pt x="65343" y="16762"/>
                    <a:pt x="65720" y="16505"/>
                  </a:cubicBezTo>
                  <a:cubicBezTo>
                    <a:pt x="65777" y="16816"/>
                    <a:pt x="65877" y="17120"/>
                    <a:pt x="66027" y="17403"/>
                  </a:cubicBezTo>
                  <a:cubicBezTo>
                    <a:pt x="64652" y="17622"/>
                    <a:pt x="61789" y="18275"/>
                    <a:pt x="60519" y="20078"/>
                  </a:cubicBezTo>
                  <a:cubicBezTo>
                    <a:pt x="59889" y="20973"/>
                    <a:pt x="59728" y="22029"/>
                    <a:pt x="60043" y="23207"/>
                  </a:cubicBezTo>
                  <a:cubicBezTo>
                    <a:pt x="60069" y="23310"/>
                    <a:pt x="60096" y="23414"/>
                    <a:pt x="60119" y="23517"/>
                  </a:cubicBezTo>
                  <a:cubicBezTo>
                    <a:pt x="59970" y="23508"/>
                    <a:pt x="59822" y="23504"/>
                    <a:pt x="59675" y="23504"/>
                  </a:cubicBezTo>
                  <a:cubicBezTo>
                    <a:pt x="58356" y="23504"/>
                    <a:pt x="57101" y="23856"/>
                    <a:pt x="56016" y="24543"/>
                  </a:cubicBezTo>
                  <a:cubicBezTo>
                    <a:pt x="54266" y="25652"/>
                    <a:pt x="53065" y="27575"/>
                    <a:pt x="52631" y="29955"/>
                  </a:cubicBezTo>
                  <a:cubicBezTo>
                    <a:pt x="52531" y="30511"/>
                    <a:pt x="52439" y="31044"/>
                    <a:pt x="52355" y="31559"/>
                  </a:cubicBezTo>
                  <a:cubicBezTo>
                    <a:pt x="52282" y="31574"/>
                    <a:pt x="52205" y="31586"/>
                    <a:pt x="52132" y="31597"/>
                  </a:cubicBezTo>
                  <a:cubicBezTo>
                    <a:pt x="49514" y="32023"/>
                    <a:pt x="47407" y="32369"/>
                    <a:pt x="45661" y="33251"/>
                  </a:cubicBezTo>
                  <a:cubicBezTo>
                    <a:pt x="45050" y="31390"/>
                    <a:pt x="43803" y="29659"/>
                    <a:pt x="42256" y="27506"/>
                  </a:cubicBezTo>
                  <a:cubicBezTo>
                    <a:pt x="42210" y="27444"/>
                    <a:pt x="42168" y="27383"/>
                    <a:pt x="42126" y="27322"/>
                  </a:cubicBezTo>
                  <a:cubicBezTo>
                    <a:pt x="42429" y="26899"/>
                    <a:pt x="42740" y="26454"/>
                    <a:pt x="43062" y="25993"/>
                  </a:cubicBezTo>
                  <a:cubicBezTo>
                    <a:pt x="44441" y="24001"/>
                    <a:pt x="44951" y="21795"/>
                    <a:pt x="44498" y="19772"/>
                  </a:cubicBezTo>
                  <a:cubicBezTo>
                    <a:pt x="44183" y="18378"/>
                    <a:pt x="43431" y="17131"/>
                    <a:pt x="42322" y="16144"/>
                  </a:cubicBezTo>
                  <a:cubicBezTo>
                    <a:pt x="42414" y="16087"/>
                    <a:pt x="42501" y="16033"/>
                    <a:pt x="42598" y="15979"/>
                  </a:cubicBezTo>
                  <a:cubicBezTo>
                    <a:pt x="43653" y="15369"/>
                    <a:pt x="44283" y="14513"/>
                    <a:pt x="44471" y="13430"/>
                  </a:cubicBezTo>
                  <a:cubicBezTo>
                    <a:pt x="44847" y="11262"/>
                    <a:pt x="43293" y="8783"/>
                    <a:pt x="42471" y="7654"/>
                  </a:cubicBezTo>
                  <a:cubicBezTo>
                    <a:pt x="42905" y="7520"/>
                    <a:pt x="43296" y="7297"/>
                    <a:pt x="43623" y="7005"/>
                  </a:cubicBezTo>
                  <a:cubicBezTo>
                    <a:pt x="43761" y="8337"/>
                    <a:pt x="44793" y="9462"/>
                    <a:pt x="46183" y="9653"/>
                  </a:cubicBezTo>
                  <a:cubicBezTo>
                    <a:pt x="46321" y="9673"/>
                    <a:pt x="46459" y="9681"/>
                    <a:pt x="46593" y="9681"/>
                  </a:cubicBezTo>
                  <a:cubicBezTo>
                    <a:pt x="47242" y="9681"/>
                    <a:pt x="47867" y="9474"/>
                    <a:pt x="48390" y="9074"/>
                  </a:cubicBezTo>
                  <a:cubicBezTo>
                    <a:pt x="49023" y="8594"/>
                    <a:pt x="49433" y="7896"/>
                    <a:pt x="49541" y="7105"/>
                  </a:cubicBezTo>
                  <a:cubicBezTo>
                    <a:pt x="49572" y="6890"/>
                    <a:pt x="49580" y="6671"/>
                    <a:pt x="49561" y="6461"/>
                  </a:cubicBezTo>
                  <a:cubicBezTo>
                    <a:pt x="49591" y="6461"/>
                    <a:pt x="49618" y="6461"/>
                    <a:pt x="49649" y="6457"/>
                  </a:cubicBezTo>
                  <a:cubicBezTo>
                    <a:pt x="50313" y="6366"/>
                    <a:pt x="50953" y="6324"/>
                    <a:pt x="51568" y="6324"/>
                  </a:cubicBezTo>
                  <a:close/>
                  <a:moveTo>
                    <a:pt x="41554" y="28119"/>
                  </a:moveTo>
                  <a:cubicBezTo>
                    <a:pt x="43116" y="30293"/>
                    <a:pt x="44306" y="31958"/>
                    <a:pt x="44836" y="33728"/>
                  </a:cubicBezTo>
                  <a:cubicBezTo>
                    <a:pt x="43903" y="34346"/>
                    <a:pt x="43077" y="35170"/>
                    <a:pt x="42333" y="36318"/>
                  </a:cubicBezTo>
                  <a:cubicBezTo>
                    <a:pt x="42018" y="36802"/>
                    <a:pt x="41761" y="37266"/>
                    <a:pt x="41554" y="37712"/>
                  </a:cubicBezTo>
                  <a:cubicBezTo>
                    <a:pt x="41343" y="37266"/>
                    <a:pt x="41086" y="36802"/>
                    <a:pt x="40774" y="36318"/>
                  </a:cubicBezTo>
                  <a:cubicBezTo>
                    <a:pt x="40030" y="35170"/>
                    <a:pt x="39205" y="34346"/>
                    <a:pt x="38269" y="33728"/>
                  </a:cubicBezTo>
                  <a:cubicBezTo>
                    <a:pt x="38798" y="31958"/>
                    <a:pt x="39988" y="30293"/>
                    <a:pt x="41554" y="28119"/>
                  </a:cubicBezTo>
                  <a:close/>
                  <a:moveTo>
                    <a:pt x="30906" y="32526"/>
                  </a:moveTo>
                  <a:lnTo>
                    <a:pt x="30906" y="32526"/>
                  </a:lnTo>
                  <a:cubicBezTo>
                    <a:pt x="33551" y="32959"/>
                    <a:pt x="35570" y="33294"/>
                    <a:pt x="37197" y="34173"/>
                  </a:cubicBezTo>
                  <a:cubicBezTo>
                    <a:pt x="36971" y="35271"/>
                    <a:pt x="36971" y="36433"/>
                    <a:pt x="37259" y="37777"/>
                  </a:cubicBezTo>
                  <a:cubicBezTo>
                    <a:pt x="37378" y="38337"/>
                    <a:pt x="37523" y="38848"/>
                    <a:pt x="37688" y="39308"/>
                  </a:cubicBezTo>
                  <a:cubicBezTo>
                    <a:pt x="37228" y="39143"/>
                    <a:pt x="36717" y="38998"/>
                    <a:pt x="36157" y="38878"/>
                  </a:cubicBezTo>
                  <a:cubicBezTo>
                    <a:pt x="35446" y="38726"/>
                    <a:pt x="34784" y="38654"/>
                    <a:pt x="34156" y="38654"/>
                  </a:cubicBezTo>
                  <a:cubicBezTo>
                    <a:pt x="33598" y="38654"/>
                    <a:pt x="33067" y="38711"/>
                    <a:pt x="32553" y="38817"/>
                  </a:cubicBezTo>
                  <a:cubicBezTo>
                    <a:pt x="31674" y="37190"/>
                    <a:pt x="31340" y="35170"/>
                    <a:pt x="30906" y="32526"/>
                  </a:cubicBezTo>
                  <a:close/>
                  <a:moveTo>
                    <a:pt x="52197" y="32526"/>
                  </a:moveTo>
                  <a:lnTo>
                    <a:pt x="52197" y="32526"/>
                  </a:lnTo>
                  <a:cubicBezTo>
                    <a:pt x="51764" y="35170"/>
                    <a:pt x="51430" y="37190"/>
                    <a:pt x="50551" y="38817"/>
                  </a:cubicBezTo>
                  <a:cubicBezTo>
                    <a:pt x="50034" y="38711"/>
                    <a:pt x="49504" y="38654"/>
                    <a:pt x="48947" y="38654"/>
                  </a:cubicBezTo>
                  <a:cubicBezTo>
                    <a:pt x="48320" y="38654"/>
                    <a:pt x="47660" y="38726"/>
                    <a:pt x="46951" y="38878"/>
                  </a:cubicBezTo>
                  <a:cubicBezTo>
                    <a:pt x="46386" y="38998"/>
                    <a:pt x="45876" y="39143"/>
                    <a:pt x="45415" y="39308"/>
                  </a:cubicBezTo>
                  <a:cubicBezTo>
                    <a:pt x="45580" y="38848"/>
                    <a:pt x="45726" y="38337"/>
                    <a:pt x="45845" y="37777"/>
                  </a:cubicBezTo>
                  <a:cubicBezTo>
                    <a:pt x="46133" y="36433"/>
                    <a:pt x="46133" y="35271"/>
                    <a:pt x="45906" y="34173"/>
                  </a:cubicBezTo>
                  <a:cubicBezTo>
                    <a:pt x="47534" y="33294"/>
                    <a:pt x="49553" y="32959"/>
                    <a:pt x="52197" y="32526"/>
                  </a:cubicBezTo>
                  <a:close/>
                  <a:moveTo>
                    <a:pt x="5096" y="36087"/>
                  </a:moveTo>
                  <a:cubicBezTo>
                    <a:pt x="5189" y="36087"/>
                    <a:pt x="5283" y="36094"/>
                    <a:pt x="5378" y="36107"/>
                  </a:cubicBezTo>
                  <a:cubicBezTo>
                    <a:pt x="6499" y="36261"/>
                    <a:pt x="7285" y="37297"/>
                    <a:pt x="7132" y="38417"/>
                  </a:cubicBezTo>
                  <a:cubicBezTo>
                    <a:pt x="7059" y="38963"/>
                    <a:pt x="6775" y="39443"/>
                    <a:pt x="6338" y="39776"/>
                  </a:cubicBezTo>
                  <a:cubicBezTo>
                    <a:pt x="5979" y="40049"/>
                    <a:pt x="5548" y="40191"/>
                    <a:pt x="5101" y="40191"/>
                  </a:cubicBezTo>
                  <a:cubicBezTo>
                    <a:pt x="5007" y="40191"/>
                    <a:pt x="4912" y="40185"/>
                    <a:pt x="4818" y="40172"/>
                  </a:cubicBezTo>
                  <a:cubicBezTo>
                    <a:pt x="3696" y="40018"/>
                    <a:pt x="2910" y="38982"/>
                    <a:pt x="3067" y="37861"/>
                  </a:cubicBezTo>
                  <a:cubicBezTo>
                    <a:pt x="3140" y="37317"/>
                    <a:pt x="3425" y="36837"/>
                    <a:pt x="3858" y="36502"/>
                  </a:cubicBezTo>
                  <a:cubicBezTo>
                    <a:pt x="4000" y="36399"/>
                    <a:pt x="4150" y="36311"/>
                    <a:pt x="4307" y="36245"/>
                  </a:cubicBezTo>
                  <a:lnTo>
                    <a:pt x="4315" y="36245"/>
                  </a:lnTo>
                  <a:cubicBezTo>
                    <a:pt x="4380" y="36234"/>
                    <a:pt x="4438" y="36211"/>
                    <a:pt x="4491" y="36180"/>
                  </a:cubicBezTo>
                  <a:cubicBezTo>
                    <a:pt x="4687" y="36119"/>
                    <a:pt x="4889" y="36087"/>
                    <a:pt x="5096" y="36087"/>
                  </a:cubicBezTo>
                  <a:close/>
                  <a:moveTo>
                    <a:pt x="78075" y="36418"/>
                  </a:moveTo>
                  <a:cubicBezTo>
                    <a:pt x="78240" y="36418"/>
                    <a:pt x="78401" y="36437"/>
                    <a:pt x="78555" y="36476"/>
                  </a:cubicBezTo>
                  <a:cubicBezTo>
                    <a:pt x="78612" y="36525"/>
                    <a:pt x="78686" y="36560"/>
                    <a:pt x="78762" y="36575"/>
                  </a:cubicBezTo>
                  <a:cubicBezTo>
                    <a:pt x="78796" y="36583"/>
                    <a:pt x="78828" y="36587"/>
                    <a:pt x="78858" y="36587"/>
                  </a:cubicBezTo>
                  <a:lnTo>
                    <a:pt x="78888" y="36587"/>
                  </a:lnTo>
                  <a:cubicBezTo>
                    <a:pt x="79530" y="36863"/>
                    <a:pt x="80013" y="37466"/>
                    <a:pt x="80109" y="38207"/>
                  </a:cubicBezTo>
                  <a:cubicBezTo>
                    <a:pt x="80178" y="38752"/>
                    <a:pt x="80032" y="39289"/>
                    <a:pt x="79699" y="39723"/>
                  </a:cubicBezTo>
                  <a:cubicBezTo>
                    <a:pt x="79556" y="39903"/>
                    <a:pt x="79391" y="40057"/>
                    <a:pt x="79207" y="40180"/>
                  </a:cubicBezTo>
                  <a:cubicBezTo>
                    <a:pt x="78957" y="40252"/>
                    <a:pt x="78720" y="40348"/>
                    <a:pt x="78501" y="40475"/>
                  </a:cubicBezTo>
                  <a:cubicBezTo>
                    <a:pt x="78447" y="40486"/>
                    <a:pt x="78390" y="40498"/>
                    <a:pt x="78336" y="40506"/>
                  </a:cubicBezTo>
                  <a:cubicBezTo>
                    <a:pt x="78249" y="40517"/>
                    <a:pt x="78163" y="40522"/>
                    <a:pt x="78077" y="40522"/>
                  </a:cubicBezTo>
                  <a:cubicBezTo>
                    <a:pt x="77063" y="40522"/>
                    <a:pt x="76172" y="39766"/>
                    <a:pt x="76037" y="38733"/>
                  </a:cubicBezTo>
                  <a:cubicBezTo>
                    <a:pt x="75968" y="38187"/>
                    <a:pt x="76114" y="37650"/>
                    <a:pt x="76447" y="37216"/>
                  </a:cubicBezTo>
                  <a:cubicBezTo>
                    <a:pt x="76785" y="36779"/>
                    <a:pt x="77269" y="36502"/>
                    <a:pt x="77811" y="36433"/>
                  </a:cubicBezTo>
                  <a:cubicBezTo>
                    <a:pt x="77898" y="36422"/>
                    <a:pt x="77987" y="36418"/>
                    <a:pt x="78075" y="36418"/>
                  </a:cubicBezTo>
                  <a:close/>
                  <a:moveTo>
                    <a:pt x="38046" y="34710"/>
                  </a:moveTo>
                  <a:lnTo>
                    <a:pt x="38046" y="34710"/>
                  </a:lnTo>
                  <a:cubicBezTo>
                    <a:pt x="38767" y="35239"/>
                    <a:pt x="39408" y="35919"/>
                    <a:pt x="39991" y="36825"/>
                  </a:cubicBezTo>
                  <a:cubicBezTo>
                    <a:pt x="40491" y="37593"/>
                    <a:pt x="40832" y="38307"/>
                    <a:pt x="41063" y="38952"/>
                  </a:cubicBezTo>
                  <a:cubicBezTo>
                    <a:pt x="40806" y="39769"/>
                    <a:pt x="40710" y="40495"/>
                    <a:pt x="40698" y="41108"/>
                  </a:cubicBezTo>
                  <a:cubicBezTo>
                    <a:pt x="40257" y="40683"/>
                    <a:pt x="39673" y="40237"/>
                    <a:pt x="38913" y="39842"/>
                  </a:cubicBezTo>
                  <a:cubicBezTo>
                    <a:pt x="38621" y="39223"/>
                    <a:pt x="38361" y="38479"/>
                    <a:pt x="38165" y="37581"/>
                  </a:cubicBezTo>
                  <a:cubicBezTo>
                    <a:pt x="37942" y="36525"/>
                    <a:pt x="37911" y="35593"/>
                    <a:pt x="38046" y="34710"/>
                  </a:cubicBezTo>
                  <a:close/>
                  <a:moveTo>
                    <a:pt x="45058" y="34710"/>
                  </a:moveTo>
                  <a:lnTo>
                    <a:pt x="45058" y="34710"/>
                  </a:lnTo>
                  <a:cubicBezTo>
                    <a:pt x="45192" y="35593"/>
                    <a:pt x="45166" y="36525"/>
                    <a:pt x="44939" y="37581"/>
                  </a:cubicBezTo>
                  <a:cubicBezTo>
                    <a:pt x="44747" y="38475"/>
                    <a:pt x="44487" y="39223"/>
                    <a:pt x="44191" y="39842"/>
                  </a:cubicBezTo>
                  <a:cubicBezTo>
                    <a:pt x="43431" y="40237"/>
                    <a:pt x="42847" y="40683"/>
                    <a:pt x="42406" y="41108"/>
                  </a:cubicBezTo>
                  <a:cubicBezTo>
                    <a:pt x="42398" y="40495"/>
                    <a:pt x="42299" y="39773"/>
                    <a:pt x="42041" y="38955"/>
                  </a:cubicBezTo>
                  <a:cubicBezTo>
                    <a:pt x="42271" y="38307"/>
                    <a:pt x="42613" y="37593"/>
                    <a:pt x="43112" y="36825"/>
                  </a:cubicBezTo>
                  <a:cubicBezTo>
                    <a:pt x="43699" y="35919"/>
                    <a:pt x="44336" y="35239"/>
                    <a:pt x="45058" y="34710"/>
                  </a:cubicBezTo>
                  <a:close/>
                  <a:moveTo>
                    <a:pt x="15787" y="18712"/>
                  </a:moveTo>
                  <a:cubicBezTo>
                    <a:pt x="16006" y="20090"/>
                    <a:pt x="16658" y="22938"/>
                    <a:pt x="18458" y="24204"/>
                  </a:cubicBezTo>
                  <a:cubicBezTo>
                    <a:pt x="19058" y="24627"/>
                    <a:pt x="19725" y="24838"/>
                    <a:pt x="20453" y="24838"/>
                  </a:cubicBezTo>
                  <a:cubicBezTo>
                    <a:pt x="20816" y="24838"/>
                    <a:pt x="21195" y="24786"/>
                    <a:pt x="21587" y="24681"/>
                  </a:cubicBezTo>
                  <a:cubicBezTo>
                    <a:pt x="21691" y="24654"/>
                    <a:pt x="21794" y="24627"/>
                    <a:pt x="21895" y="24604"/>
                  </a:cubicBezTo>
                  <a:lnTo>
                    <a:pt x="21895" y="24604"/>
                  </a:lnTo>
                  <a:cubicBezTo>
                    <a:pt x="21810" y="26086"/>
                    <a:pt x="22159" y="27501"/>
                    <a:pt x="22923" y="28707"/>
                  </a:cubicBezTo>
                  <a:cubicBezTo>
                    <a:pt x="24032" y="30457"/>
                    <a:pt x="25955" y="31662"/>
                    <a:pt x="28335" y="32093"/>
                  </a:cubicBezTo>
                  <a:cubicBezTo>
                    <a:pt x="28891" y="32192"/>
                    <a:pt x="29425" y="32284"/>
                    <a:pt x="29939" y="32369"/>
                  </a:cubicBezTo>
                  <a:cubicBezTo>
                    <a:pt x="29955" y="32445"/>
                    <a:pt x="29966" y="32518"/>
                    <a:pt x="29978" y="32596"/>
                  </a:cubicBezTo>
                  <a:cubicBezTo>
                    <a:pt x="30404" y="35209"/>
                    <a:pt x="30749" y="37317"/>
                    <a:pt x="31631" y="39062"/>
                  </a:cubicBezTo>
                  <a:cubicBezTo>
                    <a:pt x="29771" y="39673"/>
                    <a:pt x="28039" y="40920"/>
                    <a:pt x="25886" y="42467"/>
                  </a:cubicBezTo>
                  <a:cubicBezTo>
                    <a:pt x="25824" y="42513"/>
                    <a:pt x="25764" y="42555"/>
                    <a:pt x="25702" y="42601"/>
                  </a:cubicBezTo>
                  <a:cubicBezTo>
                    <a:pt x="25280" y="42295"/>
                    <a:pt x="24834" y="41983"/>
                    <a:pt x="24373" y="41661"/>
                  </a:cubicBezTo>
                  <a:cubicBezTo>
                    <a:pt x="22859" y="40611"/>
                    <a:pt x="21214" y="40065"/>
                    <a:pt x="19622" y="40065"/>
                  </a:cubicBezTo>
                  <a:cubicBezTo>
                    <a:pt x="19125" y="40065"/>
                    <a:pt x="18633" y="40118"/>
                    <a:pt x="18152" y="40226"/>
                  </a:cubicBezTo>
                  <a:cubicBezTo>
                    <a:pt x="16759" y="40541"/>
                    <a:pt x="15511" y="41292"/>
                    <a:pt x="14525" y="42402"/>
                  </a:cubicBezTo>
                  <a:cubicBezTo>
                    <a:pt x="14467" y="42314"/>
                    <a:pt x="14414" y="42222"/>
                    <a:pt x="14359" y="42130"/>
                  </a:cubicBezTo>
                  <a:cubicBezTo>
                    <a:pt x="13749" y="41070"/>
                    <a:pt x="12894" y="40440"/>
                    <a:pt x="11811" y="40252"/>
                  </a:cubicBezTo>
                  <a:cubicBezTo>
                    <a:pt x="11583" y="40213"/>
                    <a:pt x="11350" y="40194"/>
                    <a:pt x="11117" y="40194"/>
                  </a:cubicBezTo>
                  <a:cubicBezTo>
                    <a:pt x="9143" y="40194"/>
                    <a:pt x="7066" y="41503"/>
                    <a:pt x="6050" y="42240"/>
                  </a:cubicBezTo>
                  <a:cubicBezTo>
                    <a:pt x="5916" y="41815"/>
                    <a:pt x="5693" y="41431"/>
                    <a:pt x="5405" y="41108"/>
                  </a:cubicBezTo>
                  <a:cubicBezTo>
                    <a:pt x="5942" y="41051"/>
                    <a:pt x="6456" y="40851"/>
                    <a:pt x="6902" y="40518"/>
                  </a:cubicBezTo>
                  <a:cubicBezTo>
                    <a:pt x="7535" y="40034"/>
                    <a:pt x="7946" y="39335"/>
                    <a:pt x="8054" y="38548"/>
                  </a:cubicBezTo>
                  <a:cubicBezTo>
                    <a:pt x="8161" y="37758"/>
                    <a:pt x="7957" y="36975"/>
                    <a:pt x="7473" y="36337"/>
                  </a:cubicBezTo>
                  <a:cubicBezTo>
                    <a:pt x="6994" y="35705"/>
                    <a:pt x="6295" y="35294"/>
                    <a:pt x="5505" y="35186"/>
                  </a:cubicBezTo>
                  <a:cubicBezTo>
                    <a:pt x="5368" y="35166"/>
                    <a:pt x="5230" y="35156"/>
                    <a:pt x="5093" y="35156"/>
                  </a:cubicBezTo>
                  <a:cubicBezTo>
                    <a:pt x="4937" y="35156"/>
                    <a:pt x="4782" y="35169"/>
                    <a:pt x="4630" y="35193"/>
                  </a:cubicBezTo>
                  <a:cubicBezTo>
                    <a:pt x="3682" y="27152"/>
                    <a:pt x="10015" y="22754"/>
                    <a:pt x="10080" y="22711"/>
                  </a:cubicBezTo>
                  <a:cubicBezTo>
                    <a:pt x="10118" y="22684"/>
                    <a:pt x="10149" y="22654"/>
                    <a:pt x="10176" y="22624"/>
                  </a:cubicBezTo>
                  <a:cubicBezTo>
                    <a:pt x="10302" y="22769"/>
                    <a:pt x="10449" y="22904"/>
                    <a:pt x="10605" y="23026"/>
                  </a:cubicBezTo>
                  <a:cubicBezTo>
                    <a:pt x="11135" y="23437"/>
                    <a:pt x="11769" y="23652"/>
                    <a:pt x="12421" y="23652"/>
                  </a:cubicBezTo>
                  <a:cubicBezTo>
                    <a:pt x="12552" y="23652"/>
                    <a:pt x="12678" y="23641"/>
                    <a:pt x="12809" y="23625"/>
                  </a:cubicBezTo>
                  <a:cubicBezTo>
                    <a:pt x="13599" y="23526"/>
                    <a:pt x="14302" y="23122"/>
                    <a:pt x="14789" y="22489"/>
                  </a:cubicBezTo>
                  <a:cubicBezTo>
                    <a:pt x="15592" y="21449"/>
                    <a:pt x="15599" y="20044"/>
                    <a:pt x="14905" y="19008"/>
                  </a:cubicBezTo>
                  <a:cubicBezTo>
                    <a:pt x="15208" y="18954"/>
                    <a:pt x="15507" y="18854"/>
                    <a:pt x="15787" y="18712"/>
                  </a:cubicBezTo>
                  <a:close/>
                  <a:moveTo>
                    <a:pt x="67320" y="18697"/>
                  </a:moveTo>
                  <a:cubicBezTo>
                    <a:pt x="67715" y="18908"/>
                    <a:pt x="68149" y="19026"/>
                    <a:pt x="68587" y="19049"/>
                  </a:cubicBezTo>
                  <a:cubicBezTo>
                    <a:pt x="68245" y="19469"/>
                    <a:pt x="68023" y="19975"/>
                    <a:pt x="67949" y="20523"/>
                  </a:cubicBezTo>
                  <a:cubicBezTo>
                    <a:pt x="67839" y="21315"/>
                    <a:pt x="68046" y="22098"/>
                    <a:pt x="68525" y="22734"/>
                  </a:cubicBezTo>
                  <a:cubicBezTo>
                    <a:pt x="69113" y="23506"/>
                    <a:pt x="70004" y="23913"/>
                    <a:pt x="70905" y="23913"/>
                  </a:cubicBezTo>
                  <a:cubicBezTo>
                    <a:pt x="71535" y="23913"/>
                    <a:pt x="72164" y="23717"/>
                    <a:pt x="72705" y="23310"/>
                  </a:cubicBezTo>
                  <a:cubicBezTo>
                    <a:pt x="72878" y="23176"/>
                    <a:pt x="73031" y="23030"/>
                    <a:pt x="73170" y="22869"/>
                  </a:cubicBezTo>
                  <a:cubicBezTo>
                    <a:pt x="73189" y="22892"/>
                    <a:pt x="73212" y="22915"/>
                    <a:pt x="73239" y="22934"/>
                  </a:cubicBezTo>
                  <a:cubicBezTo>
                    <a:pt x="78992" y="27302"/>
                    <a:pt x="78700" y="33682"/>
                    <a:pt x="78482" y="35516"/>
                  </a:cubicBezTo>
                  <a:cubicBezTo>
                    <a:pt x="78347" y="35498"/>
                    <a:pt x="78209" y="35488"/>
                    <a:pt x="78070" y="35488"/>
                  </a:cubicBezTo>
                  <a:cubicBezTo>
                    <a:pt x="77946" y="35488"/>
                    <a:pt x="77821" y="35496"/>
                    <a:pt x="77695" y="35512"/>
                  </a:cubicBezTo>
                  <a:cubicBezTo>
                    <a:pt x="76904" y="35612"/>
                    <a:pt x="76202" y="36015"/>
                    <a:pt x="75715" y="36649"/>
                  </a:cubicBezTo>
                  <a:cubicBezTo>
                    <a:pt x="75227" y="37278"/>
                    <a:pt x="75016" y="38061"/>
                    <a:pt x="75116" y="38848"/>
                  </a:cubicBezTo>
                  <a:cubicBezTo>
                    <a:pt x="75219" y="39638"/>
                    <a:pt x="75623" y="40341"/>
                    <a:pt x="76252" y="40828"/>
                  </a:cubicBezTo>
                  <a:cubicBezTo>
                    <a:pt x="76624" y="41117"/>
                    <a:pt x="77046" y="41308"/>
                    <a:pt x="77496" y="41397"/>
                  </a:cubicBezTo>
                  <a:cubicBezTo>
                    <a:pt x="77315" y="41657"/>
                    <a:pt x="77169" y="41946"/>
                    <a:pt x="77077" y="42256"/>
                  </a:cubicBezTo>
                  <a:cubicBezTo>
                    <a:pt x="76067" y="41520"/>
                    <a:pt x="73971" y="40195"/>
                    <a:pt x="71984" y="40195"/>
                  </a:cubicBezTo>
                  <a:cubicBezTo>
                    <a:pt x="71752" y="40195"/>
                    <a:pt x="71521" y="40213"/>
                    <a:pt x="71293" y="40252"/>
                  </a:cubicBezTo>
                  <a:cubicBezTo>
                    <a:pt x="70214" y="40440"/>
                    <a:pt x="69354" y="41070"/>
                    <a:pt x="68744" y="42130"/>
                  </a:cubicBezTo>
                  <a:cubicBezTo>
                    <a:pt x="68691" y="42222"/>
                    <a:pt x="68636" y="42314"/>
                    <a:pt x="68579" y="42402"/>
                  </a:cubicBezTo>
                  <a:cubicBezTo>
                    <a:pt x="67593" y="41292"/>
                    <a:pt x="66345" y="40541"/>
                    <a:pt x="64952" y="40226"/>
                  </a:cubicBezTo>
                  <a:cubicBezTo>
                    <a:pt x="64471" y="40118"/>
                    <a:pt x="63980" y="40065"/>
                    <a:pt x="63483" y="40065"/>
                  </a:cubicBezTo>
                  <a:cubicBezTo>
                    <a:pt x="61893" y="40065"/>
                    <a:pt x="60248" y="40611"/>
                    <a:pt x="58730" y="41661"/>
                  </a:cubicBezTo>
                  <a:cubicBezTo>
                    <a:pt x="58269" y="41983"/>
                    <a:pt x="57825" y="42295"/>
                    <a:pt x="57402" y="42601"/>
                  </a:cubicBezTo>
                  <a:cubicBezTo>
                    <a:pt x="57341" y="42555"/>
                    <a:pt x="57279" y="42509"/>
                    <a:pt x="57217" y="42467"/>
                  </a:cubicBezTo>
                  <a:cubicBezTo>
                    <a:pt x="55065" y="40920"/>
                    <a:pt x="53334" y="39673"/>
                    <a:pt x="51472" y="39062"/>
                  </a:cubicBezTo>
                  <a:cubicBezTo>
                    <a:pt x="52355" y="37317"/>
                    <a:pt x="52700" y="35213"/>
                    <a:pt x="53126" y="32596"/>
                  </a:cubicBezTo>
                  <a:cubicBezTo>
                    <a:pt x="53138" y="32518"/>
                    <a:pt x="53149" y="32445"/>
                    <a:pt x="53164" y="32369"/>
                  </a:cubicBezTo>
                  <a:cubicBezTo>
                    <a:pt x="53679" y="32284"/>
                    <a:pt x="54213" y="32192"/>
                    <a:pt x="54769" y="32093"/>
                  </a:cubicBezTo>
                  <a:cubicBezTo>
                    <a:pt x="57148" y="31662"/>
                    <a:pt x="59072" y="30457"/>
                    <a:pt x="60181" y="28707"/>
                  </a:cubicBezTo>
                  <a:cubicBezTo>
                    <a:pt x="60945" y="27501"/>
                    <a:pt x="61294" y="26086"/>
                    <a:pt x="61210" y="24604"/>
                  </a:cubicBezTo>
                  <a:lnTo>
                    <a:pt x="61210" y="24604"/>
                  </a:lnTo>
                  <a:cubicBezTo>
                    <a:pt x="61313" y="24627"/>
                    <a:pt x="61417" y="24654"/>
                    <a:pt x="61520" y="24681"/>
                  </a:cubicBezTo>
                  <a:cubicBezTo>
                    <a:pt x="61911" y="24786"/>
                    <a:pt x="62289" y="24838"/>
                    <a:pt x="62652" y="24838"/>
                  </a:cubicBezTo>
                  <a:cubicBezTo>
                    <a:pt x="63380" y="24838"/>
                    <a:pt x="64048" y="24627"/>
                    <a:pt x="64645" y="24204"/>
                  </a:cubicBezTo>
                  <a:cubicBezTo>
                    <a:pt x="66449" y="22934"/>
                    <a:pt x="67102" y="20075"/>
                    <a:pt x="67320" y="18697"/>
                  </a:cubicBezTo>
                  <a:close/>
                  <a:moveTo>
                    <a:pt x="34174" y="39586"/>
                  </a:moveTo>
                  <a:cubicBezTo>
                    <a:pt x="34736" y="39586"/>
                    <a:pt x="35327" y="39650"/>
                    <a:pt x="35961" y="39784"/>
                  </a:cubicBezTo>
                  <a:cubicBezTo>
                    <a:pt x="36859" y="39976"/>
                    <a:pt x="37604" y="40241"/>
                    <a:pt x="38223" y="40533"/>
                  </a:cubicBezTo>
                  <a:cubicBezTo>
                    <a:pt x="38618" y="41292"/>
                    <a:pt x="39063" y="41877"/>
                    <a:pt x="39489" y="42318"/>
                  </a:cubicBezTo>
                  <a:cubicBezTo>
                    <a:pt x="38875" y="42329"/>
                    <a:pt x="38149" y="42425"/>
                    <a:pt x="37332" y="42683"/>
                  </a:cubicBezTo>
                  <a:cubicBezTo>
                    <a:pt x="36687" y="42452"/>
                    <a:pt x="35973" y="42110"/>
                    <a:pt x="35206" y="41611"/>
                  </a:cubicBezTo>
                  <a:cubicBezTo>
                    <a:pt x="34299" y="41028"/>
                    <a:pt x="33620" y="40387"/>
                    <a:pt x="33091" y="39669"/>
                  </a:cubicBezTo>
                  <a:cubicBezTo>
                    <a:pt x="33442" y="39614"/>
                    <a:pt x="33802" y="39586"/>
                    <a:pt x="34174" y="39586"/>
                  </a:cubicBezTo>
                  <a:close/>
                  <a:moveTo>
                    <a:pt x="48940" y="39585"/>
                  </a:moveTo>
                  <a:cubicBezTo>
                    <a:pt x="49309" y="39585"/>
                    <a:pt x="49665" y="39613"/>
                    <a:pt x="50014" y="39666"/>
                  </a:cubicBezTo>
                  <a:cubicBezTo>
                    <a:pt x="49488" y="40387"/>
                    <a:pt x="48804" y="41028"/>
                    <a:pt x="47899" y="41611"/>
                  </a:cubicBezTo>
                  <a:cubicBezTo>
                    <a:pt x="47130" y="42110"/>
                    <a:pt x="46417" y="42452"/>
                    <a:pt x="45772" y="42683"/>
                  </a:cubicBezTo>
                  <a:cubicBezTo>
                    <a:pt x="44955" y="42425"/>
                    <a:pt x="44229" y="42329"/>
                    <a:pt x="43615" y="42318"/>
                  </a:cubicBezTo>
                  <a:cubicBezTo>
                    <a:pt x="44041" y="41877"/>
                    <a:pt x="44487" y="41292"/>
                    <a:pt x="44882" y="40533"/>
                  </a:cubicBezTo>
                  <a:cubicBezTo>
                    <a:pt x="45500" y="40241"/>
                    <a:pt x="46248" y="39976"/>
                    <a:pt x="47142" y="39784"/>
                  </a:cubicBezTo>
                  <a:cubicBezTo>
                    <a:pt x="47781" y="39650"/>
                    <a:pt x="48375" y="39585"/>
                    <a:pt x="48940" y="39585"/>
                  </a:cubicBezTo>
                  <a:close/>
                  <a:moveTo>
                    <a:pt x="11113" y="41125"/>
                  </a:moveTo>
                  <a:cubicBezTo>
                    <a:pt x="11296" y="41125"/>
                    <a:pt x="11477" y="41140"/>
                    <a:pt x="11654" y="41170"/>
                  </a:cubicBezTo>
                  <a:cubicBezTo>
                    <a:pt x="12460" y="41308"/>
                    <a:pt x="13082" y="41776"/>
                    <a:pt x="13553" y="42594"/>
                  </a:cubicBezTo>
                  <a:cubicBezTo>
                    <a:pt x="13668" y="42793"/>
                    <a:pt x="13792" y="42986"/>
                    <a:pt x="13918" y="43174"/>
                  </a:cubicBezTo>
                  <a:cubicBezTo>
                    <a:pt x="13792" y="43358"/>
                    <a:pt x="13668" y="43549"/>
                    <a:pt x="13553" y="43749"/>
                  </a:cubicBezTo>
                  <a:cubicBezTo>
                    <a:pt x="13082" y="44566"/>
                    <a:pt x="12460" y="45035"/>
                    <a:pt x="11654" y="45173"/>
                  </a:cubicBezTo>
                  <a:cubicBezTo>
                    <a:pt x="11476" y="45204"/>
                    <a:pt x="11293" y="45219"/>
                    <a:pt x="11109" y="45219"/>
                  </a:cubicBezTo>
                  <a:cubicBezTo>
                    <a:pt x="9260" y="45219"/>
                    <a:pt x="7159" y="43777"/>
                    <a:pt x="6357" y="43174"/>
                  </a:cubicBezTo>
                  <a:cubicBezTo>
                    <a:pt x="7160" y="42566"/>
                    <a:pt x="9263" y="41125"/>
                    <a:pt x="11113" y="41125"/>
                  </a:cubicBezTo>
                  <a:close/>
                  <a:moveTo>
                    <a:pt x="71995" y="41125"/>
                  </a:moveTo>
                  <a:cubicBezTo>
                    <a:pt x="73844" y="41125"/>
                    <a:pt x="75944" y="42566"/>
                    <a:pt x="76747" y="43174"/>
                  </a:cubicBezTo>
                  <a:cubicBezTo>
                    <a:pt x="75945" y="43780"/>
                    <a:pt x="73851" y="45220"/>
                    <a:pt x="72001" y="45220"/>
                  </a:cubicBezTo>
                  <a:cubicBezTo>
                    <a:pt x="71814" y="45220"/>
                    <a:pt x="71630" y="45205"/>
                    <a:pt x="71450" y="45173"/>
                  </a:cubicBezTo>
                  <a:cubicBezTo>
                    <a:pt x="70644" y="45035"/>
                    <a:pt x="70022" y="44566"/>
                    <a:pt x="69550" y="43749"/>
                  </a:cubicBezTo>
                  <a:cubicBezTo>
                    <a:pt x="69435" y="43549"/>
                    <a:pt x="69313" y="43358"/>
                    <a:pt x="69186" y="43174"/>
                  </a:cubicBezTo>
                  <a:cubicBezTo>
                    <a:pt x="69313" y="42986"/>
                    <a:pt x="69435" y="42793"/>
                    <a:pt x="69550" y="42594"/>
                  </a:cubicBezTo>
                  <a:cubicBezTo>
                    <a:pt x="70022" y="41776"/>
                    <a:pt x="70644" y="41308"/>
                    <a:pt x="71450" y="41170"/>
                  </a:cubicBezTo>
                  <a:cubicBezTo>
                    <a:pt x="71628" y="41139"/>
                    <a:pt x="71810" y="41125"/>
                    <a:pt x="71995" y="41125"/>
                  </a:cubicBezTo>
                  <a:close/>
                  <a:moveTo>
                    <a:pt x="3094" y="40997"/>
                  </a:moveTo>
                  <a:cubicBezTo>
                    <a:pt x="4249" y="40997"/>
                    <a:pt x="5198" y="41907"/>
                    <a:pt x="5259" y="43046"/>
                  </a:cubicBezTo>
                  <a:cubicBezTo>
                    <a:pt x="5255" y="43078"/>
                    <a:pt x="5255" y="43112"/>
                    <a:pt x="5259" y="43143"/>
                  </a:cubicBezTo>
                  <a:lnTo>
                    <a:pt x="5259" y="43166"/>
                  </a:lnTo>
                  <a:lnTo>
                    <a:pt x="5259" y="43200"/>
                  </a:lnTo>
                  <a:cubicBezTo>
                    <a:pt x="5255" y="43231"/>
                    <a:pt x="5255" y="43258"/>
                    <a:pt x="5255" y="43289"/>
                  </a:cubicBezTo>
                  <a:cubicBezTo>
                    <a:pt x="5216" y="43999"/>
                    <a:pt x="4833" y="44617"/>
                    <a:pt x="4269" y="44981"/>
                  </a:cubicBezTo>
                  <a:cubicBezTo>
                    <a:pt x="4019" y="45050"/>
                    <a:pt x="3778" y="45150"/>
                    <a:pt x="3555" y="45280"/>
                  </a:cubicBezTo>
                  <a:cubicBezTo>
                    <a:pt x="3409" y="45312"/>
                    <a:pt x="3252" y="45331"/>
                    <a:pt x="3094" y="45331"/>
                  </a:cubicBezTo>
                  <a:cubicBezTo>
                    <a:pt x="1900" y="45331"/>
                    <a:pt x="929" y="44359"/>
                    <a:pt x="929" y="43166"/>
                  </a:cubicBezTo>
                  <a:cubicBezTo>
                    <a:pt x="929" y="41969"/>
                    <a:pt x="1900" y="40997"/>
                    <a:pt x="3094" y="40997"/>
                  </a:cubicBezTo>
                  <a:close/>
                  <a:moveTo>
                    <a:pt x="80032" y="40997"/>
                  </a:moveTo>
                  <a:cubicBezTo>
                    <a:pt x="81230" y="40997"/>
                    <a:pt x="82201" y="41969"/>
                    <a:pt x="82201" y="43166"/>
                  </a:cubicBezTo>
                  <a:cubicBezTo>
                    <a:pt x="82201" y="44359"/>
                    <a:pt x="81230" y="45331"/>
                    <a:pt x="80032" y="45331"/>
                  </a:cubicBezTo>
                  <a:cubicBezTo>
                    <a:pt x="78839" y="45331"/>
                    <a:pt x="77868" y="44359"/>
                    <a:pt x="77868" y="43166"/>
                  </a:cubicBezTo>
                  <a:cubicBezTo>
                    <a:pt x="77868" y="42402"/>
                    <a:pt x="78263" y="41730"/>
                    <a:pt x="78858" y="41347"/>
                  </a:cubicBezTo>
                  <a:cubicBezTo>
                    <a:pt x="79111" y="41278"/>
                    <a:pt x="79349" y="41177"/>
                    <a:pt x="79572" y="41047"/>
                  </a:cubicBezTo>
                  <a:cubicBezTo>
                    <a:pt x="79722" y="41016"/>
                    <a:pt x="79875" y="40997"/>
                    <a:pt x="80032" y="40997"/>
                  </a:cubicBezTo>
                  <a:close/>
                  <a:moveTo>
                    <a:pt x="19626" y="40995"/>
                  </a:moveTo>
                  <a:cubicBezTo>
                    <a:pt x="21028" y="40995"/>
                    <a:pt x="22487" y="41485"/>
                    <a:pt x="23844" y="42425"/>
                  </a:cubicBezTo>
                  <a:cubicBezTo>
                    <a:pt x="24209" y="42678"/>
                    <a:pt x="24561" y="42928"/>
                    <a:pt x="24903" y="43170"/>
                  </a:cubicBezTo>
                  <a:cubicBezTo>
                    <a:pt x="24561" y="43415"/>
                    <a:pt x="24209" y="43665"/>
                    <a:pt x="23844" y="43918"/>
                  </a:cubicBezTo>
                  <a:cubicBezTo>
                    <a:pt x="22488" y="44858"/>
                    <a:pt x="21029" y="45348"/>
                    <a:pt x="19628" y="45348"/>
                  </a:cubicBezTo>
                  <a:cubicBezTo>
                    <a:pt x="19197" y="45348"/>
                    <a:pt x="18771" y="45302"/>
                    <a:pt x="18355" y="45208"/>
                  </a:cubicBezTo>
                  <a:cubicBezTo>
                    <a:pt x="17096" y="44927"/>
                    <a:pt x="15968" y="44217"/>
                    <a:pt x="15089" y="43174"/>
                  </a:cubicBezTo>
                  <a:cubicBezTo>
                    <a:pt x="15968" y="42125"/>
                    <a:pt x="17096" y="41416"/>
                    <a:pt x="18355" y="41135"/>
                  </a:cubicBezTo>
                  <a:cubicBezTo>
                    <a:pt x="18770" y="41041"/>
                    <a:pt x="19195" y="40995"/>
                    <a:pt x="19626" y="40995"/>
                  </a:cubicBezTo>
                  <a:close/>
                  <a:moveTo>
                    <a:pt x="63478" y="40995"/>
                  </a:moveTo>
                  <a:cubicBezTo>
                    <a:pt x="63908" y="40995"/>
                    <a:pt x="64333" y="41041"/>
                    <a:pt x="64748" y="41135"/>
                  </a:cubicBezTo>
                  <a:cubicBezTo>
                    <a:pt x="66011" y="41416"/>
                    <a:pt x="67140" y="42125"/>
                    <a:pt x="68015" y="43174"/>
                  </a:cubicBezTo>
                  <a:cubicBezTo>
                    <a:pt x="67140" y="44217"/>
                    <a:pt x="66011" y="44927"/>
                    <a:pt x="64748" y="45208"/>
                  </a:cubicBezTo>
                  <a:cubicBezTo>
                    <a:pt x="64333" y="45302"/>
                    <a:pt x="63907" y="45348"/>
                    <a:pt x="63476" y="45348"/>
                  </a:cubicBezTo>
                  <a:cubicBezTo>
                    <a:pt x="62075" y="45348"/>
                    <a:pt x="60616" y="44858"/>
                    <a:pt x="59260" y="43918"/>
                  </a:cubicBezTo>
                  <a:cubicBezTo>
                    <a:pt x="58895" y="43665"/>
                    <a:pt x="58542" y="43415"/>
                    <a:pt x="58200" y="43174"/>
                  </a:cubicBezTo>
                  <a:cubicBezTo>
                    <a:pt x="58542" y="42928"/>
                    <a:pt x="58895" y="42678"/>
                    <a:pt x="59260" y="42425"/>
                  </a:cubicBezTo>
                  <a:cubicBezTo>
                    <a:pt x="60616" y="41485"/>
                    <a:pt x="62076" y="40995"/>
                    <a:pt x="63478" y="40995"/>
                  </a:cubicBezTo>
                  <a:close/>
                  <a:moveTo>
                    <a:pt x="32111" y="39888"/>
                  </a:moveTo>
                  <a:cubicBezTo>
                    <a:pt x="32726" y="40825"/>
                    <a:pt x="33551" y="41650"/>
                    <a:pt x="34699" y="42394"/>
                  </a:cubicBezTo>
                  <a:cubicBezTo>
                    <a:pt x="35183" y="42706"/>
                    <a:pt x="35647" y="42963"/>
                    <a:pt x="36092" y="43174"/>
                  </a:cubicBezTo>
                  <a:cubicBezTo>
                    <a:pt x="35647" y="43381"/>
                    <a:pt x="35183" y="43638"/>
                    <a:pt x="34699" y="43949"/>
                  </a:cubicBezTo>
                  <a:cubicBezTo>
                    <a:pt x="33551" y="44694"/>
                    <a:pt x="32726" y="45519"/>
                    <a:pt x="32111" y="46455"/>
                  </a:cubicBezTo>
                  <a:cubicBezTo>
                    <a:pt x="30338" y="45925"/>
                    <a:pt x="28673" y="44736"/>
                    <a:pt x="26500" y="43174"/>
                  </a:cubicBezTo>
                  <a:cubicBezTo>
                    <a:pt x="28673" y="41608"/>
                    <a:pt x="30338" y="40417"/>
                    <a:pt x="32111" y="39888"/>
                  </a:cubicBezTo>
                  <a:close/>
                  <a:moveTo>
                    <a:pt x="50996" y="39888"/>
                  </a:moveTo>
                  <a:cubicBezTo>
                    <a:pt x="52765" y="40417"/>
                    <a:pt x="54431" y="41608"/>
                    <a:pt x="56604" y="43174"/>
                  </a:cubicBezTo>
                  <a:cubicBezTo>
                    <a:pt x="54431" y="44736"/>
                    <a:pt x="52765" y="45925"/>
                    <a:pt x="50996" y="46455"/>
                  </a:cubicBezTo>
                  <a:cubicBezTo>
                    <a:pt x="50378" y="45519"/>
                    <a:pt x="49557" y="44697"/>
                    <a:pt x="48405" y="43949"/>
                  </a:cubicBezTo>
                  <a:cubicBezTo>
                    <a:pt x="47922" y="43638"/>
                    <a:pt x="47457" y="43381"/>
                    <a:pt x="47015" y="43174"/>
                  </a:cubicBezTo>
                  <a:cubicBezTo>
                    <a:pt x="47457" y="42963"/>
                    <a:pt x="47922" y="42706"/>
                    <a:pt x="48405" y="42394"/>
                  </a:cubicBezTo>
                  <a:cubicBezTo>
                    <a:pt x="49557" y="41646"/>
                    <a:pt x="50378" y="40825"/>
                    <a:pt x="50996" y="39888"/>
                  </a:cubicBezTo>
                  <a:close/>
                  <a:moveTo>
                    <a:pt x="37332" y="43661"/>
                  </a:moveTo>
                  <a:cubicBezTo>
                    <a:pt x="38149" y="43918"/>
                    <a:pt x="38875" y="44018"/>
                    <a:pt x="39489" y="44026"/>
                  </a:cubicBezTo>
                  <a:cubicBezTo>
                    <a:pt x="39063" y="44467"/>
                    <a:pt x="38618" y="45050"/>
                    <a:pt x="38223" y="45810"/>
                  </a:cubicBezTo>
                  <a:cubicBezTo>
                    <a:pt x="37604" y="46106"/>
                    <a:pt x="36859" y="46367"/>
                    <a:pt x="35961" y="46559"/>
                  </a:cubicBezTo>
                  <a:cubicBezTo>
                    <a:pt x="35323" y="46694"/>
                    <a:pt x="34729" y="46758"/>
                    <a:pt x="34164" y="46758"/>
                  </a:cubicBezTo>
                  <a:cubicBezTo>
                    <a:pt x="33795" y="46758"/>
                    <a:pt x="33439" y="46731"/>
                    <a:pt x="33091" y="46678"/>
                  </a:cubicBezTo>
                  <a:cubicBezTo>
                    <a:pt x="33620" y="45956"/>
                    <a:pt x="34299" y="45315"/>
                    <a:pt x="35206" y="44732"/>
                  </a:cubicBezTo>
                  <a:cubicBezTo>
                    <a:pt x="35973" y="44233"/>
                    <a:pt x="36687" y="43891"/>
                    <a:pt x="37332" y="43661"/>
                  </a:cubicBezTo>
                  <a:close/>
                  <a:moveTo>
                    <a:pt x="45772" y="43661"/>
                  </a:moveTo>
                  <a:cubicBezTo>
                    <a:pt x="46417" y="43891"/>
                    <a:pt x="47130" y="44233"/>
                    <a:pt x="47899" y="44732"/>
                  </a:cubicBezTo>
                  <a:cubicBezTo>
                    <a:pt x="48804" y="45315"/>
                    <a:pt x="49488" y="45956"/>
                    <a:pt x="50014" y="46678"/>
                  </a:cubicBezTo>
                  <a:cubicBezTo>
                    <a:pt x="49665" y="46731"/>
                    <a:pt x="49309" y="46758"/>
                    <a:pt x="48940" y="46758"/>
                  </a:cubicBezTo>
                  <a:cubicBezTo>
                    <a:pt x="48375" y="46758"/>
                    <a:pt x="47781" y="46694"/>
                    <a:pt x="47142" y="46559"/>
                  </a:cubicBezTo>
                  <a:cubicBezTo>
                    <a:pt x="46248" y="46367"/>
                    <a:pt x="45500" y="46106"/>
                    <a:pt x="44882" y="45810"/>
                  </a:cubicBezTo>
                  <a:cubicBezTo>
                    <a:pt x="44487" y="45050"/>
                    <a:pt x="44041" y="44467"/>
                    <a:pt x="43615" y="44026"/>
                  </a:cubicBezTo>
                  <a:cubicBezTo>
                    <a:pt x="44229" y="44018"/>
                    <a:pt x="44955" y="43918"/>
                    <a:pt x="45772" y="43661"/>
                  </a:cubicBezTo>
                  <a:close/>
                  <a:moveTo>
                    <a:pt x="5055" y="45806"/>
                  </a:moveTo>
                  <a:cubicBezTo>
                    <a:pt x="6073" y="45806"/>
                    <a:pt x="6959" y="46563"/>
                    <a:pt x="7090" y="47599"/>
                  </a:cubicBezTo>
                  <a:cubicBezTo>
                    <a:pt x="7236" y="48720"/>
                    <a:pt x="6442" y="49748"/>
                    <a:pt x="5317" y="49895"/>
                  </a:cubicBezTo>
                  <a:cubicBezTo>
                    <a:pt x="5229" y="49906"/>
                    <a:pt x="5141" y="49911"/>
                    <a:pt x="5053" y="49911"/>
                  </a:cubicBezTo>
                  <a:cubicBezTo>
                    <a:pt x="4870" y="49911"/>
                    <a:pt x="4687" y="49887"/>
                    <a:pt x="4511" y="49840"/>
                  </a:cubicBezTo>
                  <a:cubicBezTo>
                    <a:pt x="4461" y="49806"/>
                    <a:pt x="4403" y="49779"/>
                    <a:pt x="4341" y="49767"/>
                  </a:cubicBezTo>
                  <a:cubicBezTo>
                    <a:pt x="4318" y="49760"/>
                    <a:pt x="4295" y="49760"/>
                    <a:pt x="4272" y="49756"/>
                  </a:cubicBezTo>
                  <a:cubicBezTo>
                    <a:pt x="4107" y="49687"/>
                    <a:pt x="3946" y="49595"/>
                    <a:pt x="3801" y="49484"/>
                  </a:cubicBezTo>
                  <a:cubicBezTo>
                    <a:pt x="3367" y="49149"/>
                    <a:pt x="3090" y="48666"/>
                    <a:pt x="3021" y="48121"/>
                  </a:cubicBezTo>
                  <a:cubicBezTo>
                    <a:pt x="2948" y="47576"/>
                    <a:pt x="3094" y="47039"/>
                    <a:pt x="3432" y="46605"/>
                  </a:cubicBezTo>
                  <a:cubicBezTo>
                    <a:pt x="3570" y="46424"/>
                    <a:pt x="3735" y="46271"/>
                    <a:pt x="3923" y="46148"/>
                  </a:cubicBezTo>
                  <a:cubicBezTo>
                    <a:pt x="4173" y="46079"/>
                    <a:pt x="4407" y="45979"/>
                    <a:pt x="4630" y="45852"/>
                  </a:cubicBezTo>
                  <a:cubicBezTo>
                    <a:pt x="4683" y="45841"/>
                    <a:pt x="4737" y="45829"/>
                    <a:pt x="4795" y="45826"/>
                  </a:cubicBezTo>
                  <a:cubicBezTo>
                    <a:pt x="4883" y="45815"/>
                    <a:pt x="4971" y="45806"/>
                    <a:pt x="5055" y="45806"/>
                  </a:cubicBezTo>
                  <a:close/>
                  <a:moveTo>
                    <a:pt x="78027" y="46137"/>
                  </a:moveTo>
                  <a:cubicBezTo>
                    <a:pt x="78121" y="46137"/>
                    <a:pt x="78215" y="46143"/>
                    <a:pt x="78309" y="46155"/>
                  </a:cubicBezTo>
                  <a:cubicBezTo>
                    <a:pt x="78854" y="46229"/>
                    <a:pt x="79334" y="46513"/>
                    <a:pt x="79664" y="46950"/>
                  </a:cubicBezTo>
                  <a:cubicBezTo>
                    <a:pt x="79998" y="47388"/>
                    <a:pt x="80137" y="47925"/>
                    <a:pt x="80063" y="48470"/>
                  </a:cubicBezTo>
                  <a:cubicBezTo>
                    <a:pt x="79986" y="49011"/>
                    <a:pt x="79706" y="49495"/>
                    <a:pt x="79269" y="49825"/>
                  </a:cubicBezTo>
                  <a:cubicBezTo>
                    <a:pt x="79115" y="49941"/>
                    <a:pt x="78950" y="50033"/>
                    <a:pt x="78778" y="50102"/>
                  </a:cubicBezTo>
                  <a:cubicBezTo>
                    <a:pt x="78727" y="50109"/>
                    <a:pt x="78681" y="50129"/>
                    <a:pt x="78640" y="50148"/>
                  </a:cubicBezTo>
                  <a:cubicBezTo>
                    <a:pt x="78444" y="50209"/>
                    <a:pt x="78241" y="50240"/>
                    <a:pt x="78033" y="50240"/>
                  </a:cubicBezTo>
                  <a:cubicBezTo>
                    <a:pt x="77939" y="50240"/>
                    <a:pt x="77845" y="50234"/>
                    <a:pt x="77749" y="50221"/>
                  </a:cubicBezTo>
                  <a:cubicBezTo>
                    <a:pt x="76628" y="50067"/>
                    <a:pt x="75841" y="49030"/>
                    <a:pt x="75995" y="47910"/>
                  </a:cubicBezTo>
                  <a:cubicBezTo>
                    <a:pt x="76071" y="47365"/>
                    <a:pt x="76351" y="46885"/>
                    <a:pt x="76789" y="46552"/>
                  </a:cubicBezTo>
                  <a:cubicBezTo>
                    <a:pt x="77151" y="46278"/>
                    <a:pt x="77583" y="46137"/>
                    <a:pt x="78027" y="46137"/>
                  </a:cubicBezTo>
                  <a:close/>
                  <a:moveTo>
                    <a:pt x="40698" y="45234"/>
                  </a:moveTo>
                  <a:cubicBezTo>
                    <a:pt x="40710" y="45849"/>
                    <a:pt x="40806" y="46575"/>
                    <a:pt x="41063" y="47392"/>
                  </a:cubicBezTo>
                  <a:cubicBezTo>
                    <a:pt x="40832" y="48036"/>
                    <a:pt x="40491" y="48750"/>
                    <a:pt x="39991" y="49518"/>
                  </a:cubicBezTo>
                  <a:cubicBezTo>
                    <a:pt x="39408" y="50424"/>
                    <a:pt x="38767" y="51107"/>
                    <a:pt x="38046" y="51633"/>
                  </a:cubicBezTo>
                  <a:cubicBezTo>
                    <a:pt x="37911" y="50750"/>
                    <a:pt x="37942" y="49817"/>
                    <a:pt x="38165" y="48762"/>
                  </a:cubicBezTo>
                  <a:cubicBezTo>
                    <a:pt x="38361" y="47868"/>
                    <a:pt x="38621" y="47119"/>
                    <a:pt x="38913" y="46501"/>
                  </a:cubicBezTo>
                  <a:cubicBezTo>
                    <a:pt x="39673" y="46106"/>
                    <a:pt x="40257" y="45661"/>
                    <a:pt x="40698" y="45234"/>
                  </a:cubicBezTo>
                  <a:close/>
                  <a:moveTo>
                    <a:pt x="42406" y="45234"/>
                  </a:moveTo>
                  <a:cubicBezTo>
                    <a:pt x="42847" y="45661"/>
                    <a:pt x="43431" y="46106"/>
                    <a:pt x="44191" y="46501"/>
                  </a:cubicBezTo>
                  <a:cubicBezTo>
                    <a:pt x="44487" y="47119"/>
                    <a:pt x="44747" y="47868"/>
                    <a:pt x="44939" y="48762"/>
                  </a:cubicBezTo>
                  <a:cubicBezTo>
                    <a:pt x="45166" y="49817"/>
                    <a:pt x="45192" y="50750"/>
                    <a:pt x="45058" y="51633"/>
                  </a:cubicBezTo>
                  <a:cubicBezTo>
                    <a:pt x="44336" y="51107"/>
                    <a:pt x="43699" y="50424"/>
                    <a:pt x="43112" y="49518"/>
                  </a:cubicBezTo>
                  <a:cubicBezTo>
                    <a:pt x="42613" y="48750"/>
                    <a:pt x="42271" y="48036"/>
                    <a:pt x="42041" y="47392"/>
                  </a:cubicBezTo>
                  <a:cubicBezTo>
                    <a:pt x="42299" y="46575"/>
                    <a:pt x="42398" y="45849"/>
                    <a:pt x="42406" y="45234"/>
                  </a:cubicBezTo>
                  <a:close/>
                  <a:moveTo>
                    <a:pt x="37688" y="47035"/>
                  </a:moveTo>
                  <a:cubicBezTo>
                    <a:pt x="37523" y="47496"/>
                    <a:pt x="37378" y="48006"/>
                    <a:pt x="37259" y="48570"/>
                  </a:cubicBezTo>
                  <a:cubicBezTo>
                    <a:pt x="36971" y="49909"/>
                    <a:pt x="36971" y="51076"/>
                    <a:pt x="37197" y="52171"/>
                  </a:cubicBezTo>
                  <a:cubicBezTo>
                    <a:pt x="35570" y="53050"/>
                    <a:pt x="33551" y="53383"/>
                    <a:pt x="30906" y="53817"/>
                  </a:cubicBezTo>
                  <a:cubicBezTo>
                    <a:pt x="31340" y="51172"/>
                    <a:pt x="31674" y="49154"/>
                    <a:pt x="32553" y="47526"/>
                  </a:cubicBezTo>
                  <a:cubicBezTo>
                    <a:pt x="33068" y="47634"/>
                    <a:pt x="33597" y="47691"/>
                    <a:pt x="34157" y="47691"/>
                  </a:cubicBezTo>
                  <a:cubicBezTo>
                    <a:pt x="34783" y="47691"/>
                    <a:pt x="35447" y="47618"/>
                    <a:pt x="36157" y="47464"/>
                  </a:cubicBezTo>
                  <a:cubicBezTo>
                    <a:pt x="36717" y="47346"/>
                    <a:pt x="37228" y="47200"/>
                    <a:pt x="37688" y="47035"/>
                  </a:cubicBezTo>
                  <a:close/>
                  <a:moveTo>
                    <a:pt x="45415" y="47035"/>
                  </a:moveTo>
                  <a:lnTo>
                    <a:pt x="45415" y="47035"/>
                  </a:lnTo>
                  <a:cubicBezTo>
                    <a:pt x="45876" y="47200"/>
                    <a:pt x="46386" y="47346"/>
                    <a:pt x="46951" y="47464"/>
                  </a:cubicBezTo>
                  <a:cubicBezTo>
                    <a:pt x="47660" y="47618"/>
                    <a:pt x="48321" y="47691"/>
                    <a:pt x="48946" y="47691"/>
                  </a:cubicBezTo>
                  <a:cubicBezTo>
                    <a:pt x="49507" y="47691"/>
                    <a:pt x="50037" y="47634"/>
                    <a:pt x="50551" y="47526"/>
                  </a:cubicBezTo>
                  <a:cubicBezTo>
                    <a:pt x="51430" y="49154"/>
                    <a:pt x="51764" y="51172"/>
                    <a:pt x="52197" y="53817"/>
                  </a:cubicBezTo>
                  <a:cubicBezTo>
                    <a:pt x="49553" y="53383"/>
                    <a:pt x="47534" y="53050"/>
                    <a:pt x="45906" y="52171"/>
                  </a:cubicBezTo>
                  <a:cubicBezTo>
                    <a:pt x="46133" y="51076"/>
                    <a:pt x="46133" y="49909"/>
                    <a:pt x="45845" y="48570"/>
                  </a:cubicBezTo>
                  <a:cubicBezTo>
                    <a:pt x="45726" y="48006"/>
                    <a:pt x="45580" y="47496"/>
                    <a:pt x="45415" y="47035"/>
                  </a:cubicBezTo>
                  <a:close/>
                  <a:moveTo>
                    <a:pt x="41554" y="48632"/>
                  </a:moveTo>
                  <a:cubicBezTo>
                    <a:pt x="41761" y="49077"/>
                    <a:pt x="42018" y="49541"/>
                    <a:pt x="42333" y="50024"/>
                  </a:cubicBezTo>
                  <a:cubicBezTo>
                    <a:pt x="43077" y="51176"/>
                    <a:pt x="43903" y="51998"/>
                    <a:pt x="44836" y="52616"/>
                  </a:cubicBezTo>
                  <a:cubicBezTo>
                    <a:pt x="44306" y="54385"/>
                    <a:pt x="43116" y="56051"/>
                    <a:pt x="41554" y="58223"/>
                  </a:cubicBezTo>
                  <a:cubicBezTo>
                    <a:pt x="39988" y="56051"/>
                    <a:pt x="38798" y="54385"/>
                    <a:pt x="38269" y="52616"/>
                  </a:cubicBezTo>
                  <a:cubicBezTo>
                    <a:pt x="39205" y="51998"/>
                    <a:pt x="40030" y="51176"/>
                    <a:pt x="40774" y="50024"/>
                  </a:cubicBezTo>
                  <a:cubicBezTo>
                    <a:pt x="41086" y="49541"/>
                    <a:pt x="41343" y="49077"/>
                    <a:pt x="41554" y="48632"/>
                  </a:cubicBezTo>
                  <a:close/>
                  <a:moveTo>
                    <a:pt x="29782" y="54942"/>
                  </a:moveTo>
                  <a:lnTo>
                    <a:pt x="29782" y="54942"/>
                  </a:lnTo>
                  <a:cubicBezTo>
                    <a:pt x="29713" y="55356"/>
                    <a:pt x="29636" y="55782"/>
                    <a:pt x="29559" y="56224"/>
                  </a:cubicBezTo>
                  <a:cubicBezTo>
                    <a:pt x="29172" y="58346"/>
                    <a:pt x="28120" y="60047"/>
                    <a:pt x="26588" y="61018"/>
                  </a:cubicBezTo>
                  <a:cubicBezTo>
                    <a:pt x="25656" y="61609"/>
                    <a:pt x="24572" y="61911"/>
                    <a:pt x="23425" y="61911"/>
                  </a:cubicBezTo>
                  <a:cubicBezTo>
                    <a:pt x="23231" y="61911"/>
                    <a:pt x="23036" y="61902"/>
                    <a:pt x="22839" y="61885"/>
                  </a:cubicBezTo>
                  <a:cubicBezTo>
                    <a:pt x="22719" y="60522"/>
                    <a:pt x="23018" y="59225"/>
                    <a:pt x="23709" y="58135"/>
                  </a:cubicBezTo>
                  <a:cubicBezTo>
                    <a:pt x="24677" y="56604"/>
                    <a:pt x="26381" y="55552"/>
                    <a:pt x="28499" y="55165"/>
                  </a:cubicBezTo>
                  <a:cubicBezTo>
                    <a:pt x="28942" y="55087"/>
                    <a:pt x="29367" y="55011"/>
                    <a:pt x="29782" y="54942"/>
                  </a:cubicBezTo>
                  <a:close/>
                  <a:moveTo>
                    <a:pt x="53322" y="54942"/>
                  </a:moveTo>
                  <a:lnTo>
                    <a:pt x="53322" y="54942"/>
                  </a:lnTo>
                  <a:cubicBezTo>
                    <a:pt x="53736" y="55011"/>
                    <a:pt x="54163" y="55087"/>
                    <a:pt x="54604" y="55165"/>
                  </a:cubicBezTo>
                  <a:cubicBezTo>
                    <a:pt x="56726" y="55552"/>
                    <a:pt x="58427" y="56604"/>
                    <a:pt x="59398" y="58135"/>
                  </a:cubicBezTo>
                  <a:cubicBezTo>
                    <a:pt x="60089" y="59225"/>
                    <a:pt x="60384" y="60522"/>
                    <a:pt x="60266" y="61885"/>
                  </a:cubicBezTo>
                  <a:cubicBezTo>
                    <a:pt x="60069" y="61902"/>
                    <a:pt x="59873" y="61911"/>
                    <a:pt x="59679" y="61911"/>
                  </a:cubicBezTo>
                  <a:cubicBezTo>
                    <a:pt x="58532" y="61911"/>
                    <a:pt x="57448" y="61609"/>
                    <a:pt x="56516" y="61018"/>
                  </a:cubicBezTo>
                  <a:cubicBezTo>
                    <a:pt x="54984" y="60047"/>
                    <a:pt x="53932" y="58346"/>
                    <a:pt x="53545" y="56224"/>
                  </a:cubicBezTo>
                  <a:cubicBezTo>
                    <a:pt x="53468" y="55782"/>
                    <a:pt x="53395" y="55356"/>
                    <a:pt x="53322" y="54942"/>
                  </a:cubicBezTo>
                  <a:close/>
                  <a:moveTo>
                    <a:pt x="12226" y="63344"/>
                  </a:moveTo>
                  <a:cubicBezTo>
                    <a:pt x="12844" y="63344"/>
                    <a:pt x="13457" y="63624"/>
                    <a:pt x="13865" y="64157"/>
                  </a:cubicBezTo>
                  <a:cubicBezTo>
                    <a:pt x="14548" y="65059"/>
                    <a:pt x="14367" y="66349"/>
                    <a:pt x="13466" y="67032"/>
                  </a:cubicBezTo>
                  <a:cubicBezTo>
                    <a:pt x="13095" y="67313"/>
                    <a:pt x="12659" y="67448"/>
                    <a:pt x="12227" y="67448"/>
                  </a:cubicBezTo>
                  <a:cubicBezTo>
                    <a:pt x="11606" y="67448"/>
                    <a:pt x="10993" y="67169"/>
                    <a:pt x="10591" y="66637"/>
                  </a:cubicBezTo>
                  <a:cubicBezTo>
                    <a:pt x="9907" y="65735"/>
                    <a:pt x="10084" y="64446"/>
                    <a:pt x="10986" y="63762"/>
                  </a:cubicBezTo>
                  <a:cubicBezTo>
                    <a:pt x="11358" y="63482"/>
                    <a:pt x="11792" y="63344"/>
                    <a:pt x="12226" y="63344"/>
                  </a:cubicBezTo>
                  <a:close/>
                  <a:moveTo>
                    <a:pt x="25702" y="43746"/>
                  </a:moveTo>
                  <a:cubicBezTo>
                    <a:pt x="25764" y="43788"/>
                    <a:pt x="25824" y="43829"/>
                    <a:pt x="25886" y="43875"/>
                  </a:cubicBezTo>
                  <a:cubicBezTo>
                    <a:pt x="28039" y="45423"/>
                    <a:pt x="29771" y="46670"/>
                    <a:pt x="31631" y="47280"/>
                  </a:cubicBezTo>
                  <a:cubicBezTo>
                    <a:pt x="30749" y="49027"/>
                    <a:pt x="30404" y="51134"/>
                    <a:pt x="29978" y="53752"/>
                  </a:cubicBezTo>
                  <a:cubicBezTo>
                    <a:pt x="29966" y="53824"/>
                    <a:pt x="29955" y="53898"/>
                    <a:pt x="29939" y="53974"/>
                  </a:cubicBezTo>
                  <a:cubicBezTo>
                    <a:pt x="29425" y="54059"/>
                    <a:pt x="28891" y="54151"/>
                    <a:pt x="28335" y="54251"/>
                  </a:cubicBezTo>
                  <a:cubicBezTo>
                    <a:pt x="25955" y="54685"/>
                    <a:pt x="24032" y="55886"/>
                    <a:pt x="22923" y="57636"/>
                  </a:cubicBezTo>
                  <a:cubicBezTo>
                    <a:pt x="22159" y="58841"/>
                    <a:pt x="21810" y="60258"/>
                    <a:pt x="21895" y="61739"/>
                  </a:cubicBezTo>
                  <a:cubicBezTo>
                    <a:pt x="21794" y="61716"/>
                    <a:pt x="21691" y="61689"/>
                    <a:pt x="21587" y="61663"/>
                  </a:cubicBezTo>
                  <a:cubicBezTo>
                    <a:pt x="21194" y="61558"/>
                    <a:pt x="20816" y="61505"/>
                    <a:pt x="20452" y="61505"/>
                  </a:cubicBezTo>
                  <a:cubicBezTo>
                    <a:pt x="19723" y="61505"/>
                    <a:pt x="19055" y="61716"/>
                    <a:pt x="18458" y="62138"/>
                  </a:cubicBezTo>
                  <a:cubicBezTo>
                    <a:pt x="16667" y="63401"/>
                    <a:pt x="16010" y="66234"/>
                    <a:pt x="15787" y="67619"/>
                  </a:cubicBezTo>
                  <a:cubicBezTo>
                    <a:pt x="15396" y="67416"/>
                    <a:pt x="14970" y="67301"/>
                    <a:pt x="14540" y="67278"/>
                  </a:cubicBezTo>
                  <a:cubicBezTo>
                    <a:pt x="15388" y="66237"/>
                    <a:pt x="15450" y="64710"/>
                    <a:pt x="14601" y="63594"/>
                  </a:cubicBezTo>
                  <a:cubicBezTo>
                    <a:pt x="14017" y="62824"/>
                    <a:pt x="13126" y="62417"/>
                    <a:pt x="12224" y="62417"/>
                  </a:cubicBezTo>
                  <a:cubicBezTo>
                    <a:pt x="11597" y="62417"/>
                    <a:pt x="10964" y="62614"/>
                    <a:pt x="10426" y="63021"/>
                  </a:cubicBezTo>
                  <a:cubicBezTo>
                    <a:pt x="10245" y="63160"/>
                    <a:pt x="10084" y="63313"/>
                    <a:pt x="9942" y="63482"/>
                  </a:cubicBezTo>
                  <a:cubicBezTo>
                    <a:pt x="9919" y="63455"/>
                    <a:pt x="9891" y="63428"/>
                    <a:pt x="9865" y="63409"/>
                  </a:cubicBezTo>
                  <a:cubicBezTo>
                    <a:pt x="4096" y="59029"/>
                    <a:pt x="4403" y="52623"/>
                    <a:pt x="4626" y="50812"/>
                  </a:cubicBezTo>
                  <a:lnTo>
                    <a:pt x="4626" y="50812"/>
                  </a:lnTo>
                  <a:cubicBezTo>
                    <a:pt x="4764" y="50830"/>
                    <a:pt x="4906" y="50842"/>
                    <a:pt x="5048" y="50842"/>
                  </a:cubicBezTo>
                  <a:cubicBezTo>
                    <a:pt x="5179" y="50842"/>
                    <a:pt x="5305" y="50835"/>
                    <a:pt x="5436" y="50816"/>
                  </a:cubicBezTo>
                  <a:cubicBezTo>
                    <a:pt x="7067" y="50608"/>
                    <a:pt x="8222" y="49112"/>
                    <a:pt x="8011" y="47480"/>
                  </a:cubicBezTo>
                  <a:cubicBezTo>
                    <a:pt x="7846" y="46175"/>
                    <a:pt x="6852" y="45177"/>
                    <a:pt x="5631" y="44935"/>
                  </a:cubicBezTo>
                  <a:cubicBezTo>
                    <a:pt x="5808" y="44682"/>
                    <a:pt x="5950" y="44401"/>
                    <a:pt x="6045" y="44098"/>
                  </a:cubicBezTo>
                  <a:cubicBezTo>
                    <a:pt x="7062" y="44837"/>
                    <a:pt x="9144" y="46149"/>
                    <a:pt x="11118" y="46149"/>
                  </a:cubicBezTo>
                  <a:cubicBezTo>
                    <a:pt x="11351" y="46149"/>
                    <a:pt x="11583" y="46131"/>
                    <a:pt x="11811" y="46091"/>
                  </a:cubicBezTo>
                  <a:cubicBezTo>
                    <a:pt x="12894" y="45902"/>
                    <a:pt x="13749" y="45273"/>
                    <a:pt x="14359" y="44214"/>
                  </a:cubicBezTo>
                  <a:cubicBezTo>
                    <a:pt x="14414" y="44121"/>
                    <a:pt x="14467" y="44029"/>
                    <a:pt x="14525" y="43941"/>
                  </a:cubicBezTo>
                  <a:cubicBezTo>
                    <a:pt x="15511" y="45050"/>
                    <a:pt x="16759" y="45803"/>
                    <a:pt x="18152" y="46118"/>
                  </a:cubicBezTo>
                  <a:cubicBezTo>
                    <a:pt x="18632" y="46225"/>
                    <a:pt x="19126" y="46279"/>
                    <a:pt x="19626" y="46279"/>
                  </a:cubicBezTo>
                  <a:cubicBezTo>
                    <a:pt x="21215" y="46279"/>
                    <a:pt x="22857" y="45734"/>
                    <a:pt x="24373" y="44682"/>
                  </a:cubicBezTo>
                  <a:cubicBezTo>
                    <a:pt x="24838" y="44359"/>
                    <a:pt x="25280" y="44049"/>
                    <a:pt x="25702" y="43746"/>
                  </a:cubicBezTo>
                  <a:close/>
                  <a:moveTo>
                    <a:pt x="57402" y="43746"/>
                  </a:moveTo>
                  <a:cubicBezTo>
                    <a:pt x="57825" y="44049"/>
                    <a:pt x="58269" y="44359"/>
                    <a:pt x="58730" y="44682"/>
                  </a:cubicBezTo>
                  <a:cubicBezTo>
                    <a:pt x="60246" y="45734"/>
                    <a:pt x="61889" y="46279"/>
                    <a:pt x="63482" y="46279"/>
                  </a:cubicBezTo>
                  <a:cubicBezTo>
                    <a:pt x="63977" y="46279"/>
                    <a:pt x="64472" y="46225"/>
                    <a:pt x="64952" y="46118"/>
                  </a:cubicBezTo>
                  <a:cubicBezTo>
                    <a:pt x="66345" y="45803"/>
                    <a:pt x="67593" y="45050"/>
                    <a:pt x="68579" y="43941"/>
                  </a:cubicBezTo>
                  <a:cubicBezTo>
                    <a:pt x="68636" y="44029"/>
                    <a:pt x="68691" y="44121"/>
                    <a:pt x="68744" y="44214"/>
                  </a:cubicBezTo>
                  <a:cubicBezTo>
                    <a:pt x="69354" y="45273"/>
                    <a:pt x="70214" y="45902"/>
                    <a:pt x="71293" y="46091"/>
                  </a:cubicBezTo>
                  <a:cubicBezTo>
                    <a:pt x="71521" y="46130"/>
                    <a:pt x="71751" y="46148"/>
                    <a:pt x="71984" y="46148"/>
                  </a:cubicBezTo>
                  <a:cubicBezTo>
                    <a:pt x="73973" y="46148"/>
                    <a:pt x="76071" y="44819"/>
                    <a:pt x="77081" y="44087"/>
                  </a:cubicBezTo>
                  <a:cubicBezTo>
                    <a:pt x="77212" y="44509"/>
                    <a:pt x="77434" y="44897"/>
                    <a:pt x="77726" y="45223"/>
                  </a:cubicBezTo>
                  <a:cubicBezTo>
                    <a:pt x="77184" y="45277"/>
                    <a:pt x="76670" y="45477"/>
                    <a:pt x="76229" y="45810"/>
                  </a:cubicBezTo>
                  <a:cubicBezTo>
                    <a:pt x="75595" y="46294"/>
                    <a:pt x="75185" y="46993"/>
                    <a:pt x="75077" y="47783"/>
                  </a:cubicBezTo>
                  <a:cubicBezTo>
                    <a:pt x="74851" y="49411"/>
                    <a:pt x="75995" y="50919"/>
                    <a:pt x="77622" y="51142"/>
                  </a:cubicBezTo>
                  <a:cubicBezTo>
                    <a:pt x="77760" y="51161"/>
                    <a:pt x="77898" y="51172"/>
                    <a:pt x="78036" y="51172"/>
                  </a:cubicBezTo>
                  <a:cubicBezTo>
                    <a:pt x="78183" y="51172"/>
                    <a:pt x="78328" y="51161"/>
                    <a:pt x="78470" y="51138"/>
                  </a:cubicBezTo>
                  <a:lnTo>
                    <a:pt x="78470" y="51138"/>
                  </a:lnTo>
                  <a:cubicBezTo>
                    <a:pt x="79430" y="59187"/>
                    <a:pt x="73090" y="63589"/>
                    <a:pt x="73024" y="63635"/>
                  </a:cubicBezTo>
                  <a:cubicBezTo>
                    <a:pt x="72993" y="63654"/>
                    <a:pt x="72970" y="63674"/>
                    <a:pt x="72947" y="63700"/>
                  </a:cubicBezTo>
                  <a:cubicBezTo>
                    <a:pt x="72821" y="63555"/>
                    <a:pt x="72679" y="63420"/>
                    <a:pt x="72521" y="63302"/>
                  </a:cubicBezTo>
                  <a:cubicBezTo>
                    <a:pt x="71980" y="62883"/>
                    <a:pt x="71339" y="62680"/>
                    <a:pt x="70703" y="62680"/>
                  </a:cubicBezTo>
                  <a:cubicBezTo>
                    <a:pt x="69811" y="62680"/>
                    <a:pt x="68928" y="63079"/>
                    <a:pt x="68341" y="63839"/>
                  </a:cubicBezTo>
                  <a:cubicBezTo>
                    <a:pt x="67539" y="64879"/>
                    <a:pt x="67531" y="66283"/>
                    <a:pt x="68222" y="67320"/>
                  </a:cubicBezTo>
                  <a:cubicBezTo>
                    <a:pt x="67912" y="67374"/>
                    <a:pt x="67604" y="67477"/>
                    <a:pt x="67316" y="67631"/>
                  </a:cubicBezTo>
                  <a:cubicBezTo>
                    <a:pt x="67097" y="66249"/>
                    <a:pt x="66441" y="63405"/>
                    <a:pt x="64645" y="62138"/>
                  </a:cubicBezTo>
                  <a:cubicBezTo>
                    <a:pt x="64048" y="61716"/>
                    <a:pt x="63380" y="61505"/>
                    <a:pt x="62653" y="61505"/>
                  </a:cubicBezTo>
                  <a:cubicBezTo>
                    <a:pt x="62289" y="61505"/>
                    <a:pt x="61911" y="61558"/>
                    <a:pt x="61520" y="61663"/>
                  </a:cubicBezTo>
                  <a:cubicBezTo>
                    <a:pt x="61417" y="61689"/>
                    <a:pt x="61313" y="61716"/>
                    <a:pt x="61210" y="61739"/>
                  </a:cubicBezTo>
                  <a:cubicBezTo>
                    <a:pt x="61294" y="60258"/>
                    <a:pt x="60945" y="58841"/>
                    <a:pt x="60181" y="57636"/>
                  </a:cubicBezTo>
                  <a:cubicBezTo>
                    <a:pt x="59072" y="55886"/>
                    <a:pt x="57148" y="54685"/>
                    <a:pt x="54769" y="54251"/>
                  </a:cubicBezTo>
                  <a:cubicBezTo>
                    <a:pt x="54213" y="54151"/>
                    <a:pt x="53679" y="54059"/>
                    <a:pt x="53164" y="53974"/>
                  </a:cubicBezTo>
                  <a:cubicBezTo>
                    <a:pt x="53149" y="53898"/>
                    <a:pt x="53138" y="53824"/>
                    <a:pt x="53126" y="53748"/>
                  </a:cubicBezTo>
                  <a:cubicBezTo>
                    <a:pt x="52700" y="51134"/>
                    <a:pt x="52355" y="49027"/>
                    <a:pt x="51472" y="47280"/>
                  </a:cubicBezTo>
                  <a:cubicBezTo>
                    <a:pt x="53334" y="46670"/>
                    <a:pt x="55065" y="45423"/>
                    <a:pt x="57217" y="43875"/>
                  </a:cubicBezTo>
                  <a:cubicBezTo>
                    <a:pt x="57279" y="43829"/>
                    <a:pt x="57341" y="43788"/>
                    <a:pt x="57402" y="43746"/>
                  </a:cubicBezTo>
                  <a:close/>
                  <a:moveTo>
                    <a:pt x="70702" y="63608"/>
                  </a:moveTo>
                  <a:cubicBezTo>
                    <a:pt x="71140" y="63608"/>
                    <a:pt x="71581" y="63747"/>
                    <a:pt x="71953" y="64035"/>
                  </a:cubicBezTo>
                  <a:cubicBezTo>
                    <a:pt x="72387" y="64372"/>
                    <a:pt x="72667" y="64856"/>
                    <a:pt x="72736" y="65397"/>
                  </a:cubicBezTo>
                  <a:cubicBezTo>
                    <a:pt x="72805" y="65943"/>
                    <a:pt x="72659" y="66480"/>
                    <a:pt x="72325" y="66913"/>
                  </a:cubicBezTo>
                  <a:cubicBezTo>
                    <a:pt x="71991" y="67347"/>
                    <a:pt x="71508" y="67627"/>
                    <a:pt x="70962" y="67696"/>
                  </a:cubicBezTo>
                  <a:cubicBezTo>
                    <a:pt x="70874" y="67707"/>
                    <a:pt x="70786" y="67712"/>
                    <a:pt x="70698" y="67712"/>
                  </a:cubicBezTo>
                  <a:cubicBezTo>
                    <a:pt x="70561" y="67712"/>
                    <a:pt x="70425" y="67699"/>
                    <a:pt x="70291" y="67673"/>
                  </a:cubicBezTo>
                  <a:cubicBezTo>
                    <a:pt x="70064" y="67543"/>
                    <a:pt x="69827" y="67447"/>
                    <a:pt x="69581" y="67381"/>
                  </a:cubicBezTo>
                  <a:cubicBezTo>
                    <a:pt x="69535" y="67351"/>
                    <a:pt x="69489" y="67320"/>
                    <a:pt x="69446" y="67286"/>
                  </a:cubicBezTo>
                  <a:cubicBezTo>
                    <a:pt x="68548" y="66595"/>
                    <a:pt x="68383" y="65301"/>
                    <a:pt x="69074" y="64407"/>
                  </a:cubicBezTo>
                  <a:cubicBezTo>
                    <a:pt x="69480" y="63882"/>
                    <a:pt x="70088" y="63608"/>
                    <a:pt x="70702" y="63608"/>
                  </a:cubicBezTo>
                  <a:close/>
                  <a:moveTo>
                    <a:pt x="20453" y="62434"/>
                  </a:moveTo>
                  <a:cubicBezTo>
                    <a:pt x="20735" y="62434"/>
                    <a:pt x="21031" y="62476"/>
                    <a:pt x="21345" y="62561"/>
                  </a:cubicBezTo>
                  <a:cubicBezTo>
                    <a:pt x="21567" y="62622"/>
                    <a:pt x="21790" y="62672"/>
                    <a:pt x="22013" y="62710"/>
                  </a:cubicBezTo>
                  <a:cubicBezTo>
                    <a:pt x="22056" y="62933"/>
                    <a:pt x="22105" y="63156"/>
                    <a:pt x="22163" y="63378"/>
                  </a:cubicBezTo>
                  <a:cubicBezTo>
                    <a:pt x="22409" y="64292"/>
                    <a:pt x="22297" y="65059"/>
                    <a:pt x="21825" y="65731"/>
                  </a:cubicBezTo>
                  <a:cubicBezTo>
                    <a:pt x="20681" y="67358"/>
                    <a:pt x="17760" y="67907"/>
                    <a:pt x="16667" y="68057"/>
                  </a:cubicBezTo>
                  <a:cubicBezTo>
                    <a:pt x="16816" y="66963"/>
                    <a:pt x="17365" y="64042"/>
                    <a:pt x="18996" y="62898"/>
                  </a:cubicBezTo>
                  <a:cubicBezTo>
                    <a:pt x="19435" y="62588"/>
                    <a:pt x="19916" y="62434"/>
                    <a:pt x="20453" y="62434"/>
                  </a:cubicBezTo>
                  <a:close/>
                  <a:moveTo>
                    <a:pt x="62651" y="62434"/>
                  </a:moveTo>
                  <a:cubicBezTo>
                    <a:pt x="63188" y="62434"/>
                    <a:pt x="63670" y="62588"/>
                    <a:pt x="64108" y="62898"/>
                  </a:cubicBezTo>
                  <a:cubicBezTo>
                    <a:pt x="65738" y="64042"/>
                    <a:pt x="66287" y="66963"/>
                    <a:pt x="66438" y="68057"/>
                  </a:cubicBezTo>
                  <a:cubicBezTo>
                    <a:pt x="65343" y="67907"/>
                    <a:pt x="62422" y="67358"/>
                    <a:pt x="61279" y="65731"/>
                  </a:cubicBezTo>
                  <a:cubicBezTo>
                    <a:pt x="60806" y="65059"/>
                    <a:pt x="60695" y="64292"/>
                    <a:pt x="60941" y="63378"/>
                  </a:cubicBezTo>
                  <a:cubicBezTo>
                    <a:pt x="60999" y="63156"/>
                    <a:pt x="61052" y="62933"/>
                    <a:pt x="61091" y="62710"/>
                  </a:cubicBezTo>
                  <a:cubicBezTo>
                    <a:pt x="61313" y="62672"/>
                    <a:pt x="61536" y="62622"/>
                    <a:pt x="61759" y="62561"/>
                  </a:cubicBezTo>
                  <a:cubicBezTo>
                    <a:pt x="62073" y="62476"/>
                    <a:pt x="62369" y="62434"/>
                    <a:pt x="62651" y="62434"/>
                  </a:cubicBezTo>
                  <a:close/>
                  <a:moveTo>
                    <a:pt x="41554" y="59820"/>
                  </a:moveTo>
                  <a:cubicBezTo>
                    <a:pt x="41796" y="60162"/>
                    <a:pt x="42045" y="60515"/>
                    <a:pt x="42299" y="60880"/>
                  </a:cubicBezTo>
                  <a:cubicBezTo>
                    <a:pt x="43527" y="62653"/>
                    <a:pt x="43987" y="64602"/>
                    <a:pt x="43588" y="66368"/>
                  </a:cubicBezTo>
                  <a:cubicBezTo>
                    <a:pt x="43308" y="67631"/>
                    <a:pt x="42598" y="68760"/>
                    <a:pt x="41554" y="69635"/>
                  </a:cubicBezTo>
                  <a:cubicBezTo>
                    <a:pt x="40506" y="68760"/>
                    <a:pt x="39796" y="67631"/>
                    <a:pt x="39516" y="66368"/>
                  </a:cubicBezTo>
                  <a:cubicBezTo>
                    <a:pt x="39116" y="64602"/>
                    <a:pt x="39577" y="62653"/>
                    <a:pt x="40806" y="60880"/>
                  </a:cubicBezTo>
                  <a:cubicBezTo>
                    <a:pt x="41059" y="60515"/>
                    <a:pt x="41309" y="60162"/>
                    <a:pt x="41554" y="59820"/>
                  </a:cubicBezTo>
                  <a:close/>
                  <a:moveTo>
                    <a:pt x="14364" y="68203"/>
                  </a:moveTo>
                  <a:cubicBezTo>
                    <a:pt x="14874" y="68203"/>
                    <a:pt x="15384" y="68379"/>
                    <a:pt x="15792" y="68740"/>
                  </a:cubicBezTo>
                  <a:cubicBezTo>
                    <a:pt x="15818" y="68771"/>
                    <a:pt x="15849" y="68798"/>
                    <a:pt x="15884" y="68825"/>
                  </a:cubicBezTo>
                  <a:cubicBezTo>
                    <a:pt x="15887" y="68829"/>
                    <a:pt x="15891" y="68832"/>
                    <a:pt x="15895" y="68836"/>
                  </a:cubicBezTo>
                  <a:lnTo>
                    <a:pt x="15899" y="68840"/>
                  </a:lnTo>
                  <a:cubicBezTo>
                    <a:pt x="15925" y="68875"/>
                    <a:pt x="15953" y="68905"/>
                    <a:pt x="15987" y="68932"/>
                  </a:cubicBezTo>
                  <a:cubicBezTo>
                    <a:pt x="16455" y="69461"/>
                    <a:pt x="16621" y="70168"/>
                    <a:pt x="16478" y="70820"/>
                  </a:cubicBezTo>
                  <a:cubicBezTo>
                    <a:pt x="16348" y="71051"/>
                    <a:pt x="16252" y="71289"/>
                    <a:pt x="16187" y="71530"/>
                  </a:cubicBezTo>
                  <a:cubicBezTo>
                    <a:pt x="16106" y="71661"/>
                    <a:pt x="16006" y="71784"/>
                    <a:pt x="15895" y="71899"/>
                  </a:cubicBezTo>
                  <a:cubicBezTo>
                    <a:pt x="15484" y="72306"/>
                    <a:pt x="14940" y="72533"/>
                    <a:pt x="14364" y="72533"/>
                  </a:cubicBezTo>
                  <a:cubicBezTo>
                    <a:pt x="13783" y="72533"/>
                    <a:pt x="13239" y="72306"/>
                    <a:pt x="12832" y="71899"/>
                  </a:cubicBezTo>
                  <a:cubicBezTo>
                    <a:pt x="11987" y="71055"/>
                    <a:pt x="11987" y="69681"/>
                    <a:pt x="12832" y="68836"/>
                  </a:cubicBezTo>
                  <a:cubicBezTo>
                    <a:pt x="13254" y="68414"/>
                    <a:pt x="13806" y="68203"/>
                    <a:pt x="14364" y="68203"/>
                  </a:cubicBezTo>
                  <a:close/>
                  <a:moveTo>
                    <a:pt x="68767" y="68203"/>
                  </a:moveTo>
                  <a:cubicBezTo>
                    <a:pt x="68921" y="68203"/>
                    <a:pt x="69070" y="68218"/>
                    <a:pt x="69221" y="68249"/>
                  </a:cubicBezTo>
                  <a:cubicBezTo>
                    <a:pt x="69451" y="68379"/>
                    <a:pt x="69688" y="68476"/>
                    <a:pt x="69934" y="68540"/>
                  </a:cubicBezTo>
                  <a:cubicBezTo>
                    <a:pt x="70064" y="68625"/>
                    <a:pt x="70183" y="68721"/>
                    <a:pt x="70298" y="68836"/>
                  </a:cubicBezTo>
                  <a:cubicBezTo>
                    <a:pt x="71143" y="69681"/>
                    <a:pt x="71143" y="71055"/>
                    <a:pt x="70298" y="71899"/>
                  </a:cubicBezTo>
                  <a:cubicBezTo>
                    <a:pt x="69888" y="72306"/>
                    <a:pt x="69347" y="72533"/>
                    <a:pt x="68767" y="72533"/>
                  </a:cubicBezTo>
                  <a:cubicBezTo>
                    <a:pt x="68188" y="72533"/>
                    <a:pt x="67643" y="72306"/>
                    <a:pt x="67235" y="71899"/>
                  </a:cubicBezTo>
                  <a:cubicBezTo>
                    <a:pt x="66392" y="71055"/>
                    <a:pt x="66392" y="69681"/>
                    <a:pt x="67235" y="68836"/>
                  </a:cubicBezTo>
                  <a:cubicBezTo>
                    <a:pt x="67658" y="68414"/>
                    <a:pt x="68211" y="68203"/>
                    <a:pt x="68767" y="68203"/>
                  </a:cubicBezTo>
                  <a:close/>
                  <a:moveTo>
                    <a:pt x="19073" y="70249"/>
                  </a:moveTo>
                  <a:cubicBezTo>
                    <a:pt x="19526" y="70249"/>
                    <a:pt x="19960" y="70395"/>
                    <a:pt x="20324" y="70675"/>
                  </a:cubicBezTo>
                  <a:cubicBezTo>
                    <a:pt x="20758" y="71009"/>
                    <a:pt x="21034" y="71493"/>
                    <a:pt x="21103" y="72037"/>
                  </a:cubicBezTo>
                  <a:cubicBezTo>
                    <a:pt x="21172" y="72582"/>
                    <a:pt x="21027" y="73120"/>
                    <a:pt x="20692" y="73553"/>
                  </a:cubicBezTo>
                  <a:cubicBezTo>
                    <a:pt x="20527" y="73768"/>
                    <a:pt x="20329" y="73945"/>
                    <a:pt x="20102" y="74076"/>
                  </a:cubicBezTo>
                  <a:cubicBezTo>
                    <a:pt x="20033" y="74083"/>
                    <a:pt x="19964" y="74106"/>
                    <a:pt x="19902" y="74148"/>
                  </a:cubicBezTo>
                  <a:cubicBezTo>
                    <a:pt x="19875" y="74164"/>
                    <a:pt x="19852" y="74187"/>
                    <a:pt x="19829" y="74206"/>
                  </a:cubicBezTo>
                  <a:cubicBezTo>
                    <a:pt x="19672" y="74271"/>
                    <a:pt x="19503" y="74313"/>
                    <a:pt x="19330" y="74336"/>
                  </a:cubicBezTo>
                  <a:cubicBezTo>
                    <a:pt x="19242" y="74348"/>
                    <a:pt x="19154" y="74353"/>
                    <a:pt x="19067" y="74353"/>
                  </a:cubicBezTo>
                  <a:cubicBezTo>
                    <a:pt x="18616" y="74353"/>
                    <a:pt x="18177" y="74206"/>
                    <a:pt x="17814" y="73926"/>
                  </a:cubicBezTo>
                  <a:cubicBezTo>
                    <a:pt x="17381" y="73588"/>
                    <a:pt x="17104" y="73105"/>
                    <a:pt x="17035" y="72563"/>
                  </a:cubicBezTo>
                  <a:cubicBezTo>
                    <a:pt x="17004" y="72337"/>
                    <a:pt x="17012" y="72110"/>
                    <a:pt x="17058" y="71892"/>
                  </a:cubicBezTo>
                  <a:cubicBezTo>
                    <a:pt x="17184" y="71669"/>
                    <a:pt x="17284" y="71427"/>
                    <a:pt x="17349" y="71178"/>
                  </a:cubicBezTo>
                  <a:cubicBezTo>
                    <a:pt x="17381" y="71132"/>
                    <a:pt x="17411" y="71089"/>
                    <a:pt x="17445" y="71047"/>
                  </a:cubicBezTo>
                  <a:cubicBezTo>
                    <a:pt x="17780" y="70613"/>
                    <a:pt x="18263" y="70333"/>
                    <a:pt x="18809" y="70264"/>
                  </a:cubicBezTo>
                  <a:cubicBezTo>
                    <a:pt x="18896" y="70253"/>
                    <a:pt x="18984" y="70249"/>
                    <a:pt x="19073" y="70249"/>
                  </a:cubicBezTo>
                  <a:close/>
                  <a:moveTo>
                    <a:pt x="63793" y="70448"/>
                  </a:moveTo>
                  <a:cubicBezTo>
                    <a:pt x="63885" y="70448"/>
                    <a:pt x="63981" y="70456"/>
                    <a:pt x="64077" y="70467"/>
                  </a:cubicBezTo>
                  <a:cubicBezTo>
                    <a:pt x="64618" y="70544"/>
                    <a:pt x="65102" y="70825"/>
                    <a:pt x="65432" y="71262"/>
                  </a:cubicBezTo>
                  <a:cubicBezTo>
                    <a:pt x="65761" y="71700"/>
                    <a:pt x="65904" y="72237"/>
                    <a:pt x="65831" y="72782"/>
                  </a:cubicBezTo>
                  <a:cubicBezTo>
                    <a:pt x="65754" y="73327"/>
                    <a:pt x="65474" y="73807"/>
                    <a:pt x="65036" y="74137"/>
                  </a:cubicBezTo>
                  <a:cubicBezTo>
                    <a:pt x="64674" y="74411"/>
                    <a:pt x="64243" y="74555"/>
                    <a:pt x="63796" y="74555"/>
                  </a:cubicBezTo>
                  <a:cubicBezTo>
                    <a:pt x="63703" y="74555"/>
                    <a:pt x="63610" y="74549"/>
                    <a:pt x="63517" y="74536"/>
                  </a:cubicBezTo>
                  <a:cubicBezTo>
                    <a:pt x="62971" y="74459"/>
                    <a:pt x="62491" y="74179"/>
                    <a:pt x="62161" y="73741"/>
                  </a:cubicBezTo>
                  <a:cubicBezTo>
                    <a:pt x="61832" y="73304"/>
                    <a:pt x="61690" y="72767"/>
                    <a:pt x="61763" y="72221"/>
                  </a:cubicBezTo>
                  <a:cubicBezTo>
                    <a:pt x="61839" y="71677"/>
                    <a:pt x="62119" y="71197"/>
                    <a:pt x="62557" y="70866"/>
                  </a:cubicBezTo>
                  <a:cubicBezTo>
                    <a:pt x="62918" y="70595"/>
                    <a:pt x="63348" y="70448"/>
                    <a:pt x="63793" y="70448"/>
                  </a:cubicBezTo>
                  <a:close/>
                  <a:moveTo>
                    <a:pt x="41554" y="70806"/>
                  </a:moveTo>
                  <a:cubicBezTo>
                    <a:pt x="41738" y="70932"/>
                    <a:pt x="41930" y="71055"/>
                    <a:pt x="42129" y="71170"/>
                  </a:cubicBezTo>
                  <a:cubicBezTo>
                    <a:pt x="42947" y="71642"/>
                    <a:pt x="43415" y="72264"/>
                    <a:pt x="43553" y="73070"/>
                  </a:cubicBezTo>
                  <a:cubicBezTo>
                    <a:pt x="43895" y="75031"/>
                    <a:pt x="42218" y="77484"/>
                    <a:pt x="41554" y="78367"/>
                  </a:cubicBezTo>
                  <a:cubicBezTo>
                    <a:pt x="40886" y="77484"/>
                    <a:pt x="39208" y="75031"/>
                    <a:pt x="39550" y="73070"/>
                  </a:cubicBezTo>
                  <a:cubicBezTo>
                    <a:pt x="39692" y="72264"/>
                    <a:pt x="40157" y="71642"/>
                    <a:pt x="40974" y="71170"/>
                  </a:cubicBezTo>
                  <a:cubicBezTo>
                    <a:pt x="41174" y="71055"/>
                    <a:pt x="41366" y="70932"/>
                    <a:pt x="41554" y="70806"/>
                  </a:cubicBezTo>
                  <a:close/>
                  <a:moveTo>
                    <a:pt x="37443" y="53092"/>
                  </a:moveTo>
                  <a:cubicBezTo>
                    <a:pt x="38053" y="54953"/>
                    <a:pt x="39300" y="56685"/>
                    <a:pt x="40848" y="58837"/>
                  </a:cubicBezTo>
                  <a:cubicBezTo>
                    <a:pt x="40894" y="58899"/>
                    <a:pt x="40935" y="58960"/>
                    <a:pt x="40982" y="59022"/>
                  </a:cubicBezTo>
                  <a:cubicBezTo>
                    <a:pt x="40675" y="59444"/>
                    <a:pt x="40364" y="59889"/>
                    <a:pt x="40042" y="60354"/>
                  </a:cubicBezTo>
                  <a:cubicBezTo>
                    <a:pt x="38664" y="62342"/>
                    <a:pt x="38153" y="64549"/>
                    <a:pt x="38606" y="66572"/>
                  </a:cubicBezTo>
                  <a:cubicBezTo>
                    <a:pt x="38921" y="67965"/>
                    <a:pt x="39673" y="69213"/>
                    <a:pt x="40783" y="70198"/>
                  </a:cubicBezTo>
                  <a:cubicBezTo>
                    <a:pt x="40694" y="70256"/>
                    <a:pt x="40602" y="70310"/>
                    <a:pt x="40510" y="70364"/>
                  </a:cubicBezTo>
                  <a:cubicBezTo>
                    <a:pt x="39451" y="70974"/>
                    <a:pt x="38821" y="71830"/>
                    <a:pt x="38632" y="72912"/>
                  </a:cubicBezTo>
                  <a:cubicBezTo>
                    <a:pt x="38257" y="75077"/>
                    <a:pt x="39803" y="77553"/>
                    <a:pt x="40629" y="78685"/>
                  </a:cubicBezTo>
                  <a:cubicBezTo>
                    <a:pt x="40207" y="78816"/>
                    <a:pt x="39826" y="79038"/>
                    <a:pt x="39508" y="79323"/>
                  </a:cubicBezTo>
                  <a:cubicBezTo>
                    <a:pt x="39451" y="78785"/>
                    <a:pt x="39251" y="78271"/>
                    <a:pt x="38917" y="77830"/>
                  </a:cubicBezTo>
                  <a:cubicBezTo>
                    <a:pt x="38434" y="77192"/>
                    <a:pt x="37734" y="76785"/>
                    <a:pt x="36948" y="76678"/>
                  </a:cubicBezTo>
                  <a:cubicBezTo>
                    <a:pt x="36806" y="76658"/>
                    <a:pt x="36665" y="76648"/>
                    <a:pt x="36525" y="76648"/>
                  </a:cubicBezTo>
                  <a:cubicBezTo>
                    <a:pt x="35882" y="76648"/>
                    <a:pt x="35261" y="76857"/>
                    <a:pt x="34740" y="77254"/>
                  </a:cubicBezTo>
                  <a:cubicBezTo>
                    <a:pt x="34104" y="77734"/>
                    <a:pt x="33693" y="78432"/>
                    <a:pt x="33585" y="79222"/>
                  </a:cubicBezTo>
                  <a:cubicBezTo>
                    <a:pt x="33555" y="79445"/>
                    <a:pt x="33551" y="79668"/>
                    <a:pt x="33571" y="79887"/>
                  </a:cubicBezTo>
                  <a:cubicBezTo>
                    <a:pt x="33551" y="79885"/>
                    <a:pt x="33532" y="79884"/>
                    <a:pt x="33513" y="79884"/>
                  </a:cubicBezTo>
                  <a:cubicBezTo>
                    <a:pt x="33493" y="79884"/>
                    <a:pt x="33474" y="79885"/>
                    <a:pt x="33455" y="79887"/>
                  </a:cubicBezTo>
                  <a:cubicBezTo>
                    <a:pt x="32790" y="79978"/>
                    <a:pt x="32150" y="80020"/>
                    <a:pt x="31534" y="80020"/>
                  </a:cubicBezTo>
                  <a:cubicBezTo>
                    <a:pt x="25516" y="80020"/>
                    <a:pt x="21877" y="76006"/>
                    <a:pt x="20850" y="74694"/>
                  </a:cubicBezTo>
                  <a:cubicBezTo>
                    <a:pt x="21061" y="74533"/>
                    <a:pt x="21257" y="74344"/>
                    <a:pt x="21429" y="74122"/>
                  </a:cubicBezTo>
                  <a:cubicBezTo>
                    <a:pt x="22435" y="72820"/>
                    <a:pt x="22194" y="70944"/>
                    <a:pt x="20892" y="69938"/>
                  </a:cubicBezTo>
                  <a:cubicBezTo>
                    <a:pt x="20352" y="69521"/>
                    <a:pt x="19712" y="69319"/>
                    <a:pt x="19077" y="69319"/>
                  </a:cubicBezTo>
                  <a:cubicBezTo>
                    <a:pt x="18491" y="69319"/>
                    <a:pt x="17909" y="69491"/>
                    <a:pt x="17411" y="69823"/>
                  </a:cubicBezTo>
                  <a:cubicBezTo>
                    <a:pt x="17353" y="69512"/>
                    <a:pt x="17254" y="69213"/>
                    <a:pt x="17108" y="68936"/>
                  </a:cubicBezTo>
                  <a:cubicBezTo>
                    <a:pt x="18493" y="68713"/>
                    <a:pt x="21326" y="68057"/>
                    <a:pt x="22585" y="66265"/>
                  </a:cubicBezTo>
                  <a:cubicBezTo>
                    <a:pt x="23218" y="65370"/>
                    <a:pt x="23376" y="64315"/>
                    <a:pt x="23061" y="63140"/>
                  </a:cubicBezTo>
                  <a:cubicBezTo>
                    <a:pt x="23034" y="63036"/>
                    <a:pt x="23007" y="62933"/>
                    <a:pt x="22984" y="62829"/>
                  </a:cubicBezTo>
                  <a:lnTo>
                    <a:pt x="22984" y="62829"/>
                  </a:lnTo>
                  <a:cubicBezTo>
                    <a:pt x="23129" y="62837"/>
                    <a:pt x="23274" y="62841"/>
                    <a:pt x="23417" y="62841"/>
                  </a:cubicBezTo>
                  <a:cubicBezTo>
                    <a:pt x="24741" y="62841"/>
                    <a:pt x="26000" y="62490"/>
                    <a:pt x="27087" y="61801"/>
                  </a:cubicBezTo>
                  <a:cubicBezTo>
                    <a:pt x="28838" y="60692"/>
                    <a:pt x="30039" y="58768"/>
                    <a:pt x="30473" y="56389"/>
                  </a:cubicBezTo>
                  <a:cubicBezTo>
                    <a:pt x="30572" y="55833"/>
                    <a:pt x="30664" y="55298"/>
                    <a:pt x="30749" y="54784"/>
                  </a:cubicBezTo>
                  <a:cubicBezTo>
                    <a:pt x="30825" y="54769"/>
                    <a:pt x="30899" y="54757"/>
                    <a:pt x="30972" y="54746"/>
                  </a:cubicBezTo>
                  <a:cubicBezTo>
                    <a:pt x="33589" y="54320"/>
                    <a:pt x="35697" y="53974"/>
                    <a:pt x="37443" y="53092"/>
                  </a:cubicBezTo>
                  <a:close/>
                  <a:moveTo>
                    <a:pt x="45661" y="53092"/>
                  </a:moveTo>
                  <a:cubicBezTo>
                    <a:pt x="47407" y="53974"/>
                    <a:pt x="49514" y="54320"/>
                    <a:pt x="52132" y="54746"/>
                  </a:cubicBezTo>
                  <a:cubicBezTo>
                    <a:pt x="52205" y="54757"/>
                    <a:pt x="52278" y="54769"/>
                    <a:pt x="52355" y="54784"/>
                  </a:cubicBezTo>
                  <a:cubicBezTo>
                    <a:pt x="52439" y="55298"/>
                    <a:pt x="52531" y="55833"/>
                    <a:pt x="52631" y="56389"/>
                  </a:cubicBezTo>
                  <a:cubicBezTo>
                    <a:pt x="53065" y="58768"/>
                    <a:pt x="54266" y="60692"/>
                    <a:pt x="56016" y="61801"/>
                  </a:cubicBezTo>
                  <a:cubicBezTo>
                    <a:pt x="57104" y="62490"/>
                    <a:pt x="58363" y="62841"/>
                    <a:pt x="59686" y="62841"/>
                  </a:cubicBezTo>
                  <a:cubicBezTo>
                    <a:pt x="59830" y="62841"/>
                    <a:pt x="59974" y="62837"/>
                    <a:pt x="60119" y="62829"/>
                  </a:cubicBezTo>
                  <a:lnTo>
                    <a:pt x="60119" y="62829"/>
                  </a:lnTo>
                  <a:cubicBezTo>
                    <a:pt x="60096" y="62933"/>
                    <a:pt x="60069" y="63036"/>
                    <a:pt x="60043" y="63140"/>
                  </a:cubicBezTo>
                  <a:cubicBezTo>
                    <a:pt x="59728" y="64315"/>
                    <a:pt x="59889" y="65370"/>
                    <a:pt x="60519" y="66265"/>
                  </a:cubicBezTo>
                  <a:cubicBezTo>
                    <a:pt x="61786" y="68065"/>
                    <a:pt x="64641" y="68721"/>
                    <a:pt x="66019" y="68940"/>
                  </a:cubicBezTo>
                  <a:cubicBezTo>
                    <a:pt x="65819" y="69323"/>
                    <a:pt x="65701" y="69746"/>
                    <a:pt x="65678" y="70187"/>
                  </a:cubicBezTo>
                  <a:cubicBezTo>
                    <a:pt x="65259" y="69846"/>
                    <a:pt x="64753" y="69623"/>
                    <a:pt x="64204" y="69550"/>
                  </a:cubicBezTo>
                  <a:cubicBezTo>
                    <a:pt x="64063" y="69530"/>
                    <a:pt x="63923" y="69520"/>
                    <a:pt x="63783" y="69520"/>
                  </a:cubicBezTo>
                  <a:cubicBezTo>
                    <a:pt x="63141" y="69520"/>
                    <a:pt x="62516" y="69728"/>
                    <a:pt x="61997" y="70126"/>
                  </a:cubicBezTo>
                  <a:cubicBezTo>
                    <a:pt x="61359" y="70606"/>
                    <a:pt x="60953" y="71304"/>
                    <a:pt x="60841" y="72095"/>
                  </a:cubicBezTo>
                  <a:cubicBezTo>
                    <a:pt x="60734" y="72886"/>
                    <a:pt x="60941" y="73669"/>
                    <a:pt x="61421" y="74302"/>
                  </a:cubicBezTo>
                  <a:cubicBezTo>
                    <a:pt x="61586" y="74524"/>
                    <a:pt x="61782" y="74717"/>
                    <a:pt x="61997" y="74878"/>
                  </a:cubicBezTo>
                  <a:cubicBezTo>
                    <a:pt x="58503" y="79365"/>
                    <a:pt x="53744" y="80062"/>
                    <a:pt x="51127" y="80062"/>
                  </a:cubicBezTo>
                  <a:cubicBezTo>
                    <a:pt x="50075" y="80062"/>
                    <a:pt x="49369" y="79949"/>
                    <a:pt x="49231" y="79925"/>
                  </a:cubicBezTo>
                  <a:cubicBezTo>
                    <a:pt x="49249" y="79718"/>
                    <a:pt x="49245" y="79507"/>
                    <a:pt x="49215" y="79291"/>
                  </a:cubicBezTo>
                  <a:cubicBezTo>
                    <a:pt x="49116" y="78505"/>
                    <a:pt x="48712" y="77798"/>
                    <a:pt x="48083" y="77315"/>
                  </a:cubicBezTo>
                  <a:cubicBezTo>
                    <a:pt x="47555" y="76906"/>
                    <a:pt x="46919" y="76692"/>
                    <a:pt x="46262" y="76692"/>
                  </a:cubicBezTo>
                  <a:cubicBezTo>
                    <a:pt x="46135" y="76692"/>
                    <a:pt x="46007" y="76700"/>
                    <a:pt x="45879" y="76716"/>
                  </a:cubicBezTo>
                  <a:cubicBezTo>
                    <a:pt x="45089" y="76816"/>
                    <a:pt x="44386" y="77219"/>
                    <a:pt x="43899" y="77853"/>
                  </a:cubicBezTo>
                  <a:cubicBezTo>
                    <a:pt x="43612" y="78221"/>
                    <a:pt x="43419" y="78647"/>
                    <a:pt x="43335" y="79096"/>
                  </a:cubicBezTo>
                  <a:cubicBezTo>
                    <a:pt x="43074" y="78916"/>
                    <a:pt x="42790" y="78774"/>
                    <a:pt x="42483" y="78678"/>
                  </a:cubicBezTo>
                  <a:cubicBezTo>
                    <a:pt x="43304" y="77541"/>
                    <a:pt x="44843" y="75073"/>
                    <a:pt x="44471" y="72912"/>
                  </a:cubicBezTo>
                  <a:cubicBezTo>
                    <a:pt x="44283" y="71830"/>
                    <a:pt x="43653" y="70974"/>
                    <a:pt x="42598" y="70364"/>
                  </a:cubicBezTo>
                  <a:cubicBezTo>
                    <a:pt x="42501" y="70310"/>
                    <a:pt x="42414" y="70256"/>
                    <a:pt x="42322" y="70198"/>
                  </a:cubicBezTo>
                  <a:cubicBezTo>
                    <a:pt x="43431" y="69213"/>
                    <a:pt x="44183" y="67965"/>
                    <a:pt x="44498" y="66572"/>
                  </a:cubicBezTo>
                  <a:cubicBezTo>
                    <a:pt x="44951" y="64549"/>
                    <a:pt x="44441" y="62342"/>
                    <a:pt x="43062" y="60354"/>
                  </a:cubicBezTo>
                  <a:cubicBezTo>
                    <a:pt x="42744" y="59889"/>
                    <a:pt x="42429" y="59444"/>
                    <a:pt x="42126" y="59022"/>
                  </a:cubicBezTo>
                  <a:cubicBezTo>
                    <a:pt x="42168" y="58960"/>
                    <a:pt x="42214" y="58899"/>
                    <a:pt x="42256" y="58837"/>
                  </a:cubicBezTo>
                  <a:cubicBezTo>
                    <a:pt x="43803" y="56685"/>
                    <a:pt x="45050" y="54953"/>
                    <a:pt x="45661" y="53092"/>
                  </a:cubicBezTo>
                  <a:close/>
                  <a:moveTo>
                    <a:pt x="36533" y="77576"/>
                  </a:moveTo>
                  <a:cubicBezTo>
                    <a:pt x="36629" y="77576"/>
                    <a:pt x="36726" y="77584"/>
                    <a:pt x="36821" y="77596"/>
                  </a:cubicBezTo>
                  <a:cubicBezTo>
                    <a:pt x="37942" y="77752"/>
                    <a:pt x="38729" y="78789"/>
                    <a:pt x="38572" y="79910"/>
                  </a:cubicBezTo>
                  <a:cubicBezTo>
                    <a:pt x="38499" y="80451"/>
                    <a:pt x="38218" y="80935"/>
                    <a:pt x="37780" y="81265"/>
                  </a:cubicBezTo>
                  <a:cubicBezTo>
                    <a:pt x="37418" y="81538"/>
                    <a:pt x="36984" y="81682"/>
                    <a:pt x="36538" y="81682"/>
                  </a:cubicBezTo>
                  <a:cubicBezTo>
                    <a:pt x="36446" y="81682"/>
                    <a:pt x="36353" y="81676"/>
                    <a:pt x="36260" y="81664"/>
                  </a:cubicBezTo>
                  <a:cubicBezTo>
                    <a:pt x="35140" y="81506"/>
                    <a:pt x="34354" y="80470"/>
                    <a:pt x="34506" y="79350"/>
                  </a:cubicBezTo>
                  <a:cubicBezTo>
                    <a:pt x="34579" y="78808"/>
                    <a:pt x="34864" y="78324"/>
                    <a:pt x="35301" y="77994"/>
                  </a:cubicBezTo>
                  <a:cubicBezTo>
                    <a:pt x="35662" y="77722"/>
                    <a:pt x="36092" y="77576"/>
                    <a:pt x="36533" y="77576"/>
                  </a:cubicBezTo>
                  <a:close/>
                  <a:moveTo>
                    <a:pt x="46264" y="77622"/>
                  </a:moveTo>
                  <a:cubicBezTo>
                    <a:pt x="46716" y="77622"/>
                    <a:pt x="47150" y="77768"/>
                    <a:pt x="47515" y="78048"/>
                  </a:cubicBezTo>
                  <a:cubicBezTo>
                    <a:pt x="47948" y="78382"/>
                    <a:pt x="48225" y="78870"/>
                    <a:pt x="48294" y="79410"/>
                  </a:cubicBezTo>
                  <a:cubicBezTo>
                    <a:pt x="48439" y="80535"/>
                    <a:pt x="47645" y="81564"/>
                    <a:pt x="46521" y="81710"/>
                  </a:cubicBezTo>
                  <a:cubicBezTo>
                    <a:pt x="46431" y="81722"/>
                    <a:pt x="46341" y="81728"/>
                    <a:pt x="46251" y="81728"/>
                  </a:cubicBezTo>
                  <a:cubicBezTo>
                    <a:pt x="45802" y="81728"/>
                    <a:pt x="45366" y="81578"/>
                    <a:pt x="45004" y="81299"/>
                  </a:cubicBezTo>
                  <a:cubicBezTo>
                    <a:pt x="44824" y="81157"/>
                    <a:pt x="44671" y="80992"/>
                    <a:pt x="44547" y="80804"/>
                  </a:cubicBezTo>
                  <a:cubicBezTo>
                    <a:pt x="44478" y="80558"/>
                    <a:pt x="44379" y="80320"/>
                    <a:pt x="44252" y="80101"/>
                  </a:cubicBezTo>
                  <a:cubicBezTo>
                    <a:pt x="44241" y="80044"/>
                    <a:pt x="44233" y="79991"/>
                    <a:pt x="44225" y="79936"/>
                  </a:cubicBezTo>
                  <a:cubicBezTo>
                    <a:pt x="44152" y="79392"/>
                    <a:pt x="44298" y="78854"/>
                    <a:pt x="44636" y="78420"/>
                  </a:cubicBezTo>
                  <a:cubicBezTo>
                    <a:pt x="44970" y="77987"/>
                    <a:pt x="45454" y="77706"/>
                    <a:pt x="45998" y="77637"/>
                  </a:cubicBezTo>
                  <a:cubicBezTo>
                    <a:pt x="46087" y="77626"/>
                    <a:pt x="46175" y="77622"/>
                    <a:pt x="46264" y="77622"/>
                  </a:cubicBezTo>
                  <a:close/>
                  <a:moveTo>
                    <a:pt x="41566" y="79468"/>
                  </a:moveTo>
                  <a:cubicBezTo>
                    <a:pt x="42326" y="79468"/>
                    <a:pt x="42997" y="79864"/>
                    <a:pt x="43381" y="80459"/>
                  </a:cubicBezTo>
                  <a:cubicBezTo>
                    <a:pt x="43450" y="80708"/>
                    <a:pt x="43550" y="80950"/>
                    <a:pt x="43681" y="81173"/>
                  </a:cubicBezTo>
                  <a:cubicBezTo>
                    <a:pt x="43715" y="81322"/>
                    <a:pt x="43730" y="81476"/>
                    <a:pt x="43730" y="81633"/>
                  </a:cubicBezTo>
                  <a:cubicBezTo>
                    <a:pt x="43730" y="82827"/>
                    <a:pt x="42759" y="83798"/>
                    <a:pt x="41566" y="83798"/>
                  </a:cubicBezTo>
                  <a:cubicBezTo>
                    <a:pt x="40372" y="83798"/>
                    <a:pt x="39397" y="82827"/>
                    <a:pt x="39397" y="81633"/>
                  </a:cubicBezTo>
                  <a:cubicBezTo>
                    <a:pt x="39397" y="80439"/>
                    <a:pt x="40372" y="79468"/>
                    <a:pt x="41566" y="79468"/>
                  </a:cubicBezTo>
                  <a:close/>
                  <a:moveTo>
                    <a:pt x="41554" y="0"/>
                  </a:moveTo>
                  <a:cubicBezTo>
                    <a:pt x="40586" y="0"/>
                    <a:pt x="40498" y="1359"/>
                    <a:pt x="41281" y="1612"/>
                  </a:cubicBezTo>
                  <a:cubicBezTo>
                    <a:pt x="39881" y="1739"/>
                    <a:pt x="38748" y="2802"/>
                    <a:pt x="38514" y="4169"/>
                  </a:cubicBezTo>
                  <a:cubicBezTo>
                    <a:pt x="38036" y="3854"/>
                    <a:pt x="37467" y="3674"/>
                    <a:pt x="36864" y="3674"/>
                  </a:cubicBezTo>
                  <a:cubicBezTo>
                    <a:pt x="36739" y="3674"/>
                    <a:pt x="36614" y="3681"/>
                    <a:pt x="36487" y="3697"/>
                  </a:cubicBezTo>
                  <a:cubicBezTo>
                    <a:pt x="35700" y="3800"/>
                    <a:pt x="34994" y="4204"/>
                    <a:pt x="34510" y="4833"/>
                  </a:cubicBezTo>
                  <a:cubicBezTo>
                    <a:pt x="34345" y="5044"/>
                    <a:pt x="34211" y="5278"/>
                    <a:pt x="34111" y="5520"/>
                  </a:cubicBezTo>
                  <a:cubicBezTo>
                    <a:pt x="34100" y="5516"/>
                    <a:pt x="34088" y="5513"/>
                    <a:pt x="34077" y="5508"/>
                  </a:cubicBezTo>
                  <a:cubicBezTo>
                    <a:pt x="34052" y="5503"/>
                    <a:pt x="33251" y="5354"/>
                    <a:pt x="31997" y="5354"/>
                  </a:cubicBezTo>
                  <a:cubicBezTo>
                    <a:pt x="29167" y="5354"/>
                    <a:pt x="24030" y="6113"/>
                    <a:pt x="20293" y="11001"/>
                  </a:cubicBezTo>
                  <a:cubicBezTo>
                    <a:pt x="20113" y="10943"/>
                    <a:pt x="19929" y="10897"/>
                    <a:pt x="19741" y="10874"/>
                  </a:cubicBezTo>
                  <a:cubicBezTo>
                    <a:pt x="19602" y="10854"/>
                    <a:pt x="19463" y="10845"/>
                    <a:pt x="19325" y="10845"/>
                  </a:cubicBezTo>
                  <a:cubicBezTo>
                    <a:pt x="18679" y="10845"/>
                    <a:pt x="18055" y="11055"/>
                    <a:pt x="17530" y="11450"/>
                  </a:cubicBezTo>
                  <a:cubicBezTo>
                    <a:pt x="16823" y="11988"/>
                    <a:pt x="16425" y="12778"/>
                    <a:pt x="16359" y="13600"/>
                  </a:cubicBezTo>
                  <a:cubicBezTo>
                    <a:pt x="15803" y="13123"/>
                    <a:pt x="15104" y="12866"/>
                    <a:pt x="14364" y="12866"/>
                  </a:cubicBezTo>
                  <a:cubicBezTo>
                    <a:pt x="13535" y="12866"/>
                    <a:pt x="12759" y="13189"/>
                    <a:pt x="12176" y="13772"/>
                  </a:cubicBezTo>
                  <a:cubicBezTo>
                    <a:pt x="11094" y="14854"/>
                    <a:pt x="10982" y="16539"/>
                    <a:pt x="11834" y="17749"/>
                  </a:cubicBezTo>
                  <a:cubicBezTo>
                    <a:pt x="11154" y="17887"/>
                    <a:pt x="10525" y="18255"/>
                    <a:pt x="10068" y="18847"/>
                  </a:cubicBezTo>
                  <a:cubicBezTo>
                    <a:pt x="9377" y="19740"/>
                    <a:pt x="9278" y="20908"/>
                    <a:pt x="9704" y="21875"/>
                  </a:cubicBezTo>
                  <a:cubicBezTo>
                    <a:pt x="9654" y="21890"/>
                    <a:pt x="9604" y="21910"/>
                    <a:pt x="9562" y="21940"/>
                  </a:cubicBezTo>
                  <a:cubicBezTo>
                    <a:pt x="9489" y="21986"/>
                    <a:pt x="2591" y="26757"/>
                    <a:pt x="3731" y="35489"/>
                  </a:cubicBezTo>
                  <a:cubicBezTo>
                    <a:pt x="3581" y="35566"/>
                    <a:pt x="3436" y="35658"/>
                    <a:pt x="3298" y="35762"/>
                  </a:cubicBezTo>
                  <a:cubicBezTo>
                    <a:pt x="2665" y="36245"/>
                    <a:pt x="2254" y="36944"/>
                    <a:pt x="2146" y="37731"/>
                  </a:cubicBezTo>
                  <a:cubicBezTo>
                    <a:pt x="2024" y="38610"/>
                    <a:pt x="2300" y="39454"/>
                    <a:pt x="2837" y="40080"/>
                  </a:cubicBezTo>
                  <a:cubicBezTo>
                    <a:pt x="1252" y="40210"/>
                    <a:pt x="1" y="41546"/>
                    <a:pt x="1" y="43166"/>
                  </a:cubicBezTo>
                  <a:cubicBezTo>
                    <a:pt x="1" y="44690"/>
                    <a:pt x="1110" y="45964"/>
                    <a:pt x="2568" y="46213"/>
                  </a:cubicBezTo>
                  <a:cubicBezTo>
                    <a:pt x="2173" y="46812"/>
                    <a:pt x="2004" y="47522"/>
                    <a:pt x="2096" y="48240"/>
                  </a:cubicBezTo>
                  <a:cubicBezTo>
                    <a:pt x="2200" y="49030"/>
                    <a:pt x="2603" y="49733"/>
                    <a:pt x="3232" y="50221"/>
                  </a:cubicBezTo>
                  <a:cubicBezTo>
                    <a:pt x="3390" y="50339"/>
                    <a:pt x="3555" y="50444"/>
                    <a:pt x="3728" y="50527"/>
                  </a:cubicBezTo>
                  <a:cubicBezTo>
                    <a:pt x="3489" y="52281"/>
                    <a:pt x="2983" y="59351"/>
                    <a:pt x="9305" y="64150"/>
                  </a:cubicBezTo>
                  <a:cubicBezTo>
                    <a:pt x="9358" y="64192"/>
                    <a:pt x="9420" y="64219"/>
                    <a:pt x="9482" y="64230"/>
                  </a:cubicBezTo>
                  <a:cubicBezTo>
                    <a:pt x="9082" y="65183"/>
                    <a:pt x="9182" y="66318"/>
                    <a:pt x="9850" y="67197"/>
                  </a:cubicBezTo>
                  <a:cubicBezTo>
                    <a:pt x="10387" y="67904"/>
                    <a:pt x="11177" y="68303"/>
                    <a:pt x="11999" y="68368"/>
                  </a:cubicBezTo>
                  <a:cubicBezTo>
                    <a:pt x="11527" y="68924"/>
                    <a:pt x="11266" y="69627"/>
                    <a:pt x="11266" y="70368"/>
                  </a:cubicBezTo>
                  <a:cubicBezTo>
                    <a:pt x="11266" y="71193"/>
                    <a:pt x="11588" y="71972"/>
                    <a:pt x="12176" y="72556"/>
                  </a:cubicBezTo>
                  <a:cubicBezTo>
                    <a:pt x="12759" y="73139"/>
                    <a:pt x="13535" y="73461"/>
                    <a:pt x="14364" y="73461"/>
                  </a:cubicBezTo>
                  <a:cubicBezTo>
                    <a:pt x="15012" y="73461"/>
                    <a:pt x="15630" y="73261"/>
                    <a:pt x="16148" y="72893"/>
                  </a:cubicBezTo>
                  <a:cubicBezTo>
                    <a:pt x="16286" y="73573"/>
                    <a:pt x="16658" y="74206"/>
                    <a:pt x="17246" y="74659"/>
                  </a:cubicBezTo>
                  <a:cubicBezTo>
                    <a:pt x="17787" y="75077"/>
                    <a:pt x="18428" y="75281"/>
                    <a:pt x="19066" y="75281"/>
                  </a:cubicBezTo>
                  <a:cubicBezTo>
                    <a:pt x="19388" y="75281"/>
                    <a:pt x="19707" y="75227"/>
                    <a:pt x="20013" y="75127"/>
                  </a:cubicBezTo>
                  <a:cubicBezTo>
                    <a:pt x="20996" y="76416"/>
                    <a:pt x="24919" y="80950"/>
                    <a:pt x="31532" y="80950"/>
                  </a:cubicBezTo>
                  <a:cubicBezTo>
                    <a:pt x="32189" y="80950"/>
                    <a:pt x="32871" y="80904"/>
                    <a:pt x="33582" y="80808"/>
                  </a:cubicBezTo>
                  <a:cubicBezTo>
                    <a:pt x="33651" y="80800"/>
                    <a:pt x="33716" y="80774"/>
                    <a:pt x="33773" y="80739"/>
                  </a:cubicBezTo>
                  <a:cubicBezTo>
                    <a:pt x="34157" y="81699"/>
                    <a:pt x="35036" y="82432"/>
                    <a:pt x="36134" y="82585"/>
                  </a:cubicBezTo>
                  <a:cubicBezTo>
                    <a:pt x="36272" y="82600"/>
                    <a:pt x="36411" y="82611"/>
                    <a:pt x="36545" y="82611"/>
                  </a:cubicBezTo>
                  <a:cubicBezTo>
                    <a:pt x="37194" y="82611"/>
                    <a:pt x="37815" y="82400"/>
                    <a:pt x="38341" y="82005"/>
                  </a:cubicBezTo>
                  <a:cubicBezTo>
                    <a:pt x="38387" y="81971"/>
                    <a:pt x="38434" y="81933"/>
                    <a:pt x="38480" y="81894"/>
                  </a:cubicBezTo>
                  <a:cubicBezTo>
                    <a:pt x="38614" y="83479"/>
                    <a:pt x="39945" y="84726"/>
                    <a:pt x="41566" y="84726"/>
                  </a:cubicBezTo>
                  <a:cubicBezTo>
                    <a:pt x="43093" y="84726"/>
                    <a:pt x="44363" y="83617"/>
                    <a:pt x="44617" y="82159"/>
                  </a:cubicBezTo>
                  <a:cubicBezTo>
                    <a:pt x="45104" y="82485"/>
                    <a:pt x="45669" y="82654"/>
                    <a:pt x="46252" y="82654"/>
                  </a:cubicBezTo>
                  <a:cubicBezTo>
                    <a:pt x="46382" y="82654"/>
                    <a:pt x="46509" y="82646"/>
                    <a:pt x="46639" y="82631"/>
                  </a:cubicBezTo>
                  <a:cubicBezTo>
                    <a:pt x="47729" y="82489"/>
                    <a:pt x="48609" y="81775"/>
                    <a:pt x="49008" y="80831"/>
                  </a:cubicBezTo>
                  <a:cubicBezTo>
                    <a:pt x="49012" y="80831"/>
                    <a:pt x="49019" y="80831"/>
                    <a:pt x="49027" y="80834"/>
                  </a:cubicBezTo>
                  <a:cubicBezTo>
                    <a:pt x="49050" y="80838"/>
                    <a:pt x="49856" y="80988"/>
                    <a:pt x="51115" y="80988"/>
                  </a:cubicBezTo>
                  <a:cubicBezTo>
                    <a:pt x="53952" y="80988"/>
                    <a:pt x="59091" y="80225"/>
                    <a:pt x="62826" y="75323"/>
                  </a:cubicBezTo>
                  <a:cubicBezTo>
                    <a:pt x="63006" y="75385"/>
                    <a:pt x="63198" y="75431"/>
                    <a:pt x="63389" y="75458"/>
                  </a:cubicBezTo>
                  <a:cubicBezTo>
                    <a:pt x="63528" y="75472"/>
                    <a:pt x="63666" y="75484"/>
                    <a:pt x="63804" y="75484"/>
                  </a:cubicBezTo>
                  <a:cubicBezTo>
                    <a:pt x="64449" y="75484"/>
                    <a:pt x="65075" y="75277"/>
                    <a:pt x="65597" y="74878"/>
                  </a:cubicBezTo>
                  <a:cubicBezTo>
                    <a:pt x="66230" y="74398"/>
                    <a:pt x="66641" y="73699"/>
                    <a:pt x="66748" y="72909"/>
                  </a:cubicBezTo>
                  <a:cubicBezTo>
                    <a:pt x="66760" y="72851"/>
                    <a:pt x="66764" y="72790"/>
                    <a:pt x="66767" y="72732"/>
                  </a:cubicBezTo>
                  <a:cubicBezTo>
                    <a:pt x="67327" y="73204"/>
                    <a:pt x="68027" y="73461"/>
                    <a:pt x="68767" y="73461"/>
                  </a:cubicBezTo>
                  <a:cubicBezTo>
                    <a:pt x="69593" y="73461"/>
                    <a:pt x="70372" y="73139"/>
                    <a:pt x="70955" y="72556"/>
                  </a:cubicBezTo>
                  <a:cubicBezTo>
                    <a:pt x="71538" y="71972"/>
                    <a:pt x="71861" y="71193"/>
                    <a:pt x="71861" y="70368"/>
                  </a:cubicBezTo>
                  <a:cubicBezTo>
                    <a:pt x="71861" y="69719"/>
                    <a:pt x="71662" y="69098"/>
                    <a:pt x="71297" y="68579"/>
                  </a:cubicBezTo>
                  <a:cubicBezTo>
                    <a:pt x="71972" y="68441"/>
                    <a:pt x="72606" y="68072"/>
                    <a:pt x="73058" y="67481"/>
                  </a:cubicBezTo>
                  <a:cubicBezTo>
                    <a:pt x="73749" y="66591"/>
                    <a:pt x="73853" y="65428"/>
                    <a:pt x="73430" y="64460"/>
                  </a:cubicBezTo>
                  <a:cubicBezTo>
                    <a:pt x="73469" y="64446"/>
                    <a:pt x="73508" y="64430"/>
                    <a:pt x="73542" y="64403"/>
                  </a:cubicBezTo>
                  <a:cubicBezTo>
                    <a:pt x="73615" y="64357"/>
                    <a:pt x="80516" y="59586"/>
                    <a:pt x="79372" y="50850"/>
                  </a:cubicBezTo>
                  <a:cubicBezTo>
                    <a:pt x="79533" y="50770"/>
                    <a:pt x="79687" y="50674"/>
                    <a:pt x="79829" y="50566"/>
                  </a:cubicBezTo>
                  <a:cubicBezTo>
                    <a:pt x="80466" y="50082"/>
                    <a:pt x="80874" y="49384"/>
                    <a:pt x="80984" y="48597"/>
                  </a:cubicBezTo>
                  <a:cubicBezTo>
                    <a:pt x="81092" y="47806"/>
                    <a:pt x="80888" y="47023"/>
                    <a:pt x="80405" y="46390"/>
                  </a:cubicBezTo>
                  <a:cubicBezTo>
                    <a:pt x="80371" y="46340"/>
                    <a:pt x="80332" y="46294"/>
                    <a:pt x="80293" y="46248"/>
                  </a:cubicBezTo>
                  <a:cubicBezTo>
                    <a:pt x="81879" y="46118"/>
                    <a:pt x="83130" y="44786"/>
                    <a:pt x="83130" y="43166"/>
                  </a:cubicBezTo>
                  <a:cubicBezTo>
                    <a:pt x="83130" y="41638"/>
                    <a:pt x="82017" y="40364"/>
                    <a:pt x="80562" y="40114"/>
                  </a:cubicBezTo>
                  <a:cubicBezTo>
                    <a:pt x="80957" y="39516"/>
                    <a:pt x="81122" y="38805"/>
                    <a:pt x="81030" y="38088"/>
                  </a:cubicBezTo>
                  <a:cubicBezTo>
                    <a:pt x="80900" y="37059"/>
                    <a:pt x="80252" y="36219"/>
                    <a:pt x="79380" y="35792"/>
                  </a:cubicBezTo>
                  <a:cubicBezTo>
                    <a:pt x="79622" y="34000"/>
                    <a:pt x="80094" y="26972"/>
                    <a:pt x="73803" y="22193"/>
                  </a:cubicBezTo>
                  <a:cubicBezTo>
                    <a:pt x="73749" y="22158"/>
                    <a:pt x="73696" y="22132"/>
                    <a:pt x="73638" y="22117"/>
                  </a:cubicBezTo>
                  <a:cubicBezTo>
                    <a:pt x="74048" y="21161"/>
                    <a:pt x="73949" y="20017"/>
                    <a:pt x="73277" y="19131"/>
                  </a:cubicBezTo>
                  <a:cubicBezTo>
                    <a:pt x="72744" y="18424"/>
                    <a:pt x="71953" y="18025"/>
                    <a:pt x="71127" y="17960"/>
                  </a:cubicBezTo>
                  <a:cubicBezTo>
                    <a:pt x="72160" y="16747"/>
                    <a:pt x="72099" y="14920"/>
                    <a:pt x="70955" y="13772"/>
                  </a:cubicBezTo>
                  <a:cubicBezTo>
                    <a:pt x="70372" y="13189"/>
                    <a:pt x="69593" y="12866"/>
                    <a:pt x="68767" y="12866"/>
                  </a:cubicBezTo>
                  <a:cubicBezTo>
                    <a:pt x="68119" y="12866"/>
                    <a:pt x="67501" y="13066"/>
                    <a:pt x="66982" y="13435"/>
                  </a:cubicBezTo>
                  <a:cubicBezTo>
                    <a:pt x="66844" y="12755"/>
                    <a:pt x="66472" y="12122"/>
                    <a:pt x="65885" y="11669"/>
                  </a:cubicBezTo>
                  <a:cubicBezTo>
                    <a:pt x="65343" y="11250"/>
                    <a:pt x="64702" y="11049"/>
                    <a:pt x="64066" y="11049"/>
                  </a:cubicBezTo>
                  <a:cubicBezTo>
                    <a:pt x="63733" y="11049"/>
                    <a:pt x="63401" y="11104"/>
                    <a:pt x="63086" y="11212"/>
                  </a:cubicBezTo>
                  <a:cubicBezTo>
                    <a:pt x="62099" y="9914"/>
                    <a:pt x="58178" y="5393"/>
                    <a:pt x="51575" y="5393"/>
                  </a:cubicBezTo>
                  <a:cubicBezTo>
                    <a:pt x="50917" y="5393"/>
                    <a:pt x="50233" y="5438"/>
                    <a:pt x="49522" y="5536"/>
                  </a:cubicBezTo>
                  <a:cubicBezTo>
                    <a:pt x="49465" y="5543"/>
                    <a:pt x="49407" y="5562"/>
                    <a:pt x="49357" y="5589"/>
                  </a:cubicBezTo>
                  <a:cubicBezTo>
                    <a:pt x="49261" y="5347"/>
                    <a:pt x="49130" y="5113"/>
                    <a:pt x="48965" y="4898"/>
                  </a:cubicBezTo>
                  <a:cubicBezTo>
                    <a:pt x="48486" y="4264"/>
                    <a:pt x="47784" y="3854"/>
                    <a:pt x="46997" y="3747"/>
                  </a:cubicBezTo>
                  <a:cubicBezTo>
                    <a:pt x="46857" y="3727"/>
                    <a:pt x="46717" y="3717"/>
                    <a:pt x="46578" y="3717"/>
                  </a:cubicBezTo>
                  <a:cubicBezTo>
                    <a:pt x="45933" y="3717"/>
                    <a:pt x="45310" y="3928"/>
                    <a:pt x="44790" y="4322"/>
                  </a:cubicBezTo>
                  <a:cubicBezTo>
                    <a:pt x="44740" y="4357"/>
                    <a:pt x="44694" y="4395"/>
                    <a:pt x="44648" y="4434"/>
                  </a:cubicBezTo>
                  <a:cubicBezTo>
                    <a:pt x="44524" y="2937"/>
                    <a:pt x="43327" y="1739"/>
                    <a:pt x="41830" y="1612"/>
                  </a:cubicBezTo>
                  <a:cubicBezTo>
                    <a:pt x="42606" y="1352"/>
                    <a:pt x="42513" y="0"/>
                    <a:pt x="41554"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99;p60">
              <a:extLst>
                <a:ext uri="{FF2B5EF4-FFF2-40B4-BE49-F238E27FC236}">
                  <a16:creationId xmlns:a16="http://schemas.microsoft.com/office/drawing/2014/main" id="{2D0009DD-B0D3-E1AF-B0EE-6628AE4B8059}"/>
                </a:ext>
              </a:extLst>
            </p:cNvPr>
            <p:cNvSpPr/>
            <p:nvPr/>
          </p:nvSpPr>
          <p:spPr>
            <a:xfrm>
              <a:off x="4031176" y="2727024"/>
              <a:ext cx="35063" cy="26234"/>
            </a:xfrm>
            <a:custGeom>
              <a:avLst/>
              <a:gdLst/>
              <a:ahLst/>
              <a:cxnLst/>
              <a:rect l="l" t="t" r="r" b="b"/>
              <a:pathLst>
                <a:path w="2216" h="1658" extrusionOk="0">
                  <a:moveTo>
                    <a:pt x="1121" y="1"/>
                  </a:moveTo>
                  <a:cubicBezTo>
                    <a:pt x="1091" y="1"/>
                    <a:pt x="1060" y="2"/>
                    <a:pt x="1027" y="6"/>
                  </a:cubicBezTo>
                  <a:cubicBezTo>
                    <a:pt x="0" y="106"/>
                    <a:pt x="121" y="1657"/>
                    <a:pt x="1095" y="1657"/>
                  </a:cubicBezTo>
                  <a:cubicBezTo>
                    <a:pt x="1125" y="1657"/>
                    <a:pt x="1157" y="1656"/>
                    <a:pt x="1189" y="1653"/>
                  </a:cubicBezTo>
                  <a:cubicBezTo>
                    <a:pt x="2216" y="1552"/>
                    <a:pt x="2096" y="1"/>
                    <a:pt x="1121"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00;p60">
              <a:extLst>
                <a:ext uri="{FF2B5EF4-FFF2-40B4-BE49-F238E27FC236}">
                  <a16:creationId xmlns:a16="http://schemas.microsoft.com/office/drawing/2014/main" id="{7F438C37-BBEC-E25C-6B53-5DE614D8D4E1}"/>
                </a:ext>
              </a:extLst>
            </p:cNvPr>
            <p:cNvSpPr/>
            <p:nvPr/>
          </p:nvSpPr>
          <p:spPr>
            <a:xfrm>
              <a:off x="3899074" y="1385356"/>
              <a:ext cx="35063" cy="26170"/>
            </a:xfrm>
            <a:custGeom>
              <a:avLst/>
              <a:gdLst/>
              <a:ahLst/>
              <a:cxnLst/>
              <a:rect l="l" t="t" r="r" b="b"/>
              <a:pathLst>
                <a:path w="2216" h="1654" extrusionOk="0">
                  <a:moveTo>
                    <a:pt x="1125" y="0"/>
                  </a:moveTo>
                  <a:cubicBezTo>
                    <a:pt x="1093" y="0"/>
                    <a:pt x="1061" y="2"/>
                    <a:pt x="1028" y="5"/>
                  </a:cubicBezTo>
                  <a:cubicBezTo>
                    <a:pt x="1" y="106"/>
                    <a:pt x="121" y="1653"/>
                    <a:pt x="1095" y="1653"/>
                  </a:cubicBezTo>
                  <a:cubicBezTo>
                    <a:pt x="1125" y="1653"/>
                    <a:pt x="1157" y="1652"/>
                    <a:pt x="1189" y="1649"/>
                  </a:cubicBezTo>
                  <a:cubicBezTo>
                    <a:pt x="2215" y="1548"/>
                    <a:pt x="2096" y="0"/>
                    <a:pt x="1125"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01;p60">
              <a:extLst>
                <a:ext uri="{FF2B5EF4-FFF2-40B4-BE49-F238E27FC236}">
                  <a16:creationId xmlns:a16="http://schemas.microsoft.com/office/drawing/2014/main" id="{6B57736A-A09D-9D62-CA3F-F6F8888669E1}"/>
                </a:ext>
              </a:extLst>
            </p:cNvPr>
            <p:cNvSpPr/>
            <p:nvPr/>
          </p:nvSpPr>
          <p:spPr>
            <a:xfrm>
              <a:off x="4485662" y="2483896"/>
              <a:ext cx="36139" cy="26107"/>
            </a:xfrm>
            <a:custGeom>
              <a:avLst/>
              <a:gdLst/>
              <a:ahLst/>
              <a:cxnLst/>
              <a:rect l="l" t="t" r="r" b="b"/>
              <a:pathLst>
                <a:path w="2284" h="1650" extrusionOk="0">
                  <a:moveTo>
                    <a:pt x="1099" y="1"/>
                  </a:moveTo>
                  <a:cubicBezTo>
                    <a:pt x="889" y="1"/>
                    <a:pt x="676" y="88"/>
                    <a:pt x="503" y="299"/>
                  </a:cubicBezTo>
                  <a:cubicBezTo>
                    <a:pt x="1" y="913"/>
                    <a:pt x="579" y="1649"/>
                    <a:pt x="1186" y="1649"/>
                  </a:cubicBezTo>
                  <a:cubicBezTo>
                    <a:pt x="1395" y="1649"/>
                    <a:pt x="1608" y="1562"/>
                    <a:pt x="1781" y="1351"/>
                  </a:cubicBezTo>
                  <a:cubicBezTo>
                    <a:pt x="2284" y="737"/>
                    <a:pt x="1706" y="1"/>
                    <a:pt x="1099"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02;p60">
              <a:extLst>
                <a:ext uri="{FF2B5EF4-FFF2-40B4-BE49-F238E27FC236}">
                  <a16:creationId xmlns:a16="http://schemas.microsoft.com/office/drawing/2014/main" id="{FEDC9D11-4113-1C76-D462-6E006026B615}"/>
                </a:ext>
              </a:extLst>
            </p:cNvPr>
            <p:cNvSpPr/>
            <p:nvPr/>
          </p:nvSpPr>
          <p:spPr>
            <a:xfrm>
              <a:off x="3443528" y="1628595"/>
              <a:ext cx="36123" cy="26060"/>
            </a:xfrm>
            <a:custGeom>
              <a:avLst/>
              <a:gdLst/>
              <a:ahLst/>
              <a:cxnLst/>
              <a:rect l="l" t="t" r="r" b="b"/>
              <a:pathLst>
                <a:path w="2283" h="1647" extrusionOk="0">
                  <a:moveTo>
                    <a:pt x="1099" y="1"/>
                  </a:moveTo>
                  <a:cubicBezTo>
                    <a:pt x="889" y="1"/>
                    <a:pt x="676" y="89"/>
                    <a:pt x="502" y="301"/>
                  </a:cubicBezTo>
                  <a:cubicBezTo>
                    <a:pt x="0" y="911"/>
                    <a:pt x="578" y="1647"/>
                    <a:pt x="1185" y="1647"/>
                  </a:cubicBezTo>
                  <a:cubicBezTo>
                    <a:pt x="1394" y="1647"/>
                    <a:pt x="1607" y="1559"/>
                    <a:pt x="1781" y="1348"/>
                  </a:cubicBezTo>
                  <a:cubicBezTo>
                    <a:pt x="2282" y="738"/>
                    <a:pt x="1706" y="1"/>
                    <a:pt x="1099"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03;p60">
              <a:extLst>
                <a:ext uri="{FF2B5EF4-FFF2-40B4-BE49-F238E27FC236}">
                  <a16:creationId xmlns:a16="http://schemas.microsoft.com/office/drawing/2014/main" id="{99CEAD2C-5409-E8BC-888B-A21C6A96A83E}"/>
                </a:ext>
              </a:extLst>
            </p:cNvPr>
            <p:cNvSpPr/>
            <p:nvPr/>
          </p:nvSpPr>
          <p:spPr>
            <a:xfrm>
              <a:off x="4639614" y="1990582"/>
              <a:ext cx="27800" cy="25300"/>
            </a:xfrm>
            <a:custGeom>
              <a:avLst/>
              <a:gdLst/>
              <a:ahLst/>
              <a:cxnLst/>
              <a:rect l="l" t="t" r="r" b="b"/>
              <a:pathLst>
                <a:path w="1757" h="1599" extrusionOk="0">
                  <a:moveTo>
                    <a:pt x="894" y="0"/>
                  </a:moveTo>
                  <a:cubicBezTo>
                    <a:pt x="450" y="0"/>
                    <a:pt x="0" y="310"/>
                    <a:pt x="58" y="882"/>
                  </a:cubicBezTo>
                  <a:cubicBezTo>
                    <a:pt x="106" y="1370"/>
                    <a:pt x="483" y="1598"/>
                    <a:pt x="864" y="1598"/>
                  </a:cubicBezTo>
                  <a:cubicBezTo>
                    <a:pt x="1307" y="1598"/>
                    <a:pt x="1756" y="1288"/>
                    <a:pt x="1701" y="717"/>
                  </a:cubicBezTo>
                  <a:cubicBezTo>
                    <a:pt x="1653" y="229"/>
                    <a:pt x="1275" y="0"/>
                    <a:pt x="894"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04;p60">
              <a:extLst>
                <a:ext uri="{FF2B5EF4-FFF2-40B4-BE49-F238E27FC236}">
                  <a16:creationId xmlns:a16="http://schemas.microsoft.com/office/drawing/2014/main" id="{221224CD-614B-15A9-B4FE-2D1B02198F24}"/>
                </a:ext>
              </a:extLst>
            </p:cNvPr>
            <p:cNvSpPr/>
            <p:nvPr/>
          </p:nvSpPr>
          <p:spPr>
            <a:xfrm>
              <a:off x="3297914" y="2122700"/>
              <a:ext cx="27832" cy="25300"/>
            </a:xfrm>
            <a:custGeom>
              <a:avLst/>
              <a:gdLst/>
              <a:ahLst/>
              <a:cxnLst/>
              <a:rect l="l" t="t" r="r" b="b"/>
              <a:pathLst>
                <a:path w="1759" h="1599" extrusionOk="0">
                  <a:moveTo>
                    <a:pt x="894" y="1"/>
                  </a:moveTo>
                  <a:cubicBezTo>
                    <a:pt x="450" y="1"/>
                    <a:pt x="0" y="311"/>
                    <a:pt x="56" y="880"/>
                  </a:cubicBezTo>
                  <a:cubicBezTo>
                    <a:pt x="104" y="1370"/>
                    <a:pt x="481" y="1599"/>
                    <a:pt x="863" y="1599"/>
                  </a:cubicBezTo>
                  <a:cubicBezTo>
                    <a:pt x="1308" y="1599"/>
                    <a:pt x="1758" y="1289"/>
                    <a:pt x="1703" y="719"/>
                  </a:cubicBezTo>
                  <a:cubicBezTo>
                    <a:pt x="1653" y="230"/>
                    <a:pt x="1275" y="1"/>
                    <a:pt x="894"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05;p60">
              <a:extLst>
                <a:ext uri="{FF2B5EF4-FFF2-40B4-BE49-F238E27FC236}">
                  <a16:creationId xmlns:a16="http://schemas.microsoft.com/office/drawing/2014/main" id="{AE0638F0-A0DE-C3D8-D8F9-DC2B17A18FCD}"/>
                </a:ext>
              </a:extLst>
            </p:cNvPr>
            <p:cNvSpPr/>
            <p:nvPr/>
          </p:nvSpPr>
          <p:spPr>
            <a:xfrm>
              <a:off x="4391565" y="1535084"/>
              <a:ext cx="37531" cy="26281"/>
            </a:xfrm>
            <a:custGeom>
              <a:avLst/>
              <a:gdLst/>
              <a:ahLst/>
              <a:cxnLst/>
              <a:rect l="l" t="t" r="r" b="b"/>
              <a:pathLst>
                <a:path w="2372" h="1661" extrusionOk="0">
                  <a:moveTo>
                    <a:pt x="1210" y="0"/>
                  </a:moveTo>
                  <a:cubicBezTo>
                    <a:pt x="545" y="0"/>
                    <a:pt x="1" y="929"/>
                    <a:pt x="662" y="1470"/>
                  </a:cubicBezTo>
                  <a:cubicBezTo>
                    <a:pt x="825" y="1603"/>
                    <a:pt x="997" y="1660"/>
                    <a:pt x="1161" y="1660"/>
                  </a:cubicBezTo>
                  <a:cubicBezTo>
                    <a:pt x="1827" y="1660"/>
                    <a:pt x="2371" y="734"/>
                    <a:pt x="1710" y="192"/>
                  </a:cubicBezTo>
                  <a:cubicBezTo>
                    <a:pt x="1547" y="58"/>
                    <a:pt x="1375" y="0"/>
                    <a:pt x="1210"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06;p60">
              <a:extLst>
                <a:ext uri="{FF2B5EF4-FFF2-40B4-BE49-F238E27FC236}">
                  <a16:creationId xmlns:a16="http://schemas.microsoft.com/office/drawing/2014/main" id="{ACCD4C1E-A2CD-4239-047E-E715C8EB1E68}"/>
                </a:ext>
              </a:extLst>
            </p:cNvPr>
            <p:cNvSpPr/>
            <p:nvPr/>
          </p:nvSpPr>
          <p:spPr>
            <a:xfrm>
              <a:off x="3536280" y="2577217"/>
              <a:ext cx="37484" cy="26281"/>
            </a:xfrm>
            <a:custGeom>
              <a:avLst/>
              <a:gdLst/>
              <a:ahLst/>
              <a:cxnLst/>
              <a:rect l="l" t="t" r="r" b="b"/>
              <a:pathLst>
                <a:path w="2369" h="1661" extrusionOk="0">
                  <a:moveTo>
                    <a:pt x="1206" y="1"/>
                  </a:moveTo>
                  <a:cubicBezTo>
                    <a:pt x="542" y="1"/>
                    <a:pt x="1" y="927"/>
                    <a:pt x="659" y="1471"/>
                  </a:cubicBezTo>
                  <a:cubicBezTo>
                    <a:pt x="822" y="1604"/>
                    <a:pt x="994" y="1661"/>
                    <a:pt x="1158" y="1661"/>
                  </a:cubicBezTo>
                  <a:cubicBezTo>
                    <a:pt x="1823" y="1661"/>
                    <a:pt x="2368" y="735"/>
                    <a:pt x="1706" y="193"/>
                  </a:cubicBezTo>
                  <a:cubicBezTo>
                    <a:pt x="1543" y="58"/>
                    <a:pt x="1371" y="1"/>
                    <a:pt x="1206"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07;p60">
              <a:extLst>
                <a:ext uri="{FF2B5EF4-FFF2-40B4-BE49-F238E27FC236}">
                  <a16:creationId xmlns:a16="http://schemas.microsoft.com/office/drawing/2014/main" id="{A8569831-60DD-B82D-A771-AAF7A3873401}"/>
                </a:ext>
              </a:extLst>
            </p:cNvPr>
            <p:cNvSpPr/>
            <p:nvPr/>
          </p:nvSpPr>
          <p:spPr>
            <a:xfrm>
              <a:off x="4101238" y="2716281"/>
              <a:ext cx="36202" cy="26234"/>
            </a:xfrm>
            <a:custGeom>
              <a:avLst/>
              <a:gdLst/>
              <a:ahLst/>
              <a:cxnLst/>
              <a:rect l="l" t="t" r="r" b="b"/>
              <a:pathLst>
                <a:path w="2288" h="1658" extrusionOk="0">
                  <a:moveTo>
                    <a:pt x="1164" y="1"/>
                  </a:moveTo>
                  <a:cubicBezTo>
                    <a:pt x="1104" y="1"/>
                    <a:pt x="1041" y="7"/>
                    <a:pt x="975" y="21"/>
                  </a:cubicBezTo>
                  <a:cubicBezTo>
                    <a:pt x="1" y="222"/>
                    <a:pt x="229" y="1657"/>
                    <a:pt x="1120" y="1657"/>
                  </a:cubicBezTo>
                  <a:cubicBezTo>
                    <a:pt x="1180" y="1657"/>
                    <a:pt x="1243" y="1651"/>
                    <a:pt x="1309" y="1637"/>
                  </a:cubicBezTo>
                  <a:cubicBezTo>
                    <a:pt x="2287" y="1435"/>
                    <a:pt x="2056" y="1"/>
                    <a:pt x="1164"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08;p60">
              <a:extLst>
                <a:ext uri="{FF2B5EF4-FFF2-40B4-BE49-F238E27FC236}">
                  <a16:creationId xmlns:a16="http://schemas.microsoft.com/office/drawing/2014/main" id="{7EFB8E56-8058-9455-8E54-AE3461D3EFB8}"/>
                </a:ext>
              </a:extLst>
            </p:cNvPr>
            <p:cNvSpPr/>
            <p:nvPr/>
          </p:nvSpPr>
          <p:spPr>
            <a:xfrm>
              <a:off x="3827936" y="1396052"/>
              <a:ext cx="36170" cy="26265"/>
            </a:xfrm>
            <a:custGeom>
              <a:avLst/>
              <a:gdLst/>
              <a:ahLst/>
              <a:cxnLst/>
              <a:rect l="l" t="t" r="r" b="b"/>
              <a:pathLst>
                <a:path w="2286" h="1660" extrusionOk="0">
                  <a:moveTo>
                    <a:pt x="1161" y="1"/>
                  </a:moveTo>
                  <a:cubicBezTo>
                    <a:pt x="1102" y="1"/>
                    <a:pt x="1040" y="7"/>
                    <a:pt x="976" y="20"/>
                  </a:cubicBezTo>
                  <a:cubicBezTo>
                    <a:pt x="0" y="222"/>
                    <a:pt x="230" y="1660"/>
                    <a:pt x="1124" y="1660"/>
                  </a:cubicBezTo>
                  <a:cubicBezTo>
                    <a:pt x="1183" y="1660"/>
                    <a:pt x="1245" y="1654"/>
                    <a:pt x="1309" y="1640"/>
                  </a:cubicBezTo>
                  <a:cubicBezTo>
                    <a:pt x="2286" y="1438"/>
                    <a:pt x="2055" y="1"/>
                    <a:pt x="1161"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09;p60">
              <a:extLst>
                <a:ext uri="{FF2B5EF4-FFF2-40B4-BE49-F238E27FC236}">
                  <a16:creationId xmlns:a16="http://schemas.microsoft.com/office/drawing/2014/main" id="{CDF5B848-76EE-4DF1-EBFC-2B9DA2EE2519}"/>
                </a:ext>
              </a:extLst>
            </p:cNvPr>
            <p:cNvSpPr/>
            <p:nvPr/>
          </p:nvSpPr>
          <p:spPr>
            <a:xfrm>
              <a:off x="4528541" y="2426476"/>
              <a:ext cx="34984" cy="25901"/>
            </a:xfrm>
            <a:custGeom>
              <a:avLst/>
              <a:gdLst/>
              <a:ahLst/>
              <a:cxnLst/>
              <a:rect l="l" t="t" r="r" b="b"/>
              <a:pathLst>
                <a:path w="2211" h="1637" extrusionOk="0">
                  <a:moveTo>
                    <a:pt x="1059" y="0"/>
                  </a:moveTo>
                  <a:cubicBezTo>
                    <a:pt x="822" y="0"/>
                    <a:pt x="585" y="107"/>
                    <a:pt x="415" y="366"/>
                  </a:cubicBezTo>
                  <a:cubicBezTo>
                    <a:pt x="0" y="996"/>
                    <a:pt x="577" y="1637"/>
                    <a:pt x="1155" y="1637"/>
                  </a:cubicBezTo>
                  <a:cubicBezTo>
                    <a:pt x="1391" y="1637"/>
                    <a:pt x="1627" y="1530"/>
                    <a:pt x="1796" y="1272"/>
                  </a:cubicBezTo>
                  <a:cubicBezTo>
                    <a:pt x="2211" y="640"/>
                    <a:pt x="1637" y="0"/>
                    <a:pt x="1059"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10;p60">
              <a:extLst>
                <a:ext uri="{FF2B5EF4-FFF2-40B4-BE49-F238E27FC236}">
                  <a16:creationId xmlns:a16="http://schemas.microsoft.com/office/drawing/2014/main" id="{AA421984-464C-8E25-7616-A72760BAAFCA}"/>
                </a:ext>
              </a:extLst>
            </p:cNvPr>
            <p:cNvSpPr/>
            <p:nvPr/>
          </p:nvSpPr>
          <p:spPr>
            <a:xfrm>
              <a:off x="3401789" y="1686173"/>
              <a:ext cx="34984" cy="25965"/>
            </a:xfrm>
            <a:custGeom>
              <a:avLst/>
              <a:gdLst/>
              <a:ahLst/>
              <a:cxnLst/>
              <a:rect l="l" t="t" r="r" b="b"/>
              <a:pathLst>
                <a:path w="2211" h="1641" extrusionOk="0">
                  <a:moveTo>
                    <a:pt x="1056" y="1"/>
                  </a:moveTo>
                  <a:cubicBezTo>
                    <a:pt x="820" y="1"/>
                    <a:pt x="584" y="108"/>
                    <a:pt x="415" y="366"/>
                  </a:cubicBezTo>
                  <a:cubicBezTo>
                    <a:pt x="1" y="998"/>
                    <a:pt x="576" y="1640"/>
                    <a:pt x="1154" y="1640"/>
                  </a:cubicBezTo>
                  <a:cubicBezTo>
                    <a:pt x="1390" y="1640"/>
                    <a:pt x="1627" y="1533"/>
                    <a:pt x="1797" y="1275"/>
                  </a:cubicBezTo>
                  <a:cubicBezTo>
                    <a:pt x="2211" y="642"/>
                    <a:pt x="1634" y="1"/>
                    <a:pt x="1056"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11;p60">
              <a:extLst>
                <a:ext uri="{FF2B5EF4-FFF2-40B4-BE49-F238E27FC236}">
                  <a16:creationId xmlns:a16="http://schemas.microsoft.com/office/drawing/2014/main" id="{CA0DFC1C-A303-9AD3-DB38-3387342CF743}"/>
                </a:ext>
              </a:extLst>
            </p:cNvPr>
            <p:cNvSpPr/>
            <p:nvPr/>
          </p:nvSpPr>
          <p:spPr>
            <a:xfrm>
              <a:off x="4627985" y="1919950"/>
              <a:ext cx="29588" cy="25379"/>
            </a:xfrm>
            <a:custGeom>
              <a:avLst/>
              <a:gdLst/>
              <a:ahLst/>
              <a:cxnLst/>
              <a:rect l="l" t="t" r="r" b="b"/>
              <a:pathLst>
                <a:path w="1870" h="1604" extrusionOk="0">
                  <a:moveTo>
                    <a:pt x="965" y="0"/>
                  </a:moveTo>
                  <a:cubicBezTo>
                    <a:pt x="489" y="0"/>
                    <a:pt x="1" y="366"/>
                    <a:pt x="126" y="970"/>
                  </a:cubicBezTo>
                  <a:cubicBezTo>
                    <a:pt x="216" y="1409"/>
                    <a:pt x="556" y="1603"/>
                    <a:pt x="903" y="1603"/>
                  </a:cubicBezTo>
                  <a:cubicBezTo>
                    <a:pt x="1379" y="1603"/>
                    <a:pt x="1869" y="1237"/>
                    <a:pt x="1745" y="633"/>
                  </a:cubicBezTo>
                  <a:cubicBezTo>
                    <a:pt x="1653" y="194"/>
                    <a:pt x="1312" y="0"/>
                    <a:pt x="965"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12;p60">
              <a:extLst>
                <a:ext uri="{FF2B5EF4-FFF2-40B4-BE49-F238E27FC236}">
                  <a16:creationId xmlns:a16="http://schemas.microsoft.com/office/drawing/2014/main" id="{913D6A8A-CF96-5C3C-DAE6-118B7275FD4A}"/>
                </a:ext>
              </a:extLst>
            </p:cNvPr>
            <p:cNvSpPr/>
            <p:nvPr/>
          </p:nvSpPr>
          <p:spPr>
            <a:xfrm>
              <a:off x="3307756" y="2193252"/>
              <a:ext cx="29572" cy="25363"/>
            </a:xfrm>
            <a:custGeom>
              <a:avLst/>
              <a:gdLst/>
              <a:ahLst/>
              <a:cxnLst/>
              <a:rect l="l" t="t" r="r" b="b"/>
              <a:pathLst>
                <a:path w="1869" h="1603" extrusionOk="0">
                  <a:moveTo>
                    <a:pt x="965" y="0"/>
                  </a:moveTo>
                  <a:cubicBezTo>
                    <a:pt x="489" y="0"/>
                    <a:pt x="0" y="366"/>
                    <a:pt x="124" y="969"/>
                  </a:cubicBezTo>
                  <a:cubicBezTo>
                    <a:pt x="217" y="1408"/>
                    <a:pt x="558" y="1603"/>
                    <a:pt x="905" y="1603"/>
                  </a:cubicBezTo>
                  <a:cubicBezTo>
                    <a:pt x="1381" y="1603"/>
                    <a:pt x="1869" y="1237"/>
                    <a:pt x="1745" y="636"/>
                  </a:cubicBezTo>
                  <a:cubicBezTo>
                    <a:pt x="1654" y="195"/>
                    <a:pt x="1313" y="0"/>
                    <a:pt x="965"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13;p60">
              <a:extLst>
                <a:ext uri="{FF2B5EF4-FFF2-40B4-BE49-F238E27FC236}">
                  <a16:creationId xmlns:a16="http://schemas.microsoft.com/office/drawing/2014/main" id="{0B8EAACC-897C-3487-DD90-F4ED14C883F6}"/>
                </a:ext>
              </a:extLst>
            </p:cNvPr>
            <p:cNvSpPr/>
            <p:nvPr/>
          </p:nvSpPr>
          <p:spPr>
            <a:xfrm>
              <a:off x="4333908" y="1492711"/>
              <a:ext cx="37768" cy="26329"/>
            </a:xfrm>
            <a:custGeom>
              <a:avLst/>
              <a:gdLst/>
              <a:ahLst/>
              <a:cxnLst/>
              <a:rect l="l" t="t" r="r" b="b"/>
              <a:pathLst>
                <a:path w="2387" h="1664" extrusionOk="0">
                  <a:moveTo>
                    <a:pt x="1205" y="0"/>
                  </a:moveTo>
                  <a:cubicBezTo>
                    <a:pt x="504" y="0"/>
                    <a:pt x="0" y="1038"/>
                    <a:pt x="740" y="1523"/>
                  </a:cubicBezTo>
                  <a:cubicBezTo>
                    <a:pt x="890" y="1621"/>
                    <a:pt x="1041" y="1664"/>
                    <a:pt x="1183" y="1664"/>
                  </a:cubicBezTo>
                  <a:cubicBezTo>
                    <a:pt x="1885" y="1664"/>
                    <a:pt x="2386" y="629"/>
                    <a:pt x="1647" y="141"/>
                  </a:cubicBezTo>
                  <a:cubicBezTo>
                    <a:pt x="1497" y="43"/>
                    <a:pt x="1347" y="0"/>
                    <a:pt x="1205"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14;p60">
              <a:extLst>
                <a:ext uri="{FF2B5EF4-FFF2-40B4-BE49-F238E27FC236}">
                  <a16:creationId xmlns:a16="http://schemas.microsoft.com/office/drawing/2014/main" id="{3F9940C6-199E-C60A-F0EC-407D3D335C52}"/>
                </a:ext>
              </a:extLst>
            </p:cNvPr>
            <p:cNvSpPr/>
            <p:nvPr/>
          </p:nvSpPr>
          <p:spPr>
            <a:xfrm>
              <a:off x="3593652" y="2619511"/>
              <a:ext cx="37784" cy="26344"/>
            </a:xfrm>
            <a:custGeom>
              <a:avLst/>
              <a:gdLst/>
              <a:ahLst/>
              <a:cxnLst/>
              <a:rect l="l" t="t" r="r" b="b"/>
              <a:pathLst>
                <a:path w="2388" h="1665" extrusionOk="0">
                  <a:moveTo>
                    <a:pt x="1203" y="0"/>
                  </a:moveTo>
                  <a:cubicBezTo>
                    <a:pt x="501" y="0"/>
                    <a:pt x="0" y="1035"/>
                    <a:pt x="741" y="1523"/>
                  </a:cubicBezTo>
                  <a:cubicBezTo>
                    <a:pt x="890" y="1621"/>
                    <a:pt x="1040" y="1664"/>
                    <a:pt x="1182" y="1664"/>
                  </a:cubicBezTo>
                  <a:cubicBezTo>
                    <a:pt x="1883" y="1664"/>
                    <a:pt x="2387" y="627"/>
                    <a:pt x="1646" y="141"/>
                  </a:cubicBezTo>
                  <a:cubicBezTo>
                    <a:pt x="1496" y="43"/>
                    <a:pt x="1346" y="0"/>
                    <a:pt x="1203"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15;p60">
              <a:extLst>
                <a:ext uri="{FF2B5EF4-FFF2-40B4-BE49-F238E27FC236}">
                  <a16:creationId xmlns:a16="http://schemas.microsoft.com/office/drawing/2014/main" id="{521872C0-BB63-5FA2-0499-2AAC27BA4027}"/>
                </a:ext>
              </a:extLst>
            </p:cNvPr>
            <p:cNvSpPr/>
            <p:nvPr/>
          </p:nvSpPr>
          <p:spPr>
            <a:xfrm>
              <a:off x="4176379" y="2695933"/>
              <a:ext cx="37135" cy="26297"/>
            </a:xfrm>
            <a:custGeom>
              <a:avLst/>
              <a:gdLst/>
              <a:ahLst/>
              <a:cxnLst/>
              <a:rect l="l" t="t" r="r" b="b"/>
              <a:pathLst>
                <a:path w="2347" h="1662" extrusionOk="0">
                  <a:moveTo>
                    <a:pt x="1190" y="1"/>
                  </a:moveTo>
                  <a:cubicBezTo>
                    <a:pt x="1103" y="1"/>
                    <a:pt x="1010" y="15"/>
                    <a:pt x="912" y="48"/>
                  </a:cubicBezTo>
                  <a:cubicBezTo>
                    <a:pt x="1" y="349"/>
                    <a:pt x="339" y="1661"/>
                    <a:pt x="1158" y="1661"/>
                  </a:cubicBezTo>
                  <a:cubicBezTo>
                    <a:pt x="1245" y="1661"/>
                    <a:pt x="1337" y="1647"/>
                    <a:pt x="1435" y="1614"/>
                  </a:cubicBezTo>
                  <a:cubicBezTo>
                    <a:pt x="2347" y="1312"/>
                    <a:pt x="2011" y="1"/>
                    <a:pt x="1190"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16;p60">
              <a:extLst>
                <a:ext uri="{FF2B5EF4-FFF2-40B4-BE49-F238E27FC236}">
                  <a16:creationId xmlns:a16="http://schemas.microsoft.com/office/drawing/2014/main" id="{390A02C1-8A6D-BC6C-AECC-7310E58E3876}"/>
                </a:ext>
              </a:extLst>
            </p:cNvPr>
            <p:cNvSpPr/>
            <p:nvPr/>
          </p:nvSpPr>
          <p:spPr>
            <a:xfrm>
              <a:off x="3751782" y="1416320"/>
              <a:ext cx="37167" cy="26344"/>
            </a:xfrm>
            <a:custGeom>
              <a:avLst/>
              <a:gdLst/>
              <a:ahLst/>
              <a:cxnLst/>
              <a:rect l="l" t="t" r="r" b="b"/>
              <a:pathLst>
                <a:path w="2349" h="1665" extrusionOk="0">
                  <a:moveTo>
                    <a:pt x="1191" y="1"/>
                  </a:moveTo>
                  <a:cubicBezTo>
                    <a:pt x="1104" y="1"/>
                    <a:pt x="1011" y="16"/>
                    <a:pt x="914" y="48"/>
                  </a:cubicBezTo>
                  <a:cubicBezTo>
                    <a:pt x="1" y="351"/>
                    <a:pt x="338" y="1664"/>
                    <a:pt x="1161" y="1664"/>
                  </a:cubicBezTo>
                  <a:cubicBezTo>
                    <a:pt x="1248" y="1664"/>
                    <a:pt x="1340" y="1650"/>
                    <a:pt x="1436" y="1618"/>
                  </a:cubicBezTo>
                  <a:cubicBezTo>
                    <a:pt x="2349" y="1313"/>
                    <a:pt x="2013" y="1"/>
                    <a:pt x="1191"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17;p60">
              <a:extLst>
                <a:ext uri="{FF2B5EF4-FFF2-40B4-BE49-F238E27FC236}">
                  <a16:creationId xmlns:a16="http://schemas.microsoft.com/office/drawing/2014/main" id="{6E5148C4-15EE-6977-08A8-CA676160D460}"/>
                </a:ext>
              </a:extLst>
            </p:cNvPr>
            <p:cNvSpPr/>
            <p:nvPr/>
          </p:nvSpPr>
          <p:spPr>
            <a:xfrm>
              <a:off x="4568429" y="2358708"/>
              <a:ext cx="33512" cy="25727"/>
            </a:xfrm>
            <a:custGeom>
              <a:avLst/>
              <a:gdLst/>
              <a:ahLst/>
              <a:cxnLst/>
              <a:rect l="l" t="t" r="r" b="b"/>
              <a:pathLst>
                <a:path w="2118" h="1626" extrusionOk="0">
                  <a:moveTo>
                    <a:pt x="1008" y="1"/>
                  </a:moveTo>
                  <a:cubicBezTo>
                    <a:pt x="741" y="1"/>
                    <a:pt x="477" y="130"/>
                    <a:pt x="320" y="443"/>
                  </a:cubicBezTo>
                  <a:cubicBezTo>
                    <a:pt x="0" y="1082"/>
                    <a:pt x="562" y="1626"/>
                    <a:pt x="1109" y="1626"/>
                  </a:cubicBezTo>
                  <a:cubicBezTo>
                    <a:pt x="1377" y="1626"/>
                    <a:pt x="1641" y="1496"/>
                    <a:pt x="1798" y="1183"/>
                  </a:cubicBezTo>
                  <a:cubicBezTo>
                    <a:pt x="2117" y="546"/>
                    <a:pt x="1556" y="1"/>
                    <a:pt x="1008"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18;p60">
              <a:extLst>
                <a:ext uri="{FF2B5EF4-FFF2-40B4-BE49-F238E27FC236}">
                  <a16:creationId xmlns:a16="http://schemas.microsoft.com/office/drawing/2014/main" id="{6E9AB4A4-E069-5F2E-31E6-B26E3468D381}"/>
                </a:ext>
              </a:extLst>
            </p:cNvPr>
            <p:cNvSpPr/>
            <p:nvPr/>
          </p:nvSpPr>
          <p:spPr>
            <a:xfrm>
              <a:off x="3363387" y="1754131"/>
              <a:ext cx="33512" cy="25727"/>
            </a:xfrm>
            <a:custGeom>
              <a:avLst/>
              <a:gdLst/>
              <a:ahLst/>
              <a:cxnLst/>
              <a:rect l="l" t="t" r="r" b="b"/>
              <a:pathLst>
                <a:path w="2118" h="1626" extrusionOk="0">
                  <a:moveTo>
                    <a:pt x="1007" y="0"/>
                  </a:moveTo>
                  <a:cubicBezTo>
                    <a:pt x="740" y="0"/>
                    <a:pt x="477" y="130"/>
                    <a:pt x="321" y="442"/>
                  </a:cubicBezTo>
                  <a:cubicBezTo>
                    <a:pt x="1" y="1082"/>
                    <a:pt x="561" y="1626"/>
                    <a:pt x="1108" y="1626"/>
                  </a:cubicBezTo>
                  <a:cubicBezTo>
                    <a:pt x="1376" y="1626"/>
                    <a:pt x="1641" y="1496"/>
                    <a:pt x="1798" y="1183"/>
                  </a:cubicBezTo>
                  <a:cubicBezTo>
                    <a:pt x="2118" y="546"/>
                    <a:pt x="1555" y="0"/>
                    <a:pt x="1007"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19;p60">
              <a:extLst>
                <a:ext uri="{FF2B5EF4-FFF2-40B4-BE49-F238E27FC236}">
                  <a16:creationId xmlns:a16="http://schemas.microsoft.com/office/drawing/2014/main" id="{9AC97956-A2AD-99D3-2893-3A0929BB2A19}"/>
                </a:ext>
              </a:extLst>
            </p:cNvPr>
            <p:cNvSpPr/>
            <p:nvPr/>
          </p:nvSpPr>
          <p:spPr>
            <a:xfrm>
              <a:off x="4606751" y="1844240"/>
              <a:ext cx="31423" cy="25506"/>
            </a:xfrm>
            <a:custGeom>
              <a:avLst/>
              <a:gdLst/>
              <a:ahLst/>
              <a:cxnLst/>
              <a:rect l="l" t="t" r="r" b="b"/>
              <a:pathLst>
                <a:path w="1986" h="1612" extrusionOk="0">
                  <a:moveTo>
                    <a:pt x="1037" y="1"/>
                  </a:moveTo>
                  <a:cubicBezTo>
                    <a:pt x="528" y="1"/>
                    <a:pt x="1" y="438"/>
                    <a:pt x="208" y="1065"/>
                  </a:cubicBezTo>
                  <a:cubicBezTo>
                    <a:pt x="335" y="1448"/>
                    <a:pt x="639" y="1611"/>
                    <a:pt x="950" y="1611"/>
                  </a:cubicBezTo>
                  <a:cubicBezTo>
                    <a:pt x="1459" y="1611"/>
                    <a:pt x="1986" y="1173"/>
                    <a:pt x="1778" y="547"/>
                  </a:cubicBezTo>
                  <a:cubicBezTo>
                    <a:pt x="1652" y="164"/>
                    <a:pt x="1347" y="1"/>
                    <a:pt x="1037"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20;p60">
              <a:extLst>
                <a:ext uri="{FF2B5EF4-FFF2-40B4-BE49-F238E27FC236}">
                  <a16:creationId xmlns:a16="http://schemas.microsoft.com/office/drawing/2014/main" id="{9AFCCAE4-A5A7-09B5-FBD7-CAC6381CEED4}"/>
                </a:ext>
              </a:extLst>
            </p:cNvPr>
            <p:cNvSpPr/>
            <p:nvPr/>
          </p:nvSpPr>
          <p:spPr>
            <a:xfrm>
              <a:off x="3327154" y="2268821"/>
              <a:ext cx="31423" cy="25522"/>
            </a:xfrm>
            <a:custGeom>
              <a:avLst/>
              <a:gdLst/>
              <a:ahLst/>
              <a:cxnLst/>
              <a:rect l="l" t="t" r="r" b="b"/>
              <a:pathLst>
                <a:path w="1986" h="1613" extrusionOk="0">
                  <a:moveTo>
                    <a:pt x="1036" y="1"/>
                  </a:moveTo>
                  <a:cubicBezTo>
                    <a:pt x="527" y="1"/>
                    <a:pt x="0" y="439"/>
                    <a:pt x="207" y="1068"/>
                  </a:cubicBezTo>
                  <a:cubicBezTo>
                    <a:pt x="335" y="1450"/>
                    <a:pt x="639" y="1613"/>
                    <a:pt x="949" y="1613"/>
                  </a:cubicBezTo>
                  <a:cubicBezTo>
                    <a:pt x="1458" y="1613"/>
                    <a:pt x="1985" y="1174"/>
                    <a:pt x="1777" y="546"/>
                  </a:cubicBezTo>
                  <a:cubicBezTo>
                    <a:pt x="1651" y="164"/>
                    <a:pt x="1347" y="1"/>
                    <a:pt x="1036"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21;p60">
              <a:extLst>
                <a:ext uri="{FF2B5EF4-FFF2-40B4-BE49-F238E27FC236}">
                  <a16:creationId xmlns:a16="http://schemas.microsoft.com/office/drawing/2014/main" id="{7ACB29F6-92EC-A486-E91B-BC6F6DB3AB2B}"/>
                </a:ext>
              </a:extLst>
            </p:cNvPr>
            <p:cNvSpPr/>
            <p:nvPr/>
          </p:nvSpPr>
          <p:spPr>
            <a:xfrm>
              <a:off x="4266061" y="1453598"/>
              <a:ext cx="37800" cy="26329"/>
            </a:xfrm>
            <a:custGeom>
              <a:avLst/>
              <a:gdLst/>
              <a:ahLst/>
              <a:cxnLst/>
              <a:rect l="l" t="t" r="r" b="b"/>
              <a:pathLst>
                <a:path w="2389" h="1664" extrusionOk="0">
                  <a:moveTo>
                    <a:pt x="1191" y="1"/>
                  </a:moveTo>
                  <a:cubicBezTo>
                    <a:pt x="443" y="1"/>
                    <a:pt x="0" y="1158"/>
                    <a:pt x="826" y="1569"/>
                  </a:cubicBezTo>
                  <a:cubicBezTo>
                    <a:pt x="955" y="1635"/>
                    <a:pt x="1081" y="1664"/>
                    <a:pt x="1199" y="1664"/>
                  </a:cubicBezTo>
                  <a:cubicBezTo>
                    <a:pt x="1945" y="1664"/>
                    <a:pt x="2388" y="506"/>
                    <a:pt x="1566" y="95"/>
                  </a:cubicBezTo>
                  <a:cubicBezTo>
                    <a:pt x="1436" y="30"/>
                    <a:pt x="1310" y="1"/>
                    <a:pt x="1191"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22;p60">
              <a:extLst>
                <a:ext uri="{FF2B5EF4-FFF2-40B4-BE49-F238E27FC236}">
                  <a16:creationId xmlns:a16="http://schemas.microsoft.com/office/drawing/2014/main" id="{31EE0845-E3FC-C7B9-C7F9-A60A82A0692C}"/>
                </a:ext>
              </a:extLst>
            </p:cNvPr>
            <p:cNvSpPr/>
            <p:nvPr/>
          </p:nvSpPr>
          <p:spPr>
            <a:xfrm>
              <a:off x="3661468" y="2658655"/>
              <a:ext cx="37816" cy="26344"/>
            </a:xfrm>
            <a:custGeom>
              <a:avLst/>
              <a:gdLst/>
              <a:ahLst/>
              <a:cxnLst/>
              <a:rect l="l" t="t" r="r" b="b"/>
              <a:pathLst>
                <a:path w="2390" h="1665" extrusionOk="0">
                  <a:moveTo>
                    <a:pt x="1194" y="0"/>
                  </a:moveTo>
                  <a:cubicBezTo>
                    <a:pt x="444" y="0"/>
                    <a:pt x="0" y="1157"/>
                    <a:pt x="822" y="1571"/>
                  </a:cubicBezTo>
                  <a:cubicBezTo>
                    <a:pt x="951" y="1636"/>
                    <a:pt x="1077" y="1664"/>
                    <a:pt x="1194" y="1664"/>
                  </a:cubicBezTo>
                  <a:cubicBezTo>
                    <a:pt x="1945" y="1664"/>
                    <a:pt x="2390" y="505"/>
                    <a:pt x="1567" y="94"/>
                  </a:cubicBezTo>
                  <a:cubicBezTo>
                    <a:pt x="1438" y="29"/>
                    <a:pt x="1312" y="0"/>
                    <a:pt x="1194"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23;p60">
              <a:extLst>
                <a:ext uri="{FF2B5EF4-FFF2-40B4-BE49-F238E27FC236}">
                  <a16:creationId xmlns:a16="http://schemas.microsoft.com/office/drawing/2014/main" id="{5C31B59E-8BBA-3AB4-EA11-9BD90E08324C}"/>
                </a:ext>
              </a:extLst>
            </p:cNvPr>
            <p:cNvSpPr/>
            <p:nvPr/>
          </p:nvSpPr>
          <p:spPr>
            <a:xfrm>
              <a:off x="4248878" y="2666946"/>
              <a:ext cx="37721" cy="26392"/>
            </a:xfrm>
            <a:custGeom>
              <a:avLst/>
              <a:gdLst/>
              <a:ahLst/>
              <a:cxnLst/>
              <a:rect l="l" t="t" r="r" b="b"/>
              <a:pathLst>
                <a:path w="2384" h="1668" extrusionOk="0">
                  <a:moveTo>
                    <a:pt x="1196" y="0"/>
                  </a:moveTo>
                  <a:cubicBezTo>
                    <a:pt x="1084" y="0"/>
                    <a:pt x="964" y="26"/>
                    <a:pt x="840" y="84"/>
                  </a:cubicBezTo>
                  <a:cubicBezTo>
                    <a:pt x="0" y="479"/>
                    <a:pt x="424" y="1668"/>
                    <a:pt x="1188" y="1668"/>
                  </a:cubicBezTo>
                  <a:cubicBezTo>
                    <a:pt x="1300" y="1668"/>
                    <a:pt x="1419" y="1642"/>
                    <a:pt x="1543" y="1584"/>
                  </a:cubicBezTo>
                  <a:cubicBezTo>
                    <a:pt x="2383" y="1189"/>
                    <a:pt x="1959" y="0"/>
                    <a:pt x="1196"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24;p60">
              <a:extLst>
                <a:ext uri="{FF2B5EF4-FFF2-40B4-BE49-F238E27FC236}">
                  <a16:creationId xmlns:a16="http://schemas.microsoft.com/office/drawing/2014/main" id="{AB8002FB-296C-9F59-CA6A-CA2DBB4CF5B9}"/>
                </a:ext>
              </a:extLst>
            </p:cNvPr>
            <p:cNvSpPr/>
            <p:nvPr/>
          </p:nvSpPr>
          <p:spPr>
            <a:xfrm>
              <a:off x="3678746" y="1445260"/>
              <a:ext cx="37689" cy="26344"/>
            </a:xfrm>
            <a:custGeom>
              <a:avLst/>
              <a:gdLst/>
              <a:ahLst/>
              <a:cxnLst/>
              <a:rect l="l" t="t" r="r" b="b"/>
              <a:pathLst>
                <a:path w="2382" h="1665" extrusionOk="0">
                  <a:moveTo>
                    <a:pt x="1199" y="0"/>
                  </a:moveTo>
                  <a:cubicBezTo>
                    <a:pt x="1087" y="0"/>
                    <a:pt x="968" y="26"/>
                    <a:pt x="844" y="84"/>
                  </a:cubicBezTo>
                  <a:cubicBezTo>
                    <a:pt x="1" y="476"/>
                    <a:pt x="423" y="1665"/>
                    <a:pt x="1187" y="1665"/>
                  </a:cubicBezTo>
                  <a:cubicBezTo>
                    <a:pt x="1299" y="1665"/>
                    <a:pt x="1418" y="1639"/>
                    <a:pt x="1542" y="1581"/>
                  </a:cubicBezTo>
                  <a:cubicBezTo>
                    <a:pt x="2382" y="1190"/>
                    <a:pt x="1959" y="0"/>
                    <a:pt x="1199"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25;p60">
              <a:extLst>
                <a:ext uri="{FF2B5EF4-FFF2-40B4-BE49-F238E27FC236}">
                  <a16:creationId xmlns:a16="http://schemas.microsoft.com/office/drawing/2014/main" id="{A35684B6-640F-64AB-2914-3B8444B0EB57}"/>
                </a:ext>
              </a:extLst>
            </p:cNvPr>
            <p:cNvSpPr/>
            <p:nvPr/>
          </p:nvSpPr>
          <p:spPr>
            <a:xfrm>
              <a:off x="4600264" y="2286874"/>
              <a:ext cx="31835" cy="25569"/>
            </a:xfrm>
            <a:custGeom>
              <a:avLst/>
              <a:gdLst/>
              <a:ahLst/>
              <a:cxnLst/>
              <a:rect l="l" t="t" r="r" b="b"/>
              <a:pathLst>
                <a:path w="2012" h="1616" extrusionOk="0">
                  <a:moveTo>
                    <a:pt x="962" y="0"/>
                  </a:moveTo>
                  <a:cubicBezTo>
                    <a:pt x="661" y="0"/>
                    <a:pt x="365" y="157"/>
                    <a:pt x="231" y="526"/>
                  </a:cubicBezTo>
                  <a:cubicBezTo>
                    <a:pt x="0" y="1156"/>
                    <a:pt x="536" y="1615"/>
                    <a:pt x="1053" y="1615"/>
                  </a:cubicBezTo>
                  <a:cubicBezTo>
                    <a:pt x="1354" y="1615"/>
                    <a:pt x="1648" y="1459"/>
                    <a:pt x="1781" y="1091"/>
                  </a:cubicBezTo>
                  <a:cubicBezTo>
                    <a:pt x="2011" y="458"/>
                    <a:pt x="1478" y="0"/>
                    <a:pt x="962"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26;p60">
              <a:extLst>
                <a:ext uri="{FF2B5EF4-FFF2-40B4-BE49-F238E27FC236}">
                  <a16:creationId xmlns:a16="http://schemas.microsoft.com/office/drawing/2014/main" id="{A5BA3CD8-6DEE-478B-8436-A68282B59737}"/>
                </a:ext>
              </a:extLst>
            </p:cNvPr>
            <p:cNvSpPr/>
            <p:nvPr/>
          </p:nvSpPr>
          <p:spPr>
            <a:xfrm>
              <a:off x="3333230" y="1826139"/>
              <a:ext cx="31835" cy="25569"/>
            </a:xfrm>
            <a:custGeom>
              <a:avLst/>
              <a:gdLst/>
              <a:ahLst/>
              <a:cxnLst/>
              <a:rect l="l" t="t" r="r" b="b"/>
              <a:pathLst>
                <a:path w="2012" h="1616" extrusionOk="0">
                  <a:moveTo>
                    <a:pt x="961" y="1"/>
                  </a:moveTo>
                  <a:cubicBezTo>
                    <a:pt x="660" y="1"/>
                    <a:pt x="365" y="157"/>
                    <a:pt x="231" y="524"/>
                  </a:cubicBezTo>
                  <a:cubicBezTo>
                    <a:pt x="0" y="1157"/>
                    <a:pt x="536" y="1615"/>
                    <a:pt x="1053" y="1615"/>
                  </a:cubicBezTo>
                  <a:cubicBezTo>
                    <a:pt x="1354" y="1615"/>
                    <a:pt x="1648" y="1460"/>
                    <a:pt x="1781" y="1092"/>
                  </a:cubicBezTo>
                  <a:cubicBezTo>
                    <a:pt x="2011" y="459"/>
                    <a:pt x="1478" y="1"/>
                    <a:pt x="961"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27;p60">
              <a:extLst>
                <a:ext uri="{FF2B5EF4-FFF2-40B4-BE49-F238E27FC236}">
                  <a16:creationId xmlns:a16="http://schemas.microsoft.com/office/drawing/2014/main" id="{E5564D8F-7B1C-5178-3B61-1C111BB550F0}"/>
                </a:ext>
              </a:extLst>
            </p:cNvPr>
            <p:cNvSpPr/>
            <p:nvPr/>
          </p:nvSpPr>
          <p:spPr>
            <a:xfrm>
              <a:off x="4576926" y="1771377"/>
              <a:ext cx="33164" cy="25680"/>
            </a:xfrm>
            <a:custGeom>
              <a:avLst/>
              <a:gdLst/>
              <a:ahLst/>
              <a:cxnLst/>
              <a:rect l="l" t="t" r="r" b="b"/>
              <a:pathLst>
                <a:path w="2096" h="1623" extrusionOk="0">
                  <a:moveTo>
                    <a:pt x="1098" y="0"/>
                  </a:moveTo>
                  <a:cubicBezTo>
                    <a:pt x="557" y="0"/>
                    <a:pt x="1" y="522"/>
                    <a:pt x="301" y="1160"/>
                  </a:cubicBezTo>
                  <a:cubicBezTo>
                    <a:pt x="453" y="1486"/>
                    <a:pt x="725" y="1622"/>
                    <a:pt x="1001" y="1622"/>
                  </a:cubicBezTo>
                  <a:cubicBezTo>
                    <a:pt x="1540" y="1622"/>
                    <a:pt x="2095" y="1102"/>
                    <a:pt x="1798" y="462"/>
                  </a:cubicBezTo>
                  <a:cubicBezTo>
                    <a:pt x="1646" y="136"/>
                    <a:pt x="1374" y="0"/>
                    <a:pt x="1098"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28;p60">
              <a:extLst>
                <a:ext uri="{FF2B5EF4-FFF2-40B4-BE49-F238E27FC236}">
                  <a16:creationId xmlns:a16="http://schemas.microsoft.com/office/drawing/2014/main" id="{1BCC0E3C-362F-F48F-CD5D-D11E2A0EDC13}"/>
                </a:ext>
              </a:extLst>
            </p:cNvPr>
            <p:cNvSpPr/>
            <p:nvPr/>
          </p:nvSpPr>
          <p:spPr>
            <a:xfrm>
              <a:off x="3355239" y="2341509"/>
              <a:ext cx="33148" cy="25680"/>
            </a:xfrm>
            <a:custGeom>
              <a:avLst/>
              <a:gdLst/>
              <a:ahLst/>
              <a:cxnLst/>
              <a:rect l="l" t="t" r="r" b="b"/>
              <a:pathLst>
                <a:path w="2095" h="1623" extrusionOk="0">
                  <a:moveTo>
                    <a:pt x="1097" y="1"/>
                  </a:moveTo>
                  <a:cubicBezTo>
                    <a:pt x="557" y="1"/>
                    <a:pt x="1" y="523"/>
                    <a:pt x="298" y="1161"/>
                  </a:cubicBezTo>
                  <a:cubicBezTo>
                    <a:pt x="450" y="1487"/>
                    <a:pt x="722" y="1623"/>
                    <a:pt x="998" y="1623"/>
                  </a:cubicBezTo>
                  <a:cubicBezTo>
                    <a:pt x="1539" y="1623"/>
                    <a:pt x="2095" y="1102"/>
                    <a:pt x="1795" y="462"/>
                  </a:cubicBezTo>
                  <a:cubicBezTo>
                    <a:pt x="1643" y="137"/>
                    <a:pt x="1372" y="1"/>
                    <a:pt x="1097"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29;p60">
              <a:extLst>
                <a:ext uri="{FF2B5EF4-FFF2-40B4-BE49-F238E27FC236}">
                  <a16:creationId xmlns:a16="http://schemas.microsoft.com/office/drawing/2014/main" id="{295F1325-A184-2DE9-8C63-3DC1EA3DBE29}"/>
                </a:ext>
              </a:extLst>
            </p:cNvPr>
            <p:cNvSpPr/>
            <p:nvPr/>
          </p:nvSpPr>
          <p:spPr>
            <a:xfrm>
              <a:off x="4194338" y="1422602"/>
              <a:ext cx="37357" cy="26329"/>
            </a:xfrm>
            <a:custGeom>
              <a:avLst/>
              <a:gdLst/>
              <a:ahLst/>
              <a:cxnLst/>
              <a:rect l="l" t="t" r="r" b="b"/>
              <a:pathLst>
                <a:path w="2361" h="1664" extrusionOk="0">
                  <a:moveTo>
                    <a:pt x="1169" y="0"/>
                  </a:moveTo>
                  <a:cubicBezTo>
                    <a:pt x="364" y="0"/>
                    <a:pt x="0" y="1281"/>
                    <a:pt x="898" y="1609"/>
                  </a:cubicBezTo>
                  <a:cubicBezTo>
                    <a:pt x="1002" y="1646"/>
                    <a:pt x="1102" y="1664"/>
                    <a:pt x="1195" y="1664"/>
                  </a:cubicBezTo>
                  <a:cubicBezTo>
                    <a:pt x="2001" y="1664"/>
                    <a:pt x="2360" y="381"/>
                    <a:pt x="1463" y="55"/>
                  </a:cubicBezTo>
                  <a:cubicBezTo>
                    <a:pt x="1360" y="17"/>
                    <a:pt x="1262" y="0"/>
                    <a:pt x="1169"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30;p60">
              <a:extLst>
                <a:ext uri="{FF2B5EF4-FFF2-40B4-BE49-F238E27FC236}">
                  <a16:creationId xmlns:a16="http://schemas.microsoft.com/office/drawing/2014/main" id="{05D99E56-068F-FCE6-5A27-E8A168C16667}"/>
                </a:ext>
              </a:extLst>
            </p:cNvPr>
            <p:cNvSpPr/>
            <p:nvPr/>
          </p:nvSpPr>
          <p:spPr>
            <a:xfrm>
              <a:off x="3733618" y="2689636"/>
              <a:ext cx="37373" cy="26329"/>
            </a:xfrm>
            <a:custGeom>
              <a:avLst/>
              <a:gdLst/>
              <a:ahLst/>
              <a:cxnLst/>
              <a:rect l="l" t="t" r="r" b="b"/>
              <a:pathLst>
                <a:path w="2362" h="1664" extrusionOk="0">
                  <a:moveTo>
                    <a:pt x="1170" y="0"/>
                  </a:moveTo>
                  <a:cubicBezTo>
                    <a:pt x="365" y="0"/>
                    <a:pt x="0" y="1282"/>
                    <a:pt x="899" y="1609"/>
                  </a:cubicBezTo>
                  <a:cubicBezTo>
                    <a:pt x="1003" y="1646"/>
                    <a:pt x="1102" y="1664"/>
                    <a:pt x="1195" y="1664"/>
                  </a:cubicBezTo>
                  <a:cubicBezTo>
                    <a:pt x="1998" y="1664"/>
                    <a:pt x="2361" y="381"/>
                    <a:pt x="1463" y="55"/>
                  </a:cubicBezTo>
                  <a:cubicBezTo>
                    <a:pt x="1360" y="17"/>
                    <a:pt x="1262" y="0"/>
                    <a:pt x="1170"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31;p60">
              <a:extLst>
                <a:ext uri="{FF2B5EF4-FFF2-40B4-BE49-F238E27FC236}">
                  <a16:creationId xmlns:a16="http://schemas.microsoft.com/office/drawing/2014/main" id="{A6AA3FBB-4731-A0DE-0CF1-FE7774C616DF}"/>
                </a:ext>
              </a:extLst>
            </p:cNvPr>
            <p:cNvSpPr/>
            <p:nvPr/>
          </p:nvSpPr>
          <p:spPr>
            <a:xfrm>
              <a:off x="4317785" y="2629779"/>
              <a:ext cx="37768" cy="26329"/>
            </a:xfrm>
            <a:custGeom>
              <a:avLst/>
              <a:gdLst/>
              <a:ahLst/>
              <a:cxnLst/>
              <a:rect l="l" t="t" r="r" b="b"/>
              <a:pathLst>
                <a:path w="2387" h="1664" extrusionOk="0">
                  <a:moveTo>
                    <a:pt x="1186" y="1"/>
                  </a:moveTo>
                  <a:cubicBezTo>
                    <a:pt x="1049" y="1"/>
                    <a:pt x="904" y="40"/>
                    <a:pt x="758" y="130"/>
                  </a:cubicBezTo>
                  <a:cubicBezTo>
                    <a:pt x="1" y="597"/>
                    <a:pt x="487" y="1664"/>
                    <a:pt x="1201" y="1664"/>
                  </a:cubicBezTo>
                  <a:cubicBezTo>
                    <a:pt x="1338" y="1664"/>
                    <a:pt x="1483" y="1625"/>
                    <a:pt x="1629" y="1535"/>
                  </a:cubicBezTo>
                  <a:cubicBezTo>
                    <a:pt x="2386" y="1068"/>
                    <a:pt x="1899" y="1"/>
                    <a:pt x="1186"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32;p60">
              <a:extLst>
                <a:ext uri="{FF2B5EF4-FFF2-40B4-BE49-F238E27FC236}">
                  <a16:creationId xmlns:a16="http://schemas.microsoft.com/office/drawing/2014/main" id="{C4961A55-7EA7-B33E-A50D-BA455D38595E}"/>
                </a:ext>
              </a:extLst>
            </p:cNvPr>
            <p:cNvSpPr/>
            <p:nvPr/>
          </p:nvSpPr>
          <p:spPr>
            <a:xfrm>
              <a:off x="3609791" y="1482442"/>
              <a:ext cx="37752" cy="26329"/>
            </a:xfrm>
            <a:custGeom>
              <a:avLst/>
              <a:gdLst/>
              <a:ahLst/>
              <a:cxnLst/>
              <a:rect l="l" t="t" r="r" b="b"/>
              <a:pathLst>
                <a:path w="2386" h="1664" extrusionOk="0">
                  <a:moveTo>
                    <a:pt x="1185" y="0"/>
                  </a:moveTo>
                  <a:cubicBezTo>
                    <a:pt x="1048" y="0"/>
                    <a:pt x="903" y="40"/>
                    <a:pt x="757" y="130"/>
                  </a:cubicBezTo>
                  <a:cubicBezTo>
                    <a:pt x="0" y="596"/>
                    <a:pt x="486" y="1664"/>
                    <a:pt x="1200" y="1664"/>
                  </a:cubicBezTo>
                  <a:cubicBezTo>
                    <a:pt x="1337" y="1664"/>
                    <a:pt x="1482" y="1625"/>
                    <a:pt x="1629" y="1534"/>
                  </a:cubicBezTo>
                  <a:cubicBezTo>
                    <a:pt x="2385" y="1067"/>
                    <a:pt x="1899" y="0"/>
                    <a:pt x="1185"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33;p60">
              <a:extLst>
                <a:ext uri="{FF2B5EF4-FFF2-40B4-BE49-F238E27FC236}">
                  <a16:creationId xmlns:a16="http://schemas.microsoft.com/office/drawing/2014/main" id="{E6A7D122-5F97-DE5A-7351-6484B0F2ED54}"/>
                </a:ext>
              </a:extLst>
            </p:cNvPr>
            <p:cNvSpPr/>
            <p:nvPr/>
          </p:nvSpPr>
          <p:spPr>
            <a:xfrm>
              <a:off x="4623602" y="2211907"/>
              <a:ext cx="30047" cy="25411"/>
            </a:xfrm>
            <a:custGeom>
              <a:avLst/>
              <a:gdLst/>
              <a:ahLst/>
              <a:cxnLst/>
              <a:rect l="l" t="t" r="r" b="b"/>
              <a:pathLst>
                <a:path w="1899" h="1606" extrusionOk="0">
                  <a:moveTo>
                    <a:pt x="914" y="0"/>
                  </a:moveTo>
                  <a:cubicBezTo>
                    <a:pt x="576" y="0"/>
                    <a:pt x="246" y="186"/>
                    <a:pt x="145" y="612"/>
                  </a:cubicBezTo>
                  <a:cubicBezTo>
                    <a:pt x="0" y="1222"/>
                    <a:pt x="499" y="1605"/>
                    <a:pt x="983" y="1605"/>
                  </a:cubicBezTo>
                  <a:cubicBezTo>
                    <a:pt x="1321" y="1605"/>
                    <a:pt x="1652" y="1418"/>
                    <a:pt x="1753" y="992"/>
                  </a:cubicBezTo>
                  <a:cubicBezTo>
                    <a:pt x="1898" y="384"/>
                    <a:pt x="1399" y="0"/>
                    <a:pt x="914"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34;p60">
              <a:extLst>
                <a:ext uri="{FF2B5EF4-FFF2-40B4-BE49-F238E27FC236}">
                  <a16:creationId xmlns:a16="http://schemas.microsoft.com/office/drawing/2014/main" id="{9884B746-CEDD-70D3-4EFD-7640ACBE9BFA}"/>
                </a:ext>
              </a:extLst>
            </p:cNvPr>
            <p:cNvSpPr/>
            <p:nvPr/>
          </p:nvSpPr>
          <p:spPr>
            <a:xfrm>
              <a:off x="3311679" y="1901264"/>
              <a:ext cx="30047" cy="25411"/>
            </a:xfrm>
            <a:custGeom>
              <a:avLst/>
              <a:gdLst/>
              <a:ahLst/>
              <a:cxnLst/>
              <a:rect l="l" t="t" r="r" b="b"/>
              <a:pathLst>
                <a:path w="1899" h="1606" extrusionOk="0">
                  <a:moveTo>
                    <a:pt x="915" y="1"/>
                  </a:moveTo>
                  <a:cubicBezTo>
                    <a:pt x="577" y="1"/>
                    <a:pt x="246" y="187"/>
                    <a:pt x="145" y="613"/>
                  </a:cubicBezTo>
                  <a:cubicBezTo>
                    <a:pt x="1" y="1223"/>
                    <a:pt x="498" y="1605"/>
                    <a:pt x="983" y="1605"/>
                  </a:cubicBezTo>
                  <a:cubicBezTo>
                    <a:pt x="1321" y="1605"/>
                    <a:pt x="1653" y="1418"/>
                    <a:pt x="1754" y="992"/>
                  </a:cubicBezTo>
                  <a:cubicBezTo>
                    <a:pt x="1899" y="384"/>
                    <a:pt x="1400" y="1"/>
                    <a:pt x="915"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35;p60">
              <a:extLst>
                <a:ext uri="{FF2B5EF4-FFF2-40B4-BE49-F238E27FC236}">
                  <a16:creationId xmlns:a16="http://schemas.microsoft.com/office/drawing/2014/main" id="{3F9983DC-7059-A5B2-2535-420C45651009}"/>
                </a:ext>
              </a:extLst>
            </p:cNvPr>
            <p:cNvSpPr/>
            <p:nvPr/>
          </p:nvSpPr>
          <p:spPr>
            <a:xfrm>
              <a:off x="4539015" y="1702344"/>
              <a:ext cx="34667" cy="25870"/>
            </a:xfrm>
            <a:custGeom>
              <a:avLst/>
              <a:gdLst/>
              <a:ahLst/>
              <a:cxnLst/>
              <a:rect l="l" t="t" r="r" b="b"/>
              <a:pathLst>
                <a:path w="2191" h="1635" extrusionOk="0">
                  <a:moveTo>
                    <a:pt x="1144" y="0"/>
                  </a:moveTo>
                  <a:cubicBezTo>
                    <a:pt x="573" y="0"/>
                    <a:pt x="0" y="616"/>
                    <a:pt x="390" y="1251"/>
                  </a:cubicBezTo>
                  <a:cubicBezTo>
                    <a:pt x="558" y="1522"/>
                    <a:pt x="801" y="1634"/>
                    <a:pt x="1045" y="1634"/>
                  </a:cubicBezTo>
                  <a:cubicBezTo>
                    <a:pt x="1617" y="1634"/>
                    <a:pt x="2191" y="1018"/>
                    <a:pt x="1799" y="384"/>
                  </a:cubicBezTo>
                  <a:cubicBezTo>
                    <a:pt x="1631" y="113"/>
                    <a:pt x="1388" y="0"/>
                    <a:pt x="1144"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36;p60">
              <a:extLst>
                <a:ext uri="{FF2B5EF4-FFF2-40B4-BE49-F238E27FC236}">
                  <a16:creationId xmlns:a16="http://schemas.microsoft.com/office/drawing/2014/main" id="{3EACCA15-3E63-7D55-8B42-C5CADEEA9CE9}"/>
                </a:ext>
              </a:extLst>
            </p:cNvPr>
            <p:cNvSpPr/>
            <p:nvPr/>
          </p:nvSpPr>
          <p:spPr>
            <a:xfrm>
              <a:off x="3391678" y="2410337"/>
              <a:ext cx="34683" cy="25870"/>
            </a:xfrm>
            <a:custGeom>
              <a:avLst/>
              <a:gdLst/>
              <a:ahLst/>
              <a:cxnLst/>
              <a:rect l="l" t="t" r="r" b="b"/>
              <a:pathLst>
                <a:path w="2192" h="1635" extrusionOk="0">
                  <a:moveTo>
                    <a:pt x="1144" y="1"/>
                  </a:moveTo>
                  <a:cubicBezTo>
                    <a:pt x="573" y="1"/>
                    <a:pt x="0" y="617"/>
                    <a:pt x="390" y="1251"/>
                  </a:cubicBezTo>
                  <a:cubicBezTo>
                    <a:pt x="558" y="1523"/>
                    <a:pt x="802" y="1635"/>
                    <a:pt x="1046" y="1635"/>
                  </a:cubicBezTo>
                  <a:cubicBezTo>
                    <a:pt x="1618" y="1635"/>
                    <a:pt x="2192" y="1019"/>
                    <a:pt x="1798" y="384"/>
                  </a:cubicBezTo>
                  <a:cubicBezTo>
                    <a:pt x="1631" y="113"/>
                    <a:pt x="1388" y="1"/>
                    <a:pt x="1144"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37;p60">
              <a:extLst>
                <a:ext uri="{FF2B5EF4-FFF2-40B4-BE49-F238E27FC236}">
                  <a16:creationId xmlns:a16="http://schemas.microsoft.com/office/drawing/2014/main" id="{09CDB6B3-BC84-979E-BCF6-37FADA4D4837}"/>
                </a:ext>
              </a:extLst>
            </p:cNvPr>
            <p:cNvSpPr/>
            <p:nvPr/>
          </p:nvSpPr>
          <p:spPr>
            <a:xfrm>
              <a:off x="4119703" y="1400213"/>
              <a:ext cx="36582" cy="26265"/>
            </a:xfrm>
            <a:custGeom>
              <a:avLst/>
              <a:gdLst/>
              <a:ahLst/>
              <a:cxnLst/>
              <a:rect l="l" t="t" r="r" b="b"/>
              <a:pathLst>
                <a:path w="2312" h="1660" extrusionOk="0">
                  <a:moveTo>
                    <a:pt x="1138" y="1"/>
                  </a:moveTo>
                  <a:cubicBezTo>
                    <a:pt x="264" y="1"/>
                    <a:pt x="0" y="1406"/>
                    <a:pt x="967" y="1634"/>
                  </a:cubicBezTo>
                  <a:cubicBezTo>
                    <a:pt x="1039" y="1651"/>
                    <a:pt x="1108" y="1659"/>
                    <a:pt x="1173" y="1659"/>
                  </a:cubicBezTo>
                  <a:cubicBezTo>
                    <a:pt x="2046" y="1659"/>
                    <a:pt x="2312" y="255"/>
                    <a:pt x="1347" y="26"/>
                  </a:cubicBezTo>
                  <a:cubicBezTo>
                    <a:pt x="1274" y="9"/>
                    <a:pt x="1204" y="1"/>
                    <a:pt x="1138"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38;p60">
              <a:extLst>
                <a:ext uri="{FF2B5EF4-FFF2-40B4-BE49-F238E27FC236}">
                  <a16:creationId xmlns:a16="http://schemas.microsoft.com/office/drawing/2014/main" id="{524851C9-CA02-7AED-42EB-A8F396D1C527}"/>
                </a:ext>
              </a:extLst>
            </p:cNvPr>
            <p:cNvSpPr/>
            <p:nvPr/>
          </p:nvSpPr>
          <p:spPr>
            <a:xfrm>
              <a:off x="3809060" y="2712136"/>
              <a:ext cx="36566" cy="26265"/>
            </a:xfrm>
            <a:custGeom>
              <a:avLst/>
              <a:gdLst/>
              <a:ahLst/>
              <a:cxnLst/>
              <a:rect l="l" t="t" r="r" b="b"/>
              <a:pathLst>
                <a:path w="2311" h="1660" extrusionOk="0">
                  <a:moveTo>
                    <a:pt x="1138" y="0"/>
                  </a:moveTo>
                  <a:cubicBezTo>
                    <a:pt x="264" y="0"/>
                    <a:pt x="1" y="1406"/>
                    <a:pt x="964" y="1634"/>
                  </a:cubicBezTo>
                  <a:cubicBezTo>
                    <a:pt x="1037" y="1651"/>
                    <a:pt x="1107" y="1659"/>
                    <a:pt x="1174" y="1659"/>
                  </a:cubicBezTo>
                  <a:cubicBezTo>
                    <a:pt x="2047" y="1659"/>
                    <a:pt x="2310" y="254"/>
                    <a:pt x="1347" y="25"/>
                  </a:cubicBezTo>
                  <a:cubicBezTo>
                    <a:pt x="1274" y="8"/>
                    <a:pt x="1204" y="0"/>
                    <a:pt x="1138"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39;p60">
              <a:extLst>
                <a:ext uri="{FF2B5EF4-FFF2-40B4-BE49-F238E27FC236}">
                  <a16:creationId xmlns:a16="http://schemas.microsoft.com/office/drawing/2014/main" id="{A2EE37B6-FA59-1110-E713-4F968B6E0699}"/>
                </a:ext>
              </a:extLst>
            </p:cNvPr>
            <p:cNvSpPr/>
            <p:nvPr/>
          </p:nvSpPr>
          <p:spPr>
            <a:xfrm>
              <a:off x="4382056" y="2584844"/>
              <a:ext cx="37531" cy="26313"/>
            </a:xfrm>
            <a:custGeom>
              <a:avLst/>
              <a:gdLst/>
              <a:ahLst/>
              <a:cxnLst/>
              <a:rect l="l" t="t" r="r" b="b"/>
              <a:pathLst>
                <a:path w="2372" h="1663" extrusionOk="0">
                  <a:moveTo>
                    <a:pt x="1164" y="1"/>
                  </a:moveTo>
                  <a:cubicBezTo>
                    <a:pt x="1003" y="1"/>
                    <a:pt x="834" y="55"/>
                    <a:pt x="672" y="183"/>
                  </a:cubicBezTo>
                  <a:cubicBezTo>
                    <a:pt x="0" y="716"/>
                    <a:pt x="537" y="1662"/>
                    <a:pt x="1207" y="1662"/>
                  </a:cubicBezTo>
                  <a:cubicBezTo>
                    <a:pt x="1367" y="1662"/>
                    <a:pt x="1536" y="1608"/>
                    <a:pt x="1697" y="1480"/>
                  </a:cubicBezTo>
                  <a:cubicBezTo>
                    <a:pt x="2372" y="948"/>
                    <a:pt x="1836" y="1"/>
                    <a:pt x="1164"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40;p60">
              <a:extLst>
                <a:ext uri="{FF2B5EF4-FFF2-40B4-BE49-F238E27FC236}">
                  <a16:creationId xmlns:a16="http://schemas.microsoft.com/office/drawing/2014/main" id="{A23CB15A-05AC-60F6-8CF5-5732B889983B}"/>
                </a:ext>
              </a:extLst>
            </p:cNvPr>
            <p:cNvSpPr/>
            <p:nvPr/>
          </p:nvSpPr>
          <p:spPr>
            <a:xfrm>
              <a:off x="3545726" y="1527394"/>
              <a:ext cx="37547" cy="26313"/>
            </a:xfrm>
            <a:custGeom>
              <a:avLst/>
              <a:gdLst/>
              <a:ahLst/>
              <a:cxnLst/>
              <a:rect l="l" t="t" r="r" b="b"/>
              <a:pathLst>
                <a:path w="2373" h="1663" extrusionOk="0">
                  <a:moveTo>
                    <a:pt x="1166" y="1"/>
                  </a:moveTo>
                  <a:cubicBezTo>
                    <a:pt x="1005" y="1"/>
                    <a:pt x="837" y="55"/>
                    <a:pt x="676" y="183"/>
                  </a:cubicBezTo>
                  <a:cubicBezTo>
                    <a:pt x="1" y="716"/>
                    <a:pt x="537" y="1662"/>
                    <a:pt x="1209" y="1662"/>
                  </a:cubicBezTo>
                  <a:cubicBezTo>
                    <a:pt x="1370" y="1662"/>
                    <a:pt x="1539" y="1608"/>
                    <a:pt x="1701" y="1480"/>
                  </a:cubicBezTo>
                  <a:cubicBezTo>
                    <a:pt x="2372" y="948"/>
                    <a:pt x="1836" y="1"/>
                    <a:pt x="1166"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41;p60">
              <a:extLst>
                <a:ext uri="{FF2B5EF4-FFF2-40B4-BE49-F238E27FC236}">
                  <a16:creationId xmlns:a16="http://schemas.microsoft.com/office/drawing/2014/main" id="{0AB7DFCD-B3CD-2299-AF95-75BEE2A71CAE}"/>
                </a:ext>
              </a:extLst>
            </p:cNvPr>
            <p:cNvSpPr/>
            <p:nvPr/>
          </p:nvSpPr>
          <p:spPr>
            <a:xfrm>
              <a:off x="4638127" y="2134820"/>
              <a:ext cx="28132" cy="25316"/>
            </a:xfrm>
            <a:custGeom>
              <a:avLst/>
              <a:gdLst/>
              <a:ahLst/>
              <a:cxnLst/>
              <a:rect l="l" t="t" r="r" b="b"/>
              <a:pathLst>
                <a:path w="1778" h="1600" extrusionOk="0">
                  <a:moveTo>
                    <a:pt x="872" y="1"/>
                  </a:moveTo>
                  <a:cubicBezTo>
                    <a:pt x="496" y="1"/>
                    <a:pt x="125" y="224"/>
                    <a:pt x="68" y="706"/>
                  </a:cubicBezTo>
                  <a:cubicBezTo>
                    <a:pt x="1" y="1281"/>
                    <a:pt x="459" y="1600"/>
                    <a:pt x="909" y="1600"/>
                  </a:cubicBezTo>
                  <a:cubicBezTo>
                    <a:pt x="1284" y="1600"/>
                    <a:pt x="1654" y="1378"/>
                    <a:pt x="1710" y="897"/>
                  </a:cubicBezTo>
                  <a:cubicBezTo>
                    <a:pt x="1777" y="320"/>
                    <a:pt x="1321" y="1"/>
                    <a:pt x="872"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42;p60">
              <a:extLst>
                <a:ext uri="{FF2B5EF4-FFF2-40B4-BE49-F238E27FC236}">
                  <a16:creationId xmlns:a16="http://schemas.microsoft.com/office/drawing/2014/main" id="{5F8159FC-C613-0132-6270-1DB6DE703EE9}"/>
                </a:ext>
              </a:extLst>
            </p:cNvPr>
            <p:cNvSpPr/>
            <p:nvPr/>
          </p:nvSpPr>
          <p:spPr>
            <a:xfrm>
              <a:off x="3299069" y="1978430"/>
              <a:ext cx="28132" cy="25316"/>
            </a:xfrm>
            <a:custGeom>
              <a:avLst/>
              <a:gdLst/>
              <a:ahLst/>
              <a:cxnLst/>
              <a:rect l="l" t="t" r="r" b="b"/>
              <a:pathLst>
                <a:path w="1778" h="1600" extrusionOk="0">
                  <a:moveTo>
                    <a:pt x="869" y="1"/>
                  </a:moveTo>
                  <a:cubicBezTo>
                    <a:pt x="494" y="1"/>
                    <a:pt x="123" y="223"/>
                    <a:pt x="67" y="705"/>
                  </a:cubicBezTo>
                  <a:cubicBezTo>
                    <a:pt x="0" y="1281"/>
                    <a:pt x="457" y="1600"/>
                    <a:pt x="907" y="1600"/>
                  </a:cubicBezTo>
                  <a:cubicBezTo>
                    <a:pt x="1282" y="1600"/>
                    <a:pt x="1652" y="1378"/>
                    <a:pt x="1710" y="898"/>
                  </a:cubicBezTo>
                  <a:cubicBezTo>
                    <a:pt x="1777" y="321"/>
                    <a:pt x="1319" y="1"/>
                    <a:pt x="869"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43;p60">
              <a:extLst>
                <a:ext uri="{FF2B5EF4-FFF2-40B4-BE49-F238E27FC236}">
                  <a16:creationId xmlns:a16="http://schemas.microsoft.com/office/drawing/2014/main" id="{5BE34EB3-75CC-835D-AE0A-5F3A9BBC7AEA}"/>
                </a:ext>
              </a:extLst>
            </p:cNvPr>
            <p:cNvSpPr/>
            <p:nvPr/>
          </p:nvSpPr>
          <p:spPr>
            <a:xfrm>
              <a:off x="4493430" y="1638104"/>
              <a:ext cx="35965" cy="26044"/>
            </a:xfrm>
            <a:custGeom>
              <a:avLst/>
              <a:gdLst/>
              <a:ahLst/>
              <a:cxnLst/>
              <a:rect l="l" t="t" r="r" b="b"/>
              <a:pathLst>
                <a:path w="2273" h="1646" extrusionOk="0">
                  <a:moveTo>
                    <a:pt x="1182" y="1"/>
                  </a:moveTo>
                  <a:cubicBezTo>
                    <a:pt x="580" y="1"/>
                    <a:pt x="1" y="720"/>
                    <a:pt x="488" y="1335"/>
                  </a:cubicBezTo>
                  <a:cubicBezTo>
                    <a:pt x="662" y="1555"/>
                    <a:pt x="879" y="1646"/>
                    <a:pt x="1094" y="1646"/>
                  </a:cubicBezTo>
                  <a:cubicBezTo>
                    <a:pt x="1695" y="1646"/>
                    <a:pt x="2272" y="927"/>
                    <a:pt x="1785" y="309"/>
                  </a:cubicBezTo>
                  <a:cubicBezTo>
                    <a:pt x="1612" y="91"/>
                    <a:pt x="1396" y="1"/>
                    <a:pt x="1182"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44;p60">
              <a:extLst>
                <a:ext uri="{FF2B5EF4-FFF2-40B4-BE49-F238E27FC236}">
                  <a16:creationId xmlns:a16="http://schemas.microsoft.com/office/drawing/2014/main" id="{663E2175-1970-4375-51FD-1ED33B2C25D6}"/>
                </a:ext>
              </a:extLst>
            </p:cNvPr>
            <p:cNvSpPr/>
            <p:nvPr/>
          </p:nvSpPr>
          <p:spPr>
            <a:xfrm>
              <a:off x="3435949" y="2474418"/>
              <a:ext cx="35933" cy="26044"/>
            </a:xfrm>
            <a:custGeom>
              <a:avLst/>
              <a:gdLst/>
              <a:ahLst/>
              <a:cxnLst/>
              <a:rect l="l" t="t" r="r" b="b"/>
              <a:pathLst>
                <a:path w="2271" h="1646" extrusionOk="0">
                  <a:moveTo>
                    <a:pt x="1179" y="1"/>
                  </a:moveTo>
                  <a:cubicBezTo>
                    <a:pt x="578" y="1"/>
                    <a:pt x="0" y="719"/>
                    <a:pt x="490" y="1336"/>
                  </a:cubicBezTo>
                  <a:cubicBezTo>
                    <a:pt x="662" y="1554"/>
                    <a:pt x="879" y="1645"/>
                    <a:pt x="1093" y="1645"/>
                  </a:cubicBezTo>
                  <a:cubicBezTo>
                    <a:pt x="1693" y="1645"/>
                    <a:pt x="2270" y="928"/>
                    <a:pt x="1783" y="310"/>
                  </a:cubicBezTo>
                  <a:cubicBezTo>
                    <a:pt x="1610" y="92"/>
                    <a:pt x="1393" y="1"/>
                    <a:pt x="1179"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45;p60">
              <a:extLst>
                <a:ext uri="{FF2B5EF4-FFF2-40B4-BE49-F238E27FC236}">
                  <a16:creationId xmlns:a16="http://schemas.microsoft.com/office/drawing/2014/main" id="{48D8F1BF-7508-6A83-7A87-31AFCF5A4688}"/>
                </a:ext>
              </a:extLst>
            </p:cNvPr>
            <p:cNvSpPr/>
            <p:nvPr/>
          </p:nvSpPr>
          <p:spPr>
            <a:xfrm>
              <a:off x="4043169" y="1386606"/>
              <a:ext cx="35363" cy="26218"/>
            </a:xfrm>
            <a:custGeom>
              <a:avLst/>
              <a:gdLst/>
              <a:ahLst/>
              <a:cxnLst/>
              <a:rect l="l" t="t" r="r" b="b"/>
              <a:pathLst>
                <a:path w="2235" h="1657" extrusionOk="0">
                  <a:moveTo>
                    <a:pt x="1103" y="1"/>
                  </a:moveTo>
                  <a:cubicBezTo>
                    <a:pt x="146" y="1"/>
                    <a:pt x="1" y="1532"/>
                    <a:pt x="1022" y="1650"/>
                  </a:cubicBezTo>
                  <a:cubicBezTo>
                    <a:pt x="1060" y="1654"/>
                    <a:pt x="1097" y="1656"/>
                    <a:pt x="1133" y="1656"/>
                  </a:cubicBezTo>
                  <a:cubicBezTo>
                    <a:pt x="2089" y="1656"/>
                    <a:pt x="2235" y="129"/>
                    <a:pt x="1214" y="7"/>
                  </a:cubicBezTo>
                  <a:cubicBezTo>
                    <a:pt x="1176" y="3"/>
                    <a:pt x="1139" y="1"/>
                    <a:pt x="1103"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46;p60">
              <a:extLst>
                <a:ext uri="{FF2B5EF4-FFF2-40B4-BE49-F238E27FC236}">
                  <a16:creationId xmlns:a16="http://schemas.microsoft.com/office/drawing/2014/main" id="{4EBDF44A-ADDB-3008-DB79-4E25EEBA2A10}"/>
                </a:ext>
              </a:extLst>
            </p:cNvPr>
            <p:cNvSpPr/>
            <p:nvPr/>
          </p:nvSpPr>
          <p:spPr>
            <a:xfrm>
              <a:off x="3886780" y="2725727"/>
              <a:ext cx="35379" cy="26218"/>
            </a:xfrm>
            <a:custGeom>
              <a:avLst/>
              <a:gdLst/>
              <a:ahLst/>
              <a:cxnLst/>
              <a:rect l="l" t="t" r="r" b="b"/>
              <a:pathLst>
                <a:path w="2236" h="1657" extrusionOk="0">
                  <a:moveTo>
                    <a:pt x="1104" y="1"/>
                  </a:moveTo>
                  <a:cubicBezTo>
                    <a:pt x="146" y="1"/>
                    <a:pt x="0" y="1532"/>
                    <a:pt x="1022" y="1650"/>
                  </a:cubicBezTo>
                  <a:cubicBezTo>
                    <a:pt x="1060" y="1654"/>
                    <a:pt x="1097" y="1656"/>
                    <a:pt x="1133" y="1656"/>
                  </a:cubicBezTo>
                  <a:cubicBezTo>
                    <a:pt x="2090" y="1656"/>
                    <a:pt x="2235" y="125"/>
                    <a:pt x="1214" y="7"/>
                  </a:cubicBezTo>
                  <a:cubicBezTo>
                    <a:pt x="1176" y="3"/>
                    <a:pt x="1140" y="1"/>
                    <a:pt x="1104"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47;p60">
              <a:extLst>
                <a:ext uri="{FF2B5EF4-FFF2-40B4-BE49-F238E27FC236}">
                  <a16:creationId xmlns:a16="http://schemas.microsoft.com/office/drawing/2014/main" id="{C370C44C-B6B1-E0A0-F330-42CB8163D768}"/>
                </a:ext>
              </a:extLst>
            </p:cNvPr>
            <p:cNvSpPr/>
            <p:nvPr/>
          </p:nvSpPr>
          <p:spPr>
            <a:xfrm>
              <a:off x="4440868" y="2532851"/>
              <a:ext cx="36866" cy="26186"/>
            </a:xfrm>
            <a:custGeom>
              <a:avLst/>
              <a:gdLst/>
              <a:ahLst/>
              <a:cxnLst/>
              <a:rect l="l" t="t" r="r" b="b"/>
              <a:pathLst>
                <a:path w="2330" h="1655" extrusionOk="0">
                  <a:moveTo>
                    <a:pt x="1133" y="0"/>
                  </a:moveTo>
                  <a:cubicBezTo>
                    <a:pt x="947" y="0"/>
                    <a:pt x="754" y="73"/>
                    <a:pt x="582" y="245"/>
                  </a:cubicBezTo>
                  <a:cubicBezTo>
                    <a:pt x="1" y="826"/>
                    <a:pt x="565" y="1655"/>
                    <a:pt x="1199" y="1655"/>
                  </a:cubicBezTo>
                  <a:cubicBezTo>
                    <a:pt x="1386" y="1655"/>
                    <a:pt x="1578" y="1583"/>
                    <a:pt x="1749" y="1412"/>
                  </a:cubicBezTo>
                  <a:cubicBezTo>
                    <a:pt x="2330" y="831"/>
                    <a:pt x="1767" y="0"/>
                    <a:pt x="1133"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48;p60">
              <a:extLst>
                <a:ext uri="{FF2B5EF4-FFF2-40B4-BE49-F238E27FC236}">
                  <a16:creationId xmlns:a16="http://schemas.microsoft.com/office/drawing/2014/main" id="{733C0B2E-4C7E-72AE-1293-D551A88C0ED9}"/>
                </a:ext>
              </a:extLst>
            </p:cNvPr>
            <p:cNvSpPr/>
            <p:nvPr/>
          </p:nvSpPr>
          <p:spPr>
            <a:xfrm>
              <a:off x="3487578" y="1579529"/>
              <a:ext cx="36866" cy="26202"/>
            </a:xfrm>
            <a:custGeom>
              <a:avLst/>
              <a:gdLst/>
              <a:ahLst/>
              <a:cxnLst/>
              <a:rect l="l" t="t" r="r" b="b"/>
              <a:pathLst>
                <a:path w="2330" h="1656" extrusionOk="0">
                  <a:moveTo>
                    <a:pt x="1131" y="0"/>
                  </a:moveTo>
                  <a:cubicBezTo>
                    <a:pt x="945" y="0"/>
                    <a:pt x="753" y="72"/>
                    <a:pt x="582" y="243"/>
                  </a:cubicBezTo>
                  <a:cubicBezTo>
                    <a:pt x="0" y="824"/>
                    <a:pt x="565" y="1655"/>
                    <a:pt x="1199" y="1655"/>
                  </a:cubicBezTo>
                  <a:cubicBezTo>
                    <a:pt x="1385" y="1655"/>
                    <a:pt x="1578" y="1584"/>
                    <a:pt x="1748" y="1413"/>
                  </a:cubicBezTo>
                  <a:cubicBezTo>
                    <a:pt x="2330" y="832"/>
                    <a:pt x="1765" y="0"/>
                    <a:pt x="1131"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49;p60">
              <a:extLst>
                <a:ext uri="{FF2B5EF4-FFF2-40B4-BE49-F238E27FC236}">
                  <a16:creationId xmlns:a16="http://schemas.microsoft.com/office/drawing/2014/main" id="{FCE7400D-5995-B75A-C9E4-878CE7E09C37}"/>
                </a:ext>
              </a:extLst>
            </p:cNvPr>
            <p:cNvSpPr/>
            <p:nvPr/>
          </p:nvSpPr>
          <p:spPr>
            <a:xfrm>
              <a:off x="4643681" y="2056657"/>
              <a:ext cx="26186" cy="25269"/>
            </a:xfrm>
            <a:custGeom>
              <a:avLst/>
              <a:gdLst/>
              <a:ahLst/>
              <a:cxnLst/>
              <a:rect l="l" t="t" r="r" b="b"/>
              <a:pathLst>
                <a:path w="1655" h="1597" extrusionOk="0">
                  <a:moveTo>
                    <a:pt x="828" y="0"/>
                  </a:moveTo>
                  <a:cubicBezTo>
                    <a:pt x="414" y="0"/>
                    <a:pt x="0" y="266"/>
                    <a:pt x="0" y="798"/>
                  </a:cubicBezTo>
                  <a:cubicBezTo>
                    <a:pt x="0" y="1330"/>
                    <a:pt x="415" y="1596"/>
                    <a:pt x="829" y="1596"/>
                  </a:cubicBezTo>
                  <a:cubicBezTo>
                    <a:pt x="1242" y="1596"/>
                    <a:pt x="1655" y="1330"/>
                    <a:pt x="1655" y="798"/>
                  </a:cubicBezTo>
                  <a:cubicBezTo>
                    <a:pt x="1655" y="266"/>
                    <a:pt x="1241" y="0"/>
                    <a:pt x="828"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50;p60">
              <a:extLst>
                <a:ext uri="{FF2B5EF4-FFF2-40B4-BE49-F238E27FC236}">
                  <a16:creationId xmlns:a16="http://schemas.microsoft.com/office/drawing/2014/main" id="{E4D53B99-56BE-B538-0CB5-CFDDBABDE2AE}"/>
                </a:ext>
              </a:extLst>
            </p:cNvPr>
            <p:cNvSpPr/>
            <p:nvPr/>
          </p:nvSpPr>
          <p:spPr>
            <a:xfrm>
              <a:off x="3295509" y="2056657"/>
              <a:ext cx="26139" cy="25269"/>
            </a:xfrm>
            <a:custGeom>
              <a:avLst/>
              <a:gdLst/>
              <a:ahLst/>
              <a:cxnLst/>
              <a:rect l="l" t="t" r="r" b="b"/>
              <a:pathLst>
                <a:path w="1652" h="1597" extrusionOk="0">
                  <a:moveTo>
                    <a:pt x="826" y="0"/>
                  </a:moveTo>
                  <a:cubicBezTo>
                    <a:pt x="413" y="0"/>
                    <a:pt x="0" y="266"/>
                    <a:pt x="0" y="798"/>
                  </a:cubicBezTo>
                  <a:cubicBezTo>
                    <a:pt x="0" y="1330"/>
                    <a:pt x="414" y="1596"/>
                    <a:pt x="827" y="1596"/>
                  </a:cubicBezTo>
                  <a:cubicBezTo>
                    <a:pt x="1239" y="1596"/>
                    <a:pt x="1651" y="1330"/>
                    <a:pt x="1651" y="798"/>
                  </a:cubicBezTo>
                  <a:cubicBezTo>
                    <a:pt x="1651" y="266"/>
                    <a:pt x="1238" y="0"/>
                    <a:pt x="826"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51;p60">
              <a:extLst>
                <a:ext uri="{FF2B5EF4-FFF2-40B4-BE49-F238E27FC236}">
                  <a16:creationId xmlns:a16="http://schemas.microsoft.com/office/drawing/2014/main" id="{DD6270E8-24E6-B8C9-6CEC-5A52CDB5CEBF}"/>
                </a:ext>
              </a:extLst>
            </p:cNvPr>
            <p:cNvSpPr/>
            <p:nvPr/>
          </p:nvSpPr>
          <p:spPr>
            <a:xfrm>
              <a:off x="4440868" y="1579513"/>
              <a:ext cx="36930" cy="26218"/>
            </a:xfrm>
            <a:custGeom>
              <a:avLst/>
              <a:gdLst/>
              <a:ahLst/>
              <a:cxnLst/>
              <a:rect l="l" t="t" r="r" b="b"/>
              <a:pathLst>
                <a:path w="2334" h="1657" extrusionOk="0">
                  <a:moveTo>
                    <a:pt x="1201" y="1"/>
                  </a:moveTo>
                  <a:cubicBezTo>
                    <a:pt x="567" y="1"/>
                    <a:pt x="1" y="830"/>
                    <a:pt x="582" y="1414"/>
                  </a:cubicBezTo>
                  <a:cubicBezTo>
                    <a:pt x="753" y="1585"/>
                    <a:pt x="946" y="1656"/>
                    <a:pt x="1132" y="1656"/>
                  </a:cubicBezTo>
                  <a:cubicBezTo>
                    <a:pt x="1767" y="1656"/>
                    <a:pt x="2333" y="825"/>
                    <a:pt x="1749" y="244"/>
                  </a:cubicBezTo>
                  <a:cubicBezTo>
                    <a:pt x="1579" y="73"/>
                    <a:pt x="1387" y="1"/>
                    <a:pt x="1201"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52;p60">
              <a:extLst>
                <a:ext uri="{FF2B5EF4-FFF2-40B4-BE49-F238E27FC236}">
                  <a16:creationId xmlns:a16="http://schemas.microsoft.com/office/drawing/2014/main" id="{02D2086A-0505-F29E-1C42-2C7E35970E77}"/>
                </a:ext>
              </a:extLst>
            </p:cNvPr>
            <p:cNvSpPr/>
            <p:nvPr/>
          </p:nvSpPr>
          <p:spPr>
            <a:xfrm>
              <a:off x="3487531" y="2532867"/>
              <a:ext cx="36914" cy="26170"/>
            </a:xfrm>
            <a:custGeom>
              <a:avLst/>
              <a:gdLst/>
              <a:ahLst/>
              <a:cxnLst/>
              <a:rect l="l" t="t" r="r" b="b"/>
              <a:pathLst>
                <a:path w="2333" h="1654" extrusionOk="0">
                  <a:moveTo>
                    <a:pt x="1201" y="1"/>
                  </a:moveTo>
                  <a:cubicBezTo>
                    <a:pt x="567" y="1"/>
                    <a:pt x="1" y="830"/>
                    <a:pt x="585" y="1411"/>
                  </a:cubicBezTo>
                  <a:cubicBezTo>
                    <a:pt x="756" y="1582"/>
                    <a:pt x="948" y="1654"/>
                    <a:pt x="1135" y="1654"/>
                  </a:cubicBezTo>
                  <a:cubicBezTo>
                    <a:pt x="1768" y="1654"/>
                    <a:pt x="2333" y="825"/>
                    <a:pt x="1751" y="244"/>
                  </a:cubicBezTo>
                  <a:cubicBezTo>
                    <a:pt x="1580" y="73"/>
                    <a:pt x="1388" y="1"/>
                    <a:pt x="1201"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53;p60">
              <a:extLst>
                <a:ext uri="{FF2B5EF4-FFF2-40B4-BE49-F238E27FC236}">
                  <a16:creationId xmlns:a16="http://schemas.microsoft.com/office/drawing/2014/main" id="{F5B8BD7E-869A-CA5E-EFB9-1DE0AC520FA6}"/>
                </a:ext>
              </a:extLst>
            </p:cNvPr>
            <p:cNvSpPr/>
            <p:nvPr/>
          </p:nvSpPr>
          <p:spPr>
            <a:xfrm>
              <a:off x="3965797" y="2730331"/>
              <a:ext cx="33718" cy="26123"/>
            </a:xfrm>
            <a:custGeom>
              <a:avLst/>
              <a:gdLst/>
              <a:ahLst/>
              <a:cxnLst/>
              <a:rect l="l" t="t" r="r" b="b"/>
              <a:pathLst>
                <a:path w="2131" h="1651" extrusionOk="0">
                  <a:moveTo>
                    <a:pt x="1068" y="0"/>
                  </a:moveTo>
                  <a:cubicBezTo>
                    <a:pt x="1" y="0"/>
                    <a:pt x="1" y="1651"/>
                    <a:pt x="1068" y="1651"/>
                  </a:cubicBezTo>
                  <a:cubicBezTo>
                    <a:pt x="2131" y="1651"/>
                    <a:pt x="2131" y="0"/>
                    <a:pt x="1068"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54;p60">
              <a:extLst>
                <a:ext uri="{FF2B5EF4-FFF2-40B4-BE49-F238E27FC236}">
                  <a16:creationId xmlns:a16="http://schemas.microsoft.com/office/drawing/2014/main" id="{8E343CBF-D46E-7792-0F65-60988728B453}"/>
                </a:ext>
              </a:extLst>
            </p:cNvPr>
            <p:cNvSpPr/>
            <p:nvPr/>
          </p:nvSpPr>
          <p:spPr>
            <a:xfrm>
              <a:off x="3256095" y="1338252"/>
              <a:ext cx="1453502" cy="1453502"/>
            </a:xfrm>
            <a:custGeom>
              <a:avLst/>
              <a:gdLst/>
              <a:ahLst/>
              <a:cxnLst/>
              <a:rect l="l" t="t" r="r" b="b"/>
              <a:pathLst>
                <a:path w="91863" h="91863" extrusionOk="0">
                  <a:moveTo>
                    <a:pt x="45934" y="929"/>
                  </a:moveTo>
                  <a:cubicBezTo>
                    <a:pt x="70748" y="929"/>
                    <a:pt x="90934" y="21115"/>
                    <a:pt x="90934" y="45929"/>
                  </a:cubicBezTo>
                  <a:cubicBezTo>
                    <a:pt x="90934" y="70744"/>
                    <a:pt x="70748" y="90933"/>
                    <a:pt x="45934" y="90933"/>
                  </a:cubicBezTo>
                  <a:cubicBezTo>
                    <a:pt x="21119" y="90933"/>
                    <a:pt x="930" y="70744"/>
                    <a:pt x="930" y="45929"/>
                  </a:cubicBezTo>
                  <a:cubicBezTo>
                    <a:pt x="930" y="21115"/>
                    <a:pt x="21119" y="929"/>
                    <a:pt x="45934" y="929"/>
                  </a:cubicBezTo>
                  <a:close/>
                  <a:moveTo>
                    <a:pt x="45934" y="0"/>
                  </a:moveTo>
                  <a:cubicBezTo>
                    <a:pt x="20605" y="0"/>
                    <a:pt x="0" y="20605"/>
                    <a:pt x="0" y="45929"/>
                  </a:cubicBezTo>
                  <a:cubicBezTo>
                    <a:pt x="0" y="71258"/>
                    <a:pt x="20605" y="91862"/>
                    <a:pt x="45934" y="91862"/>
                  </a:cubicBezTo>
                  <a:cubicBezTo>
                    <a:pt x="71258" y="91862"/>
                    <a:pt x="91862" y="71258"/>
                    <a:pt x="91862" y="45929"/>
                  </a:cubicBezTo>
                  <a:cubicBezTo>
                    <a:pt x="91862" y="20605"/>
                    <a:pt x="71258" y="0"/>
                    <a:pt x="45934"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48"/>
          <p:cNvSpPr txBox="1">
            <a:spLocks noGrp="1"/>
          </p:cNvSpPr>
          <p:nvPr>
            <p:ph type="subTitle" idx="1"/>
          </p:nvPr>
        </p:nvSpPr>
        <p:spPr>
          <a:xfrm>
            <a:off x="713624" y="1398050"/>
            <a:ext cx="6178132" cy="3027600"/>
          </a:xfrm>
          <a:prstGeom prst="rect">
            <a:avLst/>
          </a:prstGeom>
        </p:spPr>
        <p:txBody>
          <a:bodyPr spcFirstLastPara="1" wrap="square" lIns="91425" tIns="91425" rIns="91425" bIns="91425" anchor="t" anchorCtr="0">
            <a:noAutofit/>
          </a:bodyPr>
          <a:lstStyle/>
          <a:p>
            <a:pPr marL="139700" indent="0">
              <a:buClr>
                <a:schemeClr val="lt1"/>
              </a:buClr>
              <a:buSzPts val="1400"/>
              <a:buNone/>
            </a:pPr>
            <a:r>
              <a:rPr lang="es-CL" sz="2000" dirty="0"/>
              <a:t>El Zen es una disciplina y no una filosofía, que se ocupa directamente de la vida y es donde ha desarrollado sus rasgos más característicos.</a:t>
            </a:r>
          </a:p>
          <a:p>
            <a:pPr marL="457200" lvl="0" indent="-317500" algn="l" rtl="0">
              <a:spcBef>
                <a:spcPts val="0"/>
              </a:spcBef>
              <a:spcAft>
                <a:spcPts val="0"/>
              </a:spcAft>
              <a:buClr>
                <a:schemeClr val="lt1"/>
              </a:buClr>
              <a:buSzPts val="1400"/>
              <a:buAutoNum type="arabicPeriod"/>
            </a:pPr>
            <a:endParaRPr dirty="0"/>
          </a:p>
        </p:txBody>
      </p:sp>
      <p:sp>
        <p:nvSpPr>
          <p:cNvPr id="625" name="Google Shape;625;p48"/>
          <p:cNvSpPr txBox="1">
            <a:spLocks noGrp="1"/>
          </p:cNvSpPr>
          <p:nvPr>
            <p:ph type="title"/>
          </p:nvPr>
        </p:nvSpPr>
        <p:spPr>
          <a:xfrm>
            <a:off x="-372903" y="632924"/>
            <a:ext cx="7716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Es un método</a:t>
            </a:r>
            <a:endParaRPr dirty="0"/>
          </a:p>
        </p:txBody>
      </p:sp>
      <p:sp>
        <p:nvSpPr>
          <p:cNvPr id="627" name="Google Shape;627;p48"/>
          <p:cNvSpPr/>
          <p:nvPr/>
        </p:nvSpPr>
        <p:spPr>
          <a:xfrm rot="5400000">
            <a:off x="7114575" y="-18030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8"/>
          <p:cNvSpPr/>
          <p:nvPr/>
        </p:nvSpPr>
        <p:spPr>
          <a:xfrm>
            <a:off x="5350698" y="3752900"/>
            <a:ext cx="1469099" cy="1345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308;p35">
            <a:extLst>
              <a:ext uri="{FF2B5EF4-FFF2-40B4-BE49-F238E27FC236}">
                <a16:creationId xmlns:a16="http://schemas.microsoft.com/office/drawing/2014/main" id="{61EFA68A-347C-8610-367D-2D2DC29AB4BB}"/>
              </a:ext>
            </a:extLst>
          </p:cNvPr>
          <p:cNvGrpSpPr/>
          <p:nvPr/>
        </p:nvGrpSpPr>
        <p:grpSpPr>
          <a:xfrm>
            <a:off x="7079555" y="2571750"/>
            <a:ext cx="1802191" cy="1802319"/>
            <a:chOff x="3671337" y="2810213"/>
            <a:chExt cx="1802191" cy="1802319"/>
          </a:xfrm>
          <a:solidFill>
            <a:schemeClr val="tx2">
              <a:lumMod val="85000"/>
            </a:schemeClr>
          </a:solidFill>
        </p:grpSpPr>
        <p:sp>
          <p:nvSpPr>
            <p:cNvPr id="9" name="Google Shape;309;p35">
              <a:extLst>
                <a:ext uri="{FF2B5EF4-FFF2-40B4-BE49-F238E27FC236}">
                  <a16:creationId xmlns:a16="http://schemas.microsoft.com/office/drawing/2014/main" id="{C9244966-31FE-78C2-C497-9D6CFBA51463}"/>
                </a:ext>
              </a:extLst>
            </p:cNvPr>
            <p:cNvSpPr/>
            <p:nvPr/>
          </p:nvSpPr>
          <p:spPr>
            <a:xfrm>
              <a:off x="4464675" y="3342620"/>
              <a:ext cx="215400" cy="215100"/>
            </a:xfrm>
            <a:prstGeom prst="ellipse">
              <a:avLst/>
            </a:prstGeom>
            <a:grpFill/>
            <a:ln>
              <a:solidFill>
                <a:srgbClr val="C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0;p35">
              <a:extLst>
                <a:ext uri="{FF2B5EF4-FFF2-40B4-BE49-F238E27FC236}">
                  <a16:creationId xmlns:a16="http://schemas.microsoft.com/office/drawing/2014/main" id="{6BB40153-110A-24B9-0E33-9D8339F69E88}"/>
                </a:ext>
              </a:extLst>
            </p:cNvPr>
            <p:cNvSpPr/>
            <p:nvPr/>
          </p:nvSpPr>
          <p:spPr>
            <a:xfrm>
              <a:off x="4237175" y="3732400"/>
              <a:ext cx="215400" cy="215100"/>
            </a:xfrm>
            <a:prstGeom prst="ellipse">
              <a:avLst/>
            </a:prstGeom>
            <a:grpFill/>
            <a:ln>
              <a:solidFill>
                <a:srgbClr val="C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1;p35">
              <a:extLst>
                <a:ext uri="{FF2B5EF4-FFF2-40B4-BE49-F238E27FC236}">
                  <a16:creationId xmlns:a16="http://schemas.microsoft.com/office/drawing/2014/main" id="{2FFD77EB-617D-0F19-1797-F1D6B4A6E0EB}"/>
                </a:ext>
              </a:extLst>
            </p:cNvPr>
            <p:cNvSpPr/>
            <p:nvPr/>
          </p:nvSpPr>
          <p:spPr>
            <a:xfrm>
              <a:off x="4684750" y="3732400"/>
              <a:ext cx="215400" cy="215100"/>
            </a:xfrm>
            <a:prstGeom prst="ellipse">
              <a:avLst/>
            </a:prstGeom>
            <a:grpFill/>
            <a:ln>
              <a:solidFill>
                <a:srgbClr val="C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312;p35">
              <a:extLst>
                <a:ext uri="{FF2B5EF4-FFF2-40B4-BE49-F238E27FC236}">
                  <a16:creationId xmlns:a16="http://schemas.microsoft.com/office/drawing/2014/main" id="{DCE3D68D-3FCA-201C-9CDC-D5721A5751AC}"/>
                </a:ext>
              </a:extLst>
            </p:cNvPr>
            <p:cNvGrpSpPr/>
            <p:nvPr/>
          </p:nvGrpSpPr>
          <p:grpSpPr>
            <a:xfrm>
              <a:off x="3671337" y="2810213"/>
              <a:ext cx="1802191" cy="1802319"/>
              <a:chOff x="5631420" y="1634326"/>
              <a:chExt cx="360893" cy="360926"/>
            </a:xfrm>
            <a:grpFill/>
          </p:grpSpPr>
          <p:sp>
            <p:nvSpPr>
              <p:cNvPr id="13" name="Google Shape;313;p35">
                <a:extLst>
                  <a:ext uri="{FF2B5EF4-FFF2-40B4-BE49-F238E27FC236}">
                    <a16:creationId xmlns:a16="http://schemas.microsoft.com/office/drawing/2014/main" id="{5859226F-77F4-EA32-8D5A-48A652C34018}"/>
                  </a:ext>
                </a:extLst>
              </p:cNvPr>
              <p:cNvSpPr/>
              <p:nvPr/>
            </p:nvSpPr>
            <p:spPr>
              <a:xfrm>
                <a:off x="5656616" y="1879383"/>
                <a:ext cx="310535" cy="115869"/>
              </a:xfrm>
              <a:custGeom>
                <a:avLst/>
                <a:gdLst/>
                <a:ahLst/>
                <a:cxnLst/>
                <a:rect l="l" t="t" r="r" b="b"/>
                <a:pathLst>
                  <a:path w="8812" h="3288" extrusionOk="0">
                    <a:moveTo>
                      <a:pt x="8811" y="715"/>
                    </a:moveTo>
                    <a:lnTo>
                      <a:pt x="8811" y="715"/>
                    </a:lnTo>
                    <a:cubicBezTo>
                      <a:pt x="8807" y="723"/>
                      <a:pt x="8802" y="731"/>
                      <a:pt x="8798" y="739"/>
                    </a:cubicBezTo>
                    <a:lnTo>
                      <a:pt x="8798" y="739"/>
                    </a:lnTo>
                    <a:cubicBezTo>
                      <a:pt x="8803" y="732"/>
                      <a:pt x="8807" y="724"/>
                      <a:pt x="8811" y="715"/>
                    </a:cubicBezTo>
                    <a:close/>
                    <a:moveTo>
                      <a:pt x="4406" y="1"/>
                    </a:moveTo>
                    <a:cubicBezTo>
                      <a:pt x="4096" y="501"/>
                      <a:pt x="3525" y="834"/>
                      <a:pt x="2905" y="834"/>
                    </a:cubicBezTo>
                    <a:lnTo>
                      <a:pt x="238" y="834"/>
                    </a:lnTo>
                    <a:cubicBezTo>
                      <a:pt x="226" y="838"/>
                      <a:pt x="213" y="840"/>
                      <a:pt x="200" y="840"/>
                    </a:cubicBezTo>
                    <a:cubicBezTo>
                      <a:pt x="135" y="840"/>
                      <a:pt x="59" y="794"/>
                      <a:pt x="0" y="715"/>
                    </a:cubicBezTo>
                    <a:lnTo>
                      <a:pt x="0" y="715"/>
                    </a:lnTo>
                    <a:cubicBezTo>
                      <a:pt x="905" y="2239"/>
                      <a:pt x="2548" y="3287"/>
                      <a:pt x="4406" y="3287"/>
                    </a:cubicBezTo>
                    <a:cubicBezTo>
                      <a:pt x="6277" y="3287"/>
                      <a:pt x="7913" y="2250"/>
                      <a:pt x="8798" y="739"/>
                    </a:cubicBezTo>
                    <a:lnTo>
                      <a:pt x="8798" y="739"/>
                    </a:lnTo>
                    <a:cubicBezTo>
                      <a:pt x="8747" y="814"/>
                      <a:pt x="8660" y="834"/>
                      <a:pt x="8573" y="834"/>
                    </a:cubicBezTo>
                    <a:lnTo>
                      <a:pt x="5930" y="834"/>
                    </a:lnTo>
                    <a:cubicBezTo>
                      <a:pt x="5311" y="834"/>
                      <a:pt x="4739" y="501"/>
                      <a:pt x="4406" y="1"/>
                    </a:cubicBezTo>
                    <a:close/>
                  </a:path>
                </a:pathLst>
              </a:custGeom>
              <a:grp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4;p35">
                <a:extLst>
                  <a:ext uri="{FF2B5EF4-FFF2-40B4-BE49-F238E27FC236}">
                    <a16:creationId xmlns:a16="http://schemas.microsoft.com/office/drawing/2014/main" id="{5F4EF508-D576-4572-200F-BB1BBDEE83A1}"/>
                  </a:ext>
                </a:extLst>
              </p:cNvPr>
              <p:cNvSpPr/>
              <p:nvPr/>
            </p:nvSpPr>
            <p:spPr>
              <a:xfrm>
                <a:off x="5762335" y="1665372"/>
                <a:ext cx="98249" cy="129296"/>
              </a:xfrm>
              <a:custGeom>
                <a:avLst/>
                <a:gdLst/>
                <a:ahLst/>
                <a:cxnLst/>
                <a:rect l="l" t="t" r="r" b="b"/>
                <a:pathLst>
                  <a:path w="2788" h="3669" extrusionOk="0">
                    <a:moveTo>
                      <a:pt x="1406" y="2501"/>
                    </a:moveTo>
                    <a:cubicBezTo>
                      <a:pt x="1596" y="2501"/>
                      <a:pt x="1715" y="2621"/>
                      <a:pt x="1715" y="2811"/>
                    </a:cubicBezTo>
                    <a:cubicBezTo>
                      <a:pt x="1715" y="2954"/>
                      <a:pt x="1596" y="3097"/>
                      <a:pt x="1406" y="3097"/>
                    </a:cubicBezTo>
                    <a:cubicBezTo>
                      <a:pt x="1239" y="3097"/>
                      <a:pt x="1120" y="2954"/>
                      <a:pt x="1120" y="2811"/>
                    </a:cubicBezTo>
                    <a:cubicBezTo>
                      <a:pt x="1120" y="2621"/>
                      <a:pt x="1239" y="2501"/>
                      <a:pt x="1406" y="2501"/>
                    </a:cubicBezTo>
                    <a:close/>
                    <a:moveTo>
                      <a:pt x="1406" y="1"/>
                    </a:moveTo>
                    <a:lnTo>
                      <a:pt x="334" y="1859"/>
                    </a:lnTo>
                    <a:cubicBezTo>
                      <a:pt x="1" y="2454"/>
                      <a:pt x="191" y="3192"/>
                      <a:pt x="787" y="3526"/>
                    </a:cubicBezTo>
                    <a:cubicBezTo>
                      <a:pt x="977" y="3621"/>
                      <a:pt x="1186" y="3668"/>
                      <a:pt x="1394" y="3668"/>
                    </a:cubicBezTo>
                    <a:cubicBezTo>
                      <a:pt x="1602" y="3668"/>
                      <a:pt x="1811" y="3621"/>
                      <a:pt x="2001" y="3526"/>
                    </a:cubicBezTo>
                    <a:cubicBezTo>
                      <a:pt x="2597" y="3192"/>
                      <a:pt x="2787" y="2454"/>
                      <a:pt x="2454" y="1859"/>
                    </a:cubicBezTo>
                    <a:lnTo>
                      <a:pt x="1406" y="1"/>
                    </a:lnTo>
                    <a:close/>
                  </a:path>
                </a:pathLst>
              </a:custGeom>
              <a:grp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15;p35">
                <a:extLst>
                  <a:ext uri="{FF2B5EF4-FFF2-40B4-BE49-F238E27FC236}">
                    <a16:creationId xmlns:a16="http://schemas.microsoft.com/office/drawing/2014/main" id="{A38BCAA3-061A-48CB-B40C-5E97EFC5A687}"/>
                  </a:ext>
                </a:extLst>
              </p:cNvPr>
              <p:cNvSpPr/>
              <p:nvPr/>
            </p:nvSpPr>
            <p:spPr>
              <a:xfrm>
                <a:off x="5631420" y="1634326"/>
                <a:ext cx="360893" cy="269445"/>
              </a:xfrm>
              <a:custGeom>
                <a:avLst/>
                <a:gdLst/>
                <a:ahLst/>
                <a:cxnLst/>
                <a:rect l="l" t="t" r="r" b="b"/>
                <a:pathLst>
                  <a:path w="10241" h="7646" extrusionOk="0">
                    <a:moveTo>
                      <a:pt x="5121" y="1"/>
                    </a:moveTo>
                    <a:cubicBezTo>
                      <a:pt x="2335" y="1"/>
                      <a:pt x="1" y="2311"/>
                      <a:pt x="1" y="5121"/>
                    </a:cubicBezTo>
                    <a:cubicBezTo>
                      <a:pt x="1" y="6026"/>
                      <a:pt x="263" y="6907"/>
                      <a:pt x="691" y="7645"/>
                    </a:cubicBezTo>
                    <a:cubicBezTo>
                      <a:pt x="667" y="7550"/>
                      <a:pt x="667" y="7455"/>
                      <a:pt x="691" y="7383"/>
                    </a:cubicBezTo>
                    <a:lnTo>
                      <a:pt x="2001" y="5073"/>
                    </a:lnTo>
                    <a:cubicBezTo>
                      <a:pt x="2335" y="4549"/>
                      <a:pt x="2882" y="4216"/>
                      <a:pt x="3478" y="4192"/>
                    </a:cubicBezTo>
                    <a:cubicBezTo>
                      <a:pt x="3216" y="3644"/>
                      <a:pt x="3216" y="3001"/>
                      <a:pt x="3549" y="2454"/>
                    </a:cubicBezTo>
                    <a:lnTo>
                      <a:pt x="4859" y="168"/>
                    </a:lnTo>
                    <a:cubicBezTo>
                      <a:pt x="4918" y="84"/>
                      <a:pt x="5020" y="43"/>
                      <a:pt x="5118" y="43"/>
                    </a:cubicBezTo>
                    <a:cubicBezTo>
                      <a:pt x="5216" y="43"/>
                      <a:pt x="5311" y="84"/>
                      <a:pt x="5359" y="168"/>
                    </a:cubicBezTo>
                    <a:lnTo>
                      <a:pt x="6669" y="2454"/>
                    </a:lnTo>
                    <a:cubicBezTo>
                      <a:pt x="7002" y="3001"/>
                      <a:pt x="6978" y="3644"/>
                      <a:pt x="6740" y="4192"/>
                    </a:cubicBezTo>
                    <a:cubicBezTo>
                      <a:pt x="7336" y="4216"/>
                      <a:pt x="7883" y="4549"/>
                      <a:pt x="8217" y="5073"/>
                    </a:cubicBezTo>
                    <a:lnTo>
                      <a:pt x="9526" y="7383"/>
                    </a:lnTo>
                    <a:cubicBezTo>
                      <a:pt x="9581" y="7437"/>
                      <a:pt x="9594" y="7505"/>
                      <a:pt x="9566" y="7576"/>
                    </a:cubicBezTo>
                    <a:lnTo>
                      <a:pt x="9566" y="7576"/>
                    </a:lnTo>
                    <a:cubicBezTo>
                      <a:pt x="9971" y="6852"/>
                      <a:pt x="10217" y="5998"/>
                      <a:pt x="10217" y="5121"/>
                    </a:cubicBezTo>
                    <a:cubicBezTo>
                      <a:pt x="10241" y="2311"/>
                      <a:pt x="7955" y="1"/>
                      <a:pt x="5121" y="1"/>
                    </a:cubicBezTo>
                    <a:close/>
                    <a:moveTo>
                      <a:pt x="9566" y="7576"/>
                    </a:moveTo>
                    <a:lnTo>
                      <a:pt x="9566" y="7576"/>
                    </a:lnTo>
                    <a:cubicBezTo>
                      <a:pt x="9553" y="7599"/>
                      <a:pt x="9540" y="7622"/>
                      <a:pt x="9526" y="7645"/>
                    </a:cubicBezTo>
                    <a:cubicBezTo>
                      <a:pt x="9544" y="7622"/>
                      <a:pt x="9557" y="7599"/>
                      <a:pt x="9566" y="7576"/>
                    </a:cubicBezTo>
                    <a:close/>
                  </a:path>
                </a:pathLst>
              </a:custGeom>
              <a:grp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6;p35">
                <a:extLst>
                  <a:ext uri="{FF2B5EF4-FFF2-40B4-BE49-F238E27FC236}">
                    <a16:creationId xmlns:a16="http://schemas.microsoft.com/office/drawing/2014/main" id="{613784BD-A6C3-91AC-D738-9B60925232E3}"/>
                  </a:ext>
                </a:extLst>
              </p:cNvPr>
              <p:cNvSpPr/>
              <p:nvPr/>
            </p:nvSpPr>
            <p:spPr>
              <a:xfrm>
                <a:off x="5684315" y="1802314"/>
                <a:ext cx="117525" cy="86338"/>
              </a:xfrm>
              <a:custGeom>
                <a:avLst/>
                <a:gdLst/>
                <a:ahLst/>
                <a:cxnLst/>
                <a:rect l="l" t="t" r="r" b="b"/>
                <a:pathLst>
                  <a:path w="3335" h="2450" extrusionOk="0">
                    <a:moveTo>
                      <a:pt x="2370" y="739"/>
                    </a:moveTo>
                    <a:cubicBezTo>
                      <a:pt x="2479" y="739"/>
                      <a:pt x="2578" y="804"/>
                      <a:pt x="2643" y="902"/>
                    </a:cubicBezTo>
                    <a:cubicBezTo>
                      <a:pt x="2739" y="1068"/>
                      <a:pt x="2667" y="1235"/>
                      <a:pt x="2524" y="1330"/>
                    </a:cubicBezTo>
                    <a:cubicBezTo>
                      <a:pt x="2465" y="1360"/>
                      <a:pt x="2409" y="1374"/>
                      <a:pt x="2360" y="1374"/>
                    </a:cubicBezTo>
                    <a:cubicBezTo>
                      <a:pt x="2251" y="1374"/>
                      <a:pt x="2169" y="1309"/>
                      <a:pt x="2119" y="1211"/>
                    </a:cubicBezTo>
                    <a:cubicBezTo>
                      <a:pt x="2048" y="1068"/>
                      <a:pt x="2072" y="878"/>
                      <a:pt x="2215" y="783"/>
                    </a:cubicBezTo>
                    <a:cubicBezTo>
                      <a:pt x="2267" y="753"/>
                      <a:pt x="2319" y="739"/>
                      <a:pt x="2370" y="739"/>
                    </a:cubicBezTo>
                    <a:close/>
                    <a:moveTo>
                      <a:pt x="2121" y="0"/>
                    </a:moveTo>
                    <a:cubicBezTo>
                      <a:pt x="1699" y="0"/>
                      <a:pt x="1295" y="217"/>
                      <a:pt x="1072" y="616"/>
                    </a:cubicBezTo>
                    <a:lnTo>
                      <a:pt x="0" y="2450"/>
                    </a:lnTo>
                    <a:lnTo>
                      <a:pt x="2119" y="2450"/>
                    </a:lnTo>
                    <a:cubicBezTo>
                      <a:pt x="2786" y="2450"/>
                      <a:pt x="3334" y="1926"/>
                      <a:pt x="3334" y="1235"/>
                    </a:cubicBezTo>
                    <a:cubicBezTo>
                      <a:pt x="3334" y="783"/>
                      <a:pt x="3096" y="402"/>
                      <a:pt x="2739" y="163"/>
                    </a:cubicBezTo>
                    <a:cubicBezTo>
                      <a:pt x="2542" y="53"/>
                      <a:pt x="2329" y="0"/>
                      <a:pt x="2121" y="0"/>
                    </a:cubicBezTo>
                    <a:close/>
                  </a:path>
                </a:pathLst>
              </a:custGeom>
              <a:grp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7;p35">
                <a:extLst>
                  <a:ext uri="{FF2B5EF4-FFF2-40B4-BE49-F238E27FC236}">
                    <a16:creationId xmlns:a16="http://schemas.microsoft.com/office/drawing/2014/main" id="{77D2E929-44C0-6533-5C0C-A457ECAFD85C}"/>
                  </a:ext>
                </a:extLst>
              </p:cNvPr>
              <p:cNvSpPr/>
              <p:nvPr/>
            </p:nvSpPr>
            <p:spPr>
              <a:xfrm>
                <a:off x="5822771" y="1802314"/>
                <a:ext cx="117525" cy="86338"/>
              </a:xfrm>
              <a:custGeom>
                <a:avLst/>
                <a:gdLst/>
                <a:ahLst/>
                <a:cxnLst/>
                <a:rect l="l" t="t" r="r" b="b"/>
                <a:pathLst>
                  <a:path w="3335" h="2450" extrusionOk="0">
                    <a:moveTo>
                      <a:pt x="957" y="760"/>
                    </a:moveTo>
                    <a:cubicBezTo>
                      <a:pt x="1005" y="760"/>
                      <a:pt x="1053" y="768"/>
                      <a:pt x="1096" y="783"/>
                    </a:cubicBezTo>
                    <a:cubicBezTo>
                      <a:pt x="1239" y="878"/>
                      <a:pt x="1263" y="1068"/>
                      <a:pt x="1215" y="1211"/>
                    </a:cubicBezTo>
                    <a:cubicBezTo>
                      <a:pt x="1164" y="1296"/>
                      <a:pt x="1064" y="1369"/>
                      <a:pt x="942" y="1369"/>
                    </a:cubicBezTo>
                    <a:cubicBezTo>
                      <a:pt x="893" y="1369"/>
                      <a:pt x="841" y="1358"/>
                      <a:pt x="786" y="1330"/>
                    </a:cubicBezTo>
                    <a:cubicBezTo>
                      <a:pt x="643" y="1235"/>
                      <a:pt x="596" y="1068"/>
                      <a:pt x="667" y="902"/>
                    </a:cubicBezTo>
                    <a:cubicBezTo>
                      <a:pt x="734" y="802"/>
                      <a:pt x="846" y="760"/>
                      <a:pt x="957" y="760"/>
                    </a:cubicBezTo>
                    <a:close/>
                    <a:moveTo>
                      <a:pt x="1203" y="0"/>
                    </a:moveTo>
                    <a:cubicBezTo>
                      <a:pt x="994" y="0"/>
                      <a:pt x="785" y="53"/>
                      <a:pt x="596" y="163"/>
                    </a:cubicBezTo>
                    <a:cubicBezTo>
                      <a:pt x="239" y="378"/>
                      <a:pt x="0" y="783"/>
                      <a:pt x="0" y="1235"/>
                    </a:cubicBezTo>
                    <a:cubicBezTo>
                      <a:pt x="0" y="1926"/>
                      <a:pt x="524" y="2450"/>
                      <a:pt x="1215" y="2450"/>
                    </a:cubicBezTo>
                    <a:lnTo>
                      <a:pt x="3334" y="2450"/>
                    </a:lnTo>
                    <a:lnTo>
                      <a:pt x="2263" y="616"/>
                    </a:lnTo>
                    <a:cubicBezTo>
                      <a:pt x="2040" y="217"/>
                      <a:pt x="1624" y="0"/>
                      <a:pt x="1203" y="0"/>
                    </a:cubicBezTo>
                    <a:close/>
                  </a:path>
                </a:pathLst>
              </a:custGeom>
              <a:grp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0" name="Google Shape;490;p41"/>
          <p:cNvSpPr txBox="1">
            <a:spLocks noGrp="1"/>
          </p:cNvSpPr>
          <p:nvPr>
            <p:ph type="title" idx="4"/>
          </p:nvPr>
        </p:nvSpPr>
        <p:spPr>
          <a:xfrm>
            <a:off x="713625" y="555275"/>
            <a:ext cx="7719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a:t>EL VACÍO </a:t>
            </a:r>
            <a:endParaRPr dirty="0"/>
          </a:p>
        </p:txBody>
      </p:sp>
      <p:sp>
        <p:nvSpPr>
          <p:cNvPr id="491" name="Google Shape;491;p41"/>
          <p:cNvSpPr txBox="1">
            <a:spLocks noGrp="1"/>
          </p:cNvSpPr>
          <p:nvPr>
            <p:ph type="subTitle" idx="1"/>
          </p:nvPr>
        </p:nvSpPr>
        <p:spPr>
          <a:xfrm>
            <a:off x="713625" y="1729967"/>
            <a:ext cx="7355201" cy="2289373"/>
          </a:xfrm>
          <a:prstGeom prst="rect">
            <a:avLst/>
          </a:prstGeom>
        </p:spPr>
        <p:txBody>
          <a:bodyPr spcFirstLastPara="1" wrap="square" lIns="91425" tIns="91425" rIns="91425" bIns="91425" anchor="t" anchorCtr="0">
            <a:noAutofit/>
          </a:bodyPr>
          <a:lstStyle/>
          <a:p>
            <a:pPr marL="0" indent="0"/>
            <a:r>
              <a:rPr lang="es-CL" sz="2000" b="1" dirty="0">
                <a:solidFill>
                  <a:schemeClr val="bg1"/>
                </a:solidFill>
              </a:rPr>
              <a:t>EL vacío en el Zen significa darse cuenta de que realmente no se tiene nada y de que nunca se ha tenido nada. Nada que ganar y nada que perder, nada que dar y nada que recibir.  Pobre pero  rico en posibilidades inagotables. Es un vacío dinámico y vivo, inaprensible y atemporal, cuya verdadera naturaleza permanece desconocida. </a:t>
            </a:r>
          </a:p>
          <a:p>
            <a:pPr marL="0" lvl="0" indent="0" algn="l" rtl="0">
              <a:spcBef>
                <a:spcPts val="0"/>
              </a:spcBef>
              <a:spcAft>
                <a:spcPts val="0"/>
              </a:spcAft>
              <a:buNone/>
            </a:pPr>
            <a:endParaRPr dirty="0"/>
          </a:p>
        </p:txBody>
      </p:sp>
      <p:sp>
        <p:nvSpPr>
          <p:cNvPr id="14" name="Google Shape;578;p44">
            <a:extLst>
              <a:ext uri="{FF2B5EF4-FFF2-40B4-BE49-F238E27FC236}">
                <a16:creationId xmlns:a16="http://schemas.microsoft.com/office/drawing/2014/main" id="{A6535122-B0D3-B591-00F6-1832A1D1739E}"/>
              </a:ext>
            </a:extLst>
          </p:cNvPr>
          <p:cNvSpPr/>
          <p:nvPr/>
        </p:nvSpPr>
        <p:spPr>
          <a:xfrm>
            <a:off x="2845998" y="305391"/>
            <a:ext cx="919647" cy="1222369"/>
          </a:xfrm>
          <a:custGeom>
            <a:avLst/>
            <a:gdLst/>
            <a:ahLst/>
            <a:cxnLst/>
            <a:rect l="l" t="t" r="r" b="b"/>
            <a:pathLst>
              <a:path w="7740" h="10288" extrusionOk="0">
                <a:moveTo>
                  <a:pt x="3834" y="619"/>
                </a:moveTo>
                <a:cubicBezTo>
                  <a:pt x="4096" y="619"/>
                  <a:pt x="4311" y="786"/>
                  <a:pt x="4430" y="1024"/>
                </a:cubicBezTo>
                <a:cubicBezTo>
                  <a:pt x="4525" y="1262"/>
                  <a:pt x="4477" y="1548"/>
                  <a:pt x="4287" y="1715"/>
                </a:cubicBezTo>
                <a:lnTo>
                  <a:pt x="3834" y="2167"/>
                </a:lnTo>
                <a:lnTo>
                  <a:pt x="3382" y="1715"/>
                </a:lnTo>
                <a:cubicBezTo>
                  <a:pt x="3215" y="1548"/>
                  <a:pt x="3144" y="1262"/>
                  <a:pt x="3239" y="1024"/>
                </a:cubicBezTo>
                <a:cubicBezTo>
                  <a:pt x="3334" y="786"/>
                  <a:pt x="3572" y="619"/>
                  <a:pt x="3834" y="619"/>
                </a:cubicBezTo>
                <a:close/>
                <a:moveTo>
                  <a:pt x="6383" y="3227"/>
                </a:moveTo>
                <a:cubicBezTo>
                  <a:pt x="6537" y="3227"/>
                  <a:pt x="6692" y="3287"/>
                  <a:pt x="6811" y="3406"/>
                </a:cubicBezTo>
                <a:cubicBezTo>
                  <a:pt x="7049" y="3691"/>
                  <a:pt x="7049" y="4049"/>
                  <a:pt x="6811" y="4287"/>
                </a:cubicBezTo>
                <a:lnTo>
                  <a:pt x="6383" y="4692"/>
                </a:lnTo>
                <a:lnTo>
                  <a:pt x="5525" y="3834"/>
                </a:lnTo>
                <a:lnTo>
                  <a:pt x="5954" y="3406"/>
                </a:lnTo>
                <a:cubicBezTo>
                  <a:pt x="6073" y="3287"/>
                  <a:pt x="6228" y="3227"/>
                  <a:pt x="6383" y="3227"/>
                </a:cubicBezTo>
                <a:close/>
                <a:moveTo>
                  <a:pt x="1310" y="3275"/>
                </a:moveTo>
                <a:cubicBezTo>
                  <a:pt x="1465" y="3275"/>
                  <a:pt x="1620" y="3334"/>
                  <a:pt x="1739" y="3453"/>
                </a:cubicBezTo>
                <a:lnTo>
                  <a:pt x="2167" y="3858"/>
                </a:lnTo>
                <a:lnTo>
                  <a:pt x="1310" y="4715"/>
                </a:lnTo>
                <a:lnTo>
                  <a:pt x="881" y="4311"/>
                </a:lnTo>
                <a:cubicBezTo>
                  <a:pt x="643" y="4049"/>
                  <a:pt x="643" y="3691"/>
                  <a:pt x="881" y="3453"/>
                </a:cubicBezTo>
                <a:cubicBezTo>
                  <a:pt x="1000" y="3334"/>
                  <a:pt x="1155" y="3275"/>
                  <a:pt x="1310" y="3275"/>
                </a:cubicBezTo>
                <a:close/>
                <a:moveTo>
                  <a:pt x="3834" y="3025"/>
                </a:moveTo>
                <a:lnTo>
                  <a:pt x="4692" y="3882"/>
                </a:lnTo>
                <a:lnTo>
                  <a:pt x="3834" y="4763"/>
                </a:lnTo>
                <a:lnTo>
                  <a:pt x="2977" y="3882"/>
                </a:lnTo>
                <a:lnTo>
                  <a:pt x="3834" y="3025"/>
                </a:lnTo>
                <a:close/>
                <a:moveTo>
                  <a:pt x="5097" y="4239"/>
                </a:moveTo>
                <a:lnTo>
                  <a:pt x="5978" y="5120"/>
                </a:lnTo>
                <a:lnTo>
                  <a:pt x="5097" y="5978"/>
                </a:lnTo>
                <a:lnTo>
                  <a:pt x="4239" y="5120"/>
                </a:lnTo>
                <a:lnTo>
                  <a:pt x="5097" y="4239"/>
                </a:lnTo>
                <a:close/>
                <a:moveTo>
                  <a:pt x="2572" y="4287"/>
                </a:moveTo>
                <a:lnTo>
                  <a:pt x="3453" y="5144"/>
                </a:lnTo>
                <a:lnTo>
                  <a:pt x="2572" y="6001"/>
                </a:lnTo>
                <a:lnTo>
                  <a:pt x="1715" y="5144"/>
                </a:lnTo>
                <a:lnTo>
                  <a:pt x="2572" y="4287"/>
                </a:lnTo>
                <a:close/>
                <a:moveTo>
                  <a:pt x="1262" y="5549"/>
                </a:moveTo>
                <a:lnTo>
                  <a:pt x="2144" y="6430"/>
                </a:lnTo>
                <a:lnTo>
                  <a:pt x="1715" y="6835"/>
                </a:lnTo>
                <a:cubicBezTo>
                  <a:pt x="1596" y="6954"/>
                  <a:pt x="1441" y="7013"/>
                  <a:pt x="1286" y="7013"/>
                </a:cubicBezTo>
                <a:cubicBezTo>
                  <a:pt x="1131" y="7013"/>
                  <a:pt x="977" y="6954"/>
                  <a:pt x="858" y="6835"/>
                </a:cubicBezTo>
                <a:cubicBezTo>
                  <a:pt x="619" y="6597"/>
                  <a:pt x="619" y="6216"/>
                  <a:pt x="858" y="5978"/>
                </a:cubicBezTo>
                <a:lnTo>
                  <a:pt x="1262" y="5549"/>
                </a:lnTo>
                <a:close/>
                <a:moveTo>
                  <a:pt x="6383" y="5549"/>
                </a:moveTo>
                <a:lnTo>
                  <a:pt x="6811" y="5978"/>
                </a:lnTo>
                <a:cubicBezTo>
                  <a:pt x="7049" y="6216"/>
                  <a:pt x="7049" y="6597"/>
                  <a:pt x="6811" y="6835"/>
                </a:cubicBezTo>
                <a:cubicBezTo>
                  <a:pt x="6692" y="6954"/>
                  <a:pt x="6537" y="7013"/>
                  <a:pt x="6383" y="7013"/>
                </a:cubicBezTo>
                <a:cubicBezTo>
                  <a:pt x="6228" y="7013"/>
                  <a:pt x="6073" y="6954"/>
                  <a:pt x="5954" y="6835"/>
                </a:cubicBezTo>
                <a:lnTo>
                  <a:pt x="5525" y="6430"/>
                </a:lnTo>
                <a:lnTo>
                  <a:pt x="6383" y="5549"/>
                </a:lnTo>
                <a:close/>
                <a:moveTo>
                  <a:pt x="3834" y="5525"/>
                </a:moveTo>
                <a:lnTo>
                  <a:pt x="4692" y="6382"/>
                </a:lnTo>
                <a:lnTo>
                  <a:pt x="3834" y="7264"/>
                </a:lnTo>
                <a:lnTo>
                  <a:pt x="2977" y="6382"/>
                </a:lnTo>
                <a:lnTo>
                  <a:pt x="3834" y="5525"/>
                </a:lnTo>
                <a:close/>
                <a:moveTo>
                  <a:pt x="3858" y="8121"/>
                </a:moveTo>
                <a:lnTo>
                  <a:pt x="4311" y="8573"/>
                </a:lnTo>
                <a:cubicBezTo>
                  <a:pt x="4477" y="8740"/>
                  <a:pt x="4549" y="9050"/>
                  <a:pt x="4454" y="9288"/>
                </a:cubicBezTo>
                <a:cubicBezTo>
                  <a:pt x="4358" y="9526"/>
                  <a:pt x="4120" y="9669"/>
                  <a:pt x="3858" y="9669"/>
                </a:cubicBezTo>
                <a:cubicBezTo>
                  <a:pt x="3596" y="9669"/>
                  <a:pt x="3382" y="9526"/>
                  <a:pt x="3263" y="9288"/>
                </a:cubicBezTo>
                <a:cubicBezTo>
                  <a:pt x="3168" y="9026"/>
                  <a:pt x="3215" y="8740"/>
                  <a:pt x="3406" y="8573"/>
                </a:cubicBezTo>
                <a:lnTo>
                  <a:pt x="3858" y="8121"/>
                </a:lnTo>
                <a:close/>
                <a:moveTo>
                  <a:pt x="3858" y="0"/>
                </a:moveTo>
                <a:cubicBezTo>
                  <a:pt x="3358" y="0"/>
                  <a:pt x="2906" y="286"/>
                  <a:pt x="2739" y="762"/>
                </a:cubicBezTo>
                <a:cubicBezTo>
                  <a:pt x="2525" y="1239"/>
                  <a:pt x="2644" y="1786"/>
                  <a:pt x="3001" y="2143"/>
                </a:cubicBezTo>
                <a:lnTo>
                  <a:pt x="3453" y="2572"/>
                </a:lnTo>
                <a:lnTo>
                  <a:pt x="2572" y="3453"/>
                </a:lnTo>
                <a:lnTo>
                  <a:pt x="2167" y="3025"/>
                </a:lnTo>
                <a:cubicBezTo>
                  <a:pt x="1929" y="2786"/>
                  <a:pt x="1626" y="2667"/>
                  <a:pt x="1322" y="2667"/>
                </a:cubicBezTo>
                <a:cubicBezTo>
                  <a:pt x="1018" y="2667"/>
                  <a:pt x="715" y="2786"/>
                  <a:pt x="477" y="3025"/>
                </a:cubicBezTo>
                <a:cubicBezTo>
                  <a:pt x="0" y="3501"/>
                  <a:pt x="0" y="4239"/>
                  <a:pt x="477" y="4715"/>
                </a:cubicBezTo>
                <a:lnTo>
                  <a:pt x="881" y="5144"/>
                </a:lnTo>
                <a:lnTo>
                  <a:pt x="477" y="5549"/>
                </a:lnTo>
                <a:cubicBezTo>
                  <a:pt x="0" y="6025"/>
                  <a:pt x="0" y="6787"/>
                  <a:pt x="477" y="7240"/>
                </a:cubicBezTo>
                <a:cubicBezTo>
                  <a:pt x="703" y="7490"/>
                  <a:pt x="1006" y="7615"/>
                  <a:pt x="1313" y="7615"/>
                </a:cubicBezTo>
                <a:cubicBezTo>
                  <a:pt x="1620" y="7615"/>
                  <a:pt x="1929" y="7490"/>
                  <a:pt x="2167" y="7240"/>
                </a:cubicBezTo>
                <a:lnTo>
                  <a:pt x="2572" y="6835"/>
                </a:lnTo>
                <a:lnTo>
                  <a:pt x="3453" y="7692"/>
                </a:lnTo>
                <a:lnTo>
                  <a:pt x="3001" y="8145"/>
                </a:lnTo>
                <a:cubicBezTo>
                  <a:pt x="2644" y="8502"/>
                  <a:pt x="2525" y="9026"/>
                  <a:pt x="2739" y="9526"/>
                </a:cubicBezTo>
                <a:cubicBezTo>
                  <a:pt x="2929" y="10002"/>
                  <a:pt x="3358" y="10288"/>
                  <a:pt x="3858" y="10288"/>
                </a:cubicBezTo>
                <a:cubicBezTo>
                  <a:pt x="4358" y="10288"/>
                  <a:pt x="4811" y="10002"/>
                  <a:pt x="5001" y="9526"/>
                </a:cubicBezTo>
                <a:cubicBezTo>
                  <a:pt x="5192" y="9026"/>
                  <a:pt x="5073" y="8502"/>
                  <a:pt x="4715" y="8145"/>
                </a:cubicBezTo>
                <a:lnTo>
                  <a:pt x="4287" y="7692"/>
                </a:lnTo>
                <a:lnTo>
                  <a:pt x="5144" y="6835"/>
                </a:lnTo>
                <a:lnTo>
                  <a:pt x="5549" y="7240"/>
                </a:lnTo>
                <a:cubicBezTo>
                  <a:pt x="5787" y="7490"/>
                  <a:pt x="6097" y="7615"/>
                  <a:pt x="6406" y="7615"/>
                </a:cubicBezTo>
                <a:cubicBezTo>
                  <a:pt x="6716" y="7615"/>
                  <a:pt x="7026" y="7490"/>
                  <a:pt x="7264" y="7240"/>
                </a:cubicBezTo>
                <a:cubicBezTo>
                  <a:pt x="7740" y="6763"/>
                  <a:pt x="7740" y="6025"/>
                  <a:pt x="7264" y="5549"/>
                </a:cubicBezTo>
                <a:lnTo>
                  <a:pt x="6835" y="5144"/>
                </a:lnTo>
                <a:lnTo>
                  <a:pt x="7264" y="4715"/>
                </a:lnTo>
                <a:cubicBezTo>
                  <a:pt x="7692" y="4239"/>
                  <a:pt x="7692" y="3477"/>
                  <a:pt x="7264" y="3025"/>
                </a:cubicBezTo>
                <a:cubicBezTo>
                  <a:pt x="7026" y="2786"/>
                  <a:pt x="6716" y="2667"/>
                  <a:pt x="6406" y="2667"/>
                </a:cubicBezTo>
                <a:cubicBezTo>
                  <a:pt x="6097" y="2667"/>
                  <a:pt x="5787" y="2786"/>
                  <a:pt x="5549" y="3025"/>
                </a:cubicBezTo>
                <a:lnTo>
                  <a:pt x="5144" y="3453"/>
                </a:lnTo>
                <a:lnTo>
                  <a:pt x="4287" y="2572"/>
                </a:lnTo>
                <a:lnTo>
                  <a:pt x="4715" y="2143"/>
                </a:lnTo>
                <a:cubicBezTo>
                  <a:pt x="5073" y="1786"/>
                  <a:pt x="5192" y="1239"/>
                  <a:pt x="5001" y="762"/>
                </a:cubicBezTo>
                <a:cubicBezTo>
                  <a:pt x="4787" y="286"/>
                  <a:pt x="4358" y="0"/>
                  <a:pt x="3858" y="0"/>
                </a:cubicBezTo>
                <a:close/>
              </a:path>
            </a:pathLst>
          </a:custGeom>
          <a:solidFill>
            <a:schemeClr val="tx2">
              <a:lumMod val="8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0" name="Google Shape;490;p41"/>
          <p:cNvSpPr txBox="1">
            <a:spLocks noGrp="1"/>
          </p:cNvSpPr>
          <p:nvPr>
            <p:ph type="title" idx="4"/>
          </p:nvPr>
        </p:nvSpPr>
        <p:spPr>
          <a:xfrm>
            <a:off x="713625" y="555275"/>
            <a:ext cx="7719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a:t>EL VACÍO </a:t>
            </a:r>
            <a:endParaRPr dirty="0"/>
          </a:p>
        </p:txBody>
      </p:sp>
      <p:sp>
        <p:nvSpPr>
          <p:cNvPr id="491" name="Google Shape;491;p41"/>
          <p:cNvSpPr txBox="1">
            <a:spLocks noGrp="1"/>
          </p:cNvSpPr>
          <p:nvPr>
            <p:ph type="subTitle" idx="1"/>
          </p:nvPr>
        </p:nvSpPr>
        <p:spPr>
          <a:xfrm>
            <a:off x="713625" y="1729967"/>
            <a:ext cx="7355201" cy="2289373"/>
          </a:xfrm>
          <a:prstGeom prst="rect">
            <a:avLst/>
          </a:prstGeom>
        </p:spPr>
        <p:txBody>
          <a:bodyPr spcFirstLastPara="1" wrap="square" lIns="91425" tIns="91425" rIns="91425" bIns="91425" anchor="t" anchorCtr="0">
            <a:noAutofit/>
          </a:bodyPr>
          <a:lstStyle/>
          <a:p>
            <a:pPr marL="482600" indent="-342900">
              <a:buFont typeface="Arial" panose="020B0604020202020204" pitchFamily="34" charset="0"/>
              <a:buChar char="•"/>
            </a:pPr>
            <a:r>
              <a:rPr lang="es-CL" sz="2000" b="1" dirty="0">
                <a:solidFill>
                  <a:schemeClr val="accent3">
                    <a:lumMod val="75000"/>
                  </a:schemeClr>
                </a:solidFill>
              </a:rPr>
              <a:t>La esencia de la vida se siente, no se piensa, no se racionaliza o conceptualiza, y cuando se capta, se comprende su naturaleza de vacío.       </a:t>
            </a:r>
          </a:p>
          <a:p>
            <a:pPr marL="482600" indent="-342900">
              <a:buFont typeface="Arial" panose="020B0604020202020204" pitchFamily="34" charset="0"/>
              <a:buChar char="•"/>
            </a:pPr>
            <a:endParaRPr lang="es-CL" sz="2000" b="1" dirty="0">
              <a:solidFill>
                <a:schemeClr val="accent3">
                  <a:lumMod val="75000"/>
                </a:schemeClr>
              </a:solidFill>
            </a:endParaRPr>
          </a:p>
          <a:p>
            <a:pPr marL="482600" indent="-342900">
              <a:buFont typeface="Arial" panose="020B0604020202020204" pitchFamily="34" charset="0"/>
              <a:buChar char="•"/>
            </a:pPr>
            <a:r>
              <a:rPr lang="es-CL" sz="2000" b="1" dirty="0">
                <a:solidFill>
                  <a:schemeClr val="accent3">
                    <a:lumMod val="75000"/>
                  </a:schemeClr>
                </a:solidFill>
              </a:rPr>
              <a:t>Ese estado de desprendimiento y ausencia de deseo es espiritual y psicológico.</a:t>
            </a:r>
          </a:p>
          <a:p>
            <a:pPr marL="0" lvl="0" indent="0" algn="l" rtl="0">
              <a:spcBef>
                <a:spcPts val="0"/>
              </a:spcBef>
              <a:spcAft>
                <a:spcPts val="0"/>
              </a:spcAft>
              <a:buNone/>
            </a:pPr>
            <a:endParaRPr dirty="0"/>
          </a:p>
        </p:txBody>
      </p:sp>
      <p:sp>
        <p:nvSpPr>
          <p:cNvPr id="4" name="Google Shape;578;p44">
            <a:extLst>
              <a:ext uri="{FF2B5EF4-FFF2-40B4-BE49-F238E27FC236}">
                <a16:creationId xmlns:a16="http://schemas.microsoft.com/office/drawing/2014/main" id="{2C18F4A7-0BCB-BB36-0E5E-0CED53E07EDB}"/>
              </a:ext>
            </a:extLst>
          </p:cNvPr>
          <p:cNvSpPr/>
          <p:nvPr/>
        </p:nvSpPr>
        <p:spPr>
          <a:xfrm>
            <a:off x="2906289" y="315439"/>
            <a:ext cx="919647" cy="1222369"/>
          </a:xfrm>
          <a:custGeom>
            <a:avLst/>
            <a:gdLst/>
            <a:ahLst/>
            <a:cxnLst/>
            <a:rect l="l" t="t" r="r" b="b"/>
            <a:pathLst>
              <a:path w="7740" h="10288" extrusionOk="0">
                <a:moveTo>
                  <a:pt x="3834" y="619"/>
                </a:moveTo>
                <a:cubicBezTo>
                  <a:pt x="4096" y="619"/>
                  <a:pt x="4311" y="786"/>
                  <a:pt x="4430" y="1024"/>
                </a:cubicBezTo>
                <a:cubicBezTo>
                  <a:pt x="4525" y="1262"/>
                  <a:pt x="4477" y="1548"/>
                  <a:pt x="4287" y="1715"/>
                </a:cubicBezTo>
                <a:lnTo>
                  <a:pt x="3834" y="2167"/>
                </a:lnTo>
                <a:lnTo>
                  <a:pt x="3382" y="1715"/>
                </a:lnTo>
                <a:cubicBezTo>
                  <a:pt x="3215" y="1548"/>
                  <a:pt x="3144" y="1262"/>
                  <a:pt x="3239" y="1024"/>
                </a:cubicBezTo>
                <a:cubicBezTo>
                  <a:pt x="3334" y="786"/>
                  <a:pt x="3572" y="619"/>
                  <a:pt x="3834" y="619"/>
                </a:cubicBezTo>
                <a:close/>
                <a:moveTo>
                  <a:pt x="6383" y="3227"/>
                </a:moveTo>
                <a:cubicBezTo>
                  <a:pt x="6537" y="3227"/>
                  <a:pt x="6692" y="3287"/>
                  <a:pt x="6811" y="3406"/>
                </a:cubicBezTo>
                <a:cubicBezTo>
                  <a:pt x="7049" y="3691"/>
                  <a:pt x="7049" y="4049"/>
                  <a:pt x="6811" y="4287"/>
                </a:cubicBezTo>
                <a:lnTo>
                  <a:pt x="6383" y="4692"/>
                </a:lnTo>
                <a:lnTo>
                  <a:pt x="5525" y="3834"/>
                </a:lnTo>
                <a:lnTo>
                  <a:pt x="5954" y="3406"/>
                </a:lnTo>
                <a:cubicBezTo>
                  <a:pt x="6073" y="3287"/>
                  <a:pt x="6228" y="3227"/>
                  <a:pt x="6383" y="3227"/>
                </a:cubicBezTo>
                <a:close/>
                <a:moveTo>
                  <a:pt x="1310" y="3275"/>
                </a:moveTo>
                <a:cubicBezTo>
                  <a:pt x="1465" y="3275"/>
                  <a:pt x="1620" y="3334"/>
                  <a:pt x="1739" y="3453"/>
                </a:cubicBezTo>
                <a:lnTo>
                  <a:pt x="2167" y="3858"/>
                </a:lnTo>
                <a:lnTo>
                  <a:pt x="1310" y="4715"/>
                </a:lnTo>
                <a:lnTo>
                  <a:pt x="881" y="4311"/>
                </a:lnTo>
                <a:cubicBezTo>
                  <a:pt x="643" y="4049"/>
                  <a:pt x="643" y="3691"/>
                  <a:pt x="881" y="3453"/>
                </a:cubicBezTo>
                <a:cubicBezTo>
                  <a:pt x="1000" y="3334"/>
                  <a:pt x="1155" y="3275"/>
                  <a:pt x="1310" y="3275"/>
                </a:cubicBezTo>
                <a:close/>
                <a:moveTo>
                  <a:pt x="3834" y="3025"/>
                </a:moveTo>
                <a:lnTo>
                  <a:pt x="4692" y="3882"/>
                </a:lnTo>
                <a:lnTo>
                  <a:pt x="3834" y="4763"/>
                </a:lnTo>
                <a:lnTo>
                  <a:pt x="2977" y="3882"/>
                </a:lnTo>
                <a:lnTo>
                  <a:pt x="3834" y="3025"/>
                </a:lnTo>
                <a:close/>
                <a:moveTo>
                  <a:pt x="5097" y="4239"/>
                </a:moveTo>
                <a:lnTo>
                  <a:pt x="5978" y="5120"/>
                </a:lnTo>
                <a:lnTo>
                  <a:pt x="5097" y="5978"/>
                </a:lnTo>
                <a:lnTo>
                  <a:pt x="4239" y="5120"/>
                </a:lnTo>
                <a:lnTo>
                  <a:pt x="5097" y="4239"/>
                </a:lnTo>
                <a:close/>
                <a:moveTo>
                  <a:pt x="2572" y="4287"/>
                </a:moveTo>
                <a:lnTo>
                  <a:pt x="3453" y="5144"/>
                </a:lnTo>
                <a:lnTo>
                  <a:pt x="2572" y="6001"/>
                </a:lnTo>
                <a:lnTo>
                  <a:pt x="1715" y="5144"/>
                </a:lnTo>
                <a:lnTo>
                  <a:pt x="2572" y="4287"/>
                </a:lnTo>
                <a:close/>
                <a:moveTo>
                  <a:pt x="1262" y="5549"/>
                </a:moveTo>
                <a:lnTo>
                  <a:pt x="2144" y="6430"/>
                </a:lnTo>
                <a:lnTo>
                  <a:pt x="1715" y="6835"/>
                </a:lnTo>
                <a:cubicBezTo>
                  <a:pt x="1596" y="6954"/>
                  <a:pt x="1441" y="7013"/>
                  <a:pt x="1286" y="7013"/>
                </a:cubicBezTo>
                <a:cubicBezTo>
                  <a:pt x="1131" y="7013"/>
                  <a:pt x="977" y="6954"/>
                  <a:pt x="858" y="6835"/>
                </a:cubicBezTo>
                <a:cubicBezTo>
                  <a:pt x="619" y="6597"/>
                  <a:pt x="619" y="6216"/>
                  <a:pt x="858" y="5978"/>
                </a:cubicBezTo>
                <a:lnTo>
                  <a:pt x="1262" y="5549"/>
                </a:lnTo>
                <a:close/>
                <a:moveTo>
                  <a:pt x="6383" y="5549"/>
                </a:moveTo>
                <a:lnTo>
                  <a:pt x="6811" y="5978"/>
                </a:lnTo>
                <a:cubicBezTo>
                  <a:pt x="7049" y="6216"/>
                  <a:pt x="7049" y="6597"/>
                  <a:pt x="6811" y="6835"/>
                </a:cubicBezTo>
                <a:cubicBezTo>
                  <a:pt x="6692" y="6954"/>
                  <a:pt x="6537" y="7013"/>
                  <a:pt x="6383" y="7013"/>
                </a:cubicBezTo>
                <a:cubicBezTo>
                  <a:pt x="6228" y="7013"/>
                  <a:pt x="6073" y="6954"/>
                  <a:pt x="5954" y="6835"/>
                </a:cubicBezTo>
                <a:lnTo>
                  <a:pt x="5525" y="6430"/>
                </a:lnTo>
                <a:lnTo>
                  <a:pt x="6383" y="5549"/>
                </a:lnTo>
                <a:close/>
                <a:moveTo>
                  <a:pt x="3834" y="5525"/>
                </a:moveTo>
                <a:lnTo>
                  <a:pt x="4692" y="6382"/>
                </a:lnTo>
                <a:lnTo>
                  <a:pt x="3834" y="7264"/>
                </a:lnTo>
                <a:lnTo>
                  <a:pt x="2977" y="6382"/>
                </a:lnTo>
                <a:lnTo>
                  <a:pt x="3834" y="5525"/>
                </a:lnTo>
                <a:close/>
                <a:moveTo>
                  <a:pt x="3858" y="8121"/>
                </a:moveTo>
                <a:lnTo>
                  <a:pt x="4311" y="8573"/>
                </a:lnTo>
                <a:cubicBezTo>
                  <a:pt x="4477" y="8740"/>
                  <a:pt x="4549" y="9050"/>
                  <a:pt x="4454" y="9288"/>
                </a:cubicBezTo>
                <a:cubicBezTo>
                  <a:pt x="4358" y="9526"/>
                  <a:pt x="4120" y="9669"/>
                  <a:pt x="3858" y="9669"/>
                </a:cubicBezTo>
                <a:cubicBezTo>
                  <a:pt x="3596" y="9669"/>
                  <a:pt x="3382" y="9526"/>
                  <a:pt x="3263" y="9288"/>
                </a:cubicBezTo>
                <a:cubicBezTo>
                  <a:pt x="3168" y="9026"/>
                  <a:pt x="3215" y="8740"/>
                  <a:pt x="3406" y="8573"/>
                </a:cubicBezTo>
                <a:lnTo>
                  <a:pt x="3858" y="8121"/>
                </a:lnTo>
                <a:close/>
                <a:moveTo>
                  <a:pt x="3858" y="0"/>
                </a:moveTo>
                <a:cubicBezTo>
                  <a:pt x="3358" y="0"/>
                  <a:pt x="2906" y="286"/>
                  <a:pt x="2739" y="762"/>
                </a:cubicBezTo>
                <a:cubicBezTo>
                  <a:pt x="2525" y="1239"/>
                  <a:pt x="2644" y="1786"/>
                  <a:pt x="3001" y="2143"/>
                </a:cubicBezTo>
                <a:lnTo>
                  <a:pt x="3453" y="2572"/>
                </a:lnTo>
                <a:lnTo>
                  <a:pt x="2572" y="3453"/>
                </a:lnTo>
                <a:lnTo>
                  <a:pt x="2167" y="3025"/>
                </a:lnTo>
                <a:cubicBezTo>
                  <a:pt x="1929" y="2786"/>
                  <a:pt x="1626" y="2667"/>
                  <a:pt x="1322" y="2667"/>
                </a:cubicBezTo>
                <a:cubicBezTo>
                  <a:pt x="1018" y="2667"/>
                  <a:pt x="715" y="2786"/>
                  <a:pt x="477" y="3025"/>
                </a:cubicBezTo>
                <a:cubicBezTo>
                  <a:pt x="0" y="3501"/>
                  <a:pt x="0" y="4239"/>
                  <a:pt x="477" y="4715"/>
                </a:cubicBezTo>
                <a:lnTo>
                  <a:pt x="881" y="5144"/>
                </a:lnTo>
                <a:lnTo>
                  <a:pt x="477" y="5549"/>
                </a:lnTo>
                <a:cubicBezTo>
                  <a:pt x="0" y="6025"/>
                  <a:pt x="0" y="6787"/>
                  <a:pt x="477" y="7240"/>
                </a:cubicBezTo>
                <a:cubicBezTo>
                  <a:pt x="703" y="7490"/>
                  <a:pt x="1006" y="7615"/>
                  <a:pt x="1313" y="7615"/>
                </a:cubicBezTo>
                <a:cubicBezTo>
                  <a:pt x="1620" y="7615"/>
                  <a:pt x="1929" y="7490"/>
                  <a:pt x="2167" y="7240"/>
                </a:cubicBezTo>
                <a:lnTo>
                  <a:pt x="2572" y="6835"/>
                </a:lnTo>
                <a:lnTo>
                  <a:pt x="3453" y="7692"/>
                </a:lnTo>
                <a:lnTo>
                  <a:pt x="3001" y="8145"/>
                </a:lnTo>
                <a:cubicBezTo>
                  <a:pt x="2644" y="8502"/>
                  <a:pt x="2525" y="9026"/>
                  <a:pt x="2739" y="9526"/>
                </a:cubicBezTo>
                <a:cubicBezTo>
                  <a:pt x="2929" y="10002"/>
                  <a:pt x="3358" y="10288"/>
                  <a:pt x="3858" y="10288"/>
                </a:cubicBezTo>
                <a:cubicBezTo>
                  <a:pt x="4358" y="10288"/>
                  <a:pt x="4811" y="10002"/>
                  <a:pt x="5001" y="9526"/>
                </a:cubicBezTo>
                <a:cubicBezTo>
                  <a:pt x="5192" y="9026"/>
                  <a:pt x="5073" y="8502"/>
                  <a:pt x="4715" y="8145"/>
                </a:cubicBezTo>
                <a:lnTo>
                  <a:pt x="4287" y="7692"/>
                </a:lnTo>
                <a:lnTo>
                  <a:pt x="5144" y="6835"/>
                </a:lnTo>
                <a:lnTo>
                  <a:pt x="5549" y="7240"/>
                </a:lnTo>
                <a:cubicBezTo>
                  <a:pt x="5787" y="7490"/>
                  <a:pt x="6097" y="7615"/>
                  <a:pt x="6406" y="7615"/>
                </a:cubicBezTo>
                <a:cubicBezTo>
                  <a:pt x="6716" y="7615"/>
                  <a:pt x="7026" y="7490"/>
                  <a:pt x="7264" y="7240"/>
                </a:cubicBezTo>
                <a:cubicBezTo>
                  <a:pt x="7740" y="6763"/>
                  <a:pt x="7740" y="6025"/>
                  <a:pt x="7264" y="5549"/>
                </a:cubicBezTo>
                <a:lnTo>
                  <a:pt x="6835" y="5144"/>
                </a:lnTo>
                <a:lnTo>
                  <a:pt x="7264" y="4715"/>
                </a:lnTo>
                <a:cubicBezTo>
                  <a:pt x="7692" y="4239"/>
                  <a:pt x="7692" y="3477"/>
                  <a:pt x="7264" y="3025"/>
                </a:cubicBezTo>
                <a:cubicBezTo>
                  <a:pt x="7026" y="2786"/>
                  <a:pt x="6716" y="2667"/>
                  <a:pt x="6406" y="2667"/>
                </a:cubicBezTo>
                <a:cubicBezTo>
                  <a:pt x="6097" y="2667"/>
                  <a:pt x="5787" y="2786"/>
                  <a:pt x="5549" y="3025"/>
                </a:cubicBezTo>
                <a:lnTo>
                  <a:pt x="5144" y="3453"/>
                </a:lnTo>
                <a:lnTo>
                  <a:pt x="4287" y="2572"/>
                </a:lnTo>
                <a:lnTo>
                  <a:pt x="4715" y="2143"/>
                </a:lnTo>
                <a:cubicBezTo>
                  <a:pt x="5073" y="1786"/>
                  <a:pt x="5192" y="1239"/>
                  <a:pt x="5001" y="762"/>
                </a:cubicBezTo>
                <a:cubicBezTo>
                  <a:pt x="4787" y="286"/>
                  <a:pt x="4358" y="0"/>
                  <a:pt x="3858" y="0"/>
                </a:cubicBezTo>
                <a:close/>
              </a:path>
            </a:pathLst>
          </a:custGeom>
          <a:solidFill>
            <a:schemeClr val="tx2">
              <a:lumMod val="8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67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p:cNvSpPr txBox="1">
            <a:spLocks noGrp="1"/>
          </p:cNvSpPr>
          <p:nvPr>
            <p:ph type="body" idx="1"/>
          </p:nvPr>
        </p:nvSpPr>
        <p:spPr>
          <a:xfrm>
            <a:off x="248997" y="1442032"/>
            <a:ext cx="5300240" cy="3548181"/>
          </a:xfrm>
          <a:prstGeom prst="rect">
            <a:avLst/>
          </a:prstGeom>
        </p:spPr>
        <p:txBody>
          <a:bodyPr spcFirstLastPara="1" wrap="square" lIns="91425" tIns="91425" rIns="91425" bIns="91425" anchor="ctr" anchorCtr="0">
            <a:noAutofit/>
          </a:bodyPr>
          <a:lstStyle/>
          <a:p>
            <a:pPr algn="just">
              <a:buFont typeface="Arial" panose="020B0604020202020204" pitchFamily="34" charset="0"/>
              <a:buChar char="•"/>
            </a:pPr>
            <a:r>
              <a:rPr lang="es-CL" sz="1600" dirty="0"/>
              <a:t>El Zen persigue la aniquilación del orgullo, la vanidad, la obsesión, la susceptibilidad y la excesiva agresividad. </a:t>
            </a:r>
          </a:p>
          <a:p>
            <a:pPr marL="139700" indent="0" algn="just"/>
            <a:endParaRPr lang="es-CL" sz="1600" dirty="0"/>
          </a:p>
          <a:p>
            <a:pPr algn="just">
              <a:buFont typeface="Arial" panose="020B0604020202020204" pitchFamily="34" charset="0"/>
              <a:buChar char="•"/>
            </a:pPr>
            <a:r>
              <a:rPr lang="es-CL" sz="1600" dirty="0"/>
              <a:t>El Zen detesta el egoísmo que se manifiesta en efectos calculados ya sea con resultados artificiosos y efectistas o cualquier otro tipo de auto glorificación. La humildad como valor central.</a:t>
            </a:r>
          </a:p>
          <a:p>
            <a:pPr marL="139700" indent="0" algn="just">
              <a:buNone/>
            </a:pPr>
            <a:endParaRPr lang="es-CL" sz="1600" dirty="0"/>
          </a:p>
          <a:p>
            <a:pPr marL="0" lvl="0" indent="0" algn="l" rtl="0">
              <a:spcBef>
                <a:spcPts val="0"/>
              </a:spcBef>
              <a:spcAft>
                <a:spcPts val="0"/>
              </a:spcAft>
              <a:buClr>
                <a:schemeClr val="dk1"/>
              </a:buClr>
              <a:buSzPts val="1100"/>
              <a:buFont typeface="Arial"/>
              <a:buNone/>
            </a:pPr>
            <a:endParaRPr dirty="0">
              <a:solidFill>
                <a:schemeClr val="lt1"/>
              </a:solidFill>
            </a:endParaRPr>
          </a:p>
        </p:txBody>
      </p:sp>
      <p:sp>
        <p:nvSpPr>
          <p:cNvPr id="250" name="Google Shape;250;p30"/>
          <p:cNvSpPr txBox="1">
            <a:spLocks noGrp="1"/>
          </p:cNvSpPr>
          <p:nvPr>
            <p:ph type="title"/>
          </p:nvPr>
        </p:nvSpPr>
        <p:spPr>
          <a:xfrm>
            <a:off x="713625" y="555275"/>
            <a:ext cx="7719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a:t>Aniquilaciones</a:t>
            </a:r>
            <a:endParaRPr dirty="0"/>
          </a:p>
        </p:txBody>
      </p:sp>
      <p:pic>
        <p:nvPicPr>
          <p:cNvPr id="2050" name="Picture 2" descr="Budismo zen: Qué es, características, símbolos y más">
            <a:extLst>
              <a:ext uri="{FF2B5EF4-FFF2-40B4-BE49-F238E27FC236}">
                <a16:creationId xmlns:a16="http://schemas.microsoft.com/office/drawing/2014/main" id="{AFEADB65-B95C-B1D4-078F-C7AD86BF3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4022" y="2087757"/>
            <a:ext cx="1715578" cy="171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064740"/>
      </p:ext>
    </p:extLst>
  </p:cSld>
  <p:clrMapOvr>
    <a:masterClrMapping/>
  </p:clrMapOvr>
</p:sld>
</file>

<file path=ppt/theme/theme1.xml><?xml version="1.0" encoding="utf-8"?>
<a:theme xmlns:a="http://schemas.openxmlformats.org/drawingml/2006/main" name="Buddhism Center: Diamond Way by Slidesgo">
  <a:themeElements>
    <a:clrScheme name="Simple Light">
      <a:dk1>
        <a:srgbClr val="F6F3E9"/>
      </a:dk1>
      <a:lt1>
        <a:srgbClr val="6D5E6A"/>
      </a:lt1>
      <a:dk2>
        <a:srgbClr val="FFFFFF"/>
      </a:dk2>
      <a:lt2>
        <a:srgbClr val="FFFFFF"/>
      </a:lt2>
      <a:accent1>
        <a:srgbClr val="E7D4D2"/>
      </a:accent1>
      <a:accent2>
        <a:srgbClr val="BECABE"/>
      </a:accent2>
      <a:accent3>
        <a:srgbClr val="C5B9C3"/>
      </a:accent3>
      <a:accent4>
        <a:srgbClr val="FFFFFF"/>
      </a:accent4>
      <a:accent5>
        <a:srgbClr val="FFFFFF"/>
      </a:accent5>
      <a:accent6>
        <a:srgbClr val="FFFFFF"/>
      </a:accent6>
      <a:hlink>
        <a:srgbClr val="6D5E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13510</TotalTime>
  <Words>1174</Words>
  <Application>Microsoft Office PowerPoint</Application>
  <PresentationFormat>Presentación en pantalla (16:9)</PresentationFormat>
  <Paragraphs>120</Paragraphs>
  <Slides>29</Slides>
  <Notes>16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Frank Ruhl Libre</vt:lpstr>
      <vt:lpstr>Times New Roman</vt:lpstr>
      <vt:lpstr>Roboto</vt:lpstr>
      <vt:lpstr>Arial</vt:lpstr>
      <vt:lpstr>Nunito Sans</vt:lpstr>
      <vt:lpstr>Calibri</vt:lpstr>
      <vt:lpstr>Buddhism Center: Diamond Way by Slidesgo</vt:lpstr>
      <vt:lpstr>EL BUDISMO ZEN y la SOCIEDAD JAPONESA   Programa Asia  Pacífico   </vt:lpstr>
      <vt:lpstr>JAPON Y EL BUDISMO ZEN</vt:lpstr>
      <vt:lpstr>Standar Subjects </vt:lpstr>
      <vt:lpstr>BUDISMO ZEN </vt:lpstr>
      <vt:lpstr>4 BUSQUEDAS</vt:lpstr>
      <vt:lpstr>Es un método</vt:lpstr>
      <vt:lpstr>EL VACÍO </vt:lpstr>
      <vt:lpstr>EL VACÍO </vt:lpstr>
      <vt:lpstr>Aniquilaciones</vt:lpstr>
      <vt:lpstr>Para llegar a la Iluminación  </vt:lpstr>
      <vt:lpstr>Desterrar todas las obsesiones que continuamente nos vuelven locos, paralizan y absorben nuestra energía</vt:lpstr>
      <vt:lpstr>SATORI</vt:lpstr>
      <vt:lpstr>Descubrir y ser más humano </vt:lpstr>
      <vt:lpstr>Iluminado</vt:lpstr>
      <vt:lpstr> </vt:lpstr>
      <vt:lpstr>SUTRAS ¡ Ir más allá, ir mucho más allá recitar para despertar !</vt:lpstr>
      <vt:lpstr>SÍMBOLOS BUDISTAS</vt:lpstr>
      <vt:lpstr>El Budismo entra a Japón desde China en el siglo XIII. Se crea la nueva corriente Zen que es una mezcla sincrética de filosofías y valores de tres fuentes diferentes:  a) el misticismo de la India,  b) el vínculo por la naturaleza y la espontaneidad del taoísmo y  c) el pragmatismo moral de Confucio   El Budismo en Japón ha ido más allá de la vida espiritual de los japoneses. Es parte de su vida cotidiana.         La “iluminación” de cada persona (satori) es encontrar el significado íntimo, la esencia  que posee cada experiencia particular desde comer hasta cómo hacer negocios. </vt:lpstr>
      <vt:lpstr>   JAPÓN. Inventario de valores .  Intersecciones  1ª BRAMÁNICA Sutra Buddhavamsa 10 Paramitas o perfecciones budistas para liberarse de la mentalidad egocéntrica: CONDUCTA BONDADOSA   generosidad, honestidad, paciencia, sabiduría, esfuerzo, amabilidad, renuncia, determinación, sinceridad y ecuanimidad.     </vt:lpstr>
      <vt:lpstr>2ª. CODIGO DEL GUERRERO. Rectitud, Coraje, Benevolencia, Respeto, Honestidad, Honor y Lealtad.   Cobarde-Valiente-Atrevido</vt:lpstr>
      <vt:lpstr>3ª ZEN</vt:lpstr>
      <vt:lpstr>    EL ZEN. Es un proceso y camino largo y difícil. Relación maestro discípulo.  meditación y la atención plena y le resta importancia a los sutras.   Comprensión que sólo se puede obtener a través de la meditación o la conciencia. Este tipo de percepción no se puede expresar con palabras, ni escribir. Sólo se puede obtener a través del "Zen", con un maestro para guiar el camino. CASO STEVE JOBS   “KOANS adivinanzas, hasta historias con moralejas ocultas y lecciones que deben meditarse para ser entendidas.  En resumen, el budismo zen se centra en la indescriptible percepción que se obtiene con meditación y reflexionando sobre alguna historia.  Tu experiencia es construida por tu mente.   </vt:lpstr>
      <vt:lpstr>POESÍA ZEN. Haikú (17 sílabas, 3 versos) ¿Llegó? ¿Llegó? Voy a la orilla a encontrarme con él. Pero en la orilla no hay nada salvo viento que canta entre los pinos. Canción tradicional japonesa. Ensayos Sobre Budismo Zen, del Dr. Suzuki) </vt:lpstr>
      <vt:lpstr>ARQUITECTURA ZEN</vt:lpstr>
      <vt:lpstr>Presentación de PowerPoint</vt:lpstr>
      <vt:lpstr>CEREMONIA DEL TÉ. CHANOYU</vt:lpstr>
      <vt:lpstr>LA MILENARIA NACIÓN JAPONESA  </vt:lpstr>
      <vt:lpstr>Presentación de PowerPoint</vt:lpstr>
      <vt:lpstr>  SOCIEDAD JAPONESA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budismo Zen  PROGRAMA Asia   Pacifico</dc:title>
  <dc:creator>Rocio Monserrat Ramirez Perez</dc:creator>
  <cp:lastModifiedBy>Fanor Larrain</cp:lastModifiedBy>
  <cp:revision>35</cp:revision>
  <dcterms:modified xsi:type="dcterms:W3CDTF">2022-08-29T14:10:06Z</dcterms:modified>
</cp:coreProperties>
</file>