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25"/>
  </p:notesMasterIdLst>
  <p:sldIdLst>
    <p:sldId id="256" r:id="rId2"/>
    <p:sldId id="257" r:id="rId3"/>
    <p:sldId id="263" r:id="rId4"/>
    <p:sldId id="307" r:id="rId5"/>
    <p:sldId id="308" r:id="rId6"/>
    <p:sldId id="311" r:id="rId7"/>
    <p:sldId id="312" r:id="rId8"/>
    <p:sldId id="310" r:id="rId9"/>
    <p:sldId id="313" r:id="rId10"/>
    <p:sldId id="260" r:id="rId11"/>
    <p:sldId id="314" r:id="rId12"/>
    <p:sldId id="267" r:id="rId13"/>
    <p:sldId id="262" r:id="rId14"/>
    <p:sldId id="264" r:id="rId15"/>
    <p:sldId id="315" r:id="rId16"/>
    <p:sldId id="259" r:id="rId17"/>
    <p:sldId id="275" r:id="rId18"/>
    <p:sldId id="272" r:id="rId19"/>
    <p:sldId id="316" r:id="rId20"/>
    <p:sldId id="344" r:id="rId21"/>
    <p:sldId id="318" r:id="rId22"/>
    <p:sldId id="317" r:id="rId23"/>
    <p:sldId id="319" r:id="rId24"/>
  </p:sldIdLst>
  <p:sldSz cx="9144000" cy="5143500" type="screen16x9"/>
  <p:notesSz cx="6858000" cy="9144000"/>
  <p:embeddedFontLst>
    <p:embeddedFont>
      <p:font typeface="Alegreya Sans" panose="020B0604020202020204" charset="0"/>
      <p:regular r:id="rId26"/>
      <p:bold r:id="rId27"/>
      <p:italic r:id="rId28"/>
      <p:boldItalic r:id="rId29"/>
    </p:embeddedFont>
    <p:embeddedFont>
      <p:font typeface="Margarine" panose="020B0604020202020204" charset="0"/>
      <p:regular r:id="rId30"/>
    </p:embeddedFont>
    <p:embeddedFont>
      <p:font typeface="Sanchez" panose="020B0604020202020204" charset="0"/>
      <p:regular r:id="rId31"/>
      <p:italic r:id="rId32"/>
    </p:embeddedFont>
    <p:embeddedFont>
      <p:font typeface="Tulpen One" panose="020B0604020202020204" charset="0"/>
      <p:regular r:id="rId33"/>
    </p:embeddedFont>
    <p:embeddedFont>
      <p:font typeface="Yanone Kaffeesatz ExtraLight" panose="020B0604020202020204" charset="0"/>
      <p:regular r:id="rId34"/>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cio Monserrat Ramirez Perez" initials="RMRP" lastIdx="2" clrIdx="0">
    <p:extLst>
      <p:ext uri="{19B8F6BF-5375-455C-9EA6-DF929625EA0E}">
        <p15:presenceInfo xmlns:p15="http://schemas.microsoft.com/office/powerpoint/2012/main" userId="S::rocio.ramirez@uss.cl::a4453182-19be-4539-895e-e34b0e9eef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B9C432B-0169-4872-8DCF-B727F0FF9C4B}">
  <a:tblStyle styleId="{CB9C432B-0169-4872-8DCF-B727F0FF9C4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94660"/>
  </p:normalViewPr>
  <p:slideViewPr>
    <p:cSldViewPr snapToGrid="0">
      <p:cViewPr varScale="1">
        <p:scale>
          <a:sx n="90" d="100"/>
          <a:sy n="90" d="100"/>
        </p:scale>
        <p:origin x="870" y="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9"/>
        <p:cNvGrpSpPr/>
        <p:nvPr/>
      </p:nvGrpSpPr>
      <p:grpSpPr>
        <a:xfrm>
          <a:off x="0" y="0"/>
          <a:ext cx="0" cy="0"/>
          <a:chOff x="0" y="0"/>
          <a:chExt cx="0" cy="0"/>
        </a:xfrm>
      </p:grpSpPr>
      <p:sp>
        <p:nvSpPr>
          <p:cNvPr id="1680" name="Google Shape;168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1" name="Google Shape;168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6"/>
        <p:cNvGrpSpPr/>
        <p:nvPr/>
      </p:nvGrpSpPr>
      <p:grpSpPr>
        <a:xfrm>
          <a:off x="0" y="0"/>
          <a:ext cx="0" cy="0"/>
          <a:chOff x="0" y="0"/>
          <a:chExt cx="0" cy="0"/>
        </a:xfrm>
      </p:grpSpPr>
      <p:sp>
        <p:nvSpPr>
          <p:cNvPr id="3987" name="Google Shape;3987;gbfd78b956e_0_25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8" name="Google Shape;3988;gbfd78b956e_0_25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5"/>
        <p:cNvGrpSpPr/>
        <p:nvPr/>
      </p:nvGrpSpPr>
      <p:grpSpPr>
        <a:xfrm>
          <a:off x="0" y="0"/>
          <a:ext cx="0" cy="0"/>
          <a:chOff x="0" y="0"/>
          <a:chExt cx="0" cy="0"/>
        </a:xfrm>
      </p:grpSpPr>
      <p:sp>
        <p:nvSpPr>
          <p:cNvPr id="3886" name="Google Shape;3886;gbfd78b956e_0_250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7" name="Google Shape;3887;gbfd78b956e_0_250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6914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6"/>
        <p:cNvGrpSpPr/>
        <p:nvPr/>
      </p:nvGrpSpPr>
      <p:grpSpPr>
        <a:xfrm>
          <a:off x="0" y="0"/>
          <a:ext cx="0" cy="0"/>
          <a:chOff x="0" y="0"/>
          <a:chExt cx="0" cy="0"/>
        </a:xfrm>
      </p:grpSpPr>
      <p:sp>
        <p:nvSpPr>
          <p:cNvPr id="2337" name="Google Shape;2337;gbfd78b956e_0_74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8" name="Google Shape;2338;gbfd78b956e_0_74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0"/>
        <p:cNvGrpSpPr/>
        <p:nvPr/>
      </p:nvGrpSpPr>
      <p:grpSpPr>
        <a:xfrm>
          <a:off x="0" y="0"/>
          <a:ext cx="0" cy="0"/>
          <a:chOff x="0" y="0"/>
          <a:chExt cx="0" cy="0"/>
        </a:xfrm>
      </p:grpSpPr>
      <p:sp>
        <p:nvSpPr>
          <p:cNvPr id="5191" name="Google Shape;5191;gbfd78b956e_1_9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2" name="Google Shape;5192;gbfd78b956e_1_9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4"/>
        <p:cNvGrpSpPr/>
        <p:nvPr/>
      </p:nvGrpSpPr>
      <p:grpSpPr>
        <a:xfrm>
          <a:off x="0" y="0"/>
          <a:ext cx="0" cy="0"/>
          <a:chOff x="0" y="0"/>
          <a:chExt cx="0" cy="0"/>
        </a:xfrm>
      </p:grpSpPr>
      <p:sp>
        <p:nvSpPr>
          <p:cNvPr id="5075" name="Google Shape;5075;gbfd78b956e_1_236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6" name="Google Shape;5076;gbfd78b956e_1_236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4"/>
        <p:cNvGrpSpPr/>
        <p:nvPr/>
      </p:nvGrpSpPr>
      <p:grpSpPr>
        <a:xfrm>
          <a:off x="0" y="0"/>
          <a:ext cx="0" cy="0"/>
          <a:chOff x="0" y="0"/>
          <a:chExt cx="0" cy="0"/>
        </a:xfrm>
      </p:grpSpPr>
      <p:sp>
        <p:nvSpPr>
          <p:cNvPr id="5075" name="Google Shape;5075;gbfd78b956e_1_236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6" name="Google Shape;5076;gbfd78b956e_1_236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8410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5"/>
        <p:cNvGrpSpPr/>
        <p:nvPr/>
      </p:nvGrpSpPr>
      <p:grpSpPr>
        <a:xfrm>
          <a:off x="0" y="0"/>
          <a:ext cx="0" cy="0"/>
          <a:chOff x="0" y="0"/>
          <a:chExt cx="0" cy="0"/>
        </a:xfrm>
      </p:grpSpPr>
      <p:sp>
        <p:nvSpPr>
          <p:cNvPr id="3886" name="Google Shape;3886;gbfd78b956e_0_250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7" name="Google Shape;3887;gbfd78b956e_0_250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9176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6"/>
        <p:cNvGrpSpPr/>
        <p:nvPr/>
      </p:nvGrpSpPr>
      <p:grpSpPr>
        <a:xfrm>
          <a:off x="0" y="0"/>
          <a:ext cx="0" cy="0"/>
          <a:chOff x="0" y="0"/>
          <a:chExt cx="0" cy="0"/>
        </a:xfrm>
      </p:grpSpPr>
      <p:sp>
        <p:nvSpPr>
          <p:cNvPr id="3987" name="Google Shape;3987;gbfd78b956e_0_25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8" name="Google Shape;3988;gbfd78b956e_0_25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8418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0"/>
        <p:cNvGrpSpPr/>
        <p:nvPr/>
      </p:nvGrpSpPr>
      <p:grpSpPr>
        <a:xfrm>
          <a:off x="0" y="0"/>
          <a:ext cx="0" cy="0"/>
          <a:chOff x="0" y="0"/>
          <a:chExt cx="0" cy="0"/>
        </a:xfrm>
      </p:grpSpPr>
      <p:sp>
        <p:nvSpPr>
          <p:cNvPr id="2221" name="Google Shape;2221;gbfd78b956e_1_35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2" name="Google Shape;2222;gbfd78b956e_1_35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5"/>
        <p:cNvGrpSpPr/>
        <p:nvPr/>
      </p:nvGrpSpPr>
      <p:grpSpPr>
        <a:xfrm>
          <a:off x="0" y="0"/>
          <a:ext cx="0" cy="0"/>
          <a:chOff x="0" y="0"/>
          <a:chExt cx="0" cy="0"/>
        </a:xfrm>
      </p:grpSpPr>
      <p:sp>
        <p:nvSpPr>
          <p:cNvPr id="3886" name="Google Shape;3886;gbfd78b956e_0_250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7" name="Google Shape;3887;gbfd78b956e_0_250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5"/>
        <p:cNvGrpSpPr/>
        <p:nvPr/>
      </p:nvGrpSpPr>
      <p:grpSpPr>
        <a:xfrm>
          <a:off x="0" y="0"/>
          <a:ext cx="0" cy="0"/>
          <a:chOff x="0" y="0"/>
          <a:chExt cx="0" cy="0"/>
        </a:xfrm>
      </p:grpSpPr>
      <p:sp>
        <p:nvSpPr>
          <p:cNvPr id="3886" name="Google Shape;3886;gbfd78b956e_0_250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7" name="Google Shape;3887;gbfd78b956e_0_250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6839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5"/>
        <p:cNvGrpSpPr/>
        <p:nvPr/>
      </p:nvGrpSpPr>
      <p:grpSpPr>
        <a:xfrm>
          <a:off x="0" y="0"/>
          <a:ext cx="0" cy="0"/>
          <a:chOff x="0" y="0"/>
          <a:chExt cx="0" cy="0"/>
        </a:xfrm>
      </p:grpSpPr>
      <p:sp>
        <p:nvSpPr>
          <p:cNvPr id="3886" name="Google Shape;3886;gbfd78b956e_0_250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7" name="Google Shape;3887;gbfd78b956e_0_250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0296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5"/>
        <p:cNvGrpSpPr/>
        <p:nvPr/>
      </p:nvGrpSpPr>
      <p:grpSpPr>
        <a:xfrm>
          <a:off x="0" y="0"/>
          <a:ext cx="0" cy="0"/>
          <a:chOff x="0" y="0"/>
          <a:chExt cx="0" cy="0"/>
        </a:xfrm>
      </p:grpSpPr>
      <p:sp>
        <p:nvSpPr>
          <p:cNvPr id="3886" name="Google Shape;3886;gbfd78b956e_0_250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7" name="Google Shape;3887;gbfd78b956e_0_250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3708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2"/>
        <p:cNvGrpSpPr/>
        <p:nvPr/>
      </p:nvGrpSpPr>
      <p:grpSpPr>
        <a:xfrm>
          <a:off x="0" y="0"/>
          <a:ext cx="0" cy="0"/>
          <a:chOff x="0" y="0"/>
          <a:chExt cx="0" cy="0"/>
        </a:xfrm>
      </p:grpSpPr>
      <p:sp>
        <p:nvSpPr>
          <p:cNvPr id="2913" name="Google Shape;2913;gbfd78b956e_0_97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4" name="Google Shape;2914;gbfd78b956e_0_97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8"/>
        <p:cNvGrpSpPr/>
        <p:nvPr/>
      </p:nvGrpSpPr>
      <p:grpSpPr>
        <a:xfrm>
          <a:off x="0" y="0"/>
          <a:ext cx="0" cy="0"/>
          <a:chOff x="0" y="0"/>
          <a:chExt cx="0" cy="0"/>
        </a:xfrm>
      </p:grpSpPr>
      <p:sp>
        <p:nvSpPr>
          <p:cNvPr id="4389" name="Google Shape;4389;gbfd78b956e_0_32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0" name="Google Shape;4390;gbfd78b956e_0_32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3"/>
        <p:cNvGrpSpPr/>
        <p:nvPr/>
      </p:nvGrpSpPr>
      <p:grpSpPr>
        <a:xfrm>
          <a:off x="0" y="0"/>
          <a:ext cx="0" cy="0"/>
          <a:chOff x="0" y="0"/>
          <a:chExt cx="0" cy="0"/>
        </a:xfrm>
      </p:grpSpPr>
      <p:sp>
        <p:nvSpPr>
          <p:cNvPr id="3774" name="Google Shape;3774;gbfd78b956e_0_246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5" name="Google Shape;3775;gbfd78b956e_0_246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mt="95000"/>
          </a:blip>
          <a:stretch>
            <a:fillRect/>
          </a:stretch>
        </p:blipFill>
        <p:spPr>
          <a:xfrm>
            <a:off x="0" y="0"/>
            <a:ext cx="9144000" cy="5143500"/>
          </a:xfrm>
          <a:prstGeom prst="rect">
            <a:avLst/>
          </a:prstGeom>
          <a:noFill/>
          <a:ln>
            <a:noFill/>
          </a:ln>
        </p:spPr>
      </p:pic>
      <p:sp>
        <p:nvSpPr>
          <p:cNvPr id="11" name="Google Shape;11;p2"/>
          <p:cNvSpPr/>
          <p:nvPr/>
        </p:nvSpPr>
        <p:spPr>
          <a:xfrm rot="2004578">
            <a:off x="-985521" y="4087378"/>
            <a:ext cx="3307096" cy="1380017"/>
          </a:xfrm>
          <a:custGeom>
            <a:avLst/>
            <a:gdLst/>
            <a:ahLst/>
            <a:cxnLst/>
            <a:rect l="l" t="t" r="r" b="b"/>
            <a:pathLst>
              <a:path w="93755" h="39123" extrusionOk="0">
                <a:moveTo>
                  <a:pt x="88573" y="19675"/>
                </a:moveTo>
                <a:cubicBezTo>
                  <a:pt x="89790" y="19675"/>
                  <a:pt x="90965" y="19847"/>
                  <a:pt x="91948" y="20282"/>
                </a:cubicBezTo>
                <a:cubicBezTo>
                  <a:pt x="91311" y="20243"/>
                  <a:pt x="90674" y="20224"/>
                  <a:pt x="90038" y="20224"/>
                </a:cubicBezTo>
                <a:cubicBezTo>
                  <a:pt x="87991" y="20224"/>
                  <a:pt x="85944" y="20420"/>
                  <a:pt x="83898" y="20775"/>
                </a:cubicBezTo>
                <a:cubicBezTo>
                  <a:pt x="83761" y="20666"/>
                  <a:pt x="83624" y="20583"/>
                  <a:pt x="83459" y="20474"/>
                </a:cubicBezTo>
                <a:cubicBezTo>
                  <a:pt x="84951" y="20036"/>
                  <a:pt x="86807" y="19675"/>
                  <a:pt x="88573" y="19675"/>
                </a:cubicBezTo>
                <a:close/>
                <a:moveTo>
                  <a:pt x="90633" y="20440"/>
                </a:moveTo>
                <a:cubicBezTo>
                  <a:pt x="91350" y="20440"/>
                  <a:pt x="92071" y="20460"/>
                  <a:pt x="92797" y="20501"/>
                </a:cubicBezTo>
                <a:cubicBezTo>
                  <a:pt x="92797" y="20556"/>
                  <a:pt x="92714" y="20638"/>
                  <a:pt x="92495" y="20720"/>
                </a:cubicBezTo>
                <a:cubicBezTo>
                  <a:pt x="92222" y="20912"/>
                  <a:pt x="91948" y="21049"/>
                  <a:pt x="91619" y="21131"/>
                </a:cubicBezTo>
                <a:cubicBezTo>
                  <a:pt x="91017" y="21350"/>
                  <a:pt x="90332" y="21514"/>
                  <a:pt x="89702" y="21651"/>
                </a:cubicBezTo>
                <a:cubicBezTo>
                  <a:pt x="88490" y="21885"/>
                  <a:pt x="87257" y="21959"/>
                  <a:pt x="86022" y="21959"/>
                </a:cubicBezTo>
                <a:cubicBezTo>
                  <a:pt x="85807" y="21959"/>
                  <a:pt x="85591" y="21957"/>
                  <a:pt x="85376" y="21953"/>
                </a:cubicBezTo>
                <a:cubicBezTo>
                  <a:pt x="84993" y="21624"/>
                  <a:pt x="84610" y="21295"/>
                  <a:pt x="84226" y="20994"/>
                </a:cubicBezTo>
                <a:cubicBezTo>
                  <a:pt x="86362" y="20625"/>
                  <a:pt x="88482" y="20440"/>
                  <a:pt x="90633" y="20440"/>
                </a:cubicBezTo>
                <a:close/>
                <a:moveTo>
                  <a:pt x="48307" y="20403"/>
                </a:moveTo>
                <a:cubicBezTo>
                  <a:pt x="48807" y="20403"/>
                  <a:pt x="49307" y="20418"/>
                  <a:pt x="49808" y="20447"/>
                </a:cubicBezTo>
                <a:cubicBezTo>
                  <a:pt x="50657" y="20474"/>
                  <a:pt x="51505" y="20556"/>
                  <a:pt x="52354" y="20666"/>
                </a:cubicBezTo>
                <a:cubicBezTo>
                  <a:pt x="52436" y="20666"/>
                  <a:pt x="53121" y="20720"/>
                  <a:pt x="53805" y="20775"/>
                </a:cubicBezTo>
                <a:cubicBezTo>
                  <a:pt x="50164" y="21076"/>
                  <a:pt x="46522" y="21405"/>
                  <a:pt x="42908" y="21706"/>
                </a:cubicBezTo>
                <a:cubicBezTo>
                  <a:pt x="42567" y="21730"/>
                  <a:pt x="41359" y="21993"/>
                  <a:pt x="41000" y="21993"/>
                </a:cubicBezTo>
                <a:cubicBezTo>
                  <a:pt x="40956" y="21993"/>
                  <a:pt x="40924" y="21989"/>
                  <a:pt x="40909" y="21980"/>
                </a:cubicBezTo>
                <a:lnTo>
                  <a:pt x="40909" y="21980"/>
                </a:lnTo>
                <a:cubicBezTo>
                  <a:pt x="40915" y="21983"/>
                  <a:pt x="40924" y="21984"/>
                  <a:pt x="40935" y="21984"/>
                </a:cubicBezTo>
                <a:cubicBezTo>
                  <a:pt x="41250" y="21984"/>
                  <a:pt x="43581" y="20963"/>
                  <a:pt x="44003" y="20857"/>
                </a:cubicBezTo>
                <a:cubicBezTo>
                  <a:pt x="45426" y="20532"/>
                  <a:pt x="46865" y="20403"/>
                  <a:pt x="48307" y="20403"/>
                </a:cubicBezTo>
                <a:close/>
                <a:moveTo>
                  <a:pt x="54983" y="20939"/>
                </a:moveTo>
                <a:cubicBezTo>
                  <a:pt x="55147" y="20994"/>
                  <a:pt x="55257" y="21022"/>
                  <a:pt x="55311" y="21076"/>
                </a:cubicBezTo>
                <a:cubicBezTo>
                  <a:pt x="55339" y="21104"/>
                  <a:pt x="50273" y="22692"/>
                  <a:pt x="49726" y="22774"/>
                </a:cubicBezTo>
                <a:cubicBezTo>
                  <a:pt x="48523" y="22982"/>
                  <a:pt x="47330" y="23078"/>
                  <a:pt x="46145" y="23078"/>
                </a:cubicBezTo>
                <a:cubicBezTo>
                  <a:pt x="44524" y="23078"/>
                  <a:pt x="42917" y="22899"/>
                  <a:pt x="41320" y="22582"/>
                </a:cubicBezTo>
                <a:cubicBezTo>
                  <a:pt x="41046" y="22500"/>
                  <a:pt x="40745" y="22391"/>
                  <a:pt x="40471" y="22308"/>
                </a:cubicBezTo>
                <a:cubicBezTo>
                  <a:pt x="45262" y="21898"/>
                  <a:pt x="50027" y="21487"/>
                  <a:pt x="54819" y="21076"/>
                </a:cubicBezTo>
                <a:cubicBezTo>
                  <a:pt x="54901" y="21049"/>
                  <a:pt x="54955" y="21022"/>
                  <a:pt x="54983" y="20939"/>
                </a:cubicBezTo>
                <a:close/>
                <a:moveTo>
                  <a:pt x="59884" y="25222"/>
                </a:moveTo>
                <a:cubicBezTo>
                  <a:pt x="60640" y="25222"/>
                  <a:pt x="61396" y="25251"/>
                  <a:pt x="62157" y="25348"/>
                </a:cubicBezTo>
                <a:cubicBezTo>
                  <a:pt x="64293" y="25594"/>
                  <a:pt x="66374" y="26060"/>
                  <a:pt x="68427" y="26744"/>
                </a:cubicBezTo>
                <a:cubicBezTo>
                  <a:pt x="68181" y="26799"/>
                  <a:pt x="67907" y="26854"/>
                  <a:pt x="67660" y="26909"/>
                </a:cubicBezTo>
                <a:cubicBezTo>
                  <a:pt x="67633" y="26881"/>
                  <a:pt x="67606" y="26854"/>
                  <a:pt x="67551" y="26854"/>
                </a:cubicBezTo>
                <a:cubicBezTo>
                  <a:pt x="65443" y="26553"/>
                  <a:pt x="63307" y="26279"/>
                  <a:pt x="61198" y="25978"/>
                </a:cubicBezTo>
                <a:cubicBezTo>
                  <a:pt x="60103" y="25841"/>
                  <a:pt x="58981" y="25704"/>
                  <a:pt x="57858" y="25539"/>
                </a:cubicBezTo>
                <a:cubicBezTo>
                  <a:pt x="57420" y="25485"/>
                  <a:pt x="56872" y="25375"/>
                  <a:pt x="56352" y="25293"/>
                </a:cubicBezTo>
                <a:cubicBezTo>
                  <a:pt x="57535" y="25293"/>
                  <a:pt x="58708" y="25222"/>
                  <a:pt x="59884" y="25222"/>
                </a:cubicBezTo>
                <a:close/>
                <a:moveTo>
                  <a:pt x="85540" y="22500"/>
                </a:moveTo>
                <a:cubicBezTo>
                  <a:pt x="87512" y="24061"/>
                  <a:pt x="89018" y="26115"/>
                  <a:pt x="89648" y="28579"/>
                </a:cubicBezTo>
                <a:cubicBezTo>
                  <a:pt x="89839" y="29291"/>
                  <a:pt x="89949" y="30030"/>
                  <a:pt x="89976" y="30797"/>
                </a:cubicBezTo>
                <a:cubicBezTo>
                  <a:pt x="89976" y="30879"/>
                  <a:pt x="89976" y="30934"/>
                  <a:pt x="90004" y="31016"/>
                </a:cubicBezTo>
                <a:cubicBezTo>
                  <a:pt x="88443" y="28195"/>
                  <a:pt x="86910" y="25375"/>
                  <a:pt x="85376" y="22555"/>
                </a:cubicBezTo>
                <a:cubicBezTo>
                  <a:pt x="85431" y="22555"/>
                  <a:pt x="85486" y="22528"/>
                  <a:pt x="85540" y="22500"/>
                </a:cubicBezTo>
                <a:close/>
                <a:moveTo>
                  <a:pt x="85048" y="22966"/>
                </a:moveTo>
                <a:cubicBezTo>
                  <a:pt x="85185" y="22966"/>
                  <a:pt x="85869" y="24444"/>
                  <a:pt x="85869" y="24444"/>
                </a:cubicBezTo>
                <a:cubicBezTo>
                  <a:pt x="87211" y="26881"/>
                  <a:pt x="88552" y="29318"/>
                  <a:pt x="89894" y="31782"/>
                </a:cubicBezTo>
                <a:cubicBezTo>
                  <a:pt x="89785" y="31782"/>
                  <a:pt x="89620" y="31728"/>
                  <a:pt x="89346" y="31591"/>
                </a:cubicBezTo>
                <a:cubicBezTo>
                  <a:pt x="88552" y="31207"/>
                  <a:pt x="87704" y="30140"/>
                  <a:pt x="87129" y="29482"/>
                </a:cubicBezTo>
                <a:cubicBezTo>
                  <a:pt x="86115" y="28250"/>
                  <a:pt x="85349" y="26854"/>
                  <a:pt x="85075" y="25266"/>
                </a:cubicBezTo>
                <a:cubicBezTo>
                  <a:pt x="85048" y="25101"/>
                  <a:pt x="84829" y="22966"/>
                  <a:pt x="85048" y="22966"/>
                </a:cubicBezTo>
                <a:close/>
                <a:moveTo>
                  <a:pt x="57911" y="0"/>
                </a:moveTo>
                <a:cubicBezTo>
                  <a:pt x="54931" y="0"/>
                  <a:pt x="51555" y="1028"/>
                  <a:pt x="51204" y="4182"/>
                </a:cubicBezTo>
                <a:cubicBezTo>
                  <a:pt x="50920" y="6686"/>
                  <a:pt x="52804" y="8257"/>
                  <a:pt x="54845" y="8257"/>
                </a:cubicBezTo>
                <a:cubicBezTo>
                  <a:pt x="55749" y="8257"/>
                  <a:pt x="56684" y="7949"/>
                  <a:pt x="57475" y="7276"/>
                </a:cubicBezTo>
                <a:cubicBezTo>
                  <a:pt x="57602" y="7170"/>
                  <a:pt x="57498" y="7014"/>
                  <a:pt x="57369" y="7014"/>
                </a:cubicBezTo>
                <a:cubicBezTo>
                  <a:pt x="57331" y="7014"/>
                  <a:pt x="57292" y="7027"/>
                  <a:pt x="57255" y="7057"/>
                </a:cubicBezTo>
                <a:cubicBezTo>
                  <a:pt x="56597" y="7568"/>
                  <a:pt x="55872" y="7790"/>
                  <a:pt x="55171" y="7790"/>
                </a:cubicBezTo>
                <a:cubicBezTo>
                  <a:pt x="52870" y="7790"/>
                  <a:pt x="50837" y="5397"/>
                  <a:pt x="52327" y="3005"/>
                </a:cubicBezTo>
                <a:cubicBezTo>
                  <a:pt x="53395" y="1280"/>
                  <a:pt x="55777" y="705"/>
                  <a:pt x="57694" y="677"/>
                </a:cubicBezTo>
                <a:cubicBezTo>
                  <a:pt x="57749" y="676"/>
                  <a:pt x="57803" y="676"/>
                  <a:pt x="57858" y="676"/>
                </a:cubicBezTo>
                <a:cubicBezTo>
                  <a:pt x="61306" y="676"/>
                  <a:pt x="64683" y="2362"/>
                  <a:pt x="66866" y="5003"/>
                </a:cubicBezTo>
                <a:cubicBezTo>
                  <a:pt x="69112" y="7769"/>
                  <a:pt x="69769" y="11493"/>
                  <a:pt x="68920" y="14916"/>
                </a:cubicBezTo>
                <a:cubicBezTo>
                  <a:pt x="67989" y="18749"/>
                  <a:pt x="65141" y="21487"/>
                  <a:pt x="61637" y="23048"/>
                </a:cubicBezTo>
                <a:cubicBezTo>
                  <a:pt x="58796" y="24286"/>
                  <a:pt x="55942" y="24784"/>
                  <a:pt x="53085" y="24784"/>
                </a:cubicBezTo>
                <a:cubicBezTo>
                  <a:pt x="50131" y="24784"/>
                  <a:pt x="47173" y="24252"/>
                  <a:pt x="44222" y="23459"/>
                </a:cubicBezTo>
                <a:lnTo>
                  <a:pt x="44222" y="23459"/>
                </a:lnTo>
                <a:cubicBezTo>
                  <a:pt x="44800" y="23505"/>
                  <a:pt x="45379" y="23528"/>
                  <a:pt x="45957" y="23528"/>
                </a:cubicBezTo>
                <a:cubicBezTo>
                  <a:pt x="49464" y="23528"/>
                  <a:pt x="52956" y="22686"/>
                  <a:pt x="56105" y="21158"/>
                </a:cubicBezTo>
                <a:cubicBezTo>
                  <a:pt x="56270" y="21076"/>
                  <a:pt x="56242" y="20803"/>
                  <a:pt x="56078" y="20775"/>
                </a:cubicBezTo>
                <a:cubicBezTo>
                  <a:pt x="53565" y="20392"/>
                  <a:pt x="51009" y="20033"/>
                  <a:pt x="48493" y="20033"/>
                </a:cubicBezTo>
                <a:cubicBezTo>
                  <a:pt x="45609" y="20033"/>
                  <a:pt x="42776" y="20505"/>
                  <a:pt x="40115" y="21953"/>
                </a:cubicBezTo>
                <a:cubicBezTo>
                  <a:pt x="40033" y="22007"/>
                  <a:pt x="40005" y="22089"/>
                  <a:pt x="40005" y="22144"/>
                </a:cubicBezTo>
                <a:cubicBezTo>
                  <a:pt x="37294" y="21241"/>
                  <a:pt x="34584" y="20200"/>
                  <a:pt x="31900" y="19269"/>
                </a:cubicBezTo>
                <a:cubicBezTo>
                  <a:pt x="33762" y="19269"/>
                  <a:pt x="35569" y="18968"/>
                  <a:pt x="37185" y="18256"/>
                </a:cubicBezTo>
                <a:cubicBezTo>
                  <a:pt x="40197" y="16914"/>
                  <a:pt x="41703" y="13163"/>
                  <a:pt x="38800" y="10781"/>
                </a:cubicBezTo>
                <a:cubicBezTo>
                  <a:pt x="37832" y="9997"/>
                  <a:pt x="36500" y="9599"/>
                  <a:pt x="35166" y="9599"/>
                </a:cubicBezTo>
                <a:cubicBezTo>
                  <a:pt x="33143" y="9599"/>
                  <a:pt x="31115" y="10515"/>
                  <a:pt x="30340" y="12396"/>
                </a:cubicBezTo>
                <a:cubicBezTo>
                  <a:pt x="29819" y="13629"/>
                  <a:pt x="29956" y="14998"/>
                  <a:pt x="31106" y="15819"/>
                </a:cubicBezTo>
                <a:cubicBezTo>
                  <a:pt x="31643" y="16191"/>
                  <a:pt x="32222" y="16340"/>
                  <a:pt x="32808" y="16340"/>
                </a:cubicBezTo>
                <a:cubicBezTo>
                  <a:pt x="33776" y="16340"/>
                  <a:pt x="34761" y="15931"/>
                  <a:pt x="35597" y="15436"/>
                </a:cubicBezTo>
                <a:cubicBezTo>
                  <a:pt x="35830" y="15296"/>
                  <a:pt x="35685" y="14996"/>
                  <a:pt x="35485" y="14996"/>
                </a:cubicBezTo>
                <a:cubicBezTo>
                  <a:pt x="35450" y="14996"/>
                  <a:pt x="35414" y="15005"/>
                  <a:pt x="35378" y="15025"/>
                </a:cubicBezTo>
                <a:cubicBezTo>
                  <a:pt x="34700" y="15414"/>
                  <a:pt x="33706" y="15676"/>
                  <a:pt x="32791" y="15676"/>
                </a:cubicBezTo>
                <a:cubicBezTo>
                  <a:pt x="31191" y="15676"/>
                  <a:pt x="29830" y="14877"/>
                  <a:pt x="30805" y="12561"/>
                </a:cubicBezTo>
                <a:cubicBezTo>
                  <a:pt x="31462" y="10918"/>
                  <a:pt x="33160" y="10151"/>
                  <a:pt x="34858" y="10124"/>
                </a:cubicBezTo>
                <a:cubicBezTo>
                  <a:pt x="34885" y="10123"/>
                  <a:pt x="34912" y="10123"/>
                  <a:pt x="34939" y="10123"/>
                </a:cubicBezTo>
                <a:cubicBezTo>
                  <a:pt x="38282" y="10123"/>
                  <a:pt x="41706" y="13435"/>
                  <a:pt x="38773" y="16531"/>
                </a:cubicBezTo>
                <a:cubicBezTo>
                  <a:pt x="37149" y="18245"/>
                  <a:pt x="34710" y="18837"/>
                  <a:pt x="32149" y="18837"/>
                </a:cubicBezTo>
                <a:cubicBezTo>
                  <a:pt x="31558" y="18837"/>
                  <a:pt x="30962" y="18805"/>
                  <a:pt x="30367" y="18749"/>
                </a:cubicBezTo>
                <a:cubicBezTo>
                  <a:pt x="27738" y="17873"/>
                  <a:pt x="25165" y="17106"/>
                  <a:pt x="22591" y="16695"/>
                </a:cubicBezTo>
                <a:cubicBezTo>
                  <a:pt x="20961" y="16421"/>
                  <a:pt x="19276" y="16263"/>
                  <a:pt x="17590" y="16263"/>
                </a:cubicBezTo>
                <a:cubicBezTo>
                  <a:pt x="13555" y="16263"/>
                  <a:pt x="9511" y="17167"/>
                  <a:pt x="6189" y="19543"/>
                </a:cubicBezTo>
                <a:cubicBezTo>
                  <a:pt x="2493" y="22199"/>
                  <a:pt x="1" y="26717"/>
                  <a:pt x="795" y="31344"/>
                </a:cubicBezTo>
                <a:cubicBezTo>
                  <a:pt x="1526" y="35648"/>
                  <a:pt x="4959" y="39122"/>
                  <a:pt x="9455" y="39122"/>
                </a:cubicBezTo>
                <a:cubicBezTo>
                  <a:pt x="9507" y="39122"/>
                  <a:pt x="9559" y="39122"/>
                  <a:pt x="9612" y="39121"/>
                </a:cubicBezTo>
                <a:cubicBezTo>
                  <a:pt x="13856" y="39011"/>
                  <a:pt x="17142" y="35588"/>
                  <a:pt x="16704" y="31290"/>
                </a:cubicBezTo>
                <a:cubicBezTo>
                  <a:pt x="16431" y="28399"/>
                  <a:pt x="13836" y="25765"/>
                  <a:pt x="11013" y="25765"/>
                </a:cubicBezTo>
                <a:cubicBezTo>
                  <a:pt x="10145" y="25765"/>
                  <a:pt x="9257" y="26014"/>
                  <a:pt x="8407" y="26580"/>
                </a:cubicBezTo>
                <a:cubicBezTo>
                  <a:pt x="5215" y="28700"/>
                  <a:pt x="6274" y="33870"/>
                  <a:pt x="10102" y="33870"/>
                </a:cubicBezTo>
                <a:cubicBezTo>
                  <a:pt x="10280" y="33870"/>
                  <a:pt x="10463" y="33859"/>
                  <a:pt x="10652" y="33836"/>
                </a:cubicBezTo>
                <a:cubicBezTo>
                  <a:pt x="11101" y="33783"/>
                  <a:pt x="11117" y="33121"/>
                  <a:pt x="10702" y="33121"/>
                </a:cubicBezTo>
                <a:cubicBezTo>
                  <a:pt x="10686" y="33121"/>
                  <a:pt x="10670" y="33122"/>
                  <a:pt x="10652" y="33124"/>
                </a:cubicBezTo>
                <a:cubicBezTo>
                  <a:pt x="10504" y="33142"/>
                  <a:pt x="10360" y="33150"/>
                  <a:pt x="10219" y="33150"/>
                </a:cubicBezTo>
                <a:cubicBezTo>
                  <a:pt x="7277" y="33150"/>
                  <a:pt x="6133" y="29442"/>
                  <a:pt x="8407" y="27456"/>
                </a:cubicBezTo>
                <a:cubicBezTo>
                  <a:pt x="9147" y="26814"/>
                  <a:pt x="10046" y="26531"/>
                  <a:pt x="10960" y="26531"/>
                </a:cubicBezTo>
                <a:cubicBezTo>
                  <a:pt x="12346" y="26531"/>
                  <a:pt x="13764" y="27183"/>
                  <a:pt x="14705" y="28223"/>
                </a:cubicBezTo>
                <a:cubicBezTo>
                  <a:pt x="16977" y="30715"/>
                  <a:pt x="16266" y="35013"/>
                  <a:pt x="13692" y="37012"/>
                </a:cubicBezTo>
                <a:cubicBezTo>
                  <a:pt x="12452" y="37966"/>
                  <a:pt x="10954" y="38411"/>
                  <a:pt x="9446" y="38411"/>
                </a:cubicBezTo>
                <a:cubicBezTo>
                  <a:pt x="7490" y="38411"/>
                  <a:pt x="5519" y="37661"/>
                  <a:pt x="4081" y="36300"/>
                </a:cubicBezTo>
                <a:cubicBezTo>
                  <a:pt x="1589" y="33973"/>
                  <a:pt x="822" y="30140"/>
                  <a:pt x="1699" y="26909"/>
                </a:cubicBezTo>
                <a:cubicBezTo>
                  <a:pt x="3451" y="20583"/>
                  <a:pt x="9995" y="17352"/>
                  <a:pt x="16129" y="16996"/>
                </a:cubicBezTo>
                <a:cubicBezTo>
                  <a:pt x="16605" y="16970"/>
                  <a:pt x="17081" y="16957"/>
                  <a:pt x="17555" y="16957"/>
                </a:cubicBezTo>
                <a:cubicBezTo>
                  <a:pt x="19965" y="16957"/>
                  <a:pt x="22338" y="17292"/>
                  <a:pt x="24672" y="17818"/>
                </a:cubicBezTo>
                <a:cubicBezTo>
                  <a:pt x="26041" y="18366"/>
                  <a:pt x="27547" y="18776"/>
                  <a:pt x="29107" y="19023"/>
                </a:cubicBezTo>
                <a:cubicBezTo>
                  <a:pt x="31079" y="19652"/>
                  <a:pt x="33023" y="20337"/>
                  <a:pt x="34940" y="21049"/>
                </a:cubicBezTo>
                <a:cubicBezTo>
                  <a:pt x="40485" y="23032"/>
                  <a:pt x="47394" y="25433"/>
                  <a:pt x="53845" y="25433"/>
                </a:cubicBezTo>
                <a:cubicBezTo>
                  <a:pt x="53987" y="25433"/>
                  <a:pt x="54129" y="25432"/>
                  <a:pt x="54271" y="25430"/>
                </a:cubicBezTo>
                <a:cubicBezTo>
                  <a:pt x="58351" y="25978"/>
                  <a:pt x="62431" y="26553"/>
                  <a:pt x="66510" y="27128"/>
                </a:cubicBezTo>
                <a:cubicBezTo>
                  <a:pt x="65242" y="27328"/>
                  <a:pt x="63969" y="27426"/>
                  <a:pt x="62698" y="27426"/>
                </a:cubicBezTo>
                <a:cubicBezTo>
                  <a:pt x="59444" y="27426"/>
                  <a:pt x="56205" y="26780"/>
                  <a:pt x="53094" y="25539"/>
                </a:cubicBezTo>
                <a:cubicBezTo>
                  <a:pt x="53085" y="25537"/>
                  <a:pt x="53077" y="25536"/>
                  <a:pt x="53069" y="25536"/>
                </a:cubicBezTo>
                <a:cubicBezTo>
                  <a:pt x="52973" y="25536"/>
                  <a:pt x="52910" y="25681"/>
                  <a:pt x="53011" y="25731"/>
                </a:cubicBezTo>
                <a:cubicBezTo>
                  <a:pt x="56123" y="27188"/>
                  <a:pt x="59435" y="27904"/>
                  <a:pt x="62771" y="27904"/>
                </a:cubicBezTo>
                <a:cubicBezTo>
                  <a:pt x="64954" y="27904"/>
                  <a:pt x="67148" y="27597"/>
                  <a:pt x="69303" y="26991"/>
                </a:cubicBezTo>
                <a:cubicBezTo>
                  <a:pt x="69550" y="26936"/>
                  <a:pt x="69522" y="26607"/>
                  <a:pt x="69303" y="26553"/>
                </a:cubicBezTo>
                <a:cubicBezTo>
                  <a:pt x="66100" y="25430"/>
                  <a:pt x="62814" y="24800"/>
                  <a:pt x="59446" y="24718"/>
                </a:cubicBezTo>
                <a:cubicBezTo>
                  <a:pt x="61664" y="24116"/>
                  <a:pt x="63718" y="23075"/>
                  <a:pt x="65579" y="21487"/>
                </a:cubicBezTo>
                <a:cubicBezTo>
                  <a:pt x="68526" y="20000"/>
                  <a:pt x="71974" y="19098"/>
                  <a:pt x="75357" y="19098"/>
                </a:cubicBezTo>
                <a:cubicBezTo>
                  <a:pt x="78766" y="19098"/>
                  <a:pt x="82108" y="20014"/>
                  <a:pt x="84801" y="22172"/>
                </a:cubicBezTo>
                <a:cubicBezTo>
                  <a:pt x="84774" y="22199"/>
                  <a:pt x="84774" y="22226"/>
                  <a:pt x="84746" y="22254"/>
                </a:cubicBezTo>
                <a:cubicBezTo>
                  <a:pt x="83569" y="26690"/>
                  <a:pt x="86745" y="30194"/>
                  <a:pt x="90031" y="32713"/>
                </a:cubicBezTo>
                <a:cubicBezTo>
                  <a:pt x="90062" y="32738"/>
                  <a:pt x="90096" y="32749"/>
                  <a:pt x="90129" y="32749"/>
                </a:cubicBezTo>
                <a:cubicBezTo>
                  <a:pt x="90246" y="32749"/>
                  <a:pt x="90366" y="32622"/>
                  <a:pt x="90387" y="32494"/>
                </a:cubicBezTo>
                <a:cubicBezTo>
                  <a:pt x="90770" y="28469"/>
                  <a:pt x="89045" y="24472"/>
                  <a:pt x="85650" y="22226"/>
                </a:cubicBezTo>
                <a:lnTo>
                  <a:pt x="85650" y="22226"/>
                </a:lnTo>
                <a:cubicBezTo>
                  <a:pt x="86070" y="22264"/>
                  <a:pt x="86490" y="22283"/>
                  <a:pt x="86907" y="22283"/>
                </a:cubicBezTo>
                <a:cubicBezTo>
                  <a:pt x="89208" y="22283"/>
                  <a:pt x="91458" y="21721"/>
                  <a:pt x="93591" y="20748"/>
                </a:cubicBezTo>
                <a:cubicBezTo>
                  <a:pt x="93755" y="20666"/>
                  <a:pt x="93700" y="20419"/>
                  <a:pt x="93536" y="20364"/>
                </a:cubicBezTo>
                <a:cubicBezTo>
                  <a:pt x="91749" y="19740"/>
                  <a:pt x="89926" y="19432"/>
                  <a:pt x="88100" y="19432"/>
                </a:cubicBezTo>
                <a:cubicBezTo>
                  <a:pt x="86400" y="19432"/>
                  <a:pt x="84698" y="19699"/>
                  <a:pt x="83021" y="20228"/>
                </a:cubicBezTo>
                <a:cubicBezTo>
                  <a:pt x="80835" y="18985"/>
                  <a:pt x="78248" y="18431"/>
                  <a:pt x="75614" y="18431"/>
                </a:cubicBezTo>
                <a:cubicBezTo>
                  <a:pt x="72443" y="18431"/>
                  <a:pt x="69203" y="19235"/>
                  <a:pt x="66510" y="20611"/>
                </a:cubicBezTo>
                <a:cubicBezTo>
                  <a:pt x="73109" y="13957"/>
                  <a:pt x="69632" y="2457"/>
                  <a:pt x="60596" y="294"/>
                </a:cubicBezTo>
                <a:cubicBezTo>
                  <a:pt x="59824" y="111"/>
                  <a:pt x="58889" y="0"/>
                  <a:pt x="57911"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139037">
            <a:off x="-661921" y="3674050"/>
            <a:ext cx="1615083" cy="378121"/>
          </a:xfrm>
          <a:custGeom>
            <a:avLst/>
            <a:gdLst/>
            <a:ahLst/>
            <a:cxnLst/>
            <a:rect l="l" t="t" r="r" b="b"/>
            <a:pathLst>
              <a:path w="64604" h="15125" extrusionOk="0">
                <a:moveTo>
                  <a:pt x="37879" y="583"/>
                </a:moveTo>
                <a:cubicBezTo>
                  <a:pt x="37879" y="610"/>
                  <a:pt x="37852" y="638"/>
                  <a:pt x="37825" y="665"/>
                </a:cubicBezTo>
                <a:cubicBezTo>
                  <a:pt x="37797" y="651"/>
                  <a:pt x="37770" y="645"/>
                  <a:pt x="37742" y="645"/>
                </a:cubicBezTo>
                <a:cubicBezTo>
                  <a:pt x="37715" y="645"/>
                  <a:pt x="37688" y="651"/>
                  <a:pt x="37660" y="665"/>
                </a:cubicBezTo>
                <a:cubicBezTo>
                  <a:pt x="34128" y="2363"/>
                  <a:pt x="30459" y="3841"/>
                  <a:pt x="26708" y="5046"/>
                </a:cubicBezTo>
                <a:cubicBezTo>
                  <a:pt x="29911" y="2500"/>
                  <a:pt x="33909" y="1459"/>
                  <a:pt x="37879" y="583"/>
                </a:cubicBezTo>
                <a:close/>
                <a:moveTo>
                  <a:pt x="37167" y="1267"/>
                </a:moveTo>
                <a:cubicBezTo>
                  <a:pt x="34402" y="3704"/>
                  <a:pt x="31061" y="5183"/>
                  <a:pt x="27365" y="5758"/>
                </a:cubicBezTo>
                <a:cubicBezTo>
                  <a:pt x="27009" y="5703"/>
                  <a:pt x="26653" y="5676"/>
                  <a:pt x="26270" y="5648"/>
                </a:cubicBezTo>
                <a:cubicBezTo>
                  <a:pt x="29994" y="4389"/>
                  <a:pt x="33608" y="2938"/>
                  <a:pt x="37167" y="1267"/>
                </a:cubicBezTo>
                <a:close/>
                <a:moveTo>
                  <a:pt x="49708" y="3540"/>
                </a:moveTo>
                <a:cubicBezTo>
                  <a:pt x="47572" y="4800"/>
                  <a:pt x="45382" y="5922"/>
                  <a:pt x="43082" y="6853"/>
                </a:cubicBezTo>
                <a:cubicBezTo>
                  <a:pt x="42928" y="6930"/>
                  <a:pt x="42124" y="7200"/>
                  <a:pt x="42069" y="7301"/>
                </a:cubicBezTo>
                <a:lnTo>
                  <a:pt x="42069" y="7301"/>
                </a:lnTo>
                <a:cubicBezTo>
                  <a:pt x="42124" y="7170"/>
                  <a:pt x="42952" y="6465"/>
                  <a:pt x="43054" y="6388"/>
                </a:cubicBezTo>
                <a:cubicBezTo>
                  <a:pt x="43849" y="5703"/>
                  <a:pt x="44725" y="5101"/>
                  <a:pt x="45683" y="4635"/>
                </a:cubicBezTo>
                <a:cubicBezTo>
                  <a:pt x="46724" y="4143"/>
                  <a:pt x="47846" y="3787"/>
                  <a:pt x="48969" y="3595"/>
                </a:cubicBezTo>
                <a:cubicBezTo>
                  <a:pt x="49325" y="3540"/>
                  <a:pt x="49571" y="3540"/>
                  <a:pt x="49708" y="3540"/>
                </a:cubicBezTo>
                <a:close/>
                <a:moveTo>
                  <a:pt x="42066" y="7312"/>
                </a:moveTo>
                <a:cubicBezTo>
                  <a:pt x="42067" y="7315"/>
                  <a:pt x="42067" y="7317"/>
                  <a:pt x="42069" y="7319"/>
                </a:cubicBezTo>
                <a:cubicBezTo>
                  <a:pt x="42067" y="7317"/>
                  <a:pt x="42066" y="7315"/>
                  <a:pt x="42066" y="7312"/>
                </a:cubicBezTo>
                <a:close/>
                <a:moveTo>
                  <a:pt x="49955" y="3787"/>
                </a:moveTo>
                <a:cubicBezTo>
                  <a:pt x="49872" y="4115"/>
                  <a:pt x="49243" y="4663"/>
                  <a:pt x="48777" y="5101"/>
                </a:cubicBezTo>
                <a:cubicBezTo>
                  <a:pt x="47381" y="6415"/>
                  <a:pt x="45710" y="7182"/>
                  <a:pt x="43876" y="7620"/>
                </a:cubicBezTo>
                <a:cubicBezTo>
                  <a:pt x="43794" y="7620"/>
                  <a:pt x="43684" y="7620"/>
                  <a:pt x="43602" y="7593"/>
                </a:cubicBezTo>
                <a:cubicBezTo>
                  <a:pt x="43164" y="7565"/>
                  <a:pt x="42726" y="7538"/>
                  <a:pt x="42315" y="7510"/>
                </a:cubicBezTo>
                <a:cubicBezTo>
                  <a:pt x="44944" y="6470"/>
                  <a:pt x="47490" y="5238"/>
                  <a:pt x="49955" y="3787"/>
                </a:cubicBezTo>
                <a:close/>
                <a:moveTo>
                  <a:pt x="52090" y="8168"/>
                </a:moveTo>
                <a:cubicBezTo>
                  <a:pt x="52090" y="8195"/>
                  <a:pt x="52090" y="8222"/>
                  <a:pt x="52145" y="8250"/>
                </a:cubicBezTo>
                <a:cubicBezTo>
                  <a:pt x="53350" y="9016"/>
                  <a:pt x="54609" y="9728"/>
                  <a:pt x="55842" y="10440"/>
                </a:cubicBezTo>
                <a:cubicBezTo>
                  <a:pt x="53021" y="9865"/>
                  <a:pt x="50228" y="9153"/>
                  <a:pt x="47463" y="8387"/>
                </a:cubicBezTo>
                <a:cubicBezTo>
                  <a:pt x="47446" y="8382"/>
                  <a:pt x="47429" y="8379"/>
                  <a:pt x="47414" y="8379"/>
                </a:cubicBezTo>
                <a:cubicBezTo>
                  <a:pt x="47259" y="8379"/>
                  <a:pt x="47206" y="8611"/>
                  <a:pt x="47381" y="8660"/>
                </a:cubicBezTo>
                <a:cubicBezTo>
                  <a:pt x="50009" y="9372"/>
                  <a:pt x="52665" y="10002"/>
                  <a:pt x="55349" y="10495"/>
                </a:cubicBezTo>
                <a:cubicBezTo>
                  <a:pt x="54007" y="10577"/>
                  <a:pt x="52665" y="10659"/>
                  <a:pt x="51351" y="10769"/>
                </a:cubicBezTo>
                <a:lnTo>
                  <a:pt x="51324" y="10769"/>
                </a:lnTo>
                <a:cubicBezTo>
                  <a:pt x="49708" y="9591"/>
                  <a:pt x="47956" y="8660"/>
                  <a:pt x="45930" y="8332"/>
                </a:cubicBezTo>
                <a:lnTo>
                  <a:pt x="45930" y="8332"/>
                </a:lnTo>
                <a:cubicBezTo>
                  <a:pt x="46614" y="8359"/>
                  <a:pt x="47326" y="8359"/>
                  <a:pt x="48010" y="8359"/>
                </a:cubicBezTo>
                <a:cubicBezTo>
                  <a:pt x="49352" y="8359"/>
                  <a:pt x="50749" y="8332"/>
                  <a:pt x="52090" y="8168"/>
                </a:cubicBezTo>
                <a:close/>
                <a:moveTo>
                  <a:pt x="28624" y="6579"/>
                </a:moveTo>
                <a:lnTo>
                  <a:pt x="28624" y="6579"/>
                </a:lnTo>
                <a:cubicBezTo>
                  <a:pt x="28953" y="6607"/>
                  <a:pt x="29282" y="6634"/>
                  <a:pt x="29610" y="6689"/>
                </a:cubicBezTo>
                <a:cubicBezTo>
                  <a:pt x="32157" y="7401"/>
                  <a:pt x="34347" y="8852"/>
                  <a:pt x="36264" y="10741"/>
                </a:cubicBezTo>
                <a:cubicBezTo>
                  <a:pt x="36675" y="11152"/>
                  <a:pt x="37085" y="11590"/>
                  <a:pt x="37469" y="12028"/>
                </a:cubicBezTo>
                <a:cubicBezTo>
                  <a:pt x="36510" y="11180"/>
                  <a:pt x="35360" y="10550"/>
                  <a:pt x="34210" y="9893"/>
                </a:cubicBezTo>
                <a:cubicBezTo>
                  <a:pt x="32348" y="8797"/>
                  <a:pt x="30486" y="7675"/>
                  <a:pt x="28624" y="6579"/>
                </a:cubicBezTo>
                <a:close/>
                <a:moveTo>
                  <a:pt x="28344" y="6764"/>
                </a:moveTo>
                <a:cubicBezTo>
                  <a:pt x="28364" y="6764"/>
                  <a:pt x="28542" y="6908"/>
                  <a:pt x="29008" y="7209"/>
                </a:cubicBezTo>
                <a:cubicBezTo>
                  <a:pt x="31855" y="9099"/>
                  <a:pt x="36017" y="10413"/>
                  <a:pt x="38098" y="13206"/>
                </a:cubicBezTo>
                <a:cubicBezTo>
                  <a:pt x="36729" y="12987"/>
                  <a:pt x="35251" y="12220"/>
                  <a:pt x="34019" y="11618"/>
                </a:cubicBezTo>
                <a:cubicBezTo>
                  <a:pt x="32759" y="10988"/>
                  <a:pt x="31527" y="10221"/>
                  <a:pt x="30459" y="9263"/>
                </a:cubicBezTo>
                <a:cubicBezTo>
                  <a:pt x="29802" y="8688"/>
                  <a:pt x="29063" y="7949"/>
                  <a:pt x="28624" y="7182"/>
                </a:cubicBezTo>
                <a:cubicBezTo>
                  <a:pt x="28460" y="6908"/>
                  <a:pt x="28323" y="6764"/>
                  <a:pt x="28344" y="6764"/>
                </a:cubicBezTo>
                <a:close/>
                <a:moveTo>
                  <a:pt x="43710" y="8665"/>
                </a:moveTo>
                <a:cubicBezTo>
                  <a:pt x="43879" y="8665"/>
                  <a:pt x="44204" y="9003"/>
                  <a:pt x="44506" y="9181"/>
                </a:cubicBezTo>
                <a:cubicBezTo>
                  <a:pt x="44944" y="9427"/>
                  <a:pt x="45382" y="9646"/>
                  <a:pt x="45793" y="9893"/>
                </a:cubicBezTo>
                <a:cubicBezTo>
                  <a:pt x="46778" y="10468"/>
                  <a:pt x="47737" y="11015"/>
                  <a:pt x="48695" y="11563"/>
                </a:cubicBezTo>
                <a:cubicBezTo>
                  <a:pt x="50365" y="12521"/>
                  <a:pt x="52008" y="13452"/>
                  <a:pt x="53651" y="14383"/>
                </a:cubicBezTo>
                <a:cubicBezTo>
                  <a:pt x="51817" y="14137"/>
                  <a:pt x="49982" y="13781"/>
                  <a:pt x="48257" y="13041"/>
                </a:cubicBezTo>
                <a:cubicBezTo>
                  <a:pt x="47189" y="12603"/>
                  <a:pt x="46203" y="12028"/>
                  <a:pt x="45327" y="11234"/>
                </a:cubicBezTo>
                <a:cubicBezTo>
                  <a:pt x="44807" y="10741"/>
                  <a:pt x="43684" y="9783"/>
                  <a:pt x="43602" y="9044"/>
                </a:cubicBezTo>
                <a:cubicBezTo>
                  <a:pt x="43573" y="8764"/>
                  <a:pt x="43619" y="8665"/>
                  <a:pt x="43710" y="8665"/>
                </a:cubicBezTo>
                <a:close/>
                <a:moveTo>
                  <a:pt x="43575" y="8195"/>
                </a:moveTo>
                <a:cubicBezTo>
                  <a:pt x="44040" y="8250"/>
                  <a:pt x="44533" y="8250"/>
                  <a:pt x="44999" y="8277"/>
                </a:cubicBezTo>
                <a:cubicBezTo>
                  <a:pt x="44944" y="8359"/>
                  <a:pt x="44971" y="8469"/>
                  <a:pt x="45053" y="8469"/>
                </a:cubicBezTo>
                <a:cubicBezTo>
                  <a:pt x="49078" y="9044"/>
                  <a:pt x="52036" y="11727"/>
                  <a:pt x="54774" y="14520"/>
                </a:cubicBezTo>
                <a:lnTo>
                  <a:pt x="54692" y="14520"/>
                </a:lnTo>
                <a:cubicBezTo>
                  <a:pt x="50995" y="12384"/>
                  <a:pt x="47244" y="10358"/>
                  <a:pt x="43575" y="8195"/>
                </a:cubicBezTo>
                <a:close/>
                <a:moveTo>
                  <a:pt x="38571" y="0"/>
                </a:moveTo>
                <a:cubicBezTo>
                  <a:pt x="38551" y="0"/>
                  <a:pt x="38530" y="3"/>
                  <a:pt x="38509" y="8"/>
                </a:cubicBezTo>
                <a:cubicBezTo>
                  <a:pt x="33882" y="994"/>
                  <a:pt x="29172" y="2116"/>
                  <a:pt x="25613" y="5429"/>
                </a:cubicBezTo>
                <a:cubicBezTo>
                  <a:pt x="25558" y="5457"/>
                  <a:pt x="25558" y="5512"/>
                  <a:pt x="25530" y="5566"/>
                </a:cubicBezTo>
                <a:cubicBezTo>
                  <a:pt x="22917" y="5302"/>
                  <a:pt x="20093" y="5079"/>
                  <a:pt x="17247" y="5079"/>
                </a:cubicBezTo>
                <a:cubicBezTo>
                  <a:pt x="10972" y="5079"/>
                  <a:pt x="4594" y="6160"/>
                  <a:pt x="148" y="10249"/>
                </a:cubicBezTo>
                <a:cubicBezTo>
                  <a:pt x="1" y="10375"/>
                  <a:pt x="128" y="10549"/>
                  <a:pt x="269" y="10549"/>
                </a:cubicBezTo>
                <a:cubicBezTo>
                  <a:pt x="312" y="10549"/>
                  <a:pt x="356" y="10533"/>
                  <a:pt x="394" y="10495"/>
                </a:cubicBezTo>
                <a:cubicBezTo>
                  <a:pt x="4501" y="6935"/>
                  <a:pt x="10525" y="6114"/>
                  <a:pt x="15755" y="5895"/>
                </a:cubicBezTo>
                <a:cubicBezTo>
                  <a:pt x="16506" y="5864"/>
                  <a:pt x="17258" y="5849"/>
                  <a:pt x="18010" y="5849"/>
                </a:cubicBezTo>
                <a:cubicBezTo>
                  <a:pt x="21236" y="5849"/>
                  <a:pt x="24474" y="6115"/>
                  <a:pt x="27693" y="6470"/>
                </a:cubicBezTo>
                <a:cubicBezTo>
                  <a:pt x="29966" y="10714"/>
                  <a:pt x="34648" y="12740"/>
                  <a:pt x="39084" y="13972"/>
                </a:cubicBezTo>
                <a:cubicBezTo>
                  <a:pt x="39105" y="13978"/>
                  <a:pt x="39125" y="13981"/>
                  <a:pt x="39145" y="13981"/>
                </a:cubicBezTo>
                <a:cubicBezTo>
                  <a:pt x="39313" y="13981"/>
                  <a:pt x="39456" y="13791"/>
                  <a:pt x="39358" y="13644"/>
                </a:cubicBezTo>
                <a:cubicBezTo>
                  <a:pt x="37195" y="10824"/>
                  <a:pt x="34539" y="8140"/>
                  <a:pt x="31226" y="6881"/>
                </a:cubicBezTo>
                <a:lnTo>
                  <a:pt x="31226" y="6881"/>
                </a:lnTo>
                <a:cubicBezTo>
                  <a:pt x="31417" y="6908"/>
                  <a:pt x="31636" y="6935"/>
                  <a:pt x="31828" y="6963"/>
                </a:cubicBezTo>
                <a:cubicBezTo>
                  <a:pt x="35470" y="7401"/>
                  <a:pt x="39139" y="7894"/>
                  <a:pt x="42808" y="8140"/>
                </a:cubicBezTo>
                <a:cubicBezTo>
                  <a:pt x="44478" y="13507"/>
                  <a:pt x="50612" y="14547"/>
                  <a:pt x="55431" y="15122"/>
                </a:cubicBezTo>
                <a:cubicBezTo>
                  <a:pt x="55440" y="15124"/>
                  <a:pt x="55448" y="15124"/>
                  <a:pt x="55456" y="15124"/>
                </a:cubicBezTo>
                <a:cubicBezTo>
                  <a:pt x="55658" y="15124"/>
                  <a:pt x="55754" y="14816"/>
                  <a:pt x="55623" y="14684"/>
                </a:cubicBezTo>
                <a:cubicBezTo>
                  <a:pt x="54390" y="13452"/>
                  <a:pt x="53131" y="12193"/>
                  <a:pt x="51762" y="11097"/>
                </a:cubicBezTo>
                <a:cubicBezTo>
                  <a:pt x="53322" y="11015"/>
                  <a:pt x="54911" y="10906"/>
                  <a:pt x="56471" y="10796"/>
                </a:cubicBezTo>
                <a:cubicBezTo>
                  <a:pt x="56636" y="10769"/>
                  <a:pt x="56745" y="10550"/>
                  <a:pt x="56581" y="10440"/>
                </a:cubicBezTo>
                <a:cubicBezTo>
                  <a:pt x="55157" y="9674"/>
                  <a:pt x="53761" y="8852"/>
                  <a:pt x="52337" y="8113"/>
                </a:cubicBezTo>
                <a:cubicBezTo>
                  <a:pt x="54527" y="7812"/>
                  <a:pt x="56608" y="7072"/>
                  <a:pt x="58224" y="5429"/>
                </a:cubicBezTo>
                <a:cubicBezTo>
                  <a:pt x="58705" y="5256"/>
                  <a:pt x="59219" y="5169"/>
                  <a:pt x="59731" y="5169"/>
                </a:cubicBezTo>
                <a:cubicBezTo>
                  <a:pt x="60994" y="5169"/>
                  <a:pt x="62248" y="5699"/>
                  <a:pt x="62988" y="6771"/>
                </a:cubicBezTo>
                <a:cubicBezTo>
                  <a:pt x="63837" y="8003"/>
                  <a:pt x="63508" y="9564"/>
                  <a:pt x="62002" y="10030"/>
                </a:cubicBezTo>
                <a:cubicBezTo>
                  <a:pt x="61783" y="10098"/>
                  <a:pt x="61551" y="10132"/>
                  <a:pt x="61318" y="10132"/>
                </a:cubicBezTo>
                <a:cubicBezTo>
                  <a:pt x="61085" y="10132"/>
                  <a:pt x="60852" y="10098"/>
                  <a:pt x="60633" y="10030"/>
                </a:cubicBezTo>
                <a:cubicBezTo>
                  <a:pt x="59620" y="9701"/>
                  <a:pt x="58771" y="7702"/>
                  <a:pt x="60496" y="7702"/>
                </a:cubicBezTo>
                <a:cubicBezTo>
                  <a:pt x="60798" y="7675"/>
                  <a:pt x="60798" y="7237"/>
                  <a:pt x="60496" y="7209"/>
                </a:cubicBezTo>
                <a:cubicBezTo>
                  <a:pt x="60454" y="7206"/>
                  <a:pt x="60413" y="7205"/>
                  <a:pt x="60373" y="7205"/>
                </a:cubicBezTo>
                <a:cubicBezTo>
                  <a:pt x="58991" y="7205"/>
                  <a:pt x="58551" y="8989"/>
                  <a:pt x="59456" y="9920"/>
                </a:cubicBezTo>
                <a:cubicBezTo>
                  <a:pt x="59937" y="10426"/>
                  <a:pt x="60618" y="10665"/>
                  <a:pt x="61308" y="10665"/>
                </a:cubicBezTo>
                <a:cubicBezTo>
                  <a:pt x="62151" y="10665"/>
                  <a:pt x="63009" y="10308"/>
                  <a:pt x="63536" y="9646"/>
                </a:cubicBezTo>
                <a:cubicBezTo>
                  <a:pt x="64604" y="8304"/>
                  <a:pt x="63755" y="6470"/>
                  <a:pt x="62495" y="5566"/>
                </a:cubicBezTo>
                <a:cubicBezTo>
                  <a:pt x="61742" y="5006"/>
                  <a:pt x="60842" y="4725"/>
                  <a:pt x="59941" y="4725"/>
                </a:cubicBezTo>
                <a:cubicBezTo>
                  <a:pt x="59434" y="4725"/>
                  <a:pt x="58926" y="4814"/>
                  <a:pt x="58443" y="4991"/>
                </a:cubicBezTo>
                <a:cubicBezTo>
                  <a:pt x="58415" y="4909"/>
                  <a:pt x="58333" y="4854"/>
                  <a:pt x="58251" y="4854"/>
                </a:cubicBezTo>
                <a:cubicBezTo>
                  <a:pt x="58799" y="3951"/>
                  <a:pt x="58744" y="2773"/>
                  <a:pt x="58114" y="1897"/>
                </a:cubicBezTo>
                <a:cubicBezTo>
                  <a:pt x="57634" y="1235"/>
                  <a:pt x="56874" y="913"/>
                  <a:pt x="56100" y="913"/>
                </a:cubicBezTo>
                <a:cubicBezTo>
                  <a:pt x="55594" y="913"/>
                  <a:pt x="55081" y="1051"/>
                  <a:pt x="54637" y="1322"/>
                </a:cubicBezTo>
                <a:cubicBezTo>
                  <a:pt x="53542" y="1952"/>
                  <a:pt x="52939" y="3540"/>
                  <a:pt x="53815" y="4635"/>
                </a:cubicBezTo>
                <a:cubicBezTo>
                  <a:pt x="54108" y="4989"/>
                  <a:pt x="54569" y="5174"/>
                  <a:pt x="55017" y="5174"/>
                </a:cubicBezTo>
                <a:cubicBezTo>
                  <a:pt x="55575" y="5174"/>
                  <a:pt x="56113" y="4887"/>
                  <a:pt x="56280" y="4279"/>
                </a:cubicBezTo>
                <a:cubicBezTo>
                  <a:pt x="56334" y="4153"/>
                  <a:pt x="56221" y="4062"/>
                  <a:pt x="56107" y="4062"/>
                </a:cubicBezTo>
                <a:cubicBezTo>
                  <a:pt x="56048" y="4062"/>
                  <a:pt x="55988" y="4087"/>
                  <a:pt x="55951" y="4143"/>
                </a:cubicBezTo>
                <a:cubicBezTo>
                  <a:pt x="55729" y="4506"/>
                  <a:pt x="55373" y="4720"/>
                  <a:pt x="54982" y="4720"/>
                </a:cubicBezTo>
                <a:cubicBezTo>
                  <a:pt x="54843" y="4720"/>
                  <a:pt x="54699" y="4693"/>
                  <a:pt x="54555" y="4635"/>
                </a:cubicBezTo>
                <a:cubicBezTo>
                  <a:pt x="53925" y="4362"/>
                  <a:pt x="53761" y="3567"/>
                  <a:pt x="53897" y="2965"/>
                </a:cubicBezTo>
                <a:cubicBezTo>
                  <a:pt x="54117" y="2062"/>
                  <a:pt x="54993" y="1432"/>
                  <a:pt x="55896" y="1350"/>
                </a:cubicBezTo>
                <a:cubicBezTo>
                  <a:pt x="55973" y="1342"/>
                  <a:pt x="56048" y="1339"/>
                  <a:pt x="56122" y="1339"/>
                </a:cubicBezTo>
                <a:cubicBezTo>
                  <a:pt x="58015" y="1339"/>
                  <a:pt x="58813" y="3651"/>
                  <a:pt x="57758" y="5101"/>
                </a:cubicBezTo>
                <a:cubicBezTo>
                  <a:pt x="57731" y="5128"/>
                  <a:pt x="57731" y="5156"/>
                  <a:pt x="57758" y="5210"/>
                </a:cubicBezTo>
                <a:cubicBezTo>
                  <a:pt x="55390" y="7360"/>
                  <a:pt x="52024" y="7846"/>
                  <a:pt x="48711" y="7846"/>
                </a:cubicBezTo>
                <a:cubicBezTo>
                  <a:pt x="47466" y="7846"/>
                  <a:pt x="46228" y="7777"/>
                  <a:pt x="45053" y="7702"/>
                </a:cubicBezTo>
                <a:cubicBezTo>
                  <a:pt x="47408" y="7045"/>
                  <a:pt x="49407" y="5457"/>
                  <a:pt x="50721" y="3348"/>
                </a:cubicBezTo>
                <a:cubicBezTo>
                  <a:pt x="50803" y="3212"/>
                  <a:pt x="50694" y="2992"/>
                  <a:pt x="50530" y="2992"/>
                </a:cubicBezTo>
                <a:cubicBezTo>
                  <a:pt x="46970" y="3157"/>
                  <a:pt x="43794" y="4718"/>
                  <a:pt x="41521" y="7428"/>
                </a:cubicBezTo>
                <a:cubicBezTo>
                  <a:pt x="37688" y="7100"/>
                  <a:pt x="33882" y="6552"/>
                  <a:pt x="30048" y="6087"/>
                </a:cubicBezTo>
                <a:cubicBezTo>
                  <a:pt x="33060" y="5703"/>
                  <a:pt x="36072" y="5293"/>
                  <a:pt x="39084" y="4854"/>
                </a:cubicBezTo>
                <a:lnTo>
                  <a:pt x="39084" y="4854"/>
                </a:lnTo>
                <a:cubicBezTo>
                  <a:pt x="37715" y="5594"/>
                  <a:pt x="36264" y="6059"/>
                  <a:pt x="34676" y="6251"/>
                </a:cubicBezTo>
                <a:cubicBezTo>
                  <a:pt x="34519" y="6277"/>
                  <a:pt x="34512" y="6527"/>
                  <a:pt x="34653" y="6527"/>
                </a:cubicBezTo>
                <a:cubicBezTo>
                  <a:pt x="34661" y="6527"/>
                  <a:pt x="34668" y="6526"/>
                  <a:pt x="34676" y="6525"/>
                </a:cubicBezTo>
                <a:cubicBezTo>
                  <a:pt x="36647" y="6415"/>
                  <a:pt x="38482" y="5758"/>
                  <a:pt x="40125" y="4718"/>
                </a:cubicBezTo>
                <a:cubicBezTo>
                  <a:pt x="40262" y="4690"/>
                  <a:pt x="40426" y="4663"/>
                  <a:pt x="40563" y="4635"/>
                </a:cubicBezTo>
                <a:cubicBezTo>
                  <a:pt x="40672" y="4635"/>
                  <a:pt x="40645" y="4416"/>
                  <a:pt x="40535" y="4416"/>
                </a:cubicBezTo>
                <a:cubicBezTo>
                  <a:pt x="40672" y="4334"/>
                  <a:pt x="40809" y="4225"/>
                  <a:pt x="40946" y="4143"/>
                </a:cubicBezTo>
                <a:cubicBezTo>
                  <a:pt x="41110" y="4006"/>
                  <a:pt x="41056" y="3787"/>
                  <a:pt x="40837" y="3759"/>
                </a:cubicBezTo>
                <a:cubicBezTo>
                  <a:pt x="39851" y="3647"/>
                  <a:pt x="38831" y="3569"/>
                  <a:pt x="37810" y="3569"/>
                </a:cubicBezTo>
                <a:cubicBezTo>
                  <a:pt x="36592" y="3569"/>
                  <a:pt x="35373" y="3680"/>
                  <a:pt x="34210" y="3978"/>
                </a:cubicBezTo>
                <a:cubicBezTo>
                  <a:pt x="34054" y="4030"/>
                  <a:pt x="34071" y="4281"/>
                  <a:pt x="34239" y="4281"/>
                </a:cubicBezTo>
                <a:cubicBezTo>
                  <a:pt x="34247" y="4281"/>
                  <a:pt x="34256" y="4281"/>
                  <a:pt x="34265" y="4279"/>
                </a:cubicBezTo>
                <a:cubicBezTo>
                  <a:pt x="35753" y="4179"/>
                  <a:pt x="37196" y="4064"/>
                  <a:pt x="38660" y="4064"/>
                </a:cubicBezTo>
                <a:cubicBezTo>
                  <a:pt x="39190" y="4064"/>
                  <a:pt x="39723" y="4079"/>
                  <a:pt x="40262" y="4115"/>
                </a:cubicBezTo>
                <a:cubicBezTo>
                  <a:pt x="40070" y="4252"/>
                  <a:pt x="39878" y="4389"/>
                  <a:pt x="39659" y="4526"/>
                </a:cubicBezTo>
                <a:cubicBezTo>
                  <a:pt x="36319" y="4882"/>
                  <a:pt x="32978" y="5293"/>
                  <a:pt x="29665" y="5758"/>
                </a:cubicBezTo>
                <a:cubicBezTo>
                  <a:pt x="29528" y="5785"/>
                  <a:pt x="29501" y="5922"/>
                  <a:pt x="29528" y="6004"/>
                </a:cubicBezTo>
                <a:cubicBezTo>
                  <a:pt x="29172" y="5977"/>
                  <a:pt x="28816" y="5922"/>
                  <a:pt x="28460" y="5895"/>
                </a:cubicBezTo>
                <a:cubicBezTo>
                  <a:pt x="32376" y="5238"/>
                  <a:pt x="35963" y="3294"/>
                  <a:pt x="38728" y="364"/>
                </a:cubicBezTo>
                <a:cubicBezTo>
                  <a:pt x="38877" y="215"/>
                  <a:pt x="38757" y="0"/>
                  <a:pt x="38571"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8795422">
            <a:off x="6605549" y="-771238"/>
            <a:ext cx="3307096" cy="1380017"/>
          </a:xfrm>
          <a:custGeom>
            <a:avLst/>
            <a:gdLst/>
            <a:ahLst/>
            <a:cxnLst/>
            <a:rect l="l" t="t" r="r" b="b"/>
            <a:pathLst>
              <a:path w="93755" h="39123" extrusionOk="0">
                <a:moveTo>
                  <a:pt x="88573" y="19675"/>
                </a:moveTo>
                <a:cubicBezTo>
                  <a:pt x="89790" y="19675"/>
                  <a:pt x="90965" y="19847"/>
                  <a:pt x="91948" y="20282"/>
                </a:cubicBezTo>
                <a:cubicBezTo>
                  <a:pt x="91311" y="20243"/>
                  <a:pt x="90674" y="20224"/>
                  <a:pt x="90038" y="20224"/>
                </a:cubicBezTo>
                <a:cubicBezTo>
                  <a:pt x="87991" y="20224"/>
                  <a:pt x="85944" y="20420"/>
                  <a:pt x="83898" y="20775"/>
                </a:cubicBezTo>
                <a:cubicBezTo>
                  <a:pt x="83761" y="20666"/>
                  <a:pt x="83624" y="20583"/>
                  <a:pt x="83459" y="20474"/>
                </a:cubicBezTo>
                <a:cubicBezTo>
                  <a:pt x="84951" y="20036"/>
                  <a:pt x="86807" y="19675"/>
                  <a:pt x="88573" y="19675"/>
                </a:cubicBezTo>
                <a:close/>
                <a:moveTo>
                  <a:pt x="90633" y="20440"/>
                </a:moveTo>
                <a:cubicBezTo>
                  <a:pt x="91350" y="20440"/>
                  <a:pt x="92071" y="20460"/>
                  <a:pt x="92797" y="20501"/>
                </a:cubicBezTo>
                <a:cubicBezTo>
                  <a:pt x="92797" y="20556"/>
                  <a:pt x="92714" y="20638"/>
                  <a:pt x="92495" y="20720"/>
                </a:cubicBezTo>
                <a:cubicBezTo>
                  <a:pt x="92222" y="20912"/>
                  <a:pt x="91948" y="21049"/>
                  <a:pt x="91619" y="21131"/>
                </a:cubicBezTo>
                <a:cubicBezTo>
                  <a:pt x="91017" y="21350"/>
                  <a:pt x="90332" y="21514"/>
                  <a:pt x="89702" y="21651"/>
                </a:cubicBezTo>
                <a:cubicBezTo>
                  <a:pt x="88490" y="21885"/>
                  <a:pt x="87257" y="21959"/>
                  <a:pt x="86022" y="21959"/>
                </a:cubicBezTo>
                <a:cubicBezTo>
                  <a:pt x="85807" y="21959"/>
                  <a:pt x="85591" y="21957"/>
                  <a:pt x="85376" y="21953"/>
                </a:cubicBezTo>
                <a:cubicBezTo>
                  <a:pt x="84993" y="21624"/>
                  <a:pt x="84610" y="21295"/>
                  <a:pt x="84226" y="20994"/>
                </a:cubicBezTo>
                <a:cubicBezTo>
                  <a:pt x="86362" y="20625"/>
                  <a:pt x="88482" y="20440"/>
                  <a:pt x="90633" y="20440"/>
                </a:cubicBezTo>
                <a:close/>
                <a:moveTo>
                  <a:pt x="48307" y="20403"/>
                </a:moveTo>
                <a:cubicBezTo>
                  <a:pt x="48807" y="20403"/>
                  <a:pt x="49307" y="20418"/>
                  <a:pt x="49808" y="20447"/>
                </a:cubicBezTo>
                <a:cubicBezTo>
                  <a:pt x="50657" y="20474"/>
                  <a:pt x="51505" y="20556"/>
                  <a:pt x="52354" y="20666"/>
                </a:cubicBezTo>
                <a:cubicBezTo>
                  <a:pt x="52436" y="20666"/>
                  <a:pt x="53121" y="20720"/>
                  <a:pt x="53805" y="20775"/>
                </a:cubicBezTo>
                <a:cubicBezTo>
                  <a:pt x="50164" y="21076"/>
                  <a:pt x="46522" y="21405"/>
                  <a:pt x="42908" y="21706"/>
                </a:cubicBezTo>
                <a:cubicBezTo>
                  <a:pt x="42567" y="21730"/>
                  <a:pt x="41359" y="21993"/>
                  <a:pt x="41000" y="21993"/>
                </a:cubicBezTo>
                <a:cubicBezTo>
                  <a:pt x="40956" y="21993"/>
                  <a:pt x="40924" y="21989"/>
                  <a:pt x="40909" y="21980"/>
                </a:cubicBezTo>
                <a:lnTo>
                  <a:pt x="40909" y="21980"/>
                </a:lnTo>
                <a:cubicBezTo>
                  <a:pt x="40915" y="21983"/>
                  <a:pt x="40924" y="21984"/>
                  <a:pt x="40935" y="21984"/>
                </a:cubicBezTo>
                <a:cubicBezTo>
                  <a:pt x="41250" y="21984"/>
                  <a:pt x="43581" y="20963"/>
                  <a:pt x="44003" y="20857"/>
                </a:cubicBezTo>
                <a:cubicBezTo>
                  <a:pt x="45426" y="20532"/>
                  <a:pt x="46865" y="20403"/>
                  <a:pt x="48307" y="20403"/>
                </a:cubicBezTo>
                <a:close/>
                <a:moveTo>
                  <a:pt x="54983" y="20939"/>
                </a:moveTo>
                <a:cubicBezTo>
                  <a:pt x="55147" y="20994"/>
                  <a:pt x="55257" y="21022"/>
                  <a:pt x="55311" y="21076"/>
                </a:cubicBezTo>
                <a:cubicBezTo>
                  <a:pt x="55339" y="21104"/>
                  <a:pt x="50273" y="22692"/>
                  <a:pt x="49726" y="22774"/>
                </a:cubicBezTo>
                <a:cubicBezTo>
                  <a:pt x="48523" y="22982"/>
                  <a:pt x="47330" y="23078"/>
                  <a:pt x="46145" y="23078"/>
                </a:cubicBezTo>
                <a:cubicBezTo>
                  <a:pt x="44524" y="23078"/>
                  <a:pt x="42917" y="22899"/>
                  <a:pt x="41320" y="22582"/>
                </a:cubicBezTo>
                <a:cubicBezTo>
                  <a:pt x="41046" y="22500"/>
                  <a:pt x="40745" y="22391"/>
                  <a:pt x="40471" y="22308"/>
                </a:cubicBezTo>
                <a:cubicBezTo>
                  <a:pt x="45262" y="21898"/>
                  <a:pt x="50027" y="21487"/>
                  <a:pt x="54819" y="21076"/>
                </a:cubicBezTo>
                <a:cubicBezTo>
                  <a:pt x="54901" y="21049"/>
                  <a:pt x="54955" y="21022"/>
                  <a:pt x="54983" y="20939"/>
                </a:cubicBezTo>
                <a:close/>
                <a:moveTo>
                  <a:pt x="59884" y="25222"/>
                </a:moveTo>
                <a:cubicBezTo>
                  <a:pt x="60640" y="25222"/>
                  <a:pt x="61396" y="25251"/>
                  <a:pt x="62157" y="25348"/>
                </a:cubicBezTo>
                <a:cubicBezTo>
                  <a:pt x="64293" y="25594"/>
                  <a:pt x="66374" y="26060"/>
                  <a:pt x="68427" y="26744"/>
                </a:cubicBezTo>
                <a:cubicBezTo>
                  <a:pt x="68181" y="26799"/>
                  <a:pt x="67907" y="26854"/>
                  <a:pt x="67660" y="26909"/>
                </a:cubicBezTo>
                <a:cubicBezTo>
                  <a:pt x="67633" y="26881"/>
                  <a:pt x="67606" y="26854"/>
                  <a:pt x="67551" y="26854"/>
                </a:cubicBezTo>
                <a:cubicBezTo>
                  <a:pt x="65443" y="26553"/>
                  <a:pt x="63307" y="26279"/>
                  <a:pt x="61198" y="25978"/>
                </a:cubicBezTo>
                <a:cubicBezTo>
                  <a:pt x="60103" y="25841"/>
                  <a:pt x="58981" y="25704"/>
                  <a:pt x="57858" y="25539"/>
                </a:cubicBezTo>
                <a:cubicBezTo>
                  <a:pt x="57420" y="25485"/>
                  <a:pt x="56872" y="25375"/>
                  <a:pt x="56352" y="25293"/>
                </a:cubicBezTo>
                <a:cubicBezTo>
                  <a:pt x="57535" y="25293"/>
                  <a:pt x="58708" y="25222"/>
                  <a:pt x="59884" y="25222"/>
                </a:cubicBezTo>
                <a:close/>
                <a:moveTo>
                  <a:pt x="85540" y="22500"/>
                </a:moveTo>
                <a:cubicBezTo>
                  <a:pt x="87512" y="24061"/>
                  <a:pt x="89018" y="26115"/>
                  <a:pt x="89648" y="28579"/>
                </a:cubicBezTo>
                <a:cubicBezTo>
                  <a:pt x="89839" y="29291"/>
                  <a:pt x="89949" y="30030"/>
                  <a:pt x="89976" y="30797"/>
                </a:cubicBezTo>
                <a:cubicBezTo>
                  <a:pt x="89976" y="30879"/>
                  <a:pt x="89976" y="30934"/>
                  <a:pt x="90004" y="31016"/>
                </a:cubicBezTo>
                <a:cubicBezTo>
                  <a:pt x="88443" y="28195"/>
                  <a:pt x="86910" y="25375"/>
                  <a:pt x="85376" y="22555"/>
                </a:cubicBezTo>
                <a:cubicBezTo>
                  <a:pt x="85431" y="22555"/>
                  <a:pt x="85486" y="22528"/>
                  <a:pt x="85540" y="22500"/>
                </a:cubicBezTo>
                <a:close/>
                <a:moveTo>
                  <a:pt x="85048" y="22966"/>
                </a:moveTo>
                <a:cubicBezTo>
                  <a:pt x="85185" y="22966"/>
                  <a:pt x="85869" y="24444"/>
                  <a:pt x="85869" y="24444"/>
                </a:cubicBezTo>
                <a:cubicBezTo>
                  <a:pt x="87211" y="26881"/>
                  <a:pt x="88552" y="29318"/>
                  <a:pt x="89894" y="31782"/>
                </a:cubicBezTo>
                <a:cubicBezTo>
                  <a:pt x="89785" y="31782"/>
                  <a:pt x="89620" y="31728"/>
                  <a:pt x="89346" y="31591"/>
                </a:cubicBezTo>
                <a:cubicBezTo>
                  <a:pt x="88552" y="31207"/>
                  <a:pt x="87704" y="30140"/>
                  <a:pt x="87129" y="29482"/>
                </a:cubicBezTo>
                <a:cubicBezTo>
                  <a:pt x="86115" y="28250"/>
                  <a:pt x="85349" y="26854"/>
                  <a:pt x="85075" y="25266"/>
                </a:cubicBezTo>
                <a:cubicBezTo>
                  <a:pt x="85048" y="25101"/>
                  <a:pt x="84829" y="22966"/>
                  <a:pt x="85048" y="22966"/>
                </a:cubicBezTo>
                <a:close/>
                <a:moveTo>
                  <a:pt x="57911" y="0"/>
                </a:moveTo>
                <a:cubicBezTo>
                  <a:pt x="54931" y="0"/>
                  <a:pt x="51555" y="1028"/>
                  <a:pt x="51204" y="4182"/>
                </a:cubicBezTo>
                <a:cubicBezTo>
                  <a:pt x="50920" y="6686"/>
                  <a:pt x="52804" y="8257"/>
                  <a:pt x="54845" y="8257"/>
                </a:cubicBezTo>
                <a:cubicBezTo>
                  <a:pt x="55749" y="8257"/>
                  <a:pt x="56684" y="7949"/>
                  <a:pt x="57475" y="7276"/>
                </a:cubicBezTo>
                <a:cubicBezTo>
                  <a:pt x="57602" y="7170"/>
                  <a:pt x="57498" y="7014"/>
                  <a:pt x="57369" y="7014"/>
                </a:cubicBezTo>
                <a:cubicBezTo>
                  <a:pt x="57331" y="7014"/>
                  <a:pt x="57292" y="7027"/>
                  <a:pt x="57255" y="7057"/>
                </a:cubicBezTo>
                <a:cubicBezTo>
                  <a:pt x="56597" y="7568"/>
                  <a:pt x="55872" y="7790"/>
                  <a:pt x="55171" y="7790"/>
                </a:cubicBezTo>
                <a:cubicBezTo>
                  <a:pt x="52870" y="7790"/>
                  <a:pt x="50837" y="5397"/>
                  <a:pt x="52327" y="3005"/>
                </a:cubicBezTo>
                <a:cubicBezTo>
                  <a:pt x="53395" y="1280"/>
                  <a:pt x="55777" y="705"/>
                  <a:pt x="57694" y="677"/>
                </a:cubicBezTo>
                <a:cubicBezTo>
                  <a:pt x="57749" y="676"/>
                  <a:pt x="57803" y="676"/>
                  <a:pt x="57858" y="676"/>
                </a:cubicBezTo>
                <a:cubicBezTo>
                  <a:pt x="61306" y="676"/>
                  <a:pt x="64683" y="2362"/>
                  <a:pt x="66866" y="5003"/>
                </a:cubicBezTo>
                <a:cubicBezTo>
                  <a:pt x="69112" y="7769"/>
                  <a:pt x="69769" y="11493"/>
                  <a:pt x="68920" y="14916"/>
                </a:cubicBezTo>
                <a:cubicBezTo>
                  <a:pt x="67989" y="18749"/>
                  <a:pt x="65141" y="21487"/>
                  <a:pt x="61637" y="23048"/>
                </a:cubicBezTo>
                <a:cubicBezTo>
                  <a:pt x="58796" y="24286"/>
                  <a:pt x="55942" y="24784"/>
                  <a:pt x="53085" y="24784"/>
                </a:cubicBezTo>
                <a:cubicBezTo>
                  <a:pt x="50131" y="24784"/>
                  <a:pt x="47173" y="24252"/>
                  <a:pt x="44222" y="23459"/>
                </a:cubicBezTo>
                <a:lnTo>
                  <a:pt x="44222" y="23459"/>
                </a:lnTo>
                <a:cubicBezTo>
                  <a:pt x="44800" y="23505"/>
                  <a:pt x="45379" y="23528"/>
                  <a:pt x="45957" y="23528"/>
                </a:cubicBezTo>
                <a:cubicBezTo>
                  <a:pt x="49464" y="23528"/>
                  <a:pt x="52956" y="22686"/>
                  <a:pt x="56105" y="21158"/>
                </a:cubicBezTo>
                <a:cubicBezTo>
                  <a:pt x="56270" y="21076"/>
                  <a:pt x="56242" y="20803"/>
                  <a:pt x="56078" y="20775"/>
                </a:cubicBezTo>
                <a:cubicBezTo>
                  <a:pt x="53565" y="20392"/>
                  <a:pt x="51009" y="20033"/>
                  <a:pt x="48493" y="20033"/>
                </a:cubicBezTo>
                <a:cubicBezTo>
                  <a:pt x="45609" y="20033"/>
                  <a:pt x="42776" y="20505"/>
                  <a:pt x="40115" y="21953"/>
                </a:cubicBezTo>
                <a:cubicBezTo>
                  <a:pt x="40033" y="22007"/>
                  <a:pt x="40005" y="22089"/>
                  <a:pt x="40005" y="22144"/>
                </a:cubicBezTo>
                <a:cubicBezTo>
                  <a:pt x="37294" y="21241"/>
                  <a:pt x="34584" y="20200"/>
                  <a:pt x="31900" y="19269"/>
                </a:cubicBezTo>
                <a:cubicBezTo>
                  <a:pt x="33762" y="19269"/>
                  <a:pt x="35569" y="18968"/>
                  <a:pt x="37185" y="18256"/>
                </a:cubicBezTo>
                <a:cubicBezTo>
                  <a:pt x="40197" y="16914"/>
                  <a:pt x="41703" y="13163"/>
                  <a:pt x="38800" y="10781"/>
                </a:cubicBezTo>
                <a:cubicBezTo>
                  <a:pt x="37832" y="9997"/>
                  <a:pt x="36500" y="9599"/>
                  <a:pt x="35166" y="9599"/>
                </a:cubicBezTo>
                <a:cubicBezTo>
                  <a:pt x="33143" y="9599"/>
                  <a:pt x="31115" y="10515"/>
                  <a:pt x="30340" y="12396"/>
                </a:cubicBezTo>
                <a:cubicBezTo>
                  <a:pt x="29819" y="13629"/>
                  <a:pt x="29956" y="14998"/>
                  <a:pt x="31106" y="15819"/>
                </a:cubicBezTo>
                <a:cubicBezTo>
                  <a:pt x="31643" y="16191"/>
                  <a:pt x="32222" y="16340"/>
                  <a:pt x="32808" y="16340"/>
                </a:cubicBezTo>
                <a:cubicBezTo>
                  <a:pt x="33776" y="16340"/>
                  <a:pt x="34761" y="15931"/>
                  <a:pt x="35597" y="15436"/>
                </a:cubicBezTo>
                <a:cubicBezTo>
                  <a:pt x="35830" y="15296"/>
                  <a:pt x="35685" y="14996"/>
                  <a:pt x="35485" y="14996"/>
                </a:cubicBezTo>
                <a:cubicBezTo>
                  <a:pt x="35450" y="14996"/>
                  <a:pt x="35414" y="15005"/>
                  <a:pt x="35378" y="15025"/>
                </a:cubicBezTo>
                <a:cubicBezTo>
                  <a:pt x="34700" y="15414"/>
                  <a:pt x="33706" y="15676"/>
                  <a:pt x="32791" y="15676"/>
                </a:cubicBezTo>
                <a:cubicBezTo>
                  <a:pt x="31191" y="15676"/>
                  <a:pt x="29830" y="14877"/>
                  <a:pt x="30805" y="12561"/>
                </a:cubicBezTo>
                <a:cubicBezTo>
                  <a:pt x="31462" y="10918"/>
                  <a:pt x="33160" y="10151"/>
                  <a:pt x="34858" y="10124"/>
                </a:cubicBezTo>
                <a:cubicBezTo>
                  <a:pt x="34885" y="10123"/>
                  <a:pt x="34912" y="10123"/>
                  <a:pt x="34939" y="10123"/>
                </a:cubicBezTo>
                <a:cubicBezTo>
                  <a:pt x="38282" y="10123"/>
                  <a:pt x="41706" y="13435"/>
                  <a:pt x="38773" y="16531"/>
                </a:cubicBezTo>
                <a:cubicBezTo>
                  <a:pt x="37149" y="18245"/>
                  <a:pt x="34710" y="18837"/>
                  <a:pt x="32149" y="18837"/>
                </a:cubicBezTo>
                <a:cubicBezTo>
                  <a:pt x="31558" y="18837"/>
                  <a:pt x="30962" y="18805"/>
                  <a:pt x="30367" y="18749"/>
                </a:cubicBezTo>
                <a:cubicBezTo>
                  <a:pt x="27738" y="17873"/>
                  <a:pt x="25165" y="17106"/>
                  <a:pt x="22591" y="16695"/>
                </a:cubicBezTo>
                <a:cubicBezTo>
                  <a:pt x="20961" y="16421"/>
                  <a:pt x="19276" y="16263"/>
                  <a:pt x="17590" y="16263"/>
                </a:cubicBezTo>
                <a:cubicBezTo>
                  <a:pt x="13555" y="16263"/>
                  <a:pt x="9511" y="17167"/>
                  <a:pt x="6189" y="19543"/>
                </a:cubicBezTo>
                <a:cubicBezTo>
                  <a:pt x="2493" y="22199"/>
                  <a:pt x="1" y="26717"/>
                  <a:pt x="795" y="31344"/>
                </a:cubicBezTo>
                <a:cubicBezTo>
                  <a:pt x="1526" y="35648"/>
                  <a:pt x="4959" y="39122"/>
                  <a:pt x="9455" y="39122"/>
                </a:cubicBezTo>
                <a:cubicBezTo>
                  <a:pt x="9507" y="39122"/>
                  <a:pt x="9559" y="39122"/>
                  <a:pt x="9612" y="39121"/>
                </a:cubicBezTo>
                <a:cubicBezTo>
                  <a:pt x="13856" y="39011"/>
                  <a:pt x="17142" y="35588"/>
                  <a:pt x="16704" y="31290"/>
                </a:cubicBezTo>
                <a:cubicBezTo>
                  <a:pt x="16431" y="28399"/>
                  <a:pt x="13836" y="25765"/>
                  <a:pt x="11013" y="25765"/>
                </a:cubicBezTo>
                <a:cubicBezTo>
                  <a:pt x="10145" y="25765"/>
                  <a:pt x="9257" y="26014"/>
                  <a:pt x="8407" y="26580"/>
                </a:cubicBezTo>
                <a:cubicBezTo>
                  <a:pt x="5215" y="28700"/>
                  <a:pt x="6274" y="33870"/>
                  <a:pt x="10102" y="33870"/>
                </a:cubicBezTo>
                <a:cubicBezTo>
                  <a:pt x="10280" y="33870"/>
                  <a:pt x="10463" y="33859"/>
                  <a:pt x="10652" y="33836"/>
                </a:cubicBezTo>
                <a:cubicBezTo>
                  <a:pt x="11101" y="33783"/>
                  <a:pt x="11117" y="33121"/>
                  <a:pt x="10702" y="33121"/>
                </a:cubicBezTo>
                <a:cubicBezTo>
                  <a:pt x="10686" y="33121"/>
                  <a:pt x="10670" y="33122"/>
                  <a:pt x="10652" y="33124"/>
                </a:cubicBezTo>
                <a:cubicBezTo>
                  <a:pt x="10504" y="33142"/>
                  <a:pt x="10360" y="33150"/>
                  <a:pt x="10219" y="33150"/>
                </a:cubicBezTo>
                <a:cubicBezTo>
                  <a:pt x="7277" y="33150"/>
                  <a:pt x="6133" y="29442"/>
                  <a:pt x="8407" y="27456"/>
                </a:cubicBezTo>
                <a:cubicBezTo>
                  <a:pt x="9147" y="26814"/>
                  <a:pt x="10046" y="26531"/>
                  <a:pt x="10960" y="26531"/>
                </a:cubicBezTo>
                <a:cubicBezTo>
                  <a:pt x="12346" y="26531"/>
                  <a:pt x="13764" y="27183"/>
                  <a:pt x="14705" y="28223"/>
                </a:cubicBezTo>
                <a:cubicBezTo>
                  <a:pt x="16977" y="30715"/>
                  <a:pt x="16266" y="35013"/>
                  <a:pt x="13692" y="37012"/>
                </a:cubicBezTo>
                <a:cubicBezTo>
                  <a:pt x="12452" y="37966"/>
                  <a:pt x="10954" y="38411"/>
                  <a:pt x="9446" y="38411"/>
                </a:cubicBezTo>
                <a:cubicBezTo>
                  <a:pt x="7490" y="38411"/>
                  <a:pt x="5519" y="37661"/>
                  <a:pt x="4081" y="36300"/>
                </a:cubicBezTo>
                <a:cubicBezTo>
                  <a:pt x="1589" y="33973"/>
                  <a:pt x="822" y="30140"/>
                  <a:pt x="1699" y="26909"/>
                </a:cubicBezTo>
                <a:cubicBezTo>
                  <a:pt x="3451" y="20583"/>
                  <a:pt x="9995" y="17352"/>
                  <a:pt x="16129" y="16996"/>
                </a:cubicBezTo>
                <a:cubicBezTo>
                  <a:pt x="16605" y="16970"/>
                  <a:pt x="17081" y="16957"/>
                  <a:pt x="17555" y="16957"/>
                </a:cubicBezTo>
                <a:cubicBezTo>
                  <a:pt x="19965" y="16957"/>
                  <a:pt x="22338" y="17292"/>
                  <a:pt x="24672" y="17818"/>
                </a:cubicBezTo>
                <a:cubicBezTo>
                  <a:pt x="26041" y="18366"/>
                  <a:pt x="27547" y="18776"/>
                  <a:pt x="29107" y="19023"/>
                </a:cubicBezTo>
                <a:cubicBezTo>
                  <a:pt x="31079" y="19652"/>
                  <a:pt x="33023" y="20337"/>
                  <a:pt x="34940" y="21049"/>
                </a:cubicBezTo>
                <a:cubicBezTo>
                  <a:pt x="40485" y="23032"/>
                  <a:pt x="47394" y="25433"/>
                  <a:pt x="53845" y="25433"/>
                </a:cubicBezTo>
                <a:cubicBezTo>
                  <a:pt x="53987" y="25433"/>
                  <a:pt x="54129" y="25432"/>
                  <a:pt x="54271" y="25430"/>
                </a:cubicBezTo>
                <a:cubicBezTo>
                  <a:pt x="58351" y="25978"/>
                  <a:pt x="62431" y="26553"/>
                  <a:pt x="66510" y="27128"/>
                </a:cubicBezTo>
                <a:cubicBezTo>
                  <a:pt x="65242" y="27328"/>
                  <a:pt x="63969" y="27426"/>
                  <a:pt x="62698" y="27426"/>
                </a:cubicBezTo>
                <a:cubicBezTo>
                  <a:pt x="59444" y="27426"/>
                  <a:pt x="56205" y="26780"/>
                  <a:pt x="53094" y="25539"/>
                </a:cubicBezTo>
                <a:cubicBezTo>
                  <a:pt x="53085" y="25537"/>
                  <a:pt x="53077" y="25536"/>
                  <a:pt x="53069" y="25536"/>
                </a:cubicBezTo>
                <a:cubicBezTo>
                  <a:pt x="52973" y="25536"/>
                  <a:pt x="52910" y="25681"/>
                  <a:pt x="53011" y="25731"/>
                </a:cubicBezTo>
                <a:cubicBezTo>
                  <a:pt x="56123" y="27188"/>
                  <a:pt x="59435" y="27904"/>
                  <a:pt x="62771" y="27904"/>
                </a:cubicBezTo>
                <a:cubicBezTo>
                  <a:pt x="64954" y="27904"/>
                  <a:pt x="67148" y="27597"/>
                  <a:pt x="69303" y="26991"/>
                </a:cubicBezTo>
                <a:cubicBezTo>
                  <a:pt x="69550" y="26936"/>
                  <a:pt x="69522" y="26607"/>
                  <a:pt x="69303" y="26553"/>
                </a:cubicBezTo>
                <a:cubicBezTo>
                  <a:pt x="66100" y="25430"/>
                  <a:pt x="62814" y="24800"/>
                  <a:pt x="59446" y="24718"/>
                </a:cubicBezTo>
                <a:cubicBezTo>
                  <a:pt x="61664" y="24116"/>
                  <a:pt x="63718" y="23075"/>
                  <a:pt x="65579" y="21487"/>
                </a:cubicBezTo>
                <a:cubicBezTo>
                  <a:pt x="68526" y="20000"/>
                  <a:pt x="71974" y="19098"/>
                  <a:pt x="75357" y="19098"/>
                </a:cubicBezTo>
                <a:cubicBezTo>
                  <a:pt x="78766" y="19098"/>
                  <a:pt x="82108" y="20014"/>
                  <a:pt x="84801" y="22172"/>
                </a:cubicBezTo>
                <a:cubicBezTo>
                  <a:pt x="84774" y="22199"/>
                  <a:pt x="84774" y="22226"/>
                  <a:pt x="84746" y="22254"/>
                </a:cubicBezTo>
                <a:cubicBezTo>
                  <a:pt x="83569" y="26690"/>
                  <a:pt x="86745" y="30194"/>
                  <a:pt x="90031" y="32713"/>
                </a:cubicBezTo>
                <a:cubicBezTo>
                  <a:pt x="90062" y="32738"/>
                  <a:pt x="90096" y="32749"/>
                  <a:pt x="90129" y="32749"/>
                </a:cubicBezTo>
                <a:cubicBezTo>
                  <a:pt x="90246" y="32749"/>
                  <a:pt x="90366" y="32622"/>
                  <a:pt x="90387" y="32494"/>
                </a:cubicBezTo>
                <a:cubicBezTo>
                  <a:pt x="90770" y="28469"/>
                  <a:pt x="89045" y="24472"/>
                  <a:pt x="85650" y="22226"/>
                </a:cubicBezTo>
                <a:lnTo>
                  <a:pt x="85650" y="22226"/>
                </a:lnTo>
                <a:cubicBezTo>
                  <a:pt x="86070" y="22264"/>
                  <a:pt x="86490" y="22283"/>
                  <a:pt x="86907" y="22283"/>
                </a:cubicBezTo>
                <a:cubicBezTo>
                  <a:pt x="89208" y="22283"/>
                  <a:pt x="91458" y="21721"/>
                  <a:pt x="93591" y="20748"/>
                </a:cubicBezTo>
                <a:cubicBezTo>
                  <a:pt x="93755" y="20666"/>
                  <a:pt x="93700" y="20419"/>
                  <a:pt x="93536" y="20364"/>
                </a:cubicBezTo>
                <a:cubicBezTo>
                  <a:pt x="91749" y="19740"/>
                  <a:pt x="89926" y="19432"/>
                  <a:pt x="88100" y="19432"/>
                </a:cubicBezTo>
                <a:cubicBezTo>
                  <a:pt x="86400" y="19432"/>
                  <a:pt x="84698" y="19699"/>
                  <a:pt x="83021" y="20228"/>
                </a:cubicBezTo>
                <a:cubicBezTo>
                  <a:pt x="80835" y="18985"/>
                  <a:pt x="78248" y="18431"/>
                  <a:pt x="75614" y="18431"/>
                </a:cubicBezTo>
                <a:cubicBezTo>
                  <a:pt x="72443" y="18431"/>
                  <a:pt x="69203" y="19235"/>
                  <a:pt x="66510" y="20611"/>
                </a:cubicBezTo>
                <a:cubicBezTo>
                  <a:pt x="73109" y="13957"/>
                  <a:pt x="69632" y="2457"/>
                  <a:pt x="60596" y="294"/>
                </a:cubicBezTo>
                <a:cubicBezTo>
                  <a:pt x="59824" y="111"/>
                  <a:pt x="58889" y="0"/>
                  <a:pt x="57911"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9660963">
            <a:off x="7973961" y="643986"/>
            <a:ext cx="1615083" cy="378121"/>
          </a:xfrm>
          <a:custGeom>
            <a:avLst/>
            <a:gdLst/>
            <a:ahLst/>
            <a:cxnLst/>
            <a:rect l="l" t="t" r="r" b="b"/>
            <a:pathLst>
              <a:path w="64604" h="15125" extrusionOk="0">
                <a:moveTo>
                  <a:pt x="37879" y="583"/>
                </a:moveTo>
                <a:cubicBezTo>
                  <a:pt x="37879" y="610"/>
                  <a:pt x="37852" y="638"/>
                  <a:pt x="37825" y="665"/>
                </a:cubicBezTo>
                <a:cubicBezTo>
                  <a:pt x="37797" y="651"/>
                  <a:pt x="37770" y="645"/>
                  <a:pt x="37742" y="645"/>
                </a:cubicBezTo>
                <a:cubicBezTo>
                  <a:pt x="37715" y="645"/>
                  <a:pt x="37688" y="651"/>
                  <a:pt x="37660" y="665"/>
                </a:cubicBezTo>
                <a:cubicBezTo>
                  <a:pt x="34128" y="2363"/>
                  <a:pt x="30459" y="3841"/>
                  <a:pt x="26708" y="5046"/>
                </a:cubicBezTo>
                <a:cubicBezTo>
                  <a:pt x="29911" y="2500"/>
                  <a:pt x="33909" y="1459"/>
                  <a:pt x="37879" y="583"/>
                </a:cubicBezTo>
                <a:close/>
                <a:moveTo>
                  <a:pt x="37167" y="1267"/>
                </a:moveTo>
                <a:cubicBezTo>
                  <a:pt x="34402" y="3704"/>
                  <a:pt x="31061" y="5183"/>
                  <a:pt x="27365" y="5758"/>
                </a:cubicBezTo>
                <a:cubicBezTo>
                  <a:pt x="27009" y="5703"/>
                  <a:pt x="26653" y="5676"/>
                  <a:pt x="26270" y="5648"/>
                </a:cubicBezTo>
                <a:cubicBezTo>
                  <a:pt x="29994" y="4389"/>
                  <a:pt x="33608" y="2938"/>
                  <a:pt x="37167" y="1267"/>
                </a:cubicBezTo>
                <a:close/>
                <a:moveTo>
                  <a:pt x="49708" y="3540"/>
                </a:moveTo>
                <a:cubicBezTo>
                  <a:pt x="47572" y="4800"/>
                  <a:pt x="45382" y="5922"/>
                  <a:pt x="43082" y="6853"/>
                </a:cubicBezTo>
                <a:cubicBezTo>
                  <a:pt x="42928" y="6930"/>
                  <a:pt x="42124" y="7200"/>
                  <a:pt x="42069" y="7301"/>
                </a:cubicBezTo>
                <a:lnTo>
                  <a:pt x="42069" y="7301"/>
                </a:lnTo>
                <a:cubicBezTo>
                  <a:pt x="42124" y="7170"/>
                  <a:pt x="42952" y="6465"/>
                  <a:pt x="43054" y="6388"/>
                </a:cubicBezTo>
                <a:cubicBezTo>
                  <a:pt x="43849" y="5703"/>
                  <a:pt x="44725" y="5101"/>
                  <a:pt x="45683" y="4635"/>
                </a:cubicBezTo>
                <a:cubicBezTo>
                  <a:pt x="46724" y="4143"/>
                  <a:pt x="47846" y="3787"/>
                  <a:pt x="48969" y="3595"/>
                </a:cubicBezTo>
                <a:cubicBezTo>
                  <a:pt x="49325" y="3540"/>
                  <a:pt x="49571" y="3540"/>
                  <a:pt x="49708" y="3540"/>
                </a:cubicBezTo>
                <a:close/>
                <a:moveTo>
                  <a:pt x="42066" y="7312"/>
                </a:moveTo>
                <a:cubicBezTo>
                  <a:pt x="42067" y="7315"/>
                  <a:pt x="42067" y="7317"/>
                  <a:pt x="42069" y="7319"/>
                </a:cubicBezTo>
                <a:cubicBezTo>
                  <a:pt x="42067" y="7317"/>
                  <a:pt x="42066" y="7315"/>
                  <a:pt x="42066" y="7312"/>
                </a:cubicBezTo>
                <a:close/>
                <a:moveTo>
                  <a:pt x="49955" y="3787"/>
                </a:moveTo>
                <a:cubicBezTo>
                  <a:pt x="49872" y="4115"/>
                  <a:pt x="49243" y="4663"/>
                  <a:pt x="48777" y="5101"/>
                </a:cubicBezTo>
                <a:cubicBezTo>
                  <a:pt x="47381" y="6415"/>
                  <a:pt x="45710" y="7182"/>
                  <a:pt x="43876" y="7620"/>
                </a:cubicBezTo>
                <a:cubicBezTo>
                  <a:pt x="43794" y="7620"/>
                  <a:pt x="43684" y="7620"/>
                  <a:pt x="43602" y="7593"/>
                </a:cubicBezTo>
                <a:cubicBezTo>
                  <a:pt x="43164" y="7565"/>
                  <a:pt x="42726" y="7538"/>
                  <a:pt x="42315" y="7510"/>
                </a:cubicBezTo>
                <a:cubicBezTo>
                  <a:pt x="44944" y="6470"/>
                  <a:pt x="47490" y="5238"/>
                  <a:pt x="49955" y="3787"/>
                </a:cubicBezTo>
                <a:close/>
                <a:moveTo>
                  <a:pt x="52090" y="8168"/>
                </a:moveTo>
                <a:cubicBezTo>
                  <a:pt x="52090" y="8195"/>
                  <a:pt x="52090" y="8222"/>
                  <a:pt x="52145" y="8250"/>
                </a:cubicBezTo>
                <a:cubicBezTo>
                  <a:pt x="53350" y="9016"/>
                  <a:pt x="54609" y="9728"/>
                  <a:pt x="55842" y="10440"/>
                </a:cubicBezTo>
                <a:cubicBezTo>
                  <a:pt x="53021" y="9865"/>
                  <a:pt x="50228" y="9153"/>
                  <a:pt x="47463" y="8387"/>
                </a:cubicBezTo>
                <a:cubicBezTo>
                  <a:pt x="47446" y="8382"/>
                  <a:pt x="47429" y="8379"/>
                  <a:pt x="47414" y="8379"/>
                </a:cubicBezTo>
                <a:cubicBezTo>
                  <a:pt x="47259" y="8379"/>
                  <a:pt x="47206" y="8611"/>
                  <a:pt x="47381" y="8660"/>
                </a:cubicBezTo>
                <a:cubicBezTo>
                  <a:pt x="50009" y="9372"/>
                  <a:pt x="52665" y="10002"/>
                  <a:pt x="55349" y="10495"/>
                </a:cubicBezTo>
                <a:cubicBezTo>
                  <a:pt x="54007" y="10577"/>
                  <a:pt x="52665" y="10659"/>
                  <a:pt x="51351" y="10769"/>
                </a:cubicBezTo>
                <a:lnTo>
                  <a:pt x="51324" y="10769"/>
                </a:lnTo>
                <a:cubicBezTo>
                  <a:pt x="49708" y="9591"/>
                  <a:pt x="47956" y="8660"/>
                  <a:pt x="45930" y="8332"/>
                </a:cubicBezTo>
                <a:lnTo>
                  <a:pt x="45930" y="8332"/>
                </a:lnTo>
                <a:cubicBezTo>
                  <a:pt x="46614" y="8359"/>
                  <a:pt x="47326" y="8359"/>
                  <a:pt x="48010" y="8359"/>
                </a:cubicBezTo>
                <a:cubicBezTo>
                  <a:pt x="49352" y="8359"/>
                  <a:pt x="50749" y="8332"/>
                  <a:pt x="52090" y="8168"/>
                </a:cubicBezTo>
                <a:close/>
                <a:moveTo>
                  <a:pt x="28624" y="6579"/>
                </a:moveTo>
                <a:lnTo>
                  <a:pt x="28624" y="6579"/>
                </a:lnTo>
                <a:cubicBezTo>
                  <a:pt x="28953" y="6607"/>
                  <a:pt x="29282" y="6634"/>
                  <a:pt x="29610" y="6689"/>
                </a:cubicBezTo>
                <a:cubicBezTo>
                  <a:pt x="32157" y="7401"/>
                  <a:pt x="34347" y="8852"/>
                  <a:pt x="36264" y="10741"/>
                </a:cubicBezTo>
                <a:cubicBezTo>
                  <a:pt x="36675" y="11152"/>
                  <a:pt x="37085" y="11590"/>
                  <a:pt x="37469" y="12028"/>
                </a:cubicBezTo>
                <a:cubicBezTo>
                  <a:pt x="36510" y="11180"/>
                  <a:pt x="35360" y="10550"/>
                  <a:pt x="34210" y="9893"/>
                </a:cubicBezTo>
                <a:cubicBezTo>
                  <a:pt x="32348" y="8797"/>
                  <a:pt x="30486" y="7675"/>
                  <a:pt x="28624" y="6579"/>
                </a:cubicBezTo>
                <a:close/>
                <a:moveTo>
                  <a:pt x="28344" y="6764"/>
                </a:moveTo>
                <a:cubicBezTo>
                  <a:pt x="28364" y="6764"/>
                  <a:pt x="28542" y="6908"/>
                  <a:pt x="29008" y="7209"/>
                </a:cubicBezTo>
                <a:cubicBezTo>
                  <a:pt x="31855" y="9099"/>
                  <a:pt x="36017" y="10413"/>
                  <a:pt x="38098" y="13206"/>
                </a:cubicBezTo>
                <a:cubicBezTo>
                  <a:pt x="36729" y="12987"/>
                  <a:pt x="35251" y="12220"/>
                  <a:pt x="34019" y="11618"/>
                </a:cubicBezTo>
                <a:cubicBezTo>
                  <a:pt x="32759" y="10988"/>
                  <a:pt x="31527" y="10221"/>
                  <a:pt x="30459" y="9263"/>
                </a:cubicBezTo>
                <a:cubicBezTo>
                  <a:pt x="29802" y="8688"/>
                  <a:pt x="29063" y="7949"/>
                  <a:pt x="28624" y="7182"/>
                </a:cubicBezTo>
                <a:cubicBezTo>
                  <a:pt x="28460" y="6908"/>
                  <a:pt x="28323" y="6764"/>
                  <a:pt x="28344" y="6764"/>
                </a:cubicBezTo>
                <a:close/>
                <a:moveTo>
                  <a:pt x="43710" y="8665"/>
                </a:moveTo>
                <a:cubicBezTo>
                  <a:pt x="43879" y="8665"/>
                  <a:pt x="44204" y="9003"/>
                  <a:pt x="44506" y="9181"/>
                </a:cubicBezTo>
                <a:cubicBezTo>
                  <a:pt x="44944" y="9427"/>
                  <a:pt x="45382" y="9646"/>
                  <a:pt x="45793" y="9893"/>
                </a:cubicBezTo>
                <a:cubicBezTo>
                  <a:pt x="46778" y="10468"/>
                  <a:pt x="47737" y="11015"/>
                  <a:pt x="48695" y="11563"/>
                </a:cubicBezTo>
                <a:cubicBezTo>
                  <a:pt x="50365" y="12521"/>
                  <a:pt x="52008" y="13452"/>
                  <a:pt x="53651" y="14383"/>
                </a:cubicBezTo>
                <a:cubicBezTo>
                  <a:pt x="51817" y="14137"/>
                  <a:pt x="49982" y="13781"/>
                  <a:pt x="48257" y="13041"/>
                </a:cubicBezTo>
                <a:cubicBezTo>
                  <a:pt x="47189" y="12603"/>
                  <a:pt x="46203" y="12028"/>
                  <a:pt x="45327" y="11234"/>
                </a:cubicBezTo>
                <a:cubicBezTo>
                  <a:pt x="44807" y="10741"/>
                  <a:pt x="43684" y="9783"/>
                  <a:pt x="43602" y="9044"/>
                </a:cubicBezTo>
                <a:cubicBezTo>
                  <a:pt x="43573" y="8764"/>
                  <a:pt x="43619" y="8665"/>
                  <a:pt x="43710" y="8665"/>
                </a:cubicBezTo>
                <a:close/>
                <a:moveTo>
                  <a:pt x="43575" y="8195"/>
                </a:moveTo>
                <a:cubicBezTo>
                  <a:pt x="44040" y="8250"/>
                  <a:pt x="44533" y="8250"/>
                  <a:pt x="44999" y="8277"/>
                </a:cubicBezTo>
                <a:cubicBezTo>
                  <a:pt x="44944" y="8359"/>
                  <a:pt x="44971" y="8469"/>
                  <a:pt x="45053" y="8469"/>
                </a:cubicBezTo>
                <a:cubicBezTo>
                  <a:pt x="49078" y="9044"/>
                  <a:pt x="52036" y="11727"/>
                  <a:pt x="54774" y="14520"/>
                </a:cubicBezTo>
                <a:lnTo>
                  <a:pt x="54692" y="14520"/>
                </a:lnTo>
                <a:cubicBezTo>
                  <a:pt x="50995" y="12384"/>
                  <a:pt x="47244" y="10358"/>
                  <a:pt x="43575" y="8195"/>
                </a:cubicBezTo>
                <a:close/>
                <a:moveTo>
                  <a:pt x="38571" y="0"/>
                </a:moveTo>
                <a:cubicBezTo>
                  <a:pt x="38551" y="0"/>
                  <a:pt x="38530" y="3"/>
                  <a:pt x="38509" y="8"/>
                </a:cubicBezTo>
                <a:cubicBezTo>
                  <a:pt x="33882" y="994"/>
                  <a:pt x="29172" y="2116"/>
                  <a:pt x="25613" y="5429"/>
                </a:cubicBezTo>
                <a:cubicBezTo>
                  <a:pt x="25558" y="5457"/>
                  <a:pt x="25558" y="5512"/>
                  <a:pt x="25530" y="5566"/>
                </a:cubicBezTo>
                <a:cubicBezTo>
                  <a:pt x="22917" y="5302"/>
                  <a:pt x="20093" y="5079"/>
                  <a:pt x="17247" y="5079"/>
                </a:cubicBezTo>
                <a:cubicBezTo>
                  <a:pt x="10972" y="5079"/>
                  <a:pt x="4594" y="6160"/>
                  <a:pt x="148" y="10249"/>
                </a:cubicBezTo>
                <a:cubicBezTo>
                  <a:pt x="1" y="10375"/>
                  <a:pt x="128" y="10549"/>
                  <a:pt x="269" y="10549"/>
                </a:cubicBezTo>
                <a:cubicBezTo>
                  <a:pt x="312" y="10549"/>
                  <a:pt x="356" y="10533"/>
                  <a:pt x="394" y="10495"/>
                </a:cubicBezTo>
                <a:cubicBezTo>
                  <a:pt x="4501" y="6935"/>
                  <a:pt x="10525" y="6114"/>
                  <a:pt x="15755" y="5895"/>
                </a:cubicBezTo>
                <a:cubicBezTo>
                  <a:pt x="16506" y="5864"/>
                  <a:pt x="17258" y="5849"/>
                  <a:pt x="18010" y="5849"/>
                </a:cubicBezTo>
                <a:cubicBezTo>
                  <a:pt x="21236" y="5849"/>
                  <a:pt x="24474" y="6115"/>
                  <a:pt x="27693" y="6470"/>
                </a:cubicBezTo>
                <a:cubicBezTo>
                  <a:pt x="29966" y="10714"/>
                  <a:pt x="34648" y="12740"/>
                  <a:pt x="39084" y="13972"/>
                </a:cubicBezTo>
                <a:cubicBezTo>
                  <a:pt x="39105" y="13978"/>
                  <a:pt x="39125" y="13981"/>
                  <a:pt x="39145" y="13981"/>
                </a:cubicBezTo>
                <a:cubicBezTo>
                  <a:pt x="39313" y="13981"/>
                  <a:pt x="39456" y="13791"/>
                  <a:pt x="39358" y="13644"/>
                </a:cubicBezTo>
                <a:cubicBezTo>
                  <a:pt x="37195" y="10824"/>
                  <a:pt x="34539" y="8140"/>
                  <a:pt x="31226" y="6881"/>
                </a:cubicBezTo>
                <a:lnTo>
                  <a:pt x="31226" y="6881"/>
                </a:lnTo>
                <a:cubicBezTo>
                  <a:pt x="31417" y="6908"/>
                  <a:pt x="31636" y="6935"/>
                  <a:pt x="31828" y="6963"/>
                </a:cubicBezTo>
                <a:cubicBezTo>
                  <a:pt x="35470" y="7401"/>
                  <a:pt x="39139" y="7894"/>
                  <a:pt x="42808" y="8140"/>
                </a:cubicBezTo>
                <a:cubicBezTo>
                  <a:pt x="44478" y="13507"/>
                  <a:pt x="50612" y="14547"/>
                  <a:pt x="55431" y="15122"/>
                </a:cubicBezTo>
                <a:cubicBezTo>
                  <a:pt x="55440" y="15124"/>
                  <a:pt x="55448" y="15124"/>
                  <a:pt x="55456" y="15124"/>
                </a:cubicBezTo>
                <a:cubicBezTo>
                  <a:pt x="55658" y="15124"/>
                  <a:pt x="55754" y="14816"/>
                  <a:pt x="55623" y="14684"/>
                </a:cubicBezTo>
                <a:cubicBezTo>
                  <a:pt x="54390" y="13452"/>
                  <a:pt x="53131" y="12193"/>
                  <a:pt x="51762" y="11097"/>
                </a:cubicBezTo>
                <a:cubicBezTo>
                  <a:pt x="53322" y="11015"/>
                  <a:pt x="54911" y="10906"/>
                  <a:pt x="56471" y="10796"/>
                </a:cubicBezTo>
                <a:cubicBezTo>
                  <a:pt x="56636" y="10769"/>
                  <a:pt x="56745" y="10550"/>
                  <a:pt x="56581" y="10440"/>
                </a:cubicBezTo>
                <a:cubicBezTo>
                  <a:pt x="55157" y="9674"/>
                  <a:pt x="53761" y="8852"/>
                  <a:pt x="52337" y="8113"/>
                </a:cubicBezTo>
                <a:cubicBezTo>
                  <a:pt x="54527" y="7812"/>
                  <a:pt x="56608" y="7072"/>
                  <a:pt x="58224" y="5429"/>
                </a:cubicBezTo>
                <a:cubicBezTo>
                  <a:pt x="58705" y="5256"/>
                  <a:pt x="59219" y="5169"/>
                  <a:pt x="59731" y="5169"/>
                </a:cubicBezTo>
                <a:cubicBezTo>
                  <a:pt x="60994" y="5169"/>
                  <a:pt x="62248" y="5699"/>
                  <a:pt x="62988" y="6771"/>
                </a:cubicBezTo>
                <a:cubicBezTo>
                  <a:pt x="63837" y="8003"/>
                  <a:pt x="63508" y="9564"/>
                  <a:pt x="62002" y="10030"/>
                </a:cubicBezTo>
                <a:cubicBezTo>
                  <a:pt x="61783" y="10098"/>
                  <a:pt x="61551" y="10132"/>
                  <a:pt x="61318" y="10132"/>
                </a:cubicBezTo>
                <a:cubicBezTo>
                  <a:pt x="61085" y="10132"/>
                  <a:pt x="60852" y="10098"/>
                  <a:pt x="60633" y="10030"/>
                </a:cubicBezTo>
                <a:cubicBezTo>
                  <a:pt x="59620" y="9701"/>
                  <a:pt x="58771" y="7702"/>
                  <a:pt x="60496" y="7702"/>
                </a:cubicBezTo>
                <a:cubicBezTo>
                  <a:pt x="60798" y="7675"/>
                  <a:pt x="60798" y="7237"/>
                  <a:pt x="60496" y="7209"/>
                </a:cubicBezTo>
                <a:cubicBezTo>
                  <a:pt x="60454" y="7206"/>
                  <a:pt x="60413" y="7205"/>
                  <a:pt x="60373" y="7205"/>
                </a:cubicBezTo>
                <a:cubicBezTo>
                  <a:pt x="58991" y="7205"/>
                  <a:pt x="58551" y="8989"/>
                  <a:pt x="59456" y="9920"/>
                </a:cubicBezTo>
                <a:cubicBezTo>
                  <a:pt x="59937" y="10426"/>
                  <a:pt x="60618" y="10665"/>
                  <a:pt x="61308" y="10665"/>
                </a:cubicBezTo>
                <a:cubicBezTo>
                  <a:pt x="62151" y="10665"/>
                  <a:pt x="63009" y="10308"/>
                  <a:pt x="63536" y="9646"/>
                </a:cubicBezTo>
                <a:cubicBezTo>
                  <a:pt x="64604" y="8304"/>
                  <a:pt x="63755" y="6470"/>
                  <a:pt x="62495" y="5566"/>
                </a:cubicBezTo>
                <a:cubicBezTo>
                  <a:pt x="61742" y="5006"/>
                  <a:pt x="60842" y="4725"/>
                  <a:pt x="59941" y="4725"/>
                </a:cubicBezTo>
                <a:cubicBezTo>
                  <a:pt x="59434" y="4725"/>
                  <a:pt x="58926" y="4814"/>
                  <a:pt x="58443" y="4991"/>
                </a:cubicBezTo>
                <a:cubicBezTo>
                  <a:pt x="58415" y="4909"/>
                  <a:pt x="58333" y="4854"/>
                  <a:pt x="58251" y="4854"/>
                </a:cubicBezTo>
                <a:cubicBezTo>
                  <a:pt x="58799" y="3951"/>
                  <a:pt x="58744" y="2773"/>
                  <a:pt x="58114" y="1897"/>
                </a:cubicBezTo>
                <a:cubicBezTo>
                  <a:pt x="57634" y="1235"/>
                  <a:pt x="56874" y="913"/>
                  <a:pt x="56100" y="913"/>
                </a:cubicBezTo>
                <a:cubicBezTo>
                  <a:pt x="55594" y="913"/>
                  <a:pt x="55081" y="1051"/>
                  <a:pt x="54637" y="1322"/>
                </a:cubicBezTo>
                <a:cubicBezTo>
                  <a:pt x="53542" y="1952"/>
                  <a:pt x="52939" y="3540"/>
                  <a:pt x="53815" y="4635"/>
                </a:cubicBezTo>
                <a:cubicBezTo>
                  <a:pt x="54108" y="4989"/>
                  <a:pt x="54569" y="5174"/>
                  <a:pt x="55017" y="5174"/>
                </a:cubicBezTo>
                <a:cubicBezTo>
                  <a:pt x="55575" y="5174"/>
                  <a:pt x="56113" y="4887"/>
                  <a:pt x="56280" y="4279"/>
                </a:cubicBezTo>
                <a:cubicBezTo>
                  <a:pt x="56334" y="4153"/>
                  <a:pt x="56221" y="4062"/>
                  <a:pt x="56107" y="4062"/>
                </a:cubicBezTo>
                <a:cubicBezTo>
                  <a:pt x="56048" y="4062"/>
                  <a:pt x="55988" y="4087"/>
                  <a:pt x="55951" y="4143"/>
                </a:cubicBezTo>
                <a:cubicBezTo>
                  <a:pt x="55729" y="4506"/>
                  <a:pt x="55373" y="4720"/>
                  <a:pt x="54982" y="4720"/>
                </a:cubicBezTo>
                <a:cubicBezTo>
                  <a:pt x="54843" y="4720"/>
                  <a:pt x="54699" y="4693"/>
                  <a:pt x="54555" y="4635"/>
                </a:cubicBezTo>
                <a:cubicBezTo>
                  <a:pt x="53925" y="4362"/>
                  <a:pt x="53761" y="3567"/>
                  <a:pt x="53897" y="2965"/>
                </a:cubicBezTo>
                <a:cubicBezTo>
                  <a:pt x="54117" y="2062"/>
                  <a:pt x="54993" y="1432"/>
                  <a:pt x="55896" y="1350"/>
                </a:cubicBezTo>
                <a:cubicBezTo>
                  <a:pt x="55973" y="1342"/>
                  <a:pt x="56048" y="1339"/>
                  <a:pt x="56122" y="1339"/>
                </a:cubicBezTo>
                <a:cubicBezTo>
                  <a:pt x="58015" y="1339"/>
                  <a:pt x="58813" y="3651"/>
                  <a:pt x="57758" y="5101"/>
                </a:cubicBezTo>
                <a:cubicBezTo>
                  <a:pt x="57731" y="5128"/>
                  <a:pt x="57731" y="5156"/>
                  <a:pt x="57758" y="5210"/>
                </a:cubicBezTo>
                <a:cubicBezTo>
                  <a:pt x="55390" y="7360"/>
                  <a:pt x="52024" y="7846"/>
                  <a:pt x="48711" y="7846"/>
                </a:cubicBezTo>
                <a:cubicBezTo>
                  <a:pt x="47466" y="7846"/>
                  <a:pt x="46228" y="7777"/>
                  <a:pt x="45053" y="7702"/>
                </a:cubicBezTo>
                <a:cubicBezTo>
                  <a:pt x="47408" y="7045"/>
                  <a:pt x="49407" y="5457"/>
                  <a:pt x="50721" y="3348"/>
                </a:cubicBezTo>
                <a:cubicBezTo>
                  <a:pt x="50803" y="3212"/>
                  <a:pt x="50694" y="2992"/>
                  <a:pt x="50530" y="2992"/>
                </a:cubicBezTo>
                <a:cubicBezTo>
                  <a:pt x="46970" y="3157"/>
                  <a:pt x="43794" y="4718"/>
                  <a:pt x="41521" y="7428"/>
                </a:cubicBezTo>
                <a:cubicBezTo>
                  <a:pt x="37688" y="7100"/>
                  <a:pt x="33882" y="6552"/>
                  <a:pt x="30048" y="6087"/>
                </a:cubicBezTo>
                <a:cubicBezTo>
                  <a:pt x="33060" y="5703"/>
                  <a:pt x="36072" y="5293"/>
                  <a:pt x="39084" y="4854"/>
                </a:cubicBezTo>
                <a:lnTo>
                  <a:pt x="39084" y="4854"/>
                </a:lnTo>
                <a:cubicBezTo>
                  <a:pt x="37715" y="5594"/>
                  <a:pt x="36264" y="6059"/>
                  <a:pt x="34676" y="6251"/>
                </a:cubicBezTo>
                <a:cubicBezTo>
                  <a:pt x="34519" y="6277"/>
                  <a:pt x="34512" y="6527"/>
                  <a:pt x="34653" y="6527"/>
                </a:cubicBezTo>
                <a:cubicBezTo>
                  <a:pt x="34661" y="6527"/>
                  <a:pt x="34668" y="6526"/>
                  <a:pt x="34676" y="6525"/>
                </a:cubicBezTo>
                <a:cubicBezTo>
                  <a:pt x="36647" y="6415"/>
                  <a:pt x="38482" y="5758"/>
                  <a:pt x="40125" y="4718"/>
                </a:cubicBezTo>
                <a:cubicBezTo>
                  <a:pt x="40262" y="4690"/>
                  <a:pt x="40426" y="4663"/>
                  <a:pt x="40563" y="4635"/>
                </a:cubicBezTo>
                <a:cubicBezTo>
                  <a:pt x="40672" y="4635"/>
                  <a:pt x="40645" y="4416"/>
                  <a:pt x="40535" y="4416"/>
                </a:cubicBezTo>
                <a:cubicBezTo>
                  <a:pt x="40672" y="4334"/>
                  <a:pt x="40809" y="4225"/>
                  <a:pt x="40946" y="4143"/>
                </a:cubicBezTo>
                <a:cubicBezTo>
                  <a:pt x="41110" y="4006"/>
                  <a:pt x="41056" y="3787"/>
                  <a:pt x="40837" y="3759"/>
                </a:cubicBezTo>
                <a:cubicBezTo>
                  <a:pt x="39851" y="3647"/>
                  <a:pt x="38831" y="3569"/>
                  <a:pt x="37810" y="3569"/>
                </a:cubicBezTo>
                <a:cubicBezTo>
                  <a:pt x="36592" y="3569"/>
                  <a:pt x="35373" y="3680"/>
                  <a:pt x="34210" y="3978"/>
                </a:cubicBezTo>
                <a:cubicBezTo>
                  <a:pt x="34054" y="4030"/>
                  <a:pt x="34071" y="4281"/>
                  <a:pt x="34239" y="4281"/>
                </a:cubicBezTo>
                <a:cubicBezTo>
                  <a:pt x="34247" y="4281"/>
                  <a:pt x="34256" y="4281"/>
                  <a:pt x="34265" y="4279"/>
                </a:cubicBezTo>
                <a:cubicBezTo>
                  <a:pt x="35753" y="4179"/>
                  <a:pt x="37196" y="4064"/>
                  <a:pt x="38660" y="4064"/>
                </a:cubicBezTo>
                <a:cubicBezTo>
                  <a:pt x="39190" y="4064"/>
                  <a:pt x="39723" y="4079"/>
                  <a:pt x="40262" y="4115"/>
                </a:cubicBezTo>
                <a:cubicBezTo>
                  <a:pt x="40070" y="4252"/>
                  <a:pt x="39878" y="4389"/>
                  <a:pt x="39659" y="4526"/>
                </a:cubicBezTo>
                <a:cubicBezTo>
                  <a:pt x="36319" y="4882"/>
                  <a:pt x="32978" y="5293"/>
                  <a:pt x="29665" y="5758"/>
                </a:cubicBezTo>
                <a:cubicBezTo>
                  <a:pt x="29528" y="5785"/>
                  <a:pt x="29501" y="5922"/>
                  <a:pt x="29528" y="6004"/>
                </a:cubicBezTo>
                <a:cubicBezTo>
                  <a:pt x="29172" y="5977"/>
                  <a:pt x="28816" y="5922"/>
                  <a:pt x="28460" y="5895"/>
                </a:cubicBezTo>
                <a:cubicBezTo>
                  <a:pt x="32376" y="5238"/>
                  <a:pt x="35963" y="3294"/>
                  <a:pt x="38728" y="364"/>
                </a:cubicBezTo>
                <a:cubicBezTo>
                  <a:pt x="38877" y="215"/>
                  <a:pt x="38757" y="0"/>
                  <a:pt x="38571"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ctrTitle"/>
          </p:nvPr>
        </p:nvSpPr>
        <p:spPr>
          <a:xfrm>
            <a:off x="1702600" y="1617975"/>
            <a:ext cx="5738700" cy="117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9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6" name="Google Shape;16;p2"/>
          <p:cNvSpPr txBox="1">
            <a:spLocks noGrp="1"/>
          </p:cNvSpPr>
          <p:nvPr>
            <p:ph type="subTitle" idx="1"/>
          </p:nvPr>
        </p:nvSpPr>
        <p:spPr>
          <a:xfrm>
            <a:off x="1702600" y="2834125"/>
            <a:ext cx="5738700" cy="49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CUSTOM_1_1">
    <p:spTree>
      <p:nvGrpSpPr>
        <p:cNvPr id="1" name="Shape 152"/>
        <p:cNvGrpSpPr/>
        <p:nvPr/>
      </p:nvGrpSpPr>
      <p:grpSpPr>
        <a:xfrm>
          <a:off x="0" y="0"/>
          <a:ext cx="0" cy="0"/>
          <a:chOff x="0" y="0"/>
          <a:chExt cx="0" cy="0"/>
        </a:xfrm>
      </p:grpSpPr>
      <p:pic>
        <p:nvPicPr>
          <p:cNvPr id="153" name="Google Shape;153;p14"/>
          <p:cNvPicPr preferRelativeResize="0"/>
          <p:nvPr/>
        </p:nvPicPr>
        <p:blipFill>
          <a:blip r:embed="rId2">
            <a:alphaModFix amt="95000"/>
          </a:blip>
          <a:stretch>
            <a:fillRect/>
          </a:stretch>
        </p:blipFill>
        <p:spPr>
          <a:xfrm>
            <a:off x="0" y="0"/>
            <a:ext cx="9144000" cy="5143500"/>
          </a:xfrm>
          <a:prstGeom prst="rect">
            <a:avLst/>
          </a:prstGeom>
          <a:noFill/>
          <a:ln>
            <a:noFill/>
          </a:ln>
        </p:spPr>
      </p:pic>
      <p:sp>
        <p:nvSpPr>
          <p:cNvPr id="154" name="Google Shape;154;p14"/>
          <p:cNvSpPr/>
          <p:nvPr/>
        </p:nvSpPr>
        <p:spPr>
          <a:xfrm flipH="1">
            <a:off x="2243975" y="243725"/>
            <a:ext cx="4656000" cy="4656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4"/>
          <p:cNvSpPr txBox="1">
            <a:spLocks noGrp="1"/>
          </p:cNvSpPr>
          <p:nvPr>
            <p:ph type="title"/>
          </p:nvPr>
        </p:nvSpPr>
        <p:spPr>
          <a:xfrm>
            <a:off x="3053550" y="3198150"/>
            <a:ext cx="3450000" cy="46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400"/>
              <a:buNone/>
              <a:defRPr/>
            </a:lvl1pPr>
            <a:lvl2pPr lvl="1" algn="ctr" rtl="0">
              <a:spcBef>
                <a:spcPts val="0"/>
              </a:spcBef>
              <a:spcAft>
                <a:spcPts val="0"/>
              </a:spcAft>
              <a:buSzPts val="3000"/>
              <a:buFont typeface="Margarine"/>
              <a:buNone/>
              <a:defRPr sz="3000">
                <a:latin typeface="Margarine"/>
                <a:ea typeface="Margarine"/>
                <a:cs typeface="Margarine"/>
                <a:sym typeface="Margarine"/>
              </a:defRPr>
            </a:lvl2pPr>
            <a:lvl3pPr lvl="2" algn="ctr" rtl="0">
              <a:spcBef>
                <a:spcPts val="0"/>
              </a:spcBef>
              <a:spcAft>
                <a:spcPts val="0"/>
              </a:spcAft>
              <a:buSzPts val="3000"/>
              <a:buFont typeface="Margarine"/>
              <a:buNone/>
              <a:defRPr sz="3000">
                <a:latin typeface="Margarine"/>
                <a:ea typeface="Margarine"/>
                <a:cs typeface="Margarine"/>
                <a:sym typeface="Margarine"/>
              </a:defRPr>
            </a:lvl3pPr>
            <a:lvl4pPr lvl="3" algn="ctr" rtl="0">
              <a:spcBef>
                <a:spcPts val="0"/>
              </a:spcBef>
              <a:spcAft>
                <a:spcPts val="0"/>
              </a:spcAft>
              <a:buSzPts val="3000"/>
              <a:buFont typeface="Margarine"/>
              <a:buNone/>
              <a:defRPr sz="3000">
                <a:latin typeface="Margarine"/>
                <a:ea typeface="Margarine"/>
                <a:cs typeface="Margarine"/>
                <a:sym typeface="Margarine"/>
              </a:defRPr>
            </a:lvl4pPr>
            <a:lvl5pPr lvl="4" algn="ctr" rtl="0">
              <a:spcBef>
                <a:spcPts val="0"/>
              </a:spcBef>
              <a:spcAft>
                <a:spcPts val="0"/>
              </a:spcAft>
              <a:buSzPts val="3000"/>
              <a:buFont typeface="Margarine"/>
              <a:buNone/>
              <a:defRPr sz="3000">
                <a:latin typeface="Margarine"/>
                <a:ea typeface="Margarine"/>
                <a:cs typeface="Margarine"/>
                <a:sym typeface="Margarine"/>
              </a:defRPr>
            </a:lvl5pPr>
            <a:lvl6pPr lvl="5" algn="ctr" rtl="0">
              <a:spcBef>
                <a:spcPts val="0"/>
              </a:spcBef>
              <a:spcAft>
                <a:spcPts val="0"/>
              </a:spcAft>
              <a:buSzPts val="3000"/>
              <a:buFont typeface="Margarine"/>
              <a:buNone/>
              <a:defRPr sz="3000">
                <a:latin typeface="Margarine"/>
                <a:ea typeface="Margarine"/>
                <a:cs typeface="Margarine"/>
                <a:sym typeface="Margarine"/>
              </a:defRPr>
            </a:lvl6pPr>
            <a:lvl7pPr lvl="6" algn="ctr" rtl="0">
              <a:spcBef>
                <a:spcPts val="0"/>
              </a:spcBef>
              <a:spcAft>
                <a:spcPts val="0"/>
              </a:spcAft>
              <a:buSzPts val="3000"/>
              <a:buFont typeface="Margarine"/>
              <a:buNone/>
              <a:defRPr sz="3000">
                <a:latin typeface="Margarine"/>
                <a:ea typeface="Margarine"/>
                <a:cs typeface="Margarine"/>
                <a:sym typeface="Margarine"/>
              </a:defRPr>
            </a:lvl7pPr>
            <a:lvl8pPr lvl="7" algn="ctr" rtl="0">
              <a:spcBef>
                <a:spcPts val="0"/>
              </a:spcBef>
              <a:spcAft>
                <a:spcPts val="0"/>
              </a:spcAft>
              <a:buSzPts val="3000"/>
              <a:buFont typeface="Margarine"/>
              <a:buNone/>
              <a:defRPr sz="3000">
                <a:latin typeface="Margarine"/>
                <a:ea typeface="Margarine"/>
                <a:cs typeface="Margarine"/>
                <a:sym typeface="Margarine"/>
              </a:defRPr>
            </a:lvl8pPr>
            <a:lvl9pPr lvl="8" algn="ctr" rtl="0">
              <a:spcBef>
                <a:spcPts val="0"/>
              </a:spcBef>
              <a:spcAft>
                <a:spcPts val="0"/>
              </a:spcAft>
              <a:buSzPts val="3000"/>
              <a:buFont typeface="Margarine"/>
              <a:buNone/>
              <a:defRPr sz="3000">
                <a:latin typeface="Margarine"/>
                <a:ea typeface="Margarine"/>
                <a:cs typeface="Margarine"/>
                <a:sym typeface="Margarine"/>
              </a:defRPr>
            </a:lvl9pPr>
          </a:lstStyle>
          <a:p>
            <a:endParaRPr/>
          </a:p>
        </p:txBody>
      </p:sp>
      <p:sp>
        <p:nvSpPr>
          <p:cNvPr id="156" name="Google Shape;156;p14"/>
          <p:cNvSpPr txBox="1">
            <a:spLocks noGrp="1"/>
          </p:cNvSpPr>
          <p:nvPr>
            <p:ph type="subTitle" idx="1"/>
          </p:nvPr>
        </p:nvSpPr>
        <p:spPr>
          <a:xfrm>
            <a:off x="2549400" y="2031750"/>
            <a:ext cx="4045200" cy="108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57" name="Google Shape;157;p14"/>
          <p:cNvSpPr/>
          <p:nvPr/>
        </p:nvSpPr>
        <p:spPr>
          <a:xfrm>
            <a:off x="2108078" y="3536248"/>
            <a:ext cx="1576" cy="1645"/>
          </a:xfrm>
          <a:custGeom>
            <a:avLst/>
            <a:gdLst/>
            <a:ahLst/>
            <a:cxnLst/>
            <a:rect l="l" t="t" r="r" b="b"/>
            <a:pathLst>
              <a:path w="23" h="24" extrusionOk="0">
                <a:moveTo>
                  <a:pt x="0" y="0"/>
                </a:moveTo>
                <a:cubicBezTo>
                  <a:pt x="0" y="0"/>
                  <a:pt x="0" y="23"/>
                  <a:pt x="0" y="23"/>
                </a:cubicBezTo>
                <a:cubicBezTo>
                  <a:pt x="23" y="23"/>
                  <a:pt x="0"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4"/>
          <p:cNvSpPr/>
          <p:nvPr/>
        </p:nvSpPr>
        <p:spPr>
          <a:xfrm>
            <a:off x="1624920" y="3518087"/>
            <a:ext cx="4318" cy="4180"/>
          </a:xfrm>
          <a:custGeom>
            <a:avLst/>
            <a:gdLst/>
            <a:ahLst/>
            <a:cxnLst/>
            <a:rect l="l" t="t" r="r" b="b"/>
            <a:pathLst>
              <a:path w="63" h="61" extrusionOk="0">
                <a:moveTo>
                  <a:pt x="56" y="1"/>
                </a:moveTo>
                <a:cubicBezTo>
                  <a:pt x="49" y="1"/>
                  <a:pt x="25" y="24"/>
                  <a:pt x="1" y="61"/>
                </a:cubicBezTo>
                <a:lnTo>
                  <a:pt x="24" y="61"/>
                </a:lnTo>
                <a:cubicBezTo>
                  <a:pt x="55" y="19"/>
                  <a:pt x="62" y="1"/>
                  <a:pt x="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4"/>
          <p:cNvSpPr/>
          <p:nvPr/>
        </p:nvSpPr>
        <p:spPr>
          <a:xfrm rot="7193467">
            <a:off x="-1103989" y="495169"/>
            <a:ext cx="3029826" cy="1264315"/>
          </a:xfrm>
          <a:custGeom>
            <a:avLst/>
            <a:gdLst/>
            <a:ahLst/>
            <a:cxnLst/>
            <a:rect l="l" t="t" r="r" b="b"/>
            <a:pathLst>
              <a:path w="93755" h="39123" extrusionOk="0">
                <a:moveTo>
                  <a:pt x="5182" y="19675"/>
                </a:moveTo>
                <a:cubicBezTo>
                  <a:pt x="6948" y="19675"/>
                  <a:pt x="8805" y="20036"/>
                  <a:pt x="10296" y="20474"/>
                </a:cubicBezTo>
                <a:cubicBezTo>
                  <a:pt x="10159" y="20583"/>
                  <a:pt x="9995" y="20666"/>
                  <a:pt x="9858" y="20775"/>
                </a:cubicBezTo>
                <a:cubicBezTo>
                  <a:pt x="7811" y="20420"/>
                  <a:pt x="5764" y="20224"/>
                  <a:pt x="3718" y="20224"/>
                </a:cubicBezTo>
                <a:cubicBezTo>
                  <a:pt x="3081" y="20224"/>
                  <a:pt x="2444" y="20243"/>
                  <a:pt x="1808" y="20282"/>
                </a:cubicBezTo>
                <a:cubicBezTo>
                  <a:pt x="2791" y="19847"/>
                  <a:pt x="3965" y="19675"/>
                  <a:pt x="5182" y="19675"/>
                </a:cubicBezTo>
                <a:close/>
                <a:moveTo>
                  <a:pt x="3134" y="20440"/>
                </a:moveTo>
                <a:cubicBezTo>
                  <a:pt x="5273" y="20440"/>
                  <a:pt x="7394" y="20625"/>
                  <a:pt x="9529" y="20994"/>
                </a:cubicBezTo>
                <a:cubicBezTo>
                  <a:pt x="9146" y="21295"/>
                  <a:pt x="8763" y="21624"/>
                  <a:pt x="8407" y="21953"/>
                </a:cubicBezTo>
                <a:cubicBezTo>
                  <a:pt x="8187" y="21957"/>
                  <a:pt x="7969" y="21959"/>
                  <a:pt x="7751" y="21959"/>
                </a:cubicBezTo>
                <a:cubicBezTo>
                  <a:pt x="6498" y="21959"/>
                  <a:pt x="5266" y="21885"/>
                  <a:pt x="4053" y="21651"/>
                </a:cubicBezTo>
                <a:cubicBezTo>
                  <a:pt x="3423" y="21514"/>
                  <a:pt x="2766" y="21350"/>
                  <a:pt x="2164" y="21131"/>
                </a:cubicBezTo>
                <a:cubicBezTo>
                  <a:pt x="1835" y="21049"/>
                  <a:pt x="1534" y="20912"/>
                  <a:pt x="1260" y="20720"/>
                </a:cubicBezTo>
                <a:cubicBezTo>
                  <a:pt x="1068" y="20638"/>
                  <a:pt x="959" y="20556"/>
                  <a:pt x="986" y="20501"/>
                </a:cubicBezTo>
                <a:cubicBezTo>
                  <a:pt x="1705" y="20460"/>
                  <a:pt x="2420" y="20440"/>
                  <a:pt x="3134" y="20440"/>
                </a:cubicBezTo>
                <a:close/>
                <a:moveTo>
                  <a:pt x="45452" y="20403"/>
                </a:moveTo>
                <a:cubicBezTo>
                  <a:pt x="46901" y="20403"/>
                  <a:pt x="48349" y="20532"/>
                  <a:pt x="49753" y="20857"/>
                </a:cubicBezTo>
                <a:cubicBezTo>
                  <a:pt x="50175" y="20963"/>
                  <a:pt x="52505" y="21984"/>
                  <a:pt x="52820" y="21984"/>
                </a:cubicBezTo>
                <a:cubicBezTo>
                  <a:pt x="52832" y="21984"/>
                  <a:pt x="52841" y="21983"/>
                  <a:pt x="52847" y="21980"/>
                </a:cubicBezTo>
                <a:lnTo>
                  <a:pt x="52847" y="21980"/>
                </a:lnTo>
                <a:cubicBezTo>
                  <a:pt x="52832" y="21989"/>
                  <a:pt x="52800" y="21993"/>
                  <a:pt x="52755" y="21993"/>
                </a:cubicBezTo>
                <a:cubicBezTo>
                  <a:pt x="52396" y="21993"/>
                  <a:pt x="51189" y="21730"/>
                  <a:pt x="50848" y="21706"/>
                </a:cubicBezTo>
                <a:cubicBezTo>
                  <a:pt x="47234" y="21405"/>
                  <a:pt x="43592" y="21076"/>
                  <a:pt x="39950" y="20775"/>
                </a:cubicBezTo>
                <a:cubicBezTo>
                  <a:pt x="40635" y="20720"/>
                  <a:pt x="41319" y="20666"/>
                  <a:pt x="41401" y="20666"/>
                </a:cubicBezTo>
                <a:cubicBezTo>
                  <a:pt x="42250" y="20556"/>
                  <a:pt x="43099" y="20474"/>
                  <a:pt x="43948" y="20447"/>
                </a:cubicBezTo>
                <a:cubicBezTo>
                  <a:pt x="44448" y="20418"/>
                  <a:pt x="44950" y="20403"/>
                  <a:pt x="45452" y="20403"/>
                </a:cubicBezTo>
                <a:close/>
                <a:moveTo>
                  <a:pt x="38800" y="20939"/>
                </a:moveTo>
                <a:cubicBezTo>
                  <a:pt x="38800" y="21022"/>
                  <a:pt x="38855" y="21049"/>
                  <a:pt x="38937" y="21076"/>
                </a:cubicBezTo>
                <a:cubicBezTo>
                  <a:pt x="43729" y="21487"/>
                  <a:pt x="48520" y="21898"/>
                  <a:pt x="53285" y="22308"/>
                </a:cubicBezTo>
                <a:cubicBezTo>
                  <a:pt x="53011" y="22391"/>
                  <a:pt x="52737" y="22500"/>
                  <a:pt x="52436" y="22582"/>
                </a:cubicBezTo>
                <a:cubicBezTo>
                  <a:pt x="50838" y="22899"/>
                  <a:pt x="49232" y="23078"/>
                  <a:pt x="47611" y="23078"/>
                </a:cubicBezTo>
                <a:cubicBezTo>
                  <a:pt x="46425" y="23078"/>
                  <a:pt x="45233" y="22982"/>
                  <a:pt x="44030" y="22774"/>
                </a:cubicBezTo>
                <a:cubicBezTo>
                  <a:pt x="43482" y="22692"/>
                  <a:pt x="38417" y="21104"/>
                  <a:pt x="38444" y="21076"/>
                </a:cubicBezTo>
                <a:cubicBezTo>
                  <a:pt x="38499" y="21022"/>
                  <a:pt x="38608" y="20994"/>
                  <a:pt x="38800" y="20939"/>
                </a:cubicBezTo>
                <a:close/>
                <a:moveTo>
                  <a:pt x="33872" y="25222"/>
                </a:moveTo>
                <a:cubicBezTo>
                  <a:pt x="35047" y="25222"/>
                  <a:pt x="36220" y="25293"/>
                  <a:pt x="37404" y="25293"/>
                </a:cubicBezTo>
                <a:cubicBezTo>
                  <a:pt x="36883" y="25375"/>
                  <a:pt x="36336" y="25485"/>
                  <a:pt x="35898" y="25539"/>
                </a:cubicBezTo>
                <a:cubicBezTo>
                  <a:pt x="34775" y="25704"/>
                  <a:pt x="33680" y="25841"/>
                  <a:pt x="32557" y="25978"/>
                </a:cubicBezTo>
                <a:cubicBezTo>
                  <a:pt x="30449" y="26279"/>
                  <a:pt x="28340" y="26553"/>
                  <a:pt x="26205" y="26854"/>
                </a:cubicBezTo>
                <a:cubicBezTo>
                  <a:pt x="26150" y="26854"/>
                  <a:pt x="26122" y="26881"/>
                  <a:pt x="26095" y="26909"/>
                </a:cubicBezTo>
                <a:cubicBezTo>
                  <a:pt x="25849" y="26854"/>
                  <a:pt x="25602" y="26799"/>
                  <a:pt x="25328" y="26744"/>
                </a:cubicBezTo>
                <a:cubicBezTo>
                  <a:pt x="27382" y="26060"/>
                  <a:pt x="29463" y="25594"/>
                  <a:pt x="31599" y="25348"/>
                </a:cubicBezTo>
                <a:cubicBezTo>
                  <a:pt x="32359" y="25251"/>
                  <a:pt x="33116" y="25222"/>
                  <a:pt x="33872" y="25222"/>
                </a:cubicBezTo>
                <a:close/>
                <a:moveTo>
                  <a:pt x="8215" y="22500"/>
                </a:moveTo>
                <a:cubicBezTo>
                  <a:pt x="8270" y="22528"/>
                  <a:pt x="8325" y="22555"/>
                  <a:pt x="8379" y="22555"/>
                </a:cubicBezTo>
                <a:cubicBezTo>
                  <a:pt x="6846" y="25375"/>
                  <a:pt x="5313" y="28195"/>
                  <a:pt x="3752" y="31016"/>
                </a:cubicBezTo>
                <a:cubicBezTo>
                  <a:pt x="3779" y="30934"/>
                  <a:pt x="3779" y="30879"/>
                  <a:pt x="3779" y="30797"/>
                </a:cubicBezTo>
                <a:cubicBezTo>
                  <a:pt x="3807" y="30030"/>
                  <a:pt x="3916" y="29291"/>
                  <a:pt x="4108" y="28579"/>
                </a:cubicBezTo>
                <a:cubicBezTo>
                  <a:pt x="4765" y="26115"/>
                  <a:pt x="6244" y="24061"/>
                  <a:pt x="8215" y="22500"/>
                </a:cubicBezTo>
                <a:close/>
                <a:moveTo>
                  <a:pt x="8708" y="22966"/>
                </a:moveTo>
                <a:cubicBezTo>
                  <a:pt x="8927" y="22966"/>
                  <a:pt x="8735" y="25101"/>
                  <a:pt x="8680" y="25266"/>
                </a:cubicBezTo>
                <a:cubicBezTo>
                  <a:pt x="8407" y="26854"/>
                  <a:pt x="7640" y="28250"/>
                  <a:pt x="6627" y="29482"/>
                </a:cubicBezTo>
                <a:cubicBezTo>
                  <a:pt x="6052" y="30140"/>
                  <a:pt x="5203" y="31207"/>
                  <a:pt x="4409" y="31591"/>
                </a:cubicBezTo>
                <a:cubicBezTo>
                  <a:pt x="4135" y="31728"/>
                  <a:pt x="3971" y="31782"/>
                  <a:pt x="3861" y="31782"/>
                </a:cubicBezTo>
                <a:cubicBezTo>
                  <a:pt x="5203" y="29318"/>
                  <a:pt x="6545" y="26881"/>
                  <a:pt x="7886" y="24444"/>
                </a:cubicBezTo>
                <a:cubicBezTo>
                  <a:pt x="7886" y="24444"/>
                  <a:pt x="8571" y="22966"/>
                  <a:pt x="8708" y="22966"/>
                </a:cubicBezTo>
                <a:close/>
                <a:moveTo>
                  <a:pt x="35845" y="0"/>
                </a:moveTo>
                <a:cubicBezTo>
                  <a:pt x="34867" y="0"/>
                  <a:pt x="33931" y="111"/>
                  <a:pt x="33159" y="294"/>
                </a:cubicBezTo>
                <a:cubicBezTo>
                  <a:pt x="24124" y="2457"/>
                  <a:pt x="20646" y="13957"/>
                  <a:pt x="27245" y="20611"/>
                </a:cubicBezTo>
                <a:cubicBezTo>
                  <a:pt x="24553" y="19235"/>
                  <a:pt x="21313" y="18431"/>
                  <a:pt x="18141" y="18431"/>
                </a:cubicBezTo>
                <a:cubicBezTo>
                  <a:pt x="15507" y="18431"/>
                  <a:pt x="12921" y="18985"/>
                  <a:pt x="10734" y="20228"/>
                </a:cubicBezTo>
                <a:cubicBezTo>
                  <a:pt x="9058" y="19699"/>
                  <a:pt x="7355" y="19432"/>
                  <a:pt x="5656" y="19432"/>
                </a:cubicBezTo>
                <a:cubicBezTo>
                  <a:pt x="3830" y="19432"/>
                  <a:pt x="2006" y="19740"/>
                  <a:pt x="220" y="20364"/>
                </a:cubicBezTo>
                <a:cubicBezTo>
                  <a:pt x="83" y="20419"/>
                  <a:pt x="1" y="20666"/>
                  <a:pt x="165" y="20748"/>
                </a:cubicBezTo>
                <a:cubicBezTo>
                  <a:pt x="2297" y="21721"/>
                  <a:pt x="4547" y="22283"/>
                  <a:pt x="6849" y="22283"/>
                </a:cubicBezTo>
                <a:cubicBezTo>
                  <a:pt x="7266" y="22283"/>
                  <a:pt x="7685" y="22264"/>
                  <a:pt x="8105" y="22226"/>
                </a:cubicBezTo>
                <a:lnTo>
                  <a:pt x="8105" y="22226"/>
                </a:lnTo>
                <a:cubicBezTo>
                  <a:pt x="4710" y="24472"/>
                  <a:pt x="2985" y="28469"/>
                  <a:pt x="3396" y="32494"/>
                </a:cubicBezTo>
                <a:cubicBezTo>
                  <a:pt x="3396" y="32622"/>
                  <a:pt x="3511" y="32749"/>
                  <a:pt x="3626" y="32749"/>
                </a:cubicBezTo>
                <a:cubicBezTo>
                  <a:pt x="3660" y="32749"/>
                  <a:pt x="3694" y="32738"/>
                  <a:pt x="3724" y="32713"/>
                </a:cubicBezTo>
                <a:cubicBezTo>
                  <a:pt x="7010" y="30194"/>
                  <a:pt x="10214" y="26690"/>
                  <a:pt x="9009" y="22254"/>
                </a:cubicBezTo>
                <a:cubicBezTo>
                  <a:pt x="9009" y="22226"/>
                  <a:pt x="8982" y="22199"/>
                  <a:pt x="8954" y="22172"/>
                </a:cubicBezTo>
                <a:cubicBezTo>
                  <a:pt x="11648" y="20014"/>
                  <a:pt x="14996" y="19098"/>
                  <a:pt x="18408" y="19098"/>
                </a:cubicBezTo>
                <a:cubicBezTo>
                  <a:pt x="21795" y="19098"/>
                  <a:pt x="25244" y="20000"/>
                  <a:pt x="28176" y="21487"/>
                </a:cubicBezTo>
                <a:cubicBezTo>
                  <a:pt x="30038" y="23075"/>
                  <a:pt x="32119" y="24116"/>
                  <a:pt x="34309" y="24718"/>
                </a:cubicBezTo>
                <a:cubicBezTo>
                  <a:pt x="30969" y="24800"/>
                  <a:pt x="27656" y="25430"/>
                  <a:pt x="24452" y="26553"/>
                </a:cubicBezTo>
                <a:cubicBezTo>
                  <a:pt x="24233" y="26607"/>
                  <a:pt x="24206" y="26936"/>
                  <a:pt x="24452" y="26991"/>
                </a:cubicBezTo>
                <a:cubicBezTo>
                  <a:pt x="26607" y="27597"/>
                  <a:pt x="28805" y="27904"/>
                  <a:pt x="30992" y="27904"/>
                </a:cubicBezTo>
                <a:cubicBezTo>
                  <a:pt x="34334" y="27904"/>
                  <a:pt x="37649" y="27188"/>
                  <a:pt x="40744" y="25731"/>
                </a:cubicBezTo>
                <a:cubicBezTo>
                  <a:pt x="40845" y="25681"/>
                  <a:pt x="40783" y="25536"/>
                  <a:pt x="40686" y="25536"/>
                </a:cubicBezTo>
                <a:cubicBezTo>
                  <a:pt x="40678" y="25536"/>
                  <a:pt x="40670" y="25537"/>
                  <a:pt x="40662" y="25539"/>
                </a:cubicBezTo>
                <a:cubicBezTo>
                  <a:pt x="37550" y="26780"/>
                  <a:pt x="34312" y="27426"/>
                  <a:pt x="31057" y="27426"/>
                </a:cubicBezTo>
                <a:cubicBezTo>
                  <a:pt x="29787" y="27426"/>
                  <a:pt x="28514" y="27328"/>
                  <a:pt x="27245" y="27128"/>
                </a:cubicBezTo>
                <a:cubicBezTo>
                  <a:pt x="31325" y="26553"/>
                  <a:pt x="35405" y="25978"/>
                  <a:pt x="39485" y="25430"/>
                </a:cubicBezTo>
                <a:cubicBezTo>
                  <a:pt x="39627" y="25432"/>
                  <a:pt x="39769" y="25433"/>
                  <a:pt x="39912" y="25433"/>
                </a:cubicBezTo>
                <a:cubicBezTo>
                  <a:pt x="46387" y="25433"/>
                  <a:pt x="53270" y="23032"/>
                  <a:pt x="58816" y="21049"/>
                </a:cubicBezTo>
                <a:cubicBezTo>
                  <a:pt x="60733" y="20337"/>
                  <a:pt x="62677" y="19652"/>
                  <a:pt x="64675" y="19023"/>
                </a:cubicBezTo>
                <a:cubicBezTo>
                  <a:pt x="66209" y="18776"/>
                  <a:pt x="67715" y="18366"/>
                  <a:pt x="69084" y="17818"/>
                </a:cubicBezTo>
                <a:cubicBezTo>
                  <a:pt x="71418" y="17292"/>
                  <a:pt x="73790" y="16957"/>
                  <a:pt x="76201" y="16957"/>
                </a:cubicBezTo>
                <a:cubicBezTo>
                  <a:pt x="76675" y="16957"/>
                  <a:pt x="77150" y="16970"/>
                  <a:pt x="77627" y="16996"/>
                </a:cubicBezTo>
                <a:cubicBezTo>
                  <a:pt x="83760" y="17352"/>
                  <a:pt x="90304" y="20583"/>
                  <a:pt x="92057" y="26909"/>
                </a:cubicBezTo>
                <a:cubicBezTo>
                  <a:pt x="92960" y="30140"/>
                  <a:pt x="92166" y="33973"/>
                  <a:pt x="89675" y="36300"/>
                </a:cubicBezTo>
                <a:cubicBezTo>
                  <a:pt x="88236" y="37661"/>
                  <a:pt x="86266" y="38411"/>
                  <a:pt x="84309" y="38411"/>
                </a:cubicBezTo>
                <a:cubicBezTo>
                  <a:pt x="82802" y="38411"/>
                  <a:pt x="81303" y="37966"/>
                  <a:pt x="80064" y="37012"/>
                </a:cubicBezTo>
                <a:cubicBezTo>
                  <a:pt x="77490" y="35013"/>
                  <a:pt x="76778" y="30715"/>
                  <a:pt x="79051" y="28223"/>
                </a:cubicBezTo>
                <a:cubicBezTo>
                  <a:pt x="79991" y="27183"/>
                  <a:pt x="81410" y="26531"/>
                  <a:pt x="82796" y="26531"/>
                </a:cubicBezTo>
                <a:cubicBezTo>
                  <a:pt x="83709" y="26531"/>
                  <a:pt x="84609" y="26814"/>
                  <a:pt x="85348" y="27456"/>
                </a:cubicBezTo>
                <a:cubicBezTo>
                  <a:pt x="87622" y="29442"/>
                  <a:pt x="86478" y="33150"/>
                  <a:pt x="83536" y="33150"/>
                </a:cubicBezTo>
                <a:cubicBezTo>
                  <a:pt x="83396" y="33150"/>
                  <a:pt x="83251" y="33142"/>
                  <a:pt x="83103" y="33124"/>
                </a:cubicBezTo>
                <a:cubicBezTo>
                  <a:pt x="83086" y="33122"/>
                  <a:pt x="83069" y="33121"/>
                  <a:pt x="83053" y="33121"/>
                </a:cubicBezTo>
                <a:cubicBezTo>
                  <a:pt x="82638" y="33121"/>
                  <a:pt x="82655" y="33783"/>
                  <a:pt x="83103" y="33836"/>
                </a:cubicBezTo>
                <a:cubicBezTo>
                  <a:pt x="83292" y="33859"/>
                  <a:pt x="83476" y="33870"/>
                  <a:pt x="83653" y="33870"/>
                </a:cubicBezTo>
                <a:cubicBezTo>
                  <a:pt x="87482" y="33870"/>
                  <a:pt x="88541" y="28700"/>
                  <a:pt x="85348" y="26580"/>
                </a:cubicBezTo>
                <a:cubicBezTo>
                  <a:pt x="84499" y="26014"/>
                  <a:pt x="83612" y="25765"/>
                  <a:pt x="82746" y="25765"/>
                </a:cubicBezTo>
                <a:cubicBezTo>
                  <a:pt x="79930" y="25765"/>
                  <a:pt x="77345" y="28399"/>
                  <a:pt x="77052" y="31290"/>
                </a:cubicBezTo>
                <a:cubicBezTo>
                  <a:pt x="76614" y="35588"/>
                  <a:pt x="79900" y="39011"/>
                  <a:pt x="84144" y="39121"/>
                </a:cubicBezTo>
                <a:cubicBezTo>
                  <a:pt x="84196" y="39122"/>
                  <a:pt x="84249" y="39122"/>
                  <a:pt x="84301" y="39122"/>
                </a:cubicBezTo>
                <a:cubicBezTo>
                  <a:pt x="88797" y="39122"/>
                  <a:pt x="92230" y="35648"/>
                  <a:pt x="92960" y="31344"/>
                </a:cubicBezTo>
                <a:cubicBezTo>
                  <a:pt x="93755" y="26717"/>
                  <a:pt x="91290" y="22199"/>
                  <a:pt x="87566" y="19543"/>
                </a:cubicBezTo>
                <a:cubicBezTo>
                  <a:pt x="84244" y="17167"/>
                  <a:pt x="80201" y="16263"/>
                  <a:pt x="76165" y="16263"/>
                </a:cubicBezTo>
                <a:cubicBezTo>
                  <a:pt x="74479" y="16263"/>
                  <a:pt x="72795" y="16421"/>
                  <a:pt x="71165" y="16695"/>
                </a:cubicBezTo>
                <a:cubicBezTo>
                  <a:pt x="68591" y="17106"/>
                  <a:pt x="66017" y="17873"/>
                  <a:pt x="63389" y="18749"/>
                </a:cubicBezTo>
                <a:cubicBezTo>
                  <a:pt x="62794" y="18805"/>
                  <a:pt x="62197" y="18837"/>
                  <a:pt x="61607" y="18837"/>
                </a:cubicBezTo>
                <a:cubicBezTo>
                  <a:pt x="59045" y="18837"/>
                  <a:pt x="56607" y="18245"/>
                  <a:pt x="54982" y="16531"/>
                </a:cubicBezTo>
                <a:cubicBezTo>
                  <a:pt x="52049" y="13435"/>
                  <a:pt x="55501" y="10123"/>
                  <a:pt x="58817" y="10123"/>
                </a:cubicBezTo>
                <a:cubicBezTo>
                  <a:pt x="58844" y="10123"/>
                  <a:pt x="58871" y="10123"/>
                  <a:pt x="58898" y="10124"/>
                </a:cubicBezTo>
                <a:cubicBezTo>
                  <a:pt x="60596" y="10151"/>
                  <a:pt x="62293" y="10918"/>
                  <a:pt x="62978" y="12561"/>
                </a:cubicBezTo>
                <a:cubicBezTo>
                  <a:pt x="63953" y="14877"/>
                  <a:pt x="62591" y="15676"/>
                  <a:pt x="60985" y="15676"/>
                </a:cubicBezTo>
                <a:cubicBezTo>
                  <a:pt x="60065" y="15676"/>
                  <a:pt x="59066" y="15414"/>
                  <a:pt x="58378" y="15025"/>
                </a:cubicBezTo>
                <a:cubicBezTo>
                  <a:pt x="58342" y="15005"/>
                  <a:pt x="58306" y="14996"/>
                  <a:pt x="58272" y="14996"/>
                </a:cubicBezTo>
                <a:cubicBezTo>
                  <a:pt x="58077" y="14996"/>
                  <a:pt x="57948" y="15296"/>
                  <a:pt x="58159" y="15436"/>
                </a:cubicBezTo>
                <a:cubicBezTo>
                  <a:pt x="58995" y="15931"/>
                  <a:pt x="59980" y="16340"/>
                  <a:pt x="60948" y="16340"/>
                </a:cubicBezTo>
                <a:cubicBezTo>
                  <a:pt x="61533" y="16340"/>
                  <a:pt x="62113" y="16191"/>
                  <a:pt x="62649" y="15819"/>
                </a:cubicBezTo>
                <a:cubicBezTo>
                  <a:pt x="63799" y="14998"/>
                  <a:pt x="63964" y="13629"/>
                  <a:pt x="63443" y="12396"/>
                </a:cubicBezTo>
                <a:cubicBezTo>
                  <a:pt x="62651" y="10515"/>
                  <a:pt x="60616" y="9599"/>
                  <a:pt x="58591" y="9599"/>
                </a:cubicBezTo>
                <a:cubicBezTo>
                  <a:pt x="57255" y="9599"/>
                  <a:pt x="55923" y="9997"/>
                  <a:pt x="54955" y="10781"/>
                </a:cubicBezTo>
                <a:cubicBezTo>
                  <a:pt x="52053" y="13163"/>
                  <a:pt x="53559" y="16914"/>
                  <a:pt x="56571" y="18256"/>
                </a:cubicBezTo>
                <a:cubicBezTo>
                  <a:pt x="58186" y="18968"/>
                  <a:pt x="59993" y="19269"/>
                  <a:pt x="61855" y="19269"/>
                </a:cubicBezTo>
                <a:cubicBezTo>
                  <a:pt x="59172" y="20200"/>
                  <a:pt x="56461" y="21241"/>
                  <a:pt x="53750" y="22144"/>
                </a:cubicBezTo>
                <a:cubicBezTo>
                  <a:pt x="53750" y="22089"/>
                  <a:pt x="53723" y="22007"/>
                  <a:pt x="53641" y="21953"/>
                </a:cubicBezTo>
                <a:cubicBezTo>
                  <a:pt x="50994" y="20505"/>
                  <a:pt x="48160" y="20033"/>
                  <a:pt x="45276" y="20033"/>
                </a:cubicBezTo>
                <a:cubicBezTo>
                  <a:pt x="42760" y="20033"/>
                  <a:pt x="40206" y="20392"/>
                  <a:pt x="37705" y="20775"/>
                </a:cubicBezTo>
                <a:cubicBezTo>
                  <a:pt x="37513" y="20803"/>
                  <a:pt x="37486" y="21076"/>
                  <a:pt x="37650" y="21158"/>
                </a:cubicBezTo>
                <a:cubicBezTo>
                  <a:pt x="40799" y="22686"/>
                  <a:pt x="44312" y="23528"/>
                  <a:pt x="47807" y="23528"/>
                </a:cubicBezTo>
                <a:cubicBezTo>
                  <a:pt x="48383" y="23528"/>
                  <a:pt x="48960" y="23505"/>
                  <a:pt x="49534" y="23459"/>
                </a:cubicBezTo>
                <a:lnTo>
                  <a:pt x="49534" y="23459"/>
                </a:lnTo>
                <a:cubicBezTo>
                  <a:pt x="46583" y="24252"/>
                  <a:pt x="43625" y="24784"/>
                  <a:pt x="40674" y="24784"/>
                </a:cubicBezTo>
                <a:cubicBezTo>
                  <a:pt x="37820" y="24784"/>
                  <a:pt x="34973" y="24286"/>
                  <a:pt x="32146" y="23048"/>
                </a:cubicBezTo>
                <a:cubicBezTo>
                  <a:pt x="28614" y="21487"/>
                  <a:pt x="25766" y="18749"/>
                  <a:pt x="24836" y="14916"/>
                </a:cubicBezTo>
                <a:cubicBezTo>
                  <a:pt x="23987" y="11493"/>
                  <a:pt x="24644" y="7769"/>
                  <a:pt x="26917" y="5003"/>
                </a:cubicBezTo>
                <a:cubicBezTo>
                  <a:pt x="29073" y="2362"/>
                  <a:pt x="32476" y="676"/>
                  <a:pt x="35924" y="676"/>
                </a:cubicBezTo>
                <a:cubicBezTo>
                  <a:pt x="35979" y="676"/>
                  <a:pt x="36034" y="676"/>
                  <a:pt x="36089" y="677"/>
                </a:cubicBezTo>
                <a:cubicBezTo>
                  <a:pt x="37979" y="705"/>
                  <a:pt x="40361" y="1280"/>
                  <a:pt x="41429" y="3005"/>
                </a:cubicBezTo>
                <a:cubicBezTo>
                  <a:pt x="42919" y="5397"/>
                  <a:pt x="40885" y="7790"/>
                  <a:pt x="38584" y="7790"/>
                </a:cubicBezTo>
                <a:cubicBezTo>
                  <a:pt x="37884" y="7790"/>
                  <a:pt x="37158" y="7568"/>
                  <a:pt x="36500" y="7057"/>
                </a:cubicBezTo>
                <a:cubicBezTo>
                  <a:pt x="36463" y="7027"/>
                  <a:pt x="36424" y="7014"/>
                  <a:pt x="36387" y="7014"/>
                </a:cubicBezTo>
                <a:cubicBezTo>
                  <a:pt x="36257" y="7014"/>
                  <a:pt x="36153" y="7170"/>
                  <a:pt x="36281" y="7276"/>
                </a:cubicBezTo>
                <a:cubicBezTo>
                  <a:pt x="37071" y="7949"/>
                  <a:pt x="38006" y="8257"/>
                  <a:pt x="38911" y="8257"/>
                </a:cubicBezTo>
                <a:cubicBezTo>
                  <a:pt x="40951" y="8257"/>
                  <a:pt x="42836" y="6686"/>
                  <a:pt x="42551" y="4182"/>
                </a:cubicBezTo>
                <a:cubicBezTo>
                  <a:pt x="42201" y="1028"/>
                  <a:pt x="38824" y="0"/>
                  <a:pt x="35845" y="0"/>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4"/>
          <p:cNvSpPr/>
          <p:nvPr/>
        </p:nvSpPr>
        <p:spPr>
          <a:xfrm rot="7193467">
            <a:off x="7167786" y="3586319"/>
            <a:ext cx="3029826" cy="1264315"/>
          </a:xfrm>
          <a:custGeom>
            <a:avLst/>
            <a:gdLst/>
            <a:ahLst/>
            <a:cxnLst/>
            <a:rect l="l" t="t" r="r" b="b"/>
            <a:pathLst>
              <a:path w="93755" h="39123" extrusionOk="0">
                <a:moveTo>
                  <a:pt x="5182" y="19675"/>
                </a:moveTo>
                <a:cubicBezTo>
                  <a:pt x="6948" y="19675"/>
                  <a:pt x="8805" y="20036"/>
                  <a:pt x="10296" y="20474"/>
                </a:cubicBezTo>
                <a:cubicBezTo>
                  <a:pt x="10159" y="20583"/>
                  <a:pt x="9995" y="20666"/>
                  <a:pt x="9858" y="20775"/>
                </a:cubicBezTo>
                <a:cubicBezTo>
                  <a:pt x="7811" y="20420"/>
                  <a:pt x="5764" y="20224"/>
                  <a:pt x="3718" y="20224"/>
                </a:cubicBezTo>
                <a:cubicBezTo>
                  <a:pt x="3081" y="20224"/>
                  <a:pt x="2444" y="20243"/>
                  <a:pt x="1808" y="20282"/>
                </a:cubicBezTo>
                <a:cubicBezTo>
                  <a:pt x="2791" y="19847"/>
                  <a:pt x="3965" y="19675"/>
                  <a:pt x="5182" y="19675"/>
                </a:cubicBezTo>
                <a:close/>
                <a:moveTo>
                  <a:pt x="3134" y="20440"/>
                </a:moveTo>
                <a:cubicBezTo>
                  <a:pt x="5273" y="20440"/>
                  <a:pt x="7394" y="20625"/>
                  <a:pt x="9529" y="20994"/>
                </a:cubicBezTo>
                <a:cubicBezTo>
                  <a:pt x="9146" y="21295"/>
                  <a:pt x="8763" y="21624"/>
                  <a:pt x="8407" y="21953"/>
                </a:cubicBezTo>
                <a:cubicBezTo>
                  <a:pt x="8187" y="21957"/>
                  <a:pt x="7969" y="21959"/>
                  <a:pt x="7751" y="21959"/>
                </a:cubicBezTo>
                <a:cubicBezTo>
                  <a:pt x="6498" y="21959"/>
                  <a:pt x="5266" y="21885"/>
                  <a:pt x="4053" y="21651"/>
                </a:cubicBezTo>
                <a:cubicBezTo>
                  <a:pt x="3423" y="21514"/>
                  <a:pt x="2766" y="21350"/>
                  <a:pt x="2164" y="21131"/>
                </a:cubicBezTo>
                <a:cubicBezTo>
                  <a:pt x="1835" y="21049"/>
                  <a:pt x="1534" y="20912"/>
                  <a:pt x="1260" y="20720"/>
                </a:cubicBezTo>
                <a:cubicBezTo>
                  <a:pt x="1068" y="20638"/>
                  <a:pt x="959" y="20556"/>
                  <a:pt x="986" y="20501"/>
                </a:cubicBezTo>
                <a:cubicBezTo>
                  <a:pt x="1705" y="20460"/>
                  <a:pt x="2420" y="20440"/>
                  <a:pt x="3134" y="20440"/>
                </a:cubicBezTo>
                <a:close/>
                <a:moveTo>
                  <a:pt x="45452" y="20403"/>
                </a:moveTo>
                <a:cubicBezTo>
                  <a:pt x="46901" y="20403"/>
                  <a:pt x="48349" y="20532"/>
                  <a:pt x="49753" y="20857"/>
                </a:cubicBezTo>
                <a:cubicBezTo>
                  <a:pt x="50175" y="20963"/>
                  <a:pt x="52505" y="21984"/>
                  <a:pt x="52820" y="21984"/>
                </a:cubicBezTo>
                <a:cubicBezTo>
                  <a:pt x="52832" y="21984"/>
                  <a:pt x="52841" y="21983"/>
                  <a:pt x="52847" y="21980"/>
                </a:cubicBezTo>
                <a:lnTo>
                  <a:pt x="52847" y="21980"/>
                </a:lnTo>
                <a:cubicBezTo>
                  <a:pt x="52832" y="21989"/>
                  <a:pt x="52800" y="21993"/>
                  <a:pt x="52755" y="21993"/>
                </a:cubicBezTo>
                <a:cubicBezTo>
                  <a:pt x="52396" y="21993"/>
                  <a:pt x="51189" y="21730"/>
                  <a:pt x="50848" y="21706"/>
                </a:cubicBezTo>
                <a:cubicBezTo>
                  <a:pt x="47234" y="21405"/>
                  <a:pt x="43592" y="21076"/>
                  <a:pt x="39950" y="20775"/>
                </a:cubicBezTo>
                <a:cubicBezTo>
                  <a:pt x="40635" y="20720"/>
                  <a:pt x="41319" y="20666"/>
                  <a:pt x="41401" y="20666"/>
                </a:cubicBezTo>
                <a:cubicBezTo>
                  <a:pt x="42250" y="20556"/>
                  <a:pt x="43099" y="20474"/>
                  <a:pt x="43948" y="20447"/>
                </a:cubicBezTo>
                <a:cubicBezTo>
                  <a:pt x="44448" y="20418"/>
                  <a:pt x="44950" y="20403"/>
                  <a:pt x="45452" y="20403"/>
                </a:cubicBezTo>
                <a:close/>
                <a:moveTo>
                  <a:pt x="38800" y="20939"/>
                </a:moveTo>
                <a:cubicBezTo>
                  <a:pt x="38800" y="21022"/>
                  <a:pt x="38855" y="21049"/>
                  <a:pt x="38937" y="21076"/>
                </a:cubicBezTo>
                <a:cubicBezTo>
                  <a:pt x="43729" y="21487"/>
                  <a:pt x="48520" y="21898"/>
                  <a:pt x="53285" y="22308"/>
                </a:cubicBezTo>
                <a:cubicBezTo>
                  <a:pt x="53011" y="22391"/>
                  <a:pt x="52737" y="22500"/>
                  <a:pt x="52436" y="22582"/>
                </a:cubicBezTo>
                <a:cubicBezTo>
                  <a:pt x="50838" y="22899"/>
                  <a:pt x="49232" y="23078"/>
                  <a:pt x="47611" y="23078"/>
                </a:cubicBezTo>
                <a:cubicBezTo>
                  <a:pt x="46425" y="23078"/>
                  <a:pt x="45233" y="22982"/>
                  <a:pt x="44030" y="22774"/>
                </a:cubicBezTo>
                <a:cubicBezTo>
                  <a:pt x="43482" y="22692"/>
                  <a:pt x="38417" y="21104"/>
                  <a:pt x="38444" y="21076"/>
                </a:cubicBezTo>
                <a:cubicBezTo>
                  <a:pt x="38499" y="21022"/>
                  <a:pt x="38608" y="20994"/>
                  <a:pt x="38800" y="20939"/>
                </a:cubicBezTo>
                <a:close/>
                <a:moveTo>
                  <a:pt x="33872" y="25222"/>
                </a:moveTo>
                <a:cubicBezTo>
                  <a:pt x="35047" y="25222"/>
                  <a:pt x="36220" y="25293"/>
                  <a:pt x="37404" y="25293"/>
                </a:cubicBezTo>
                <a:cubicBezTo>
                  <a:pt x="36883" y="25375"/>
                  <a:pt x="36336" y="25485"/>
                  <a:pt x="35898" y="25539"/>
                </a:cubicBezTo>
                <a:cubicBezTo>
                  <a:pt x="34775" y="25704"/>
                  <a:pt x="33680" y="25841"/>
                  <a:pt x="32557" y="25978"/>
                </a:cubicBezTo>
                <a:cubicBezTo>
                  <a:pt x="30449" y="26279"/>
                  <a:pt x="28340" y="26553"/>
                  <a:pt x="26205" y="26854"/>
                </a:cubicBezTo>
                <a:cubicBezTo>
                  <a:pt x="26150" y="26854"/>
                  <a:pt x="26122" y="26881"/>
                  <a:pt x="26095" y="26909"/>
                </a:cubicBezTo>
                <a:cubicBezTo>
                  <a:pt x="25849" y="26854"/>
                  <a:pt x="25602" y="26799"/>
                  <a:pt x="25328" y="26744"/>
                </a:cubicBezTo>
                <a:cubicBezTo>
                  <a:pt x="27382" y="26060"/>
                  <a:pt x="29463" y="25594"/>
                  <a:pt x="31599" y="25348"/>
                </a:cubicBezTo>
                <a:cubicBezTo>
                  <a:pt x="32359" y="25251"/>
                  <a:pt x="33116" y="25222"/>
                  <a:pt x="33872" y="25222"/>
                </a:cubicBezTo>
                <a:close/>
                <a:moveTo>
                  <a:pt x="8215" y="22500"/>
                </a:moveTo>
                <a:cubicBezTo>
                  <a:pt x="8270" y="22528"/>
                  <a:pt x="8325" y="22555"/>
                  <a:pt x="8379" y="22555"/>
                </a:cubicBezTo>
                <a:cubicBezTo>
                  <a:pt x="6846" y="25375"/>
                  <a:pt x="5313" y="28195"/>
                  <a:pt x="3752" y="31016"/>
                </a:cubicBezTo>
                <a:cubicBezTo>
                  <a:pt x="3779" y="30934"/>
                  <a:pt x="3779" y="30879"/>
                  <a:pt x="3779" y="30797"/>
                </a:cubicBezTo>
                <a:cubicBezTo>
                  <a:pt x="3807" y="30030"/>
                  <a:pt x="3916" y="29291"/>
                  <a:pt x="4108" y="28579"/>
                </a:cubicBezTo>
                <a:cubicBezTo>
                  <a:pt x="4765" y="26115"/>
                  <a:pt x="6244" y="24061"/>
                  <a:pt x="8215" y="22500"/>
                </a:cubicBezTo>
                <a:close/>
                <a:moveTo>
                  <a:pt x="8708" y="22966"/>
                </a:moveTo>
                <a:cubicBezTo>
                  <a:pt x="8927" y="22966"/>
                  <a:pt x="8735" y="25101"/>
                  <a:pt x="8680" y="25266"/>
                </a:cubicBezTo>
                <a:cubicBezTo>
                  <a:pt x="8407" y="26854"/>
                  <a:pt x="7640" y="28250"/>
                  <a:pt x="6627" y="29482"/>
                </a:cubicBezTo>
                <a:cubicBezTo>
                  <a:pt x="6052" y="30140"/>
                  <a:pt x="5203" y="31207"/>
                  <a:pt x="4409" y="31591"/>
                </a:cubicBezTo>
                <a:cubicBezTo>
                  <a:pt x="4135" y="31728"/>
                  <a:pt x="3971" y="31782"/>
                  <a:pt x="3861" y="31782"/>
                </a:cubicBezTo>
                <a:cubicBezTo>
                  <a:pt x="5203" y="29318"/>
                  <a:pt x="6545" y="26881"/>
                  <a:pt x="7886" y="24444"/>
                </a:cubicBezTo>
                <a:cubicBezTo>
                  <a:pt x="7886" y="24444"/>
                  <a:pt x="8571" y="22966"/>
                  <a:pt x="8708" y="22966"/>
                </a:cubicBezTo>
                <a:close/>
                <a:moveTo>
                  <a:pt x="35845" y="0"/>
                </a:moveTo>
                <a:cubicBezTo>
                  <a:pt x="34867" y="0"/>
                  <a:pt x="33931" y="111"/>
                  <a:pt x="33159" y="294"/>
                </a:cubicBezTo>
                <a:cubicBezTo>
                  <a:pt x="24124" y="2457"/>
                  <a:pt x="20646" y="13957"/>
                  <a:pt x="27245" y="20611"/>
                </a:cubicBezTo>
                <a:cubicBezTo>
                  <a:pt x="24553" y="19235"/>
                  <a:pt x="21313" y="18431"/>
                  <a:pt x="18141" y="18431"/>
                </a:cubicBezTo>
                <a:cubicBezTo>
                  <a:pt x="15507" y="18431"/>
                  <a:pt x="12921" y="18985"/>
                  <a:pt x="10734" y="20228"/>
                </a:cubicBezTo>
                <a:cubicBezTo>
                  <a:pt x="9058" y="19699"/>
                  <a:pt x="7355" y="19432"/>
                  <a:pt x="5656" y="19432"/>
                </a:cubicBezTo>
                <a:cubicBezTo>
                  <a:pt x="3830" y="19432"/>
                  <a:pt x="2006" y="19740"/>
                  <a:pt x="220" y="20364"/>
                </a:cubicBezTo>
                <a:cubicBezTo>
                  <a:pt x="83" y="20419"/>
                  <a:pt x="1" y="20666"/>
                  <a:pt x="165" y="20748"/>
                </a:cubicBezTo>
                <a:cubicBezTo>
                  <a:pt x="2297" y="21721"/>
                  <a:pt x="4547" y="22283"/>
                  <a:pt x="6849" y="22283"/>
                </a:cubicBezTo>
                <a:cubicBezTo>
                  <a:pt x="7266" y="22283"/>
                  <a:pt x="7685" y="22264"/>
                  <a:pt x="8105" y="22226"/>
                </a:cubicBezTo>
                <a:lnTo>
                  <a:pt x="8105" y="22226"/>
                </a:lnTo>
                <a:cubicBezTo>
                  <a:pt x="4710" y="24472"/>
                  <a:pt x="2985" y="28469"/>
                  <a:pt x="3396" y="32494"/>
                </a:cubicBezTo>
                <a:cubicBezTo>
                  <a:pt x="3396" y="32622"/>
                  <a:pt x="3511" y="32749"/>
                  <a:pt x="3626" y="32749"/>
                </a:cubicBezTo>
                <a:cubicBezTo>
                  <a:pt x="3660" y="32749"/>
                  <a:pt x="3694" y="32738"/>
                  <a:pt x="3724" y="32713"/>
                </a:cubicBezTo>
                <a:cubicBezTo>
                  <a:pt x="7010" y="30194"/>
                  <a:pt x="10214" y="26690"/>
                  <a:pt x="9009" y="22254"/>
                </a:cubicBezTo>
                <a:cubicBezTo>
                  <a:pt x="9009" y="22226"/>
                  <a:pt x="8982" y="22199"/>
                  <a:pt x="8954" y="22172"/>
                </a:cubicBezTo>
                <a:cubicBezTo>
                  <a:pt x="11648" y="20014"/>
                  <a:pt x="14996" y="19098"/>
                  <a:pt x="18408" y="19098"/>
                </a:cubicBezTo>
                <a:cubicBezTo>
                  <a:pt x="21795" y="19098"/>
                  <a:pt x="25244" y="20000"/>
                  <a:pt x="28176" y="21487"/>
                </a:cubicBezTo>
                <a:cubicBezTo>
                  <a:pt x="30038" y="23075"/>
                  <a:pt x="32119" y="24116"/>
                  <a:pt x="34309" y="24718"/>
                </a:cubicBezTo>
                <a:cubicBezTo>
                  <a:pt x="30969" y="24800"/>
                  <a:pt x="27656" y="25430"/>
                  <a:pt x="24452" y="26553"/>
                </a:cubicBezTo>
                <a:cubicBezTo>
                  <a:pt x="24233" y="26607"/>
                  <a:pt x="24206" y="26936"/>
                  <a:pt x="24452" y="26991"/>
                </a:cubicBezTo>
                <a:cubicBezTo>
                  <a:pt x="26607" y="27597"/>
                  <a:pt x="28805" y="27904"/>
                  <a:pt x="30992" y="27904"/>
                </a:cubicBezTo>
                <a:cubicBezTo>
                  <a:pt x="34334" y="27904"/>
                  <a:pt x="37649" y="27188"/>
                  <a:pt x="40744" y="25731"/>
                </a:cubicBezTo>
                <a:cubicBezTo>
                  <a:pt x="40845" y="25681"/>
                  <a:pt x="40783" y="25536"/>
                  <a:pt x="40686" y="25536"/>
                </a:cubicBezTo>
                <a:cubicBezTo>
                  <a:pt x="40678" y="25536"/>
                  <a:pt x="40670" y="25537"/>
                  <a:pt x="40662" y="25539"/>
                </a:cubicBezTo>
                <a:cubicBezTo>
                  <a:pt x="37550" y="26780"/>
                  <a:pt x="34312" y="27426"/>
                  <a:pt x="31057" y="27426"/>
                </a:cubicBezTo>
                <a:cubicBezTo>
                  <a:pt x="29787" y="27426"/>
                  <a:pt x="28514" y="27328"/>
                  <a:pt x="27245" y="27128"/>
                </a:cubicBezTo>
                <a:cubicBezTo>
                  <a:pt x="31325" y="26553"/>
                  <a:pt x="35405" y="25978"/>
                  <a:pt x="39485" y="25430"/>
                </a:cubicBezTo>
                <a:cubicBezTo>
                  <a:pt x="39627" y="25432"/>
                  <a:pt x="39769" y="25433"/>
                  <a:pt x="39912" y="25433"/>
                </a:cubicBezTo>
                <a:cubicBezTo>
                  <a:pt x="46387" y="25433"/>
                  <a:pt x="53270" y="23032"/>
                  <a:pt x="58816" y="21049"/>
                </a:cubicBezTo>
                <a:cubicBezTo>
                  <a:pt x="60733" y="20337"/>
                  <a:pt x="62677" y="19652"/>
                  <a:pt x="64675" y="19023"/>
                </a:cubicBezTo>
                <a:cubicBezTo>
                  <a:pt x="66209" y="18776"/>
                  <a:pt x="67715" y="18366"/>
                  <a:pt x="69084" y="17818"/>
                </a:cubicBezTo>
                <a:cubicBezTo>
                  <a:pt x="71418" y="17292"/>
                  <a:pt x="73790" y="16957"/>
                  <a:pt x="76201" y="16957"/>
                </a:cubicBezTo>
                <a:cubicBezTo>
                  <a:pt x="76675" y="16957"/>
                  <a:pt x="77150" y="16970"/>
                  <a:pt x="77627" y="16996"/>
                </a:cubicBezTo>
                <a:cubicBezTo>
                  <a:pt x="83760" y="17352"/>
                  <a:pt x="90304" y="20583"/>
                  <a:pt x="92057" y="26909"/>
                </a:cubicBezTo>
                <a:cubicBezTo>
                  <a:pt x="92960" y="30140"/>
                  <a:pt x="92166" y="33973"/>
                  <a:pt x="89675" y="36300"/>
                </a:cubicBezTo>
                <a:cubicBezTo>
                  <a:pt x="88236" y="37661"/>
                  <a:pt x="86266" y="38411"/>
                  <a:pt x="84309" y="38411"/>
                </a:cubicBezTo>
                <a:cubicBezTo>
                  <a:pt x="82802" y="38411"/>
                  <a:pt x="81303" y="37966"/>
                  <a:pt x="80064" y="37012"/>
                </a:cubicBezTo>
                <a:cubicBezTo>
                  <a:pt x="77490" y="35013"/>
                  <a:pt x="76778" y="30715"/>
                  <a:pt x="79051" y="28223"/>
                </a:cubicBezTo>
                <a:cubicBezTo>
                  <a:pt x="79991" y="27183"/>
                  <a:pt x="81410" y="26531"/>
                  <a:pt x="82796" y="26531"/>
                </a:cubicBezTo>
                <a:cubicBezTo>
                  <a:pt x="83709" y="26531"/>
                  <a:pt x="84609" y="26814"/>
                  <a:pt x="85348" y="27456"/>
                </a:cubicBezTo>
                <a:cubicBezTo>
                  <a:pt x="87622" y="29442"/>
                  <a:pt x="86478" y="33150"/>
                  <a:pt x="83536" y="33150"/>
                </a:cubicBezTo>
                <a:cubicBezTo>
                  <a:pt x="83396" y="33150"/>
                  <a:pt x="83251" y="33142"/>
                  <a:pt x="83103" y="33124"/>
                </a:cubicBezTo>
                <a:cubicBezTo>
                  <a:pt x="83086" y="33122"/>
                  <a:pt x="83069" y="33121"/>
                  <a:pt x="83053" y="33121"/>
                </a:cubicBezTo>
                <a:cubicBezTo>
                  <a:pt x="82638" y="33121"/>
                  <a:pt x="82655" y="33783"/>
                  <a:pt x="83103" y="33836"/>
                </a:cubicBezTo>
                <a:cubicBezTo>
                  <a:pt x="83292" y="33859"/>
                  <a:pt x="83476" y="33870"/>
                  <a:pt x="83653" y="33870"/>
                </a:cubicBezTo>
                <a:cubicBezTo>
                  <a:pt x="87482" y="33870"/>
                  <a:pt x="88541" y="28700"/>
                  <a:pt x="85348" y="26580"/>
                </a:cubicBezTo>
                <a:cubicBezTo>
                  <a:pt x="84499" y="26014"/>
                  <a:pt x="83612" y="25765"/>
                  <a:pt x="82746" y="25765"/>
                </a:cubicBezTo>
                <a:cubicBezTo>
                  <a:pt x="79930" y="25765"/>
                  <a:pt x="77345" y="28399"/>
                  <a:pt x="77052" y="31290"/>
                </a:cubicBezTo>
                <a:cubicBezTo>
                  <a:pt x="76614" y="35588"/>
                  <a:pt x="79900" y="39011"/>
                  <a:pt x="84144" y="39121"/>
                </a:cubicBezTo>
                <a:cubicBezTo>
                  <a:pt x="84196" y="39122"/>
                  <a:pt x="84249" y="39122"/>
                  <a:pt x="84301" y="39122"/>
                </a:cubicBezTo>
                <a:cubicBezTo>
                  <a:pt x="88797" y="39122"/>
                  <a:pt x="92230" y="35648"/>
                  <a:pt x="92960" y="31344"/>
                </a:cubicBezTo>
                <a:cubicBezTo>
                  <a:pt x="93755" y="26717"/>
                  <a:pt x="91290" y="22199"/>
                  <a:pt x="87566" y="19543"/>
                </a:cubicBezTo>
                <a:cubicBezTo>
                  <a:pt x="84244" y="17167"/>
                  <a:pt x="80201" y="16263"/>
                  <a:pt x="76165" y="16263"/>
                </a:cubicBezTo>
                <a:cubicBezTo>
                  <a:pt x="74479" y="16263"/>
                  <a:pt x="72795" y="16421"/>
                  <a:pt x="71165" y="16695"/>
                </a:cubicBezTo>
                <a:cubicBezTo>
                  <a:pt x="68591" y="17106"/>
                  <a:pt x="66017" y="17873"/>
                  <a:pt x="63389" y="18749"/>
                </a:cubicBezTo>
                <a:cubicBezTo>
                  <a:pt x="62794" y="18805"/>
                  <a:pt x="62197" y="18837"/>
                  <a:pt x="61607" y="18837"/>
                </a:cubicBezTo>
                <a:cubicBezTo>
                  <a:pt x="59045" y="18837"/>
                  <a:pt x="56607" y="18245"/>
                  <a:pt x="54982" y="16531"/>
                </a:cubicBezTo>
                <a:cubicBezTo>
                  <a:pt x="52049" y="13435"/>
                  <a:pt x="55501" y="10123"/>
                  <a:pt x="58817" y="10123"/>
                </a:cubicBezTo>
                <a:cubicBezTo>
                  <a:pt x="58844" y="10123"/>
                  <a:pt x="58871" y="10123"/>
                  <a:pt x="58898" y="10124"/>
                </a:cubicBezTo>
                <a:cubicBezTo>
                  <a:pt x="60596" y="10151"/>
                  <a:pt x="62293" y="10918"/>
                  <a:pt x="62978" y="12561"/>
                </a:cubicBezTo>
                <a:cubicBezTo>
                  <a:pt x="63953" y="14877"/>
                  <a:pt x="62591" y="15676"/>
                  <a:pt x="60985" y="15676"/>
                </a:cubicBezTo>
                <a:cubicBezTo>
                  <a:pt x="60065" y="15676"/>
                  <a:pt x="59066" y="15414"/>
                  <a:pt x="58378" y="15025"/>
                </a:cubicBezTo>
                <a:cubicBezTo>
                  <a:pt x="58342" y="15005"/>
                  <a:pt x="58306" y="14996"/>
                  <a:pt x="58272" y="14996"/>
                </a:cubicBezTo>
                <a:cubicBezTo>
                  <a:pt x="58077" y="14996"/>
                  <a:pt x="57948" y="15296"/>
                  <a:pt x="58159" y="15436"/>
                </a:cubicBezTo>
                <a:cubicBezTo>
                  <a:pt x="58995" y="15931"/>
                  <a:pt x="59980" y="16340"/>
                  <a:pt x="60948" y="16340"/>
                </a:cubicBezTo>
                <a:cubicBezTo>
                  <a:pt x="61533" y="16340"/>
                  <a:pt x="62113" y="16191"/>
                  <a:pt x="62649" y="15819"/>
                </a:cubicBezTo>
                <a:cubicBezTo>
                  <a:pt x="63799" y="14998"/>
                  <a:pt x="63964" y="13629"/>
                  <a:pt x="63443" y="12396"/>
                </a:cubicBezTo>
                <a:cubicBezTo>
                  <a:pt x="62651" y="10515"/>
                  <a:pt x="60616" y="9599"/>
                  <a:pt x="58591" y="9599"/>
                </a:cubicBezTo>
                <a:cubicBezTo>
                  <a:pt x="57255" y="9599"/>
                  <a:pt x="55923" y="9997"/>
                  <a:pt x="54955" y="10781"/>
                </a:cubicBezTo>
                <a:cubicBezTo>
                  <a:pt x="52053" y="13163"/>
                  <a:pt x="53559" y="16914"/>
                  <a:pt x="56571" y="18256"/>
                </a:cubicBezTo>
                <a:cubicBezTo>
                  <a:pt x="58186" y="18968"/>
                  <a:pt x="59993" y="19269"/>
                  <a:pt x="61855" y="19269"/>
                </a:cubicBezTo>
                <a:cubicBezTo>
                  <a:pt x="59172" y="20200"/>
                  <a:pt x="56461" y="21241"/>
                  <a:pt x="53750" y="22144"/>
                </a:cubicBezTo>
                <a:cubicBezTo>
                  <a:pt x="53750" y="22089"/>
                  <a:pt x="53723" y="22007"/>
                  <a:pt x="53641" y="21953"/>
                </a:cubicBezTo>
                <a:cubicBezTo>
                  <a:pt x="50994" y="20505"/>
                  <a:pt x="48160" y="20033"/>
                  <a:pt x="45276" y="20033"/>
                </a:cubicBezTo>
                <a:cubicBezTo>
                  <a:pt x="42760" y="20033"/>
                  <a:pt x="40206" y="20392"/>
                  <a:pt x="37705" y="20775"/>
                </a:cubicBezTo>
                <a:cubicBezTo>
                  <a:pt x="37513" y="20803"/>
                  <a:pt x="37486" y="21076"/>
                  <a:pt x="37650" y="21158"/>
                </a:cubicBezTo>
                <a:cubicBezTo>
                  <a:pt x="40799" y="22686"/>
                  <a:pt x="44312" y="23528"/>
                  <a:pt x="47807" y="23528"/>
                </a:cubicBezTo>
                <a:cubicBezTo>
                  <a:pt x="48383" y="23528"/>
                  <a:pt x="48960" y="23505"/>
                  <a:pt x="49534" y="23459"/>
                </a:cubicBezTo>
                <a:lnTo>
                  <a:pt x="49534" y="23459"/>
                </a:lnTo>
                <a:cubicBezTo>
                  <a:pt x="46583" y="24252"/>
                  <a:pt x="43625" y="24784"/>
                  <a:pt x="40674" y="24784"/>
                </a:cubicBezTo>
                <a:cubicBezTo>
                  <a:pt x="37820" y="24784"/>
                  <a:pt x="34973" y="24286"/>
                  <a:pt x="32146" y="23048"/>
                </a:cubicBezTo>
                <a:cubicBezTo>
                  <a:pt x="28614" y="21487"/>
                  <a:pt x="25766" y="18749"/>
                  <a:pt x="24836" y="14916"/>
                </a:cubicBezTo>
                <a:cubicBezTo>
                  <a:pt x="23987" y="11493"/>
                  <a:pt x="24644" y="7769"/>
                  <a:pt x="26917" y="5003"/>
                </a:cubicBezTo>
                <a:cubicBezTo>
                  <a:pt x="29073" y="2362"/>
                  <a:pt x="32476" y="676"/>
                  <a:pt x="35924" y="676"/>
                </a:cubicBezTo>
                <a:cubicBezTo>
                  <a:pt x="35979" y="676"/>
                  <a:pt x="36034" y="676"/>
                  <a:pt x="36089" y="677"/>
                </a:cubicBezTo>
                <a:cubicBezTo>
                  <a:pt x="37979" y="705"/>
                  <a:pt x="40361" y="1280"/>
                  <a:pt x="41429" y="3005"/>
                </a:cubicBezTo>
                <a:cubicBezTo>
                  <a:pt x="42919" y="5397"/>
                  <a:pt x="40885" y="7790"/>
                  <a:pt x="38584" y="7790"/>
                </a:cubicBezTo>
                <a:cubicBezTo>
                  <a:pt x="37884" y="7790"/>
                  <a:pt x="37158" y="7568"/>
                  <a:pt x="36500" y="7057"/>
                </a:cubicBezTo>
                <a:cubicBezTo>
                  <a:pt x="36463" y="7027"/>
                  <a:pt x="36424" y="7014"/>
                  <a:pt x="36387" y="7014"/>
                </a:cubicBezTo>
                <a:cubicBezTo>
                  <a:pt x="36257" y="7014"/>
                  <a:pt x="36153" y="7170"/>
                  <a:pt x="36281" y="7276"/>
                </a:cubicBezTo>
                <a:cubicBezTo>
                  <a:pt x="37071" y="7949"/>
                  <a:pt x="38006" y="8257"/>
                  <a:pt x="38911" y="8257"/>
                </a:cubicBezTo>
                <a:cubicBezTo>
                  <a:pt x="40951" y="8257"/>
                  <a:pt x="42836" y="6686"/>
                  <a:pt x="42551" y="4182"/>
                </a:cubicBezTo>
                <a:cubicBezTo>
                  <a:pt x="42201" y="1028"/>
                  <a:pt x="38824" y="0"/>
                  <a:pt x="35845" y="0"/>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s 2">
  <p:cSld name="CUSTOM_1_3">
    <p:spTree>
      <p:nvGrpSpPr>
        <p:cNvPr id="1" name="Shape 249"/>
        <p:cNvGrpSpPr/>
        <p:nvPr/>
      </p:nvGrpSpPr>
      <p:grpSpPr>
        <a:xfrm>
          <a:off x="0" y="0"/>
          <a:ext cx="0" cy="0"/>
          <a:chOff x="0" y="0"/>
          <a:chExt cx="0" cy="0"/>
        </a:xfrm>
      </p:grpSpPr>
      <p:pic>
        <p:nvPicPr>
          <p:cNvPr id="250" name="Google Shape;250;p20"/>
          <p:cNvPicPr preferRelativeResize="0"/>
          <p:nvPr/>
        </p:nvPicPr>
        <p:blipFill>
          <a:blip r:embed="rId2">
            <a:alphaModFix amt="95000"/>
          </a:blip>
          <a:stretch>
            <a:fillRect/>
          </a:stretch>
        </p:blipFill>
        <p:spPr>
          <a:xfrm>
            <a:off x="0" y="0"/>
            <a:ext cx="9144000" cy="5143500"/>
          </a:xfrm>
          <a:prstGeom prst="rect">
            <a:avLst/>
          </a:prstGeom>
          <a:noFill/>
          <a:ln>
            <a:noFill/>
          </a:ln>
        </p:spPr>
      </p:pic>
      <p:sp>
        <p:nvSpPr>
          <p:cNvPr id="251" name="Google Shape;251;p20"/>
          <p:cNvSpPr txBox="1">
            <a:spLocks noGrp="1"/>
          </p:cNvSpPr>
          <p:nvPr>
            <p:ph type="subTitle" idx="1"/>
          </p:nvPr>
        </p:nvSpPr>
        <p:spPr>
          <a:xfrm>
            <a:off x="936050" y="3845966"/>
            <a:ext cx="2054400" cy="62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u="none"/>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52" name="Google Shape;252;p20"/>
          <p:cNvSpPr txBox="1">
            <a:spLocks noGrp="1"/>
          </p:cNvSpPr>
          <p:nvPr>
            <p:ph type="subTitle" idx="2"/>
          </p:nvPr>
        </p:nvSpPr>
        <p:spPr>
          <a:xfrm>
            <a:off x="1059475" y="3377588"/>
            <a:ext cx="1807500" cy="26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Sanchez"/>
              <a:buNone/>
              <a:defRPr sz="3200" u="none">
                <a:latin typeface="Tulpen One"/>
                <a:ea typeface="Tulpen One"/>
                <a:cs typeface="Tulpen One"/>
                <a:sym typeface="Tulpen One"/>
              </a:defRPr>
            </a:lvl1pPr>
            <a:lvl2pPr lvl="1" algn="ctr" rtl="0">
              <a:lnSpc>
                <a:spcPct val="100000"/>
              </a:lnSpc>
              <a:spcBef>
                <a:spcPts val="0"/>
              </a:spcBef>
              <a:spcAft>
                <a:spcPts val="0"/>
              </a:spcAft>
              <a:buSzPts val="1800"/>
              <a:buFont typeface="Sanchez"/>
              <a:buNone/>
              <a:defRPr sz="1800" b="1">
                <a:latin typeface="Sanchez"/>
                <a:ea typeface="Sanchez"/>
                <a:cs typeface="Sanchez"/>
                <a:sym typeface="Sanchez"/>
              </a:defRPr>
            </a:lvl2pPr>
            <a:lvl3pPr lvl="2" algn="ctr" rtl="0">
              <a:lnSpc>
                <a:spcPct val="100000"/>
              </a:lnSpc>
              <a:spcBef>
                <a:spcPts val="0"/>
              </a:spcBef>
              <a:spcAft>
                <a:spcPts val="0"/>
              </a:spcAft>
              <a:buSzPts val="1800"/>
              <a:buFont typeface="Sanchez"/>
              <a:buNone/>
              <a:defRPr sz="1800" b="1">
                <a:latin typeface="Sanchez"/>
                <a:ea typeface="Sanchez"/>
                <a:cs typeface="Sanchez"/>
                <a:sym typeface="Sanchez"/>
              </a:defRPr>
            </a:lvl3pPr>
            <a:lvl4pPr lvl="3" algn="ctr" rtl="0">
              <a:lnSpc>
                <a:spcPct val="100000"/>
              </a:lnSpc>
              <a:spcBef>
                <a:spcPts val="0"/>
              </a:spcBef>
              <a:spcAft>
                <a:spcPts val="0"/>
              </a:spcAft>
              <a:buSzPts val="1800"/>
              <a:buFont typeface="Sanchez"/>
              <a:buNone/>
              <a:defRPr sz="1800" b="1">
                <a:latin typeface="Sanchez"/>
                <a:ea typeface="Sanchez"/>
                <a:cs typeface="Sanchez"/>
                <a:sym typeface="Sanchez"/>
              </a:defRPr>
            </a:lvl4pPr>
            <a:lvl5pPr lvl="4" algn="ctr" rtl="0">
              <a:lnSpc>
                <a:spcPct val="100000"/>
              </a:lnSpc>
              <a:spcBef>
                <a:spcPts val="0"/>
              </a:spcBef>
              <a:spcAft>
                <a:spcPts val="0"/>
              </a:spcAft>
              <a:buSzPts val="1800"/>
              <a:buFont typeface="Sanchez"/>
              <a:buNone/>
              <a:defRPr sz="1800" b="1">
                <a:latin typeface="Sanchez"/>
                <a:ea typeface="Sanchez"/>
                <a:cs typeface="Sanchez"/>
                <a:sym typeface="Sanchez"/>
              </a:defRPr>
            </a:lvl5pPr>
            <a:lvl6pPr lvl="5" algn="ctr" rtl="0">
              <a:lnSpc>
                <a:spcPct val="100000"/>
              </a:lnSpc>
              <a:spcBef>
                <a:spcPts val="0"/>
              </a:spcBef>
              <a:spcAft>
                <a:spcPts val="0"/>
              </a:spcAft>
              <a:buSzPts val="1800"/>
              <a:buFont typeface="Sanchez"/>
              <a:buNone/>
              <a:defRPr sz="1800" b="1">
                <a:latin typeface="Sanchez"/>
                <a:ea typeface="Sanchez"/>
                <a:cs typeface="Sanchez"/>
                <a:sym typeface="Sanchez"/>
              </a:defRPr>
            </a:lvl6pPr>
            <a:lvl7pPr lvl="6" algn="ctr" rtl="0">
              <a:lnSpc>
                <a:spcPct val="100000"/>
              </a:lnSpc>
              <a:spcBef>
                <a:spcPts val="0"/>
              </a:spcBef>
              <a:spcAft>
                <a:spcPts val="0"/>
              </a:spcAft>
              <a:buSzPts val="1800"/>
              <a:buFont typeface="Sanchez"/>
              <a:buNone/>
              <a:defRPr sz="1800" b="1">
                <a:latin typeface="Sanchez"/>
                <a:ea typeface="Sanchez"/>
                <a:cs typeface="Sanchez"/>
                <a:sym typeface="Sanchez"/>
              </a:defRPr>
            </a:lvl7pPr>
            <a:lvl8pPr lvl="7" algn="ctr" rtl="0">
              <a:lnSpc>
                <a:spcPct val="100000"/>
              </a:lnSpc>
              <a:spcBef>
                <a:spcPts val="0"/>
              </a:spcBef>
              <a:spcAft>
                <a:spcPts val="0"/>
              </a:spcAft>
              <a:buSzPts val="1800"/>
              <a:buFont typeface="Sanchez"/>
              <a:buNone/>
              <a:defRPr sz="1800" b="1">
                <a:latin typeface="Sanchez"/>
                <a:ea typeface="Sanchez"/>
                <a:cs typeface="Sanchez"/>
                <a:sym typeface="Sanchez"/>
              </a:defRPr>
            </a:lvl8pPr>
            <a:lvl9pPr lvl="8" algn="ctr" rtl="0">
              <a:lnSpc>
                <a:spcPct val="100000"/>
              </a:lnSpc>
              <a:spcBef>
                <a:spcPts val="0"/>
              </a:spcBef>
              <a:spcAft>
                <a:spcPts val="0"/>
              </a:spcAft>
              <a:buSzPts val="1800"/>
              <a:buFont typeface="Sanchez"/>
              <a:buNone/>
              <a:defRPr sz="1800" b="1">
                <a:latin typeface="Sanchez"/>
                <a:ea typeface="Sanchez"/>
                <a:cs typeface="Sanchez"/>
                <a:sym typeface="Sanchez"/>
              </a:defRPr>
            </a:lvl9pPr>
          </a:lstStyle>
          <a:p>
            <a:endParaRPr/>
          </a:p>
        </p:txBody>
      </p:sp>
      <p:sp>
        <p:nvSpPr>
          <p:cNvPr id="253" name="Google Shape;253;p20"/>
          <p:cNvSpPr txBox="1">
            <a:spLocks noGrp="1"/>
          </p:cNvSpPr>
          <p:nvPr>
            <p:ph type="subTitle" idx="3"/>
          </p:nvPr>
        </p:nvSpPr>
        <p:spPr>
          <a:xfrm>
            <a:off x="3544800" y="3844966"/>
            <a:ext cx="2054400" cy="62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u="none"/>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54" name="Google Shape;254;p20"/>
          <p:cNvSpPr txBox="1">
            <a:spLocks noGrp="1"/>
          </p:cNvSpPr>
          <p:nvPr>
            <p:ph type="subTitle" idx="4"/>
          </p:nvPr>
        </p:nvSpPr>
        <p:spPr>
          <a:xfrm>
            <a:off x="3684600" y="3377576"/>
            <a:ext cx="1774800" cy="26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Sanchez"/>
              <a:buNone/>
              <a:defRPr sz="3200" u="none">
                <a:latin typeface="Tulpen One"/>
                <a:ea typeface="Tulpen One"/>
                <a:cs typeface="Tulpen One"/>
                <a:sym typeface="Tulpen One"/>
              </a:defRPr>
            </a:lvl1pPr>
            <a:lvl2pPr lvl="1" algn="ctr" rtl="0">
              <a:lnSpc>
                <a:spcPct val="100000"/>
              </a:lnSpc>
              <a:spcBef>
                <a:spcPts val="0"/>
              </a:spcBef>
              <a:spcAft>
                <a:spcPts val="0"/>
              </a:spcAft>
              <a:buSzPts val="1800"/>
              <a:buFont typeface="Sanchez"/>
              <a:buNone/>
              <a:defRPr sz="1800" b="1">
                <a:latin typeface="Sanchez"/>
                <a:ea typeface="Sanchez"/>
                <a:cs typeface="Sanchez"/>
                <a:sym typeface="Sanchez"/>
              </a:defRPr>
            </a:lvl2pPr>
            <a:lvl3pPr lvl="2" algn="ctr" rtl="0">
              <a:lnSpc>
                <a:spcPct val="100000"/>
              </a:lnSpc>
              <a:spcBef>
                <a:spcPts val="0"/>
              </a:spcBef>
              <a:spcAft>
                <a:spcPts val="0"/>
              </a:spcAft>
              <a:buSzPts val="1800"/>
              <a:buFont typeface="Sanchez"/>
              <a:buNone/>
              <a:defRPr sz="1800" b="1">
                <a:latin typeface="Sanchez"/>
                <a:ea typeface="Sanchez"/>
                <a:cs typeface="Sanchez"/>
                <a:sym typeface="Sanchez"/>
              </a:defRPr>
            </a:lvl3pPr>
            <a:lvl4pPr lvl="3" algn="ctr" rtl="0">
              <a:lnSpc>
                <a:spcPct val="100000"/>
              </a:lnSpc>
              <a:spcBef>
                <a:spcPts val="0"/>
              </a:spcBef>
              <a:spcAft>
                <a:spcPts val="0"/>
              </a:spcAft>
              <a:buSzPts val="1800"/>
              <a:buFont typeface="Sanchez"/>
              <a:buNone/>
              <a:defRPr sz="1800" b="1">
                <a:latin typeface="Sanchez"/>
                <a:ea typeface="Sanchez"/>
                <a:cs typeface="Sanchez"/>
                <a:sym typeface="Sanchez"/>
              </a:defRPr>
            </a:lvl4pPr>
            <a:lvl5pPr lvl="4" algn="ctr" rtl="0">
              <a:lnSpc>
                <a:spcPct val="100000"/>
              </a:lnSpc>
              <a:spcBef>
                <a:spcPts val="0"/>
              </a:spcBef>
              <a:spcAft>
                <a:spcPts val="0"/>
              </a:spcAft>
              <a:buSzPts val="1800"/>
              <a:buFont typeface="Sanchez"/>
              <a:buNone/>
              <a:defRPr sz="1800" b="1">
                <a:latin typeface="Sanchez"/>
                <a:ea typeface="Sanchez"/>
                <a:cs typeface="Sanchez"/>
                <a:sym typeface="Sanchez"/>
              </a:defRPr>
            </a:lvl5pPr>
            <a:lvl6pPr lvl="5" algn="ctr" rtl="0">
              <a:lnSpc>
                <a:spcPct val="100000"/>
              </a:lnSpc>
              <a:spcBef>
                <a:spcPts val="0"/>
              </a:spcBef>
              <a:spcAft>
                <a:spcPts val="0"/>
              </a:spcAft>
              <a:buSzPts val="1800"/>
              <a:buFont typeface="Sanchez"/>
              <a:buNone/>
              <a:defRPr sz="1800" b="1">
                <a:latin typeface="Sanchez"/>
                <a:ea typeface="Sanchez"/>
                <a:cs typeface="Sanchez"/>
                <a:sym typeface="Sanchez"/>
              </a:defRPr>
            </a:lvl6pPr>
            <a:lvl7pPr lvl="6" algn="ctr" rtl="0">
              <a:lnSpc>
                <a:spcPct val="100000"/>
              </a:lnSpc>
              <a:spcBef>
                <a:spcPts val="0"/>
              </a:spcBef>
              <a:spcAft>
                <a:spcPts val="0"/>
              </a:spcAft>
              <a:buSzPts val="1800"/>
              <a:buFont typeface="Sanchez"/>
              <a:buNone/>
              <a:defRPr sz="1800" b="1">
                <a:latin typeface="Sanchez"/>
                <a:ea typeface="Sanchez"/>
                <a:cs typeface="Sanchez"/>
                <a:sym typeface="Sanchez"/>
              </a:defRPr>
            </a:lvl7pPr>
            <a:lvl8pPr lvl="7" algn="ctr" rtl="0">
              <a:lnSpc>
                <a:spcPct val="100000"/>
              </a:lnSpc>
              <a:spcBef>
                <a:spcPts val="0"/>
              </a:spcBef>
              <a:spcAft>
                <a:spcPts val="0"/>
              </a:spcAft>
              <a:buSzPts val="1800"/>
              <a:buFont typeface="Sanchez"/>
              <a:buNone/>
              <a:defRPr sz="1800" b="1">
                <a:latin typeface="Sanchez"/>
                <a:ea typeface="Sanchez"/>
                <a:cs typeface="Sanchez"/>
                <a:sym typeface="Sanchez"/>
              </a:defRPr>
            </a:lvl8pPr>
            <a:lvl9pPr lvl="8" algn="ctr" rtl="0">
              <a:lnSpc>
                <a:spcPct val="100000"/>
              </a:lnSpc>
              <a:spcBef>
                <a:spcPts val="0"/>
              </a:spcBef>
              <a:spcAft>
                <a:spcPts val="0"/>
              </a:spcAft>
              <a:buSzPts val="1800"/>
              <a:buFont typeface="Sanchez"/>
              <a:buNone/>
              <a:defRPr sz="1800" b="1">
                <a:latin typeface="Sanchez"/>
                <a:ea typeface="Sanchez"/>
                <a:cs typeface="Sanchez"/>
                <a:sym typeface="Sanchez"/>
              </a:defRPr>
            </a:lvl9pPr>
          </a:lstStyle>
          <a:p>
            <a:endParaRPr/>
          </a:p>
        </p:txBody>
      </p:sp>
      <p:sp>
        <p:nvSpPr>
          <p:cNvPr id="255" name="Google Shape;255;p20"/>
          <p:cNvSpPr txBox="1">
            <a:spLocks noGrp="1"/>
          </p:cNvSpPr>
          <p:nvPr>
            <p:ph type="subTitle" idx="5"/>
          </p:nvPr>
        </p:nvSpPr>
        <p:spPr>
          <a:xfrm>
            <a:off x="6125025" y="3841991"/>
            <a:ext cx="2054400" cy="62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u="none"/>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56" name="Google Shape;256;p20"/>
          <p:cNvSpPr txBox="1">
            <a:spLocks noGrp="1"/>
          </p:cNvSpPr>
          <p:nvPr>
            <p:ph type="subTitle" idx="6"/>
          </p:nvPr>
        </p:nvSpPr>
        <p:spPr>
          <a:xfrm>
            <a:off x="6264775" y="3377576"/>
            <a:ext cx="1774800" cy="26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Sanchez"/>
              <a:buNone/>
              <a:defRPr sz="3200" u="none">
                <a:latin typeface="Tulpen One"/>
                <a:ea typeface="Tulpen One"/>
                <a:cs typeface="Tulpen One"/>
                <a:sym typeface="Tulpen One"/>
              </a:defRPr>
            </a:lvl1pPr>
            <a:lvl2pPr lvl="1" algn="ctr" rtl="0">
              <a:lnSpc>
                <a:spcPct val="100000"/>
              </a:lnSpc>
              <a:spcBef>
                <a:spcPts val="0"/>
              </a:spcBef>
              <a:spcAft>
                <a:spcPts val="0"/>
              </a:spcAft>
              <a:buSzPts val="1800"/>
              <a:buFont typeface="Sanchez"/>
              <a:buNone/>
              <a:defRPr sz="1800" b="1">
                <a:latin typeface="Sanchez"/>
                <a:ea typeface="Sanchez"/>
                <a:cs typeface="Sanchez"/>
                <a:sym typeface="Sanchez"/>
              </a:defRPr>
            </a:lvl2pPr>
            <a:lvl3pPr lvl="2" algn="ctr" rtl="0">
              <a:lnSpc>
                <a:spcPct val="100000"/>
              </a:lnSpc>
              <a:spcBef>
                <a:spcPts val="0"/>
              </a:spcBef>
              <a:spcAft>
                <a:spcPts val="0"/>
              </a:spcAft>
              <a:buSzPts val="1800"/>
              <a:buFont typeface="Sanchez"/>
              <a:buNone/>
              <a:defRPr sz="1800" b="1">
                <a:latin typeface="Sanchez"/>
                <a:ea typeface="Sanchez"/>
                <a:cs typeface="Sanchez"/>
                <a:sym typeface="Sanchez"/>
              </a:defRPr>
            </a:lvl3pPr>
            <a:lvl4pPr lvl="3" algn="ctr" rtl="0">
              <a:lnSpc>
                <a:spcPct val="100000"/>
              </a:lnSpc>
              <a:spcBef>
                <a:spcPts val="0"/>
              </a:spcBef>
              <a:spcAft>
                <a:spcPts val="0"/>
              </a:spcAft>
              <a:buSzPts val="1800"/>
              <a:buFont typeface="Sanchez"/>
              <a:buNone/>
              <a:defRPr sz="1800" b="1">
                <a:latin typeface="Sanchez"/>
                <a:ea typeface="Sanchez"/>
                <a:cs typeface="Sanchez"/>
                <a:sym typeface="Sanchez"/>
              </a:defRPr>
            </a:lvl4pPr>
            <a:lvl5pPr lvl="4" algn="ctr" rtl="0">
              <a:lnSpc>
                <a:spcPct val="100000"/>
              </a:lnSpc>
              <a:spcBef>
                <a:spcPts val="0"/>
              </a:spcBef>
              <a:spcAft>
                <a:spcPts val="0"/>
              </a:spcAft>
              <a:buSzPts val="1800"/>
              <a:buFont typeface="Sanchez"/>
              <a:buNone/>
              <a:defRPr sz="1800" b="1">
                <a:latin typeface="Sanchez"/>
                <a:ea typeface="Sanchez"/>
                <a:cs typeface="Sanchez"/>
                <a:sym typeface="Sanchez"/>
              </a:defRPr>
            </a:lvl5pPr>
            <a:lvl6pPr lvl="5" algn="ctr" rtl="0">
              <a:lnSpc>
                <a:spcPct val="100000"/>
              </a:lnSpc>
              <a:spcBef>
                <a:spcPts val="0"/>
              </a:spcBef>
              <a:spcAft>
                <a:spcPts val="0"/>
              </a:spcAft>
              <a:buSzPts val="1800"/>
              <a:buFont typeface="Sanchez"/>
              <a:buNone/>
              <a:defRPr sz="1800" b="1">
                <a:latin typeface="Sanchez"/>
                <a:ea typeface="Sanchez"/>
                <a:cs typeface="Sanchez"/>
                <a:sym typeface="Sanchez"/>
              </a:defRPr>
            </a:lvl6pPr>
            <a:lvl7pPr lvl="6" algn="ctr" rtl="0">
              <a:lnSpc>
                <a:spcPct val="100000"/>
              </a:lnSpc>
              <a:spcBef>
                <a:spcPts val="0"/>
              </a:spcBef>
              <a:spcAft>
                <a:spcPts val="0"/>
              </a:spcAft>
              <a:buSzPts val="1800"/>
              <a:buFont typeface="Sanchez"/>
              <a:buNone/>
              <a:defRPr sz="1800" b="1">
                <a:latin typeface="Sanchez"/>
                <a:ea typeface="Sanchez"/>
                <a:cs typeface="Sanchez"/>
                <a:sym typeface="Sanchez"/>
              </a:defRPr>
            </a:lvl7pPr>
            <a:lvl8pPr lvl="7" algn="ctr" rtl="0">
              <a:lnSpc>
                <a:spcPct val="100000"/>
              </a:lnSpc>
              <a:spcBef>
                <a:spcPts val="0"/>
              </a:spcBef>
              <a:spcAft>
                <a:spcPts val="0"/>
              </a:spcAft>
              <a:buSzPts val="1800"/>
              <a:buFont typeface="Sanchez"/>
              <a:buNone/>
              <a:defRPr sz="1800" b="1">
                <a:latin typeface="Sanchez"/>
                <a:ea typeface="Sanchez"/>
                <a:cs typeface="Sanchez"/>
                <a:sym typeface="Sanchez"/>
              </a:defRPr>
            </a:lvl8pPr>
            <a:lvl9pPr lvl="8" algn="ctr" rtl="0">
              <a:lnSpc>
                <a:spcPct val="100000"/>
              </a:lnSpc>
              <a:spcBef>
                <a:spcPts val="0"/>
              </a:spcBef>
              <a:spcAft>
                <a:spcPts val="0"/>
              </a:spcAft>
              <a:buSzPts val="1800"/>
              <a:buFont typeface="Sanchez"/>
              <a:buNone/>
              <a:defRPr sz="1800" b="1">
                <a:latin typeface="Sanchez"/>
                <a:ea typeface="Sanchez"/>
                <a:cs typeface="Sanchez"/>
                <a:sym typeface="Sanchez"/>
              </a:defRPr>
            </a:lvl9pPr>
          </a:lstStyle>
          <a:p>
            <a:endParaRPr/>
          </a:p>
        </p:txBody>
      </p:sp>
      <p:sp>
        <p:nvSpPr>
          <p:cNvPr id="257" name="Google Shape;257;p20"/>
          <p:cNvSpPr txBox="1">
            <a:spLocks noGrp="1"/>
          </p:cNvSpPr>
          <p:nvPr>
            <p:ph type="title"/>
          </p:nvPr>
        </p:nvSpPr>
        <p:spPr>
          <a:xfrm>
            <a:off x="720000" y="540000"/>
            <a:ext cx="7704000" cy="40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258" name="Google Shape;258;p20"/>
          <p:cNvSpPr/>
          <p:nvPr/>
        </p:nvSpPr>
        <p:spPr>
          <a:xfrm rot="-1212556">
            <a:off x="7495535" y="-216010"/>
            <a:ext cx="1789815" cy="719805"/>
          </a:xfrm>
          <a:custGeom>
            <a:avLst/>
            <a:gdLst/>
            <a:ahLst/>
            <a:cxnLst/>
            <a:rect l="l" t="t" r="r" b="b"/>
            <a:pathLst>
              <a:path w="37932" h="15255" extrusionOk="0">
                <a:moveTo>
                  <a:pt x="7926" y="655"/>
                </a:moveTo>
                <a:cubicBezTo>
                  <a:pt x="7967" y="655"/>
                  <a:pt x="8008" y="660"/>
                  <a:pt x="8050" y="671"/>
                </a:cubicBezTo>
                <a:cubicBezTo>
                  <a:pt x="8242" y="726"/>
                  <a:pt x="8571" y="1411"/>
                  <a:pt x="8653" y="1575"/>
                </a:cubicBezTo>
                <a:cubicBezTo>
                  <a:pt x="9638" y="3163"/>
                  <a:pt x="10213" y="5299"/>
                  <a:pt x="8817" y="6750"/>
                </a:cubicBezTo>
                <a:cubicBezTo>
                  <a:pt x="8762" y="6476"/>
                  <a:pt x="8653" y="6257"/>
                  <a:pt x="8571" y="6038"/>
                </a:cubicBezTo>
                <a:cubicBezTo>
                  <a:pt x="8406" y="4943"/>
                  <a:pt x="8324" y="3875"/>
                  <a:pt x="8351" y="2780"/>
                </a:cubicBezTo>
                <a:cubicBezTo>
                  <a:pt x="8351" y="2684"/>
                  <a:pt x="8276" y="2636"/>
                  <a:pt x="8197" y="2636"/>
                </a:cubicBezTo>
                <a:cubicBezTo>
                  <a:pt x="8119" y="2636"/>
                  <a:pt x="8037" y="2684"/>
                  <a:pt x="8023" y="2780"/>
                </a:cubicBezTo>
                <a:cubicBezTo>
                  <a:pt x="8023" y="3683"/>
                  <a:pt x="8078" y="4587"/>
                  <a:pt x="8242" y="5463"/>
                </a:cubicBezTo>
                <a:cubicBezTo>
                  <a:pt x="7776" y="4779"/>
                  <a:pt x="7147" y="4313"/>
                  <a:pt x="6380" y="4039"/>
                </a:cubicBezTo>
                <a:cubicBezTo>
                  <a:pt x="6380" y="4012"/>
                  <a:pt x="6380" y="3985"/>
                  <a:pt x="6380" y="3985"/>
                </a:cubicBezTo>
                <a:cubicBezTo>
                  <a:pt x="6298" y="3136"/>
                  <a:pt x="6435" y="2342"/>
                  <a:pt x="6873" y="1602"/>
                </a:cubicBezTo>
                <a:cubicBezTo>
                  <a:pt x="7049" y="1325"/>
                  <a:pt x="7457" y="655"/>
                  <a:pt x="7926" y="655"/>
                </a:cubicBezTo>
                <a:close/>
                <a:moveTo>
                  <a:pt x="23187" y="3544"/>
                </a:moveTo>
                <a:cubicBezTo>
                  <a:pt x="24310" y="3544"/>
                  <a:pt x="26180" y="4481"/>
                  <a:pt x="26861" y="4833"/>
                </a:cubicBezTo>
                <a:cubicBezTo>
                  <a:pt x="28093" y="5518"/>
                  <a:pt x="29079" y="6421"/>
                  <a:pt x="30010" y="7435"/>
                </a:cubicBezTo>
                <a:cubicBezTo>
                  <a:pt x="29736" y="7489"/>
                  <a:pt x="29463" y="7544"/>
                  <a:pt x="29216" y="7599"/>
                </a:cubicBezTo>
                <a:cubicBezTo>
                  <a:pt x="29189" y="7571"/>
                  <a:pt x="29161" y="7544"/>
                  <a:pt x="29134" y="7544"/>
                </a:cubicBezTo>
                <a:cubicBezTo>
                  <a:pt x="27929" y="6668"/>
                  <a:pt x="26642" y="5874"/>
                  <a:pt x="25328" y="5162"/>
                </a:cubicBezTo>
                <a:cubicBezTo>
                  <a:pt x="25313" y="5154"/>
                  <a:pt x="25298" y="5151"/>
                  <a:pt x="25283" y="5151"/>
                </a:cubicBezTo>
                <a:cubicBezTo>
                  <a:pt x="25193" y="5151"/>
                  <a:pt x="25128" y="5283"/>
                  <a:pt x="25246" y="5354"/>
                </a:cubicBezTo>
                <a:cubicBezTo>
                  <a:pt x="26396" y="6120"/>
                  <a:pt x="27573" y="6914"/>
                  <a:pt x="28751" y="7708"/>
                </a:cubicBezTo>
                <a:cubicBezTo>
                  <a:pt x="28614" y="7736"/>
                  <a:pt x="28477" y="7763"/>
                  <a:pt x="28313" y="7791"/>
                </a:cubicBezTo>
                <a:cubicBezTo>
                  <a:pt x="28313" y="7763"/>
                  <a:pt x="28285" y="7736"/>
                  <a:pt x="28258" y="7708"/>
                </a:cubicBezTo>
                <a:cubicBezTo>
                  <a:pt x="26998" y="7544"/>
                  <a:pt x="25821" y="7216"/>
                  <a:pt x="24753" y="6531"/>
                </a:cubicBezTo>
                <a:cubicBezTo>
                  <a:pt x="24096" y="6120"/>
                  <a:pt x="23493" y="5627"/>
                  <a:pt x="23001" y="5052"/>
                </a:cubicBezTo>
                <a:cubicBezTo>
                  <a:pt x="22426" y="4395"/>
                  <a:pt x="21905" y="3957"/>
                  <a:pt x="22699" y="3629"/>
                </a:cubicBezTo>
                <a:cubicBezTo>
                  <a:pt x="22836" y="3570"/>
                  <a:pt x="23001" y="3544"/>
                  <a:pt x="23187" y="3544"/>
                </a:cubicBezTo>
                <a:close/>
                <a:moveTo>
                  <a:pt x="3644" y="4037"/>
                </a:moveTo>
                <a:cubicBezTo>
                  <a:pt x="5749" y="4037"/>
                  <a:pt x="7763" y="4653"/>
                  <a:pt x="8406" y="6942"/>
                </a:cubicBezTo>
                <a:cubicBezTo>
                  <a:pt x="7694" y="6750"/>
                  <a:pt x="6982" y="6531"/>
                  <a:pt x="6271" y="6312"/>
                </a:cubicBezTo>
                <a:cubicBezTo>
                  <a:pt x="6238" y="6301"/>
                  <a:pt x="6208" y="6296"/>
                  <a:pt x="6180" y="6296"/>
                </a:cubicBezTo>
                <a:cubicBezTo>
                  <a:pt x="5924" y="6296"/>
                  <a:pt x="5862" y="6709"/>
                  <a:pt x="6134" y="6832"/>
                </a:cubicBezTo>
                <a:cubicBezTo>
                  <a:pt x="6763" y="7079"/>
                  <a:pt x="7393" y="7325"/>
                  <a:pt x="8050" y="7544"/>
                </a:cubicBezTo>
                <a:cubicBezTo>
                  <a:pt x="7217" y="7670"/>
                  <a:pt x="6290" y="7814"/>
                  <a:pt x="5423" y="7814"/>
                </a:cubicBezTo>
                <a:cubicBezTo>
                  <a:pt x="4411" y="7814"/>
                  <a:pt x="3480" y="7618"/>
                  <a:pt x="2875" y="6969"/>
                </a:cubicBezTo>
                <a:cubicBezTo>
                  <a:pt x="2081" y="6120"/>
                  <a:pt x="1698" y="5080"/>
                  <a:pt x="876" y="4313"/>
                </a:cubicBezTo>
                <a:cubicBezTo>
                  <a:pt x="1740" y="4161"/>
                  <a:pt x="2701" y="4037"/>
                  <a:pt x="3644" y="4037"/>
                </a:cubicBezTo>
                <a:close/>
                <a:moveTo>
                  <a:pt x="23302" y="5983"/>
                </a:moveTo>
                <a:cubicBezTo>
                  <a:pt x="23329" y="5983"/>
                  <a:pt x="23329" y="6011"/>
                  <a:pt x="23356" y="6011"/>
                </a:cubicBezTo>
                <a:cubicBezTo>
                  <a:pt x="24589" y="7106"/>
                  <a:pt x="26122" y="7763"/>
                  <a:pt x="27738" y="7900"/>
                </a:cubicBezTo>
                <a:cubicBezTo>
                  <a:pt x="27436" y="7955"/>
                  <a:pt x="27135" y="8010"/>
                  <a:pt x="26807" y="8064"/>
                </a:cubicBezTo>
                <a:cubicBezTo>
                  <a:pt x="26807" y="8037"/>
                  <a:pt x="26807" y="8037"/>
                  <a:pt x="26779" y="8037"/>
                </a:cubicBezTo>
                <a:cubicBezTo>
                  <a:pt x="25246" y="7626"/>
                  <a:pt x="23740" y="7216"/>
                  <a:pt x="22206" y="6832"/>
                </a:cubicBezTo>
                <a:cubicBezTo>
                  <a:pt x="22197" y="6830"/>
                  <a:pt x="22189" y="6830"/>
                  <a:pt x="22181" y="6830"/>
                </a:cubicBezTo>
                <a:cubicBezTo>
                  <a:pt x="22067" y="6830"/>
                  <a:pt x="22049" y="6998"/>
                  <a:pt x="22152" y="7024"/>
                </a:cubicBezTo>
                <a:cubicBezTo>
                  <a:pt x="23439" y="7407"/>
                  <a:pt x="24726" y="7791"/>
                  <a:pt x="26040" y="8174"/>
                </a:cubicBezTo>
                <a:cubicBezTo>
                  <a:pt x="25410" y="8256"/>
                  <a:pt x="24753" y="8338"/>
                  <a:pt x="24123" y="8393"/>
                </a:cubicBezTo>
                <a:cubicBezTo>
                  <a:pt x="23302" y="7955"/>
                  <a:pt x="22426" y="7571"/>
                  <a:pt x="21577" y="7133"/>
                </a:cubicBezTo>
                <a:cubicBezTo>
                  <a:pt x="21385" y="7051"/>
                  <a:pt x="21166" y="6969"/>
                  <a:pt x="21029" y="6805"/>
                </a:cubicBezTo>
                <a:cubicBezTo>
                  <a:pt x="20728" y="6641"/>
                  <a:pt x="20783" y="6421"/>
                  <a:pt x="21193" y="6120"/>
                </a:cubicBezTo>
                <a:lnTo>
                  <a:pt x="21467" y="6120"/>
                </a:lnTo>
                <a:cubicBezTo>
                  <a:pt x="21629" y="6096"/>
                  <a:pt x="21795" y="6088"/>
                  <a:pt x="21963" y="6088"/>
                </a:cubicBezTo>
                <a:cubicBezTo>
                  <a:pt x="22239" y="6088"/>
                  <a:pt x="22519" y="6109"/>
                  <a:pt x="22786" y="6109"/>
                </a:cubicBezTo>
                <a:cubicBezTo>
                  <a:pt x="22906" y="6109"/>
                  <a:pt x="23024" y="6105"/>
                  <a:pt x="23137" y="6093"/>
                </a:cubicBezTo>
                <a:cubicBezTo>
                  <a:pt x="23247" y="6093"/>
                  <a:pt x="23302" y="6038"/>
                  <a:pt x="23302" y="5983"/>
                </a:cubicBezTo>
                <a:close/>
                <a:moveTo>
                  <a:pt x="13390" y="4176"/>
                </a:moveTo>
                <a:cubicBezTo>
                  <a:pt x="15827" y="5025"/>
                  <a:pt x="17853" y="6531"/>
                  <a:pt x="19414" y="8585"/>
                </a:cubicBezTo>
                <a:cubicBezTo>
                  <a:pt x="18455" y="8557"/>
                  <a:pt x="17497" y="8502"/>
                  <a:pt x="16539" y="8420"/>
                </a:cubicBezTo>
                <a:cubicBezTo>
                  <a:pt x="14814" y="7736"/>
                  <a:pt x="13773" y="5983"/>
                  <a:pt x="13390" y="4176"/>
                </a:cubicBezTo>
                <a:close/>
                <a:moveTo>
                  <a:pt x="2629" y="7462"/>
                </a:moveTo>
                <a:cubicBezTo>
                  <a:pt x="2903" y="7736"/>
                  <a:pt x="3231" y="7955"/>
                  <a:pt x="3587" y="8092"/>
                </a:cubicBezTo>
                <a:cubicBezTo>
                  <a:pt x="4039" y="8271"/>
                  <a:pt x="4562" y="8339"/>
                  <a:pt x="5117" y="8339"/>
                </a:cubicBezTo>
                <a:cubicBezTo>
                  <a:pt x="6177" y="8339"/>
                  <a:pt x="7355" y="8088"/>
                  <a:pt x="8379" y="7873"/>
                </a:cubicBezTo>
                <a:lnTo>
                  <a:pt x="8379" y="7873"/>
                </a:lnTo>
                <a:cubicBezTo>
                  <a:pt x="7229" y="10063"/>
                  <a:pt x="3341" y="10255"/>
                  <a:pt x="1041" y="10666"/>
                </a:cubicBezTo>
                <a:cubicBezTo>
                  <a:pt x="1041" y="9324"/>
                  <a:pt x="1616" y="8338"/>
                  <a:pt x="2629" y="7462"/>
                </a:cubicBezTo>
                <a:close/>
                <a:moveTo>
                  <a:pt x="14129" y="9050"/>
                </a:moveTo>
                <a:cubicBezTo>
                  <a:pt x="15416" y="9242"/>
                  <a:pt x="16703" y="9379"/>
                  <a:pt x="17990" y="9461"/>
                </a:cubicBezTo>
                <a:cubicBezTo>
                  <a:pt x="16675" y="9899"/>
                  <a:pt x="15334" y="10255"/>
                  <a:pt x="13965" y="10474"/>
                </a:cubicBezTo>
                <a:cubicBezTo>
                  <a:pt x="13862" y="10474"/>
                  <a:pt x="13879" y="10641"/>
                  <a:pt x="13971" y="10641"/>
                </a:cubicBezTo>
                <a:cubicBezTo>
                  <a:pt x="13978" y="10641"/>
                  <a:pt x="13985" y="10640"/>
                  <a:pt x="13992" y="10638"/>
                </a:cubicBezTo>
                <a:cubicBezTo>
                  <a:pt x="15635" y="10447"/>
                  <a:pt x="17223" y="10036"/>
                  <a:pt x="18784" y="9488"/>
                </a:cubicBezTo>
                <a:cubicBezTo>
                  <a:pt x="19003" y="9488"/>
                  <a:pt x="19222" y="9516"/>
                  <a:pt x="19441" y="9516"/>
                </a:cubicBezTo>
                <a:cubicBezTo>
                  <a:pt x="18400" y="9981"/>
                  <a:pt x="17497" y="10638"/>
                  <a:pt x="16675" y="11405"/>
                </a:cubicBezTo>
                <a:cubicBezTo>
                  <a:pt x="16064" y="11460"/>
                  <a:pt x="15462" y="11490"/>
                  <a:pt x="14864" y="11490"/>
                </a:cubicBezTo>
                <a:cubicBezTo>
                  <a:pt x="13670" y="11490"/>
                  <a:pt x="12495" y="11368"/>
                  <a:pt x="11309" y="11076"/>
                </a:cubicBezTo>
                <a:cubicBezTo>
                  <a:pt x="12267" y="10501"/>
                  <a:pt x="13225" y="9926"/>
                  <a:pt x="14129" y="9297"/>
                </a:cubicBezTo>
                <a:cubicBezTo>
                  <a:pt x="14211" y="9214"/>
                  <a:pt x="14211" y="9105"/>
                  <a:pt x="14129" y="9050"/>
                </a:cubicBezTo>
                <a:close/>
                <a:moveTo>
                  <a:pt x="29271" y="8475"/>
                </a:moveTo>
                <a:lnTo>
                  <a:pt x="29271" y="8475"/>
                </a:lnTo>
                <a:cubicBezTo>
                  <a:pt x="28614" y="9789"/>
                  <a:pt x="27820" y="10967"/>
                  <a:pt x="26889" y="12089"/>
                </a:cubicBezTo>
                <a:cubicBezTo>
                  <a:pt x="26827" y="12172"/>
                  <a:pt x="26905" y="12301"/>
                  <a:pt x="26994" y="12301"/>
                </a:cubicBezTo>
                <a:cubicBezTo>
                  <a:pt x="27023" y="12301"/>
                  <a:pt x="27053" y="12287"/>
                  <a:pt x="27080" y="12254"/>
                </a:cubicBezTo>
                <a:cubicBezTo>
                  <a:pt x="28039" y="11213"/>
                  <a:pt x="28860" y="10036"/>
                  <a:pt x="29545" y="8749"/>
                </a:cubicBezTo>
                <a:lnTo>
                  <a:pt x="29545" y="8749"/>
                </a:lnTo>
                <a:cubicBezTo>
                  <a:pt x="29654" y="10118"/>
                  <a:pt x="29435" y="11432"/>
                  <a:pt x="28559" y="12555"/>
                </a:cubicBezTo>
                <a:cubicBezTo>
                  <a:pt x="28093" y="13157"/>
                  <a:pt x="27491" y="13650"/>
                  <a:pt x="26779" y="13979"/>
                </a:cubicBezTo>
                <a:cubicBezTo>
                  <a:pt x="26446" y="14155"/>
                  <a:pt x="25577" y="14501"/>
                  <a:pt x="25032" y="14501"/>
                </a:cubicBezTo>
                <a:cubicBezTo>
                  <a:pt x="24816" y="14501"/>
                  <a:pt x="24651" y="14447"/>
                  <a:pt x="24589" y="14307"/>
                </a:cubicBezTo>
                <a:cubicBezTo>
                  <a:pt x="24452" y="13924"/>
                  <a:pt x="24917" y="13020"/>
                  <a:pt x="25054" y="12664"/>
                </a:cubicBezTo>
                <a:cubicBezTo>
                  <a:pt x="25301" y="12089"/>
                  <a:pt x="25602" y="11542"/>
                  <a:pt x="25958" y="11022"/>
                </a:cubicBezTo>
                <a:cubicBezTo>
                  <a:pt x="26642" y="10063"/>
                  <a:pt x="27518" y="9324"/>
                  <a:pt x="28449" y="8667"/>
                </a:cubicBezTo>
                <a:cubicBezTo>
                  <a:pt x="28723" y="8585"/>
                  <a:pt x="28997" y="8530"/>
                  <a:pt x="29271" y="8475"/>
                </a:cubicBezTo>
                <a:close/>
                <a:moveTo>
                  <a:pt x="21796" y="9488"/>
                </a:moveTo>
                <a:cubicBezTo>
                  <a:pt x="20959" y="12497"/>
                  <a:pt x="18497" y="14705"/>
                  <a:pt x="15366" y="14705"/>
                </a:cubicBezTo>
                <a:cubicBezTo>
                  <a:pt x="15220" y="14705"/>
                  <a:pt x="15072" y="14700"/>
                  <a:pt x="14923" y="14691"/>
                </a:cubicBezTo>
                <a:cubicBezTo>
                  <a:pt x="16100" y="12226"/>
                  <a:pt x="18127" y="10474"/>
                  <a:pt x="20618" y="9516"/>
                </a:cubicBezTo>
                <a:cubicBezTo>
                  <a:pt x="21002" y="9516"/>
                  <a:pt x="21412" y="9516"/>
                  <a:pt x="21796" y="9488"/>
                </a:cubicBezTo>
                <a:close/>
                <a:moveTo>
                  <a:pt x="7986" y="1"/>
                </a:moveTo>
                <a:cubicBezTo>
                  <a:pt x="7950" y="1"/>
                  <a:pt x="7915" y="13"/>
                  <a:pt x="7886" y="42"/>
                </a:cubicBezTo>
                <a:cubicBezTo>
                  <a:pt x="6544" y="890"/>
                  <a:pt x="5832" y="2314"/>
                  <a:pt x="5969" y="3875"/>
                </a:cubicBezTo>
                <a:cubicBezTo>
                  <a:pt x="5202" y="3651"/>
                  <a:pt x="4354" y="3564"/>
                  <a:pt x="3496" y="3564"/>
                </a:cubicBezTo>
                <a:cubicBezTo>
                  <a:pt x="2364" y="3564"/>
                  <a:pt x="1216" y="3715"/>
                  <a:pt x="219" y="3902"/>
                </a:cubicBezTo>
                <a:cubicBezTo>
                  <a:pt x="0" y="3957"/>
                  <a:pt x="0" y="4258"/>
                  <a:pt x="164" y="4368"/>
                </a:cubicBezTo>
                <a:cubicBezTo>
                  <a:pt x="1150" y="5025"/>
                  <a:pt x="1616" y="6257"/>
                  <a:pt x="2355" y="7161"/>
                </a:cubicBezTo>
                <a:cubicBezTo>
                  <a:pt x="1041" y="7982"/>
                  <a:pt x="411" y="9433"/>
                  <a:pt x="520" y="10967"/>
                </a:cubicBezTo>
                <a:cubicBezTo>
                  <a:pt x="520" y="11139"/>
                  <a:pt x="653" y="11245"/>
                  <a:pt x="799" y="11245"/>
                </a:cubicBezTo>
                <a:cubicBezTo>
                  <a:pt x="815" y="11245"/>
                  <a:pt x="832" y="11243"/>
                  <a:pt x="849" y="11241"/>
                </a:cubicBezTo>
                <a:cubicBezTo>
                  <a:pt x="2820" y="10830"/>
                  <a:pt x="5175" y="10666"/>
                  <a:pt x="7010" y="9817"/>
                </a:cubicBezTo>
                <a:cubicBezTo>
                  <a:pt x="7913" y="9379"/>
                  <a:pt x="8598" y="8749"/>
                  <a:pt x="8790" y="7791"/>
                </a:cubicBezTo>
                <a:cubicBezTo>
                  <a:pt x="10487" y="8338"/>
                  <a:pt x="12212" y="8749"/>
                  <a:pt x="13992" y="9023"/>
                </a:cubicBezTo>
                <a:lnTo>
                  <a:pt x="13965" y="9023"/>
                </a:lnTo>
                <a:cubicBezTo>
                  <a:pt x="12815" y="9598"/>
                  <a:pt x="11719" y="10282"/>
                  <a:pt x="10624" y="10967"/>
                </a:cubicBezTo>
                <a:cubicBezTo>
                  <a:pt x="10432" y="11049"/>
                  <a:pt x="10487" y="11323"/>
                  <a:pt x="10679" y="11377"/>
                </a:cubicBezTo>
                <a:cubicBezTo>
                  <a:pt x="11855" y="11728"/>
                  <a:pt x="13064" y="11922"/>
                  <a:pt x="14279" y="11922"/>
                </a:cubicBezTo>
                <a:cubicBezTo>
                  <a:pt x="14959" y="11922"/>
                  <a:pt x="15641" y="11861"/>
                  <a:pt x="16319" y="11733"/>
                </a:cubicBezTo>
                <a:lnTo>
                  <a:pt x="16319" y="11733"/>
                </a:lnTo>
                <a:cubicBezTo>
                  <a:pt x="15471" y="12610"/>
                  <a:pt x="14786" y="13650"/>
                  <a:pt x="14293" y="14800"/>
                </a:cubicBezTo>
                <a:cubicBezTo>
                  <a:pt x="14211" y="14992"/>
                  <a:pt x="14293" y="15184"/>
                  <a:pt x="14512" y="15211"/>
                </a:cubicBezTo>
                <a:cubicBezTo>
                  <a:pt x="14765" y="15240"/>
                  <a:pt x="15020" y="15255"/>
                  <a:pt x="15274" y="15255"/>
                </a:cubicBezTo>
                <a:cubicBezTo>
                  <a:pt x="18566" y="15255"/>
                  <a:pt x="21831" y="12841"/>
                  <a:pt x="22289" y="9461"/>
                </a:cubicBezTo>
                <a:cubicBezTo>
                  <a:pt x="23986" y="9379"/>
                  <a:pt x="25684" y="9187"/>
                  <a:pt x="27354" y="8886"/>
                </a:cubicBezTo>
                <a:lnTo>
                  <a:pt x="27354" y="8886"/>
                </a:lnTo>
                <a:cubicBezTo>
                  <a:pt x="26368" y="9570"/>
                  <a:pt x="25574" y="10501"/>
                  <a:pt x="24972" y="11542"/>
                </a:cubicBezTo>
                <a:cubicBezTo>
                  <a:pt x="24589" y="12226"/>
                  <a:pt x="23274" y="14499"/>
                  <a:pt x="24315" y="15019"/>
                </a:cubicBezTo>
                <a:cubicBezTo>
                  <a:pt x="24454" y="15092"/>
                  <a:pt x="24631" y="15122"/>
                  <a:pt x="24827" y="15122"/>
                </a:cubicBezTo>
                <a:cubicBezTo>
                  <a:pt x="25443" y="15122"/>
                  <a:pt x="26248" y="14829"/>
                  <a:pt x="26642" y="14663"/>
                </a:cubicBezTo>
                <a:cubicBezTo>
                  <a:pt x="27436" y="14362"/>
                  <a:pt x="28148" y="13869"/>
                  <a:pt x="28723" y="13239"/>
                </a:cubicBezTo>
                <a:cubicBezTo>
                  <a:pt x="29928" y="11925"/>
                  <a:pt x="30394" y="10008"/>
                  <a:pt x="29928" y="8311"/>
                </a:cubicBezTo>
                <a:cubicBezTo>
                  <a:pt x="32694" y="7599"/>
                  <a:pt x="35350" y="6586"/>
                  <a:pt x="37786" y="5271"/>
                </a:cubicBezTo>
                <a:cubicBezTo>
                  <a:pt x="37931" y="5175"/>
                  <a:pt x="37863" y="4929"/>
                  <a:pt x="37713" y="4929"/>
                </a:cubicBezTo>
                <a:cubicBezTo>
                  <a:pt x="37693" y="4929"/>
                  <a:pt x="37672" y="4933"/>
                  <a:pt x="37650" y="4943"/>
                </a:cubicBezTo>
                <a:cubicBezTo>
                  <a:pt x="35213" y="5956"/>
                  <a:pt x="32776" y="6750"/>
                  <a:pt x="30366" y="7352"/>
                </a:cubicBezTo>
                <a:cubicBezTo>
                  <a:pt x="30366" y="7325"/>
                  <a:pt x="30339" y="7298"/>
                  <a:pt x="30339" y="7270"/>
                </a:cubicBezTo>
                <a:cubicBezTo>
                  <a:pt x="29243" y="5737"/>
                  <a:pt x="27655" y="4587"/>
                  <a:pt x="25903" y="3902"/>
                </a:cubicBezTo>
                <a:cubicBezTo>
                  <a:pt x="25452" y="3706"/>
                  <a:pt x="23819" y="3074"/>
                  <a:pt x="22719" y="3074"/>
                </a:cubicBezTo>
                <a:cubicBezTo>
                  <a:pt x="22284" y="3074"/>
                  <a:pt x="21931" y="3173"/>
                  <a:pt x="21768" y="3437"/>
                </a:cubicBezTo>
                <a:cubicBezTo>
                  <a:pt x="21358" y="4094"/>
                  <a:pt x="22426" y="5162"/>
                  <a:pt x="23055" y="5764"/>
                </a:cubicBezTo>
                <a:cubicBezTo>
                  <a:pt x="22775" y="5732"/>
                  <a:pt x="22213" y="5657"/>
                  <a:pt x="21665" y="5657"/>
                </a:cubicBezTo>
                <a:cubicBezTo>
                  <a:pt x="20825" y="5657"/>
                  <a:pt x="20019" y="5834"/>
                  <a:pt x="20317" y="6613"/>
                </a:cubicBezTo>
                <a:cubicBezTo>
                  <a:pt x="20536" y="7188"/>
                  <a:pt x="21276" y="7435"/>
                  <a:pt x="21768" y="7681"/>
                </a:cubicBezTo>
                <a:cubicBezTo>
                  <a:pt x="22316" y="7927"/>
                  <a:pt x="22891" y="8201"/>
                  <a:pt x="23466" y="8448"/>
                </a:cubicBezTo>
                <a:cubicBezTo>
                  <a:pt x="22289" y="8530"/>
                  <a:pt x="21111" y="8585"/>
                  <a:pt x="19961" y="8585"/>
                </a:cubicBezTo>
                <a:cubicBezTo>
                  <a:pt x="19934" y="8585"/>
                  <a:pt x="19934" y="8557"/>
                  <a:pt x="19934" y="8557"/>
                </a:cubicBezTo>
                <a:cubicBezTo>
                  <a:pt x="18291" y="6202"/>
                  <a:pt x="15909" y="4505"/>
                  <a:pt x="13171" y="3656"/>
                </a:cubicBezTo>
                <a:cubicBezTo>
                  <a:pt x="13148" y="3649"/>
                  <a:pt x="13127" y="3645"/>
                  <a:pt x="13107" y="3645"/>
                </a:cubicBezTo>
                <a:cubicBezTo>
                  <a:pt x="12979" y="3645"/>
                  <a:pt x="12901" y="3784"/>
                  <a:pt x="12924" y="3902"/>
                </a:cubicBezTo>
                <a:cubicBezTo>
                  <a:pt x="13198" y="5627"/>
                  <a:pt x="14102" y="7407"/>
                  <a:pt x="15553" y="8311"/>
                </a:cubicBezTo>
                <a:cubicBezTo>
                  <a:pt x="13335" y="8064"/>
                  <a:pt x="11144" y="7654"/>
                  <a:pt x="8927" y="7079"/>
                </a:cubicBezTo>
                <a:cubicBezTo>
                  <a:pt x="8927" y="7079"/>
                  <a:pt x="8927" y="7051"/>
                  <a:pt x="8927" y="7051"/>
                </a:cubicBezTo>
                <a:cubicBezTo>
                  <a:pt x="11172" y="5107"/>
                  <a:pt x="9556" y="2095"/>
                  <a:pt x="8160" y="96"/>
                </a:cubicBezTo>
                <a:cubicBezTo>
                  <a:pt x="8124" y="43"/>
                  <a:pt x="8054" y="1"/>
                  <a:pt x="7986" y="1"/>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0"/>
          <p:cNvSpPr/>
          <p:nvPr/>
        </p:nvSpPr>
        <p:spPr>
          <a:xfrm rot="-8705549">
            <a:off x="8655631" y="173695"/>
            <a:ext cx="408945" cy="846608"/>
          </a:xfrm>
          <a:custGeom>
            <a:avLst/>
            <a:gdLst/>
            <a:ahLst/>
            <a:cxnLst/>
            <a:rect l="l" t="t" r="r" b="b"/>
            <a:pathLst>
              <a:path w="7832" h="16214" extrusionOk="0">
                <a:moveTo>
                  <a:pt x="3888" y="1778"/>
                </a:moveTo>
                <a:lnTo>
                  <a:pt x="3888" y="1778"/>
                </a:lnTo>
                <a:cubicBezTo>
                  <a:pt x="3669" y="6186"/>
                  <a:pt x="2738" y="10512"/>
                  <a:pt x="2930" y="14894"/>
                </a:cubicBezTo>
                <a:cubicBezTo>
                  <a:pt x="1150" y="10595"/>
                  <a:pt x="1369" y="5693"/>
                  <a:pt x="3888" y="1778"/>
                </a:cubicBezTo>
                <a:close/>
                <a:moveTo>
                  <a:pt x="4518" y="902"/>
                </a:moveTo>
                <a:cubicBezTo>
                  <a:pt x="5394" y="3174"/>
                  <a:pt x="6626" y="5420"/>
                  <a:pt x="6873" y="7884"/>
                </a:cubicBezTo>
                <a:cubicBezTo>
                  <a:pt x="7174" y="10923"/>
                  <a:pt x="5394" y="13196"/>
                  <a:pt x="3477" y="15277"/>
                </a:cubicBezTo>
                <a:cubicBezTo>
                  <a:pt x="3176" y="10595"/>
                  <a:pt x="4272" y="5967"/>
                  <a:pt x="4381" y="1285"/>
                </a:cubicBezTo>
                <a:cubicBezTo>
                  <a:pt x="4381" y="1230"/>
                  <a:pt x="4354" y="1175"/>
                  <a:pt x="4326" y="1148"/>
                </a:cubicBezTo>
                <a:cubicBezTo>
                  <a:pt x="4381" y="1066"/>
                  <a:pt x="4436" y="984"/>
                  <a:pt x="4518" y="902"/>
                </a:cubicBezTo>
                <a:close/>
                <a:moveTo>
                  <a:pt x="4582" y="0"/>
                </a:moveTo>
                <a:cubicBezTo>
                  <a:pt x="4518" y="0"/>
                  <a:pt x="4455" y="24"/>
                  <a:pt x="4408" y="80"/>
                </a:cubicBezTo>
                <a:cubicBezTo>
                  <a:pt x="767" y="4406"/>
                  <a:pt x="0" y="10814"/>
                  <a:pt x="2957" y="15660"/>
                </a:cubicBezTo>
                <a:cubicBezTo>
                  <a:pt x="2957" y="15742"/>
                  <a:pt x="2957" y="15824"/>
                  <a:pt x="2985" y="15907"/>
                </a:cubicBezTo>
                <a:cubicBezTo>
                  <a:pt x="2985" y="16057"/>
                  <a:pt x="3122" y="16184"/>
                  <a:pt x="3271" y="16184"/>
                </a:cubicBezTo>
                <a:cubicBezTo>
                  <a:pt x="3285" y="16184"/>
                  <a:pt x="3299" y="16183"/>
                  <a:pt x="3313" y="16180"/>
                </a:cubicBezTo>
                <a:cubicBezTo>
                  <a:pt x="3329" y="16204"/>
                  <a:pt x="3351" y="16214"/>
                  <a:pt x="3373" y="16214"/>
                </a:cubicBezTo>
                <a:cubicBezTo>
                  <a:pt x="3430" y="16214"/>
                  <a:pt x="3489" y="16149"/>
                  <a:pt x="3450" y="16071"/>
                </a:cubicBezTo>
                <a:cubicBezTo>
                  <a:pt x="5257" y="14209"/>
                  <a:pt x="7147" y="12155"/>
                  <a:pt x="7448" y="9472"/>
                </a:cubicBezTo>
                <a:cubicBezTo>
                  <a:pt x="7831" y="6186"/>
                  <a:pt x="5914" y="3202"/>
                  <a:pt x="4874" y="217"/>
                </a:cubicBezTo>
                <a:cubicBezTo>
                  <a:pt x="4838" y="91"/>
                  <a:pt x="4706" y="0"/>
                  <a:pt x="4582" y="0"/>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0"/>
          <p:cNvSpPr/>
          <p:nvPr/>
        </p:nvSpPr>
        <p:spPr>
          <a:xfrm rot="10291298">
            <a:off x="8424277" y="197657"/>
            <a:ext cx="1006941" cy="1723427"/>
          </a:xfrm>
          <a:custGeom>
            <a:avLst/>
            <a:gdLst/>
            <a:ahLst/>
            <a:cxnLst/>
            <a:rect l="l" t="t" r="r" b="b"/>
            <a:pathLst>
              <a:path w="27391" h="46881" extrusionOk="0">
                <a:moveTo>
                  <a:pt x="15795" y="2529"/>
                </a:moveTo>
                <a:lnTo>
                  <a:pt x="15795" y="2529"/>
                </a:lnTo>
                <a:cubicBezTo>
                  <a:pt x="15439" y="8388"/>
                  <a:pt x="12729" y="13591"/>
                  <a:pt x="10565" y="18958"/>
                </a:cubicBezTo>
                <a:cubicBezTo>
                  <a:pt x="11715" y="13536"/>
                  <a:pt x="13386" y="8279"/>
                  <a:pt x="15576" y="3159"/>
                </a:cubicBezTo>
                <a:cubicBezTo>
                  <a:pt x="15631" y="3049"/>
                  <a:pt x="15549" y="2940"/>
                  <a:pt x="15467" y="2912"/>
                </a:cubicBezTo>
                <a:cubicBezTo>
                  <a:pt x="15576" y="2775"/>
                  <a:pt x="15686" y="2638"/>
                  <a:pt x="15795" y="2529"/>
                </a:cubicBezTo>
                <a:close/>
                <a:moveTo>
                  <a:pt x="10538" y="3159"/>
                </a:moveTo>
                <a:lnTo>
                  <a:pt x="10538" y="3159"/>
                </a:lnTo>
                <a:cubicBezTo>
                  <a:pt x="9826" y="6280"/>
                  <a:pt x="9333" y="9484"/>
                  <a:pt x="8950" y="12660"/>
                </a:cubicBezTo>
                <a:cubicBezTo>
                  <a:pt x="8704" y="14659"/>
                  <a:pt x="8484" y="16685"/>
                  <a:pt x="8430" y="18684"/>
                </a:cubicBezTo>
                <a:cubicBezTo>
                  <a:pt x="8430" y="18793"/>
                  <a:pt x="8402" y="18903"/>
                  <a:pt x="8402" y="19012"/>
                </a:cubicBezTo>
                <a:cubicBezTo>
                  <a:pt x="7800" y="17287"/>
                  <a:pt x="7882" y="14659"/>
                  <a:pt x="7937" y="13536"/>
                </a:cubicBezTo>
                <a:cubicBezTo>
                  <a:pt x="8019" y="11537"/>
                  <a:pt x="8430" y="9621"/>
                  <a:pt x="9005" y="7704"/>
                </a:cubicBezTo>
                <a:cubicBezTo>
                  <a:pt x="9415" y="6362"/>
                  <a:pt x="9854" y="4582"/>
                  <a:pt x="10538" y="3159"/>
                </a:cubicBezTo>
                <a:close/>
                <a:moveTo>
                  <a:pt x="15166" y="3296"/>
                </a:moveTo>
                <a:lnTo>
                  <a:pt x="15166" y="3296"/>
                </a:lnTo>
                <a:cubicBezTo>
                  <a:pt x="12783" y="8744"/>
                  <a:pt x="11031" y="14440"/>
                  <a:pt x="9854" y="20245"/>
                </a:cubicBezTo>
                <a:cubicBezTo>
                  <a:pt x="9634" y="14084"/>
                  <a:pt x="11414" y="8142"/>
                  <a:pt x="15166" y="3296"/>
                </a:cubicBezTo>
                <a:close/>
                <a:moveTo>
                  <a:pt x="11746" y="1241"/>
                </a:moveTo>
                <a:cubicBezTo>
                  <a:pt x="11780" y="1241"/>
                  <a:pt x="11739" y="1507"/>
                  <a:pt x="11825" y="2063"/>
                </a:cubicBezTo>
                <a:cubicBezTo>
                  <a:pt x="12099" y="3487"/>
                  <a:pt x="12181" y="4938"/>
                  <a:pt x="12263" y="6390"/>
                </a:cubicBezTo>
                <a:cubicBezTo>
                  <a:pt x="12263" y="6472"/>
                  <a:pt x="12318" y="6554"/>
                  <a:pt x="12400" y="6581"/>
                </a:cubicBezTo>
                <a:cubicBezTo>
                  <a:pt x="10127" y="10825"/>
                  <a:pt x="9087" y="15645"/>
                  <a:pt x="9525" y="20518"/>
                </a:cubicBezTo>
                <a:cubicBezTo>
                  <a:pt x="9224" y="20382"/>
                  <a:pt x="8977" y="20108"/>
                  <a:pt x="8758" y="19779"/>
                </a:cubicBezTo>
                <a:cubicBezTo>
                  <a:pt x="8484" y="18547"/>
                  <a:pt x="8950" y="16466"/>
                  <a:pt x="9005" y="15672"/>
                </a:cubicBezTo>
                <a:cubicBezTo>
                  <a:pt x="9169" y="13837"/>
                  <a:pt x="9388" y="11975"/>
                  <a:pt x="9662" y="10141"/>
                </a:cubicBezTo>
                <a:cubicBezTo>
                  <a:pt x="10018" y="7485"/>
                  <a:pt x="10538" y="4856"/>
                  <a:pt x="11086" y="2228"/>
                </a:cubicBezTo>
                <a:cubicBezTo>
                  <a:pt x="11140" y="2118"/>
                  <a:pt x="11223" y="2009"/>
                  <a:pt x="11305" y="1899"/>
                </a:cubicBezTo>
                <a:cubicBezTo>
                  <a:pt x="11620" y="1466"/>
                  <a:pt x="11714" y="1241"/>
                  <a:pt x="11746" y="1241"/>
                </a:cubicBezTo>
                <a:close/>
                <a:moveTo>
                  <a:pt x="23175" y="11262"/>
                </a:moveTo>
                <a:cubicBezTo>
                  <a:pt x="23189" y="11262"/>
                  <a:pt x="23202" y="11263"/>
                  <a:pt x="23216" y="11264"/>
                </a:cubicBezTo>
                <a:cubicBezTo>
                  <a:pt x="24284" y="11373"/>
                  <a:pt x="21573" y="17479"/>
                  <a:pt x="21518" y="17589"/>
                </a:cubicBezTo>
                <a:cubicBezTo>
                  <a:pt x="20614" y="19341"/>
                  <a:pt x="19601" y="21066"/>
                  <a:pt x="18616" y="22736"/>
                </a:cubicBezTo>
                <a:cubicBezTo>
                  <a:pt x="18355" y="23153"/>
                  <a:pt x="16611" y="26019"/>
                  <a:pt x="16109" y="26019"/>
                </a:cubicBezTo>
                <a:cubicBezTo>
                  <a:pt x="16083" y="26019"/>
                  <a:pt x="16061" y="26011"/>
                  <a:pt x="16042" y="25995"/>
                </a:cubicBezTo>
                <a:cubicBezTo>
                  <a:pt x="15753" y="25758"/>
                  <a:pt x="16949" y="23408"/>
                  <a:pt x="16976" y="23408"/>
                </a:cubicBezTo>
                <a:lnTo>
                  <a:pt x="16976" y="23408"/>
                </a:lnTo>
                <a:cubicBezTo>
                  <a:pt x="16977" y="23408"/>
                  <a:pt x="16976" y="23412"/>
                  <a:pt x="16973" y="23421"/>
                </a:cubicBezTo>
                <a:cubicBezTo>
                  <a:pt x="18643" y="19533"/>
                  <a:pt x="20587" y="15754"/>
                  <a:pt x="22695" y="12085"/>
                </a:cubicBezTo>
                <a:cubicBezTo>
                  <a:pt x="22754" y="11969"/>
                  <a:pt x="22647" y="11853"/>
                  <a:pt x="22541" y="11853"/>
                </a:cubicBezTo>
                <a:cubicBezTo>
                  <a:pt x="22498" y="11853"/>
                  <a:pt x="22454" y="11873"/>
                  <a:pt x="22422" y="11921"/>
                </a:cubicBezTo>
                <a:cubicBezTo>
                  <a:pt x="19820" y="16329"/>
                  <a:pt x="17575" y="20929"/>
                  <a:pt x="15631" y="25666"/>
                </a:cubicBezTo>
                <a:cubicBezTo>
                  <a:pt x="15631" y="25639"/>
                  <a:pt x="15604" y="25639"/>
                  <a:pt x="15604" y="25639"/>
                </a:cubicBezTo>
                <a:cubicBezTo>
                  <a:pt x="14098" y="25036"/>
                  <a:pt x="18753" y="16274"/>
                  <a:pt x="19355" y="15398"/>
                </a:cubicBezTo>
                <a:cubicBezTo>
                  <a:pt x="19869" y="14586"/>
                  <a:pt x="22040" y="11262"/>
                  <a:pt x="23175" y="11262"/>
                </a:cubicBezTo>
                <a:close/>
                <a:moveTo>
                  <a:pt x="11789" y="0"/>
                </a:moveTo>
                <a:cubicBezTo>
                  <a:pt x="11700" y="0"/>
                  <a:pt x="11614" y="37"/>
                  <a:pt x="11579" y="119"/>
                </a:cubicBezTo>
                <a:cubicBezTo>
                  <a:pt x="11496" y="311"/>
                  <a:pt x="11387" y="503"/>
                  <a:pt x="11305" y="694"/>
                </a:cubicBezTo>
                <a:cubicBezTo>
                  <a:pt x="11285" y="684"/>
                  <a:pt x="11261" y="678"/>
                  <a:pt x="11238" y="678"/>
                </a:cubicBezTo>
                <a:cubicBezTo>
                  <a:pt x="11197" y="678"/>
                  <a:pt x="11158" y="697"/>
                  <a:pt x="11140" y="749"/>
                </a:cubicBezTo>
                <a:cubicBezTo>
                  <a:pt x="11086" y="968"/>
                  <a:pt x="11031" y="1160"/>
                  <a:pt x="10976" y="1351"/>
                </a:cubicBezTo>
                <a:cubicBezTo>
                  <a:pt x="9361" y="4856"/>
                  <a:pt x="7909" y="8498"/>
                  <a:pt x="7554" y="12359"/>
                </a:cubicBezTo>
                <a:cubicBezTo>
                  <a:pt x="7417" y="13837"/>
                  <a:pt x="7170" y="18054"/>
                  <a:pt x="8402" y="19916"/>
                </a:cubicBezTo>
                <a:cubicBezTo>
                  <a:pt x="8457" y="20299"/>
                  <a:pt x="8621" y="20628"/>
                  <a:pt x="9059" y="20847"/>
                </a:cubicBezTo>
                <a:cubicBezTo>
                  <a:pt x="9083" y="20865"/>
                  <a:pt x="9106" y="20872"/>
                  <a:pt x="9128" y="20872"/>
                </a:cubicBezTo>
                <a:cubicBezTo>
                  <a:pt x="9211" y="20872"/>
                  <a:pt x="9279" y="20769"/>
                  <a:pt x="9279" y="20683"/>
                </a:cubicBezTo>
                <a:cubicBezTo>
                  <a:pt x="9361" y="20738"/>
                  <a:pt x="9470" y="20765"/>
                  <a:pt x="9580" y="20792"/>
                </a:cubicBezTo>
                <a:cubicBezTo>
                  <a:pt x="9634" y="20820"/>
                  <a:pt x="9689" y="20847"/>
                  <a:pt x="9717" y="20847"/>
                </a:cubicBezTo>
                <a:cubicBezTo>
                  <a:pt x="9689" y="21093"/>
                  <a:pt x="9634" y="21367"/>
                  <a:pt x="9580" y="21614"/>
                </a:cubicBezTo>
                <a:cubicBezTo>
                  <a:pt x="9552" y="21696"/>
                  <a:pt x="9580" y="21778"/>
                  <a:pt x="9607" y="21805"/>
                </a:cubicBezTo>
                <a:cubicBezTo>
                  <a:pt x="8704" y="25885"/>
                  <a:pt x="7964" y="30047"/>
                  <a:pt x="6759" y="34045"/>
                </a:cubicBezTo>
                <a:cubicBezTo>
                  <a:pt x="5363" y="38535"/>
                  <a:pt x="2488" y="42451"/>
                  <a:pt x="133" y="46476"/>
                </a:cubicBezTo>
                <a:cubicBezTo>
                  <a:pt x="0" y="46685"/>
                  <a:pt x="183" y="46881"/>
                  <a:pt x="372" y="46881"/>
                </a:cubicBezTo>
                <a:cubicBezTo>
                  <a:pt x="455" y="46881"/>
                  <a:pt x="540" y="46842"/>
                  <a:pt x="599" y="46750"/>
                </a:cubicBezTo>
                <a:cubicBezTo>
                  <a:pt x="2324" y="43957"/>
                  <a:pt x="4295" y="41109"/>
                  <a:pt x="5746" y="38097"/>
                </a:cubicBezTo>
                <a:cubicBezTo>
                  <a:pt x="9771" y="35031"/>
                  <a:pt x="13030" y="31060"/>
                  <a:pt x="15439" y="26597"/>
                </a:cubicBezTo>
                <a:lnTo>
                  <a:pt x="15467" y="26597"/>
                </a:lnTo>
                <a:cubicBezTo>
                  <a:pt x="15419" y="26693"/>
                  <a:pt x="15476" y="26853"/>
                  <a:pt x="15603" y="26853"/>
                </a:cubicBezTo>
                <a:cubicBezTo>
                  <a:pt x="15620" y="26853"/>
                  <a:pt x="15639" y="26850"/>
                  <a:pt x="15658" y="26844"/>
                </a:cubicBezTo>
                <a:cubicBezTo>
                  <a:pt x="20697" y="25502"/>
                  <a:pt x="24147" y="21395"/>
                  <a:pt x="27268" y="17479"/>
                </a:cubicBezTo>
                <a:cubicBezTo>
                  <a:pt x="27390" y="17333"/>
                  <a:pt x="27316" y="17055"/>
                  <a:pt x="27105" y="17055"/>
                </a:cubicBezTo>
                <a:cubicBezTo>
                  <a:pt x="27079" y="17055"/>
                  <a:pt x="27051" y="17060"/>
                  <a:pt x="27022" y="17068"/>
                </a:cubicBezTo>
                <a:cubicBezTo>
                  <a:pt x="24995" y="17726"/>
                  <a:pt x="22914" y="18465"/>
                  <a:pt x="21080" y="19560"/>
                </a:cubicBezTo>
                <a:cubicBezTo>
                  <a:pt x="20935" y="19633"/>
                  <a:pt x="21003" y="19875"/>
                  <a:pt x="21153" y="19875"/>
                </a:cubicBezTo>
                <a:cubicBezTo>
                  <a:pt x="21173" y="19875"/>
                  <a:pt x="21194" y="19871"/>
                  <a:pt x="21217" y="19861"/>
                </a:cubicBezTo>
                <a:cubicBezTo>
                  <a:pt x="22942" y="19232"/>
                  <a:pt x="24612" y="18465"/>
                  <a:pt x="26337" y="17835"/>
                </a:cubicBezTo>
                <a:lnTo>
                  <a:pt x="26337" y="17835"/>
                </a:lnTo>
                <a:cubicBezTo>
                  <a:pt x="23544" y="21367"/>
                  <a:pt x="20505" y="24817"/>
                  <a:pt x="16151" y="26323"/>
                </a:cubicBezTo>
                <a:cubicBezTo>
                  <a:pt x="17329" y="25639"/>
                  <a:pt x="18232" y="24489"/>
                  <a:pt x="18999" y="23229"/>
                </a:cubicBezTo>
                <a:cubicBezTo>
                  <a:pt x="21135" y="21860"/>
                  <a:pt x="23216" y="20464"/>
                  <a:pt x="25297" y="19067"/>
                </a:cubicBezTo>
                <a:cubicBezTo>
                  <a:pt x="25389" y="18998"/>
                  <a:pt x="25325" y="18830"/>
                  <a:pt x="25220" y="18830"/>
                </a:cubicBezTo>
                <a:cubicBezTo>
                  <a:pt x="25201" y="18830"/>
                  <a:pt x="25181" y="18836"/>
                  <a:pt x="25160" y="18848"/>
                </a:cubicBezTo>
                <a:cubicBezTo>
                  <a:pt x="23243" y="20080"/>
                  <a:pt x="21299" y="21313"/>
                  <a:pt x="19382" y="22572"/>
                </a:cubicBezTo>
                <a:cubicBezTo>
                  <a:pt x="19930" y="21586"/>
                  <a:pt x="20423" y="20546"/>
                  <a:pt x="20943" y="19670"/>
                </a:cubicBezTo>
                <a:cubicBezTo>
                  <a:pt x="22504" y="16849"/>
                  <a:pt x="23928" y="14002"/>
                  <a:pt x="23900" y="10716"/>
                </a:cubicBezTo>
                <a:cubicBezTo>
                  <a:pt x="23900" y="10571"/>
                  <a:pt x="23776" y="10458"/>
                  <a:pt x="23644" y="10458"/>
                </a:cubicBezTo>
                <a:cubicBezTo>
                  <a:pt x="23601" y="10458"/>
                  <a:pt x="23557" y="10470"/>
                  <a:pt x="23517" y="10497"/>
                </a:cubicBezTo>
                <a:cubicBezTo>
                  <a:pt x="20286" y="12605"/>
                  <a:pt x="18287" y="15781"/>
                  <a:pt x="16781" y="19286"/>
                </a:cubicBezTo>
                <a:cubicBezTo>
                  <a:pt x="16343" y="20354"/>
                  <a:pt x="13714" y="25146"/>
                  <a:pt x="15439" y="25858"/>
                </a:cubicBezTo>
                <a:cubicBezTo>
                  <a:pt x="15357" y="25858"/>
                  <a:pt x="15275" y="25885"/>
                  <a:pt x="15220" y="25995"/>
                </a:cubicBezTo>
                <a:cubicBezTo>
                  <a:pt x="12866" y="30431"/>
                  <a:pt x="9771" y="34182"/>
                  <a:pt x="6020" y="37468"/>
                </a:cubicBezTo>
                <a:cubicBezTo>
                  <a:pt x="6403" y="36646"/>
                  <a:pt x="6732" y="35825"/>
                  <a:pt x="7006" y="34976"/>
                </a:cubicBezTo>
                <a:cubicBezTo>
                  <a:pt x="8375" y="30786"/>
                  <a:pt x="9087" y="26269"/>
                  <a:pt x="9881" y="21915"/>
                </a:cubicBezTo>
                <a:cubicBezTo>
                  <a:pt x="9936" y="21888"/>
                  <a:pt x="10018" y="21833"/>
                  <a:pt x="10045" y="21751"/>
                </a:cubicBezTo>
                <a:cubicBezTo>
                  <a:pt x="12564" y="15234"/>
                  <a:pt x="16261" y="8881"/>
                  <a:pt x="16398" y="1707"/>
                </a:cubicBezTo>
                <a:cubicBezTo>
                  <a:pt x="16398" y="1556"/>
                  <a:pt x="16241" y="1431"/>
                  <a:pt x="16090" y="1431"/>
                </a:cubicBezTo>
                <a:cubicBezTo>
                  <a:pt x="16022" y="1431"/>
                  <a:pt x="15956" y="1456"/>
                  <a:pt x="15905" y="1516"/>
                </a:cubicBezTo>
                <a:cubicBezTo>
                  <a:pt x="14700" y="2885"/>
                  <a:pt x="13632" y="4391"/>
                  <a:pt x="12756" y="5952"/>
                </a:cubicBezTo>
                <a:cubicBezTo>
                  <a:pt x="12619" y="4007"/>
                  <a:pt x="12400" y="2091"/>
                  <a:pt x="12044" y="174"/>
                </a:cubicBezTo>
                <a:cubicBezTo>
                  <a:pt x="12028" y="65"/>
                  <a:pt x="11906" y="0"/>
                  <a:pt x="11789" y="0"/>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0"/>
          <p:cNvSpPr/>
          <p:nvPr/>
        </p:nvSpPr>
        <p:spPr>
          <a:xfrm rot="9587444">
            <a:off x="-50187" y="4719078"/>
            <a:ext cx="1789815" cy="719805"/>
          </a:xfrm>
          <a:custGeom>
            <a:avLst/>
            <a:gdLst/>
            <a:ahLst/>
            <a:cxnLst/>
            <a:rect l="l" t="t" r="r" b="b"/>
            <a:pathLst>
              <a:path w="37932" h="15255" extrusionOk="0">
                <a:moveTo>
                  <a:pt x="7926" y="655"/>
                </a:moveTo>
                <a:cubicBezTo>
                  <a:pt x="7967" y="655"/>
                  <a:pt x="8008" y="660"/>
                  <a:pt x="8050" y="671"/>
                </a:cubicBezTo>
                <a:cubicBezTo>
                  <a:pt x="8242" y="726"/>
                  <a:pt x="8571" y="1411"/>
                  <a:pt x="8653" y="1575"/>
                </a:cubicBezTo>
                <a:cubicBezTo>
                  <a:pt x="9638" y="3163"/>
                  <a:pt x="10213" y="5299"/>
                  <a:pt x="8817" y="6750"/>
                </a:cubicBezTo>
                <a:cubicBezTo>
                  <a:pt x="8762" y="6476"/>
                  <a:pt x="8653" y="6257"/>
                  <a:pt x="8571" y="6038"/>
                </a:cubicBezTo>
                <a:cubicBezTo>
                  <a:pt x="8406" y="4943"/>
                  <a:pt x="8324" y="3875"/>
                  <a:pt x="8351" y="2780"/>
                </a:cubicBezTo>
                <a:cubicBezTo>
                  <a:pt x="8351" y="2684"/>
                  <a:pt x="8276" y="2636"/>
                  <a:pt x="8197" y="2636"/>
                </a:cubicBezTo>
                <a:cubicBezTo>
                  <a:pt x="8119" y="2636"/>
                  <a:pt x="8037" y="2684"/>
                  <a:pt x="8023" y="2780"/>
                </a:cubicBezTo>
                <a:cubicBezTo>
                  <a:pt x="8023" y="3683"/>
                  <a:pt x="8078" y="4587"/>
                  <a:pt x="8242" y="5463"/>
                </a:cubicBezTo>
                <a:cubicBezTo>
                  <a:pt x="7776" y="4779"/>
                  <a:pt x="7147" y="4313"/>
                  <a:pt x="6380" y="4039"/>
                </a:cubicBezTo>
                <a:cubicBezTo>
                  <a:pt x="6380" y="4012"/>
                  <a:pt x="6380" y="3985"/>
                  <a:pt x="6380" y="3985"/>
                </a:cubicBezTo>
                <a:cubicBezTo>
                  <a:pt x="6298" y="3136"/>
                  <a:pt x="6435" y="2342"/>
                  <a:pt x="6873" y="1602"/>
                </a:cubicBezTo>
                <a:cubicBezTo>
                  <a:pt x="7049" y="1325"/>
                  <a:pt x="7457" y="655"/>
                  <a:pt x="7926" y="655"/>
                </a:cubicBezTo>
                <a:close/>
                <a:moveTo>
                  <a:pt x="23187" y="3544"/>
                </a:moveTo>
                <a:cubicBezTo>
                  <a:pt x="24310" y="3544"/>
                  <a:pt x="26180" y="4481"/>
                  <a:pt x="26861" y="4833"/>
                </a:cubicBezTo>
                <a:cubicBezTo>
                  <a:pt x="28093" y="5518"/>
                  <a:pt x="29079" y="6421"/>
                  <a:pt x="30010" y="7435"/>
                </a:cubicBezTo>
                <a:cubicBezTo>
                  <a:pt x="29736" y="7489"/>
                  <a:pt x="29463" y="7544"/>
                  <a:pt x="29216" y="7599"/>
                </a:cubicBezTo>
                <a:cubicBezTo>
                  <a:pt x="29189" y="7571"/>
                  <a:pt x="29161" y="7544"/>
                  <a:pt x="29134" y="7544"/>
                </a:cubicBezTo>
                <a:cubicBezTo>
                  <a:pt x="27929" y="6668"/>
                  <a:pt x="26642" y="5874"/>
                  <a:pt x="25328" y="5162"/>
                </a:cubicBezTo>
                <a:cubicBezTo>
                  <a:pt x="25313" y="5154"/>
                  <a:pt x="25298" y="5151"/>
                  <a:pt x="25283" y="5151"/>
                </a:cubicBezTo>
                <a:cubicBezTo>
                  <a:pt x="25193" y="5151"/>
                  <a:pt x="25128" y="5283"/>
                  <a:pt x="25246" y="5354"/>
                </a:cubicBezTo>
                <a:cubicBezTo>
                  <a:pt x="26396" y="6120"/>
                  <a:pt x="27573" y="6914"/>
                  <a:pt x="28751" y="7708"/>
                </a:cubicBezTo>
                <a:cubicBezTo>
                  <a:pt x="28614" y="7736"/>
                  <a:pt x="28477" y="7763"/>
                  <a:pt x="28313" y="7791"/>
                </a:cubicBezTo>
                <a:cubicBezTo>
                  <a:pt x="28313" y="7763"/>
                  <a:pt x="28285" y="7736"/>
                  <a:pt x="28258" y="7708"/>
                </a:cubicBezTo>
                <a:cubicBezTo>
                  <a:pt x="26998" y="7544"/>
                  <a:pt x="25821" y="7216"/>
                  <a:pt x="24753" y="6531"/>
                </a:cubicBezTo>
                <a:cubicBezTo>
                  <a:pt x="24096" y="6120"/>
                  <a:pt x="23493" y="5627"/>
                  <a:pt x="23001" y="5052"/>
                </a:cubicBezTo>
                <a:cubicBezTo>
                  <a:pt x="22426" y="4395"/>
                  <a:pt x="21905" y="3957"/>
                  <a:pt x="22699" y="3629"/>
                </a:cubicBezTo>
                <a:cubicBezTo>
                  <a:pt x="22836" y="3570"/>
                  <a:pt x="23001" y="3544"/>
                  <a:pt x="23187" y="3544"/>
                </a:cubicBezTo>
                <a:close/>
                <a:moveTo>
                  <a:pt x="3644" y="4037"/>
                </a:moveTo>
                <a:cubicBezTo>
                  <a:pt x="5749" y="4037"/>
                  <a:pt x="7763" y="4653"/>
                  <a:pt x="8406" y="6942"/>
                </a:cubicBezTo>
                <a:cubicBezTo>
                  <a:pt x="7694" y="6750"/>
                  <a:pt x="6982" y="6531"/>
                  <a:pt x="6271" y="6312"/>
                </a:cubicBezTo>
                <a:cubicBezTo>
                  <a:pt x="6238" y="6301"/>
                  <a:pt x="6208" y="6296"/>
                  <a:pt x="6180" y="6296"/>
                </a:cubicBezTo>
                <a:cubicBezTo>
                  <a:pt x="5924" y="6296"/>
                  <a:pt x="5862" y="6709"/>
                  <a:pt x="6134" y="6832"/>
                </a:cubicBezTo>
                <a:cubicBezTo>
                  <a:pt x="6763" y="7079"/>
                  <a:pt x="7393" y="7325"/>
                  <a:pt x="8050" y="7544"/>
                </a:cubicBezTo>
                <a:cubicBezTo>
                  <a:pt x="7217" y="7670"/>
                  <a:pt x="6290" y="7814"/>
                  <a:pt x="5423" y="7814"/>
                </a:cubicBezTo>
                <a:cubicBezTo>
                  <a:pt x="4411" y="7814"/>
                  <a:pt x="3480" y="7618"/>
                  <a:pt x="2875" y="6969"/>
                </a:cubicBezTo>
                <a:cubicBezTo>
                  <a:pt x="2081" y="6120"/>
                  <a:pt x="1698" y="5080"/>
                  <a:pt x="876" y="4313"/>
                </a:cubicBezTo>
                <a:cubicBezTo>
                  <a:pt x="1740" y="4161"/>
                  <a:pt x="2701" y="4037"/>
                  <a:pt x="3644" y="4037"/>
                </a:cubicBezTo>
                <a:close/>
                <a:moveTo>
                  <a:pt x="23302" y="5983"/>
                </a:moveTo>
                <a:cubicBezTo>
                  <a:pt x="23329" y="5983"/>
                  <a:pt x="23329" y="6011"/>
                  <a:pt x="23356" y="6011"/>
                </a:cubicBezTo>
                <a:cubicBezTo>
                  <a:pt x="24589" y="7106"/>
                  <a:pt x="26122" y="7763"/>
                  <a:pt x="27738" y="7900"/>
                </a:cubicBezTo>
                <a:cubicBezTo>
                  <a:pt x="27436" y="7955"/>
                  <a:pt x="27135" y="8010"/>
                  <a:pt x="26807" y="8064"/>
                </a:cubicBezTo>
                <a:cubicBezTo>
                  <a:pt x="26807" y="8037"/>
                  <a:pt x="26807" y="8037"/>
                  <a:pt x="26779" y="8037"/>
                </a:cubicBezTo>
                <a:cubicBezTo>
                  <a:pt x="25246" y="7626"/>
                  <a:pt x="23740" y="7216"/>
                  <a:pt x="22206" y="6832"/>
                </a:cubicBezTo>
                <a:cubicBezTo>
                  <a:pt x="22197" y="6830"/>
                  <a:pt x="22189" y="6830"/>
                  <a:pt x="22181" y="6830"/>
                </a:cubicBezTo>
                <a:cubicBezTo>
                  <a:pt x="22067" y="6830"/>
                  <a:pt x="22049" y="6998"/>
                  <a:pt x="22152" y="7024"/>
                </a:cubicBezTo>
                <a:cubicBezTo>
                  <a:pt x="23439" y="7407"/>
                  <a:pt x="24726" y="7791"/>
                  <a:pt x="26040" y="8174"/>
                </a:cubicBezTo>
                <a:cubicBezTo>
                  <a:pt x="25410" y="8256"/>
                  <a:pt x="24753" y="8338"/>
                  <a:pt x="24123" y="8393"/>
                </a:cubicBezTo>
                <a:cubicBezTo>
                  <a:pt x="23302" y="7955"/>
                  <a:pt x="22426" y="7571"/>
                  <a:pt x="21577" y="7133"/>
                </a:cubicBezTo>
                <a:cubicBezTo>
                  <a:pt x="21385" y="7051"/>
                  <a:pt x="21166" y="6969"/>
                  <a:pt x="21029" y="6805"/>
                </a:cubicBezTo>
                <a:cubicBezTo>
                  <a:pt x="20728" y="6641"/>
                  <a:pt x="20783" y="6421"/>
                  <a:pt x="21193" y="6120"/>
                </a:cubicBezTo>
                <a:lnTo>
                  <a:pt x="21467" y="6120"/>
                </a:lnTo>
                <a:cubicBezTo>
                  <a:pt x="21629" y="6096"/>
                  <a:pt x="21795" y="6088"/>
                  <a:pt x="21963" y="6088"/>
                </a:cubicBezTo>
                <a:cubicBezTo>
                  <a:pt x="22239" y="6088"/>
                  <a:pt x="22519" y="6109"/>
                  <a:pt x="22786" y="6109"/>
                </a:cubicBezTo>
                <a:cubicBezTo>
                  <a:pt x="22906" y="6109"/>
                  <a:pt x="23024" y="6105"/>
                  <a:pt x="23137" y="6093"/>
                </a:cubicBezTo>
                <a:cubicBezTo>
                  <a:pt x="23247" y="6093"/>
                  <a:pt x="23302" y="6038"/>
                  <a:pt x="23302" y="5983"/>
                </a:cubicBezTo>
                <a:close/>
                <a:moveTo>
                  <a:pt x="13390" y="4176"/>
                </a:moveTo>
                <a:cubicBezTo>
                  <a:pt x="15827" y="5025"/>
                  <a:pt x="17853" y="6531"/>
                  <a:pt x="19414" y="8585"/>
                </a:cubicBezTo>
                <a:cubicBezTo>
                  <a:pt x="18455" y="8557"/>
                  <a:pt x="17497" y="8502"/>
                  <a:pt x="16539" y="8420"/>
                </a:cubicBezTo>
                <a:cubicBezTo>
                  <a:pt x="14814" y="7736"/>
                  <a:pt x="13773" y="5983"/>
                  <a:pt x="13390" y="4176"/>
                </a:cubicBezTo>
                <a:close/>
                <a:moveTo>
                  <a:pt x="2629" y="7462"/>
                </a:moveTo>
                <a:cubicBezTo>
                  <a:pt x="2903" y="7736"/>
                  <a:pt x="3231" y="7955"/>
                  <a:pt x="3587" y="8092"/>
                </a:cubicBezTo>
                <a:cubicBezTo>
                  <a:pt x="4039" y="8271"/>
                  <a:pt x="4562" y="8339"/>
                  <a:pt x="5117" y="8339"/>
                </a:cubicBezTo>
                <a:cubicBezTo>
                  <a:pt x="6177" y="8339"/>
                  <a:pt x="7355" y="8088"/>
                  <a:pt x="8379" y="7873"/>
                </a:cubicBezTo>
                <a:lnTo>
                  <a:pt x="8379" y="7873"/>
                </a:lnTo>
                <a:cubicBezTo>
                  <a:pt x="7229" y="10063"/>
                  <a:pt x="3341" y="10255"/>
                  <a:pt x="1041" y="10666"/>
                </a:cubicBezTo>
                <a:cubicBezTo>
                  <a:pt x="1041" y="9324"/>
                  <a:pt x="1616" y="8338"/>
                  <a:pt x="2629" y="7462"/>
                </a:cubicBezTo>
                <a:close/>
                <a:moveTo>
                  <a:pt x="14129" y="9050"/>
                </a:moveTo>
                <a:cubicBezTo>
                  <a:pt x="15416" y="9242"/>
                  <a:pt x="16703" y="9379"/>
                  <a:pt x="17990" y="9461"/>
                </a:cubicBezTo>
                <a:cubicBezTo>
                  <a:pt x="16675" y="9899"/>
                  <a:pt x="15334" y="10255"/>
                  <a:pt x="13965" y="10474"/>
                </a:cubicBezTo>
                <a:cubicBezTo>
                  <a:pt x="13862" y="10474"/>
                  <a:pt x="13879" y="10641"/>
                  <a:pt x="13971" y="10641"/>
                </a:cubicBezTo>
                <a:cubicBezTo>
                  <a:pt x="13978" y="10641"/>
                  <a:pt x="13985" y="10640"/>
                  <a:pt x="13992" y="10638"/>
                </a:cubicBezTo>
                <a:cubicBezTo>
                  <a:pt x="15635" y="10447"/>
                  <a:pt x="17223" y="10036"/>
                  <a:pt x="18784" y="9488"/>
                </a:cubicBezTo>
                <a:cubicBezTo>
                  <a:pt x="19003" y="9488"/>
                  <a:pt x="19222" y="9516"/>
                  <a:pt x="19441" y="9516"/>
                </a:cubicBezTo>
                <a:cubicBezTo>
                  <a:pt x="18400" y="9981"/>
                  <a:pt x="17497" y="10638"/>
                  <a:pt x="16675" y="11405"/>
                </a:cubicBezTo>
                <a:cubicBezTo>
                  <a:pt x="16064" y="11460"/>
                  <a:pt x="15462" y="11490"/>
                  <a:pt x="14864" y="11490"/>
                </a:cubicBezTo>
                <a:cubicBezTo>
                  <a:pt x="13670" y="11490"/>
                  <a:pt x="12495" y="11368"/>
                  <a:pt x="11309" y="11076"/>
                </a:cubicBezTo>
                <a:cubicBezTo>
                  <a:pt x="12267" y="10501"/>
                  <a:pt x="13225" y="9926"/>
                  <a:pt x="14129" y="9297"/>
                </a:cubicBezTo>
                <a:cubicBezTo>
                  <a:pt x="14211" y="9214"/>
                  <a:pt x="14211" y="9105"/>
                  <a:pt x="14129" y="9050"/>
                </a:cubicBezTo>
                <a:close/>
                <a:moveTo>
                  <a:pt x="29271" y="8475"/>
                </a:moveTo>
                <a:lnTo>
                  <a:pt x="29271" y="8475"/>
                </a:lnTo>
                <a:cubicBezTo>
                  <a:pt x="28614" y="9789"/>
                  <a:pt x="27820" y="10967"/>
                  <a:pt x="26889" y="12089"/>
                </a:cubicBezTo>
                <a:cubicBezTo>
                  <a:pt x="26827" y="12172"/>
                  <a:pt x="26905" y="12301"/>
                  <a:pt x="26994" y="12301"/>
                </a:cubicBezTo>
                <a:cubicBezTo>
                  <a:pt x="27023" y="12301"/>
                  <a:pt x="27053" y="12287"/>
                  <a:pt x="27080" y="12254"/>
                </a:cubicBezTo>
                <a:cubicBezTo>
                  <a:pt x="28039" y="11213"/>
                  <a:pt x="28860" y="10036"/>
                  <a:pt x="29545" y="8749"/>
                </a:cubicBezTo>
                <a:lnTo>
                  <a:pt x="29545" y="8749"/>
                </a:lnTo>
                <a:cubicBezTo>
                  <a:pt x="29654" y="10118"/>
                  <a:pt x="29435" y="11432"/>
                  <a:pt x="28559" y="12555"/>
                </a:cubicBezTo>
                <a:cubicBezTo>
                  <a:pt x="28093" y="13157"/>
                  <a:pt x="27491" y="13650"/>
                  <a:pt x="26779" y="13979"/>
                </a:cubicBezTo>
                <a:cubicBezTo>
                  <a:pt x="26446" y="14155"/>
                  <a:pt x="25577" y="14501"/>
                  <a:pt x="25032" y="14501"/>
                </a:cubicBezTo>
                <a:cubicBezTo>
                  <a:pt x="24816" y="14501"/>
                  <a:pt x="24651" y="14447"/>
                  <a:pt x="24589" y="14307"/>
                </a:cubicBezTo>
                <a:cubicBezTo>
                  <a:pt x="24452" y="13924"/>
                  <a:pt x="24917" y="13020"/>
                  <a:pt x="25054" y="12664"/>
                </a:cubicBezTo>
                <a:cubicBezTo>
                  <a:pt x="25301" y="12089"/>
                  <a:pt x="25602" y="11542"/>
                  <a:pt x="25958" y="11022"/>
                </a:cubicBezTo>
                <a:cubicBezTo>
                  <a:pt x="26642" y="10063"/>
                  <a:pt x="27518" y="9324"/>
                  <a:pt x="28449" y="8667"/>
                </a:cubicBezTo>
                <a:cubicBezTo>
                  <a:pt x="28723" y="8585"/>
                  <a:pt x="28997" y="8530"/>
                  <a:pt x="29271" y="8475"/>
                </a:cubicBezTo>
                <a:close/>
                <a:moveTo>
                  <a:pt x="21796" y="9488"/>
                </a:moveTo>
                <a:cubicBezTo>
                  <a:pt x="20959" y="12497"/>
                  <a:pt x="18497" y="14705"/>
                  <a:pt x="15366" y="14705"/>
                </a:cubicBezTo>
                <a:cubicBezTo>
                  <a:pt x="15220" y="14705"/>
                  <a:pt x="15072" y="14700"/>
                  <a:pt x="14923" y="14691"/>
                </a:cubicBezTo>
                <a:cubicBezTo>
                  <a:pt x="16100" y="12226"/>
                  <a:pt x="18127" y="10474"/>
                  <a:pt x="20618" y="9516"/>
                </a:cubicBezTo>
                <a:cubicBezTo>
                  <a:pt x="21002" y="9516"/>
                  <a:pt x="21412" y="9516"/>
                  <a:pt x="21796" y="9488"/>
                </a:cubicBezTo>
                <a:close/>
                <a:moveTo>
                  <a:pt x="7986" y="1"/>
                </a:moveTo>
                <a:cubicBezTo>
                  <a:pt x="7950" y="1"/>
                  <a:pt x="7915" y="13"/>
                  <a:pt x="7886" y="42"/>
                </a:cubicBezTo>
                <a:cubicBezTo>
                  <a:pt x="6544" y="890"/>
                  <a:pt x="5832" y="2314"/>
                  <a:pt x="5969" y="3875"/>
                </a:cubicBezTo>
                <a:cubicBezTo>
                  <a:pt x="5202" y="3651"/>
                  <a:pt x="4354" y="3564"/>
                  <a:pt x="3496" y="3564"/>
                </a:cubicBezTo>
                <a:cubicBezTo>
                  <a:pt x="2364" y="3564"/>
                  <a:pt x="1216" y="3715"/>
                  <a:pt x="219" y="3902"/>
                </a:cubicBezTo>
                <a:cubicBezTo>
                  <a:pt x="0" y="3957"/>
                  <a:pt x="0" y="4258"/>
                  <a:pt x="164" y="4368"/>
                </a:cubicBezTo>
                <a:cubicBezTo>
                  <a:pt x="1150" y="5025"/>
                  <a:pt x="1616" y="6257"/>
                  <a:pt x="2355" y="7161"/>
                </a:cubicBezTo>
                <a:cubicBezTo>
                  <a:pt x="1041" y="7982"/>
                  <a:pt x="411" y="9433"/>
                  <a:pt x="520" y="10967"/>
                </a:cubicBezTo>
                <a:cubicBezTo>
                  <a:pt x="520" y="11139"/>
                  <a:pt x="653" y="11245"/>
                  <a:pt x="799" y="11245"/>
                </a:cubicBezTo>
                <a:cubicBezTo>
                  <a:pt x="815" y="11245"/>
                  <a:pt x="832" y="11243"/>
                  <a:pt x="849" y="11241"/>
                </a:cubicBezTo>
                <a:cubicBezTo>
                  <a:pt x="2820" y="10830"/>
                  <a:pt x="5175" y="10666"/>
                  <a:pt x="7010" y="9817"/>
                </a:cubicBezTo>
                <a:cubicBezTo>
                  <a:pt x="7913" y="9379"/>
                  <a:pt x="8598" y="8749"/>
                  <a:pt x="8790" y="7791"/>
                </a:cubicBezTo>
                <a:cubicBezTo>
                  <a:pt x="10487" y="8338"/>
                  <a:pt x="12212" y="8749"/>
                  <a:pt x="13992" y="9023"/>
                </a:cubicBezTo>
                <a:lnTo>
                  <a:pt x="13965" y="9023"/>
                </a:lnTo>
                <a:cubicBezTo>
                  <a:pt x="12815" y="9598"/>
                  <a:pt x="11719" y="10282"/>
                  <a:pt x="10624" y="10967"/>
                </a:cubicBezTo>
                <a:cubicBezTo>
                  <a:pt x="10432" y="11049"/>
                  <a:pt x="10487" y="11323"/>
                  <a:pt x="10679" y="11377"/>
                </a:cubicBezTo>
                <a:cubicBezTo>
                  <a:pt x="11855" y="11728"/>
                  <a:pt x="13064" y="11922"/>
                  <a:pt x="14279" y="11922"/>
                </a:cubicBezTo>
                <a:cubicBezTo>
                  <a:pt x="14959" y="11922"/>
                  <a:pt x="15641" y="11861"/>
                  <a:pt x="16319" y="11733"/>
                </a:cubicBezTo>
                <a:lnTo>
                  <a:pt x="16319" y="11733"/>
                </a:lnTo>
                <a:cubicBezTo>
                  <a:pt x="15471" y="12610"/>
                  <a:pt x="14786" y="13650"/>
                  <a:pt x="14293" y="14800"/>
                </a:cubicBezTo>
                <a:cubicBezTo>
                  <a:pt x="14211" y="14992"/>
                  <a:pt x="14293" y="15184"/>
                  <a:pt x="14512" y="15211"/>
                </a:cubicBezTo>
                <a:cubicBezTo>
                  <a:pt x="14765" y="15240"/>
                  <a:pt x="15020" y="15255"/>
                  <a:pt x="15274" y="15255"/>
                </a:cubicBezTo>
                <a:cubicBezTo>
                  <a:pt x="18566" y="15255"/>
                  <a:pt x="21831" y="12841"/>
                  <a:pt x="22289" y="9461"/>
                </a:cubicBezTo>
                <a:cubicBezTo>
                  <a:pt x="23986" y="9379"/>
                  <a:pt x="25684" y="9187"/>
                  <a:pt x="27354" y="8886"/>
                </a:cubicBezTo>
                <a:lnTo>
                  <a:pt x="27354" y="8886"/>
                </a:lnTo>
                <a:cubicBezTo>
                  <a:pt x="26368" y="9570"/>
                  <a:pt x="25574" y="10501"/>
                  <a:pt x="24972" y="11542"/>
                </a:cubicBezTo>
                <a:cubicBezTo>
                  <a:pt x="24589" y="12226"/>
                  <a:pt x="23274" y="14499"/>
                  <a:pt x="24315" y="15019"/>
                </a:cubicBezTo>
                <a:cubicBezTo>
                  <a:pt x="24454" y="15092"/>
                  <a:pt x="24631" y="15122"/>
                  <a:pt x="24827" y="15122"/>
                </a:cubicBezTo>
                <a:cubicBezTo>
                  <a:pt x="25443" y="15122"/>
                  <a:pt x="26248" y="14829"/>
                  <a:pt x="26642" y="14663"/>
                </a:cubicBezTo>
                <a:cubicBezTo>
                  <a:pt x="27436" y="14362"/>
                  <a:pt x="28148" y="13869"/>
                  <a:pt x="28723" y="13239"/>
                </a:cubicBezTo>
                <a:cubicBezTo>
                  <a:pt x="29928" y="11925"/>
                  <a:pt x="30394" y="10008"/>
                  <a:pt x="29928" y="8311"/>
                </a:cubicBezTo>
                <a:cubicBezTo>
                  <a:pt x="32694" y="7599"/>
                  <a:pt x="35350" y="6586"/>
                  <a:pt x="37786" y="5271"/>
                </a:cubicBezTo>
                <a:cubicBezTo>
                  <a:pt x="37931" y="5175"/>
                  <a:pt x="37863" y="4929"/>
                  <a:pt x="37713" y="4929"/>
                </a:cubicBezTo>
                <a:cubicBezTo>
                  <a:pt x="37693" y="4929"/>
                  <a:pt x="37672" y="4933"/>
                  <a:pt x="37650" y="4943"/>
                </a:cubicBezTo>
                <a:cubicBezTo>
                  <a:pt x="35213" y="5956"/>
                  <a:pt x="32776" y="6750"/>
                  <a:pt x="30366" y="7352"/>
                </a:cubicBezTo>
                <a:cubicBezTo>
                  <a:pt x="30366" y="7325"/>
                  <a:pt x="30339" y="7298"/>
                  <a:pt x="30339" y="7270"/>
                </a:cubicBezTo>
                <a:cubicBezTo>
                  <a:pt x="29243" y="5737"/>
                  <a:pt x="27655" y="4587"/>
                  <a:pt x="25903" y="3902"/>
                </a:cubicBezTo>
                <a:cubicBezTo>
                  <a:pt x="25452" y="3706"/>
                  <a:pt x="23819" y="3074"/>
                  <a:pt x="22719" y="3074"/>
                </a:cubicBezTo>
                <a:cubicBezTo>
                  <a:pt x="22284" y="3074"/>
                  <a:pt x="21931" y="3173"/>
                  <a:pt x="21768" y="3437"/>
                </a:cubicBezTo>
                <a:cubicBezTo>
                  <a:pt x="21358" y="4094"/>
                  <a:pt x="22426" y="5162"/>
                  <a:pt x="23055" y="5764"/>
                </a:cubicBezTo>
                <a:cubicBezTo>
                  <a:pt x="22775" y="5732"/>
                  <a:pt x="22213" y="5657"/>
                  <a:pt x="21665" y="5657"/>
                </a:cubicBezTo>
                <a:cubicBezTo>
                  <a:pt x="20825" y="5657"/>
                  <a:pt x="20019" y="5834"/>
                  <a:pt x="20317" y="6613"/>
                </a:cubicBezTo>
                <a:cubicBezTo>
                  <a:pt x="20536" y="7188"/>
                  <a:pt x="21276" y="7435"/>
                  <a:pt x="21768" y="7681"/>
                </a:cubicBezTo>
                <a:cubicBezTo>
                  <a:pt x="22316" y="7927"/>
                  <a:pt x="22891" y="8201"/>
                  <a:pt x="23466" y="8448"/>
                </a:cubicBezTo>
                <a:cubicBezTo>
                  <a:pt x="22289" y="8530"/>
                  <a:pt x="21111" y="8585"/>
                  <a:pt x="19961" y="8585"/>
                </a:cubicBezTo>
                <a:cubicBezTo>
                  <a:pt x="19934" y="8585"/>
                  <a:pt x="19934" y="8557"/>
                  <a:pt x="19934" y="8557"/>
                </a:cubicBezTo>
                <a:cubicBezTo>
                  <a:pt x="18291" y="6202"/>
                  <a:pt x="15909" y="4505"/>
                  <a:pt x="13171" y="3656"/>
                </a:cubicBezTo>
                <a:cubicBezTo>
                  <a:pt x="13148" y="3649"/>
                  <a:pt x="13127" y="3645"/>
                  <a:pt x="13107" y="3645"/>
                </a:cubicBezTo>
                <a:cubicBezTo>
                  <a:pt x="12979" y="3645"/>
                  <a:pt x="12901" y="3784"/>
                  <a:pt x="12924" y="3902"/>
                </a:cubicBezTo>
                <a:cubicBezTo>
                  <a:pt x="13198" y="5627"/>
                  <a:pt x="14102" y="7407"/>
                  <a:pt x="15553" y="8311"/>
                </a:cubicBezTo>
                <a:cubicBezTo>
                  <a:pt x="13335" y="8064"/>
                  <a:pt x="11144" y="7654"/>
                  <a:pt x="8927" y="7079"/>
                </a:cubicBezTo>
                <a:cubicBezTo>
                  <a:pt x="8927" y="7079"/>
                  <a:pt x="8927" y="7051"/>
                  <a:pt x="8927" y="7051"/>
                </a:cubicBezTo>
                <a:cubicBezTo>
                  <a:pt x="11172" y="5107"/>
                  <a:pt x="9556" y="2095"/>
                  <a:pt x="8160" y="96"/>
                </a:cubicBezTo>
                <a:cubicBezTo>
                  <a:pt x="8124" y="43"/>
                  <a:pt x="8054" y="1"/>
                  <a:pt x="7986" y="1"/>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0"/>
          <p:cNvSpPr/>
          <p:nvPr/>
        </p:nvSpPr>
        <p:spPr>
          <a:xfrm rot="2094451">
            <a:off x="170588" y="4202570"/>
            <a:ext cx="408945" cy="846608"/>
          </a:xfrm>
          <a:custGeom>
            <a:avLst/>
            <a:gdLst/>
            <a:ahLst/>
            <a:cxnLst/>
            <a:rect l="l" t="t" r="r" b="b"/>
            <a:pathLst>
              <a:path w="7832" h="16214" extrusionOk="0">
                <a:moveTo>
                  <a:pt x="3888" y="1778"/>
                </a:moveTo>
                <a:lnTo>
                  <a:pt x="3888" y="1778"/>
                </a:lnTo>
                <a:cubicBezTo>
                  <a:pt x="3669" y="6186"/>
                  <a:pt x="2738" y="10512"/>
                  <a:pt x="2930" y="14894"/>
                </a:cubicBezTo>
                <a:cubicBezTo>
                  <a:pt x="1150" y="10595"/>
                  <a:pt x="1369" y="5693"/>
                  <a:pt x="3888" y="1778"/>
                </a:cubicBezTo>
                <a:close/>
                <a:moveTo>
                  <a:pt x="4518" y="902"/>
                </a:moveTo>
                <a:cubicBezTo>
                  <a:pt x="5394" y="3174"/>
                  <a:pt x="6626" y="5420"/>
                  <a:pt x="6873" y="7884"/>
                </a:cubicBezTo>
                <a:cubicBezTo>
                  <a:pt x="7174" y="10923"/>
                  <a:pt x="5394" y="13196"/>
                  <a:pt x="3477" y="15277"/>
                </a:cubicBezTo>
                <a:cubicBezTo>
                  <a:pt x="3176" y="10595"/>
                  <a:pt x="4272" y="5967"/>
                  <a:pt x="4381" y="1285"/>
                </a:cubicBezTo>
                <a:cubicBezTo>
                  <a:pt x="4381" y="1230"/>
                  <a:pt x="4354" y="1175"/>
                  <a:pt x="4326" y="1148"/>
                </a:cubicBezTo>
                <a:cubicBezTo>
                  <a:pt x="4381" y="1066"/>
                  <a:pt x="4436" y="984"/>
                  <a:pt x="4518" y="902"/>
                </a:cubicBezTo>
                <a:close/>
                <a:moveTo>
                  <a:pt x="4582" y="0"/>
                </a:moveTo>
                <a:cubicBezTo>
                  <a:pt x="4518" y="0"/>
                  <a:pt x="4455" y="24"/>
                  <a:pt x="4408" y="80"/>
                </a:cubicBezTo>
                <a:cubicBezTo>
                  <a:pt x="767" y="4406"/>
                  <a:pt x="0" y="10814"/>
                  <a:pt x="2957" y="15660"/>
                </a:cubicBezTo>
                <a:cubicBezTo>
                  <a:pt x="2957" y="15742"/>
                  <a:pt x="2957" y="15824"/>
                  <a:pt x="2985" y="15907"/>
                </a:cubicBezTo>
                <a:cubicBezTo>
                  <a:pt x="2985" y="16057"/>
                  <a:pt x="3122" y="16184"/>
                  <a:pt x="3271" y="16184"/>
                </a:cubicBezTo>
                <a:cubicBezTo>
                  <a:pt x="3285" y="16184"/>
                  <a:pt x="3299" y="16183"/>
                  <a:pt x="3313" y="16180"/>
                </a:cubicBezTo>
                <a:cubicBezTo>
                  <a:pt x="3329" y="16204"/>
                  <a:pt x="3351" y="16214"/>
                  <a:pt x="3373" y="16214"/>
                </a:cubicBezTo>
                <a:cubicBezTo>
                  <a:pt x="3430" y="16214"/>
                  <a:pt x="3489" y="16149"/>
                  <a:pt x="3450" y="16071"/>
                </a:cubicBezTo>
                <a:cubicBezTo>
                  <a:pt x="5257" y="14209"/>
                  <a:pt x="7147" y="12155"/>
                  <a:pt x="7448" y="9472"/>
                </a:cubicBezTo>
                <a:cubicBezTo>
                  <a:pt x="7831" y="6186"/>
                  <a:pt x="5914" y="3202"/>
                  <a:pt x="4874" y="217"/>
                </a:cubicBezTo>
                <a:cubicBezTo>
                  <a:pt x="4838" y="91"/>
                  <a:pt x="4706" y="0"/>
                  <a:pt x="4582" y="0"/>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0"/>
          <p:cNvSpPr/>
          <p:nvPr/>
        </p:nvSpPr>
        <p:spPr>
          <a:xfrm rot="-508702">
            <a:off x="-196055" y="3301788"/>
            <a:ext cx="1006941" cy="1723427"/>
          </a:xfrm>
          <a:custGeom>
            <a:avLst/>
            <a:gdLst/>
            <a:ahLst/>
            <a:cxnLst/>
            <a:rect l="l" t="t" r="r" b="b"/>
            <a:pathLst>
              <a:path w="27391" h="46881" extrusionOk="0">
                <a:moveTo>
                  <a:pt x="15795" y="2529"/>
                </a:moveTo>
                <a:lnTo>
                  <a:pt x="15795" y="2529"/>
                </a:lnTo>
                <a:cubicBezTo>
                  <a:pt x="15439" y="8388"/>
                  <a:pt x="12729" y="13591"/>
                  <a:pt x="10565" y="18958"/>
                </a:cubicBezTo>
                <a:cubicBezTo>
                  <a:pt x="11715" y="13536"/>
                  <a:pt x="13386" y="8279"/>
                  <a:pt x="15576" y="3159"/>
                </a:cubicBezTo>
                <a:cubicBezTo>
                  <a:pt x="15631" y="3049"/>
                  <a:pt x="15549" y="2940"/>
                  <a:pt x="15467" y="2912"/>
                </a:cubicBezTo>
                <a:cubicBezTo>
                  <a:pt x="15576" y="2775"/>
                  <a:pt x="15686" y="2638"/>
                  <a:pt x="15795" y="2529"/>
                </a:cubicBezTo>
                <a:close/>
                <a:moveTo>
                  <a:pt x="10538" y="3159"/>
                </a:moveTo>
                <a:lnTo>
                  <a:pt x="10538" y="3159"/>
                </a:lnTo>
                <a:cubicBezTo>
                  <a:pt x="9826" y="6280"/>
                  <a:pt x="9333" y="9484"/>
                  <a:pt x="8950" y="12660"/>
                </a:cubicBezTo>
                <a:cubicBezTo>
                  <a:pt x="8704" y="14659"/>
                  <a:pt x="8484" y="16685"/>
                  <a:pt x="8430" y="18684"/>
                </a:cubicBezTo>
                <a:cubicBezTo>
                  <a:pt x="8430" y="18793"/>
                  <a:pt x="8402" y="18903"/>
                  <a:pt x="8402" y="19012"/>
                </a:cubicBezTo>
                <a:cubicBezTo>
                  <a:pt x="7800" y="17287"/>
                  <a:pt x="7882" y="14659"/>
                  <a:pt x="7937" y="13536"/>
                </a:cubicBezTo>
                <a:cubicBezTo>
                  <a:pt x="8019" y="11537"/>
                  <a:pt x="8430" y="9621"/>
                  <a:pt x="9005" y="7704"/>
                </a:cubicBezTo>
                <a:cubicBezTo>
                  <a:pt x="9415" y="6362"/>
                  <a:pt x="9854" y="4582"/>
                  <a:pt x="10538" y="3159"/>
                </a:cubicBezTo>
                <a:close/>
                <a:moveTo>
                  <a:pt x="15166" y="3296"/>
                </a:moveTo>
                <a:lnTo>
                  <a:pt x="15166" y="3296"/>
                </a:lnTo>
                <a:cubicBezTo>
                  <a:pt x="12783" y="8744"/>
                  <a:pt x="11031" y="14440"/>
                  <a:pt x="9854" y="20245"/>
                </a:cubicBezTo>
                <a:cubicBezTo>
                  <a:pt x="9634" y="14084"/>
                  <a:pt x="11414" y="8142"/>
                  <a:pt x="15166" y="3296"/>
                </a:cubicBezTo>
                <a:close/>
                <a:moveTo>
                  <a:pt x="11746" y="1241"/>
                </a:moveTo>
                <a:cubicBezTo>
                  <a:pt x="11780" y="1241"/>
                  <a:pt x="11739" y="1507"/>
                  <a:pt x="11825" y="2063"/>
                </a:cubicBezTo>
                <a:cubicBezTo>
                  <a:pt x="12099" y="3487"/>
                  <a:pt x="12181" y="4938"/>
                  <a:pt x="12263" y="6390"/>
                </a:cubicBezTo>
                <a:cubicBezTo>
                  <a:pt x="12263" y="6472"/>
                  <a:pt x="12318" y="6554"/>
                  <a:pt x="12400" y="6581"/>
                </a:cubicBezTo>
                <a:cubicBezTo>
                  <a:pt x="10127" y="10825"/>
                  <a:pt x="9087" y="15645"/>
                  <a:pt x="9525" y="20518"/>
                </a:cubicBezTo>
                <a:cubicBezTo>
                  <a:pt x="9224" y="20382"/>
                  <a:pt x="8977" y="20108"/>
                  <a:pt x="8758" y="19779"/>
                </a:cubicBezTo>
                <a:cubicBezTo>
                  <a:pt x="8484" y="18547"/>
                  <a:pt x="8950" y="16466"/>
                  <a:pt x="9005" y="15672"/>
                </a:cubicBezTo>
                <a:cubicBezTo>
                  <a:pt x="9169" y="13837"/>
                  <a:pt x="9388" y="11975"/>
                  <a:pt x="9662" y="10141"/>
                </a:cubicBezTo>
                <a:cubicBezTo>
                  <a:pt x="10018" y="7485"/>
                  <a:pt x="10538" y="4856"/>
                  <a:pt x="11086" y="2228"/>
                </a:cubicBezTo>
                <a:cubicBezTo>
                  <a:pt x="11140" y="2118"/>
                  <a:pt x="11223" y="2009"/>
                  <a:pt x="11305" y="1899"/>
                </a:cubicBezTo>
                <a:cubicBezTo>
                  <a:pt x="11620" y="1466"/>
                  <a:pt x="11714" y="1241"/>
                  <a:pt x="11746" y="1241"/>
                </a:cubicBezTo>
                <a:close/>
                <a:moveTo>
                  <a:pt x="23175" y="11262"/>
                </a:moveTo>
                <a:cubicBezTo>
                  <a:pt x="23189" y="11262"/>
                  <a:pt x="23202" y="11263"/>
                  <a:pt x="23216" y="11264"/>
                </a:cubicBezTo>
                <a:cubicBezTo>
                  <a:pt x="24284" y="11373"/>
                  <a:pt x="21573" y="17479"/>
                  <a:pt x="21518" y="17589"/>
                </a:cubicBezTo>
                <a:cubicBezTo>
                  <a:pt x="20614" y="19341"/>
                  <a:pt x="19601" y="21066"/>
                  <a:pt x="18616" y="22736"/>
                </a:cubicBezTo>
                <a:cubicBezTo>
                  <a:pt x="18355" y="23153"/>
                  <a:pt x="16611" y="26019"/>
                  <a:pt x="16109" y="26019"/>
                </a:cubicBezTo>
                <a:cubicBezTo>
                  <a:pt x="16083" y="26019"/>
                  <a:pt x="16061" y="26011"/>
                  <a:pt x="16042" y="25995"/>
                </a:cubicBezTo>
                <a:cubicBezTo>
                  <a:pt x="15753" y="25758"/>
                  <a:pt x="16949" y="23408"/>
                  <a:pt x="16976" y="23408"/>
                </a:cubicBezTo>
                <a:lnTo>
                  <a:pt x="16976" y="23408"/>
                </a:lnTo>
                <a:cubicBezTo>
                  <a:pt x="16977" y="23408"/>
                  <a:pt x="16976" y="23412"/>
                  <a:pt x="16973" y="23421"/>
                </a:cubicBezTo>
                <a:cubicBezTo>
                  <a:pt x="18643" y="19533"/>
                  <a:pt x="20587" y="15754"/>
                  <a:pt x="22695" y="12085"/>
                </a:cubicBezTo>
                <a:cubicBezTo>
                  <a:pt x="22754" y="11969"/>
                  <a:pt x="22647" y="11853"/>
                  <a:pt x="22541" y="11853"/>
                </a:cubicBezTo>
                <a:cubicBezTo>
                  <a:pt x="22498" y="11853"/>
                  <a:pt x="22454" y="11873"/>
                  <a:pt x="22422" y="11921"/>
                </a:cubicBezTo>
                <a:cubicBezTo>
                  <a:pt x="19820" y="16329"/>
                  <a:pt x="17575" y="20929"/>
                  <a:pt x="15631" y="25666"/>
                </a:cubicBezTo>
                <a:cubicBezTo>
                  <a:pt x="15631" y="25639"/>
                  <a:pt x="15604" y="25639"/>
                  <a:pt x="15604" y="25639"/>
                </a:cubicBezTo>
                <a:cubicBezTo>
                  <a:pt x="14098" y="25036"/>
                  <a:pt x="18753" y="16274"/>
                  <a:pt x="19355" y="15398"/>
                </a:cubicBezTo>
                <a:cubicBezTo>
                  <a:pt x="19869" y="14586"/>
                  <a:pt x="22040" y="11262"/>
                  <a:pt x="23175" y="11262"/>
                </a:cubicBezTo>
                <a:close/>
                <a:moveTo>
                  <a:pt x="11789" y="0"/>
                </a:moveTo>
                <a:cubicBezTo>
                  <a:pt x="11700" y="0"/>
                  <a:pt x="11614" y="37"/>
                  <a:pt x="11579" y="119"/>
                </a:cubicBezTo>
                <a:cubicBezTo>
                  <a:pt x="11496" y="311"/>
                  <a:pt x="11387" y="503"/>
                  <a:pt x="11305" y="694"/>
                </a:cubicBezTo>
                <a:cubicBezTo>
                  <a:pt x="11285" y="684"/>
                  <a:pt x="11261" y="678"/>
                  <a:pt x="11238" y="678"/>
                </a:cubicBezTo>
                <a:cubicBezTo>
                  <a:pt x="11197" y="678"/>
                  <a:pt x="11158" y="697"/>
                  <a:pt x="11140" y="749"/>
                </a:cubicBezTo>
                <a:cubicBezTo>
                  <a:pt x="11086" y="968"/>
                  <a:pt x="11031" y="1160"/>
                  <a:pt x="10976" y="1351"/>
                </a:cubicBezTo>
                <a:cubicBezTo>
                  <a:pt x="9361" y="4856"/>
                  <a:pt x="7909" y="8498"/>
                  <a:pt x="7554" y="12359"/>
                </a:cubicBezTo>
                <a:cubicBezTo>
                  <a:pt x="7417" y="13837"/>
                  <a:pt x="7170" y="18054"/>
                  <a:pt x="8402" y="19916"/>
                </a:cubicBezTo>
                <a:cubicBezTo>
                  <a:pt x="8457" y="20299"/>
                  <a:pt x="8621" y="20628"/>
                  <a:pt x="9059" y="20847"/>
                </a:cubicBezTo>
                <a:cubicBezTo>
                  <a:pt x="9083" y="20865"/>
                  <a:pt x="9106" y="20872"/>
                  <a:pt x="9128" y="20872"/>
                </a:cubicBezTo>
                <a:cubicBezTo>
                  <a:pt x="9211" y="20872"/>
                  <a:pt x="9279" y="20769"/>
                  <a:pt x="9279" y="20683"/>
                </a:cubicBezTo>
                <a:cubicBezTo>
                  <a:pt x="9361" y="20738"/>
                  <a:pt x="9470" y="20765"/>
                  <a:pt x="9580" y="20792"/>
                </a:cubicBezTo>
                <a:cubicBezTo>
                  <a:pt x="9634" y="20820"/>
                  <a:pt x="9689" y="20847"/>
                  <a:pt x="9717" y="20847"/>
                </a:cubicBezTo>
                <a:cubicBezTo>
                  <a:pt x="9689" y="21093"/>
                  <a:pt x="9634" y="21367"/>
                  <a:pt x="9580" y="21614"/>
                </a:cubicBezTo>
                <a:cubicBezTo>
                  <a:pt x="9552" y="21696"/>
                  <a:pt x="9580" y="21778"/>
                  <a:pt x="9607" y="21805"/>
                </a:cubicBezTo>
                <a:cubicBezTo>
                  <a:pt x="8704" y="25885"/>
                  <a:pt x="7964" y="30047"/>
                  <a:pt x="6759" y="34045"/>
                </a:cubicBezTo>
                <a:cubicBezTo>
                  <a:pt x="5363" y="38535"/>
                  <a:pt x="2488" y="42451"/>
                  <a:pt x="133" y="46476"/>
                </a:cubicBezTo>
                <a:cubicBezTo>
                  <a:pt x="0" y="46685"/>
                  <a:pt x="183" y="46881"/>
                  <a:pt x="372" y="46881"/>
                </a:cubicBezTo>
                <a:cubicBezTo>
                  <a:pt x="455" y="46881"/>
                  <a:pt x="540" y="46842"/>
                  <a:pt x="599" y="46750"/>
                </a:cubicBezTo>
                <a:cubicBezTo>
                  <a:pt x="2324" y="43957"/>
                  <a:pt x="4295" y="41109"/>
                  <a:pt x="5746" y="38097"/>
                </a:cubicBezTo>
                <a:cubicBezTo>
                  <a:pt x="9771" y="35031"/>
                  <a:pt x="13030" y="31060"/>
                  <a:pt x="15439" y="26597"/>
                </a:cubicBezTo>
                <a:lnTo>
                  <a:pt x="15467" y="26597"/>
                </a:lnTo>
                <a:cubicBezTo>
                  <a:pt x="15419" y="26693"/>
                  <a:pt x="15476" y="26853"/>
                  <a:pt x="15603" y="26853"/>
                </a:cubicBezTo>
                <a:cubicBezTo>
                  <a:pt x="15620" y="26853"/>
                  <a:pt x="15639" y="26850"/>
                  <a:pt x="15658" y="26844"/>
                </a:cubicBezTo>
                <a:cubicBezTo>
                  <a:pt x="20697" y="25502"/>
                  <a:pt x="24147" y="21395"/>
                  <a:pt x="27268" y="17479"/>
                </a:cubicBezTo>
                <a:cubicBezTo>
                  <a:pt x="27390" y="17333"/>
                  <a:pt x="27316" y="17055"/>
                  <a:pt x="27105" y="17055"/>
                </a:cubicBezTo>
                <a:cubicBezTo>
                  <a:pt x="27079" y="17055"/>
                  <a:pt x="27051" y="17060"/>
                  <a:pt x="27022" y="17068"/>
                </a:cubicBezTo>
                <a:cubicBezTo>
                  <a:pt x="24995" y="17726"/>
                  <a:pt x="22914" y="18465"/>
                  <a:pt x="21080" y="19560"/>
                </a:cubicBezTo>
                <a:cubicBezTo>
                  <a:pt x="20935" y="19633"/>
                  <a:pt x="21003" y="19875"/>
                  <a:pt x="21153" y="19875"/>
                </a:cubicBezTo>
                <a:cubicBezTo>
                  <a:pt x="21173" y="19875"/>
                  <a:pt x="21194" y="19871"/>
                  <a:pt x="21217" y="19861"/>
                </a:cubicBezTo>
                <a:cubicBezTo>
                  <a:pt x="22942" y="19232"/>
                  <a:pt x="24612" y="18465"/>
                  <a:pt x="26337" y="17835"/>
                </a:cubicBezTo>
                <a:lnTo>
                  <a:pt x="26337" y="17835"/>
                </a:lnTo>
                <a:cubicBezTo>
                  <a:pt x="23544" y="21367"/>
                  <a:pt x="20505" y="24817"/>
                  <a:pt x="16151" y="26323"/>
                </a:cubicBezTo>
                <a:cubicBezTo>
                  <a:pt x="17329" y="25639"/>
                  <a:pt x="18232" y="24489"/>
                  <a:pt x="18999" y="23229"/>
                </a:cubicBezTo>
                <a:cubicBezTo>
                  <a:pt x="21135" y="21860"/>
                  <a:pt x="23216" y="20464"/>
                  <a:pt x="25297" y="19067"/>
                </a:cubicBezTo>
                <a:cubicBezTo>
                  <a:pt x="25389" y="18998"/>
                  <a:pt x="25325" y="18830"/>
                  <a:pt x="25220" y="18830"/>
                </a:cubicBezTo>
                <a:cubicBezTo>
                  <a:pt x="25201" y="18830"/>
                  <a:pt x="25181" y="18836"/>
                  <a:pt x="25160" y="18848"/>
                </a:cubicBezTo>
                <a:cubicBezTo>
                  <a:pt x="23243" y="20080"/>
                  <a:pt x="21299" y="21313"/>
                  <a:pt x="19382" y="22572"/>
                </a:cubicBezTo>
                <a:cubicBezTo>
                  <a:pt x="19930" y="21586"/>
                  <a:pt x="20423" y="20546"/>
                  <a:pt x="20943" y="19670"/>
                </a:cubicBezTo>
                <a:cubicBezTo>
                  <a:pt x="22504" y="16849"/>
                  <a:pt x="23928" y="14002"/>
                  <a:pt x="23900" y="10716"/>
                </a:cubicBezTo>
                <a:cubicBezTo>
                  <a:pt x="23900" y="10571"/>
                  <a:pt x="23776" y="10458"/>
                  <a:pt x="23644" y="10458"/>
                </a:cubicBezTo>
                <a:cubicBezTo>
                  <a:pt x="23601" y="10458"/>
                  <a:pt x="23557" y="10470"/>
                  <a:pt x="23517" y="10497"/>
                </a:cubicBezTo>
                <a:cubicBezTo>
                  <a:pt x="20286" y="12605"/>
                  <a:pt x="18287" y="15781"/>
                  <a:pt x="16781" y="19286"/>
                </a:cubicBezTo>
                <a:cubicBezTo>
                  <a:pt x="16343" y="20354"/>
                  <a:pt x="13714" y="25146"/>
                  <a:pt x="15439" y="25858"/>
                </a:cubicBezTo>
                <a:cubicBezTo>
                  <a:pt x="15357" y="25858"/>
                  <a:pt x="15275" y="25885"/>
                  <a:pt x="15220" y="25995"/>
                </a:cubicBezTo>
                <a:cubicBezTo>
                  <a:pt x="12866" y="30431"/>
                  <a:pt x="9771" y="34182"/>
                  <a:pt x="6020" y="37468"/>
                </a:cubicBezTo>
                <a:cubicBezTo>
                  <a:pt x="6403" y="36646"/>
                  <a:pt x="6732" y="35825"/>
                  <a:pt x="7006" y="34976"/>
                </a:cubicBezTo>
                <a:cubicBezTo>
                  <a:pt x="8375" y="30786"/>
                  <a:pt x="9087" y="26269"/>
                  <a:pt x="9881" y="21915"/>
                </a:cubicBezTo>
                <a:cubicBezTo>
                  <a:pt x="9936" y="21888"/>
                  <a:pt x="10018" y="21833"/>
                  <a:pt x="10045" y="21751"/>
                </a:cubicBezTo>
                <a:cubicBezTo>
                  <a:pt x="12564" y="15234"/>
                  <a:pt x="16261" y="8881"/>
                  <a:pt x="16398" y="1707"/>
                </a:cubicBezTo>
                <a:cubicBezTo>
                  <a:pt x="16398" y="1556"/>
                  <a:pt x="16241" y="1431"/>
                  <a:pt x="16090" y="1431"/>
                </a:cubicBezTo>
                <a:cubicBezTo>
                  <a:pt x="16022" y="1431"/>
                  <a:pt x="15956" y="1456"/>
                  <a:pt x="15905" y="1516"/>
                </a:cubicBezTo>
                <a:cubicBezTo>
                  <a:pt x="14700" y="2885"/>
                  <a:pt x="13632" y="4391"/>
                  <a:pt x="12756" y="5952"/>
                </a:cubicBezTo>
                <a:cubicBezTo>
                  <a:pt x="12619" y="4007"/>
                  <a:pt x="12400" y="2091"/>
                  <a:pt x="12044" y="174"/>
                </a:cubicBezTo>
                <a:cubicBezTo>
                  <a:pt x="12028" y="65"/>
                  <a:pt x="11906" y="0"/>
                  <a:pt x="11789" y="0"/>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2">
  <p:cSld name="BIG_NUMBER_1_1_1">
    <p:spTree>
      <p:nvGrpSpPr>
        <p:cNvPr id="1" name="Shape 287"/>
        <p:cNvGrpSpPr/>
        <p:nvPr/>
      </p:nvGrpSpPr>
      <p:grpSpPr>
        <a:xfrm>
          <a:off x="0" y="0"/>
          <a:ext cx="0" cy="0"/>
          <a:chOff x="0" y="0"/>
          <a:chExt cx="0" cy="0"/>
        </a:xfrm>
      </p:grpSpPr>
      <p:pic>
        <p:nvPicPr>
          <p:cNvPr id="288" name="Google Shape;288;p23"/>
          <p:cNvPicPr preferRelativeResize="0"/>
          <p:nvPr/>
        </p:nvPicPr>
        <p:blipFill>
          <a:blip r:embed="rId2">
            <a:alphaModFix amt="95000"/>
          </a:blip>
          <a:stretch>
            <a:fillRect/>
          </a:stretch>
        </p:blipFill>
        <p:spPr>
          <a:xfrm>
            <a:off x="0" y="0"/>
            <a:ext cx="9144000" cy="5143500"/>
          </a:xfrm>
          <a:prstGeom prst="rect">
            <a:avLst/>
          </a:prstGeom>
          <a:noFill/>
          <a:ln>
            <a:noFill/>
          </a:ln>
        </p:spPr>
      </p:pic>
      <p:sp>
        <p:nvSpPr>
          <p:cNvPr id="289" name="Google Shape;289;p23"/>
          <p:cNvSpPr/>
          <p:nvPr/>
        </p:nvSpPr>
        <p:spPr>
          <a:xfrm rot="-1139037" flipH="1">
            <a:off x="8103566" y="4563362"/>
            <a:ext cx="1615083" cy="378121"/>
          </a:xfrm>
          <a:custGeom>
            <a:avLst/>
            <a:gdLst/>
            <a:ahLst/>
            <a:cxnLst/>
            <a:rect l="l" t="t" r="r" b="b"/>
            <a:pathLst>
              <a:path w="64604" h="15125" extrusionOk="0">
                <a:moveTo>
                  <a:pt x="37879" y="583"/>
                </a:moveTo>
                <a:cubicBezTo>
                  <a:pt x="37879" y="610"/>
                  <a:pt x="37852" y="638"/>
                  <a:pt x="37825" y="665"/>
                </a:cubicBezTo>
                <a:cubicBezTo>
                  <a:pt x="37797" y="651"/>
                  <a:pt x="37770" y="645"/>
                  <a:pt x="37742" y="645"/>
                </a:cubicBezTo>
                <a:cubicBezTo>
                  <a:pt x="37715" y="645"/>
                  <a:pt x="37688" y="651"/>
                  <a:pt x="37660" y="665"/>
                </a:cubicBezTo>
                <a:cubicBezTo>
                  <a:pt x="34128" y="2363"/>
                  <a:pt x="30459" y="3841"/>
                  <a:pt x="26708" y="5046"/>
                </a:cubicBezTo>
                <a:cubicBezTo>
                  <a:pt x="29911" y="2500"/>
                  <a:pt x="33909" y="1459"/>
                  <a:pt x="37879" y="583"/>
                </a:cubicBezTo>
                <a:close/>
                <a:moveTo>
                  <a:pt x="37167" y="1267"/>
                </a:moveTo>
                <a:cubicBezTo>
                  <a:pt x="34402" y="3704"/>
                  <a:pt x="31061" y="5183"/>
                  <a:pt x="27365" y="5758"/>
                </a:cubicBezTo>
                <a:cubicBezTo>
                  <a:pt x="27009" y="5703"/>
                  <a:pt x="26653" y="5676"/>
                  <a:pt x="26270" y="5648"/>
                </a:cubicBezTo>
                <a:cubicBezTo>
                  <a:pt x="29994" y="4389"/>
                  <a:pt x="33608" y="2938"/>
                  <a:pt x="37167" y="1267"/>
                </a:cubicBezTo>
                <a:close/>
                <a:moveTo>
                  <a:pt x="49708" y="3540"/>
                </a:moveTo>
                <a:cubicBezTo>
                  <a:pt x="47572" y="4800"/>
                  <a:pt x="45382" y="5922"/>
                  <a:pt x="43082" y="6853"/>
                </a:cubicBezTo>
                <a:cubicBezTo>
                  <a:pt x="42928" y="6930"/>
                  <a:pt x="42124" y="7200"/>
                  <a:pt x="42069" y="7301"/>
                </a:cubicBezTo>
                <a:lnTo>
                  <a:pt x="42069" y="7301"/>
                </a:lnTo>
                <a:cubicBezTo>
                  <a:pt x="42124" y="7170"/>
                  <a:pt x="42952" y="6465"/>
                  <a:pt x="43054" y="6388"/>
                </a:cubicBezTo>
                <a:cubicBezTo>
                  <a:pt x="43849" y="5703"/>
                  <a:pt x="44725" y="5101"/>
                  <a:pt x="45683" y="4635"/>
                </a:cubicBezTo>
                <a:cubicBezTo>
                  <a:pt x="46724" y="4143"/>
                  <a:pt x="47846" y="3787"/>
                  <a:pt x="48969" y="3595"/>
                </a:cubicBezTo>
                <a:cubicBezTo>
                  <a:pt x="49325" y="3540"/>
                  <a:pt x="49571" y="3540"/>
                  <a:pt x="49708" y="3540"/>
                </a:cubicBezTo>
                <a:close/>
                <a:moveTo>
                  <a:pt x="42066" y="7312"/>
                </a:moveTo>
                <a:cubicBezTo>
                  <a:pt x="42067" y="7315"/>
                  <a:pt x="42067" y="7317"/>
                  <a:pt x="42069" y="7319"/>
                </a:cubicBezTo>
                <a:cubicBezTo>
                  <a:pt x="42067" y="7317"/>
                  <a:pt x="42066" y="7315"/>
                  <a:pt x="42066" y="7312"/>
                </a:cubicBezTo>
                <a:close/>
                <a:moveTo>
                  <a:pt x="49955" y="3787"/>
                </a:moveTo>
                <a:cubicBezTo>
                  <a:pt x="49872" y="4115"/>
                  <a:pt x="49243" y="4663"/>
                  <a:pt x="48777" y="5101"/>
                </a:cubicBezTo>
                <a:cubicBezTo>
                  <a:pt x="47381" y="6415"/>
                  <a:pt x="45710" y="7182"/>
                  <a:pt x="43876" y="7620"/>
                </a:cubicBezTo>
                <a:cubicBezTo>
                  <a:pt x="43794" y="7620"/>
                  <a:pt x="43684" y="7620"/>
                  <a:pt x="43602" y="7593"/>
                </a:cubicBezTo>
                <a:cubicBezTo>
                  <a:pt x="43164" y="7565"/>
                  <a:pt x="42726" y="7538"/>
                  <a:pt x="42315" y="7510"/>
                </a:cubicBezTo>
                <a:cubicBezTo>
                  <a:pt x="44944" y="6470"/>
                  <a:pt x="47490" y="5238"/>
                  <a:pt x="49955" y="3787"/>
                </a:cubicBezTo>
                <a:close/>
                <a:moveTo>
                  <a:pt x="52090" y="8168"/>
                </a:moveTo>
                <a:cubicBezTo>
                  <a:pt x="52090" y="8195"/>
                  <a:pt x="52090" y="8222"/>
                  <a:pt x="52145" y="8250"/>
                </a:cubicBezTo>
                <a:cubicBezTo>
                  <a:pt x="53350" y="9016"/>
                  <a:pt x="54609" y="9728"/>
                  <a:pt x="55842" y="10440"/>
                </a:cubicBezTo>
                <a:cubicBezTo>
                  <a:pt x="53021" y="9865"/>
                  <a:pt x="50228" y="9153"/>
                  <a:pt x="47463" y="8387"/>
                </a:cubicBezTo>
                <a:cubicBezTo>
                  <a:pt x="47446" y="8382"/>
                  <a:pt x="47429" y="8379"/>
                  <a:pt x="47414" y="8379"/>
                </a:cubicBezTo>
                <a:cubicBezTo>
                  <a:pt x="47259" y="8379"/>
                  <a:pt x="47206" y="8611"/>
                  <a:pt x="47381" y="8660"/>
                </a:cubicBezTo>
                <a:cubicBezTo>
                  <a:pt x="50009" y="9372"/>
                  <a:pt x="52665" y="10002"/>
                  <a:pt x="55349" y="10495"/>
                </a:cubicBezTo>
                <a:cubicBezTo>
                  <a:pt x="54007" y="10577"/>
                  <a:pt x="52665" y="10659"/>
                  <a:pt x="51351" y="10769"/>
                </a:cubicBezTo>
                <a:lnTo>
                  <a:pt x="51324" y="10769"/>
                </a:lnTo>
                <a:cubicBezTo>
                  <a:pt x="49708" y="9591"/>
                  <a:pt x="47956" y="8660"/>
                  <a:pt x="45930" y="8332"/>
                </a:cubicBezTo>
                <a:lnTo>
                  <a:pt x="45930" y="8332"/>
                </a:lnTo>
                <a:cubicBezTo>
                  <a:pt x="46614" y="8359"/>
                  <a:pt x="47326" y="8359"/>
                  <a:pt x="48010" y="8359"/>
                </a:cubicBezTo>
                <a:cubicBezTo>
                  <a:pt x="49352" y="8359"/>
                  <a:pt x="50749" y="8332"/>
                  <a:pt x="52090" y="8168"/>
                </a:cubicBezTo>
                <a:close/>
                <a:moveTo>
                  <a:pt x="28624" y="6579"/>
                </a:moveTo>
                <a:lnTo>
                  <a:pt x="28624" y="6579"/>
                </a:lnTo>
                <a:cubicBezTo>
                  <a:pt x="28953" y="6607"/>
                  <a:pt x="29282" y="6634"/>
                  <a:pt x="29610" y="6689"/>
                </a:cubicBezTo>
                <a:cubicBezTo>
                  <a:pt x="32157" y="7401"/>
                  <a:pt x="34347" y="8852"/>
                  <a:pt x="36264" y="10741"/>
                </a:cubicBezTo>
                <a:cubicBezTo>
                  <a:pt x="36675" y="11152"/>
                  <a:pt x="37085" y="11590"/>
                  <a:pt x="37469" y="12028"/>
                </a:cubicBezTo>
                <a:cubicBezTo>
                  <a:pt x="36510" y="11180"/>
                  <a:pt x="35360" y="10550"/>
                  <a:pt x="34210" y="9893"/>
                </a:cubicBezTo>
                <a:cubicBezTo>
                  <a:pt x="32348" y="8797"/>
                  <a:pt x="30486" y="7675"/>
                  <a:pt x="28624" y="6579"/>
                </a:cubicBezTo>
                <a:close/>
                <a:moveTo>
                  <a:pt x="28344" y="6764"/>
                </a:moveTo>
                <a:cubicBezTo>
                  <a:pt x="28364" y="6764"/>
                  <a:pt x="28542" y="6908"/>
                  <a:pt x="29008" y="7209"/>
                </a:cubicBezTo>
                <a:cubicBezTo>
                  <a:pt x="31855" y="9099"/>
                  <a:pt x="36017" y="10413"/>
                  <a:pt x="38098" y="13206"/>
                </a:cubicBezTo>
                <a:cubicBezTo>
                  <a:pt x="36729" y="12987"/>
                  <a:pt x="35251" y="12220"/>
                  <a:pt x="34019" y="11618"/>
                </a:cubicBezTo>
                <a:cubicBezTo>
                  <a:pt x="32759" y="10988"/>
                  <a:pt x="31527" y="10221"/>
                  <a:pt x="30459" y="9263"/>
                </a:cubicBezTo>
                <a:cubicBezTo>
                  <a:pt x="29802" y="8688"/>
                  <a:pt x="29063" y="7949"/>
                  <a:pt x="28624" y="7182"/>
                </a:cubicBezTo>
                <a:cubicBezTo>
                  <a:pt x="28460" y="6908"/>
                  <a:pt x="28323" y="6764"/>
                  <a:pt x="28344" y="6764"/>
                </a:cubicBezTo>
                <a:close/>
                <a:moveTo>
                  <a:pt x="43710" y="8665"/>
                </a:moveTo>
                <a:cubicBezTo>
                  <a:pt x="43879" y="8665"/>
                  <a:pt x="44204" y="9003"/>
                  <a:pt x="44506" y="9181"/>
                </a:cubicBezTo>
                <a:cubicBezTo>
                  <a:pt x="44944" y="9427"/>
                  <a:pt x="45382" y="9646"/>
                  <a:pt x="45793" y="9893"/>
                </a:cubicBezTo>
                <a:cubicBezTo>
                  <a:pt x="46778" y="10468"/>
                  <a:pt x="47737" y="11015"/>
                  <a:pt x="48695" y="11563"/>
                </a:cubicBezTo>
                <a:cubicBezTo>
                  <a:pt x="50365" y="12521"/>
                  <a:pt x="52008" y="13452"/>
                  <a:pt x="53651" y="14383"/>
                </a:cubicBezTo>
                <a:cubicBezTo>
                  <a:pt x="51817" y="14137"/>
                  <a:pt x="49982" y="13781"/>
                  <a:pt x="48257" y="13041"/>
                </a:cubicBezTo>
                <a:cubicBezTo>
                  <a:pt x="47189" y="12603"/>
                  <a:pt x="46203" y="12028"/>
                  <a:pt x="45327" y="11234"/>
                </a:cubicBezTo>
                <a:cubicBezTo>
                  <a:pt x="44807" y="10741"/>
                  <a:pt x="43684" y="9783"/>
                  <a:pt x="43602" y="9044"/>
                </a:cubicBezTo>
                <a:cubicBezTo>
                  <a:pt x="43573" y="8764"/>
                  <a:pt x="43619" y="8665"/>
                  <a:pt x="43710" y="8665"/>
                </a:cubicBezTo>
                <a:close/>
                <a:moveTo>
                  <a:pt x="43575" y="8195"/>
                </a:moveTo>
                <a:cubicBezTo>
                  <a:pt x="44040" y="8250"/>
                  <a:pt x="44533" y="8250"/>
                  <a:pt x="44999" y="8277"/>
                </a:cubicBezTo>
                <a:cubicBezTo>
                  <a:pt x="44944" y="8359"/>
                  <a:pt x="44971" y="8469"/>
                  <a:pt x="45053" y="8469"/>
                </a:cubicBezTo>
                <a:cubicBezTo>
                  <a:pt x="49078" y="9044"/>
                  <a:pt x="52036" y="11727"/>
                  <a:pt x="54774" y="14520"/>
                </a:cubicBezTo>
                <a:lnTo>
                  <a:pt x="54692" y="14520"/>
                </a:lnTo>
                <a:cubicBezTo>
                  <a:pt x="50995" y="12384"/>
                  <a:pt x="47244" y="10358"/>
                  <a:pt x="43575" y="8195"/>
                </a:cubicBezTo>
                <a:close/>
                <a:moveTo>
                  <a:pt x="38571" y="0"/>
                </a:moveTo>
                <a:cubicBezTo>
                  <a:pt x="38551" y="0"/>
                  <a:pt x="38530" y="3"/>
                  <a:pt x="38509" y="8"/>
                </a:cubicBezTo>
                <a:cubicBezTo>
                  <a:pt x="33882" y="994"/>
                  <a:pt x="29172" y="2116"/>
                  <a:pt x="25613" y="5429"/>
                </a:cubicBezTo>
                <a:cubicBezTo>
                  <a:pt x="25558" y="5457"/>
                  <a:pt x="25558" y="5512"/>
                  <a:pt x="25530" y="5566"/>
                </a:cubicBezTo>
                <a:cubicBezTo>
                  <a:pt x="22917" y="5302"/>
                  <a:pt x="20093" y="5079"/>
                  <a:pt x="17247" y="5079"/>
                </a:cubicBezTo>
                <a:cubicBezTo>
                  <a:pt x="10972" y="5079"/>
                  <a:pt x="4594" y="6160"/>
                  <a:pt x="148" y="10249"/>
                </a:cubicBezTo>
                <a:cubicBezTo>
                  <a:pt x="1" y="10375"/>
                  <a:pt x="128" y="10549"/>
                  <a:pt x="269" y="10549"/>
                </a:cubicBezTo>
                <a:cubicBezTo>
                  <a:pt x="312" y="10549"/>
                  <a:pt x="356" y="10533"/>
                  <a:pt x="394" y="10495"/>
                </a:cubicBezTo>
                <a:cubicBezTo>
                  <a:pt x="4501" y="6935"/>
                  <a:pt x="10525" y="6114"/>
                  <a:pt x="15755" y="5895"/>
                </a:cubicBezTo>
                <a:cubicBezTo>
                  <a:pt x="16506" y="5864"/>
                  <a:pt x="17258" y="5849"/>
                  <a:pt x="18010" y="5849"/>
                </a:cubicBezTo>
                <a:cubicBezTo>
                  <a:pt x="21236" y="5849"/>
                  <a:pt x="24474" y="6115"/>
                  <a:pt x="27693" y="6470"/>
                </a:cubicBezTo>
                <a:cubicBezTo>
                  <a:pt x="29966" y="10714"/>
                  <a:pt x="34648" y="12740"/>
                  <a:pt x="39084" y="13972"/>
                </a:cubicBezTo>
                <a:cubicBezTo>
                  <a:pt x="39105" y="13978"/>
                  <a:pt x="39125" y="13981"/>
                  <a:pt x="39145" y="13981"/>
                </a:cubicBezTo>
                <a:cubicBezTo>
                  <a:pt x="39313" y="13981"/>
                  <a:pt x="39456" y="13791"/>
                  <a:pt x="39358" y="13644"/>
                </a:cubicBezTo>
                <a:cubicBezTo>
                  <a:pt x="37195" y="10824"/>
                  <a:pt x="34539" y="8140"/>
                  <a:pt x="31226" y="6881"/>
                </a:cubicBezTo>
                <a:lnTo>
                  <a:pt x="31226" y="6881"/>
                </a:lnTo>
                <a:cubicBezTo>
                  <a:pt x="31417" y="6908"/>
                  <a:pt x="31636" y="6935"/>
                  <a:pt x="31828" y="6963"/>
                </a:cubicBezTo>
                <a:cubicBezTo>
                  <a:pt x="35470" y="7401"/>
                  <a:pt x="39139" y="7894"/>
                  <a:pt x="42808" y="8140"/>
                </a:cubicBezTo>
                <a:cubicBezTo>
                  <a:pt x="44478" y="13507"/>
                  <a:pt x="50612" y="14547"/>
                  <a:pt x="55431" y="15122"/>
                </a:cubicBezTo>
                <a:cubicBezTo>
                  <a:pt x="55440" y="15124"/>
                  <a:pt x="55448" y="15124"/>
                  <a:pt x="55456" y="15124"/>
                </a:cubicBezTo>
                <a:cubicBezTo>
                  <a:pt x="55658" y="15124"/>
                  <a:pt x="55754" y="14816"/>
                  <a:pt x="55623" y="14684"/>
                </a:cubicBezTo>
                <a:cubicBezTo>
                  <a:pt x="54390" y="13452"/>
                  <a:pt x="53131" y="12193"/>
                  <a:pt x="51762" y="11097"/>
                </a:cubicBezTo>
                <a:cubicBezTo>
                  <a:pt x="53322" y="11015"/>
                  <a:pt x="54911" y="10906"/>
                  <a:pt x="56471" y="10796"/>
                </a:cubicBezTo>
                <a:cubicBezTo>
                  <a:pt x="56636" y="10769"/>
                  <a:pt x="56745" y="10550"/>
                  <a:pt x="56581" y="10440"/>
                </a:cubicBezTo>
                <a:cubicBezTo>
                  <a:pt x="55157" y="9674"/>
                  <a:pt x="53761" y="8852"/>
                  <a:pt x="52337" y="8113"/>
                </a:cubicBezTo>
                <a:cubicBezTo>
                  <a:pt x="54527" y="7812"/>
                  <a:pt x="56608" y="7072"/>
                  <a:pt x="58224" y="5429"/>
                </a:cubicBezTo>
                <a:cubicBezTo>
                  <a:pt x="58705" y="5256"/>
                  <a:pt x="59219" y="5169"/>
                  <a:pt x="59731" y="5169"/>
                </a:cubicBezTo>
                <a:cubicBezTo>
                  <a:pt x="60994" y="5169"/>
                  <a:pt x="62248" y="5699"/>
                  <a:pt x="62988" y="6771"/>
                </a:cubicBezTo>
                <a:cubicBezTo>
                  <a:pt x="63837" y="8003"/>
                  <a:pt x="63508" y="9564"/>
                  <a:pt x="62002" y="10030"/>
                </a:cubicBezTo>
                <a:cubicBezTo>
                  <a:pt x="61783" y="10098"/>
                  <a:pt x="61551" y="10132"/>
                  <a:pt x="61318" y="10132"/>
                </a:cubicBezTo>
                <a:cubicBezTo>
                  <a:pt x="61085" y="10132"/>
                  <a:pt x="60852" y="10098"/>
                  <a:pt x="60633" y="10030"/>
                </a:cubicBezTo>
                <a:cubicBezTo>
                  <a:pt x="59620" y="9701"/>
                  <a:pt x="58771" y="7702"/>
                  <a:pt x="60496" y="7702"/>
                </a:cubicBezTo>
                <a:cubicBezTo>
                  <a:pt x="60798" y="7675"/>
                  <a:pt x="60798" y="7237"/>
                  <a:pt x="60496" y="7209"/>
                </a:cubicBezTo>
                <a:cubicBezTo>
                  <a:pt x="60454" y="7206"/>
                  <a:pt x="60413" y="7205"/>
                  <a:pt x="60373" y="7205"/>
                </a:cubicBezTo>
                <a:cubicBezTo>
                  <a:pt x="58991" y="7205"/>
                  <a:pt x="58551" y="8989"/>
                  <a:pt x="59456" y="9920"/>
                </a:cubicBezTo>
                <a:cubicBezTo>
                  <a:pt x="59937" y="10426"/>
                  <a:pt x="60618" y="10665"/>
                  <a:pt x="61308" y="10665"/>
                </a:cubicBezTo>
                <a:cubicBezTo>
                  <a:pt x="62151" y="10665"/>
                  <a:pt x="63009" y="10308"/>
                  <a:pt x="63536" y="9646"/>
                </a:cubicBezTo>
                <a:cubicBezTo>
                  <a:pt x="64604" y="8304"/>
                  <a:pt x="63755" y="6470"/>
                  <a:pt x="62495" y="5566"/>
                </a:cubicBezTo>
                <a:cubicBezTo>
                  <a:pt x="61742" y="5006"/>
                  <a:pt x="60842" y="4725"/>
                  <a:pt x="59941" y="4725"/>
                </a:cubicBezTo>
                <a:cubicBezTo>
                  <a:pt x="59434" y="4725"/>
                  <a:pt x="58926" y="4814"/>
                  <a:pt x="58443" y="4991"/>
                </a:cubicBezTo>
                <a:cubicBezTo>
                  <a:pt x="58415" y="4909"/>
                  <a:pt x="58333" y="4854"/>
                  <a:pt x="58251" y="4854"/>
                </a:cubicBezTo>
                <a:cubicBezTo>
                  <a:pt x="58799" y="3951"/>
                  <a:pt x="58744" y="2773"/>
                  <a:pt x="58114" y="1897"/>
                </a:cubicBezTo>
                <a:cubicBezTo>
                  <a:pt x="57634" y="1235"/>
                  <a:pt x="56874" y="913"/>
                  <a:pt x="56100" y="913"/>
                </a:cubicBezTo>
                <a:cubicBezTo>
                  <a:pt x="55594" y="913"/>
                  <a:pt x="55081" y="1051"/>
                  <a:pt x="54637" y="1322"/>
                </a:cubicBezTo>
                <a:cubicBezTo>
                  <a:pt x="53542" y="1952"/>
                  <a:pt x="52939" y="3540"/>
                  <a:pt x="53815" y="4635"/>
                </a:cubicBezTo>
                <a:cubicBezTo>
                  <a:pt x="54108" y="4989"/>
                  <a:pt x="54569" y="5174"/>
                  <a:pt x="55017" y="5174"/>
                </a:cubicBezTo>
                <a:cubicBezTo>
                  <a:pt x="55575" y="5174"/>
                  <a:pt x="56113" y="4887"/>
                  <a:pt x="56280" y="4279"/>
                </a:cubicBezTo>
                <a:cubicBezTo>
                  <a:pt x="56334" y="4153"/>
                  <a:pt x="56221" y="4062"/>
                  <a:pt x="56107" y="4062"/>
                </a:cubicBezTo>
                <a:cubicBezTo>
                  <a:pt x="56048" y="4062"/>
                  <a:pt x="55988" y="4087"/>
                  <a:pt x="55951" y="4143"/>
                </a:cubicBezTo>
                <a:cubicBezTo>
                  <a:pt x="55729" y="4506"/>
                  <a:pt x="55373" y="4720"/>
                  <a:pt x="54982" y="4720"/>
                </a:cubicBezTo>
                <a:cubicBezTo>
                  <a:pt x="54843" y="4720"/>
                  <a:pt x="54699" y="4693"/>
                  <a:pt x="54555" y="4635"/>
                </a:cubicBezTo>
                <a:cubicBezTo>
                  <a:pt x="53925" y="4362"/>
                  <a:pt x="53761" y="3567"/>
                  <a:pt x="53897" y="2965"/>
                </a:cubicBezTo>
                <a:cubicBezTo>
                  <a:pt x="54117" y="2062"/>
                  <a:pt x="54993" y="1432"/>
                  <a:pt x="55896" y="1350"/>
                </a:cubicBezTo>
                <a:cubicBezTo>
                  <a:pt x="55973" y="1342"/>
                  <a:pt x="56048" y="1339"/>
                  <a:pt x="56122" y="1339"/>
                </a:cubicBezTo>
                <a:cubicBezTo>
                  <a:pt x="58015" y="1339"/>
                  <a:pt x="58813" y="3651"/>
                  <a:pt x="57758" y="5101"/>
                </a:cubicBezTo>
                <a:cubicBezTo>
                  <a:pt x="57731" y="5128"/>
                  <a:pt x="57731" y="5156"/>
                  <a:pt x="57758" y="5210"/>
                </a:cubicBezTo>
                <a:cubicBezTo>
                  <a:pt x="55390" y="7360"/>
                  <a:pt x="52024" y="7846"/>
                  <a:pt x="48711" y="7846"/>
                </a:cubicBezTo>
                <a:cubicBezTo>
                  <a:pt x="47466" y="7846"/>
                  <a:pt x="46228" y="7777"/>
                  <a:pt x="45053" y="7702"/>
                </a:cubicBezTo>
                <a:cubicBezTo>
                  <a:pt x="47408" y="7045"/>
                  <a:pt x="49407" y="5457"/>
                  <a:pt x="50721" y="3348"/>
                </a:cubicBezTo>
                <a:cubicBezTo>
                  <a:pt x="50803" y="3212"/>
                  <a:pt x="50694" y="2992"/>
                  <a:pt x="50530" y="2992"/>
                </a:cubicBezTo>
                <a:cubicBezTo>
                  <a:pt x="46970" y="3157"/>
                  <a:pt x="43794" y="4718"/>
                  <a:pt x="41521" y="7428"/>
                </a:cubicBezTo>
                <a:cubicBezTo>
                  <a:pt x="37688" y="7100"/>
                  <a:pt x="33882" y="6552"/>
                  <a:pt x="30048" y="6087"/>
                </a:cubicBezTo>
                <a:cubicBezTo>
                  <a:pt x="33060" y="5703"/>
                  <a:pt x="36072" y="5293"/>
                  <a:pt x="39084" y="4854"/>
                </a:cubicBezTo>
                <a:lnTo>
                  <a:pt x="39084" y="4854"/>
                </a:lnTo>
                <a:cubicBezTo>
                  <a:pt x="37715" y="5594"/>
                  <a:pt x="36264" y="6059"/>
                  <a:pt x="34676" y="6251"/>
                </a:cubicBezTo>
                <a:cubicBezTo>
                  <a:pt x="34519" y="6277"/>
                  <a:pt x="34512" y="6527"/>
                  <a:pt x="34653" y="6527"/>
                </a:cubicBezTo>
                <a:cubicBezTo>
                  <a:pt x="34661" y="6527"/>
                  <a:pt x="34668" y="6526"/>
                  <a:pt x="34676" y="6525"/>
                </a:cubicBezTo>
                <a:cubicBezTo>
                  <a:pt x="36647" y="6415"/>
                  <a:pt x="38482" y="5758"/>
                  <a:pt x="40125" y="4718"/>
                </a:cubicBezTo>
                <a:cubicBezTo>
                  <a:pt x="40262" y="4690"/>
                  <a:pt x="40426" y="4663"/>
                  <a:pt x="40563" y="4635"/>
                </a:cubicBezTo>
                <a:cubicBezTo>
                  <a:pt x="40672" y="4635"/>
                  <a:pt x="40645" y="4416"/>
                  <a:pt x="40535" y="4416"/>
                </a:cubicBezTo>
                <a:cubicBezTo>
                  <a:pt x="40672" y="4334"/>
                  <a:pt x="40809" y="4225"/>
                  <a:pt x="40946" y="4143"/>
                </a:cubicBezTo>
                <a:cubicBezTo>
                  <a:pt x="41110" y="4006"/>
                  <a:pt x="41056" y="3787"/>
                  <a:pt x="40837" y="3759"/>
                </a:cubicBezTo>
                <a:cubicBezTo>
                  <a:pt x="39851" y="3647"/>
                  <a:pt x="38831" y="3569"/>
                  <a:pt x="37810" y="3569"/>
                </a:cubicBezTo>
                <a:cubicBezTo>
                  <a:pt x="36592" y="3569"/>
                  <a:pt x="35373" y="3680"/>
                  <a:pt x="34210" y="3978"/>
                </a:cubicBezTo>
                <a:cubicBezTo>
                  <a:pt x="34054" y="4030"/>
                  <a:pt x="34071" y="4281"/>
                  <a:pt x="34239" y="4281"/>
                </a:cubicBezTo>
                <a:cubicBezTo>
                  <a:pt x="34247" y="4281"/>
                  <a:pt x="34256" y="4281"/>
                  <a:pt x="34265" y="4279"/>
                </a:cubicBezTo>
                <a:cubicBezTo>
                  <a:pt x="35753" y="4179"/>
                  <a:pt x="37196" y="4064"/>
                  <a:pt x="38660" y="4064"/>
                </a:cubicBezTo>
                <a:cubicBezTo>
                  <a:pt x="39190" y="4064"/>
                  <a:pt x="39723" y="4079"/>
                  <a:pt x="40262" y="4115"/>
                </a:cubicBezTo>
                <a:cubicBezTo>
                  <a:pt x="40070" y="4252"/>
                  <a:pt x="39878" y="4389"/>
                  <a:pt x="39659" y="4526"/>
                </a:cubicBezTo>
                <a:cubicBezTo>
                  <a:pt x="36319" y="4882"/>
                  <a:pt x="32978" y="5293"/>
                  <a:pt x="29665" y="5758"/>
                </a:cubicBezTo>
                <a:cubicBezTo>
                  <a:pt x="29528" y="5785"/>
                  <a:pt x="29501" y="5922"/>
                  <a:pt x="29528" y="6004"/>
                </a:cubicBezTo>
                <a:cubicBezTo>
                  <a:pt x="29172" y="5977"/>
                  <a:pt x="28816" y="5922"/>
                  <a:pt x="28460" y="5895"/>
                </a:cubicBezTo>
                <a:cubicBezTo>
                  <a:pt x="32376" y="5238"/>
                  <a:pt x="35963" y="3294"/>
                  <a:pt x="38728" y="364"/>
                </a:cubicBezTo>
                <a:cubicBezTo>
                  <a:pt x="38877" y="215"/>
                  <a:pt x="38757" y="0"/>
                  <a:pt x="38571" y="0"/>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3"/>
          <p:cNvSpPr/>
          <p:nvPr/>
        </p:nvSpPr>
        <p:spPr>
          <a:xfrm rot="9660963" flipH="1">
            <a:off x="-551771" y="376478"/>
            <a:ext cx="1615083" cy="378121"/>
          </a:xfrm>
          <a:custGeom>
            <a:avLst/>
            <a:gdLst/>
            <a:ahLst/>
            <a:cxnLst/>
            <a:rect l="l" t="t" r="r" b="b"/>
            <a:pathLst>
              <a:path w="64604" h="15125" extrusionOk="0">
                <a:moveTo>
                  <a:pt x="37879" y="583"/>
                </a:moveTo>
                <a:cubicBezTo>
                  <a:pt x="37879" y="610"/>
                  <a:pt x="37852" y="638"/>
                  <a:pt x="37825" y="665"/>
                </a:cubicBezTo>
                <a:cubicBezTo>
                  <a:pt x="37797" y="651"/>
                  <a:pt x="37770" y="645"/>
                  <a:pt x="37742" y="645"/>
                </a:cubicBezTo>
                <a:cubicBezTo>
                  <a:pt x="37715" y="645"/>
                  <a:pt x="37688" y="651"/>
                  <a:pt x="37660" y="665"/>
                </a:cubicBezTo>
                <a:cubicBezTo>
                  <a:pt x="34128" y="2363"/>
                  <a:pt x="30459" y="3841"/>
                  <a:pt x="26708" y="5046"/>
                </a:cubicBezTo>
                <a:cubicBezTo>
                  <a:pt x="29911" y="2500"/>
                  <a:pt x="33909" y="1459"/>
                  <a:pt x="37879" y="583"/>
                </a:cubicBezTo>
                <a:close/>
                <a:moveTo>
                  <a:pt x="37167" y="1267"/>
                </a:moveTo>
                <a:cubicBezTo>
                  <a:pt x="34402" y="3704"/>
                  <a:pt x="31061" y="5183"/>
                  <a:pt x="27365" y="5758"/>
                </a:cubicBezTo>
                <a:cubicBezTo>
                  <a:pt x="27009" y="5703"/>
                  <a:pt x="26653" y="5676"/>
                  <a:pt x="26270" y="5648"/>
                </a:cubicBezTo>
                <a:cubicBezTo>
                  <a:pt x="29994" y="4389"/>
                  <a:pt x="33608" y="2938"/>
                  <a:pt x="37167" y="1267"/>
                </a:cubicBezTo>
                <a:close/>
                <a:moveTo>
                  <a:pt x="49708" y="3540"/>
                </a:moveTo>
                <a:cubicBezTo>
                  <a:pt x="47572" y="4800"/>
                  <a:pt x="45382" y="5922"/>
                  <a:pt x="43082" y="6853"/>
                </a:cubicBezTo>
                <a:cubicBezTo>
                  <a:pt x="42928" y="6930"/>
                  <a:pt x="42124" y="7200"/>
                  <a:pt x="42069" y="7301"/>
                </a:cubicBezTo>
                <a:lnTo>
                  <a:pt x="42069" y="7301"/>
                </a:lnTo>
                <a:cubicBezTo>
                  <a:pt x="42124" y="7170"/>
                  <a:pt x="42952" y="6465"/>
                  <a:pt x="43054" y="6388"/>
                </a:cubicBezTo>
                <a:cubicBezTo>
                  <a:pt x="43849" y="5703"/>
                  <a:pt x="44725" y="5101"/>
                  <a:pt x="45683" y="4635"/>
                </a:cubicBezTo>
                <a:cubicBezTo>
                  <a:pt x="46724" y="4143"/>
                  <a:pt x="47846" y="3787"/>
                  <a:pt x="48969" y="3595"/>
                </a:cubicBezTo>
                <a:cubicBezTo>
                  <a:pt x="49325" y="3540"/>
                  <a:pt x="49571" y="3540"/>
                  <a:pt x="49708" y="3540"/>
                </a:cubicBezTo>
                <a:close/>
                <a:moveTo>
                  <a:pt x="42066" y="7312"/>
                </a:moveTo>
                <a:cubicBezTo>
                  <a:pt x="42067" y="7315"/>
                  <a:pt x="42067" y="7317"/>
                  <a:pt x="42069" y="7319"/>
                </a:cubicBezTo>
                <a:cubicBezTo>
                  <a:pt x="42067" y="7317"/>
                  <a:pt x="42066" y="7315"/>
                  <a:pt x="42066" y="7312"/>
                </a:cubicBezTo>
                <a:close/>
                <a:moveTo>
                  <a:pt x="49955" y="3787"/>
                </a:moveTo>
                <a:cubicBezTo>
                  <a:pt x="49872" y="4115"/>
                  <a:pt x="49243" y="4663"/>
                  <a:pt x="48777" y="5101"/>
                </a:cubicBezTo>
                <a:cubicBezTo>
                  <a:pt x="47381" y="6415"/>
                  <a:pt x="45710" y="7182"/>
                  <a:pt x="43876" y="7620"/>
                </a:cubicBezTo>
                <a:cubicBezTo>
                  <a:pt x="43794" y="7620"/>
                  <a:pt x="43684" y="7620"/>
                  <a:pt x="43602" y="7593"/>
                </a:cubicBezTo>
                <a:cubicBezTo>
                  <a:pt x="43164" y="7565"/>
                  <a:pt x="42726" y="7538"/>
                  <a:pt x="42315" y="7510"/>
                </a:cubicBezTo>
                <a:cubicBezTo>
                  <a:pt x="44944" y="6470"/>
                  <a:pt x="47490" y="5238"/>
                  <a:pt x="49955" y="3787"/>
                </a:cubicBezTo>
                <a:close/>
                <a:moveTo>
                  <a:pt x="52090" y="8168"/>
                </a:moveTo>
                <a:cubicBezTo>
                  <a:pt x="52090" y="8195"/>
                  <a:pt x="52090" y="8222"/>
                  <a:pt x="52145" y="8250"/>
                </a:cubicBezTo>
                <a:cubicBezTo>
                  <a:pt x="53350" y="9016"/>
                  <a:pt x="54609" y="9728"/>
                  <a:pt x="55842" y="10440"/>
                </a:cubicBezTo>
                <a:cubicBezTo>
                  <a:pt x="53021" y="9865"/>
                  <a:pt x="50228" y="9153"/>
                  <a:pt x="47463" y="8387"/>
                </a:cubicBezTo>
                <a:cubicBezTo>
                  <a:pt x="47446" y="8382"/>
                  <a:pt x="47429" y="8379"/>
                  <a:pt x="47414" y="8379"/>
                </a:cubicBezTo>
                <a:cubicBezTo>
                  <a:pt x="47259" y="8379"/>
                  <a:pt x="47206" y="8611"/>
                  <a:pt x="47381" y="8660"/>
                </a:cubicBezTo>
                <a:cubicBezTo>
                  <a:pt x="50009" y="9372"/>
                  <a:pt x="52665" y="10002"/>
                  <a:pt x="55349" y="10495"/>
                </a:cubicBezTo>
                <a:cubicBezTo>
                  <a:pt x="54007" y="10577"/>
                  <a:pt x="52665" y="10659"/>
                  <a:pt x="51351" y="10769"/>
                </a:cubicBezTo>
                <a:lnTo>
                  <a:pt x="51324" y="10769"/>
                </a:lnTo>
                <a:cubicBezTo>
                  <a:pt x="49708" y="9591"/>
                  <a:pt x="47956" y="8660"/>
                  <a:pt x="45930" y="8332"/>
                </a:cubicBezTo>
                <a:lnTo>
                  <a:pt x="45930" y="8332"/>
                </a:lnTo>
                <a:cubicBezTo>
                  <a:pt x="46614" y="8359"/>
                  <a:pt x="47326" y="8359"/>
                  <a:pt x="48010" y="8359"/>
                </a:cubicBezTo>
                <a:cubicBezTo>
                  <a:pt x="49352" y="8359"/>
                  <a:pt x="50749" y="8332"/>
                  <a:pt x="52090" y="8168"/>
                </a:cubicBezTo>
                <a:close/>
                <a:moveTo>
                  <a:pt x="28624" y="6579"/>
                </a:moveTo>
                <a:lnTo>
                  <a:pt x="28624" y="6579"/>
                </a:lnTo>
                <a:cubicBezTo>
                  <a:pt x="28953" y="6607"/>
                  <a:pt x="29282" y="6634"/>
                  <a:pt x="29610" y="6689"/>
                </a:cubicBezTo>
                <a:cubicBezTo>
                  <a:pt x="32157" y="7401"/>
                  <a:pt x="34347" y="8852"/>
                  <a:pt x="36264" y="10741"/>
                </a:cubicBezTo>
                <a:cubicBezTo>
                  <a:pt x="36675" y="11152"/>
                  <a:pt x="37085" y="11590"/>
                  <a:pt x="37469" y="12028"/>
                </a:cubicBezTo>
                <a:cubicBezTo>
                  <a:pt x="36510" y="11180"/>
                  <a:pt x="35360" y="10550"/>
                  <a:pt x="34210" y="9893"/>
                </a:cubicBezTo>
                <a:cubicBezTo>
                  <a:pt x="32348" y="8797"/>
                  <a:pt x="30486" y="7675"/>
                  <a:pt x="28624" y="6579"/>
                </a:cubicBezTo>
                <a:close/>
                <a:moveTo>
                  <a:pt x="28344" y="6764"/>
                </a:moveTo>
                <a:cubicBezTo>
                  <a:pt x="28364" y="6764"/>
                  <a:pt x="28542" y="6908"/>
                  <a:pt x="29008" y="7209"/>
                </a:cubicBezTo>
                <a:cubicBezTo>
                  <a:pt x="31855" y="9099"/>
                  <a:pt x="36017" y="10413"/>
                  <a:pt x="38098" y="13206"/>
                </a:cubicBezTo>
                <a:cubicBezTo>
                  <a:pt x="36729" y="12987"/>
                  <a:pt x="35251" y="12220"/>
                  <a:pt x="34019" y="11618"/>
                </a:cubicBezTo>
                <a:cubicBezTo>
                  <a:pt x="32759" y="10988"/>
                  <a:pt x="31527" y="10221"/>
                  <a:pt x="30459" y="9263"/>
                </a:cubicBezTo>
                <a:cubicBezTo>
                  <a:pt x="29802" y="8688"/>
                  <a:pt x="29063" y="7949"/>
                  <a:pt x="28624" y="7182"/>
                </a:cubicBezTo>
                <a:cubicBezTo>
                  <a:pt x="28460" y="6908"/>
                  <a:pt x="28323" y="6764"/>
                  <a:pt x="28344" y="6764"/>
                </a:cubicBezTo>
                <a:close/>
                <a:moveTo>
                  <a:pt x="43710" y="8665"/>
                </a:moveTo>
                <a:cubicBezTo>
                  <a:pt x="43879" y="8665"/>
                  <a:pt x="44204" y="9003"/>
                  <a:pt x="44506" y="9181"/>
                </a:cubicBezTo>
                <a:cubicBezTo>
                  <a:pt x="44944" y="9427"/>
                  <a:pt x="45382" y="9646"/>
                  <a:pt x="45793" y="9893"/>
                </a:cubicBezTo>
                <a:cubicBezTo>
                  <a:pt x="46778" y="10468"/>
                  <a:pt x="47737" y="11015"/>
                  <a:pt x="48695" y="11563"/>
                </a:cubicBezTo>
                <a:cubicBezTo>
                  <a:pt x="50365" y="12521"/>
                  <a:pt x="52008" y="13452"/>
                  <a:pt x="53651" y="14383"/>
                </a:cubicBezTo>
                <a:cubicBezTo>
                  <a:pt x="51817" y="14137"/>
                  <a:pt x="49982" y="13781"/>
                  <a:pt x="48257" y="13041"/>
                </a:cubicBezTo>
                <a:cubicBezTo>
                  <a:pt x="47189" y="12603"/>
                  <a:pt x="46203" y="12028"/>
                  <a:pt x="45327" y="11234"/>
                </a:cubicBezTo>
                <a:cubicBezTo>
                  <a:pt x="44807" y="10741"/>
                  <a:pt x="43684" y="9783"/>
                  <a:pt x="43602" y="9044"/>
                </a:cubicBezTo>
                <a:cubicBezTo>
                  <a:pt x="43573" y="8764"/>
                  <a:pt x="43619" y="8665"/>
                  <a:pt x="43710" y="8665"/>
                </a:cubicBezTo>
                <a:close/>
                <a:moveTo>
                  <a:pt x="43575" y="8195"/>
                </a:moveTo>
                <a:cubicBezTo>
                  <a:pt x="44040" y="8250"/>
                  <a:pt x="44533" y="8250"/>
                  <a:pt x="44999" y="8277"/>
                </a:cubicBezTo>
                <a:cubicBezTo>
                  <a:pt x="44944" y="8359"/>
                  <a:pt x="44971" y="8469"/>
                  <a:pt x="45053" y="8469"/>
                </a:cubicBezTo>
                <a:cubicBezTo>
                  <a:pt x="49078" y="9044"/>
                  <a:pt x="52036" y="11727"/>
                  <a:pt x="54774" y="14520"/>
                </a:cubicBezTo>
                <a:lnTo>
                  <a:pt x="54692" y="14520"/>
                </a:lnTo>
                <a:cubicBezTo>
                  <a:pt x="50995" y="12384"/>
                  <a:pt x="47244" y="10358"/>
                  <a:pt x="43575" y="8195"/>
                </a:cubicBezTo>
                <a:close/>
                <a:moveTo>
                  <a:pt x="38571" y="0"/>
                </a:moveTo>
                <a:cubicBezTo>
                  <a:pt x="38551" y="0"/>
                  <a:pt x="38530" y="3"/>
                  <a:pt x="38509" y="8"/>
                </a:cubicBezTo>
                <a:cubicBezTo>
                  <a:pt x="33882" y="994"/>
                  <a:pt x="29172" y="2116"/>
                  <a:pt x="25613" y="5429"/>
                </a:cubicBezTo>
                <a:cubicBezTo>
                  <a:pt x="25558" y="5457"/>
                  <a:pt x="25558" y="5512"/>
                  <a:pt x="25530" y="5566"/>
                </a:cubicBezTo>
                <a:cubicBezTo>
                  <a:pt x="22917" y="5302"/>
                  <a:pt x="20093" y="5079"/>
                  <a:pt x="17247" y="5079"/>
                </a:cubicBezTo>
                <a:cubicBezTo>
                  <a:pt x="10972" y="5079"/>
                  <a:pt x="4594" y="6160"/>
                  <a:pt x="148" y="10249"/>
                </a:cubicBezTo>
                <a:cubicBezTo>
                  <a:pt x="1" y="10375"/>
                  <a:pt x="128" y="10549"/>
                  <a:pt x="269" y="10549"/>
                </a:cubicBezTo>
                <a:cubicBezTo>
                  <a:pt x="312" y="10549"/>
                  <a:pt x="356" y="10533"/>
                  <a:pt x="394" y="10495"/>
                </a:cubicBezTo>
                <a:cubicBezTo>
                  <a:pt x="4501" y="6935"/>
                  <a:pt x="10525" y="6114"/>
                  <a:pt x="15755" y="5895"/>
                </a:cubicBezTo>
                <a:cubicBezTo>
                  <a:pt x="16506" y="5864"/>
                  <a:pt x="17258" y="5849"/>
                  <a:pt x="18010" y="5849"/>
                </a:cubicBezTo>
                <a:cubicBezTo>
                  <a:pt x="21236" y="5849"/>
                  <a:pt x="24474" y="6115"/>
                  <a:pt x="27693" y="6470"/>
                </a:cubicBezTo>
                <a:cubicBezTo>
                  <a:pt x="29966" y="10714"/>
                  <a:pt x="34648" y="12740"/>
                  <a:pt x="39084" y="13972"/>
                </a:cubicBezTo>
                <a:cubicBezTo>
                  <a:pt x="39105" y="13978"/>
                  <a:pt x="39125" y="13981"/>
                  <a:pt x="39145" y="13981"/>
                </a:cubicBezTo>
                <a:cubicBezTo>
                  <a:pt x="39313" y="13981"/>
                  <a:pt x="39456" y="13791"/>
                  <a:pt x="39358" y="13644"/>
                </a:cubicBezTo>
                <a:cubicBezTo>
                  <a:pt x="37195" y="10824"/>
                  <a:pt x="34539" y="8140"/>
                  <a:pt x="31226" y="6881"/>
                </a:cubicBezTo>
                <a:lnTo>
                  <a:pt x="31226" y="6881"/>
                </a:lnTo>
                <a:cubicBezTo>
                  <a:pt x="31417" y="6908"/>
                  <a:pt x="31636" y="6935"/>
                  <a:pt x="31828" y="6963"/>
                </a:cubicBezTo>
                <a:cubicBezTo>
                  <a:pt x="35470" y="7401"/>
                  <a:pt x="39139" y="7894"/>
                  <a:pt x="42808" y="8140"/>
                </a:cubicBezTo>
                <a:cubicBezTo>
                  <a:pt x="44478" y="13507"/>
                  <a:pt x="50612" y="14547"/>
                  <a:pt x="55431" y="15122"/>
                </a:cubicBezTo>
                <a:cubicBezTo>
                  <a:pt x="55440" y="15124"/>
                  <a:pt x="55448" y="15124"/>
                  <a:pt x="55456" y="15124"/>
                </a:cubicBezTo>
                <a:cubicBezTo>
                  <a:pt x="55658" y="15124"/>
                  <a:pt x="55754" y="14816"/>
                  <a:pt x="55623" y="14684"/>
                </a:cubicBezTo>
                <a:cubicBezTo>
                  <a:pt x="54390" y="13452"/>
                  <a:pt x="53131" y="12193"/>
                  <a:pt x="51762" y="11097"/>
                </a:cubicBezTo>
                <a:cubicBezTo>
                  <a:pt x="53322" y="11015"/>
                  <a:pt x="54911" y="10906"/>
                  <a:pt x="56471" y="10796"/>
                </a:cubicBezTo>
                <a:cubicBezTo>
                  <a:pt x="56636" y="10769"/>
                  <a:pt x="56745" y="10550"/>
                  <a:pt x="56581" y="10440"/>
                </a:cubicBezTo>
                <a:cubicBezTo>
                  <a:pt x="55157" y="9674"/>
                  <a:pt x="53761" y="8852"/>
                  <a:pt x="52337" y="8113"/>
                </a:cubicBezTo>
                <a:cubicBezTo>
                  <a:pt x="54527" y="7812"/>
                  <a:pt x="56608" y="7072"/>
                  <a:pt x="58224" y="5429"/>
                </a:cubicBezTo>
                <a:cubicBezTo>
                  <a:pt x="58705" y="5256"/>
                  <a:pt x="59219" y="5169"/>
                  <a:pt x="59731" y="5169"/>
                </a:cubicBezTo>
                <a:cubicBezTo>
                  <a:pt x="60994" y="5169"/>
                  <a:pt x="62248" y="5699"/>
                  <a:pt x="62988" y="6771"/>
                </a:cubicBezTo>
                <a:cubicBezTo>
                  <a:pt x="63837" y="8003"/>
                  <a:pt x="63508" y="9564"/>
                  <a:pt x="62002" y="10030"/>
                </a:cubicBezTo>
                <a:cubicBezTo>
                  <a:pt x="61783" y="10098"/>
                  <a:pt x="61551" y="10132"/>
                  <a:pt x="61318" y="10132"/>
                </a:cubicBezTo>
                <a:cubicBezTo>
                  <a:pt x="61085" y="10132"/>
                  <a:pt x="60852" y="10098"/>
                  <a:pt x="60633" y="10030"/>
                </a:cubicBezTo>
                <a:cubicBezTo>
                  <a:pt x="59620" y="9701"/>
                  <a:pt x="58771" y="7702"/>
                  <a:pt x="60496" y="7702"/>
                </a:cubicBezTo>
                <a:cubicBezTo>
                  <a:pt x="60798" y="7675"/>
                  <a:pt x="60798" y="7237"/>
                  <a:pt x="60496" y="7209"/>
                </a:cubicBezTo>
                <a:cubicBezTo>
                  <a:pt x="60454" y="7206"/>
                  <a:pt x="60413" y="7205"/>
                  <a:pt x="60373" y="7205"/>
                </a:cubicBezTo>
                <a:cubicBezTo>
                  <a:pt x="58991" y="7205"/>
                  <a:pt x="58551" y="8989"/>
                  <a:pt x="59456" y="9920"/>
                </a:cubicBezTo>
                <a:cubicBezTo>
                  <a:pt x="59937" y="10426"/>
                  <a:pt x="60618" y="10665"/>
                  <a:pt x="61308" y="10665"/>
                </a:cubicBezTo>
                <a:cubicBezTo>
                  <a:pt x="62151" y="10665"/>
                  <a:pt x="63009" y="10308"/>
                  <a:pt x="63536" y="9646"/>
                </a:cubicBezTo>
                <a:cubicBezTo>
                  <a:pt x="64604" y="8304"/>
                  <a:pt x="63755" y="6470"/>
                  <a:pt x="62495" y="5566"/>
                </a:cubicBezTo>
                <a:cubicBezTo>
                  <a:pt x="61742" y="5006"/>
                  <a:pt x="60842" y="4725"/>
                  <a:pt x="59941" y="4725"/>
                </a:cubicBezTo>
                <a:cubicBezTo>
                  <a:pt x="59434" y="4725"/>
                  <a:pt x="58926" y="4814"/>
                  <a:pt x="58443" y="4991"/>
                </a:cubicBezTo>
                <a:cubicBezTo>
                  <a:pt x="58415" y="4909"/>
                  <a:pt x="58333" y="4854"/>
                  <a:pt x="58251" y="4854"/>
                </a:cubicBezTo>
                <a:cubicBezTo>
                  <a:pt x="58799" y="3951"/>
                  <a:pt x="58744" y="2773"/>
                  <a:pt x="58114" y="1897"/>
                </a:cubicBezTo>
                <a:cubicBezTo>
                  <a:pt x="57634" y="1235"/>
                  <a:pt x="56874" y="913"/>
                  <a:pt x="56100" y="913"/>
                </a:cubicBezTo>
                <a:cubicBezTo>
                  <a:pt x="55594" y="913"/>
                  <a:pt x="55081" y="1051"/>
                  <a:pt x="54637" y="1322"/>
                </a:cubicBezTo>
                <a:cubicBezTo>
                  <a:pt x="53542" y="1952"/>
                  <a:pt x="52939" y="3540"/>
                  <a:pt x="53815" y="4635"/>
                </a:cubicBezTo>
                <a:cubicBezTo>
                  <a:pt x="54108" y="4989"/>
                  <a:pt x="54569" y="5174"/>
                  <a:pt x="55017" y="5174"/>
                </a:cubicBezTo>
                <a:cubicBezTo>
                  <a:pt x="55575" y="5174"/>
                  <a:pt x="56113" y="4887"/>
                  <a:pt x="56280" y="4279"/>
                </a:cubicBezTo>
                <a:cubicBezTo>
                  <a:pt x="56334" y="4153"/>
                  <a:pt x="56221" y="4062"/>
                  <a:pt x="56107" y="4062"/>
                </a:cubicBezTo>
                <a:cubicBezTo>
                  <a:pt x="56048" y="4062"/>
                  <a:pt x="55988" y="4087"/>
                  <a:pt x="55951" y="4143"/>
                </a:cubicBezTo>
                <a:cubicBezTo>
                  <a:pt x="55729" y="4506"/>
                  <a:pt x="55373" y="4720"/>
                  <a:pt x="54982" y="4720"/>
                </a:cubicBezTo>
                <a:cubicBezTo>
                  <a:pt x="54843" y="4720"/>
                  <a:pt x="54699" y="4693"/>
                  <a:pt x="54555" y="4635"/>
                </a:cubicBezTo>
                <a:cubicBezTo>
                  <a:pt x="53925" y="4362"/>
                  <a:pt x="53761" y="3567"/>
                  <a:pt x="53897" y="2965"/>
                </a:cubicBezTo>
                <a:cubicBezTo>
                  <a:pt x="54117" y="2062"/>
                  <a:pt x="54993" y="1432"/>
                  <a:pt x="55896" y="1350"/>
                </a:cubicBezTo>
                <a:cubicBezTo>
                  <a:pt x="55973" y="1342"/>
                  <a:pt x="56048" y="1339"/>
                  <a:pt x="56122" y="1339"/>
                </a:cubicBezTo>
                <a:cubicBezTo>
                  <a:pt x="58015" y="1339"/>
                  <a:pt x="58813" y="3651"/>
                  <a:pt x="57758" y="5101"/>
                </a:cubicBezTo>
                <a:cubicBezTo>
                  <a:pt x="57731" y="5128"/>
                  <a:pt x="57731" y="5156"/>
                  <a:pt x="57758" y="5210"/>
                </a:cubicBezTo>
                <a:cubicBezTo>
                  <a:pt x="55390" y="7360"/>
                  <a:pt x="52024" y="7846"/>
                  <a:pt x="48711" y="7846"/>
                </a:cubicBezTo>
                <a:cubicBezTo>
                  <a:pt x="47466" y="7846"/>
                  <a:pt x="46228" y="7777"/>
                  <a:pt x="45053" y="7702"/>
                </a:cubicBezTo>
                <a:cubicBezTo>
                  <a:pt x="47408" y="7045"/>
                  <a:pt x="49407" y="5457"/>
                  <a:pt x="50721" y="3348"/>
                </a:cubicBezTo>
                <a:cubicBezTo>
                  <a:pt x="50803" y="3212"/>
                  <a:pt x="50694" y="2992"/>
                  <a:pt x="50530" y="2992"/>
                </a:cubicBezTo>
                <a:cubicBezTo>
                  <a:pt x="46970" y="3157"/>
                  <a:pt x="43794" y="4718"/>
                  <a:pt x="41521" y="7428"/>
                </a:cubicBezTo>
                <a:cubicBezTo>
                  <a:pt x="37688" y="7100"/>
                  <a:pt x="33882" y="6552"/>
                  <a:pt x="30048" y="6087"/>
                </a:cubicBezTo>
                <a:cubicBezTo>
                  <a:pt x="33060" y="5703"/>
                  <a:pt x="36072" y="5293"/>
                  <a:pt x="39084" y="4854"/>
                </a:cubicBezTo>
                <a:lnTo>
                  <a:pt x="39084" y="4854"/>
                </a:lnTo>
                <a:cubicBezTo>
                  <a:pt x="37715" y="5594"/>
                  <a:pt x="36264" y="6059"/>
                  <a:pt x="34676" y="6251"/>
                </a:cubicBezTo>
                <a:cubicBezTo>
                  <a:pt x="34519" y="6277"/>
                  <a:pt x="34512" y="6527"/>
                  <a:pt x="34653" y="6527"/>
                </a:cubicBezTo>
                <a:cubicBezTo>
                  <a:pt x="34661" y="6527"/>
                  <a:pt x="34668" y="6526"/>
                  <a:pt x="34676" y="6525"/>
                </a:cubicBezTo>
                <a:cubicBezTo>
                  <a:pt x="36647" y="6415"/>
                  <a:pt x="38482" y="5758"/>
                  <a:pt x="40125" y="4718"/>
                </a:cubicBezTo>
                <a:cubicBezTo>
                  <a:pt x="40262" y="4690"/>
                  <a:pt x="40426" y="4663"/>
                  <a:pt x="40563" y="4635"/>
                </a:cubicBezTo>
                <a:cubicBezTo>
                  <a:pt x="40672" y="4635"/>
                  <a:pt x="40645" y="4416"/>
                  <a:pt x="40535" y="4416"/>
                </a:cubicBezTo>
                <a:cubicBezTo>
                  <a:pt x="40672" y="4334"/>
                  <a:pt x="40809" y="4225"/>
                  <a:pt x="40946" y="4143"/>
                </a:cubicBezTo>
                <a:cubicBezTo>
                  <a:pt x="41110" y="4006"/>
                  <a:pt x="41056" y="3787"/>
                  <a:pt x="40837" y="3759"/>
                </a:cubicBezTo>
                <a:cubicBezTo>
                  <a:pt x="39851" y="3647"/>
                  <a:pt x="38831" y="3569"/>
                  <a:pt x="37810" y="3569"/>
                </a:cubicBezTo>
                <a:cubicBezTo>
                  <a:pt x="36592" y="3569"/>
                  <a:pt x="35373" y="3680"/>
                  <a:pt x="34210" y="3978"/>
                </a:cubicBezTo>
                <a:cubicBezTo>
                  <a:pt x="34054" y="4030"/>
                  <a:pt x="34071" y="4281"/>
                  <a:pt x="34239" y="4281"/>
                </a:cubicBezTo>
                <a:cubicBezTo>
                  <a:pt x="34247" y="4281"/>
                  <a:pt x="34256" y="4281"/>
                  <a:pt x="34265" y="4279"/>
                </a:cubicBezTo>
                <a:cubicBezTo>
                  <a:pt x="35753" y="4179"/>
                  <a:pt x="37196" y="4064"/>
                  <a:pt x="38660" y="4064"/>
                </a:cubicBezTo>
                <a:cubicBezTo>
                  <a:pt x="39190" y="4064"/>
                  <a:pt x="39723" y="4079"/>
                  <a:pt x="40262" y="4115"/>
                </a:cubicBezTo>
                <a:cubicBezTo>
                  <a:pt x="40070" y="4252"/>
                  <a:pt x="39878" y="4389"/>
                  <a:pt x="39659" y="4526"/>
                </a:cubicBezTo>
                <a:cubicBezTo>
                  <a:pt x="36319" y="4882"/>
                  <a:pt x="32978" y="5293"/>
                  <a:pt x="29665" y="5758"/>
                </a:cubicBezTo>
                <a:cubicBezTo>
                  <a:pt x="29528" y="5785"/>
                  <a:pt x="29501" y="5922"/>
                  <a:pt x="29528" y="6004"/>
                </a:cubicBezTo>
                <a:cubicBezTo>
                  <a:pt x="29172" y="5977"/>
                  <a:pt x="28816" y="5922"/>
                  <a:pt x="28460" y="5895"/>
                </a:cubicBezTo>
                <a:cubicBezTo>
                  <a:pt x="32376" y="5238"/>
                  <a:pt x="35963" y="3294"/>
                  <a:pt x="38728" y="364"/>
                </a:cubicBezTo>
                <a:cubicBezTo>
                  <a:pt x="38877" y="215"/>
                  <a:pt x="38757" y="0"/>
                  <a:pt x="38571" y="0"/>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3"/>
          <p:cNvSpPr txBox="1">
            <a:spLocks noGrp="1"/>
          </p:cNvSpPr>
          <p:nvPr>
            <p:ph type="body" idx="1"/>
          </p:nvPr>
        </p:nvSpPr>
        <p:spPr>
          <a:xfrm>
            <a:off x="713125" y="1085925"/>
            <a:ext cx="7564800" cy="3589200"/>
          </a:xfrm>
          <a:prstGeom prst="rect">
            <a:avLst/>
          </a:prstGeom>
        </p:spPr>
        <p:txBody>
          <a:bodyPr spcFirstLastPara="1" wrap="square" lIns="91425" tIns="91425" rIns="91425" bIns="91425" anchor="t" anchorCtr="0">
            <a:normAutofit/>
          </a:bodyPr>
          <a:lstStyle>
            <a:lvl1pPr marL="457200" lvl="0" indent="-304800" rtl="0">
              <a:lnSpc>
                <a:spcPct val="100000"/>
              </a:lnSpc>
              <a:spcBef>
                <a:spcPts val="0"/>
              </a:spcBef>
              <a:spcAft>
                <a:spcPts val="0"/>
              </a:spcAft>
              <a:buSzPts val="1200"/>
              <a:buAutoNum type="arabicPeriod"/>
              <a:defRPr sz="1200"/>
            </a:lvl1pPr>
            <a:lvl2pPr marL="914400" lvl="1" indent="-304800" rtl="0">
              <a:spcBef>
                <a:spcPts val="0"/>
              </a:spcBef>
              <a:spcAft>
                <a:spcPts val="0"/>
              </a:spcAft>
              <a:buSzPts val="1200"/>
              <a:buAutoNum type="alphaLcPeriod"/>
              <a:defRPr sz="1200"/>
            </a:lvl2pPr>
            <a:lvl3pPr marL="1371600" lvl="2" indent="-304800" rtl="0">
              <a:spcBef>
                <a:spcPts val="0"/>
              </a:spcBef>
              <a:spcAft>
                <a:spcPts val="0"/>
              </a:spcAft>
              <a:buSzPts val="1200"/>
              <a:buAutoNum type="romanLcPeriod"/>
              <a:defRPr sz="1200"/>
            </a:lvl3pPr>
            <a:lvl4pPr marL="1828800" lvl="3" indent="-304800" rtl="0">
              <a:spcBef>
                <a:spcPts val="0"/>
              </a:spcBef>
              <a:spcAft>
                <a:spcPts val="0"/>
              </a:spcAft>
              <a:buSzPts val="1200"/>
              <a:buAutoNum type="arabicPeriod"/>
              <a:defRPr sz="1200"/>
            </a:lvl4pPr>
            <a:lvl5pPr marL="2286000" lvl="4" indent="-304800" rtl="0">
              <a:spcBef>
                <a:spcPts val="0"/>
              </a:spcBef>
              <a:spcAft>
                <a:spcPts val="0"/>
              </a:spcAft>
              <a:buSzPts val="1200"/>
              <a:buAutoNum type="alphaLcPeriod"/>
              <a:defRPr sz="1200"/>
            </a:lvl5pPr>
            <a:lvl6pPr marL="2743200" lvl="5" indent="-304800" rtl="0">
              <a:spcBef>
                <a:spcPts val="0"/>
              </a:spcBef>
              <a:spcAft>
                <a:spcPts val="0"/>
              </a:spcAft>
              <a:buSzPts val="1200"/>
              <a:buAutoNum type="romanLcPeriod"/>
              <a:defRPr sz="1200"/>
            </a:lvl6pPr>
            <a:lvl7pPr marL="3200400" lvl="6" indent="-304800" rtl="0">
              <a:spcBef>
                <a:spcPts val="0"/>
              </a:spcBef>
              <a:spcAft>
                <a:spcPts val="0"/>
              </a:spcAft>
              <a:buSzPts val="1200"/>
              <a:buAutoNum type="arabicPeriod"/>
              <a:defRPr sz="1200"/>
            </a:lvl7pPr>
            <a:lvl8pPr marL="3657600" lvl="7" indent="-304800" rtl="0">
              <a:spcBef>
                <a:spcPts val="0"/>
              </a:spcBef>
              <a:spcAft>
                <a:spcPts val="0"/>
              </a:spcAft>
              <a:buSzPts val="1200"/>
              <a:buAutoNum type="alphaLcPeriod"/>
              <a:defRPr sz="1200"/>
            </a:lvl8pPr>
            <a:lvl9pPr marL="4114800" lvl="8" indent="-304800" rtl="0">
              <a:spcBef>
                <a:spcPts val="0"/>
              </a:spcBef>
              <a:spcAft>
                <a:spcPts val="0"/>
              </a:spcAft>
              <a:buSzPts val="1200"/>
              <a:buAutoNum type="romanLcPeriod"/>
              <a:defRPr sz="1200"/>
            </a:lvl9pPr>
          </a:lstStyle>
          <a:p>
            <a:endParaRPr/>
          </a:p>
        </p:txBody>
      </p:sp>
      <p:sp>
        <p:nvSpPr>
          <p:cNvPr id="292" name="Google Shape;292;p23"/>
          <p:cNvSpPr txBox="1">
            <a:spLocks noGrp="1"/>
          </p:cNvSpPr>
          <p:nvPr>
            <p:ph type="title"/>
          </p:nvPr>
        </p:nvSpPr>
        <p:spPr>
          <a:xfrm>
            <a:off x="720000" y="540000"/>
            <a:ext cx="7704000" cy="4029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400"/>
              <a:buNone/>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
  <p:cSld name="CUSTOM_12">
    <p:spTree>
      <p:nvGrpSpPr>
        <p:cNvPr id="1" name="Shape 311"/>
        <p:cNvGrpSpPr/>
        <p:nvPr/>
      </p:nvGrpSpPr>
      <p:grpSpPr>
        <a:xfrm>
          <a:off x="0" y="0"/>
          <a:ext cx="0" cy="0"/>
          <a:chOff x="0" y="0"/>
          <a:chExt cx="0" cy="0"/>
        </a:xfrm>
      </p:grpSpPr>
      <p:pic>
        <p:nvPicPr>
          <p:cNvPr id="312" name="Google Shape;312;p26"/>
          <p:cNvPicPr preferRelativeResize="0"/>
          <p:nvPr/>
        </p:nvPicPr>
        <p:blipFill>
          <a:blip r:embed="rId2">
            <a:alphaModFix amt="95000"/>
          </a:blip>
          <a:stretch>
            <a:fillRect/>
          </a:stretch>
        </p:blipFill>
        <p:spPr>
          <a:xfrm>
            <a:off x="0" y="0"/>
            <a:ext cx="9144000" cy="5143500"/>
          </a:xfrm>
          <a:prstGeom prst="rect">
            <a:avLst/>
          </a:prstGeom>
          <a:noFill/>
          <a:ln>
            <a:noFill/>
          </a:ln>
        </p:spPr>
      </p:pic>
      <p:grpSp>
        <p:nvGrpSpPr>
          <p:cNvPr id="313" name="Google Shape;313;p26"/>
          <p:cNvGrpSpPr/>
          <p:nvPr/>
        </p:nvGrpSpPr>
        <p:grpSpPr>
          <a:xfrm>
            <a:off x="81355" y="-959118"/>
            <a:ext cx="3541230" cy="4766570"/>
            <a:chOff x="5030755" y="1111232"/>
            <a:chExt cx="3541230" cy="4766570"/>
          </a:xfrm>
        </p:grpSpPr>
        <p:sp>
          <p:nvSpPr>
            <p:cNvPr id="314" name="Google Shape;314;p26"/>
            <p:cNvSpPr/>
            <p:nvPr/>
          </p:nvSpPr>
          <p:spPr>
            <a:xfrm rot="6663139">
              <a:off x="5799199" y="2288650"/>
              <a:ext cx="2703722" cy="262835"/>
            </a:xfrm>
            <a:custGeom>
              <a:avLst/>
              <a:gdLst/>
              <a:ahLst/>
              <a:cxnLst/>
              <a:rect l="l" t="t" r="r" b="b"/>
              <a:pathLst>
                <a:path w="108155" h="10514" extrusionOk="0">
                  <a:moveTo>
                    <a:pt x="107269" y="1"/>
                  </a:moveTo>
                  <a:cubicBezTo>
                    <a:pt x="106984" y="1"/>
                    <a:pt x="106674" y="93"/>
                    <a:pt x="106459" y="164"/>
                  </a:cubicBezTo>
                  <a:cubicBezTo>
                    <a:pt x="99450" y="2654"/>
                    <a:pt x="91959" y="3805"/>
                    <a:pt x="84615" y="4767"/>
                  </a:cubicBezTo>
                  <a:cubicBezTo>
                    <a:pt x="75388" y="5960"/>
                    <a:pt x="66077" y="6650"/>
                    <a:pt x="56787" y="7153"/>
                  </a:cubicBezTo>
                  <a:cubicBezTo>
                    <a:pt x="46373" y="7701"/>
                    <a:pt x="35941" y="7872"/>
                    <a:pt x="25508" y="7872"/>
                  </a:cubicBezTo>
                  <a:cubicBezTo>
                    <a:pt x="20011" y="7872"/>
                    <a:pt x="14513" y="7824"/>
                    <a:pt x="9018" y="7759"/>
                  </a:cubicBezTo>
                  <a:cubicBezTo>
                    <a:pt x="6549" y="7738"/>
                    <a:pt x="4101" y="6755"/>
                    <a:pt x="1653" y="6692"/>
                  </a:cubicBezTo>
                  <a:cubicBezTo>
                    <a:pt x="1649" y="6692"/>
                    <a:pt x="1646" y="6692"/>
                    <a:pt x="1642" y="6692"/>
                  </a:cubicBezTo>
                  <a:cubicBezTo>
                    <a:pt x="1162" y="6692"/>
                    <a:pt x="563" y="8034"/>
                    <a:pt x="293" y="8429"/>
                  </a:cubicBezTo>
                  <a:cubicBezTo>
                    <a:pt x="0" y="8847"/>
                    <a:pt x="523" y="9057"/>
                    <a:pt x="837" y="9057"/>
                  </a:cubicBezTo>
                  <a:lnTo>
                    <a:pt x="837" y="10479"/>
                  </a:lnTo>
                  <a:cubicBezTo>
                    <a:pt x="1671" y="10502"/>
                    <a:pt x="2506" y="10513"/>
                    <a:pt x="3340" y="10513"/>
                  </a:cubicBezTo>
                  <a:cubicBezTo>
                    <a:pt x="12364" y="10513"/>
                    <a:pt x="21402" y="9276"/>
                    <a:pt x="30423" y="9161"/>
                  </a:cubicBezTo>
                  <a:cubicBezTo>
                    <a:pt x="48836" y="8889"/>
                    <a:pt x="67374" y="8220"/>
                    <a:pt x="85640" y="5751"/>
                  </a:cubicBezTo>
                  <a:cubicBezTo>
                    <a:pt x="92922" y="4767"/>
                    <a:pt x="100329" y="3512"/>
                    <a:pt x="107275" y="1043"/>
                  </a:cubicBezTo>
                  <a:cubicBezTo>
                    <a:pt x="107547" y="959"/>
                    <a:pt x="108154" y="541"/>
                    <a:pt x="107819" y="206"/>
                  </a:cubicBezTo>
                  <a:cubicBezTo>
                    <a:pt x="107684" y="53"/>
                    <a:pt x="107484" y="1"/>
                    <a:pt x="107269"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6"/>
            <p:cNvSpPr/>
            <p:nvPr/>
          </p:nvSpPr>
          <p:spPr>
            <a:xfrm rot="6663139">
              <a:off x="5265991" y="3499815"/>
              <a:ext cx="2428113" cy="289784"/>
            </a:xfrm>
            <a:custGeom>
              <a:avLst/>
              <a:gdLst/>
              <a:ahLst/>
              <a:cxnLst/>
              <a:rect l="l" t="t" r="r" b="b"/>
              <a:pathLst>
                <a:path w="97130" h="11592" extrusionOk="0">
                  <a:moveTo>
                    <a:pt x="2146" y="1"/>
                  </a:moveTo>
                  <a:cubicBezTo>
                    <a:pt x="1477" y="1"/>
                    <a:pt x="0" y="695"/>
                    <a:pt x="646" y="923"/>
                  </a:cubicBezTo>
                  <a:cubicBezTo>
                    <a:pt x="4350" y="2137"/>
                    <a:pt x="8158" y="3120"/>
                    <a:pt x="11945" y="4062"/>
                  </a:cubicBezTo>
                  <a:cubicBezTo>
                    <a:pt x="21570" y="6426"/>
                    <a:pt x="31362" y="8225"/>
                    <a:pt x="41196" y="9502"/>
                  </a:cubicBezTo>
                  <a:cubicBezTo>
                    <a:pt x="51678" y="10856"/>
                    <a:pt x="62253" y="11592"/>
                    <a:pt x="72825" y="11592"/>
                  </a:cubicBezTo>
                  <a:cubicBezTo>
                    <a:pt x="80380" y="11592"/>
                    <a:pt x="87934" y="11216"/>
                    <a:pt x="95451" y="10422"/>
                  </a:cubicBezTo>
                  <a:cubicBezTo>
                    <a:pt x="96308" y="10325"/>
                    <a:pt x="97129" y="9466"/>
                    <a:pt x="96057" y="9466"/>
                  </a:cubicBezTo>
                  <a:cubicBezTo>
                    <a:pt x="95977" y="9466"/>
                    <a:pt x="95887" y="9471"/>
                    <a:pt x="95786" y="9481"/>
                  </a:cubicBezTo>
                  <a:cubicBezTo>
                    <a:pt x="88405" y="10265"/>
                    <a:pt x="80979" y="10638"/>
                    <a:pt x="73547" y="10638"/>
                  </a:cubicBezTo>
                  <a:cubicBezTo>
                    <a:pt x="55403" y="10638"/>
                    <a:pt x="37219" y="8417"/>
                    <a:pt x="19540" y="4543"/>
                  </a:cubicBezTo>
                  <a:cubicBezTo>
                    <a:pt x="13766" y="3266"/>
                    <a:pt x="7949" y="1906"/>
                    <a:pt x="2320" y="23"/>
                  </a:cubicBezTo>
                  <a:cubicBezTo>
                    <a:pt x="2272" y="8"/>
                    <a:pt x="2213" y="1"/>
                    <a:pt x="2146"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6"/>
            <p:cNvSpPr/>
            <p:nvPr/>
          </p:nvSpPr>
          <p:spPr>
            <a:xfrm rot="6663139">
              <a:off x="6767607" y="3155200"/>
              <a:ext cx="505221" cy="484323"/>
            </a:xfrm>
            <a:custGeom>
              <a:avLst/>
              <a:gdLst/>
              <a:ahLst/>
              <a:cxnLst/>
              <a:rect l="l" t="t" r="r" b="b"/>
              <a:pathLst>
                <a:path w="20210" h="19374" extrusionOk="0">
                  <a:moveTo>
                    <a:pt x="18985" y="1"/>
                  </a:moveTo>
                  <a:cubicBezTo>
                    <a:pt x="18787" y="1"/>
                    <a:pt x="18574" y="44"/>
                    <a:pt x="18371" y="143"/>
                  </a:cubicBezTo>
                  <a:cubicBezTo>
                    <a:pt x="13789" y="2361"/>
                    <a:pt x="10148" y="6734"/>
                    <a:pt x="6884" y="10500"/>
                  </a:cubicBezTo>
                  <a:cubicBezTo>
                    <a:pt x="4583" y="13157"/>
                    <a:pt x="2386" y="15877"/>
                    <a:pt x="293" y="18702"/>
                  </a:cubicBezTo>
                  <a:cubicBezTo>
                    <a:pt x="0" y="19120"/>
                    <a:pt x="544" y="19351"/>
                    <a:pt x="879" y="19372"/>
                  </a:cubicBezTo>
                  <a:cubicBezTo>
                    <a:pt x="903" y="19373"/>
                    <a:pt x="927" y="19373"/>
                    <a:pt x="952" y="19373"/>
                  </a:cubicBezTo>
                  <a:cubicBezTo>
                    <a:pt x="1416" y="19373"/>
                    <a:pt x="1940" y="19183"/>
                    <a:pt x="2218" y="18786"/>
                  </a:cubicBezTo>
                  <a:cubicBezTo>
                    <a:pt x="4164" y="16149"/>
                    <a:pt x="6236" y="13597"/>
                    <a:pt x="8370" y="11107"/>
                  </a:cubicBezTo>
                  <a:cubicBezTo>
                    <a:pt x="10148" y="9035"/>
                    <a:pt x="11990" y="7027"/>
                    <a:pt x="13936" y="5143"/>
                  </a:cubicBezTo>
                  <a:cubicBezTo>
                    <a:pt x="15505" y="3616"/>
                    <a:pt x="17221" y="2026"/>
                    <a:pt x="19208" y="1063"/>
                  </a:cubicBezTo>
                  <a:cubicBezTo>
                    <a:pt x="20210" y="571"/>
                    <a:pt x="19704" y="1"/>
                    <a:pt x="18985"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6"/>
            <p:cNvSpPr/>
            <p:nvPr/>
          </p:nvSpPr>
          <p:spPr>
            <a:xfrm rot="6663139">
              <a:off x="6035173" y="4034032"/>
              <a:ext cx="677412" cy="519946"/>
            </a:xfrm>
            <a:custGeom>
              <a:avLst/>
              <a:gdLst/>
              <a:ahLst/>
              <a:cxnLst/>
              <a:rect l="l" t="t" r="r" b="b"/>
              <a:pathLst>
                <a:path w="27098" h="20799" extrusionOk="0">
                  <a:moveTo>
                    <a:pt x="26565" y="1"/>
                  </a:moveTo>
                  <a:cubicBezTo>
                    <a:pt x="26299" y="1"/>
                    <a:pt x="25990" y="75"/>
                    <a:pt x="25884" y="110"/>
                  </a:cubicBezTo>
                  <a:cubicBezTo>
                    <a:pt x="19001" y="2161"/>
                    <a:pt x="13121" y="6597"/>
                    <a:pt x="8037" y="11535"/>
                  </a:cubicBezTo>
                  <a:cubicBezTo>
                    <a:pt x="5212" y="14276"/>
                    <a:pt x="2492" y="17247"/>
                    <a:pt x="169" y="20469"/>
                  </a:cubicBezTo>
                  <a:cubicBezTo>
                    <a:pt x="1" y="20705"/>
                    <a:pt x="226" y="20798"/>
                    <a:pt x="575" y="20798"/>
                  </a:cubicBezTo>
                  <a:cubicBezTo>
                    <a:pt x="1091" y="20798"/>
                    <a:pt x="1878" y="20593"/>
                    <a:pt x="2052" y="20344"/>
                  </a:cubicBezTo>
                  <a:cubicBezTo>
                    <a:pt x="4145" y="17456"/>
                    <a:pt x="6572" y="14757"/>
                    <a:pt x="9083" y="12225"/>
                  </a:cubicBezTo>
                  <a:cubicBezTo>
                    <a:pt x="13832" y="7455"/>
                    <a:pt x="19503" y="2789"/>
                    <a:pt x="26073" y="822"/>
                  </a:cubicBezTo>
                  <a:cubicBezTo>
                    <a:pt x="26261" y="780"/>
                    <a:pt x="27098" y="550"/>
                    <a:pt x="26993" y="194"/>
                  </a:cubicBezTo>
                  <a:cubicBezTo>
                    <a:pt x="26957" y="47"/>
                    <a:pt x="26774" y="1"/>
                    <a:pt x="26565"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6"/>
            <p:cNvSpPr/>
            <p:nvPr/>
          </p:nvSpPr>
          <p:spPr>
            <a:xfrm rot="6663139">
              <a:off x="7059005" y="1928123"/>
              <a:ext cx="812854" cy="665962"/>
            </a:xfrm>
            <a:custGeom>
              <a:avLst/>
              <a:gdLst/>
              <a:ahLst/>
              <a:cxnLst/>
              <a:rect l="l" t="t" r="r" b="b"/>
              <a:pathLst>
                <a:path w="32516" h="26640" extrusionOk="0">
                  <a:moveTo>
                    <a:pt x="2186" y="26087"/>
                  </a:moveTo>
                  <a:lnTo>
                    <a:pt x="2186" y="26087"/>
                  </a:lnTo>
                  <a:cubicBezTo>
                    <a:pt x="2165" y="26124"/>
                    <a:pt x="2148" y="26151"/>
                    <a:pt x="2149" y="26151"/>
                  </a:cubicBezTo>
                  <a:cubicBezTo>
                    <a:pt x="2149" y="26151"/>
                    <a:pt x="2159" y="26133"/>
                    <a:pt x="2186" y="26087"/>
                  </a:cubicBezTo>
                  <a:close/>
                  <a:moveTo>
                    <a:pt x="31504" y="1"/>
                  </a:moveTo>
                  <a:cubicBezTo>
                    <a:pt x="31267" y="1"/>
                    <a:pt x="31022" y="64"/>
                    <a:pt x="30821" y="141"/>
                  </a:cubicBezTo>
                  <a:cubicBezTo>
                    <a:pt x="22221" y="3426"/>
                    <a:pt x="14688" y="8929"/>
                    <a:pt x="8349" y="15520"/>
                  </a:cubicBezTo>
                  <a:cubicBezTo>
                    <a:pt x="5357" y="18596"/>
                    <a:pt x="2511" y="21985"/>
                    <a:pt x="272" y="25689"/>
                  </a:cubicBezTo>
                  <a:cubicBezTo>
                    <a:pt x="0" y="26149"/>
                    <a:pt x="523" y="26568"/>
                    <a:pt x="921" y="26630"/>
                  </a:cubicBezTo>
                  <a:cubicBezTo>
                    <a:pt x="978" y="26637"/>
                    <a:pt x="1035" y="26640"/>
                    <a:pt x="1090" y="26640"/>
                  </a:cubicBezTo>
                  <a:cubicBezTo>
                    <a:pt x="1575" y="26640"/>
                    <a:pt x="1998" y="26403"/>
                    <a:pt x="2244" y="25988"/>
                  </a:cubicBezTo>
                  <a:lnTo>
                    <a:pt x="2244" y="25988"/>
                  </a:lnTo>
                  <a:cubicBezTo>
                    <a:pt x="2220" y="26030"/>
                    <a:pt x="2201" y="26063"/>
                    <a:pt x="2186" y="26087"/>
                  </a:cubicBezTo>
                  <a:lnTo>
                    <a:pt x="2186" y="26087"/>
                  </a:lnTo>
                  <a:cubicBezTo>
                    <a:pt x="2216" y="26037"/>
                    <a:pt x="2257" y="25971"/>
                    <a:pt x="2281" y="25940"/>
                  </a:cubicBezTo>
                  <a:cubicBezTo>
                    <a:pt x="2406" y="25752"/>
                    <a:pt x="2532" y="25563"/>
                    <a:pt x="2657" y="25375"/>
                  </a:cubicBezTo>
                  <a:cubicBezTo>
                    <a:pt x="3097" y="24684"/>
                    <a:pt x="3578" y="24015"/>
                    <a:pt x="4080" y="23345"/>
                  </a:cubicBezTo>
                  <a:cubicBezTo>
                    <a:pt x="5796" y="20981"/>
                    <a:pt x="7721" y="18721"/>
                    <a:pt x="9730" y="16587"/>
                  </a:cubicBezTo>
                  <a:cubicBezTo>
                    <a:pt x="15881" y="10059"/>
                    <a:pt x="23351" y="4682"/>
                    <a:pt x="31762" y="1459"/>
                  </a:cubicBezTo>
                  <a:cubicBezTo>
                    <a:pt x="32181" y="1313"/>
                    <a:pt x="32515" y="748"/>
                    <a:pt x="32222" y="350"/>
                  </a:cubicBezTo>
                  <a:cubicBezTo>
                    <a:pt x="32052" y="90"/>
                    <a:pt x="31784" y="1"/>
                    <a:pt x="31504"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6"/>
            <p:cNvSpPr/>
            <p:nvPr/>
          </p:nvSpPr>
          <p:spPr>
            <a:xfrm rot="6663139">
              <a:off x="6314476" y="3086317"/>
              <a:ext cx="227962" cy="318682"/>
            </a:xfrm>
            <a:custGeom>
              <a:avLst/>
              <a:gdLst/>
              <a:ahLst/>
              <a:cxnLst/>
              <a:rect l="l" t="t" r="r" b="b"/>
              <a:pathLst>
                <a:path w="9119" h="12748" extrusionOk="0">
                  <a:moveTo>
                    <a:pt x="1644" y="1"/>
                  </a:moveTo>
                  <a:cubicBezTo>
                    <a:pt x="1024" y="1"/>
                    <a:pt x="0" y="314"/>
                    <a:pt x="30" y="743"/>
                  </a:cubicBezTo>
                  <a:cubicBezTo>
                    <a:pt x="385" y="5388"/>
                    <a:pt x="2980" y="10117"/>
                    <a:pt x="6893" y="12669"/>
                  </a:cubicBezTo>
                  <a:cubicBezTo>
                    <a:pt x="6975" y="12724"/>
                    <a:pt x="7090" y="12747"/>
                    <a:pt x="7225" y="12747"/>
                  </a:cubicBezTo>
                  <a:cubicBezTo>
                    <a:pt x="7919" y="12747"/>
                    <a:pt x="9119" y="12130"/>
                    <a:pt x="8839" y="11937"/>
                  </a:cubicBezTo>
                  <a:cubicBezTo>
                    <a:pt x="4968" y="9405"/>
                    <a:pt x="2457" y="4781"/>
                    <a:pt x="2101" y="178"/>
                  </a:cubicBezTo>
                  <a:cubicBezTo>
                    <a:pt x="2089" y="55"/>
                    <a:pt x="1901" y="1"/>
                    <a:pt x="1644"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6"/>
            <p:cNvSpPr/>
            <p:nvPr/>
          </p:nvSpPr>
          <p:spPr>
            <a:xfrm rot="6663139">
              <a:off x="6564948" y="1559742"/>
              <a:ext cx="904124" cy="524395"/>
            </a:xfrm>
            <a:custGeom>
              <a:avLst/>
              <a:gdLst/>
              <a:ahLst/>
              <a:cxnLst/>
              <a:rect l="l" t="t" r="r" b="b"/>
              <a:pathLst>
                <a:path w="36167" h="20977" extrusionOk="0">
                  <a:moveTo>
                    <a:pt x="1715" y="0"/>
                  </a:moveTo>
                  <a:cubicBezTo>
                    <a:pt x="951" y="0"/>
                    <a:pt x="1" y="591"/>
                    <a:pt x="480" y="1148"/>
                  </a:cubicBezTo>
                  <a:cubicBezTo>
                    <a:pt x="2928" y="3910"/>
                    <a:pt x="5941" y="6274"/>
                    <a:pt x="8913" y="8450"/>
                  </a:cubicBezTo>
                  <a:cubicBezTo>
                    <a:pt x="16445" y="13953"/>
                    <a:pt x="24982" y="18096"/>
                    <a:pt x="33854" y="20942"/>
                  </a:cubicBezTo>
                  <a:cubicBezTo>
                    <a:pt x="33932" y="20965"/>
                    <a:pt x="34017" y="20976"/>
                    <a:pt x="34106" y="20976"/>
                  </a:cubicBezTo>
                  <a:cubicBezTo>
                    <a:pt x="34964" y="20976"/>
                    <a:pt x="36167" y="19963"/>
                    <a:pt x="35067" y="19603"/>
                  </a:cubicBezTo>
                  <a:cubicBezTo>
                    <a:pt x="26300" y="16799"/>
                    <a:pt x="17972" y="12719"/>
                    <a:pt x="10524" y="7299"/>
                  </a:cubicBezTo>
                  <a:cubicBezTo>
                    <a:pt x="7636" y="5207"/>
                    <a:pt x="4728" y="2926"/>
                    <a:pt x="2384" y="248"/>
                  </a:cubicBezTo>
                  <a:cubicBezTo>
                    <a:pt x="2232" y="74"/>
                    <a:pt x="1985" y="0"/>
                    <a:pt x="1715" y="0"/>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6"/>
            <p:cNvSpPr/>
            <p:nvPr/>
          </p:nvSpPr>
          <p:spPr>
            <a:xfrm rot="6663139">
              <a:off x="6534630" y="2054666"/>
              <a:ext cx="609066" cy="98144"/>
            </a:xfrm>
            <a:custGeom>
              <a:avLst/>
              <a:gdLst/>
              <a:ahLst/>
              <a:cxnLst/>
              <a:rect l="l" t="t" r="r" b="b"/>
              <a:pathLst>
                <a:path w="24364" h="3926" extrusionOk="0">
                  <a:moveTo>
                    <a:pt x="14662" y="1"/>
                  </a:moveTo>
                  <a:cubicBezTo>
                    <a:pt x="9991" y="1"/>
                    <a:pt x="5272" y="824"/>
                    <a:pt x="1090" y="2585"/>
                  </a:cubicBezTo>
                  <a:cubicBezTo>
                    <a:pt x="1" y="3042"/>
                    <a:pt x="637" y="3926"/>
                    <a:pt x="1500" y="3926"/>
                  </a:cubicBezTo>
                  <a:cubicBezTo>
                    <a:pt x="1666" y="3926"/>
                    <a:pt x="1839" y="3894"/>
                    <a:pt x="2010" y="3820"/>
                  </a:cubicBezTo>
                  <a:cubicBezTo>
                    <a:pt x="3601" y="3150"/>
                    <a:pt x="5965" y="2585"/>
                    <a:pt x="7911" y="2208"/>
                  </a:cubicBezTo>
                  <a:cubicBezTo>
                    <a:pt x="10118" y="1784"/>
                    <a:pt x="12355" y="1574"/>
                    <a:pt x="14592" y="1574"/>
                  </a:cubicBezTo>
                  <a:cubicBezTo>
                    <a:pt x="17211" y="1574"/>
                    <a:pt x="19828" y="1863"/>
                    <a:pt x="22390" y="2439"/>
                  </a:cubicBezTo>
                  <a:cubicBezTo>
                    <a:pt x="22464" y="2455"/>
                    <a:pt x="22538" y="2463"/>
                    <a:pt x="22612" y="2463"/>
                  </a:cubicBezTo>
                  <a:cubicBezTo>
                    <a:pt x="23554" y="2463"/>
                    <a:pt x="24363" y="1183"/>
                    <a:pt x="23101" y="911"/>
                  </a:cubicBezTo>
                  <a:cubicBezTo>
                    <a:pt x="20398" y="313"/>
                    <a:pt x="17539" y="1"/>
                    <a:pt x="14662"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6"/>
            <p:cNvSpPr/>
            <p:nvPr/>
          </p:nvSpPr>
          <p:spPr>
            <a:xfrm rot="8895770">
              <a:off x="5230668" y="4644166"/>
              <a:ext cx="1008270" cy="1046706"/>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6"/>
            <p:cNvSpPr/>
            <p:nvPr/>
          </p:nvSpPr>
          <p:spPr>
            <a:xfrm rot="8895770">
              <a:off x="5842750" y="5203220"/>
              <a:ext cx="94815" cy="220284"/>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6"/>
            <p:cNvSpPr/>
            <p:nvPr/>
          </p:nvSpPr>
          <p:spPr>
            <a:xfrm rot="8895770">
              <a:off x="5826012" y="5234195"/>
              <a:ext cx="38246" cy="184241"/>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6"/>
            <p:cNvSpPr/>
            <p:nvPr/>
          </p:nvSpPr>
          <p:spPr>
            <a:xfrm rot="8895770">
              <a:off x="5990537" y="5390040"/>
              <a:ext cx="42811" cy="42811"/>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6"/>
            <p:cNvSpPr/>
            <p:nvPr/>
          </p:nvSpPr>
          <p:spPr>
            <a:xfrm rot="8895770">
              <a:off x="5906168" y="5414971"/>
              <a:ext cx="27532" cy="26771"/>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6"/>
            <p:cNvSpPr/>
            <p:nvPr/>
          </p:nvSpPr>
          <p:spPr>
            <a:xfrm rot="8895770">
              <a:off x="5832693" y="5186813"/>
              <a:ext cx="118495" cy="158580"/>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6"/>
            <p:cNvSpPr/>
            <p:nvPr/>
          </p:nvSpPr>
          <p:spPr>
            <a:xfrm rot="8895770">
              <a:off x="5996765" y="5304341"/>
              <a:ext cx="26771" cy="26771"/>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6"/>
            <p:cNvSpPr/>
            <p:nvPr/>
          </p:nvSpPr>
          <p:spPr>
            <a:xfrm rot="8895770">
              <a:off x="5553378" y="5296790"/>
              <a:ext cx="191881" cy="142318"/>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6"/>
            <p:cNvSpPr/>
            <p:nvPr/>
          </p:nvSpPr>
          <p:spPr>
            <a:xfrm rot="8895770">
              <a:off x="5537418" y="5287549"/>
              <a:ext cx="172005" cy="79948"/>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6"/>
            <p:cNvSpPr/>
            <p:nvPr/>
          </p:nvSpPr>
          <p:spPr>
            <a:xfrm rot="8895770">
              <a:off x="5572988" y="5490988"/>
              <a:ext cx="42827" cy="42811"/>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6"/>
            <p:cNvSpPr/>
            <p:nvPr/>
          </p:nvSpPr>
          <p:spPr>
            <a:xfrm rot="8895770">
              <a:off x="5537277" y="5415951"/>
              <a:ext cx="26771" cy="26771"/>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6"/>
            <p:cNvSpPr/>
            <p:nvPr/>
          </p:nvSpPr>
          <p:spPr>
            <a:xfrm rot="8895770">
              <a:off x="5631721" y="5284368"/>
              <a:ext cx="128433" cy="144980"/>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6"/>
            <p:cNvSpPr/>
            <p:nvPr/>
          </p:nvSpPr>
          <p:spPr>
            <a:xfrm rot="8895770">
              <a:off x="5669310" y="5469180"/>
              <a:ext cx="26771" cy="27547"/>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6"/>
            <p:cNvSpPr/>
            <p:nvPr/>
          </p:nvSpPr>
          <p:spPr>
            <a:xfrm rot="8895770">
              <a:off x="5427869" y="5086945"/>
              <a:ext cx="185763" cy="152050"/>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6"/>
            <p:cNvSpPr/>
            <p:nvPr/>
          </p:nvSpPr>
          <p:spPr>
            <a:xfrm rot="8895770">
              <a:off x="5492495" y="5051871"/>
              <a:ext cx="120793" cy="150306"/>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6"/>
            <p:cNvSpPr/>
            <p:nvPr/>
          </p:nvSpPr>
          <p:spPr>
            <a:xfrm rot="8895770">
              <a:off x="5346188" y="5118857"/>
              <a:ext cx="42827" cy="42050"/>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6"/>
            <p:cNvSpPr/>
            <p:nvPr/>
          </p:nvSpPr>
          <p:spPr>
            <a:xfrm rot="8895770">
              <a:off x="5423312" y="5063092"/>
              <a:ext cx="26771" cy="26771"/>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6"/>
            <p:cNvSpPr/>
            <p:nvPr/>
          </p:nvSpPr>
          <p:spPr>
            <a:xfrm rot="8895770">
              <a:off x="5458796" y="5160134"/>
              <a:ext cx="170483" cy="89711"/>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6"/>
            <p:cNvSpPr/>
            <p:nvPr/>
          </p:nvSpPr>
          <p:spPr>
            <a:xfrm rot="8895770">
              <a:off x="5404842" y="5204611"/>
              <a:ext cx="27532" cy="26771"/>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6"/>
            <p:cNvSpPr/>
            <p:nvPr/>
          </p:nvSpPr>
          <p:spPr>
            <a:xfrm rot="8895770">
              <a:off x="5630984" y="4876195"/>
              <a:ext cx="81041" cy="208000"/>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6"/>
            <p:cNvSpPr/>
            <p:nvPr/>
          </p:nvSpPr>
          <p:spPr>
            <a:xfrm rot="8895770">
              <a:off x="5666393" y="4922807"/>
              <a:ext cx="103976" cy="150068"/>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6"/>
            <p:cNvSpPr/>
            <p:nvPr/>
          </p:nvSpPr>
          <p:spPr>
            <a:xfrm rot="8895770">
              <a:off x="5613487" y="4815417"/>
              <a:ext cx="42066" cy="42811"/>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6"/>
            <p:cNvSpPr/>
            <p:nvPr/>
          </p:nvSpPr>
          <p:spPr>
            <a:xfrm rot="8895770">
              <a:off x="5705910" y="4863127"/>
              <a:ext cx="26771" cy="26771"/>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6"/>
            <p:cNvSpPr/>
            <p:nvPr/>
          </p:nvSpPr>
          <p:spPr>
            <a:xfrm rot="8895770">
              <a:off x="5624693" y="4932011"/>
              <a:ext cx="32889" cy="168185"/>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6"/>
            <p:cNvSpPr/>
            <p:nvPr/>
          </p:nvSpPr>
          <p:spPr>
            <a:xfrm rot="8895770">
              <a:off x="5568221" y="4900650"/>
              <a:ext cx="26771" cy="26771"/>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6"/>
            <p:cNvSpPr/>
            <p:nvPr/>
          </p:nvSpPr>
          <p:spPr>
            <a:xfrm rot="8895770">
              <a:off x="5794558" y="5047620"/>
              <a:ext cx="222471" cy="31256"/>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6"/>
            <p:cNvSpPr/>
            <p:nvPr/>
          </p:nvSpPr>
          <p:spPr>
            <a:xfrm rot="8895770">
              <a:off x="5812703" y="5079629"/>
              <a:ext cx="175841" cy="53700"/>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6"/>
            <p:cNvSpPr/>
            <p:nvPr/>
          </p:nvSpPr>
          <p:spPr>
            <a:xfrm rot="8895770">
              <a:off x="6008684" y="4957254"/>
              <a:ext cx="42827" cy="42811"/>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6"/>
            <p:cNvSpPr/>
            <p:nvPr/>
          </p:nvSpPr>
          <p:spPr>
            <a:xfrm rot="8895770">
              <a:off x="6005722" y="5058574"/>
              <a:ext cx="27532" cy="26771"/>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6"/>
            <p:cNvSpPr/>
            <p:nvPr/>
          </p:nvSpPr>
          <p:spPr>
            <a:xfrm rot="8895770">
              <a:off x="5777453" y="5017712"/>
              <a:ext cx="172021" cy="64637"/>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6"/>
            <p:cNvSpPr/>
            <p:nvPr/>
          </p:nvSpPr>
          <p:spPr>
            <a:xfrm rot="8895770">
              <a:off x="5926686" y="4939603"/>
              <a:ext cx="26771" cy="26771"/>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6"/>
            <p:cNvSpPr/>
            <p:nvPr/>
          </p:nvSpPr>
          <p:spPr>
            <a:xfrm rot="8895850">
              <a:off x="5582728" y="5025987"/>
              <a:ext cx="286289" cy="286163"/>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6"/>
            <p:cNvSpPr/>
            <p:nvPr/>
          </p:nvSpPr>
          <p:spPr>
            <a:xfrm rot="10232447">
              <a:off x="6276415" y="4523634"/>
              <a:ext cx="481901" cy="500244"/>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6"/>
            <p:cNvSpPr/>
            <p:nvPr/>
          </p:nvSpPr>
          <p:spPr>
            <a:xfrm rot="10232447">
              <a:off x="6536985" y="4813779"/>
              <a:ext cx="45317" cy="105279"/>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6"/>
            <p:cNvSpPr/>
            <p:nvPr/>
          </p:nvSpPr>
          <p:spPr>
            <a:xfrm rot="10232447">
              <a:off x="6528252" y="4819964"/>
              <a:ext cx="18280" cy="88053"/>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6"/>
            <p:cNvSpPr/>
            <p:nvPr/>
          </p:nvSpPr>
          <p:spPr>
            <a:xfrm rot="10232447">
              <a:off x="6585483" y="4921627"/>
              <a:ext cx="20461" cy="20460"/>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6"/>
            <p:cNvSpPr/>
            <p:nvPr/>
          </p:nvSpPr>
          <p:spPr>
            <a:xfrm rot="10232447">
              <a:off x="6545389" y="4916270"/>
              <a:ext cx="13159" cy="12794"/>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6"/>
            <p:cNvSpPr/>
            <p:nvPr/>
          </p:nvSpPr>
          <p:spPr>
            <a:xfrm rot="10232447">
              <a:off x="6540672" y="4807957"/>
              <a:ext cx="56634" cy="75789"/>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6"/>
            <p:cNvSpPr/>
            <p:nvPr/>
          </p:nvSpPr>
          <p:spPr>
            <a:xfrm rot="10232447">
              <a:off x="6605503" y="4883700"/>
              <a:ext cx="12795" cy="12794"/>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6"/>
            <p:cNvSpPr/>
            <p:nvPr/>
          </p:nvSpPr>
          <p:spPr>
            <a:xfrm rot="10232447">
              <a:off x="6397405" y="4812923"/>
              <a:ext cx="91709" cy="68017"/>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6"/>
            <p:cNvSpPr/>
            <p:nvPr/>
          </p:nvSpPr>
          <p:spPr>
            <a:xfrm rot="10232447">
              <a:off x="6398026" y="4805265"/>
              <a:ext cx="82209" cy="38209"/>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6"/>
            <p:cNvSpPr/>
            <p:nvPr/>
          </p:nvSpPr>
          <p:spPr>
            <a:xfrm rot="10232447">
              <a:off x="6382578" y="4890620"/>
              <a:ext cx="20469" cy="20460"/>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6"/>
            <p:cNvSpPr/>
            <p:nvPr/>
          </p:nvSpPr>
          <p:spPr>
            <a:xfrm rot="10232447">
              <a:off x="6382124" y="4849808"/>
              <a:ext cx="12795" cy="12794"/>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6"/>
            <p:cNvSpPr/>
            <p:nvPr/>
          </p:nvSpPr>
          <p:spPr>
            <a:xfrm rot="10232447">
              <a:off x="6435192" y="4815826"/>
              <a:ext cx="61384" cy="69289"/>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6"/>
            <p:cNvSpPr/>
            <p:nvPr/>
          </p:nvSpPr>
          <p:spPr>
            <a:xfrm rot="10232447">
              <a:off x="6430787" y="4897247"/>
              <a:ext cx="12795" cy="13166"/>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6"/>
            <p:cNvSpPr/>
            <p:nvPr/>
          </p:nvSpPr>
          <p:spPr>
            <a:xfrm rot="10232447">
              <a:off x="6379160" y="4696677"/>
              <a:ext cx="88785" cy="72668"/>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6"/>
            <p:cNvSpPr/>
            <p:nvPr/>
          </p:nvSpPr>
          <p:spPr>
            <a:xfrm rot="10232447">
              <a:off x="6415413" y="4687023"/>
              <a:ext cx="57733" cy="71835"/>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6"/>
            <p:cNvSpPr/>
            <p:nvPr/>
          </p:nvSpPr>
          <p:spPr>
            <a:xfrm rot="10232447">
              <a:off x="6349790" y="4685016"/>
              <a:ext cx="20469" cy="20097"/>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6"/>
            <p:cNvSpPr/>
            <p:nvPr/>
          </p:nvSpPr>
          <p:spPr>
            <a:xfrm rot="10232447">
              <a:off x="6395665" y="4673152"/>
              <a:ext cx="12795" cy="12794"/>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6"/>
            <p:cNvSpPr/>
            <p:nvPr/>
          </p:nvSpPr>
          <p:spPr>
            <a:xfrm rot="10232447">
              <a:off x="6385492" y="4734375"/>
              <a:ext cx="81482" cy="42875"/>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6"/>
            <p:cNvSpPr/>
            <p:nvPr/>
          </p:nvSpPr>
          <p:spPr>
            <a:xfrm rot="10232447">
              <a:off x="6361845" y="4732445"/>
              <a:ext cx="13159" cy="12794"/>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6"/>
            <p:cNvSpPr/>
            <p:nvPr/>
          </p:nvSpPr>
          <p:spPr>
            <a:xfrm rot="10232447">
              <a:off x="6503963" y="4629801"/>
              <a:ext cx="38734" cy="99408"/>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6"/>
            <p:cNvSpPr/>
            <p:nvPr/>
          </p:nvSpPr>
          <p:spPr>
            <a:xfrm rot="10232447">
              <a:off x="6516007" y="4659943"/>
              <a:ext cx="49695" cy="71721"/>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6"/>
            <p:cNvSpPr/>
            <p:nvPr/>
          </p:nvSpPr>
          <p:spPr>
            <a:xfrm rot="10232447">
              <a:off x="6522895" y="4599195"/>
              <a:ext cx="20105" cy="20460"/>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6"/>
            <p:cNvSpPr/>
            <p:nvPr/>
          </p:nvSpPr>
          <p:spPr>
            <a:xfrm rot="10232447">
              <a:off x="6556841" y="4635935"/>
              <a:ext cx="12795" cy="12794"/>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6"/>
            <p:cNvSpPr/>
            <p:nvPr/>
          </p:nvSpPr>
          <p:spPr>
            <a:xfrm rot="10232447">
              <a:off x="6495539" y="4649692"/>
              <a:ext cx="15719" cy="80379"/>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6"/>
            <p:cNvSpPr/>
            <p:nvPr/>
          </p:nvSpPr>
          <p:spPr>
            <a:xfrm rot="10232447">
              <a:off x="6489165" y="4627582"/>
              <a:ext cx="12795" cy="12794"/>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6"/>
            <p:cNvSpPr/>
            <p:nvPr/>
          </p:nvSpPr>
          <p:spPr>
            <a:xfrm rot="10232447">
              <a:off x="6558689" y="4751214"/>
              <a:ext cx="106330" cy="14938"/>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6"/>
            <p:cNvSpPr/>
            <p:nvPr/>
          </p:nvSpPr>
          <p:spPr>
            <a:xfrm rot="10232447">
              <a:off x="6559718" y="4764025"/>
              <a:ext cx="84043" cy="25664"/>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6"/>
            <p:cNvSpPr/>
            <p:nvPr/>
          </p:nvSpPr>
          <p:spPr>
            <a:xfrm rot="10232447">
              <a:off x="6671916" y="4733567"/>
              <a:ext cx="20469" cy="20460"/>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6"/>
            <p:cNvSpPr/>
            <p:nvPr/>
          </p:nvSpPr>
          <p:spPr>
            <a:xfrm rot="10232447">
              <a:off x="6653977" y="4776730"/>
              <a:ext cx="13159" cy="12794"/>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6"/>
            <p:cNvSpPr/>
            <p:nvPr/>
          </p:nvSpPr>
          <p:spPr>
            <a:xfrm rot="10232447">
              <a:off x="6554429" y="4729722"/>
              <a:ext cx="82217" cy="30891"/>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6"/>
            <p:cNvSpPr/>
            <p:nvPr/>
          </p:nvSpPr>
          <p:spPr>
            <a:xfrm rot="10232447">
              <a:off x="6640600" y="4709742"/>
              <a:ext cx="12795" cy="12794"/>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6"/>
            <p:cNvSpPr/>
            <p:nvPr/>
          </p:nvSpPr>
          <p:spPr>
            <a:xfrm rot="10232679">
              <a:off x="6444733" y="4704506"/>
              <a:ext cx="136803" cy="136734"/>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6"/>
            <p:cNvSpPr/>
            <p:nvPr/>
          </p:nvSpPr>
          <p:spPr>
            <a:xfrm rot="10233427">
              <a:off x="6230796" y="5035353"/>
              <a:ext cx="308247" cy="319835"/>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6"/>
            <p:cNvSpPr/>
            <p:nvPr/>
          </p:nvSpPr>
          <p:spPr>
            <a:xfrm rot="10233427">
              <a:off x="6397446" y="5220853"/>
              <a:ext cx="28987" cy="67311"/>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6"/>
            <p:cNvSpPr/>
            <p:nvPr/>
          </p:nvSpPr>
          <p:spPr>
            <a:xfrm rot="10233427">
              <a:off x="6391854" y="5224805"/>
              <a:ext cx="11693" cy="56297"/>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6"/>
            <p:cNvSpPr/>
            <p:nvPr/>
          </p:nvSpPr>
          <p:spPr>
            <a:xfrm rot="10233427">
              <a:off x="6428472" y="5289820"/>
              <a:ext cx="13088" cy="13081"/>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6"/>
            <p:cNvSpPr/>
            <p:nvPr/>
          </p:nvSpPr>
          <p:spPr>
            <a:xfrm rot="10233427">
              <a:off x="6402818" y="5286389"/>
              <a:ext cx="8417" cy="8180"/>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6"/>
            <p:cNvSpPr/>
            <p:nvPr/>
          </p:nvSpPr>
          <p:spPr>
            <a:xfrm rot="10233427">
              <a:off x="6399807" y="5217113"/>
              <a:ext cx="36226" cy="48456"/>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6"/>
            <p:cNvSpPr/>
            <p:nvPr/>
          </p:nvSpPr>
          <p:spPr>
            <a:xfrm rot="10233427">
              <a:off x="6441280" y="5265550"/>
              <a:ext cx="8184" cy="8180"/>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6"/>
            <p:cNvSpPr/>
            <p:nvPr/>
          </p:nvSpPr>
          <p:spPr>
            <a:xfrm rot="10233427">
              <a:off x="6308146" y="5220282"/>
              <a:ext cx="58662" cy="43487"/>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6"/>
            <p:cNvSpPr/>
            <p:nvPr/>
          </p:nvSpPr>
          <p:spPr>
            <a:xfrm rot="10233427">
              <a:off x="6308542" y="5215369"/>
              <a:ext cx="52585" cy="24429"/>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6"/>
            <p:cNvSpPr/>
            <p:nvPr/>
          </p:nvSpPr>
          <p:spPr>
            <a:xfrm rot="10233427">
              <a:off x="6298649" y="5269979"/>
              <a:ext cx="13093" cy="13081"/>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6"/>
            <p:cNvSpPr/>
            <p:nvPr/>
          </p:nvSpPr>
          <p:spPr>
            <a:xfrm rot="10233427">
              <a:off x="6298357" y="5243864"/>
              <a:ext cx="8184" cy="8180"/>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6"/>
            <p:cNvSpPr/>
            <p:nvPr/>
          </p:nvSpPr>
          <p:spPr>
            <a:xfrm rot="10233427">
              <a:off x="6332319" y="5222144"/>
              <a:ext cx="39264" cy="44301"/>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6"/>
            <p:cNvSpPr/>
            <p:nvPr/>
          </p:nvSpPr>
          <p:spPr>
            <a:xfrm rot="10233427">
              <a:off x="6329493" y="5274217"/>
              <a:ext cx="8184" cy="8417"/>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6"/>
            <p:cNvSpPr/>
            <p:nvPr/>
          </p:nvSpPr>
          <p:spPr>
            <a:xfrm rot="10233427">
              <a:off x="6296471" y="5145908"/>
              <a:ext cx="56791" cy="46461"/>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6"/>
            <p:cNvSpPr/>
            <p:nvPr/>
          </p:nvSpPr>
          <p:spPr>
            <a:xfrm rot="10233427">
              <a:off x="6319662" y="5139734"/>
              <a:ext cx="36929" cy="45928"/>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6"/>
            <p:cNvSpPr/>
            <p:nvPr/>
          </p:nvSpPr>
          <p:spPr>
            <a:xfrm rot="10233427">
              <a:off x="6277669" y="5138428"/>
              <a:ext cx="13093" cy="12849"/>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6"/>
            <p:cNvSpPr/>
            <p:nvPr/>
          </p:nvSpPr>
          <p:spPr>
            <a:xfrm rot="10233427">
              <a:off x="6307019" y="5130835"/>
              <a:ext cx="8184" cy="8180"/>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6"/>
            <p:cNvSpPr/>
            <p:nvPr/>
          </p:nvSpPr>
          <p:spPr>
            <a:xfrm rot="10233427">
              <a:off x="6300522" y="5170014"/>
              <a:ext cx="52120" cy="27412"/>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6"/>
            <p:cNvSpPr/>
            <p:nvPr/>
          </p:nvSpPr>
          <p:spPr>
            <a:xfrm rot="10233427">
              <a:off x="6285381" y="5168772"/>
              <a:ext cx="8417" cy="8180"/>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6"/>
            <p:cNvSpPr/>
            <p:nvPr/>
          </p:nvSpPr>
          <p:spPr>
            <a:xfrm rot="10233427">
              <a:off x="6376316" y="5103137"/>
              <a:ext cx="24776" cy="63557"/>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6"/>
            <p:cNvSpPr/>
            <p:nvPr/>
          </p:nvSpPr>
          <p:spPr>
            <a:xfrm rot="10233427">
              <a:off x="6384023" y="5122408"/>
              <a:ext cx="31788" cy="45855"/>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6"/>
            <p:cNvSpPr/>
            <p:nvPr/>
          </p:nvSpPr>
          <p:spPr>
            <a:xfrm rot="10233427">
              <a:off x="6388425" y="5083520"/>
              <a:ext cx="12860" cy="13081"/>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6"/>
            <p:cNvSpPr/>
            <p:nvPr/>
          </p:nvSpPr>
          <p:spPr>
            <a:xfrm rot="10233427">
              <a:off x="6410144" y="5107024"/>
              <a:ext cx="8184" cy="8180"/>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6"/>
            <p:cNvSpPr/>
            <p:nvPr/>
          </p:nvSpPr>
          <p:spPr>
            <a:xfrm rot="10233427">
              <a:off x="6370922" y="5115857"/>
              <a:ext cx="10055" cy="51391"/>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6"/>
            <p:cNvSpPr/>
            <p:nvPr/>
          </p:nvSpPr>
          <p:spPr>
            <a:xfrm rot="10233427">
              <a:off x="6366843" y="5101679"/>
              <a:ext cx="8184" cy="8180"/>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6"/>
            <p:cNvSpPr/>
            <p:nvPr/>
          </p:nvSpPr>
          <p:spPr>
            <a:xfrm rot="10233427">
              <a:off x="6411341" y="5180774"/>
              <a:ext cx="68014" cy="9551"/>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6"/>
            <p:cNvSpPr/>
            <p:nvPr/>
          </p:nvSpPr>
          <p:spPr>
            <a:xfrm rot="10233427">
              <a:off x="6411997" y="5188978"/>
              <a:ext cx="53758" cy="16409"/>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6"/>
            <p:cNvSpPr/>
            <p:nvPr/>
          </p:nvSpPr>
          <p:spPr>
            <a:xfrm rot="10233427">
              <a:off x="6483773" y="5169495"/>
              <a:ext cx="13093" cy="13081"/>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6"/>
            <p:cNvSpPr/>
            <p:nvPr/>
          </p:nvSpPr>
          <p:spPr>
            <a:xfrm rot="10233427">
              <a:off x="6472294" y="5197108"/>
              <a:ext cx="8417" cy="8180"/>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6"/>
            <p:cNvSpPr/>
            <p:nvPr/>
          </p:nvSpPr>
          <p:spPr>
            <a:xfrm rot="10233427">
              <a:off x="6408612" y="5167033"/>
              <a:ext cx="52590" cy="19751"/>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6"/>
            <p:cNvSpPr/>
            <p:nvPr/>
          </p:nvSpPr>
          <p:spPr>
            <a:xfrm rot="10233427">
              <a:off x="6463735" y="5154248"/>
              <a:ext cx="8184" cy="8180"/>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6"/>
            <p:cNvSpPr/>
            <p:nvPr/>
          </p:nvSpPr>
          <p:spPr>
            <a:xfrm rot="10232828">
              <a:off x="6338420" y="5150890"/>
              <a:ext cx="87524" cy="87486"/>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6"/>
            <p:cNvSpPr/>
            <p:nvPr/>
          </p:nvSpPr>
          <p:spPr>
            <a:xfrm rot="8895770">
              <a:off x="6465142" y="3127231"/>
              <a:ext cx="1008270" cy="1046706"/>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6"/>
            <p:cNvSpPr/>
            <p:nvPr/>
          </p:nvSpPr>
          <p:spPr>
            <a:xfrm rot="8895770">
              <a:off x="7077224" y="3686284"/>
              <a:ext cx="94815" cy="220284"/>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6"/>
            <p:cNvSpPr/>
            <p:nvPr/>
          </p:nvSpPr>
          <p:spPr>
            <a:xfrm rot="8895770">
              <a:off x="7060486" y="3717259"/>
              <a:ext cx="38246" cy="184241"/>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6"/>
            <p:cNvSpPr/>
            <p:nvPr/>
          </p:nvSpPr>
          <p:spPr>
            <a:xfrm rot="8895770">
              <a:off x="7225011" y="3873104"/>
              <a:ext cx="42811" cy="42811"/>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6"/>
            <p:cNvSpPr/>
            <p:nvPr/>
          </p:nvSpPr>
          <p:spPr>
            <a:xfrm rot="8895770">
              <a:off x="7140642" y="3898036"/>
              <a:ext cx="27532" cy="26771"/>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6"/>
            <p:cNvSpPr/>
            <p:nvPr/>
          </p:nvSpPr>
          <p:spPr>
            <a:xfrm rot="8895770">
              <a:off x="7067167" y="3669877"/>
              <a:ext cx="118495" cy="158580"/>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6"/>
            <p:cNvSpPr/>
            <p:nvPr/>
          </p:nvSpPr>
          <p:spPr>
            <a:xfrm rot="8895770">
              <a:off x="7231239" y="3787406"/>
              <a:ext cx="26771" cy="26771"/>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6"/>
            <p:cNvSpPr/>
            <p:nvPr/>
          </p:nvSpPr>
          <p:spPr>
            <a:xfrm rot="8895770">
              <a:off x="6787852" y="3779854"/>
              <a:ext cx="191881" cy="142318"/>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6"/>
            <p:cNvSpPr/>
            <p:nvPr/>
          </p:nvSpPr>
          <p:spPr>
            <a:xfrm rot="8895770">
              <a:off x="6771892" y="3770613"/>
              <a:ext cx="172005" cy="79948"/>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6"/>
            <p:cNvSpPr/>
            <p:nvPr/>
          </p:nvSpPr>
          <p:spPr>
            <a:xfrm rot="8895770">
              <a:off x="6807462" y="3974053"/>
              <a:ext cx="42827" cy="42811"/>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6"/>
            <p:cNvSpPr/>
            <p:nvPr/>
          </p:nvSpPr>
          <p:spPr>
            <a:xfrm rot="8895770">
              <a:off x="6771752" y="3899016"/>
              <a:ext cx="26771" cy="26771"/>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6"/>
            <p:cNvSpPr/>
            <p:nvPr/>
          </p:nvSpPr>
          <p:spPr>
            <a:xfrm rot="8895770">
              <a:off x="6866195" y="3767432"/>
              <a:ext cx="128433" cy="144980"/>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6"/>
            <p:cNvSpPr/>
            <p:nvPr/>
          </p:nvSpPr>
          <p:spPr>
            <a:xfrm rot="8895770">
              <a:off x="6903785" y="3952244"/>
              <a:ext cx="26771" cy="27547"/>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6"/>
            <p:cNvSpPr/>
            <p:nvPr/>
          </p:nvSpPr>
          <p:spPr>
            <a:xfrm rot="8895770">
              <a:off x="6662343" y="3570009"/>
              <a:ext cx="185763" cy="152050"/>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6"/>
            <p:cNvSpPr/>
            <p:nvPr/>
          </p:nvSpPr>
          <p:spPr>
            <a:xfrm rot="8895770">
              <a:off x="6726969" y="3534936"/>
              <a:ext cx="120793" cy="150306"/>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6"/>
            <p:cNvSpPr/>
            <p:nvPr/>
          </p:nvSpPr>
          <p:spPr>
            <a:xfrm rot="8895770">
              <a:off x="6580662" y="3601921"/>
              <a:ext cx="42827" cy="42050"/>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6"/>
            <p:cNvSpPr/>
            <p:nvPr/>
          </p:nvSpPr>
          <p:spPr>
            <a:xfrm rot="8895770">
              <a:off x="6657786" y="3546157"/>
              <a:ext cx="26771" cy="26771"/>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6"/>
            <p:cNvSpPr/>
            <p:nvPr/>
          </p:nvSpPr>
          <p:spPr>
            <a:xfrm rot="8895770">
              <a:off x="6693270" y="3643198"/>
              <a:ext cx="170483" cy="89711"/>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6"/>
            <p:cNvSpPr/>
            <p:nvPr/>
          </p:nvSpPr>
          <p:spPr>
            <a:xfrm rot="8895770">
              <a:off x="6639316" y="3687675"/>
              <a:ext cx="27532" cy="26771"/>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6"/>
            <p:cNvSpPr/>
            <p:nvPr/>
          </p:nvSpPr>
          <p:spPr>
            <a:xfrm rot="8895770">
              <a:off x="6865459" y="3359259"/>
              <a:ext cx="81041" cy="208000"/>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6"/>
            <p:cNvSpPr/>
            <p:nvPr/>
          </p:nvSpPr>
          <p:spPr>
            <a:xfrm rot="8895770">
              <a:off x="6900867" y="3405872"/>
              <a:ext cx="103976" cy="150068"/>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6"/>
            <p:cNvSpPr/>
            <p:nvPr/>
          </p:nvSpPr>
          <p:spPr>
            <a:xfrm rot="8895770">
              <a:off x="6847961" y="3298481"/>
              <a:ext cx="42066" cy="42811"/>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6"/>
            <p:cNvSpPr/>
            <p:nvPr/>
          </p:nvSpPr>
          <p:spPr>
            <a:xfrm rot="8895770">
              <a:off x="6940384" y="3346192"/>
              <a:ext cx="26771" cy="26771"/>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6"/>
            <p:cNvSpPr/>
            <p:nvPr/>
          </p:nvSpPr>
          <p:spPr>
            <a:xfrm rot="8895770">
              <a:off x="6859167" y="3415076"/>
              <a:ext cx="32889" cy="168185"/>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6"/>
            <p:cNvSpPr/>
            <p:nvPr/>
          </p:nvSpPr>
          <p:spPr>
            <a:xfrm rot="8895770">
              <a:off x="6802695" y="3383715"/>
              <a:ext cx="26771" cy="26771"/>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6"/>
            <p:cNvSpPr/>
            <p:nvPr/>
          </p:nvSpPr>
          <p:spPr>
            <a:xfrm rot="8895770">
              <a:off x="7029032" y="3530685"/>
              <a:ext cx="222471" cy="31256"/>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6"/>
            <p:cNvSpPr/>
            <p:nvPr/>
          </p:nvSpPr>
          <p:spPr>
            <a:xfrm rot="8895770">
              <a:off x="7047177" y="3562694"/>
              <a:ext cx="175841" cy="53700"/>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6"/>
            <p:cNvSpPr/>
            <p:nvPr/>
          </p:nvSpPr>
          <p:spPr>
            <a:xfrm rot="8895770">
              <a:off x="7243158" y="3440318"/>
              <a:ext cx="42827" cy="42811"/>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6"/>
            <p:cNvSpPr/>
            <p:nvPr/>
          </p:nvSpPr>
          <p:spPr>
            <a:xfrm rot="8895770">
              <a:off x="7240196" y="3541638"/>
              <a:ext cx="27532" cy="26771"/>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6"/>
            <p:cNvSpPr/>
            <p:nvPr/>
          </p:nvSpPr>
          <p:spPr>
            <a:xfrm rot="8895770">
              <a:off x="7011928" y="3500776"/>
              <a:ext cx="172021" cy="64637"/>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6"/>
            <p:cNvSpPr/>
            <p:nvPr/>
          </p:nvSpPr>
          <p:spPr>
            <a:xfrm rot="8895770">
              <a:off x="7161160" y="3422667"/>
              <a:ext cx="26771" cy="26771"/>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6"/>
            <p:cNvSpPr/>
            <p:nvPr/>
          </p:nvSpPr>
          <p:spPr>
            <a:xfrm rot="8895850">
              <a:off x="6817203" y="3509052"/>
              <a:ext cx="286289" cy="286163"/>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6"/>
            <p:cNvSpPr/>
            <p:nvPr/>
          </p:nvSpPr>
          <p:spPr>
            <a:xfrm rot="10232447">
              <a:off x="5938347" y="2902248"/>
              <a:ext cx="481901" cy="500244"/>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6"/>
            <p:cNvSpPr/>
            <p:nvPr/>
          </p:nvSpPr>
          <p:spPr>
            <a:xfrm rot="10232447">
              <a:off x="6198917" y="3192392"/>
              <a:ext cx="45317" cy="105279"/>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6"/>
            <p:cNvSpPr/>
            <p:nvPr/>
          </p:nvSpPr>
          <p:spPr>
            <a:xfrm rot="10232447">
              <a:off x="6190184" y="3198578"/>
              <a:ext cx="18280" cy="88053"/>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6"/>
            <p:cNvSpPr/>
            <p:nvPr/>
          </p:nvSpPr>
          <p:spPr>
            <a:xfrm rot="10232447">
              <a:off x="6247415" y="3300241"/>
              <a:ext cx="20461" cy="20460"/>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6"/>
            <p:cNvSpPr/>
            <p:nvPr/>
          </p:nvSpPr>
          <p:spPr>
            <a:xfrm rot="10232447">
              <a:off x="6207322" y="3294883"/>
              <a:ext cx="13159" cy="12794"/>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6"/>
            <p:cNvSpPr/>
            <p:nvPr/>
          </p:nvSpPr>
          <p:spPr>
            <a:xfrm rot="10232447">
              <a:off x="6202605" y="3186570"/>
              <a:ext cx="56634" cy="75789"/>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6"/>
            <p:cNvSpPr/>
            <p:nvPr/>
          </p:nvSpPr>
          <p:spPr>
            <a:xfrm rot="10232447">
              <a:off x="6267435" y="3262314"/>
              <a:ext cx="12795" cy="12794"/>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6"/>
            <p:cNvSpPr/>
            <p:nvPr/>
          </p:nvSpPr>
          <p:spPr>
            <a:xfrm rot="10232447">
              <a:off x="6059337" y="3191536"/>
              <a:ext cx="91709" cy="68017"/>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6"/>
            <p:cNvSpPr/>
            <p:nvPr/>
          </p:nvSpPr>
          <p:spPr>
            <a:xfrm rot="10232447">
              <a:off x="6059958" y="3183879"/>
              <a:ext cx="82209" cy="38209"/>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6"/>
            <p:cNvSpPr/>
            <p:nvPr/>
          </p:nvSpPr>
          <p:spPr>
            <a:xfrm rot="10232447">
              <a:off x="6044510" y="3269234"/>
              <a:ext cx="20469" cy="20460"/>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6"/>
            <p:cNvSpPr/>
            <p:nvPr/>
          </p:nvSpPr>
          <p:spPr>
            <a:xfrm rot="10232447">
              <a:off x="6044056" y="3228421"/>
              <a:ext cx="12795" cy="12794"/>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6"/>
            <p:cNvSpPr/>
            <p:nvPr/>
          </p:nvSpPr>
          <p:spPr>
            <a:xfrm rot="10232447">
              <a:off x="6097125" y="3194440"/>
              <a:ext cx="61384" cy="69289"/>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6"/>
            <p:cNvSpPr/>
            <p:nvPr/>
          </p:nvSpPr>
          <p:spPr>
            <a:xfrm rot="10232447">
              <a:off x="6092719" y="3275860"/>
              <a:ext cx="12795" cy="13166"/>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6"/>
            <p:cNvSpPr/>
            <p:nvPr/>
          </p:nvSpPr>
          <p:spPr>
            <a:xfrm rot="10232447">
              <a:off x="6041092" y="3075291"/>
              <a:ext cx="88785" cy="72668"/>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6"/>
            <p:cNvSpPr/>
            <p:nvPr/>
          </p:nvSpPr>
          <p:spPr>
            <a:xfrm rot="10232447">
              <a:off x="6077345" y="3065636"/>
              <a:ext cx="57733" cy="71835"/>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6"/>
            <p:cNvSpPr/>
            <p:nvPr/>
          </p:nvSpPr>
          <p:spPr>
            <a:xfrm rot="10232447">
              <a:off x="6011722" y="3063630"/>
              <a:ext cx="20469" cy="20097"/>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6"/>
            <p:cNvSpPr/>
            <p:nvPr/>
          </p:nvSpPr>
          <p:spPr>
            <a:xfrm rot="10232447">
              <a:off x="6057597" y="3051765"/>
              <a:ext cx="12795" cy="12794"/>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6"/>
            <p:cNvSpPr/>
            <p:nvPr/>
          </p:nvSpPr>
          <p:spPr>
            <a:xfrm rot="10232447">
              <a:off x="6047424" y="3112988"/>
              <a:ext cx="81482" cy="42875"/>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6"/>
            <p:cNvSpPr/>
            <p:nvPr/>
          </p:nvSpPr>
          <p:spPr>
            <a:xfrm rot="10232447">
              <a:off x="6023777" y="3111058"/>
              <a:ext cx="13159" cy="12794"/>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6"/>
            <p:cNvSpPr/>
            <p:nvPr/>
          </p:nvSpPr>
          <p:spPr>
            <a:xfrm rot="10232447">
              <a:off x="6165896" y="3008414"/>
              <a:ext cx="38734" cy="99408"/>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6"/>
            <p:cNvSpPr/>
            <p:nvPr/>
          </p:nvSpPr>
          <p:spPr>
            <a:xfrm rot="10232447">
              <a:off x="6177939" y="3038556"/>
              <a:ext cx="49695" cy="71721"/>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6"/>
            <p:cNvSpPr/>
            <p:nvPr/>
          </p:nvSpPr>
          <p:spPr>
            <a:xfrm rot="10232447">
              <a:off x="6184827" y="2977809"/>
              <a:ext cx="20105" cy="20460"/>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6"/>
            <p:cNvSpPr/>
            <p:nvPr/>
          </p:nvSpPr>
          <p:spPr>
            <a:xfrm rot="10232447">
              <a:off x="6218774" y="3014548"/>
              <a:ext cx="12795" cy="12794"/>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6"/>
            <p:cNvSpPr/>
            <p:nvPr/>
          </p:nvSpPr>
          <p:spPr>
            <a:xfrm rot="10232447">
              <a:off x="6157471" y="3028305"/>
              <a:ext cx="15719" cy="80379"/>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6"/>
            <p:cNvSpPr/>
            <p:nvPr/>
          </p:nvSpPr>
          <p:spPr>
            <a:xfrm rot="10232447">
              <a:off x="6151098" y="3006195"/>
              <a:ext cx="12795" cy="12794"/>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6"/>
            <p:cNvSpPr/>
            <p:nvPr/>
          </p:nvSpPr>
          <p:spPr>
            <a:xfrm rot="10232447">
              <a:off x="6220621" y="3129827"/>
              <a:ext cx="106330" cy="14938"/>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6"/>
            <p:cNvSpPr/>
            <p:nvPr/>
          </p:nvSpPr>
          <p:spPr>
            <a:xfrm rot="10232447">
              <a:off x="6221650" y="3142639"/>
              <a:ext cx="84043" cy="25664"/>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6"/>
            <p:cNvSpPr/>
            <p:nvPr/>
          </p:nvSpPr>
          <p:spPr>
            <a:xfrm rot="10232447">
              <a:off x="6333848" y="3112180"/>
              <a:ext cx="20469" cy="20460"/>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6"/>
            <p:cNvSpPr/>
            <p:nvPr/>
          </p:nvSpPr>
          <p:spPr>
            <a:xfrm rot="10232447">
              <a:off x="6315909" y="3155343"/>
              <a:ext cx="13159" cy="12794"/>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6"/>
            <p:cNvSpPr/>
            <p:nvPr/>
          </p:nvSpPr>
          <p:spPr>
            <a:xfrm rot="10232447">
              <a:off x="6216362" y="3108335"/>
              <a:ext cx="82217" cy="30891"/>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6"/>
            <p:cNvSpPr/>
            <p:nvPr/>
          </p:nvSpPr>
          <p:spPr>
            <a:xfrm rot="10232447">
              <a:off x="6302532" y="3088355"/>
              <a:ext cx="12795" cy="12794"/>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6"/>
            <p:cNvSpPr/>
            <p:nvPr/>
          </p:nvSpPr>
          <p:spPr>
            <a:xfrm rot="10232679">
              <a:off x="6106665" y="3083120"/>
              <a:ext cx="136803" cy="136734"/>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6"/>
            <p:cNvSpPr/>
            <p:nvPr/>
          </p:nvSpPr>
          <p:spPr>
            <a:xfrm rot="10233427">
              <a:off x="6014034" y="3405713"/>
              <a:ext cx="308247" cy="319835"/>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6"/>
            <p:cNvSpPr/>
            <p:nvPr/>
          </p:nvSpPr>
          <p:spPr>
            <a:xfrm rot="10233427">
              <a:off x="6180683" y="3591213"/>
              <a:ext cx="28987" cy="67311"/>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6"/>
            <p:cNvSpPr/>
            <p:nvPr/>
          </p:nvSpPr>
          <p:spPr>
            <a:xfrm rot="10233427">
              <a:off x="6175092" y="3595165"/>
              <a:ext cx="11693" cy="56297"/>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6"/>
            <p:cNvSpPr/>
            <p:nvPr/>
          </p:nvSpPr>
          <p:spPr>
            <a:xfrm rot="10233427">
              <a:off x="6211710" y="3660180"/>
              <a:ext cx="13088" cy="13081"/>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6"/>
            <p:cNvSpPr/>
            <p:nvPr/>
          </p:nvSpPr>
          <p:spPr>
            <a:xfrm rot="10233427">
              <a:off x="6186056" y="3656749"/>
              <a:ext cx="8417" cy="8180"/>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6"/>
            <p:cNvSpPr/>
            <p:nvPr/>
          </p:nvSpPr>
          <p:spPr>
            <a:xfrm rot="10233427">
              <a:off x="6183044" y="3587473"/>
              <a:ext cx="36226" cy="48456"/>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6"/>
            <p:cNvSpPr/>
            <p:nvPr/>
          </p:nvSpPr>
          <p:spPr>
            <a:xfrm rot="10233427">
              <a:off x="6224518" y="3635911"/>
              <a:ext cx="8184" cy="8180"/>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6"/>
            <p:cNvSpPr/>
            <p:nvPr/>
          </p:nvSpPr>
          <p:spPr>
            <a:xfrm rot="10233427">
              <a:off x="6091384" y="3590643"/>
              <a:ext cx="58662" cy="43487"/>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6"/>
            <p:cNvSpPr/>
            <p:nvPr/>
          </p:nvSpPr>
          <p:spPr>
            <a:xfrm rot="10233427">
              <a:off x="6091780" y="3585730"/>
              <a:ext cx="52585" cy="24429"/>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6"/>
            <p:cNvSpPr/>
            <p:nvPr/>
          </p:nvSpPr>
          <p:spPr>
            <a:xfrm rot="10233427">
              <a:off x="6081886" y="3640340"/>
              <a:ext cx="13093" cy="13081"/>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6"/>
            <p:cNvSpPr/>
            <p:nvPr/>
          </p:nvSpPr>
          <p:spPr>
            <a:xfrm rot="10233427">
              <a:off x="6081594" y="3614224"/>
              <a:ext cx="8184" cy="8180"/>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6"/>
            <p:cNvSpPr/>
            <p:nvPr/>
          </p:nvSpPr>
          <p:spPr>
            <a:xfrm rot="10233427">
              <a:off x="6115556" y="3592504"/>
              <a:ext cx="39264" cy="44301"/>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6"/>
            <p:cNvSpPr/>
            <p:nvPr/>
          </p:nvSpPr>
          <p:spPr>
            <a:xfrm rot="10233427">
              <a:off x="6112730" y="3644577"/>
              <a:ext cx="8184" cy="8417"/>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6"/>
            <p:cNvSpPr/>
            <p:nvPr/>
          </p:nvSpPr>
          <p:spPr>
            <a:xfrm rot="10233427">
              <a:off x="6079709" y="3516269"/>
              <a:ext cx="56791" cy="46461"/>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6"/>
            <p:cNvSpPr/>
            <p:nvPr/>
          </p:nvSpPr>
          <p:spPr>
            <a:xfrm rot="10233427">
              <a:off x="6102899" y="3510094"/>
              <a:ext cx="36929" cy="45928"/>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6"/>
            <p:cNvSpPr/>
            <p:nvPr/>
          </p:nvSpPr>
          <p:spPr>
            <a:xfrm rot="10233427">
              <a:off x="6060906" y="3508789"/>
              <a:ext cx="13093" cy="12849"/>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6"/>
            <p:cNvSpPr/>
            <p:nvPr/>
          </p:nvSpPr>
          <p:spPr>
            <a:xfrm rot="10233427">
              <a:off x="6090257" y="3501196"/>
              <a:ext cx="8184" cy="8180"/>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6"/>
            <p:cNvSpPr/>
            <p:nvPr/>
          </p:nvSpPr>
          <p:spPr>
            <a:xfrm rot="10233427">
              <a:off x="6083759" y="3540375"/>
              <a:ext cx="52120" cy="27412"/>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6"/>
            <p:cNvSpPr/>
            <p:nvPr/>
          </p:nvSpPr>
          <p:spPr>
            <a:xfrm rot="10233427">
              <a:off x="6068618" y="3539133"/>
              <a:ext cx="8417" cy="8180"/>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6"/>
            <p:cNvSpPr/>
            <p:nvPr/>
          </p:nvSpPr>
          <p:spPr>
            <a:xfrm rot="10233427">
              <a:off x="6159553" y="3473498"/>
              <a:ext cx="24776" cy="63557"/>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6"/>
            <p:cNvSpPr/>
            <p:nvPr/>
          </p:nvSpPr>
          <p:spPr>
            <a:xfrm rot="10233427">
              <a:off x="6167260" y="3492769"/>
              <a:ext cx="31788" cy="45855"/>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6"/>
            <p:cNvSpPr/>
            <p:nvPr/>
          </p:nvSpPr>
          <p:spPr>
            <a:xfrm rot="10233427">
              <a:off x="6171662" y="3453880"/>
              <a:ext cx="12860" cy="13081"/>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6"/>
            <p:cNvSpPr/>
            <p:nvPr/>
          </p:nvSpPr>
          <p:spPr>
            <a:xfrm rot="10233427">
              <a:off x="6193381" y="3477384"/>
              <a:ext cx="8184" cy="8180"/>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6"/>
            <p:cNvSpPr/>
            <p:nvPr/>
          </p:nvSpPr>
          <p:spPr>
            <a:xfrm rot="10233427">
              <a:off x="6154159" y="3486218"/>
              <a:ext cx="10055" cy="51391"/>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6"/>
            <p:cNvSpPr/>
            <p:nvPr/>
          </p:nvSpPr>
          <p:spPr>
            <a:xfrm rot="10233427">
              <a:off x="6150080" y="3472040"/>
              <a:ext cx="8184" cy="8180"/>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6"/>
            <p:cNvSpPr/>
            <p:nvPr/>
          </p:nvSpPr>
          <p:spPr>
            <a:xfrm rot="10233427">
              <a:off x="6194579" y="3551135"/>
              <a:ext cx="68014" cy="9551"/>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6"/>
            <p:cNvSpPr/>
            <p:nvPr/>
          </p:nvSpPr>
          <p:spPr>
            <a:xfrm rot="10233427">
              <a:off x="6195234" y="3559339"/>
              <a:ext cx="53758" cy="16409"/>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6"/>
            <p:cNvSpPr/>
            <p:nvPr/>
          </p:nvSpPr>
          <p:spPr>
            <a:xfrm rot="10233427">
              <a:off x="6267011" y="3539855"/>
              <a:ext cx="13093" cy="13081"/>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6"/>
            <p:cNvSpPr/>
            <p:nvPr/>
          </p:nvSpPr>
          <p:spPr>
            <a:xfrm rot="10233427">
              <a:off x="6255532" y="3567469"/>
              <a:ext cx="8417" cy="8180"/>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6"/>
            <p:cNvSpPr/>
            <p:nvPr/>
          </p:nvSpPr>
          <p:spPr>
            <a:xfrm rot="10233427">
              <a:off x="6191850" y="3537393"/>
              <a:ext cx="52590" cy="19751"/>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6"/>
            <p:cNvSpPr/>
            <p:nvPr/>
          </p:nvSpPr>
          <p:spPr>
            <a:xfrm rot="10233427">
              <a:off x="6246972" y="3524608"/>
              <a:ext cx="8184" cy="8180"/>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6"/>
            <p:cNvSpPr/>
            <p:nvPr/>
          </p:nvSpPr>
          <p:spPr>
            <a:xfrm rot="10232828">
              <a:off x="6121657" y="3521250"/>
              <a:ext cx="87524" cy="87486"/>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6"/>
            <p:cNvSpPr/>
            <p:nvPr/>
          </p:nvSpPr>
          <p:spPr>
            <a:xfrm rot="10233427">
              <a:off x="5654062" y="3355037"/>
              <a:ext cx="308247" cy="319835"/>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6"/>
            <p:cNvSpPr/>
            <p:nvPr/>
          </p:nvSpPr>
          <p:spPr>
            <a:xfrm rot="10233427">
              <a:off x="5820712" y="3540537"/>
              <a:ext cx="28987" cy="67311"/>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6"/>
            <p:cNvSpPr/>
            <p:nvPr/>
          </p:nvSpPr>
          <p:spPr>
            <a:xfrm rot="10233427">
              <a:off x="5815120" y="3544490"/>
              <a:ext cx="11693" cy="56297"/>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6"/>
            <p:cNvSpPr/>
            <p:nvPr/>
          </p:nvSpPr>
          <p:spPr>
            <a:xfrm rot="10233427">
              <a:off x="5851738" y="3609504"/>
              <a:ext cx="13088" cy="13081"/>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6"/>
            <p:cNvSpPr/>
            <p:nvPr/>
          </p:nvSpPr>
          <p:spPr>
            <a:xfrm rot="10233427">
              <a:off x="5826084" y="3606073"/>
              <a:ext cx="8417" cy="8180"/>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6"/>
            <p:cNvSpPr/>
            <p:nvPr/>
          </p:nvSpPr>
          <p:spPr>
            <a:xfrm rot="10233427">
              <a:off x="5823072" y="3536797"/>
              <a:ext cx="36226" cy="48456"/>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6"/>
            <p:cNvSpPr/>
            <p:nvPr/>
          </p:nvSpPr>
          <p:spPr>
            <a:xfrm rot="10233427">
              <a:off x="5864546" y="3585235"/>
              <a:ext cx="8184" cy="8180"/>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6"/>
            <p:cNvSpPr/>
            <p:nvPr/>
          </p:nvSpPr>
          <p:spPr>
            <a:xfrm rot="10233427">
              <a:off x="5731412" y="3539967"/>
              <a:ext cx="58662" cy="43487"/>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6"/>
            <p:cNvSpPr/>
            <p:nvPr/>
          </p:nvSpPr>
          <p:spPr>
            <a:xfrm rot="10233427">
              <a:off x="5731808" y="3535054"/>
              <a:ext cx="52585" cy="24429"/>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6"/>
            <p:cNvSpPr/>
            <p:nvPr/>
          </p:nvSpPr>
          <p:spPr>
            <a:xfrm rot="10233427">
              <a:off x="5721914" y="3589664"/>
              <a:ext cx="13093" cy="13081"/>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6"/>
            <p:cNvSpPr/>
            <p:nvPr/>
          </p:nvSpPr>
          <p:spPr>
            <a:xfrm rot="10233427">
              <a:off x="5721622" y="3563548"/>
              <a:ext cx="8184" cy="8180"/>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6"/>
            <p:cNvSpPr/>
            <p:nvPr/>
          </p:nvSpPr>
          <p:spPr>
            <a:xfrm rot="10233427">
              <a:off x="5755585" y="3541828"/>
              <a:ext cx="39264" cy="44301"/>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6"/>
            <p:cNvSpPr/>
            <p:nvPr/>
          </p:nvSpPr>
          <p:spPr>
            <a:xfrm rot="10233427">
              <a:off x="5752759" y="3593901"/>
              <a:ext cx="8184" cy="8417"/>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6"/>
            <p:cNvSpPr/>
            <p:nvPr/>
          </p:nvSpPr>
          <p:spPr>
            <a:xfrm rot="10233427">
              <a:off x="5719737" y="3465593"/>
              <a:ext cx="56791" cy="46461"/>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6"/>
            <p:cNvSpPr/>
            <p:nvPr/>
          </p:nvSpPr>
          <p:spPr>
            <a:xfrm rot="10233427">
              <a:off x="5742928" y="3459418"/>
              <a:ext cx="36929" cy="45928"/>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6"/>
            <p:cNvSpPr/>
            <p:nvPr/>
          </p:nvSpPr>
          <p:spPr>
            <a:xfrm rot="10233427">
              <a:off x="5700935" y="3458113"/>
              <a:ext cx="13093" cy="12849"/>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6"/>
            <p:cNvSpPr/>
            <p:nvPr/>
          </p:nvSpPr>
          <p:spPr>
            <a:xfrm rot="10233427">
              <a:off x="5730285" y="3450520"/>
              <a:ext cx="8184" cy="8180"/>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6"/>
            <p:cNvSpPr/>
            <p:nvPr/>
          </p:nvSpPr>
          <p:spPr>
            <a:xfrm rot="10233427">
              <a:off x="5723787" y="3489699"/>
              <a:ext cx="52120" cy="27412"/>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6"/>
            <p:cNvSpPr/>
            <p:nvPr/>
          </p:nvSpPr>
          <p:spPr>
            <a:xfrm rot="10233427">
              <a:off x="5708647" y="3488457"/>
              <a:ext cx="8417" cy="8180"/>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6"/>
            <p:cNvSpPr/>
            <p:nvPr/>
          </p:nvSpPr>
          <p:spPr>
            <a:xfrm rot="10233427">
              <a:off x="5799581" y="3422822"/>
              <a:ext cx="24776" cy="63557"/>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6"/>
            <p:cNvSpPr/>
            <p:nvPr/>
          </p:nvSpPr>
          <p:spPr>
            <a:xfrm rot="10233427">
              <a:off x="5807289" y="3442093"/>
              <a:ext cx="31788" cy="45855"/>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6"/>
            <p:cNvSpPr/>
            <p:nvPr/>
          </p:nvSpPr>
          <p:spPr>
            <a:xfrm rot="10233427">
              <a:off x="5811690" y="3403204"/>
              <a:ext cx="12860" cy="13081"/>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6"/>
            <p:cNvSpPr/>
            <p:nvPr/>
          </p:nvSpPr>
          <p:spPr>
            <a:xfrm rot="10233427">
              <a:off x="5833409" y="3426708"/>
              <a:ext cx="8184" cy="8180"/>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6"/>
            <p:cNvSpPr/>
            <p:nvPr/>
          </p:nvSpPr>
          <p:spPr>
            <a:xfrm rot="10233427">
              <a:off x="5794188" y="3435542"/>
              <a:ext cx="10055" cy="51391"/>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6"/>
            <p:cNvSpPr/>
            <p:nvPr/>
          </p:nvSpPr>
          <p:spPr>
            <a:xfrm rot="10233427">
              <a:off x="5790109" y="3421364"/>
              <a:ext cx="8184" cy="8180"/>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6"/>
            <p:cNvSpPr/>
            <p:nvPr/>
          </p:nvSpPr>
          <p:spPr>
            <a:xfrm rot="10233427">
              <a:off x="5834607" y="3500459"/>
              <a:ext cx="68014" cy="9551"/>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6"/>
            <p:cNvSpPr/>
            <p:nvPr/>
          </p:nvSpPr>
          <p:spPr>
            <a:xfrm rot="10233427">
              <a:off x="5835262" y="3508663"/>
              <a:ext cx="53758" cy="16409"/>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6"/>
            <p:cNvSpPr/>
            <p:nvPr/>
          </p:nvSpPr>
          <p:spPr>
            <a:xfrm rot="10233427">
              <a:off x="5907039" y="3489179"/>
              <a:ext cx="13093" cy="13081"/>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6"/>
            <p:cNvSpPr/>
            <p:nvPr/>
          </p:nvSpPr>
          <p:spPr>
            <a:xfrm rot="10233427">
              <a:off x="5895560" y="3516793"/>
              <a:ext cx="8417" cy="8180"/>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6"/>
            <p:cNvSpPr/>
            <p:nvPr/>
          </p:nvSpPr>
          <p:spPr>
            <a:xfrm rot="10233427">
              <a:off x="5831878" y="3486717"/>
              <a:ext cx="52590" cy="19751"/>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6"/>
            <p:cNvSpPr/>
            <p:nvPr/>
          </p:nvSpPr>
          <p:spPr>
            <a:xfrm rot="10233427">
              <a:off x="5887001" y="3473932"/>
              <a:ext cx="8184" cy="8180"/>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6"/>
            <p:cNvSpPr/>
            <p:nvPr/>
          </p:nvSpPr>
          <p:spPr>
            <a:xfrm rot="10232828">
              <a:off x="5761685" y="3470574"/>
              <a:ext cx="87524" cy="87486"/>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6"/>
            <p:cNvSpPr/>
            <p:nvPr/>
          </p:nvSpPr>
          <p:spPr>
            <a:xfrm rot="10231513">
              <a:off x="6075313" y="4393315"/>
              <a:ext cx="240558" cy="249539"/>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6"/>
            <p:cNvSpPr/>
            <p:nvPr/>
          </p:nvSpPr>
          <p:spPr>
            <a:xfrm rot="10231513">
              <a:off x="6205322" y="4537965"/>
              <a:ext cx="22621" cy="52517"/>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6"/>
            <p:cNvSpPr/>
            <p:nvPr/>
          </p:nvSpPr>
          <p:spPr>
            <a:xfrm rot="10231513">
              <a:off x="6200953" y="4541043"/>
              <a:ext cx="9125" cy="43924"/>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6"/>
            <p:cNvSpPr/>
            <p:nvPr/>
          </p:nvSpPr>
          <p:spPr>
            <a:xfrm rot="10231513">
              <a:off x="6229534" y="4591777"/>
              <a:ext cx="10214" cy="10206"/>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6"/>
            <p:cNvSpPr/>
            <p:nvPr/>
          </p:nvSpPr>
          <p:spPr>
            <a:xfrm rot="10231513">
              <a:off x="6209508" y="4589096"/>
              <a:ext cx="6569" cy="6382"/>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6"/>
            <p:cNvSpPr/>
            <p:nvPr/>
          </p:nvSpPr>
          <p:spPr>
            <a:xfrm rot="10231513">
              <a:off x="6207166" y="4535040"/>
              <a:ext cx="28271" cy="37806"/>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6"/>
            <p:cNvSpPr/>
            <p:nvPr/>
          </p:nvSpPr>
          <p:spPr>
            <a:xfrm rot="10231513">
              <a:off x="6239531" y="4572829"/>
              <a:ext cx="6387" cy="6382"/>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6"/>
            <p:cNvSpPr/>
            <p:nvPr/>
          </p:nvSpPr>
          <p:spPr>
            <a:xfrm rot="10231513">
              <a:off x="6135621" y="4537517"/>
              <a:ext cx="45780" cy="33929"/>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6"/>
            <p:cNvSpPr/>
            <p:nvPr/>
          </p:nvSpPr>
          <p:spPr>
            <a:xfrm rot="10231513">
              <a:off x="6135927" y="4533674"/>
              <a:ext cx="41038" cy="19060"/>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6"/>
            <p:cNvSpPr/>
            <p:nvPr/>
          </p:nvSpPr>
          <p:spPr>
            <a:xfrm rot="10231513">
              <a:off x="6128195" y="4576290"/>
              <a:ext cx="10218" cy="10206"/>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6"/>
            <p:cNvSpPr/>
            <p:nvPr/>
          </p:nvSpPr>
          <p:spPr>
            <a:xfrm rot="10231513">
              <a:off x="6127966" y="4555902"/>
              <a:ext cx="6387" cy="6382"/>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6"/>
            <p:cNvSpPr/>
            <p:nvPr/>
          </p:nvSpPr>
          <p:spPr>
            <a:xfrm rot="10231513">
              <a:off x="6154486" y="4538967"/>
              <a:ext cx="30642" cy="34564"/>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6"/>
            <p:cNvSpPr/>
            <p:nvPr/>
          </p:nvSpPr>
          <p:spPr>
            <a:xfrm rot="10231513">
              <a:off x="6152270" y="4579595"/>
              <a:ext cx="6387" cy="6567"/>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6"/>
            <p:cNvSpPr/>
            <p:nvPr/>
          </p:nvSpPr>
          <p:spPr>
            <a:xfrm rot="10231513">
              <a:off x="6126508" y="4479462"/>
              <a:ext cx="44320" cy="36249"/>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6"/>
            <p:cNvSpPr/>
            <p:nvPr/>
          </p:nvSpPr>
          <p:spPr>
            <a:xfrm rot="10231513">
              <a:off x="6144606" y="4474638"/>
              <a:ext cx="28819" cy="35834"/>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6"/>
            <p:cNvSpPr/>
            <p:nvPr/>
          </p:nvSpPr>
          <p:spPr>
            <a:xfrm rot="10231513">
              <a:off x="6111819" y="4473602"/>
              <a:ext cx="10218" cy="10025"/>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6"/>
            <p:cNvSpPr/>
            <p:nvPr/>
          </p:nvSpPr>
          <p:spPr>
            <a:xfrm rot="10231513">
              <a:off x="6134728" y="4467672"/>
              <a:ext cx="6387" cy="6382"/>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6"/>
            <p:cNvSpPr/>
            <p:nvPr/>
          </p:nvSpPr>
          <p:spPr>
            <a:xfrm rot="10231513">
              <a:off x="6129667" y="4498271"/>
              <a:ext cx="40675" cy="21388"/>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6"/>
            <p:cNvSpPr/>
            <p:nvPr/>
          </p:nvSpPr>
          <p:spPr>
            <a:xfrm rot="10231513">
              <a:off x="6117838" y="4497286"/>
              <a:ext cx="6569" cy="6382"/>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6"/>
            <p:cNvSpPr/>
            <p:nvPr/>
          </p:nvSpPr>
          <p:spPr>
            <a:xfrm rot="10231513">
              <a:off x="6188828" y="4446075"/>
              <a:ext cx="19335" cy="49588"/>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6"/>
            <p:cNvSpPr/>
            <p:nvPr/>
          </p:nvSpPr>
          <p:spPr>
            <a:xfrm rot="10231513">
              <a:off x="6194844" y="4461113"/>
              <a:ext cx="24807" cy="35777"/>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6"/>
            <p:cNvSpPr/>
            <p:nvPr/>
          </p:nvSpPr>
          <p:spPr>
            <a:xfrm rot="10231513">
              <a:off x="6198275" y="4430740"/>
              <a:ext cx="10036" cy="10206"/>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6"/>
            <p:cNvSpPr/>
            <p:nvPr/>
          </p:nvSpPr>
          <p:spPr>
            <a:xfrm rot="10231513">
              <a:off x="6215227" y="4449085"/>
              <a:ext cx="6387" cy="6382"/>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6"/>
            <p:cNvSpPr/>
            <p:nvPr/>
          </p:nvSpPr>
          <p:spPr>
            <a:xfrm rot="10231513">
              <a:off x="6184613" y="4455997"/>
              <a:ext cx="7847" cy="40096"/>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6"/>
            <p:cNvSpPr/>
            <p:nvPr/>
          </p:nvSpPr>
          <p:spPr>
            <a:xfrm rot="10231513">
              <a:off x="6181427" y="4444913"/>
              <a:ext cx="6387" cy="6382"/>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6"/>
            <p:cNvSpPr/>
            <p:nvPr/>
          </p:nvSpPr>
          <p:spPr>
            <a:xfrm rot="10231513">
              <a:off x="6216175" y="4506666"/>
              <a:ext cx="53078" cy="7452"/>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6"/>
            <p:cNvSpPr/>
            <p:nvPr/>
          </p:nvSpPr>
          <p:spPr>
            <a:xfrm rot="10231513">
              <a:off x="6216683" y="4513070"/>
              <a:ext cx="41953" cy="12802"/>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6"/>
            <p:cNvSpPr/>
            <p:nvPr/>
          </p:nvSpPr>
          <p:spPr>
            <a:xfrm rot="10231513">
              <a:off x="6272703" y="4497851"/>
              <a:ext cx="10218" cy="10206"/>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6"/>
            <p:cNvSpPr/>
            <p:nvPr/>
          </p:nvSpPr>
          <p:spPr>
            <a:xfrm rot="10231513">
              <a:off x="6263741" y="4519404"/>
              <a:ext cx="6569" cy="6382"/>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6"/>
            <p:cNvSpPr/>
            <p:nvPr/>
          </p:nvSpPr>
          <p:spPr>
            <a:xfrm rot="10231513">
              <a:off x="6214042" y="4495940"/>
              <a:ext cx="41042" cy="15410"/>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6"/>
            <p:cNvSpPr/>
            <p:nvPr/>
          </p:nvSpPr>
          <p:spPr>
            <a:xfrm rot="10231513">
              <a:off x="6257060" y="4485947"/>
              <a:ext cx="6387" cy="6382"/>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6"/>
            <p:cNvSpPr/>
            <p:nvPr/>
          </p:nvSpPr>
          <p:spPr>
            <a:xfrm rot="10232931">
              <a:off x="6159228" y="4483334"/>
              <a:ext cx="68329" cy="68278"/>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6"/>
            <p:cNvSpPr/>
            <p:nvPr/>
          </p:nvSpPr>
          <p:spPr>
            <a:xfrm rot="8895561">
              <a:off x="7234228" y="2061569"/>
              <a:ext cx="1116394" cy="1158952"/>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6"/>
            <p:cNvSpPr/>
            <p:nvPr/>
          </p:nvSpPr>
          <p:spPr>
            <a:xfrm rot="8895561">
              <a:off x="7912033" y="2680532"/>
              <a:ext cx="104983" cy="243907"/>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6"/>
            <p:cNvSpPr/>
            <p:nvPr/>
          </p:nvSpPr>
          <p:spPr>
            <a:xfrm rot="8895561">
              <a:off x="7893514" y="2714825"/>
              <a:ext cx="42348" cy="203999"/>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6"/>
            <p:cNvSpPr/>
            <p:nvPr/>
          </p:nvSpPr>
          <p:spPr>
            <a:xfrm rot="8895561">
              <a:off x="8075663" y="2887375"/>
              <a:ext cx="47402" cy="47402"/>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6"/>
            <p:cNvSpPr/>
            <p:nvPr/>
          </p:nvSpPr>
          <p:spPr>
            <a:xfrm rot="8895561">
              <a:off x="7982264" y="2914978"/>
              <a:ext cx="30484" cy="29642"/>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6"/>
            <p:cNvSpPr/>
            <p:nvPr/>
          </p:nvSpPr>
          <p:spPr>
            <a:xfrm rot="8895561">
              <a:off x="7900902" y="2662379"/>
              <a:ext cx="131202" cy="175586"/>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6"/>
            <p:cNvSpPr/>
            <p:nvPr/>
          </p:nvSpPr>
          <p:spPr>
            <a:xfrm rot="8895561">
              <a:off x="8082563" y="2792502"/>
              <a:ext cx="29642" cy="29642"/>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6"/>
            <p:cNvSpPr/>
            <p:nvPr/>
          </p:nvSpPr>
          <p:spPr>
            <a:xfrm rot="8895561">
              <a:off x="7591672" y="2784141"/>
              <a:ext cx="212458" cy="157579"/>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6"/>
            <p:cNvSpPr/>
            <p:nvPr/>
          </p:nvSpPr>
          <p:spPr>
            <a:xfrm rot="8895561">
              <a:off x="7574011" y="2773918"/>
              <a:ext cx="190450" cy="88521"/>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6"/>
            <p:cNvSpPr/>
            <p:nvPr/>
          </p:nvSpPr>
          <p:spPr>
            <a:xfrm rot="8895561">
              <a:off x="7613409" y="2999135"/>
              <a:ext cx="47419" cy="47402"/>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6"/>
            <p:cNvSpPr/>
            <p:nvPr/>
          </p:nvSpPr>
          <p:spPr>
            <a:xfrm rot="8895561">
              <a:off x="7573879" y="2916066"/>
              <a:ext cx="29642" cy="29642"/>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6"/>
            <p:cNvSpPr/>
            <p:nvPr/>
          </p:nvSpPr>
          <p:spPr>
            <a:xfrm rot="8895561">
              <a:off x="7678411" y="2770383"/>
              <a:ext cx="142206" cy="160528"/>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6"/>
            <p:cNvSpPr/>
            <p:nvPr/>
          </p:nvSpPr>
          <p:spPr>
            <a:xfrm rot="8895561">
              <a:off x="7720047" y="2974992"/>
              <a:ext cx="29642" cy="30502"/>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6"/>
            <p:cNvSpPr/>
            <p:nvPr/>
          </p:nvSpPr>
          <p:spPr>
            <a:xfrm rot="8895561">
              <a:off x="7452727" y="2551827"/>
              <a:ext cx="205683" cy="168355"/>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6"/>
            <p:cNvSpPr/>
            <p:nvPr/>
          </p:nvSpPr>
          <p:spPr>
            <a:xfrm rot="8895561">
              <a:off x="7524282" y="2512994"/>
              <a:ext cx="133747" cy="166425"/>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6"/>
            <p:cNvSpPr/>
            <p:nvPr/>
          </p:nvSpPr>
          <p:spPr>
            <a:xfrm rot="8895561">
              <a:off x="7362330" y="2587164"/>
              <a:ext cx="47419" cy="46560"/>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6"/>
            <p:cNvSpPr/>
            <p:nvPr/>
          </p:nvSpPr>
          <p:spPr>
            <a:xfrm rot="8895561">
              <a:off x="7447714" y="2525429"/>
              <a:ext cx="29642" cy="29642"/>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6"/>
            <p:cNvSpPr/>
            <p:nvPr/>
          </p:nvSpPr>
          <p:spPr>
            <a:xfrm rot="8895561">
              <a:off x="7486972" y="2632860"/>
              <a:ext cx="188765" cy="99332"/>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6"/>
            <p:cNvSpPr/>
            <p:nvPr/>
          </p:nvSpPr>
          <p:spPr>
            <a:xfrm rot="8895561">
              <a:off x="7427266" y="2682100"/>
              <a:ext cx="30484" cy="29642"/>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6"/>
            <p:cNvSpPr/>
            <p:nvPr/>
          </p:nvSpPr>
          <p:spPr>
            <a:xfrm rot="8895561">
              <a:off x="7677601" y="2318497"/>
              <a:ext cx="89732" cy="230306"/>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6"/>
            <p:cNvSpPr/>
            <p:nvPr/>
          </p:nvSpPr>
          <p:spPr>
            <a:xfrm rot="8895561">
              <a:off x="7716801" y="2370109"/>
              <a:ext cx="115127" cy="166161"/>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6"/>
            <p:cNvSpPr/>
            <p:nvPr/>
          </p:nvSpPr>
          <p:spPr>
            <a:xfrm rot="8895561">
              <a:off x="7658250" y="2251232"/>
              <a:ext cx="46577" cy="47402"/>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6"/>
            <p:cNvSpPr/>
            <p:nvPr/>
          </p:nvSpPr>
          <p:spPr>
            <a:xfrm rot="8895561">
              <a:off x="7760571" y="2304052"/>
              <a:ext cx="29642" cy="29642"/>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6"/>
            <p:cNvSpPr/>
            <p:nvPr/>
          </p:nvSpPr>
          <p:spPr>
            <a:xfrm rot="8895561">
              <a:off x="7670646" y="2380292"/>
              <a:ext cx="36416" cy="186221"/>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6"/>
            <p:cNvSpPr/>
            <p:nvPr/>
          </p:nvSpPr>
          <p:spPr>
            <a:xfrm rot="8895561">
              <a:off x="7608140" y="2345593"/>
              <a:ext cx="29642" cy="29642"/>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6"/>
            <p:cNvSpPr/>
            <p:nvPr/>
          </p:nvSpPr>
          <p:spPr>
            <a:xfrm rot="8895561">
              <a:off x="7858681" y="2508309"/>
              <a:ext cx="246329" cy="34608"/>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6"/>
            <p:cNvSpPr/>
            <p:nvPr/>
          </p:nvSpPr>
          <p:spPr>
            <a:xfrm rot="8895561">
              <a:off x="7878773" y="2543739"/>
              <a:ext cx="194697" cy="59459"/>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6"/>
            <p:cNvSpPr/>
            <p:nvPr/>
          </p:nvSpPr>
          <p:spPr>
            <a:xfrm rot="8895561">
              <a:off x="8095758" y="2408252"/>
              <a:ext cx="47419" cy="47402"/>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6"/>
            <p:cNvSpPr/>
            <p:nvPr/>
          </p:nvSpPr>
          <p:spPr>
            <a:xfrm rot="8895561">
              <a:off x="8092481" y="2520421"/>
              <a:ext cx="30484" cy="29642"/>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6"/>
            <p:cNvSpPr/>
            <p:nvPr/>
          </p:nvSpPr>
          <p:spPr>
            <a:xfrm rot="8895561">
              <a:off x="7839750" y="2475190"/>
              <a:ext cx="190468" cy="71568"/>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6"/>
            <p:cNvSpPr/>
            <p:nvPr/>
          </p:nvSpPr>
          <p:spPr>
            <a:xfrm rot="8895561">
              <a:off x="8004984" y="2388713"/>
              <a:ext cx="29642" cy="29642"/>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6"/>
            <p:cNvSpPr/>
            <p:nvPr/>
          </p:nvSpPr>
          <p:spPr>
            <a:xfrm rot="8895870">
              <a:off x="7624201" y="2484350"/>
              <a:ext cx="316946" cy="316799"/>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6"/>
            <p:cNvSpPr/>
            <p:nvPr/>
          </p:nvSpPr>
          <p:spPr>
            <a:xfrm rot="10231513">
              <a:off x="7743682" y="1700940"/>
              <a:ext cx="240558" cy="249539"/>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6"/>
            <p:cNvSpPr/>
            <p:nvPr/>
          </p:nvSpPr>
          <p:spPr>
            <a:xfrm rot="10231513">
              <a:off x="7873691" y="1845590"/>
              <a:ext cx="22621" cy="52517"/>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6"/>
            <p:cNvSpPr/>
            <p:nvPr/>
          </p:nvSpPr>
          <p:spPr>
            <a:xfrm rot="10231513">
              <a:off x="7869321" y="1848668"/>
              <a:ext cx="9125" cy="43924"/>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6"/>
            <p:cNvSpPr/>
            <p:nvPr/>
          </p:nvSpPr>
          <p:spPr>
            <a:xfrm rot="10231513">
              <a:off x="7897903" y="1899401"/>
              <a:ext cx="10214" cy="10206"/>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6"/>
            <p:cNvSpPr/>
            <p:nvPr/>
          </p:nvSpPr>
          <p:spPr>
            <a:xfrm rot="10231513">
              <a:off x="7877876" y="1896721"/>
              <a:ext cx="6569" cy="6382"/>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6"/>
            <p:cNvSpPr/>
            <p:nvPr/>
          </p:nvSpPr>
          <p:spPr>
            <a:xfrm rot="10231513">
              <a:off x="7875534" y="1842665"/>
              <a:ext cx="28271" cy="37806"/>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6"/>
            <p:cNvSpPr/>
            <p:nvPr/>
          </p:nvSpPr>
          <p:spPr>
            <a:xfrm rot="10231513">
              <a:off x="7907900" y="1880454"/>
              <a:ext cx="6387" cy="6382"/>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6"/>
            <p:cNvSpPr/>
            <p:nvPr/>
          </p:nvSpPr>
          <p:spPr>
            <a:xfrm rot="10231513">
              <a:off x="7803989" y="1845142"/>
              <a:ext cx="45780" cy="33929"/>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6"/>
            <p:cNvSpPr/>
            <p:nvPr/>
          </p:nvSpPr>
          <p:spPr>
            <a:xfrm rot="10231513">
              <a:off x="7804296" y="1841299"/>
              <a:ext cx="41038" cy="19060"/>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6"/>
            <p:cNvSpPr/>
            <p:nvPr/>
          </p:nvSpPr>
          <p:spPr>
            <a:xfrm rot="10231513">
              <a:off x="7796563" y="1883915"/>
              <a:ext cx="10218" cy="10206"/>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6"/>
            <p:cNvSpPr/>
            <p:nvPr/>
          </p:nvSpPr>
          <p:spPr>
            <a:xfrm rot="10231513">
              <a:off x="7796335" y="1863527"/>
              <a:ext cx="6387" cy="6382"/>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6"/>
            <p:cNvSpPr/>
            <p:nvPr/>
          </p:nvSpPr>
          <p:spPr>
            <a:xfrm rot="10231513">
              <a:off x="7822854" y="1846591"/>
              <a:ext cx="30642" cy="34564"/>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6"/>
            <p:cNvSpPr/>
            <p:nvPr/>
          </p:nvSpPr>
          <p:spPr>
            <a:xfrm rot="10231513">
              <a:off x="7820639" y="1887220"/>
              <a:ext cx="6387" cy="6567"/>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6"/>
            <p:cNvSpPr/>
            <p:nvPr/>
          </p:nvSpPr>
          <p:spPr>
            <a:xfrm rot="10231513">
              <a:off x="7794876" y="1787087"/>
              <a:ext cx="44320" cy="36249"/>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6"/>
            <p:cNvSpPr/>
            <p:nvPr/>
          </p:nvSpPr>
          <p:spPr>
            <a:xfrm rot="10231513">
              <a:off x="7812974" y="1782263"/>
              <a:ext cx="28819" cy="35834"/>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6"/>
            <p:cNvSpPr/>
            <p:nvPr/>
          </p:nvSpPr>
          <p:spPr>
            <a:xfrm rot="10231513">
              <a:off x="7780188" y="1781227"/>
              <a:ext cx="10218" cy="10025"/>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6"/>
            <p:cNvSpPr/>
            <p:nvPr/>
          </p:nvSpPr>
          <p:spPr>
            <a:xfrm rot="10231513">
              <a:off x="7803097" y="1775297"/>
              <a:ext cx="6387" cy="6382"/>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6"/>
            <p:cNvSpPr/>
            <p:nvPr/>
          </p:nvSpPr>
          <p:spPr>
            <a:xfrm rot="10231513">
              <a:off x="7798036" y="1805896"/>
              <a:ext cx="40675" cy="21388"/>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6"/>
            <p:cNvSpPr/>
            <p:nvPr/>
          </p:nvSpPr>
          <p:spPr>
            <a:xfrm rot="10231513">
              <a:off x="7786206" y="1804910"/>
              <a:ext cx="6569" cy="6382"/>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6"/>
            <p:cNvSpPr/>
            <p:nvPr/>
          </p:nvSpPr>
          <p:spPr>
            <a:xfrm rot="10231513">
              <a:off x="7857196" y="1753700"/>
              <a:ext cx="19335" cy="49588"/>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6"/>
            <p:cNvSpPr/>
            <p:nvPr/>
          </p:nvSpPr>
          <p:spPr>
            <a:xfrm rot="10231513">
              <a:off x="7863213" y="1768737"/>
              <a:ext cx="24807" cy="35777"/>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6"/>
            <p:cNvSpPr/>
            <p:nvPr/>
          </p:nvSpPr>
          <p:spPr>
            <a:xfrm rot="10231513">
              <a:off x="7866643" y="1738365"/>
              <a:ext cx="10036" cy="10206"/>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6"/>
            <p:cNvSpPr/>
            <p:nvPr/>
          </p:nvSpPr>
          <p:spPr>
            <a:xfrm rot="10231513">
              <a:off x="7883596" y="1756709"/>
              <a:ext cx="6387" cy="6382"/>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6"/>
            <p:cNvSpPr/>
            <p:nvPr/>
          </p:nvSpPr>
          <p:spPr>
            <a:xfrm rot="10231513">
              <a:off x="7852982" y="1763621"/>
              <a:ext cx="7847" cy="40096"/>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6"/>
            <p:cNvSpPr/>
            <p:nvPr/>
          </p:nvSpPr>
          <p:spPr>
            <a:xfrm rot="10231513">
              <a:off x="7849795" y="1752538"/>
              <a:ext cx="6387" cy="6382"/>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6"/>
            <p:cNvSpPr/>
            <p:nvPr/>
          </p:nvSpPr>
          <p:spPr>
            <a:xfrm rot="10231513">
              <a:off x="7884544" y="1814291"/>
              <a:ext cx="53078" cy="7452"/>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6"/>
            <p:cNvSpPr/>
            <p:nvPr/>
          </p:nvSpPr>
          <p:spPr>
            <a:xfrm rot="10231513">
              <a:off x="7885052" y="1820695"/>
              <a:ext cx="41953" cy="12802"/>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6"/>
            <p:cNvSpPr/>
            <p:nvPr/>
          </p:nvSpPr>
          <p:spPr>
            <a:xfrm rot="10231513">
              <a:off x="7941071" y="1805476"/>
              <a:ext cx="10218" cy="10206"/>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6"/>
            <p:cNvSpPr/>
            <p:nvPr/>
          </p:nvSpPr>
          <p:spPr>
            <a:xfrm rot="10231513">
              <a:off x="7932110" y="1827029"/>
              <a:ext cx="6569" cy="6382"/>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6"/>
            <p:cNvSpPr/>
            <p:nvPr/>
          </p:nvSpPr>
          <p:spPr>
            <a:xfrm rot="10231513">
              <a:off x="7882410" y="1803565"/>
              <a:ext cx="41042" cy="15410"/>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6"/>
            <p:cNvSpPr/>
            <p:nvPr/>
          </p:nvSpPr>
          <p:spPr>
            <a:xfrm rot="10231513">
              <a:off x="7925428" y="1793572"/>
              <a:ext cx="6387" cy="6382"/>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6"/>
            <p:cNvSpPr/>
            <p:nvPr/>
          </p:nvSpPr>
          <p:spPr>
            <a:xfrm rot="10232931">
              <a:off x="7827597" y="1790959"/>
              <a:ext cx="68329" cy="68278"/>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6"/>
            <p:cNvSpPr/>
            <p:nvPr/>
          </p:nvSpPr>
          <p:spPr>
            <a:xfrm rot="10233427">
              <a:off x="8011867" y="1845163"/>
              <a:ext cx="308247" cy="319835"/>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6"/>
            <p:cNvSpPr/>
            <p:nvPr/>
          </p:nvSpPr>
          <p:spPr>
            <a:xfrm rot="10233427">
              <a:off x="8178517" y="2030663"/>
              <a:ext cx="28987" cy="67311"/>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6"/>
            <p:cNvSpPr/>
            <p:nvPr/>
          </p:nvSpPr>
          <p:spPr>
            <a:xfrm rot="10233427">
              <a:off x="8172925" y="2034615"/>
              <a:ext cx="11693" cy="56297"/>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6"/>
            <p:cNvSpPr/>
            <p:nvPr/>
          </p:nvSpPr>
          <p:spPr>
            <a:xfrm rot="10233427">
              <a:off x="8209543" y="2099629"/>
              <a:ext cx="13088" cy="13081"/>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6"/>
            <p:cNvSpPr/>
            <p:nvPr/>
          </p:nvSpPr>
          <p:spPr>
            <a:xfrm rot="10233427">
              <a:off x="8183889" y="2096198"/>
              <a:ext cx="8417" cy="8180"/>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6"/>
            <p:cNvSpPr/>
            <p:nvPr/>
          </p:nvSpPr>
          <p:spPr>
            <a:xfrm rot="10233427">
              <a:off x="8180878" y="2026922"/>
              <a:ext cx="36226" cy="48456"/>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6"/>
            <p:cNvSpPr/>
            <p:nvPr/>
          </p:nvSpPr>
          <p:spPr>
            <a:xfrm rot="10233427">
              <a:off x="8222351" y="2075360"/>
              <a:ext cx="8184" cy="8180"/>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6"/>
            <p:cNvSpPr/>
            <p:nvPr/>
          </p:nvSpPr>
          <p:spPr>
            <a:xfrm rot="10233427">
              <a:off x="8089217" y="2030092"/>
              <a:ext cx="58662" cy="43487"/>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6"/>
            <p:cNvSpPr/>
            <p:nvPr/>
          </p:nvSpPr>
          <p:spPr>
            <a:xfrm rot="10233427">
              <a:off x="8089613" y="2025179"/>
              <a:ext cx="52585" cy="24429"/>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6"/>
            <p:cNvSpPr/>
            <p:nvPr/>
          </p:nvSpPr>
          <p:spPr>
            <a:xfrm rot="10233427">
              <a:off x="8079719" y="2079789"/>
              <a:ext cx="13093" cy="13081"/>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6"/>
            <p:cNvSpPr/>
            <p:nvPr/>
          </p:nvSpPr>
          <p:spPr>
            <a:xfrm rot="10233427">
              <a:off x="8079428" y="2053673"/>
              <a:ext cx="8184" cy="8180"/>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6"/>
            <p:cNvSpPr/>
            <p:nvPr/>
          </p:nvSpPr>
          <p:spPr>
            <a:xfrm rot="10233427">
              <a:off x="8113390" y="2031953"/>
              <a:ext cx="39264" cy="44301"/>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6"/>
            <p:cNvSpPr/>
            <p:nvPr/>
          </p:nvSpPr>
          <p:spPr>
            <a:xfrm rot="10233427">
              <a:off x="8110564" y="2084026"/>
              <a:ext cx="8184" cy="8417"/>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6"/>
            <p:cNvSpPr/>
            <p:nvPr/>
          </p:nvSpPr>
          <p:spPr>
            <a:xfrm rot="10233427">
              <a:off x="8077542" y="1955718"/>
              <a:ext cx="56791" cy="46461"/>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6"/>
            <p:cNvSpPr/>
            <p:nvPr/>
          </p:nvSpPr>
          <p:spPr>
            <a:xfrm rot="10233427">
              <a:off x="8100733" y="1949543"/>
              <a:ext cx="36929" cy="45928"/>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6"/>
            <p:cNvSpPr/>
            <p:nvPr/>
          </p:nvSpPr>
          <p:spPr>
            <a:xfrm rot="10233427">
              <a:off x="8058740" y="1948238"/>
              <a:ext cx="13093" cy="12849"/>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6"/>
            <p:cNvSpPr/>
            <p:nvPr/>
          </p:nvSpPr>
          <p:spPr>
            <a:xfrm rot="10233427">
              <a:off x="8088090" y="1940645"/>
              <a:ext cx="8184" cy="8180"/>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6"/>
            <p:cNvSpPr/>
            <p:nvPr/>
          </p:nvSpPr>
          <p:spPr>
            <a:xfrm rot="10233427">
              <a:off x="8081593" y="1979824"/>
              <a:ext cx="52120" cy="27412"/>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6"/>
            <p:cNvSpPr/>
            <p:nvPr/>
          </p:nvSpPr>
          <p:spPr>
            <a:xfrm rot="10233427">
              <a:off x="8066452" y="1978582"/>
              <a:ext cx="8417" cy="8180"/>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6"/>
            <p:cNvSpPr/>
            <p:nvPr/>
          </p:nvSpPr>
          <p:spPr>
            <a:xfrm rot="10233427">
              <a:off x="8157386" y="1912947"/>
              <a:ext cx="24776" cy="63557"/>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6"/>
            <p:cNvSpPr/>
            <p:nvPr/>
          </p:nvSpPr>
          <p:spPr>
            <a:xfrm rot="10233427">
              <a:off x="8165094" y="1932218"/>
              <a:ext cx="31788" cy="45855"/>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6"/>
            <p:cNvSpPr/>
            <p:nvPr/>
          </p:nvSpPr>
          <p:spPr>
            <a:xfrm rot="10233427">
              <a:off x="8169495" y="1893329"/>
              <a:ext cx="12860" cy="13081"/>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6"/>
            <p:cNvSpPr/>
            <p:nvPr/>
          </p:nvSpPr>
          <p:spPr>
            <a:xfrm rot="10233427">
              <a:off x="8191214" y="1916834"/>
              <a:ext cx="8184" cy="8180"/>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6"/>
            <p:cNvSpPr/>
            <p:nvPr/>
          </p:nvSpPr>
          <p:spPr>
            <a:xfrm rot="10233427">
              <a:off x="8151993" y="1925667"/>
              <a:ext cx="10055" cy="51391"/>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6"/>
            <p:cNvSpPr/>
            <p:nvPr/>
          </p:nvSpPr>
          <p:spPr>
            <a:xfrm rot="10233427">
              <a:off x="8147914" y="1911489"/>
              <a:ext cx="8184" cy="8180"/>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6"/>
            <p:cNvSpPr/>
            <p:nvPr/>
          </p:nvSpPr>
          <p:spPr>
            <a:xfrm rot="10233427">
              <a:off x="8192412" y="1990584"/>
              <a:ext cx="68014" cy="9551"/>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6"/>
            <p:cNvSpPr/>
            <p:nvPr/>
          </p:nvSpPr>
          <p:spPr>
            <a:xfrm rot="10233427">
              <a:off x="8193067" y="1998788"/>
              <a:ext cx="53758" cy="16409"/>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6"/>
            <p:cNvSpPr/>
            <p:nvPr/>
          </p:nvSpPr>
          <p:spPr>
            <a:xfrm rot="10233427">
              <a:off x="8264844" y="1979305"/>
              <a:ext cx="13093" cy="13081"/>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6"/>
            <p:cNvSpPr/>
            <p:nvPr/>
          </p:nvSpPr>
          <p:spPr>
            <a:xfrm rot="10233427">
              <a:off x="8253365" y="2006918"/>
              <a:ext cx="8417" cy="8180"/>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6"/>
            <p:cNvSpPr/>
            <p:nvPr/>
          </p:nvSpPr>
          <p:spPr>
            <a:xfrm rot="10233427">
              <a:off x="8189683" y="1976842"/>
              <a:ext cx="52590" cy="19751"/>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6"/>
            <p:cNvSpPr/>
            <p:nvPr/>
          </p:nvSpPr>
          <p:spPr>
            <a:xfrm rot="10233427">
              <a:off x="8244806" y="1964058"/>
              <a:ext cx="8184" cy="8180"/>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6"/>
            <p:cNvSpPr/>
            <p:nvPr/>
          </p:nvSpPr>
          <p:spPr>
            <a:xfrm rot="10232828">
              <a:off x="8119490" y="1960699"/>
              <a:ext cx="87524" cy="87486"/>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 name="Google Shape;674;p26"/>
          <p:cNvGrpSpPr/>
          <p:nvPr/>
        </p:nvGrpSpPr>
        <p:grpSpPr>
          <a:xfrm>
            <a:off x="5388406" y="1590618"/>
            <a:ext cx="3407420" cy="4872833"/>
            <a:chOff x="5776956" y="928693"/>
            <a:chExt cx="3407420" cy="4872833"/>
          </a:xfrm>
        </p:grpSpPr>
        <p:sp>
          <p:nvSpPr>
            <p:cNvPr id="675" name="Google Shape;675;p26"/>
            <p:cNvSpPr/>
            <p:nvPr/>
          </p:nvSpPr>
          <p:spPr>
            <a:xfrm rot="-4341305">
              <a:off x="5868347" y="4342011"/>
              <a:ext cx="2703724" cy="262835"/>
            </a:xfrm>
            <a:custGeom>
              <a:avLst/>
              <a:gdLst/>
              <a:ahLst/>
              <a:cxnLst/>
              <a:rect l="l" t="t" r="r" b="b"/>
              <a:pathLst>
                <a:path w="108155" h="10514" extrusionOk="0">
                  <a:moveTo>
                    <a:pt x="107269" y="1"/>
                  </a:moveTo>
                  <a:cubicBezTo>
                    <a:pt x="106984" y="1"/>
                    <a:pt x="106674" y="93"/>
                    <a:pt x="106459" y="164"/>
                  </a:cubicBezTo>
                  <a:cubicBezTo>
                    <a:pt x="99450" y="2654"/>
                    <a:pt x="91959" y="3805"/>
                    <a:pt x="84615" y="4767"/>
                  </a:cubicBezTo>
                  <a:cubicBezTo>
                    <a:pt x="75388" y="5960"/>
                    <a:pt x="66077" y="6650"/>
                    <a:pt x="56787" y="7153"/>
                  </a:cubicBezTo>
                  <a:cubicBezTo>
                    <a:pt x="46373" y="7701"/>
                    <a:pt x="35941" y="7872"/>
                    <a:pt x="25508" y="7872"/>
                  </a:cubicBezTo>
                  <a:cubicBezTo>
                    <a:pt x="20011" y="7872"/>
                    <a:pt x="14513" y="7824"/>
                    <a:pt x="9018" y="7759"/>
                  </a:cubicBezTo>
                  <a:cubicBezTo>
                    <a:pt x="6549" y="7738"/>
                    <a:pt x="4101" y="6755"/>
                    <a:pt x="1653" y="6692"/>
                  </a:cubicBezTo>
                  <a:cubicBezTo>
                    <a:pt x="1649" y="6692"/>
                    <a:pt x="1646" y="6692"/>
                    <a:pt x="1642" y="6692"/>
                  </a:cubicBezTo>
                  <a:cubicBezTo>
                    <a:pt x="1162" y="6692"/>
                    <a:pt x="563" y="8034"/>
                    <a:pt x="293" y="8429"/>
                  </a:cubicBezTo>
                  <a:cubicBezTo>
                    <a:pt x="0" y="8847"/>
                    <a:pt x="523" y="9057"/>
                    <a:pt x="837" y="9057"/>
                  </a:cubicBezTo>
                  <a:lnTo>
                    <a:pt x="837" y="10479"/>
                  </a:lnTo>
                  <a:cubicBezTo>
                    <a:pt x="1671" y="10502"/>
                    <a:pt x="2506" y="10513"/>
                    <a:pt x="3340" y="10513"/>
                  </a:cubicBezTo>
                  <a:cubicBezTo>
                    <a:pt x="12364" y="10513"/>
                    <a:pt x="21402" y="9276"/>
                    <a:pt x="30423" y="9161"/>
                  </a:cubicBezTo>
                  <a:cubicBezTo>
                    <a:pt x="48836" y="8889"/>
                    <a:pt x="67374" y="8220"/>
                    <a:pt x="85640" y="5751"/>
                  </a:cubicBezTo>
                  <a:cubicBezTo>
                    <a:pt x="92922" y="4767"/>
                    <a:pt x="100329" y="3512"/>
                    <a:pt x="107275" y="1043"/>
                  </a:cubicBezTo>
                  <a:cubicBezTo>
                    <a:pt x="107547" y="959"/>
                    <a:pt x="108154" y="541"/>
                    <a:pt x="107819" y="206"/>
                  </a:cubicBezTo>
                  <a:cubicBezTo>
                    <a:pt x="107684" y="53"/>
                    <a:pt x="107484" y="1"/>
                    <a:pt x="107269"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6"/>
            <p:cNvSpPr/>
            <p:nvPr/>
          </p:nvSpPr>
          <p:spPr>
            <a:xfrm rot="-4341305">
              <a:off x="6603307" y="3066233"/>
              <a:ext cx="2428114" cy="289784"/>
            </a:xfrm>
            <a:custGeom>
              <a:avLst/>
              <a:gdLst/>
              <a:ahLst/>
              <a:cxnLst/>
              <a:rect l="l" t="t" r="r" b="b"/>
              <a:pathLst>
                <a:path w="97130" h="11592" extrusionOk="0">
                  <a:moveTo>
                    <a:pt x="2146" y="1"/>
                  </a:moveTo>
                  <a:cubicBezTo>
                    <a:pt x="1477" y="1"/>
                    <a:pt x="0" y="695"/>
                    <a:pt x="646" y="923"/>
                  </a:cubicBezTo>
                  <a:cubicBezTo>
                    <a:pt x="4350" y="2137"/>
                    <a:pt x="8158" y="3120"/>
                    <a:pt x="11945" y="4062"/>
                  </a:cubicBezTo>
                  <a:cubicBezTo>
                    <a:pt x="21570" y="6426"/>
                    <a:pt x="31362" y="8225"/>
                    <a:pt x="41196" y="9502"/>
                  </a:cubicBezTo>
                  <a:cubicBezTo>
                    <a:pt x="51678" y="10856"/>
                    <a:pt x="62253" y="11592"/>
                    <a:pt x="72825" y="11592"/>
                  </a:cubicBezTo>
                  <a:cubicBezTo>
                    <a:pt x="80380" y="11592"/>
                    <a:pt x="87934" y="11216"/>
                    <a:pt x="95451" y="10422"/>
                  </a:cubicBezTo>
                  <a:cubicBezTo>
                    <a:pt x="96308" y="10325"/>
                    <a:pt x="97129" y="9466"/>
                    <a:pt x="96057" y="9466"/>
                  </a:cubicBezTo>
                  <a:cubicBezTo>
                    <a:pt x="95977" y="9466"/>
                    <a:pt x="95887" y="9471"/>
                    <a:pt x="95786" y="9481"/>
                  </a:cubicBezTo>
                  <a:cubicBezTo>
                    <a:pt x="88405" y="10265"/>
                    <a:pt x="80979" y="10638"/>
                    <a:pt x="73547" y="10638"/>
                  </a:cubicBezTo>
                  <a:cubicBezTo>
                    <a:pt x="55403" y="10638"/>
                    <a:pt x="37219" y="8417"/>
                    <a:pt x="19540" y="4543"/>
                  </a:cubicBezTo>
                  <a:cubicBezTo>
                    <a:pt x="13766" y="3266"/>
                    <a:pt x="7949" y="1906"/>
                    <a:pt x="2320" y="23"/>
                  </a:cubicBezTo>
                  <a:cubicBezTo>
                    <a:pt x="2272" y="8"/>
                    <a:pt x="2213" y="1"/>
                    <a:pt x="2146"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6"/>
            <p:cNvSpPr/>
            <p:nvPr/>
          </p:nvSpPr>
          <p:spPr>
            <a:xfrm rot="-4341305">
              <a:off x="7040294" y="3247951"/>
              <a:ext cx="505222" cy="484323"/>
            </a:xfrm>
            <a:custGeom>
              <a:avLst/>
              <a:gdLst/>
              <a:ahLst/>
              <a:cxnLst/>
              <a:rect l="l" t="t" r="r" b="b"/>
              <a:pathLst>
                <a:path w="20210" h="19374" extrusionOk="0">
                  <a:moveTo>
                    <a:pt x="18985" y="1"/>
                  </a:moveTo>
                  <a:cubicBezTo>
                    <a:pt x="18787" y="1"/>
                    <a:pt x="18574" y="44"/>
                    <a:pt x="18371" y="143"/>
                  </a:cubicBezTo>
                  <a:cubicBezTo>
                    <a:pt x="13789" y="2361"/>
                    <a:pt x="10148" y="6734"/>
                    <a:pt x="6884" y="10500"/>
                  </a:cubicBezTo>
                  <a:cubicBezTo>
                    <a:pt x="4583" y="13157"/>
                    <a:pt x="2386" y="15877"/>
                    <a:pt x="293" y="18702"/>
                  </a:cubicBezTo>
                  <a:cubicBezTo>
                    <a:pt x="0" y="19120"/>
                    <a:pt x="544" y="19351"/>
                    <a:pt x="879" y="19372"/>
                  </a:cubicBezTo>
                  <a:cubicBezTo>
                    <a:pt x="903" y="19373"/>
                    <a:pt x="927" y="19373"/>
                    <a:pt x="952" y="19373"/>
                  </a:cubicBezTo>
                  <a:cubicBezTo>
                    <a:pt x="1416" y="19373"/>
                    <a:pt x="1940" y="19183"/>
                    <a:pt x="2218" y="18786"/>
                  </a:cubicBezTo>
                  <a:cubicBezTo>
                    <a:pt x="4164" y="16149"/>
                    <a:pt x="6236" y="13597"/>
                    <a:pt x="8370" y="11107"/>
                  </a:cubicBezTo>
                  <a:cubicBezTo>
                    <a:pt x="10148" y="9035"/>
                    <a:pt x="11990" y="7027"/>
                    <a:pt x="13936" y="5143"/>
                  </a:cubicBezTo>
                  <a:cubicBezTo>
                    <a:pt x="15505" y="3616"/>
                    <a:pt x="17221" y="2026"/>
                    <a:pt x="19208" y="1063"/>
                  </a:cubicBezTo>
                  <a:cubicBezTo>
                    <a:pt x="20210" y="571"/>
                    <a:pt x="19704" y="1"/>
                    <a:pt x="18985"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6"/>
            <p:cNvSpPr/>
            <p:nvPr/>
          </p:nvSpPr>
          <p:spPr>
            <a:xfrm rot="-4341305">
              <a:off x="7546174" y="2296711"/>
              <a:ext cx="677412" cy="519946"/>
            </a:xfrm>
            <a:custGeom>
              <a:avLst/>
              <a:gdLst/>
              <a:ahLst/>
              <a:cxnLst/>
              <a:rect l="l" t="t" r="r" b="b"/>
              <a:pathLst>
                <a:path w="27098" h="20799" extrusionOk="0">
                  <a:moveTo>
                    <a:pt x="26565" y="1"/>
                  </a:moveTo>
                  <a:cubicBezTo>
                    <a:pt x="26299" y="1"/>
                    <a:pt x="25990" y="75"/>
                    <a:pt x="25884" y="110"/>
                  </a:cubicBezTo>
                  <a:cubicBezTo>
                    <a:pt x="19001" y="2161"/>
                    <a:pt x="13121" y="6597"/>
                    <a:pt x="8037" y="11535"/>
                  </a:cubicBezTo>
                  <a:cubicBezTo>
                    <a:pt x="5212" y="14276"/>
                    <a:pt x="2492" y="17247"/>
                    <a:pt x="169" y="20469"/>
                  </a:cubicBezTo>
                  <a:cubicBezTo>
                    <a:pt x="1" y="20705"/>
                    <a:pt x="226" y="20798"/>
                    <a:pt x="575" y="20798"/>
                  </a:cubicBezTo>
                  <a:cubicBezTo>
                    <a:pt x="1091" y="20798"/>
                    <a:pt x="1878" y="20593"/>
                    <a:pt x="2052" y="20344"/>
                  </a:cubicBezTo>
                  <a:cubicBezTo>
                    <a:pt x="4145" y="17456"/>
                    <a:pt x="6572" y="14757"/>
                    <a:pt x="9083" y="12225"/>
                  </a:cubicBezTo>
                  <a:cubicBezTo>
                    <a:pt x="13832" y="7455"/>
                    <a:pt x="19503" y="2789"/>
                    <a:pt x="26073" y="822"/>
                  </a:cubicBezTo>
                  <a:cubicBezTo>
                    <a:pt x="26261" y="780"/>
                    <a:pt x="27098" y="550"/>
                    <a:pt x="26993" y="194"/>
                  </a:cubicBezTo>
                  <a:cubicBezTo>
                    <a:pt x="26957" y="47"/>
                    <a:pt x="26774" y="1"/>
                    <a:pt x="26565"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6"/>
            <p:cNvSpPr/>
            <p:nvPr/>
          </p:nvSpPr>
          <p:spPr>
            <a:xfrm rot="-4341305">
              <a:off x="6509478" y="4317798"/>
              <a:ext cx="812854" cy="665963"/>
            </a:xfrm>
            <a:custGeom>
              <a:avLst/>
              <a:gdLst/>
              <a:ahLst/>
              <a:cxnLst/>
              <a:rect l="l" t="t" r="r" b="b"/>
              <a:pathLst>
                <a:path w="32516" h="26640" extrusionOk="0">
                  <a:moveTo>
                    <a:pt x="2186" y="26087"/>
                  </a:moveTo>
                  <a:lnTo>
                    <a:pt x="2186" y="26087"/>
                  </a:lnTo>
                  <a:cubicBezTo>
                    <a:pt x="2165" y="26124"/>
                    <a:pt x="2148" y="26151"/>
                    <a:pt x="2149" y="26151"/>
                  </a:cubicBezTo>
                  <a:cubicBezTo>
                    <a:pt x="2149" y="26151"/>
                    <a:pt x="2159" y="26133"/>
                    <a:pt x="2186" y="26087"/>
                  </a:cubicBezTo>
                  <a:close/>
                  <a:moveTo>
                    <a:pt x="31504" y="1"/>
                  </a:moveTo>
                  <a:cubicBezTo>
                    <a:pt x="31267" y="1"/>
                    <a:pt x="31022" y="64"/>
                    <a:pt x="30821" y="141"/>
                  </a:cubicBezTo>
                  <a:cubicBezTo>
                    <a:pt x="22221" y="3426"/>
                    <a:pt x="14688" y="8929"/>
                    <a:pt x="8349" y="15520"/>
                  </a:cubicBezTo>
                  <a:cubicBezTo>
                    <a:pt x="5357" y="18596"/>
                    <a:pt x="2511" y="21985"/>
                    <a:pt x="272" y="25689"/>
                  </a:cubicBezTo>
                  <a:cubicBezTo>
                    <a:pt x="0" y="26149"/>
                    <a:pt x="523" y="26568"/>
                    <a:pt x="921" y="26630"/>
                  </a:cubicBezTo>
                  <a:cubicBezTo>
                    <a:pt x="978" y="26637"/>
                    <a:pt x="1035" y="26640"/>
                    <a:pt x="1090" y="26640"/>
                  </a:cubicBezTo>
                  <a:cubicBezTo>
                    <a:pt x="1575" y="26640"/>
                    <a:pt x="1998" y="26403"/>
                    <a:pt x="2244" y="25988"/>
                  </a:cubicBezTo>
                  <a:lnTo>
                    <a:pt x="2244" y="25988"/>
                  </a:lnTo>
                  <a:cubicBezTo>
                    <a:pt x="2220" y="26030"/>
                    <a:pt x="2201" y="26063"/>
                    <a:pt x="2186" y="26087"/>
                  </a:cubicBezTo>
                  <a:lnTo>
                    <a:pt x="2186" y="26087"/>
                  </a:lnTo>
                  <a:cubicBezTo>
                    <a:pt x="2216" y="26037"/>
                    <a:pt x="2257" y="25971"/>
                    <a:pt x="2281" y="25940"/>
                  </a:cubicBezTo>
                  <a:cubicBezTo>
                    <a:pt x="2406" y="25752"/>
                    <a:pt x="2532" y="25563"/>
                    <a:pt x="2657" y="25375"/>
                  </a:cubicBezTo>
                  <a:cubicBezTo>
                    <a:pt x="3097" y="24684"/>
                    <a:pt x="3578" y="24015"/>
                    <a:pt x="4080" y="23345"/>
                  </a:cubicBezTo>
                  <a:cubicBezTo>
                    <a:pt x="5796" y="20981"/>
                    <a:pt x="7721" y="18721"/>
                    <a:pt x="9730" y="16587"/>
                  </a:cubicBezTo>
                  <a:cubicBezTo>
                    <a:pt x="15881" y="10059"/>
                    <a:pt x="23351" y="4682"/>
                    <a:pt x="31762" y="1459"/>
                  </a:cubicBezTo>
                  <a:cubicBezTo>
                    <a:pt x="32181" y="1313"/>
                    <a:pt x="32515" y="748"/>
                    <a:pt x="32222" y="350"/>
                  </a:cubicBezTo>
                  <a:cubicBezTo>
                    <a:pt x="32052" y="90"/>
                    <a:pt x="31784" y="1"/>
                    <a:pt x="31504"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6"/>
            <p:cNvSpPr/>
            <p:nvPr/>
          </p:nvSpPr>
          <p:spPr>
            <a:xfrm rot="-4341305">
              <a:off x="7778654" y="3447094"/>
              <a:ext cx="227962" cy="318682"/>
            </a:xfrm>
            <a:custGeom>
              <a:avLst/>
              <a:gdLst/>
              <a:ahLst/>
              <a:cxnLst/>
              <a:rect l="l" t="t" r="r" b="b"/>
              <a:pathLst>
                <a:path w="9119" h="12748" extrusionOk="0">
                  <a:moveTo>
                    <a:pt x="1644" y="1"/>
                  </a:moveTo>
                  <a:cubicBezTo>
                    <a:pt x="1024" y="1"/>
                    <a:pt x="0" y="314"/>
                    <a:pt x="30" y="743"/>
                  </a:cubicBezTo>
                  <a:cubicBezTo>
                    <a:pt x="385" y="5388"/>
                    <a:pt x="2980" y="10117"/>
                    <a:pt x="6893" y="12669"/>
                  </a:cubicBezTo>
                  <a:cubicBezTo>
                    <a:pt x="6975" y="12724"/>
                    <a:pt x="7090" y="12747"/>
                    <a:pt x="7225" y="12747"/>
                  </a:cubicBezTo>
                  <a:cubicBezTo>
                    <a:pt x="7919" y="12747"/>
                    <a:pt x="9119" y="12130"/>
                    <a:pt x="8839" y="11937"/>
                  </a:cubicBezTo>
                  <a:cubicBezTo>
                    <a:pt x="4968" y="9405"/>
                    <a:pt x="2457" y="4781"/>
                    <a:pt x="2101" y="178"/>
                  </a:cubicBezTo>
                  <a:cubicBezTo>
                    <a:pt x="2089" y="55"/>
                    <a:pt x="1901" y="1"/>
                    <a:pt x="1644"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6"/>
            <p:cNvSpPr/>
            <p:nvPr/>
          </p:nvSpPr>
          <p:spPr>
            <a:xfrm rot="-4341305">
              <a:off x="6937535" y="4800362"/>
              <a:ext cx="904124" cy="524396"/>
            </a:xfrm>
            <a:custGeom>
              <a:avLst/>
              <a:gdLst/>
              <a:ahLst/>
              <a:cxnLst/>
              <a:rect l="l" t="t" r="r" b="b"/>
              <a:pathLst>
                <a:path w="36167" h="20977" extrusionOk="0">
                  <a:moveTo>
                    <a:pt x="1715" y="0"/>
                  </a:moveTo>
                  <a:cubicBezTo>
                    <a:pt x="951" y="0"/>
                    <a:pt x="1" y="591"/>
                    <a:pt x="480" y="1148"/>
                  </a:cubicBezTo>
                  <a:cubicBezTo>
                    <a:pt x="2928" y="3910"/>
                    <a:pt x="5941" y="6274"/>
                    <a:pt x="8913" y="8450"/>
                  </a:cubicBezTo>
                  <a:cubicBezTo>
                    <a:pt x="16445" y="13953"/>
                    <a:pt x="24982" y="18096"/>
                    <a:pt x="33854" y="20942"/>
                  </a:cubicBezTo>
                  <a:cubicBezTo>
                    <a:pt x="33932" y="20965"/>
                    <a:pt x="34017" y="20976"/>
                    <a:pt x="34106" y="20976"/>
                  </a:cubicBezTo>
                  <a:cubicBezTo>
                    <a:pt x="34964" y="20976"/>
                    <a:pt x="36167" y="19963"/>
                    <a:pt x="35067" y="19603"/>
                  </a:cubicBezTo>
                  <a:cubicBezTo>
                    <a:pt x="26300" y="16799"/>
                    <a:pt x="17972" y="12719"/>
                    <a:pt x="10524" y="7299"/>
                  </a:cubicBezTo>
                  <a:cubicBezTo>
                    <a:pt x="7636" y="5207"/>
                    <a:pt x="4728" y="2926"/>
                    <a:pt x="2384" y="248"/>
                  </a:cubicBezTo>
                  <a:cubicBezTo>
                    <a:pt x="2232" y="74"/>
                    <a:pt x="1985" y="0"/>
                    <a:pt x="1715" y="0"/>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6"/>
            <p:cNvSpPr/>
            <p:nvPr/>
          </p:nvSpPr>
          <p:spPr>
            <a:xfrm rot="-4341305">
              <a:off x="7245879" y="4721650"/>
              <a:ext cx="609066" cy="98145"/>
            </a:xfrm>
            <a:custGeom>
              <a:avLst/>
              <a:gdLst/>
              <a:ahLst/>
              <a:cxnLst/>
              <a:rect l="l" t="t" r="r" b="b"/>
              <a:pathLst>
                <a:path w="24364" h="3926" extrusionOk="0">
                  <a:moveTo>
                    <a:pt x="14662" y="1"/>
                  </a:moveTo>
                  <a:cubicBezTo>
                    <a:pt x="9991" y="1"/>
                    <a:pt x="5272" y="824"/>
                    <a:pt x="1090" y="2585"/>
                  </a:cubicBezTo>
                  <a:cubicBezTo>
                    <a:pt x="1" y="3042"/>
                    <a:pt x="637" y="3926"/>
                    <a:pt x="1500" y="3926"/>
                  </a:cubicBezTo>
                  <a:cubicBezTo>
                    <a:pt x="1666" y="3926"/>
                    <a:pt x="1839" y="3894"/>
                    <a:pt x="2010" y="3820"/>
                  </a:cubicBezTo>
                  <a:cubicBezTo>
                    <a:pt x="3601" y="3150"/>
                    <a:pt x="5965" y="2585"/>
                    <a:pt x="7911" y="2208"/>
                  </a:cubicBezTo>
                  <a:cubicBezTo>
                    <a:pt x="10118" y="1784"/>
                    <a:pt x="12355" y="1574"/>
                    <a:pt x="14592" y="1574"/>
                  </a:cubicBezTo>
                  <a:cubicBezTo>
                    <a:pt x="17211" y="1574"/>
                    <a:pt x="19828" y="1863"/>
                    <a:pt x="22390" y="2439"/>
                  </a:cubicBezTo>
                  <a:cubicBezTo>
                    <a:pt x="22464" y="2455"/>
                    <a:pt x="22538" y="2463"/>
                    <a:pt x="22612" y="2463"/>
                  </a:cubicBezTo>
                  <a:cubicBezTo>
                    <a:pt x="23554" y="2463"/>
                    <a:pt x="24363" y="1183"/>
                    <a:pt x="23101" y="911"/>
                  </a:cubicBezTo>
                  <a:cubicBezTo>
                    <a:pt x="20398" y="313"/>
                    <a:pt x="17539" y="1"/>
                    <a:pt x="14662"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6"/>
            <p:cNvSpPr/>
            <p:nvPr/>
          </p:nvSpPr>
          <p:spPr>
            <a:xfrm rot="-2108495">
              <a:off x="7966857" y="1123465"/>
              <a:ext cx="1008184" cy="1046617"/>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6"/>
            <p:cNvSpPr/>
            <p:nvPr/>
          </p:nvSpPr>
          <p:spPr>
            <a:xfrm rot="-2108495">
              <a:off x="8259858" y="1400301"/>
              <a:ext cx="94807" cy="220265"/>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6"/>
            <p:cNvSpPr/>
            <p:nvPr/>
          </p:nvSpPr>
          <p:spPr>
            <a:xfrm rot="-2108495">
              <a:off x="8332316" y="1402719"/>
              <a:ext cx="38243" cy="184225"/>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6"/>
            <p:cNvSpPr/>
            <p:nvPr/>
          </p:nvSpPr>
          <p:spPr>
            <a:xfrm rot="-2108495">
              <a:off x="8158470" y="1398355"/>
              <a:ext cx="42807" cy="42807"/>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6"/>
            <p:cNvSpPr/>
            <p:nvPr/>
          </p:nvSpPr>
          <p:spPr>
            <a:xfrm rot="-2108495">
              <a:off x="8256953" y="1384033"/>
              <a:ext cx="27529" cy="26768"/>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6"/>
            <p:cNvSpPr/>
            <p:nvPr/>
          </p:nvSpPr>
          <p:spPr>
            <a:xfrm rot="-2108495">
              <a:off x="8249043" y="1478436"/>
              <a:ext cx="118485" cy="158566"/>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6"/>
            <p:cNvSpPr/>
            <p:nvPr/>
          </p:nvSpPr>
          <p:spPr>
            <a:xfrm rot="-2108495">
              <a:off x="8173841" y="1499822"/>
              <a:ext cx="26768" cy="26768"/>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6"/>
            <p:cNvSpPr/>
            <p:nvPr/>
          </p:nvSpPr>
          <p:spPr>
            <a:xfrm rot="-2108495">
              <a:off x="8448500" y="1370501"/>
              <a:ext cx="191864" cy="142306"/>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6"/>
            <p:cNvSpPr/>
            <p:nvPr/>
          </p:nvSpPr>
          <p:spPr>
            <a:xfrm rot="-2108495">
              <a:off x="8486691" y="1440504"/>
              <a:ext cx="171990" cy="79941"/>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6"/>
            <p:cNvSpPr/>
            <p:nvPr/>
          </p:nvSpPr>
          <p:spPr>
            <a:xfrm rot="-2108495">
              <a:off x="8569275" y="1272803"/>
              <a:ext cx="42823" cy="42807"/>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6"/>
            <p:cNvSpPr/>
            <p:nvPr/>
          </p:nvSpPr>
          <p:spPr>
            <a:xfrm rot="-2108495">
              <a:off x="8625895" y="1361138"/>
              <a:ext cx="26768" cy="26768"/>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6"/>
            <p:cNvSpPr/>
            <p:nvPr/>
          </p:nvSpPr>
          <p:spPr>
            <a:xfrm rot="-2108495">
              <a:off x="8434345" y="1383007"/>
              <a:ext cx="128422" cy="144968"/>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6"/>
            <p:cNvSpPr/>
            <p:nvPr/>
          </p:nvSpPr>
          <p:spPr>
            <a:xfrm rot="-2108495">
              <a:off x="8490912" y="1315063"/>
              <a:ext cx="26768" cy="27545"/>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6"/>
            <p:cNvSpPr/>
            <p:nvPr/>
          </p:nvSpPr>
          <p:spPr>
            <a:xfrm rot="-2108495">
              <a:off x="8592066" y="1562622"/>
              <a:ext cx="185747" cy="152037"/>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6"/>
            <p:cNvSpPr/>
            <p:nvPr/>
          </p:nvSpPr>
          <p:spPr>
            <a:xfrm rot="-2108495">
              <a:off x="8594600" y="1601282"/>
              <a:ext cx="120783" cy="150293"/>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6"/>
            <p:cNvSpPr/>
            <p:nvPr/>
          </p:nvSpPr>
          <p:spPr>
            <a:xfrm rot="-2108495">
              <a:off x="8817785" y="1631577"/>
              <a:ext cx="42823" cy="42047"/>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6"/>
            <p:cNvSpPr/>
            <p:nvPr/>
          </p:nvSpPr>
          <p:spPr>
            <a:xfrm rot="-2108495">
              <a:off x="8760603" y="1706610"/>
              <a:ext cx="26768" cy="26768"/>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6"/>
            <p:cNvSpPr/>
            <p:nvPr/>
          </p:nvSpPr>
          <p:spPr>
            <a:xfrm rot="-2108495">
              <a:off x="8573967" y="1553227"/>
              <a:ext cx="170469" cy="89704"/>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6"/>
            <p:cNvSpPr/>
            <p:nvPr/>
          </p:nvSpPr>
          <p:spPr>
            <a:xfrm rot="-2108495">
              <a:off x="8769880" y="1564268"/>
              <a:ext cx="27529" cy="26768"/>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6"/>
            <p:cNvSpPr/>
            <p:nvPr/>
          </p:nvSpPr>
          <p:spPr>
            <a:xfrm rot="-2108495">
              <a:off x="8504786" y="1726045"/>
              <a:ext cx="81034" cy="207983"/>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6"/>
            <p:cNvSpPr/>
            <p:nvPr/>
          </p:nvSpPr>
          <p:spPr>
            <a:xfrm rot="-2108495">
              <a:off x="8445478" y="1740179"/>
              <a:ext cx="103968" cy="150056"/>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6"/>
            <p:cNvSpPr/>
            <p:nvPr/>
          </p:nvSpPr>
          <p:spPr>
            <a:xfrm rot="-2108495">
              <a:off x="8569705" y="1949565"/>
              <a:ext cx="42062" cy="42807"/>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6"/>
            <p:cNvSpPr/>
            <p:nvPr/>
          </p:nvSpPr>
          <p:spPr>
            <a:xfrm rot="-2108495">
              <a:off x="8490371" y="1922996"/>
              <a:ext cx="26768" cy="26768"/>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6"/>
            <p:cNvSpPr/>
            <p:nvPr/>
          </p:nvSpPr>
          <p:spPr>
            <a:xfrm rot="-2108495">
              <a:off x="8557045" y="1708305"/>
              <a:ext cx="32886" cy="168171"/>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6"/>
            <p:cNvSpPr/>
            <p:nvPr/>
          </p:nvSpPr>
          <p:spPr>
            <a:xfrm rot="-2108495">
              <a:off x="8625590" y="1877367"/>
              <a:ext cx="26768" cy="26768"/>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6"/>
            <p:cNvSpPr/>
            <p:nvPr/>
          </p:nvSpPr>
          <p:spPr>
            <a:xfrm rot="-2108495">
              <a:off x="8195268" y="1745418"/>
              <a:ext cx="222452" cy="31254"/>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6"/>
            <p:cNvSpPr/>
            <p:nvPr/>
          </p:nvSpPr>
          <p:spPr>
            <a:xfrm rot="-2108495">
              <a:off x="8221178" y="1690734"/>
              <a:ext cx="175826" cy="53695"/>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6"/>
            <p:cNvSpPr/>
            <p:nvPr/>
          </p:nvSpPr>
          <p:spPr>
            <a:xfrm rot="-2108495">
              <a:off x="8166026" y="1831456"/>
              <a:ext cx="42823" cy="42807"/>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6"/>
            <p:cNvSpPr/>
            <p:nvPr/>
          </p:nvSpPr>
          <p:spPr>
            <a:xfrm rot="-2108495">
              <a:off x="8178727" y="1745711"/>
              <a:ext cx="27529" cy="26768"/>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6"/>
            <p:cNvSpPr/>
            <p:nvPr/>
          </p:nvSpPr>
          <p:spPr>
            <a:xfrm rot="-2108495">
              <a:off x="8263533" y="1739410"/>
              <a:ext cx="172006" cy="64631"/>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6"/>
            <p:cNvSpPr/>
            <p:nvPr/>
          </p:nvSpPr>
          <p:spPr>
            <a:xfrm rot="-2108495">
              <a:off x="8265445" y="1859759"/>
              <a:ext cx="26768" cy="26768"/>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6"/>
            <p:cNvSpPr/>
            <p:nvPr/>
          </p:nvSpPr>
          <p:spPr>
            <a:xfrm rot="-2108273">
              <a:off x="8336683" y="1501650"/>
              <a:ext cx="286293" cy="286166"/>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6"/>
            <p:cNvSpPr/>
            <p:nvPr/>
          </p:nvSpPr>
          <p:spPr>
            <a:xfrm rot="-772279">
              <a:off x="7472273" y="1836155"/>
              <a:ext cx="481891" cy="500224"/>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6"/>
            <p:cNvSpPr/>
            <p:nvPr/>
          </p:nvSpPr>
          <p:spPr>
            <a:xfrm rot="-772279">
              <a:off x="7642838" y="1943690"/>
              <a:ext cx="45316" cy="105274"/>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6"/>
            <p:cNvSpPr/>
            <p:nvPr/>
          </p:nvSpPr>
          <p:spPr>
            <a:xfrm rot="-772279">
              <a:off x="7678712" y="1953407"/>
              <a:ext cx="18279" cy="88049"/>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6"/>
            <p:cNvSpPr/>
            <p:nvPr/>
          </p:nvSpPr>
          <p:spPr>
            <a:xfrm rot="-772279">
              <a:off x="7615369" y="1922919"/>
              <a:ext cx="20461" cy="20460"/>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6"/>
            <p:cNvSpPr/>
            <p:nvPr/>
          </p:nvSpPr>
          <p:spPr>
            <a:xfrm rot="-772279">
              <a:off x="7663233" y="1933331"/>
              <a:ext cx="13158" cy="12794"/>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6"/>
            <p:cNvSpPr/>
            <p:nvPr/>
          </p:nvSpPr>
          <p:spPr>
            <a:xfrm rot="-772279">
              <a:off x="7629068" y="1979520"/>
              <a:ext cx="56633" cy="75786"/>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6"/>
            <p:cNvSpPr/>
            <p:nvPr/>
          </p:nvSpPr>
          <p:spPr>
            <a:xfrm rot="-772279">
              <a:off x="7605522" y="1969400"/>
              <a:ext cx="12795" cy="12794"/>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6"/>
            <p:cNvSpPr/>
            <p:nvPr/>
          </p:nvSpPr>
          <p:spPr>
            <a:xfrm rot="-772279">
              <a:off x="7736974" y="1974863"/>
              <a:ext cx="91707" cy="68014"/>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6"/>
            <p:cNvSpPr/>
            <p:nvPr/>
          </p:nvSpPr>
          <p:spPr>
            <a:xfrm rot="-772279">
              <a:off x="7747182" y="2012045"/>
              <a:ext cx="82208" cy="38207"/>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6"/>
            <p:cNvSpPr/>
            <p:nvPr/>
          </p:nvSpPr>
          <p:spPr>
            <a:xfrm rot="-772279">
              <a:off x="7819749" y="1941829"/>
              <a:ext cx="20469" cy="20460"/>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6"/>
            <p:cNvSpPr/>
            <p:nvPr/>
          </p:nvSpPr>
          <p:spPr>
            <a:xfrm rot="-772279">
              <a:off x="7830519" y="1989975"/>
              <a:ext cx="12795" cy="12794"/>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6"/>
            <p:cNvSpPr/>
            <p:nvPr/>
          </p:nvSpPr>
          <p:spPr>
            <a:xfrm rot="-772279">
              <a:off x="7729341" y="1972038"/>
              <a:ext cx="61383" cy="69287"/>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6"/>
            <p:cNvSpPr/>
            <p:nvPr/>
          </p:nvSpPr>
          <p:spPr>
            <a:xfrm rot="-772279">
              <a:off x="7779115" y="1945137"/>
              <a:ext cx="12795" cy="13165"/>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6"/>
            <p:cNvSpPr/>
            <p:nvPr/>
          </p:nvSpPr>
          <p:spPr>
            <a:xfrm rot="-772279">
              <a:off x="7764870" y="2085086"/>
              <a:ext cx="88783" cy="72665"/>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6"/>
            <p:cNvSpPr/>
            <p:nvPr/>
          </p:nvSpPr>
          <p:spPr>
            <a:xfrm rot="-772279">
              <a:off x="7760304" y="2096789"/>
              <a:ext cx="57732" cy="71832"/>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6"/>
            <p:cNvSpPr/>
            <p:nvPr/>
          </p:nvSpPr>
          <p:spPr>
            <a:xfrm rot="-772279">
              <a:off x="7864693" y="2145488"/>
              <a:ext cx="20469" cy="20096"/>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6"/>
            <p:cNvSpPr/>
            <p:nvPr/>
          </p:nvSpPr>
          <p:spPr>
            <a:xfrm rot="-772279">
              <a:off x="7827487" y="2167123"/>
              <a:ext cx="12795" cy="12794"/>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6"/>
            <p:cNvSpPr/>
            <p:nvPr/>
          </p:nvSpPr>
          <p:spPr>
            <a:xfrm rot="-772279">
              <a:off x="7764490" y="2077382"/>
              <a:ext cx="81480" cy="42873"/>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6"/>
            <p:cNvSpPr/>
            <p:nvPr/>
          </p:nvSpPr>
          <p:spPr>
            <a:xfrm rot="-772279">
              <a:off x="7857365" y="2105938"/>
              <a:ext cx="13158" cy="12794"/>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6"/>
            <p:cNvSpPr/>
            <p:nvPr/>
          </p:nvSpPr>
          <p:spPr>
            <a:xfrm rot="-772279">
              <a:off x="7693472" y="2131054"/>
              <a:ext cx="38733" cy="99404"/>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6"/>
            <p:cNvSpPr/>
            <p:nvPr/>
          </p:nvSpPr>
          <p:spPr>
            <a:xfrm rot="-772279">
              <a:off x="7669528" y="2129668"/>
              <a:ext cx="49694" cy="71718"/>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6"/>
            <p:cNvSpPr/>
            <p:nvPr/>
          </p:nvSpPr>
          <p:spPr>
            <a:xfrm rot="-772279">
              <a:off x="7697340" y="2241058"/>
              <a:ext cx="20105" cy="20460"/>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6"/>
            <p:cNvSpPr/>
            <p:nvPr/>
          </p:nvSpPr>
          <p:spPr>
            <a:xfrm rot="-772279">
              <a:off x="7668803" y="2213841"/>
              <a:ext cx="12795" cy="12794"/>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6"/>
            <p:cNvSpPr/>
            <p:nvPr/>
          </p:nvSpPr>
          <p:spPr>
            <a:xfrm rot="-772279">
              <a:off x="7724259" y="2129029"/>
              <a:ext cx="15719" cy="80376"/>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6"/>
            <p:cNvSpPr/>
            <p:nvPr/>
          </p:nvSpPr>
          <p:spPr>
            <a:xfrm rot="-772279">
              <a:off x="7736856" y="2218162"/>
              <a:ext cx="12795" cy="12794"/>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6"/>
            <p:cNvSpPr/>
            <p:nvPr/>
          </p:nvSpPr>
          <p:spPr>
            <a:xfrm rot="-772279">
              <a:off x="7566599" y="2099501"/>
              <a:ext cx="106328" cy="14937"/>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6"/>
            <p:cNvSpPr/>
            <p:nvPr/>
          </p:nvSpPr>
          <p:spPr>
            <a:xfrm rot="-772279">
              <a:off x="7586762" y="2075396"/>
              <a:ext cx="84041" cy="25663"/>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6"/>
            <p:cNvSpPr/>
            <p:nvPr/>
          </p:nvSpPr>
          <p:spPr>
            <a:xfrm rot="-772279">
              <a:off x="7540242" y="2115778"/>
              <a:ext cx="20469" cy="20460"/>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6"/>
            <p:cNvSpPr/>
            <p:nvPr/>
          </p:nvSpPr>
          <p:spPr>
            <a:xfrm rot="-772279">
              <a:off x="7563119" y="2079070"/>
              <a:ext cx="13158" cy="12794"/>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6"/>
            <p:cNvSpPr/>
            <p:nvPr/>
          </p:nvSpPr>
          <p:spPr>
            <a:xfrm rot="-772279">
              <a:off x="7595747" y="2104049"/>
              <a:ext cx="82215" cy="30890"/>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6"/>
            <p:cNvSpPr/>
            <p:nvPr/>
          </p:nvSpPr>
          <p:spPr>
            <a:xfrm rot="-772279">
              <a:off x="7580812" y="2145135"/>
              <a:ext cx="12795" cy="12794"/>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6"/>
            <p:cNvSpPr/>
            <p:nvPr/>
          </p:nvSpPr>
          <p:spPr>
            <a:xfrm rot="-771356">
              <a:off x="7649069" y="2018590"/>
              <a:ext cx="136800" cy="136733"/>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6"/>
            <p:cNvSpPr/>
            <p:nvPr/>
          </p:nvSpPr>
          <p:spPr>
            <a:xfrm rot="-770771">
              <a:off x="7666273" y="1497766"/>
              <a:ext cx="308288" cy="319879"/>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6"/>
            <p:cNvSpPr/>
            <p:nvPr/>
          </p:nvSpPr>
          <p:spPr>
            <a:xfrm rot="-770771">
              <a:off x="7775408" y="1566506"/>
              <a:ext cx="28991" cy="67320"/>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6"/>
            <p:cNvSpPr/>
            <p:nvPr/>
          </p:nvSpPr>
          <p:spPr>
            <a:xfrm rot="-770771">
              <a:off x="7798360" y="1572720"/>
              <a:ext cx="11694" cy="56305"/>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6"/>
            <p:cNvSpPr/>
            <p:nvPr/>
          </p:nvSpPr>
          <p:spPr>
            <a:xfrm rot="-770771">
              <a:off x="7757835" y="1553212"/>
              <a:ext cx="13090" cy="13083"/>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6"/>
            <p:cNvSpPr/>
            <p:nvPr/>
          </p:nvSpPr>
          <p:spPr>
            <a:xfrm rot="-770771">
              <a:off x="7788459" y="1559873"/>
              <a:ext cx="8418" cy="8181"/>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6"/>
            <p:cNvSpPr/>
            <p:nvPr/>
          </p:nvSpPr>
          <p:spPr>
            <a:xfrm rot="-770771">
              <a:off x="7766599" y="1589432"/>
              <a:ext cx="36231" cy="48463"/>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6"/>
            <p:cNvSpPr/>
            <p:nvPr/>
          </p:nvSpPr>
          <p:spPr>
            <a:xfrm rot="-770771">
              <a:off x="7751534" y="1582951"/>
              <a:ext cx="8185" cy="8181"/>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6"/>
            <p:cNvSpPr/>
            <p:nvPr/>
          </p:nvSpPr>
          <p:spPr>
            <a:xfrm rot="-770771">
              <a:off x="7835641" y="1586458"/>
              <a:ext cx="58669" cy="43493"/>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6"/>
            <p:cNvSpPr/>
            <p:nvPr/>
          </p:nvSpPr>
          <p:spPr>
            <a:xfrm rot="-770771">
              <a:off x="7842174" y="1610247"/>
              <a:ext cx="52592" cy="24432"/>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6"/>
            <p:cNvSpPr/>
            <p:nvPr/>
          </p:nvSpPr>
          <p:spPr>
            <a:xfrm rot="-770771">
              <a:off x="7888602" y="1565312"/>
              <a:ext cx="13095" cy="13083"/>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6"/>
            <p:cNvSpPr/>
            <p:nvPr/>
          </p:nvSpPr>
          <p:spPr>
            <a:xfrm rot="-770771">
              <a:off x="7895493" y="1596116"/>
              <a:ext cx="8185" cy="8181"/>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6"/>
            <p:cNvSpPr/>
            <p:nvPr/>
          </p:nvSpPr>
          <p:spPr>
            <a:xfrm rot="-770771">
              <a:off x="7830757" y="1584646"/>
              <a:ext cx="39270" cy="44307"/>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6"/>
            <p:cNvSpPr/>
            <p:nvPr/>
          </p:nvSpPr>
          <p:spPr>
            <a:xfrm rot="-770771">
              <a:off x="7862603" y="1567428"/>
              <a:ext cx="8185" cy="8419"/>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6"/>
            <p:cNvSpPr/>
            <p:nvPr/>
          </p:nvSpPr>
          <p:spPr>
            <a:xfrm rot="-770771">
              <a:off x="7853490" y="1656982"/>
              <a:ext cx="56799" cy="46467"/>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6"/>
            <p:cNvSpPr/>
            <p:nvPr/>
          </p:nvSpPr>
          <p:spPr>
            <a:xfrm rot="-770771">
              <a:off x="7850568" y="1664465"/>
              <a:ext cx="36934" cy="45934"/>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6"/>
            <p:cNvSpPr/>
            <p:nvPr/>
          </p:nvSpPr>
          <p:spPr>
            <a:xfrm rot="-770771">
              <a:off x="7917360" y="1695618"/>
              <a:ext cx="13095" cy="12851"/>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6"/>
            <p:cNvSpPr/>
            <p:nvPr/>
          </p:nvSpPr>
          <p:spPr>
            <a:xfrm rot="-770771">
              <a:off x="7893555" y="1709460"/>
              <a:ext cx="8185" cy="8181"/>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6"/>
            <p:cNvSpPr/>
            <p:nvPr/>
          </p:nvSpPr>
          <p:spPr>
            <a:xfrm rot="-770771">
              <a:off x="7853248" y="1652051"/>
              <a:ext cx="52127" cy="27416"/>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6"/>
            <p:cNvSpPr/>
            <p:nvPr/>
          </p:nvSpPr>
          <p:spPr>
            <a:xfrm rot="-770771">
              <a:off x="7912671" y="1670312"/>
              <a:ext cx="8418" cy="8181"/>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6"/>
            <p:cNvSpPr/>
            <p:nvPr/>
          </p:nvSpPr>
          <p:spPr>
            <a:xfrm rot="-770771">
              <a:off x="7807806" y="1686385"/>
              <a:ext cx="24779" cy="63566"/>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6"/>
            <p:cNvSpPr/>
            <p:nvPr/>
          </p:nvSpPr>
          <p:spPr>
            <a:xfrm rot="-770771">
              <a:off x="7792487" y="1685499"/>
              <a:ext cx="31792" cy="45862"/>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6"/>
            <p:cNvSpPr/>
            <p:nvPr/>
          </p:nvSpPr>
          <p:spPr>
            <a:xfrm rot="-770771">
              <a:off x="7810284" y="1756765"/>
              <a:ext cx="12862" cy="13083"/>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6"/>
            <p:cNvSpPr/>
            <p:nvPr/>
          </p:nvSpPr>
          <p:spPr>
            <a:xfrm rot="-770771">
              <a:off x="7792025" y="1739349"/>
              <a:ext cx="8185" cy="8181"/>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6"/>
            <p:cNvSpPr/>
            <p:nvPr/>
          </p:nvSpPr>
          <p:spPr>
            <a:xfrm rot="-770771">
              <a:off x="7827504" y="1685086"/>
              <a:ext cx="10056" cy="51398"/>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6"/>
            <p:cNvSpPr/>
            <p:nvPr/>
          </p:nvSpPr>
          <p:spPr>
            <a:xfrm rot="-770771">
              <a:off x="7835567" y="1742115"/>
              <a:ext cx="8185" cy="8181"/>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6"/>
            <p:cNvSpPr/>
            <p:nvPr/>
          </p:nvSpPr>
          <p:spPr>
            <a:xfrm rot="-770771">
              <a:off x="7726635" y="1666205"/>
              <a:ext cx="68023" cy="9552"/>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6"/>
            <p:cNvSpPr/>
            <p:nvPr/>
          </p:nvSpPr>
          <p:spPr>
            <a:xfrm rot="-770771">
              <a:off x="7739534" y="1650780"/>
              <a:ext cx="53765" cy="16411"/>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6"/>
            <p:cNvSpPr/>
            <p:nvPr/>
          </p:nvSpPr>
          <p:spPr>
            <a:xfrm rot="-770771">
              <a:off x="7709768" y="1676607"/>
              <a:ext cx="13095" cy="13083"/>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6"/>
            <p:cNvSpPr/>
            <p:nvPr/>
          </p:nvSpPr>
          <p:spPr>
            <a:xfrm rot="-770771">
              <a:off x="7724405" y="1653120"/>
              <a:ext cx="8418" cy="8181"/>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6"/>
            <p:cNvSpPr/>
            <p:nvPr/>
          </p:nvSpPr>
          <p:spPr>
            <a:xfrm rot="-770771">
              <a:off x="7745283" y="1669112"/>
              <a:ext cx="52597" cy="19753"/>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6"/>
            <p:cNvSpPr/>
            <p:nvPr/>
          </p:nvSpPr>
          <p:spPr>
            <a:xfrm rot="-770771">
              <a:off x="7735726" y="1695389"/>
              <a:ext cx="8185" cy="8181"/>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6"/>
            <p:cNvSpPr/>
            <p:nvPr/>
          </p:nvSpPr>
          <p:spPr>
            <a:xfrm rot="-771384">
              <a:off x="7779396" y="1614422"/>
              <a:ext cx="87523" cy="87486"/>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6"/>
            <p:cNvSpPr/>
            <p:nvPr/>
          </p:nvSpPr>
          <p:spPr>
            <a:xfrm rot="-2108495">
              <a:off x="6824593" y="2710996"/>
              <a:ext cx="1008184" cy="1046617"/>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6"/>
            <p:cNvSpPr/>
            <p:nvPr/>
          </p:nvSpPr>
          <p:spPr>
            <a:xfrm rot="-2108495">
              <a:off x="7117594" y="2987832"/>
              <a:ext cx="94807" cy="220265"/>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6"/>
            <p:cNvSpPr/>
            <p:nvPr/>
          </p:nvSpPr>
          <p:spPr>
            <a:xfrm rot="-2108495">
              <a:off x="7190052" y="2990250"/>
              <a:ext cx="38243" cy="184225"/>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6"/>
            <p:cNvSpPr/>
            <p:nvPr/>
          </p:nvSpPr>
          <p:spPr>
            <a:xfrm rot="-2108495">
              <a:off x="7016206" y="2985886"/>
              <a:ext cx="42807" cy="42807"/>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6"/>
            <p:cNvSpPr/>
            <p:nvPr/>
          </p:nvSpPr>
          <p:spPr>
            <a:xfrm rot="-2108495">
              <a:off x="7114689" y="2971564"/>
              <a:ext cx="27529" cy="26768"/>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6"/>
            <p:cNvSpPr/>
            <p:nvPr/>
          </p:nvSpPr>
          <p:spPr>
            <a:xfrm rot="-2108495">
              <a:off x="7106779" y="3065967"/>
              <a:ext cx="118485" cy="158566"/>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6"/>
            <p:cNvSpPr/>
            <p:nvPr/>
          </p:nvSpPr>
          <p:spPr>
            <a:xfrm rot="-2108495">
              <a:off x="7031577" y="3087353"/>
              <a:ext cx="26768" cy="26768"/>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6"/>
            <p:cNvSpPr/>
            <p:nvPr/>
          </p:nvSpPr>
          <p:spPr>
            <a:xfrm rot="-2108495">
              <a:off x="7306236" y="2958032"/>
              <a:ext cx="191864" cy="142306"/>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6"/>
            <p:cNvSpPr/>
            <p:nvPr/>
          </p:nvSpPr>
          <p:spPr>
            <a:xfrm rot="-2108495">
              <a:off x="7344427" y="3028035"/>
              <a:ext cx="171990" cy="79941"/>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6"/>
            <p:cNvSpPr/>
            <p:nvPr/>
          </p:nvSpPr>
          <p:spPr>
            <a:xfrm rot="-2108495">
              <a:off x="7427011" y="2860333"/>
              <a:ext cx="42823" cy="42807"/>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6"/>
            <p:cNvSpPr/>
            <p:nvPr/>
          </p:nvSpPr>
          <p:spPr>
            <a:xfrm rot="-2108495">
              <a:off x="7483631" y="2948668"/>
              <a:ext cx="26768" cy="26768"/>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6"/>
            <p:cNvSpPr/>
            <p:nvPr/>
          </p:nvSpPr>
          <p:spPr>
            <a:xfrm rot="-2108495">
              <a:off x="7292081" y="2970538"/>
              <a:ext cx="128422" cy="144968"/>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6"/>
            <p:cNvSpPr/>
            <p:nvPr/>
          </p:nvSpPr>
          <p:spPr>
            <a:xfrm rot="-2108495">
              <a:off x="7348648" y="2902594"/>
              <a:ext cx="26768" cy="27545"/>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6"/>
            <p:cNvSpPr/>
            <p:nvPr/>
          </p:nvSpPr>
          <p:spPr>
            <a:xfrm rot="-2108495">
              <a:off x="7449803" y="3150153"/>
              <a:ext cx="185747" cy="152037"/>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6"/>
            <p:cNvSpPr/>
            <p:nvPr/>
          </p:nvSpPr>
          <p:spPr>
            <a:xfrm rot="-2108495">
              <a:off x="7452336" y="3188813"/>
              <a:ext cx="120783" cy="150293"/>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6"/>
            <p:cNvSpPr/>
            <p:nvPr/>
          </p:nvSpPr>
          <p:spPr>
            <a:xfrm rot="-2108495">
              <a:off x="7675521" y="3219108"/>
              <a:ext cx="42823" cy="42047"/>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6"/>
            <p:cNvSpPr/>
            <p:nvPr/>
          </p:nvSpPr>
          <p:spPr>
            <a:xfrm rot="-2108495">
              <a:off x="7618339" y="3294141"/>
              <a:ext cx="26768" cy="26768"/>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6"/>
            <p:cNvSpPr/>
            <p:nvPr/>
          </p:nvSpPr>
          <p:spPr>
            <a:xfrm rot="-2108495">
              <a:off x="7431703" y="3140758"/>
              <a:ext cx="170469" cy="89704"/>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6"/>
            <p:cNvSpPr/>
            <p:nvPr/>
          </p:nvSpPr>
          <p:spPr>
            <a:xfrm rot="-2108495">
              <a:off x="7627616" y="3151798"/>
              <a:ext cx="27529" cy="26768"/>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6"/>
            <p:cNvSpPr/>
            <p:nvPr/>
          </p:nvSpPr>
          <p:spPr>
            <a:xfrm rot="-2108495">
              <a:off x="7362522" y="3313576"/>
              <a:ext cx="81034" cy="207983"/>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6"/>
            <p:cNvSpPr/>
            <p:nvPr/>
          </p:nvSpPr>
          <p:spPr>
            <a:xfrm rot="-2108495">
              <a:off x="7303214" y="3327709"/>
              <a:ext cx="103968" cy="150056"/>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6"/>
            <p:cNvSpPr/>
            <p:nvPr/>
          </p:nvSpPr>
          <p:spPr>
            <a:xfrm rot="-2108495">
              <a:off x="7427441" y="3537096"/>
              <a:ext cx="42062" cy="42807"/>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6"/>
            <p:cNvSpPr/>
            <p:nvPr/>
          </p:nvSpPr>
          <p:spPr>
            <a:xfrm rot="-2108495">
              <a:off x="7348107" y="3510526"/>
              <a:ext cx="26768" cy="26768"/>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6"/>
            <p:cNvSpPr/>
            <p:nvPr/>
          </p:nvSpPr>
          <p:spPr>
            <a:xfrm rot="-2108495">
              <a:off x="7414781" y="3295835"/>
              <a:ext cx="32886" cy="168171"/>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6"/>
            <p:cNvSpPr/>
            <p:nvPr/>
          </p:nvSpPr>
          <p:spPr>
            <a:xfrm rot="-2108495">
              <a:off x="7483326" y="3464897"/>
              <a:ext cx="26768" cy="26768"/>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6"/>
            <p:cNvSpPr/>
            <p:nvPr/>
          </p:nvSpPr>
          <p:spPr>
            <a:xfrm rot="-2108495">
              <a:off x="7053004" y="3332949"/>
              <a:ext cx="222452" cy="31254"/>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6"/>
            <p:cNvSpPr/>
            <p:nvPr/>
          </p:nvSpPr>
          <p:spPr>
            <a:xfrm rot="-2108495">
              <a:off x="7078914" y="3278265"/>
              <a:ext cx="175826" cy="53695"/>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6"/>
            <p:cNvSpPr/>
            <p:nvPr/>
          </p:nvSpPr>
          <p:spPr>
            <a:xfrm rot="-2108495">
              <a:off x="7023762" y="3418987"/>
              <a:ext cx="42823" cy="42807"/>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6"/>
            <p:cNvSpPr/>
            <p:nvPr/>
          </p:nvSpPr>
          <p:spPr>
            <a:xfrm rot="-2108495">
              <a:off x="7036463" y="3333242"/>
              <a:ext cx="27529" cy="26768"/>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6"/>
            <p:cNvSpPr/>
            <p:nvPr/>
          </p:nvSpPr>
          <p:spPr>
            <a:xfrm rot="-2108495">
              <a:off x="7121269" y="3326940"/>
              <a:ext cx="172006" cy="64631"/>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6"/>
            <p:cNvSpPr/>
            <p:nvPr/>
          </p:nvSpPr>
          <p:spPr>
            <a:xfrm rot="-2108495">
              <a:off x="7123181" y="3447289"/>
              <a:ext cx="26768" cy="26768"/>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6"/>
            <p:cNvSpPr/>
            <p:nvPr/>
          </p:nvSpPr>
          <p:spPr>
            <a:xfrm rot="-2108273">
              <a:off x="7194419" y="3089181"/>
              <a:ext cx="286293" cy="286166"/>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6"/>
            <p:cNvSpPr/>
            <p:nvPr/>
          </p:nvSpPr>
          <p:spPr>
            <a:xfrm rot="-772279">
              <a:off x="7905978" y="3434618"/>
              <a:ext cx="481891" cy="500224"/>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6"/>
            <p:cNvSpPr/>
            <p:nvPr/>
          </p:nvSpPr>
          <p:spPr>
            <a:xfrm rot="-772279">
              <a:off x="8076544" y="3542152"/>
              <a:ext cx="45316" cy="105274"/>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6"/>
            <p:cNvSpPr/>
            <p:nvPr/>
          </p:nvSpPr>
          <p:spPr>
            <a:xfrm rot="-772279">
              <a:off x="8112417" y="3551870"/>
              <a:ext cx="18279" cy="88049"/>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6"/>
            <p:cNvSpPr/>
            <p:nvPr/>
          </p:nvSpPr>
          <p:spPr>
            <a:xfrm rot="-772279">
              <a:off x="8049075" y="3521382"/>
              <a:ext cx="20461" cy="20460"/>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6"/>
            <p:cNvSpPr/>
            <p:nvPr/>
          </p:nvSpPr>
          <p:spPr>
            <a:xfrm rot="-772279">
              <a:off x="8096938" y="3531794"/>
              <a:ext cx="13158" cy="12794"/>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6"/>
            <p:cNvSpPr/>
            <p:nvPr/>
          </p:nvSpPr>
          <p:spPr>
            <a:xfrm rot="-772279">
              <a:off x="8062773" y="3577983"/>
              <a:ext cx="56633" cy="75786"/>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6"/>
            <p:cNvSpPr/>
            <p:nvPr/>
          </p:nvSpPr>
          <p:spPr>
            <a:xfrm rot="-772279">
              <a:off x="8039227" y="3567863"/>
              <a:ext cx="12795" cy="12794"/>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6"/>
            <p:cNvSpPr/>
            <p:nvPr/>
          </p:nvSpPr>
          <p:spPr>
            <a:xfrm rot="-772279">
              <a:off x="8170679" y="3573326"/>
              <a:ext cx="91707" cy="68014"/>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6"/>
            <p:cNvSpPr/>
            <p:nvPr/>
          </p:nvSpPr>
          <p:spPr>
            <a:xfrm rot="-772279">
              <a:off x="8180887" y="3610508"/>
              <a:ext cx="82208" cy="38207"/>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6"/>
            <p:cNvSpPr/>
            <p:nvPr/>
          </p:nvSpPr>
          <p:spPr>
            <a:xfrm rot="-772279">
              <a:off x="8253455" y="3540292"/>
              <a:ext cx="20469" cy="20460"/>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6"/>
            <p:cNvSpPr/>
            <p:nvPr/>
          </p:nvSpPr>
          <p:spPr>
            <a:xfrm rot="-772279">
              <a:off x="8264224" y="3588438"/>
              <a:ext cx="12795" cy="12794"/>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6"/>
            <p:cNvSpPr/>
            <p:nvPr/>
          </p:nvSpPr>
          <p:spPr>
            <a:xfrm rot="-772279">
              <a:off x="8163046" y="3570501"/>
              <a:ext cx="61383" cy="69287"/>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6"/>
            <p:cNvSpPr/>
            <p:nvPr/>
          </p:nvSpPr>
          <p:spPr>
            <a:xfrm rot="-772279">
              <a:off x="8212820" y="3543600"/>
              <a:ext cx="12795" cy="13165"/>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6"/>
            <p:cNvSpPr/>
            <p:nvPr/>
          </p:nvSpPr>
          <p:spPr>
            <a:xfrm rot="-772279">
              <a:off x="8198575" y="3683549"/>
              <a:ext cx="88783" cy="72665"/>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6"/>
            <p:cNvSpPr/>
            <p:nvPr/>
          </p:nvSpPr>
          <p:spPr>
            <a:xfrm rot="-772279">
              <a:off x="8194009" y="3695252"/>
              <a:ext cx="57732" cy="71832"/>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6"/>
            <p:cNvSpPr/>
            <p:nvPr/>
          </p:nvSpPr>
          <p:spPr>
            <a:xfrm rot="-772279">
              <a:off x="8298398" y="3743951"/>
              <a:ext cx="20469" cy="20096"/>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6"/>
            <p:cNvSpPr/>
            <p:nvPr/>
          </p:nvSpPr>
          <p:spPr>
            <a:xfrm rot="-772279">
              <a:off x="8261192" y="3765586"/>
              <a:ext cx="12795" cy="12794"/>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6"/>
            <p:cNvSpPr/>
            <p:nvPr/>
          </p:nvSpPr>
          <p:spPr>
            <a:xfrm rot="-772279">
              <a:off x="8198195" y="3675845"/>
              <a:ext cx="81480" cy="42873"/>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6"/>
            <p:cNvSpPr/>
            <p:nvPr/>
          </p:nvSpPr>
          <p:spPr>
            <a:xfrm rot="-772279">
              <a:off x="8291070" y="3704401"/>
              <a:ext cx="13158" cy="12794"/>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6"/>
            <p:cNvSpPr/>
            <p:nvPr/>
          </p:nvSpPr>
          <p:spPr>
            <a:xfrm rot="-772279">
              <a:off x="8127178" y="3729517"/>
              <a:ext cx="38733" cy="99404"/>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6"/>
            <p:cNvSpPr/>
            <p:nvPr/>
          </p:nvSpPr>
          <p:spPr>
            <a:xfrm rot="-772279">
              <a:off x="8103234" y="3728131"/>
              <a:ext cx="49694" cy="71718"/>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6"/>
            <p:cNvSpPr/>
            <p:nvPr/>
          </p:nvSpPr>
          <p:spPr>
            <a:xfrm rot="-772279">
              <a:off x="8131045" y="3839521"/>
              <a:ext cx="20105" cy="20460"/>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6"/>
            <p:cNvSpPr/>
            <p:nvPr/>
          </p:nvSpPr>
          <p:spPr>
            <a:xfrm rot="-772279">
              <a:off x="8102509" y="3812303"/>
              <a:ext cx="12795" cy="12794"/>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6"/>
            <p:cNvSpPr/>
            <p:nvPr/>
          </p:nvSpPr>
          <p:spPr>
            <a:xfrm rot="-772279">
              <a:off x="8157964" y="3727492"/>
              <a:ext cx="15719" cy="80376"/>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6"/>
            <p:cNvSpPr/>
            <p:nvPr/>
          </p:nvSpPr>
          <p:spPr>
            <a:xfrm rot="-772279">
              <a:off x="8170561" y="3816625"/>
              <a:ext cx="12795" cy="12794"/>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6"/>
            <p:cNvSpPr/>
            <p:nvPr/>
          </p:nvSpPr>
          <p:spPr>
            <a:xfrm rot="-772279">
              <a:off x="8000305" y="3697964"/>
              <a:ext cx="106328" cy="14937"/>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6"/>
            <p:cNvSpPr/>
            <p:nvPr/>
          </p:nvSpPr>
          <p:spPr>
            <a:xfrm rot="-772279">
              <a:off x="8020467" y="3673859"/>
              <a:ext cx="84041" cy="25663"/>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6"/>
            <p:cNvSpPr/>
            <p:nvPr/>
          </p:nvSpPr>
          <p:spPr>
            <a:xfrm rot="-772279">
              <a:off x="7973948" y="3714241"/>
              <a:ext cx="20469" cy="20460"/>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6"/>
            <p:cNvSpPr/>
            <p:nvPr/>
          </p:nvSpPr>
          <p:spPr>
            <a:xfrm rot="-772279">
              <a:off x="7996824" y="3677533"/>
              <a:ext cx="13158" cy="12794"/>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6"/>
            <p:cNvSpPr/>
            <p:nvPr/>
          </p:nvSpPr>
          <p:spPr>
            <a:xfrm rot="-772279">
              <a:off x="8029452" y="3702512"/>
              <a:ext cx="82215" cy="30890"/>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6"/>
            <p:cNvSpPr/>
            <p:nvPr/>
          </p:nvSpPr>
          <p:spPr>
            <a:xfrm rot="-772279">
              <a:off x="8014517" y="3743598"/>
              <a:ext cx="12795" cy="12794"/>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6"/>
            <p:cNvSpPr/>
            <p:nvPr/>
          </p:nvSpPr>
          <p:spPr>
            <a:xfrm rot="-771356">
              <a:off x="8082774" y="3617053"/>
              <a:ext cx="136800" cy="136733"/>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6"/>
            <p:cNvSpPr/>
            <p:nvPr/>
          </p:nvSpPr>
          <p:spPr>
            <a:xfrm rot="-770771">
              <a:off x="7979377" y="3111667"/>
              <a:ext cx="308288" cy="319879"/>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6"/>
            <p:cNvSpPr/>
            <p:nvPr/>
          </p:nvSpPr>
          <p:spPr>
            <a:xfrm rot="-770771">
              <a:off x="8088511" y="3180407"/>
              <a:ext cx="28991" cy="67320"/>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6"/>
            <p:cNvSpPr/>
            <p:nvPr/>
          </p:nvSpPr>
          <p:spPr>
            <a:xfrm rot="-770771">
              <a:off x="8111464" y="3186621"/>
              <a:ext cx="11694" cy="56305"/>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6"/>
            <p:cNvSpPr/>
            <p:nvPr/>
          </p:nvSpPr>
          <p:spPr>
            <a:xfrm rot="-770771">
              <a:off x="8070938" y="3167113"/>
              <a:ext cx="13090" cy="13083"/>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6"/>
            <p:cNvSpPr/>
            <p:nvPr/>
          </p:nvSpPr>
          <p:spPr>
            <a:xfrm rot="-770771">
              <a:off x="8101563" y="3173774"/>
              <a:ext cx="8418" cy="8181"/>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6"/>
            <p:cNvSpPr/>
            <p:nvPr/>
          </p:nvSpPr>
          <p:spPr>
            <a:xfrm rot="-770771">
              <a:off x="8079702" y="3203333"/>
              <a:ext cx="36231" cy="48463"/>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6"/>
            <p:cNvSpPr/>
            <p:nvPr/>
          </p:nvSpPr>
          <p:spPr>
            <a:xfrm rot="-770771">
              <a:off x="8064638" y="3196852"/>
              <a:ext cx="8185" cy="8181"/>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6"/>
            <p:cNvSpPr/>
            <p:nvPr/>
          </p:nvSpPr>
          <p:spPr>
            <a:xfrm rot="-770771">
              <a:off x="8148745" y="3200359"/>
              <a:ext cx="58669" cy="43493"/>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6"/>
            <p:cNvSpPr/>
            <p:nvPr/>
          </p:nvSpPr>
          <p:spPr>
            <a:xfrm rot="-770771">
              <a:off x="8155277" y="3224148"/>
              <a:ext cx="52592" cy="24432"/>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6"/>
            <p:cNvSpPr/>
            <p:nvPr/>
          </p:nvSpPr>
          <p:spPr>
            <a:xfrm rot="-770771">
              <a:off x="8201706" y="3179214"/>
              <a:ext cx="13095" cy="13083"/>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6"/>
            <p:cNvSpPr/>
            <p:nvPr/>
          </p:nvSpPr>
          <p:spPr>
            <a:xfrm rot="-770771">
              <a:off x="8208597" y="3210017"/>
              <a:ext cx="8185" cy="8181"/>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6"/>
            <p:cNvSpPr/>
            <p:nvPr/>
          </p:nvSpPr>
          <p:spPr>
            <a:xfrm rot="-770771">
              <a:off x="8143860" y="3198547"/>
              <a:ext cx="39270" cy="44307"/>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6"/>
            <p:cNvSpPr/>
            <p:nvPr/>
          </p:nvSpPr>
          <p:spPr>
            <a:xfrm rot="-770771">
              <a:off x="8175707" y="3181329"/>
              <a:ext cx="8185" cy="8419"/>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6"/>
            <p:cNvSpPr/>
            <p:nvPr/>
          </p:nvSpPr>
          <p:spPr>
            <a:xfrm rot="-770771">
              <a:off x="8166594" y="3270883"/>
              <a:ext cx="56799" cy="46467"/>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6"/>
            <p:cNvSpPr/>
            <p:nvPr/>
          </p:nvSpPr>
          <p:spPr>
            <a:xfrm rot="-770771">
              <a:off x="8163672" y="3278366"/>
              <a:ext cx="36934" cy="45934"/>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6"/>
            <p:cNvSpPr/>
            <p:nvPr/>
          </p:nvSpPr>
          <p:spPr>
            <a:xfrm rot="-770771">
              <a:off x="8230463" y="3309519"/>
              <a:ext cx="13095" cy="12851"/>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6"/>
            <p:cNvSpPr/>
            <p:nvPr/>
          </p:nvSpPr>
          <p:spPr>
            <a:xfrm rot="-770771">
              <a:off x="8206658" y="3323361"/>
              <a:ext cx="8185" cy="8181"/>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6"/>
            <p:cNvSpPr/>
            <p:nvPr/>
          </p:nvSpPr>
          <p:spPr>
            <a:xfrm rot="-770771">
              <a:off x="8166352" y="3265952"/>
              <a:ext cx="52127" cy="27416"/>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6"/>
            <p:cNvSpPr/>
            <p:nvPr/>
          </p:nvSpPr>
          <p:spPr>
            <a:xfrm rot="-770771">
              <a:off x="8225774" y="3284213"/>
              <a:ext cx="8418" cy="8181"/>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6"/>
            <p:cNvSpPr/>
            <p:nvPr/>
          </p:nvSpPr>
          <p:spPr>
            <a:xfrm rot="-770771">
              <a:off x="8120910" y="3300286"/>
              <a:ext cx="24779" cy="63566"/>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6"/>
            <p:cNvSpPr/>
            <p:nvPr/>
          </p:nvSpPr>
          <p:spPr>
            <a:xfrm rot="-770771">
              <a:off x="8105591" y="3299401"/>
              <a:ext cx="31792" cy="45862"/>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6"/>
            <p:cNvSpPr/>
            <p:nvPr/>
          </p:nvSpPr>
          <p:spPr>
            <a:xfrm rot="-770771">
              <a:off x="8123387" y="3370666"/>
              <a:ext cx="12862" cy="13083"/>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6"/>
            <p:cNvSpPr/>
            <p:nvPr/>
          </p:nvSpPr>
          <p:spPr>
            <a:xfrm rot="-770771">
              <a:off x="8105129" y="3353250"/>
              <a:ext cx="8185" cy="8181"/>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6"/>
            <p:cNvSpPr/>
            <p:nvPr/>
          </p:nvSpPr>
          <p:spPr>
            <a:xfrm rot="-770771">
              <a:off x="8140608" y="3298987"/>
              <a:ext cx="10056" cy="51398"/>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6"/>
            <p:cNvSpPr/>
            <p:nvPr/>
          </p:nvSpPr>
          <p:spPr>
            <a:xfrm rot="-770771">
              <a:off x="8148670" y="3356016"/>
              <a:ext cx="8185" cy="8181"/>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6"/>
            <p:cNvSpPr/>
            <p:nvPr/>
          </p:nvSpPr>
          <p:spPr>
            <a:xfrm rot="-770771">
              <a:off x="8039738" y="3280106"/>
              <a:ext cx="68023" cy="9552"/>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6"/>
            <p:cNvSpPr/>
            <p:nvPr/>
          </p:nvSpPr>
          <p:spPr>
            <a:xfrm rot="-770771">
              <a:off x="8052638" y="3264681"/>
              <a:ext cx="53765" cy="16411"/>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6"/>
            <p:cNvSpPr/>
            <p:nvPr/>
          </p:nvSpPr>
          <p:spPr>
            <a:xfrm rot="-770771">
              <a:off x="8022872" y="3290508"/>
              <a:ext cx="13095" cy="13083"/>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6"/>
            <p:cNvSpPr/>
            <p:nvPr/>
          </p:nvSpPr>
          <p:spPr>
            <a:xfrm rot="-770771">
              <a:off x="8037509" y="3267021"/>
              <a:ext cx="8418" cy="8181"/>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6"/>
            <p:cNvSpPr/>
            <p:nvPr/>
          </p:nvSpPr>
          <p:spPr>
            <a:xfrm rot="-770771">
              <a:off x="8058386" y="3283013"/>
              <a:ext cx="52597" cy="19753"/>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6"/>
            <p:cNvSpPr/>
            <p:nvPr/>
          </p:nvSpPr>
          <p:spPr>
            <a:xfrm rot="-770771">
              <a:off x="8048829" y="3309291"/>
              <a:ext cx="8185" cy="8181"/>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6"/>
            <p:cNvSpPr/>
            <p:nvPr/>
          </p:nvSpPr>
          <p:spPr>
            <a:xfrm rot="-771384">
              <a:off x="8092500" y="3228323"/>
              <a:ext cx="87523" cy="87486"/>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6"/>
            <p:cNvSpPr/>
            <p:nvPr/>
          </p:nvSpPr>
          <p:spPr>
            <a:xfrm rot="-770771">
              <a:off x="8341722" y="3140889"/>
              <a:ext cx="308288" cy="319879"/>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6"/>
            <p:cNvSpPr/>
            <p:nvPr/>
          </p:nvSpPr>
          <p:spPr>
            <a:xfrm rot="-770771">
              <a:off x="8450856" y="3209628"/>
              <a:ext cx="28991" cy="67320"/>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6"/>
            <p:cNvSpPr/>
            <p:nvPr/>
          </p:nvSpPr>
          <p:spPr>
            <a:xfrm rot="-770771">
              <a:off x="8473809" y="3215842"/>
              <a:ext cx="11694" cy="56305"/>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6"/>
            <p:cNvSpPr/>
            <p:nvPr/>
          </p:nvSpPr>
          <p:spPr>
            <a:xfrm rot="-770771">
              <a:off x="8433283" y="3196335"/>
              <a:ext cx="13090" cy="13083"/>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6"/>
            <p:cNvSpPr/>
            <p:nvPr/>
          </p:nvSpPr>
          <p:spPr>
            <a:xfrm rot="-770771">
              <a:off x="8463908" y="3202995"/>
              <a:ext cx="8418" cy="8181"/>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6"/>
            <p:cNvSpPr/>
            <p:nvPr/>
          </p:nvSpPr>
          <p:spPr>
            <a:xfrm rot="-770771">
              <a:off x="8442047" y="3232554"/>
              <a:ext cx="36231" cy="48463"/>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6"/>
            <p:cNvSpPr/>
            <p:nvPr/>
          </p:nvSpPr>
          <p:spPr>
            <a:xfrm rot="-770771">
              <a:off x="8426983" y="3226073"/>
              <a:ext cx="8185" cy="8181"/>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6"/>
            <p:cNvSpPr/>
            <p:nvPr/>
          </p:nvSpPr>
          <p:spPr>
            <a:xfrm rot="-770771">
              <a:off x="8511090" y="3229581"/>
              <a:ext cx="58669" cy="43493"/>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6"/>
            <p:cNvSpPr/>
            <p:nvPr/>
          </p:nvSpPr>
          <p:spPr>
            <a:xfrm rot="-770771">
              <a:off x="8517622" y="3253369"/>
              <a:ext cx="52592" cy="24432"/>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6"/>
            <p:cNvSpPr/>
            <p:nvPr/>
          </p:nvSpPr>
          <p:spPr>
            <a:xfrm rot="-770771">
              <a:off x="8564051" y="3208435"/>
              <a:ext cx="13095" cy="13083"/>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6"/>
            <p:cNvSpPr/>
            <p:nvPr/>
          </p:nvSpPr>
          <p:spPr>
            <a:xfrm rot="-770771">
              <a:off x="8570942" y="3239238"/>
              <a:ext cx="8185" cy="8181"/>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6"/>
            <p:cNvSpPr/>
            <p:nvPr/>
          </p:nvSpPr>
          <p:spPr>
            <a:xfrm rot="-770771">
              <a:off x="8506205" y="3227769"/>
              <a:ext cx="39270" cy="44307"/>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6"/>
            <p:cNvSpPr/>
            <p:nvPr/>
          </p:nvSpPr>
          <p:spPr>
            <a:xfrm rot="-770771">
              <a:off x="8538052" y="3210550"/>
              <a:ext cx="8185" cy="8419"/>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6"/>
            <p:cNvSpPr/>
            <p:nvPr/>
          </p:nvSpPr>
          <p:spPr>
            <a:xfrm rot="-770771">
              <a:off x="8528939" y="3300104"/>
              <a:ext cx="56799" cy="46467"/>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6"/>
            <p:cNvSpPr/>
            <p:nvPr/>
          </p:nvSpPr>
          <p:spPr>
            <a:xfrm rot="-770771">
              <a:off x="8526016" y="3307587"/>
              <a:ext cx="36934" cy="45934"/>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6"/>
            <p:cNvSpPr/>
            <p:nvPr/>
          </p:nvSpPr>
          <p:spPr>
            <a:xfrm rot="-770771">
              <a:off x="8592808" y="3338741"/>
              <a:ext cx="13095" cy="12851"/>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6"/>
            <p:cNvSpPr/>
            <p:nvPr/>
          </p:nvSpPr>
          <p:spPr>
            <a:xfrm rot="-770771">
              <a:off x="8569003" y="3352582"/>
              <a:ext cx="8185" cy="8181"/>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6"/>
            <p:cNvSpPr/>
            <p:nvPr/>
          </p:nvSpPr>
          <p:spPr>
            <a:xfrm rot="-770771">
              <a:off x="8528697" y="3295174"/>
              <a:ext cx="52127" cy="27416"/>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6"/>
            <p:cNvSpPr/>
            <p:nvPr/>
          </p:nvSpPr>
          <p:spPr>
            <a:xfrm rot="-770771">
              <a:off x="8588119" y="3313435"/>
              <a:ext cx="8418" cy="8181"/>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6"/>
            <p:cNvSpPr/>
            <p:nvPr/>
          </p:nvSpPr>
          <p:spPr>
            <a:xfrm rot="-770771">
              <a:off x="8483255" y="3329508"/>
              <a:ext cx="24779" cy="63566"/>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6"/>
            <p:cNvSpPr/>
            <p:nvPr/>
          </p:nvSpPr>
          <p:spPr>
            <a:xfrm rot="-770771">
              <a:off x="8467936" y="3328622"/>
              <a:ext cx="31792" cy="45862"/>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6"/>
            <p:cNvSpPr/>
            <p:nvPr/>
          </p:nvSpPr>
          <p:spPr>
            <a:xfrm rot="-770771">
              <a:off x="8485732" y="3399887"/>
              <a:ext cx="12862" cy="13083"/>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6"/>
            <p:cNvSpPr/>
            <p:nvPr/>
          </p:nvSpPr>
          <p:spPr>
            <a:xfrm rot="-770771">
              <a:off x="8467474" y="3382472"/>
              <a:ext cx="8185" cy="8181"/>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6"/>
            <p:cNvSpPr/>
            <p:nvPr/>
          </p:nvSpPr>
          <p:spPr>
            <a:xfrm rot="-770771">
              <a:off x="8502953" y="3328209"/>
              <a:ext cx="10056" cy="51398"/>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6"/>
            <p:cNvSpPr/>
            <p:nvPr/>
          </p:nvSpPr>
          <p:spPr>
            <a:xfrm rot="-770771">
              <a:off x="8511015" y="3385237"/>
              <a:ext cx="8185" cy="8181"/>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6"/>
            <p:cNvSpPr/>
            <p:nvPr/>
          </p:nvSpPr>
          <p:spPr>
            <a:xfrm rot="-770771">
              <a:off x="8402083" y="3309328"/>
              <a:ext cx="68023" cy="9552"/>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6"/>
            <p:cNvSpPr/>
            <p:nvPr/>
          </p:nvSpPr>
          <p:spPr>
            <a:xfrm rot="-770771">
              <a:off x="8414983" y="3293902"/>
              <a:ext cx="53765" cy="16411"/>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6"/>
            <p:cNvSpPr/>
            <p:nvPr/>
          </p:nvSpPr>
          <p:spPr>
            <a:xfrm rot="-770771">
              <a:off x="8385217" y="3319730"/>
              <a:ext cx="13095" cy="13083"/>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6"/>
            <p:cNvSpPr/>
            <p:nvPr/>
          </p:nvSpPr>
          <p:spPr>
            <a:xfrm rot="-770771">
              <a:off x="8399854" y="3296242"/>
              <a:ext cx="8418" cy="8181"/>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6"/>
            <p:cNvSpPr/>
            <p:nvPr/>
          </p:nvSpPr>
          <p:spPr>
            <a:xfrm rot="-770771">
              <a:off x="8420731" y="3312235"/>
              <a:ext cx="52597" cy="19753"/>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6"/>
            <p:cNvSpPr/>
            <p:nvPr/>
          </p:nvSpPr>
          <p:spPr>
            <a:xfrm rot="-770771">
              <a:off x="8411174" y="3338512"/>
              <a:ext cx="8185" cy="8181"/>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6"/>
            <p:cNvSpPr/>
            <p:nvPr/>
          </p:nvSpPr>
          <p:spPr>
            <a:xfrm rot="-771384">
              <a:off x="8454845" y="3257544"/>
              <a:ext cx="87523" cy="87486"/>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6"/>
            <p:cNvSpPr/>
            <p:nvPr/>
          </p:nvSpPr>
          <p:spPr>
            <a:xfrm rot="-772184">
              <a:off x="7929292" y="2197689"/>
              <a:ext cx="240617" cy="249592"/>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6"/>
            <p:cNvSpPr/>
            <p:nvPr/>
          </p:nvSpPr>
          <p:spPr>
            <a:xfrm rot="-772184">
              <a:off x="8014520" y="2251381"/>
              <a:ext cx="22627" cy="52528"/>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6"/>
            <p:cNvSpPr/>
            <p:nvPr/>
          </p:nvSpPr>
          <p:spPr>
            <a:xfrm rot="-772184">
              <a:off x="8032438" y="2256233"/>
              <a:ext cx="9127" cy="43933"/>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6"/>
            <p:cNvSpPr/>
            <p:nvPr/>
          </p:nvSpPr>
          <p:spPr>
            <a:xfrm rot="-772184">
              <a:off x="8000809" y="2241005"/>
              <a:ext cx="10217" cy="10209"/>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6"/>
            <p:cNvSpPr/>
            <p:nvPr/>
          </p:nvSpPr>
          <p:spPr>
            <a:xfrm rot="-772184">
              <a:off x="8024715" y="2246205"/>
              <a:ext cx="6570" cy="6384"/>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6"/>
            <p:cNvSpPr/>
            <p:nvPr/>
          </p:nvSpPr>
          <p:spPr>
            <a:xfrm rot="-772184">
              <a:off x="8007645" y="2269276"/>
              <a:ext cx="28278" cy="37814"/>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6"/>
            <p:cNvSpPr/>
            <p:nvPr/>
          </p:nvSpPr>
          <p:spPr>
            <a:xfrm rot="-772184">
              <a:off x="7995891" y="2264219"/>
              <a:ext cx="6389" cy="6384"/>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6"/>
            <p:cNvSpPr/>
            <p:nvPr/>
          </p:nvSpPr>
          <p:spPr>
            <a:xfrm rot="-772184">
              <a:off x="8061539" y="2266950"/>
              <a:ext cx="45791" cy="33936"/>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6"/>
            <p:cNvSpPr/>
            <p:nvPr/>
          </p:nvSpPr>
          <p:spPr>
            <a:xfrm rot="-772184">
              <a:off x="8066640" y="2285520"/>
              <a:ext cx="41048" cy="19064"/>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6"/>
            <p:cNvSpPr/>
            <p:nvPr/>
          </p:nvSpPr>
          <p:spPr>
            <a:xfrm rot="-772184">
              <a:off x="8102885" y="2250450"/>
              <a:ext cx="10220" cy="10209"/>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6"/>
            <p:cNvSpPr/>
            <p:nvPr/>
          </p:nvSpPr>
          <p:spPr>
            <a:xfrm rot="-772184">
              <a:off x="8108265" y="2274495"/>
              <a:ext cx="6389" cy="6384"/>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6"/>
            <p:cNvSpPr/>
            <p:nvPr/>
          </p:nvSpPr>
          <p:spPr>
            <a:xfrm rot="-772184">
              <a:off x="8057727" y="2265539"/>
              <a:ext cx="30650" cy="34571"/>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6"/>
            <p:cNvSpPr/>
            <p:nvPr/>
          </p:nvSpPr>
          <p:spPr>
            <a:xfrm rot="-772184">
              <a:off x="8082591" y="2252102"/>
              <a:ext cx="6389" cy="6569"/>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6"/>
            <p:cNvSpPr/>
            <p:nvPr/>
          </p:nvSpPr>
          <p:spPr>
            <a:xfrm rot="-772184">
              <a:off x="8075471" y="2322001"/>
              <a:ext cx="44331" cy="36257"/>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6"/>
            <p:cNvSpPr/>
            <p:nvPr/>
          </p:nvSpPr>
          <p:spPr>
            <a:xfrm rot="-772184">
              <a:off x="8073191" y="2327845"/>
              <a:ext cx="28827" cy="35841"/>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6"/>
            <p:cNvSpPr/>
            <p:nvPr/>
          </p:nvSpPr>
          <p:spPr>
            <a:xfrm rot="-772184">
              <a:off x="8125332" y="2352166"/>
              <a:ext cx="10220" cy="10027"/>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6"/>
            <p:cNvSpPr/>
            <p:nvPr/>
          </p:nvSpPr>
          <p:spPr>
            <a:xfrm rot="-772184">
              <a:off x="8106751" y="2362971"/>
              <a:ext cx="6389" cy="6384"/>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6"/>
            <p:cNvSpPr/>
            <p:nvPr/>
          </p:nvSpPr>
          <p:spPr>
            <a:xfrm rot="-772184">
              <a:off x="8075284" y="2318152"/>
              <a:ext cx="40685" cy="21392"/>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6"/>
            <p:cNvSpPr/>
            <p:nvPr/>
          </p:nvSpPr>
          <p:spPr>
            <a:xfrm rot="-772184">
              <a:off x="8121673" y="2332413"/>
              <a:ext cx="6570" cy="6384"/>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6"/>
            <p:cNvSpPr/>
            <p:nvPr/>
          </p:nvSpPr>
          <p:spPr>
            <a:xfrm rot="-772184">
              <a:off x="8039809" y="2344959"/>
              <a:ext cx="19340" cy="49599"/>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6"/>
            <p:cNvSpPr/>
            <p:nvPr/>
          </p:nvSpPr>
          <p:spPr>
            <a:xfrm rot="-772184">
              <a:off x="8027853" y="2344266"/>
              <a:ext cx="24813" cy="35785"/>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6"/>
            <p:cNvSpPr/>
            <p:nvPr/>
          </p:nvSpPr>
          <p:spPr>
            <a:xfrm rot="-772184">
              <a:off x="8041749" y="2399897"/>
              <a:ext cx="10039" cy="10209"/>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6"/>
            <p:cNvSpPr/>
            <p:nvPr/>
          </p:nvSpPr>
          <p:spPr>
            <a:xfrm rot="-772184">
              <a:off x="8027497" y="2386304"/>
              <a:ext cx="6389" cy="6384"/>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6"/>
            <p:cNvSpPr/>
            <p:nvPr/>
          </p:nvSpPr>
          <p:spPr>
            <a:xfrm rot="-772184">
              <a:off x="8055187" y="2343946"/>
              <a:ext cx="7849" cy="40105"/>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6"/>
            <p:cNvSpPr/>
            <p:nvPr/>
          </p:nvSpPr>
          <p:spPr>
            <a:xfrm rot="-772184">
              <a:off x="8061486" y="2388462"/>
              <a:ext cx="6389" cy="6384"/>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6"/>
            <p:cNvSpPr/>
            <p:nvPr/>
          </p:nvSpPr>
          <p:spPr>
            <a:xfrm rot="-772184">
              <a:off x="7976452" y="2329199"/>
              <a:ext cx="53091" cy="7453"/>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6"/>
            <p:cNvSpPr/>
            <p:nvPr/>
          </p:nvSpPr>
          <p:spPr>
            <a:xfrm rot="-772184">
              <a:off x="7986521" y="2317160"/>
              <a:ext cx="41963" cy="12805"/>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6"/>
            <p:cNvSpPr/>
            <p:nvPr/>
          </p:nvSpPr>
          <p:spPr>
            <a:xfrm rot="-772184">
              <a:off x="7963288" y="2337327"/>
              <a:ext cx="10220" cy="10209"/>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6"/>
            <p:cNvSpPr/>
            <p:nvPr/>
          </p:nvSpPr>
          <p:spPr>
            <a:xfrm rot="-772184">
              <a:off x="7974714" y="2318993"/>
              <a:ext cx="6570" cy="6384"/>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6"/>
            <p:cNvSpPr/>
            <p:nvPr/>
          </p:nvSpPr>
          <p:spPr>
            <a:xfrm rot="-772184">
              <a:off x="7991008" y="2331471"/>
              <a:ext cx="41052" cy="15413"/>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6"/>
            <p:cNvSpPr/>
            <p:nvPr/>
          </p:nvSpPr>
          <p:spPr>
            <a:xfrm rot="-772184">
              <a:off x="7983550" y="2351989"/>
              <a:ext cx="6389" cy="6384"/>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6"/>
            <p:cNvSpPr/>
            <p:nvPr/>
          </p:nvSpPr>
          <p:spPr>
            <a:xfrm rot="-771194">
              <a:off x="8017641" y="2288788"/>
              <a:ext cx="68323" cy="68279"/>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6"/>
            <p:cNvSpPr/>
            <p:nvPr/>
          </p:nvSpPr>
          <p:spPr>
            <a:xfrm rot="-2108467">
              <a:off x="6008782" y="3711465"/>
              <a:ext cx="1116503" cy="1159065"/>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6"/>
            <p:cNvSpPr/>
            <p:nvPr/>
          </p:nvSpPr>
          <p:spPr>
            <a:xfrm rot="-2108467">
              <a:off x="6333096" y="4018057"/>
              <a:ext cx="104993" cy="243931"/>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6"/>
            <p:cNvSpPr/>
            <p:nvPr/>
          </p:nvSpPr>
          <p:spPr>
            <a:xfrm rot="-2108467">
              <a:off x="6413311" y="4020741"/>
              <a:ext cx="42352" cy="204019"/>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6"/>
            <p:cNvSpPr/>
            <p:nvPr/>
          </p:nvSpPr>
          <p:spPr>
            <a:xfrm rot="-2108467">
              <a:off x="6220837" y="4015914"/>
              <a:ext cx="47407" cy="47407"/>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6"/>
            <p:cNvSpPr/>
            <p:nvPr/>
          </p:nvSpPr>
          <p:spPr>
            <a:xfrm rot="-2108467">
              <a:off x="6329863" y="4000060"/>
              <a:ext cx="30487" cy="29644"/>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6"/>
            <p:cNvSpPr/>
            <p:nvPr/>
          </p:nvSpPr>
          <p:spPr>
            <a:xfrm rot="-2108467">
              <a:off x="6321116" y="4104557"/>
              <a:ext cx="131215" cy="175603"/>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6"/>
            <p:cNvSpPr/>
            <p:nvPr/>
          </p:nvSpPr>
          <p:spPr>
            <a:xfrm rot="-2108467">
              <a:off x="6237852" y="4128247"/>
              <a:ext cx="29644" cy="29644"/>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6"/>
            <p:cNvSpPr/>
            <p:nvPr/>
          </p:nvSpPr>
          <p:spPr>
            <a:xfrm rot="-2108467">
              <a:off x="6541924" y="3985057"/>
              <a:ext cx="212478" cy="157595"/>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6"/>
            <p:cNvSpPr/>
            <p:nvPr/>
          </p:nvSpPr>
          <p:spPr>
            <a:xfrm rot="-2108467">
              <a:off x="6584197" y="4062558"/>
              <a:ext cx="190469" cy="88530"/>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6"/>
            <p:cNvSpPr/>
            <p:nvPr/>
          </p:nvSpPr>
          <p:spPr>
            <a:xfrm rot="-2108467">
              <a:off x="6675626" y="3876915"/>
              <a:ext cx="47424" cy="47407"/>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6"/>
            <p:cNvSpPr/>
            <p:nvPr/>
          </p:nvSpPr>
          <p:spPr>
            <a:xfrm rot="-2108467">
              <a:off x="6738305" y="3974710"/>
              <a:ext cx="29644" cy="29644"/>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6"/>
            <p:cNvSpPr/>
            <p:nvPr/>
          </p:nvSpPr>
          <p:spPr>
            <a:xfrm rot="-2108467">
              <a:off x="6526257" y="3998909"/>
              <a:ext cx="142220" cy="160543"/>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6"/>
            <p:cNvSpPr/>
            <p:nvPr/>
          </p:nvSpPr>
          <p:spPr>
            <a:xfrm rot="-2108467">
              <a:off x="6588872" y="3923704"/>
              <a:ext cx="29644" cy="30504"/>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6"/>
            <p:cNvSpPr/>
            <p:nvPr/>
          </p:nvSpPr>
          <p:spPr>
            <a:xfrm rot="-2108467">
              <a:off x="6700861" y="4197747"/>
              <a:ext cx="205703" cy="168371"/>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6"/>
            <p:cNvSpPr/>
            <p:nvPr/>
          </p:nvSpPr>
          <p:spPr>
            <a:xfrm rot="-2108467">
              <a:off x="6703668" y="4240553"/>
              <a:ext cx="133760" cy="166441"/>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6"/>
            <p:cNvSpPr/>
            <p:nvPr/>
          </p:nvSpPr>
          <p:spPr>
            <a:xfrm rot="-2108467">
              <a:off x="6950739" y="4274101"/>
              <a:ext cx="47424" cy="46564"/>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6"/>
            <p:cNvSpPr/>
            <p:nvPr/>
          </p:nvSpPr>
          <p:spPr>
            <a:xfrm rot="-2108467">
              <a:off x="6887433" y="4357170"/>
              <a:ext cx="29644" cy="29644"/>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6"/>
            <p:cNvSpPr/>
            <p:nvPr/>
          </p:nvSpPr>
          <p:spPr>
            <a:xfrm rot="-2108467">
              <a:off x="6680818" y="4187349"/>
              <a:ext cx="188784" cy="99341"/>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6"/>
            <p:cNvSpPr/>
            <p:nvPr/>
          </p:nvSpPr>
          <p:spPr>
            <a:xfrm rot="-2108467">
              <a:off x="6897705" y="4199587"/>
              <a:ext cx="30487" cy="29644"/>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6"/>
            <p:cNvSpPr/>
            <p:nvPr/>
          </p:nvSpPr>
          <p:spPr>
            <a:xfrm rot="-2108467">
              <a:off x="6604244" y="4378677"/>
              <a:ext cx="89741" cy="230328"/>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6"/>
            <p:cNvSpPr/>
            <p:nvPr/>
          </p:nvSpPr>
          <p:spPr>
            <a:xfrm rot="-2108467">
              <a:off x="6538580" y="4394323"/>
              <a:ext cx="115138" cy="166177"/>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6"/>
            <p:cNvSpPr/>
            <p:nvPr/>
          </p:nvSpPr>
          <p:spPr>
            <a:xfrm rot="-2108467">
              <a:off x="6676095" y="4626137"/>
              <a:ext cx="46582" cy="47407"/>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6"/>
            <p:cNvSpPr/>
            <p:nvPr/>
          </p:nvSpPr>
          <p:spPr>
            <a:xfrm rot="-2108467">
              <a:off x="6588267" y="4596725"/>
              <a:ext cx="29644" cy="29644"/>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6"/>
            <p:cNvSpPr/>
            <p:nvPr/>
          </p:nvSpPr>
          <p:spPr>
            <a:xfrm rot="-2108467">
              <a:off x="6662096" y="4359043"/>
              <a:ext cx="36419" cy="186239"/>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6"/>
            <p:cNvSpPr/>
            <p:nvPr/>
          </p:nvSpPr>
          <p:spPr>
            <a:xfrm rot="-2108467">
              <a:off x="6737963" y="4546210"/>
              <a:ext cx="29644" cy="29644"/>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6"/>
            <p:cNvSpPr/>
            <p:nvPr/>
          </p:nvSpPr>
          <p:spPr>
            <a:xfrm rot="-2108467">
              <a:off x="6261564" y="4400117"/>
              <a:ext cx="246353" cy="34612"/>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6"/>
            <p:cNvSpPr/>
            <p:nvPr/>
          </p:nvSpPr>
          <p:spPr>
            <a:xfrm rot="-2108467">
              <a:off x="6290253" y="4339582"/>
              <a:ext cx="194716" cy="59464"/>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6"/>
            <p:cNvSpPr/>
            <p:nvPr/>
          </p:nvSpPr>
          <p:spPr>
            <a:xfrm rot="-2108467">
              <a:off x="6229197" y="4495386"/>
              <a:ext cx="47424" cy="47407"/>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6"/>
            <p:cNvSpPr/>
            <p:nvPr/>
          </p:nvSpPr>
          <p:spPr>
            <a:xfrm rot="-2108467">
              <a:off x="6243258" y="4400462"/>
              <a:ext cx="30487" cy="29644"/>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6"/>
            <p:cNvSpPr/>
            <p:nvPr/>
          </p:nvSpPr>
          <p:spPr>
            <a:xfrm rot="-2108467">
              <a:off x="6337143" y="4393469"/>
              <a:ext cx="190486" cy="71575"/>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6"/>
            <p:cNvSpPr/>
            <p:nvPr/>
          </p:nvSpPr>
          <p:spPr>
            <a:xfrm rot="-2108467">
              <a:off x="6339260" y="4526720"/>
              <a:ext cx="29644" cy="29644"/>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6"/>
            <p:cNvSpPr/>
            <p:nvPr/>
          </p:nvSpPr>
          <p:spPr>
            <a:xfrm rot="-2108285">
              <a:off x="6418123" y="4130273"/>
              <a:ext cx="316948" cy="316800"/>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6"/>
            <p:cNvSpPr/>
            <p:nvPr/>
          </p:nvSpPr>
          <p:spPr>
            <a:xfrm rot="-772184">
              <a:off x="6423664" y="4984339"/>
              <a:ext cx="240617" cy="249592"/>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6"/>
            <p:cNvSpPr/>
            <p:nvPr/>
          </p:nvSpPr>
          <p:spPr>
            <a:xfrm rot="-772184">
              <a:off x="6508891" y="5038031"/>
              <a:ext cx="22627" cy="52528"/>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6"/>
            <p:cNvSpPr/>
            <p:nvPr/>
          </p:nvSpPr>
          <p:spPr>
            <a:xfrm rot="-772184">
              <a:off x="6526810" y="5042884"/>
              <a:ext cx="9127" cy="43933"/>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6"/>
            <p:cNvSpPr/>
            <p:nvPr/>
          </p:nvSpPr>
          <p:spPr>
            <a:xfrm rot="-772184">
              <a:off x="6495181" y="5027656"/>
              <a:ext cx="10217" cy="10209"/>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6"/>
            <p:cNvSpPr/>
            <p:nvPr/>
          </p:nvSpPr>
          <p:spPr>
            <a:xfrm rot="-772184">
              <a:off x="6519087" y="5032856"/>
              <a:ext cx="6570" cy="6384"/>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6"/>
            <p:cNvSpPr/>
            <p:nvPr/>
          </p:nvSpPr>
          <p:spPr>
            <a:xfrm rot="-772184">
              <a:off x="6502017" y="5055926"/>
              <a:ext cx="28278" cy="37814"/>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6"/>
            <p:cNvSpPr/>
            <p:nvPr/>
          </p:nvSpPr>
          <p:spPr>
            <a:xfrm rot="-772184">
              <a:off x="6490263" y="5050870"/>
              <a:ext cx="6389" cy="6384"/>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6"/>
            <p:cNvSpPr/>
            <p:nvPr/>
          </p:nvSpPr>
          <p:spPr>
            <a:xfrm rot="-772184">
              <a:off x="6555911" y="5053601"/>
              <a:ext cx="45791" cy="33936"/>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6"/>
            <p:cNvSpPr/>
            <p:nvPr/>
          </p:nvSpPr>
          <p:spPr>
            <a:xfrm rot="-772184">
              <a:off x="6561012" y="5072171"/>
              <a:ext cx="41048" cy="19064"/>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6"/>
            <p:cNvSpPr/>
            <p:nvPr/>
          </p:nvSpPr>
          <p:spPr>
            <a:xfrm rot="-772184">
              <a:off x="6597257" y="5037100"/>
              <a:ext cx="10220" cy="10209"/>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6"/>
            <p:cNvSpPr/>
            <p:nvPr/>
          </p:nvSpPr>
          <p:spPr>
            <a:xfrm rot="-772184">
              <a:off x="6602637" y="5061146"/>
              <a:ext cx="6389" cy="6384"/>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6"/>
            <p:cNvSpPr/>
            <p:nvPr/>
          </p:nvSpPr>
          <p:spPr>
            <a:xfrm rot="-772184">
              <a:off x="6552098" y="5052190"/>
              <a:ext cx="30650" cy="34571"/>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6"/>
            <p:cNvSpPr/>
            <p:nvPr/>
          </p:nvSpPr>
          <p:spPr>
            <a:xfrm rot="-772184">
              <a:off x="6576963" y="5038752"/>
              <a:ext cx="6389" cy="6569"/>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6"/>
            <p:cNvSpPr/>
            <p:nvPr/>
          </p:nvSpPr>
          <p:spPr>
            <a:xfrm rot="-772184">
              <a:off x="6569843" y="5108652"/>
              <a:ext cx="44331" cy="36257"/>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6"/>
            <p:cNvSpPr/>
            <p:nvPr/>
          </p:nvSpPr>
          <p:spPr>
            <a:xfrm rot="-772184">
              <a:off x="6567562" y="5114496"/>
              <a:ext cx="28827" cy="35841"/>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6"/>
            <p:cNvSpPr/>
            <p:nvPr/>
          </p:nvSpPr>
          <p:spPr>
            <a:xfrm rot="-772184">
              <a:off x="6619704" y="5138816"/>
              <a:ext cx="10220" cy="10027"/>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6"/>
            <p:cNvSpPr/>
            <p:nvPr/>
          </p:nvSpPr>
          <p:spPr>
            <a:xfrm rot="-772184">
              <a:off x="6601123" y="5149622"/>
              <a:ext cx="6389" cy="6384"/>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6"/>
            <p:cNvSpPr/>
            <p:nvPr/>
          </p:nvSpPr>
          <p:spPr>
            <a:xfrm rot="-772184">
              <a:off x="6569656" y="5104803"/>
              <a:ext cx="40685" cy="21392"/>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6"/>
            <p:cNvSpPr/>
            <p:nvPr/>
          </p:nvSpPr>
          <p:spPr>
            <a:xfrm rot="-772184">
              <a:off x="6616045" y="5119063"/>
              <a:ext cx="6570" cy="6384"/>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6"/>
            <p:cNvSpPr/>
            <p:nvPr/>
          </p:nvSpPr>
          <p:spPr>
            <a:xfrm rot="-772184">
              <a:off x="6534181" y="5131609"/>
              <a:ext cx="19340" cy="49599"/>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6"/>
            <p:cNvSpPr/>
            <p:nvPr/>
          </p:nvSpPr>
          <p:spPr>
            <a:xfrm rot="-772184">
              <a:off x="6522225" y="5130916"/>
              <a:ext cx="24813" cy="35785"/>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6"/>
            <p:cNvSpPr/>
            <p:nvPr/>
          </p:nvSpPr>
          <p:spPr>
            <a:xfrm rot="-772184">
              <a:off x="6536121" y="5186548"/>
              <a:ext cx="10039" cy="10209"/>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6"/>
            <p:cNvSpPr/>
            <p:nvPr/>
          </p:nvSpPr>
          <p:spPr>
            <a:xfrm rot="-772184">
              <a:off x="6521869" y="5172954"/>
              <a:ext cx="6389" cy="6384"/>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6"/>
            <p:cNvSpPr/>
            <p:nvPr/>
          </p:nvSpPr>
          <p:spPr>
            <a:xfrm rot="-772184">
              <a:off x="6549559" y="5130597"/>
              <a:ext cx="7849" cy="40105"/>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6"/>
            <p:cNvSpPr/>
            <p:nvPr/>
          </p:nvSpPr>
          <p:spPr>
            <a:xfrm rot="-772184">
              <a:off x="6555857" y="5175113"/>
              <a:ext cx="6389" cy="6384"/>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6"/>
            <p:cNvSpPr/>
            <p:nvPr/>
          </p:nvSpPr>
          <p:spPr>
            <a:xfrm rot="-772184">
              <a:off x="6470824" y="5115850"/>
              <a:ext cx="53091" cy="7453"/>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6"/>
            <p:cNvSpPr/>
            <p:nvPr/>
          </p:nvSpPr>
          <p:spPr>
            <a:xfrm rot="-772184">
              <a:off x="6480893" y="5103811"/>
              <a:ext cx="41963" cy="12805"/>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6"/>
            <p:cNvSpPr/>
            <p:nvPr/>
          </p:nvSpPr>
          <p:spPr>
            <a:xfrm rot="-772184">
              <a:off x="6457659" y="5123978"/>
              <a:ext cx="10220" cy="10209"/>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6"/>
            <p:cNvSpPr/>
            <p:nvPr/>
          </p:nvSpPr>
          <p:spPr>
            <a:xfrm rot="-772184">
              <a:off x="6469086" y="5105644"/>
              <a:ext cx="6570" cy="6384"/>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6"/>
            <p:cNvSpPr/>
            <p:nvPr/>
          </p:nvSpPr>
          <p:spPr>
            <a:xfrm rot="-772184">
              <a:off x="6485380" y="5118121"/>
              <a:ext cx="41052" cy="15413"/>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6"/>
            <p:cNvSpPr/>
            <p:nvPr/>
          </p:nvSpPr>
          <p:spPr>
            <a:xfrm rot="-772184">
              <a:off x="6477922" y="5138639"/>
              <a:ext cx="6389" cy="6384"/>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6"/>
            <p:cNvSpPr/>
            <p:nvPr/>
          </p:nvSpPr>
          <p:spPr>
            <a:xfrm rot="-771194">
              <a:off x="6512013" y="5075439"/>
              <a:ext cx="68323" cy="68279"/>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6"/>
            <p:cNvSpPr/>
            <p:nvPr/>
          </p:nvSpPr>
          <p:spPr>
            <a:xfrm rot="-770771">
              <a:off x="6077688" y="4788043"/>
              <a:ext cx="308288" cy="319879"/>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6"/>
            <p:cNvSpPr/>
            <p:nvPr/>
          </p:nvSpPr>
          <p:spPr>
            <a:xfrm rot="-770771">
              <a:off x="6186823" y="4856783"/>
              <a:ext cx="28991" cy="67320"/>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6"/>
            <p:cNvSpPr/>
            <p:nvPr/>
          </p:nvSpPr>
          <p:spPr>
            <a:xfrm rot="-770771">
              <a:off x="6209775" y="4862997"/>
              <a:ext cx="11694" cy="56305"/>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6"/>
            <p:cNvSpPr/>
            <p:nvPr/>
          </p:nvSpPr>
          <p:spPr>
            <a:xfrm rot="-770771">
              <a:off x="6169250" y="4843490"/>
              <a:ext cx="13090" cy="13083"/>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6"/>
            <p:cNvSpPr/>
            <p:nvPr/>
          </p:nvSpPr>
          <p:spPr>
            <a:xfrm rot="-770771">
              <a:off x="6199874" y="4850150"/>
              <a:ext cx="8418" cy="8181"/>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6"/>
            <p:cNvSpPr/>
            <p:nvPr/>
          </p:nvSpPr>
          <p:spPr>
            <a:xfrm rot="-770771">
              <a:off x="6178014" y="4879709"/>
              <a:ext cx="36231" cy="48463"/>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6"/>
            <p:cNvSpPr/>
            <p:nvPr/>
          </p:nvSpPr>
          <p:spPr>
            <a:xfrm rot="-770771">
              <a:off x="6162949" y="4873228"/>
              <a:ext cx="8185" cy="8181"/>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6"/>
            <p:cNvSpPr/>
            <p:nvPr/>
          </p:nvSpPr>
          <p:spPr>
            <a:xfrm rot="-770771">
              <a:off x="6247056" y="4876735"/>
              <a:ext cx="58669" cy="43493"/>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6"/>
            <p:cNvSpPr/>
            <p:nvPr/>
          </p:nvSpPr>
          <p:spPr>
            <a:xfrm rot="-770771">
              <a:off x="6253588" y="4900524"/>
              <a:ext cx="52592" cy="24432"/>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6"/>
            <p:cNvSpPr/>
            <p:nvPr/>
          </p:nvSpPr>
          <p:spPr>
            <a:xfrm rot="-770771">
              <a:off x="6300017" y="4855590"/>
              <a:ext cx="13095" cy="13083"/>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6"/>
            <p:cNvSpPr/>
            <p:nvPr/>
          </p:nvSpPr>
          <p:spPr>
            <a:xfrm rot="-770771">
              <a:off x="6306908" y="4886393"/>
              <a:ext cx="8185" cy="8181"/>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6"/>
            <p:cNvSpPr/>
            <p:nvPr/>
          </p:nvSpPr>
          <p:spPr>
            <a:xfrm rot="-770771">
              <a:off x="6242172" y="4874924"/>
              <a:ext cx="39270" cy="44307"/>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6"/>
            <p:cNvSpPr/>
            <p:nvPr/>
          </p:nvSpPr>
          <p:spPr>
            <a:xfrm rot="-770771">
              <a:off x="6274018" y="4857705"/>
              <a:ext cx="8185" cy="8419"/>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6"/>
            <p:cNvSpPr/>
            <p:nvPr/>
          </p:nvSpPr>
          <p:spPr>
            <a:xfrm rot="-770771">
              <a:off x="6264905" y="4947259"/>
              <a:ext cx="56799" cy="46467"/>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6"/>
            <p:cNvSpPr/>
            <p:nvPr/>
          </p:nvSpPr>
          <p:spPr>
            <a:xfrm rot="-770771">
              <a:off x="6261983" y="4954742"/>
              <a:ext cx="36934" cy="45934"/>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6"/>
            <p:cNvSpPr/>
            <p:nvPr/>
          </p:nvSpPr>
          <p:spPr>
            <a:xfrm rot="-770771">
              <a:off x="6328775" y="4985896"/>
              <a:ext cx="13095" cy="12851"/>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6"/>
            <p:cNvSpPr/>
            <p:nvPr/>
          </p:nvSpPr>
          <p:spPr>
            <a:xfrm rot="-770771">
              <a:off x="6304970" y="4999737"/>
              <a:ext cx="8185" cy="8181"/>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6"/>
            <p:cNvSpPr/>
            <p:nvPr/>
          </p:nvSpPr>
          <p:spPr>
            <a:xfrm rot="-770771">
              <a:off x="6264663" y="4942328"/>
              <a:ext cx="52127" cy="27416"/>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6"/>
            <p:cNvSpPr/>
            <p:nvPr/>
          </p:nvSpPr>
          <p:spPr>
            <a:xfrm rot="-770771">
              <a:off x="6324086" y="4960589"/>
              <a:ext cx="8418" cy="8181"/>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6"/>
            <p:cNvSpPr/>
            <p:nvPr/>
          </p:nvSpPr>
          <p:spPr>
            <a:xfrm rot="-770771">
              <a:off x="6219221" y="4976662"/>
              <a:ext cx="24779" cy="63566"/>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6"/>
            <p:cNvSpPr/>
            <p:nvPr/>
          </p:nvSpPr>
          <p:spPr>
            <a:xfrm rot="-770771">
              <a:off x="6203902" y="4975777"/>
              <a:ext cx="31792" cy="45862"/>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6"/>
            <p:cNvSpPr/>
            <p:nvPr/>
          </p:nvSpPr>
          <p:spPr>
            <a:xfrm rot="-770771">
              <a:off x="6221699" y="5047042"/>
              <a:ext cx="12862" cy="13083"/>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6"/>
            <p:cNvSpPr/>
            <p:nvPr/>
          </p:nvSpPr>
          <p:spPr>
            <a:xfrm rot="-770771">
              <a:off x="6203440" y="5029627"/>
              <a:ext cx="8185" cy="8181"/>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6"/>
            <p:cNvSpPr/>
            <p:nvPr/>
          </p:nvSpPr>
          <p:spPr>
            <a:xfrm rot="-770771">
              <a:off x="6238919" y="4975363"/>
              <a:ext cx="10056" cy="51398"/>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6"/>
            <p:cNvSpPr/>
            <p:nvPr/>
          </p:nvSpPr>
          <p:spPr>
            <a:xfrm rot="-770771">
              <a:off x="6246982" y="5032392"/>
              <a:ext cx="8185" cy="8181"/>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6"/>
            <p:cNvSpPr/>
            <p:nvPr/>
          </p:nvSpPr>
          <p:spPr>
            <a:xfrm rot="-770771">
              <a:off x="6138050" y="4956482"/>
              <a:ext cx="68023" cy="9552"/>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6"/>
            <p:cNvSpPr/>
            <p:nvPr/>
          </p:nvSpPr>
          <p:spPr>
            <a:xfrm rot="-770771">
              <a:off x="6150949" y="4941057"/>
              <a:ext cx="53765" cy="16411"/>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6"/>
            <p:cNvSpPr/>
            <p:nvPr/>
          </p:nvSpPr>
          <p:spPr>
            <a:xfrm rot="-770771">
              <a:off x="6121183" y="4966885"/>
              <a:ext cx="13095" cy="13083"/>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6"/>
            <p:cNvSpPr/>
            <p:nvPr/>
          </p:nvSpPr>
          <p:spPr>
            <a:xfrm rot="-770771">
              <a:off x="6135820" y="4943397"/>
              <a:ext cx="8418" cy="8181"/>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6"/>
            <p:cNvSpPr/>
            <p:nvPr/>
          </p:nvSpPr>
          <p:spPr>
            <a:xfrm rot="-770771">
              <a:off x="6156698" y="4959390"/>
              <a:ext cx="52597" cy="19753"/>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6"/>
            <p:cNvSpPr/>
            <p:nvPr/>
          </p:nvSpPr>
          <p:spPr>
            <a:xfrm rot="-770771">
              <a:off x="6147140" y="4985667"/>
              <a:ext cx="8185" cy="8181"/>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6"/>
            <p:cNvSpPr/>
            <p:nvPr/>
          </p:nvSpPr>
          <p:spPr>
            <a:xfrm rot="-771384">
              <a:off x="6190811" y="4904699"/>
              <a:ext cx="87523" cy="87486"/>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5" name="Google Shape;1035;p26"/>
          <p:cNvGrpSpPr/>
          <p:nvPr/>
        </p:nvGrpSpPr>
        <p:grpSpPr>
          <a:xfrm>
            <a:off x="-637288" y="105387"/>
            <a:ext cx="1489733" cy="1513441"/>
            <a:chOff x="-7172113" y="-2885013"/>
            <a:chExt cx="1489733" cy="1513441"/>
          </a:xfrm>
        </p:grpSpPr>
        <p:sp>
          <p:nvSpPr>
            <p:cNvPr id="1036" name="Google Shape;1036;p26"/>
            <p:cNvSpPr/>
            <p:nvPr/>
          </p:nvSpPr>
          <p:spPr>
            <a:xfrm rot="2225361" flipH="1">
              <a:off x="-7066464" y="-2585068"/>
              <a:ext cx="662281" cy="449591"/>
            </a:xfrm>
            <a:custGeom>
              <a:avLst/>
              <a:gdLst/>
              <a:ahLst/>
              <a:cxnLst/>
              <a:rect l="l" t="t" r="r" b="b"/>
              <a:pathLst>
                <a:path w="27573" h="18718" extrusionOk="0">
                  <a:moveTo>
                    <a:pt x="13841" y="1"/>
                  </a:moveTo>
                  <a:cubicBezTo>
                    <a:pt x="13285" y="1"/>
                    <a:pt x="12705" y="9"/>
                    <a:pt x="12101" y="27"/>
                  </a:cubicBezTo>
                  <a:cubicBezTo>
                    <a:pt x="3112" y="200"/>
                    <a:pt x="1" y="9880"/>
                    <a:pt x="1" y="9880"/>
                  </a:cubicBezTo>
                  <a:cubicBezTo>
                    <a:pt x="1" y="9880"/>
                    <a:pt x="3683" y="18717"/>
                    <a:pt x="12241" y="18717"/>
                  </a:cubicBezTo>
                  <a:cubicBezTo>
                    <a:pt x="12479" y="18717"/>
                    <a:pt x="12720" y="18710"/>
                    <a:pt x="12966" y="18696"/>
                  </a:cubicBezTo>
                  <a:cubicBezTo>
                    <a:pt x="21955" y="18091"/>
                    <a:pt x="25326" y="16017"/>
                    <a:pt x="27573" y="13337"/>
                  </a:cubicBezTo>
                  <a:cubicBezTo>
                    <a:pt x="27573" y="13337"/>
                    <a:pt x="26536" y="9967"/>
                    <a:pt x="22214" y="8929"/>
                  </a:cubicBezTo>
                  <a:cubicBezTo>
                    <a:pt x="26363" y="7460"/>
                    <a:pt x="27227" y="4003"/>
                    <a:pt x="27227" y="4003"/>
                  </a:cubicBezTo>
                  <a:cubicBezTo>
                    <a:pt x="24887" y="1663"/>
                    <a:pt x="21644" y="1"/>
                    <a:pt x="138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6"/>
            <p:cNvSpPr/>
            <p:nvPr/>
          </p:nvSpPr>
          <p:spPr>
            <a:xfrm rot="2225361" flipH="1">
              <a:off x="-7035917" y="-2245293"/>
              <a:ext cx="585467" cy="648085"/>
            </a:xfrm>
            <a:custGeom>
              <a:avLst/>
              <a:gdLst/>
              <a:ahLst/>
              <a:cxnLst/>
              <a:rect l="l" t="t" r="r" b="b"/>
              <a:pathLst>
                <a:path w="24375" h="26982" extrusionOk="0">
                  <a:moveTo>
                    <a:pt x="7822" y="0"/>
                  </a:moveTo>
                  <a:cubicBezTo>
                    <a:pt x="7464" y="0"/>
                    <a:pt x="7261" y="14"/>
                    <a:pt x="7261" y="14"/>
                  </a:cubicBezTo>
                  <a:cubicBezTo>
                    <a:pt x="7261" y="14"/>
                    <a:pt x="1" y="7015"/>
                    <a:pt x="3804" y="15226"/>
                  </a:cubicBezTo>
                  <a:cubicBezTo>
                    <a:pt x="7520" y="23438"/>
                    <a:pt x="10718" y="25858"/>
                    <a:pt x="14089" y="26981"/>
                  </a:cubicBezTo>
                  <a:cubicBezTo>
                    <a:pt x="14089" y="26981"/>
                    <a:pt x="16769" y="24734"/>
                    <a:pt x="16250" y="20239"/>
                  </a:cubicBezTo>
                  <a:lnTo>
                    <a:pt x="16250" y="20239"/>
                  </a:lnTo>
                  <a:cubicBezTo>
                    <a:pt x="18444" y="22899"/>
                    <a:pt x="20996" y="23206"/>
                    <a:pt x="22057" y="23206"/>
                  </a:cubicBezTo>
                  <a:cubicBezTo>
                    <a:pt x="22376" y="23206"/>
                    <a:pt x="22560" y="23178"/>
                    <a:pt x="22560" y="23178"/>
                  </a:cubicBezTo>
                  <a:cubicBezTo>
                    <a:pt x="24029" y="19980"/>
                    <a:pt x="24375" y="16004"/>
                    <a:pt x="20918" y="7707"/>
                  </a:cubicBezTo>
                  <a:cubicBezTo>
                    <a:pt x="17876" y="510"/>
                    <a:pt x="9993" y="0"/>
                    <a:pt x="78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6"/>
            <p:cNvSpPr/>
            <p:nvPr/>
          </p:nvSpPr>
          <p:spPr>
            <a:xfrm rot="2225361" flipH="1">
              <a:off x="-6590269" y="-2781308"/>
              <a:ext cx="564715" cy="658149"/>
            </a:xfrm>
            <a:custGeom>
              <a:avLst/>
              <a:gdLst/>
              <a:ahLst/>
              <a:cxnLst/>
              <a:rect l="l" t="t" r="r" b="b"/>
              <a:pathLst>
                <a:path w="23511" h="27401" extrusionOk="0">
                  <a:moveTo>
                    <a:pt x="12274" y="1"/>
                  </a:moveTo>
                  <a:cubicBezTo>
                    <a:pt x="9076" y="1384"/>
                    <a:pt x="6137" y="4063"/>
                    <a:pt x="3112" y="12534"/>
                  </a:cubicBezTo>
                  <a:cubicBezTo>
                    <a:pt x="0" y="21090"/>
                    <a:pt x="7952" y="27400"/>
                    <a:pt x="7952" y="27400"/>
                  </a:cubicBezTo>
                  <a:cubicBezTo>
                    <a:pt x="7952" y="27400"/>
                    <a:pt x="18065" y="27141"/>
                    <a:pt x="20744" y="18584"/>
                  </a:cubicBezTo>
                  <a:cubicBezTo>
                    <a:pt x="23510" y="9940"/>
                    <a:pt x="22819" y="6051"/>
                    <a:pt x="21090" y="2939"/>
                  </a:cubicBezTo>
                  <a:cubicBezTo>
                    <a:pt x="21090" y="2939"/>
                    <a:pt x="21064" y="2938"/>
                    <a:pt x="21014" y="2938"/>
                  </a:cubicBezTo>
                  <a:cubicBezTo>
                    <a:pt x="20495" y="2938"/>
                    <a:pt x="17407" y="3082"/>
                    <a:pt x="15040" y="6397"/>
                  </a:cubicBezTo>
                  <a:cubicBezTo>
                    <a:pt x="15212" y="1989"/>
                    <a:pt x="12274" y="1"/>
                    <a:pt x="12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6"/>
            <p:cNvSpPr/>
            <p:nvPr/>
          </p:nvSpPr>
          <p:spPr>
            <a:xfrm rot="2225361" flipH="1">
              <a:off x="-6730898" y="-2068585"/>
              <a:ext cx="662281" cy="553282"/>
            </a:xfrm>
            <a:custGeom>
              <a:avLst/>
              <a:gdLst/>
              <a:ahLst/>
              <a:cxnLst/>
              <a:rect l="l" t="t" r="r" b="b"/>
              <a:pathLst>
                <a:path w="27573" h="23035" extrusionOk="0">
                  <a:moveTo>
                    <a:pt x="16338" y="0"/>
                  </a:moveTo>
                  <a:cubicBezTo>
                    <a:pt x="13954" y="0"/>
                    <a:pt x="11335" y="647"/>
                    <a:pt x="8903" y="2628"/>
                  </a:cubicBezTo>
                  <a:cubicBezTo>
                    <a:pt x="1902" y="8333"/>
                    <a:pt x="259" y="11963"/>
                    <a:pt x="0" y="15507"/>
                  </a:cubicBezTo>
                  <a:cubicBezTo>
                    <a:pt x="0" y="15507"/>
                    <a:pt x="1464" y="16572"/>
                    <a:pt x="3820" y="16572"/>
                  </a:cubicBezTo>
                  <a:cubicBezTo>
                    <a:pt x="4752" y="16572"/>
                    <a:pt x="5825" y="16405"/>
                    <a:pt x="7001" y="15939"/>
                  </a:cubicBezTo>
                  <a:lnTo>
                    <a:pt x="7001" y="15939"/>
                  </a:lnTo>
                  <a:cubicBezTo>
                    <a:pt x="4495" y="19569"/>
                    <a:pt x="5791" y="22854"/>
                    <a:pt x="5791" y="22854"/>
                  </a:cubicBezTo>
                  <a:cubicBezTo>
                    <a:pt x="6453" y="22967"/>
                    <a:pt x="7127" y="23035"/>
                    <a:pt x="7832" y="23035"/>
                  </a:cubicBezTo>
                  <a:cubicBezTo>
                    <a:pt x="10903" y="23035"/>
                    <a:pt x="14565" y="21750"/>
                    <a:pt x="20398" y="17322"/>
                  </a:cubicBezTo>
                  <a:cubicBezTo>
                    <a:pt x="27572" y="11877"/>
                    <a:pt x="24461" y="2283"/>
                    <a:pt x="24461" y="2283"/>
                  </a:cubicBezTo>
                  <a:cubicBezTo>
                    <a:pt x="24461" y="2283"/>
                    <a:pt x="20816" y="0"/>
                    <a:pt x="16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6"/>
            <p:cNvSpPr/>
            <p:nvPr/>
          </p:nvSpPr>
          <p:spPr>
            <a:xfrm rot="2225361" flipH="1">
              <a:off x="-6444741" y="-2402697"/>
              <a:ext cx="668526" cy="535459"/>
            </a:xfrm>
            <a:custGeom>
              <a:avLst/>
              <a:gdLst/>
              <a:ahLst/>
              <a:cxnLst/>
              <a:rect l="l" t="t" r="r" b="b"/>
              <a:pathLst>
                <a:path w="27833" h="22293" extrusionOk="0">
                  <a:moveTo>
                    <a:pt x="8141" y="0"/>
                  </a:moveTo>
                  <a:cubicBezTo>
                    <a:pt x="7045" y="0"/>
                    <a:pt x="6053" y="164"/>
                    <a:pt x="5100" y="426"/>
                  </a:cubicBezTo>
                  <a:cubicBezTo>
                    <a:pt x="5100" y="426"/>
                    <a:pt x="4063" y="3796"/>
                    <a:pt x="7002" y="7167"/>
                  </a:cubicBezTo>
                  <a:cubicBezTo>
                    <a:pt x="6062" y="6886"/>
                    <a:pt x="5200" y="6775"/>
                    <a:pt x="4427" y="6775"/>
                  </a:cubicBezTo>
                  <a:cubicBezTo>
                    <a:pt x="1641" y="6775"/>
                    <a:pt x="0" y="8205"/>
                    <a:pt x="0" y="8205"/>
                  </a:cubicBezTo>
                  <a:cubicBezTo>
                    <a:pt x="605" y="11748"/>
                    <a:pt x="2507" y="15206"/>
                    <a:pt x="9940" y="20305"/>
                  </a:cubicBezTo>
                  <a:cubicBezTo>
                    <a:pt x="12143" y="21774"/>
                    <a:pt x="14398" y="22293"/>
                    <a:pt x="16485" y="22293"/>
                  </a:cubicBezTo>
                  <a:cubicBezTo>
                    <a:pt x="21523" y="22293"/>
                    <a:pt x="25585" y="19268"/>
                    <a:pt x="25585" y="19268"/>
                  </a:cubicBezTo>
                  <a:cubicBezTo>
                    <a:pt x="25585" y="19268"/>
                    <a:pt x="27832" y="9415"/>
                    <a:pt x="20139" y="4574"/>
                  </a:cubicBezTo>
                  <a:cubicBezTo>
                    <a:pt x="14629" y="1130"/>
                    <a:pt x="11024" y="0"/>
                    <a:pt x="8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6"/>
            <p:cNvSpPr/>
            <p:nvPr/>
          </p:nvSpPr>
          <p:spPr>
            <a:xfrm rot="2225361" flipH="1">
              <a:off x="-6558919" y="-2236082"/>
              <a:ext cx="182738" cy="182714"/>
            </a:xfrm>
            <a:custGeom>
              <a:avLst/>
              <a:gdLst/>
              <a:ahLst/>
              <a:cxnLst/>
              <a:rect l="l" t="t" r="r" b="b"/>
              <a:pathLst>
                <a:path w="7608" h="7607" extrusionOk="0">
                  <a:moveTo>
                    <a:pt x="3804" y="1"/>
                  </a:moveTo>
                  <a:cubicBezTo>
                    <a:pt x="1730" y="1"/>
                    <a:pt x="1" y="1643"/>
                    <a:pt x="1" y="3804"/>
                  </a:cubicBezTo>
                  <a:cubicBezTo>
                    <a:pt x="1" y="5878"/>
                    <a:pt x="1730" y="7607"/>
                    <a:pt x="3804" y="7607"/>
                  </a:cubicBezTo>
                  <a:cubicBezTo>
                    <a:pt x="5965" y="7607"/>
                    <a:pt x="7607" y="5878"/>
                    <a:pt x="7607" y="3804"/>
                  </a:cubicBezTo>
                  <a:cubicBezTo>
                    <a:pt x="7607" y="1643"/>
                    <a:pt x="5965" y="1"/>
                    <a:pt x="3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6"/>
            <p:cNvSpPr/>
            <p:nvPr/>
          </p:nvSpPr>
          <p:spPr>
            <a:xfrm rot="2225361" flipH="1">
              <a:off x="-6665363" y="-2164676"/>
              <a:ext cx="107990" cy="289527"/>
            </a:xfrm>
            <a:custGeom>
              <a:avLst/>
              <a:gdLst/>
              <a:ahLst/>
              <a:cxnLst/>
              <a:rect l="l" t="t" r="r" b="b"/>
              <a:pathLst>
                <a:path w="4496" h="12054" extrusionOk="0">
                  <a:moveTo>
                    <a:pt x="174" y="0"/>
                  </a:moveTo>
                  <a:cubicBezTo>
                    <a:pt x="174" y="260"/>
                    <a:pt x="1" y="5359"/>
                    <a:pt x="1816" y="9508"/>
                  </a:cubicBezTo>
                  <a:cubicBezTo>
                    <a:pt x="1730" y="9594"/>
                    <a:pt x="1643" y="9681"/>
                    <a:pt x="1557" y="9767"/>
                  </a:cubicBezTo>
                  <a:cubicBezTo>
                    <a:pt x="1125" y="10459"/>
                    <a:pt x="1384" y="11410"/>
                    <a:pt x="2075" y="11842"/>
                  </a:cubicBezTo>
                  <a:cubicBezTo>
                    <a:pt x="2306" y="11986"/>
                    <a:pt x="2556" y="12053"/>
                    <a:pt x="2802" y="12053"/>
                  </a:cubicBezTo>
                  <a:cubicBezTo>
                    <a:pt x="3295" y="12053"/>
                    <a:pt x="3775" y="11784"/>
                    <a:pt x="4063" y="11323"/>
                  </a:cubicBezTo>
                  <a:cubicBezTo>
                    <a:pt x="4495" y="10632"/>
                    <a:pt x="4323" y="9767"/>
                    <a:pt x="3631" y="9335"/>
                  </a:cubicBezTo>
                  <a:cubicBezTo>
                    <a:pt x="3378" y="9209"/>
                    <a:pt x="3125" y="9128"/>
                    <a:pt x="2872" y="9128"/>
                  </a:cubicBezTo>
                  <a:cubicBezTo>
                    <a:pt x="2779" y="9128"/>
                    <a:pt x="2687" y="9139"/>
                    <a:pt x="2594" y="9162"/>
                  </a:cubicBezTo>
                  <a:cubicBezTo>
                    <a:pt x="865" y="5186"/>
                    <a:pt x="1038" y="87"/>
                    <a:pt x="1038" y="87"/>
                  </a:cubicBezTo>
                  <a:lnTo>
                    <a:pt x="1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6"/>
            <p:cNvSpPr/>
            <p:nvPr/>
          </p:nvSpPr>
          <p:spPr>
            <a:xfrm rot="2225361" flipH="1">
              <a:off x="-6750000" y="-2228434"/>
              <a:ext cx="226309" cy="205556"/>
            </a:xfrm>
            <a:custGeom>
              <a:avLst/>
              <a:gdLst/>
              <a:ahLst/>
              <a:cxnLst/>
              <a:rect l="l" t="t" r="r" b="b"/>
              <a:pathLst>
                <a:path w="9422" h="8558" extrusionOk="0">
                  <a:moveTo>
                    <a:pt x="605" y="1"/>
                  </a:moveTo>
                  <a:lnTo>
                    <a:pt x="0" y="519"/>
                  </a:lnTo>
                  <a:cubicBezTo>
                    <a:pt x="87" y="692"/>
                    <a:pt x="3198" y="5187"/>
                    <a:pt x="7261" y="7348"/>
                  </a:cubicBezTo>
                  <a:cubicBezTo>
                    <a:pt x="7261" y="7434"/>
                    <a:pt x="7174" y="7520"/>
                    <a:pt x="7174" y="7520"/>
                  </a:cubicBezTo>
                  <a:cubicBezTo>
                    <a:pt x="7261" y="8125"/>
                    <a:pt x="7779" y="8558"/>
                    <a:pt x="8384" y="8558"/>
                  </a:cubicBezTo>
                  <a:cubicBezTo>
                    <a:pt x="8989" y="8471"/>
                    <a:pt x="9421" y="7953"/>
                    <a:pt x="9335" y="7348"/>
                  </a:cubicBezTo>
                  <a:cubicBezTo>
                    <a:pt x="9335" y="6867"/>
                    <a:pt x="8890" y="6387"/>
                    <a:pt x="8344" y="6387"/>
                  </a:cubicBezTo>
                  <a:cubicBezTo>
                    <a:pt x="8301" y="6387"/>
                    <a:pt x="8256" y="6390"/>
                    <a:pt x="8211" y="6397"/>
                  </a:cubicBezTo>
                  <a:cubicBezTo>
                    <a:pt x="7952" y="6397"/>
                    <a:pt x="7779" y="6483"/>
                    <a:pt x="7606" y="6656"/>
                  </a:cubicBezTo>
                  <a:cubicBezTo>
                    <a:pt x="3717" y="4582"/>
                    <a:pt x="692" y="87"/>
                    <a:pt x="6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6"/>
            <p:cNvSpPr/>
            <p:nvPr/>
          </p:nvSpPr>
          <p:spPr>
            <a:xfrm rot="2225361" flipH="1">
              <a:off x="-6784418" y="-2253187"/>
              <a:ext cx="280304" cy="95692"/>
            </a:xfrm>
            <a:custGeom>
              <a:avLst/>
              <a:gdLst/>
              <a:ahLst/>
              <a:cxnLst/>
              <a:rect l="l" t="t" r="r" b="b"/>
              <a:pathLst>
                <a:path w="11670" h="3984" extrusionOk="0">
                  <a:moveTo>
                    <a:pt x="1" y="1"/>
                  </a:moveTo>
                  <a:lnTo>
                    <a:pt x="1" y="779"/>
                  </a:lnTo>
                  <a:cubicBezTo>
                    <a:pt x="87" y="779"/>
                    <a:pt x="5446" y="779"/>
                    <a:pt x="9422" y="2767"/>
                  </a:cubicBezTo>
                  <a:cubicBezTo>
                    <a:pt x="9422" y="3026"/>
                    <a:pt x="9422" y="3285"/>
                    <a:pt x="9508" y="3458"/>
                  </a:cubicBezTo>
                  <a:cubicBezTo>
                    <a:pt x="9732" y="3793"/>
                    <a:pt x="10063" y="3984"/>
                    <a:pt x="10410" y="3984"/>
                  </a:cubicBezTo>
                  <a:cubicBezTo>
                    <a:pt x="10600" y="3984"/>
                    <a:pt x="10794" y="3926"/>
                    <a:pt x="10978" y="3804"/>
                  </a:cubicBezTo>
                  <a:cubicBezTo>
                    <a:pt x="11496" y="3545"/>
                    <a:pt x="11669" y="2853"/>
                    <a:pt x="11410" y="2335"/>
                  </a:cubicBezTo>
                  <a:cubicBezTo>
                    <a:pt x="11176" y="2042"/>
                    <a:pt x="10823" y="1829"/>
                    <a:pt x="10459" y="1829"/>
                  </a:cubicBezTo>
                  <a:cubicBezTo>
                    <a:pt x="10285" y="1829"/>
                    <a:pt x="10108" y="1877"/>
                    <a:pt x="9941" y="1989"/>
                  </a:cubicBezTo>
                  <a:cubicBezTo>
                    <a:pt x="9854" y="1989"/>
                    <a:pt x="9854" y="2075"/>
                    <a:pt x="9768" y="2075"/>
                  </a:cubicBezTo>
                  <a:cubicBezTo>
                    <a:pt x="5705" y="1"/>
                    <a:pt x="260"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6"/>
            <p:cNvSpPr/>
            <p:nvPr/>
          </p:nvSpPr>
          <p:spPr>
            <a:xfrm rot="2225361" flipH="1">
              <a:off x="-6733200" y="-2361517"/>
              <a:ext cx="296901" cy="92978"/>
            </a:xfrm>
            <a:custGeom>
              <a:avLst/>
              <a:gdLst/>
              <a:ahLst/>
              <a:cxnLst/>
              <a:rect l="l" t="t" r="r" b="b"/>
              <a:pathLst>
                <a:path w="12361" h="3871" extrusionOk="0">
                  <a:moveTo>
                    <a:pt x="10731" y="1"/>
                  </a:moveTo>
                  <a:cubicBezTo>
                    <a:pt x="10248" y="1"/>
                    <a:pt x="9778" y="210"/>
                    <a:pt x="9509" y="586"/>
                  </a:cubicBezTo>
                  <a:cubicBezTo>
                    <a:pt x="9422" y="759"/>
                    <a:pt x="9336" y="846"/>
                    <a:pt x="9336" y="1018"/>
                  </a:cubicBezTo>
                  <a:cubicBezTo>
                    <a:pt x="9248" y="1017"/>
                    <a:pt x="9160" y="1016"/>
                    <a:pt x="9071" y="1016"/>
                  </a:cubicBezTo>
                  <a:cubicBezTo>
                    <a:pt x="4663" y="1016"/>
                    <a:pt x="255" y="3095"/>
                    <a:pt x="1" y="3179"/>
                  </a:cubicBezTo>
                  <a:lnTo>
                    <a:pt x="347" y="3871"/>
                  </a:lnTo>
                  <a:cubicBezTo>
                    <a:pt x="433" y="3871"/>
                    <a:pt x="5014" y="1796"/>
                    <a:pt x="9249" y="1796"/>
                  </a:cubicBezTo>
                  <a:cubicBezTo>
                    <a:pt x="9336" y="2142"/>
                    <a:pt x="9595" y="2488"/>
                    <a:pt x="9854" y="2661"/>
                  </a:cubicBezTo>
                  <a:cubicBezTo>
                    <a:pt x="10127" y="2865"/>
                    <a:pt x="10427" y="2962"/>
                    <a:pt x="10721" y="2962"/>
                  </a:cubicBezTo>
                  <a:cubicBezTo>
                    <a:pt x="11174" y="2962"/>
                    <a:pt x="11615" y="2734"/>
                    <a:pt x="11929" y="2315"/>
                  </a:cubicBezTo>
                  <a:cubicBezTo>
                    <a:pt x="12361" y="1624"/>
                    <a:pt x="12188" y="759"/>
                    <a:pt x="11583" y="241"/>
                  </a:cubicBezTo>
                  <a:cubicBezTo>
                    <a:pt x="11322" y="77"/>
                    <a:pt x="11024" y="1"/>
                    <a:pt x="10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6"/>
            <p:cNvSpPr/>
            <p:nvPr/>
          </p:nvSpPr>
          <p:spPr>
            <a:xfrm rot="2225361" flipH="1">
              <a:off x="-6562012" y="-2461244"/>
              <a:ext cx="178559" cy="247398"/>
            </a:xfrm>
            <a:custGeom>
              <a:avLst/>
              <a:gdLst/>
              <a:ahLst/>
              <a:cxnLst/>
              <a:rect l="l" t="t" r="r" b="b"/>
              <a:pathLst>
                <a:path w="7434" h="10300" extrusionOk="0">
                  <a:moveTo>
                    <a:pt x="6149" y="0"/>
                  </a:moveTo>
                  <a:cubicBezTo>
                    <a:pt x="6088" y="0"/>
                    <a:pt x="6026" y="5"/>
                    <a:pt x="5964" y="13"/>
                  </a:cubicBezTo>
                  <a:cubicBezTo>
                    <a:pt x="5359" y="186"/>
                    <a:pt x="5014" y="705"/>
                    <a:pt x="5186" y="1310"/>
                  </a:cubicBezTo>
                  <a:cubicBezTo>
                    <a:pt x="5186" y="1569"/>
                    <a:pt x="5359" y="1742"/>
                    <a:pt x="5532" y="1915"/>
                  </a:cubicBezTo>
                  <a:cubicBezTo>
                    <a:pt x="3976" y="6064"/>
                    <a:pt x="0" y="9694"/>
                    <a:pt x="0" y="9694"/>
                  </a:cubicBezTo>
                  <a:lnTo>
                    <a:pt x="519" y="10299"/>
                  </a:lnTo>
                  <a:cubicBezTo>
                    <a:pt x="692" y="10126"/>
                    <a:pt x="4668" y="6496"/>
                    <a:pt x="6310" y="2088"/>
                  </a:cubicBezTo>
                  <a:cubicBezTo>
                    <a:pt x="6310" y="2088"/>
                    <a:pt x="6349" y="2126"/>
                    <a:pt x="6400" y="2126"/>
                  </a:cubicBezTo>
                  <a:cubicBezTo>
                    <a:pt x="6425" y="2126"/>
                    <a:pt x="6454" y="2117"/>
                    <a:pt x="6483" y="2088"/>
                  </a:cubicBezTo>
                  <a:cubicBezTo>
                    <a:pt x="7002" y="2001"/>
                    <a:pt x="7434" y="1396"/>
                    <a:pt x="7261" y="878"/>
                  </a:cubicBezTo>
                  <a:cubicBezTo>
                    <a:pt x="7183" y="335"/>
                    <a:pt x="6688" y="0"/>
                    <a:pt x="6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6"/>
            <p:cNvSpPr/>
            <p:nvPr/>
          </p:nvSpPr>
          <p:spPr>
            <a:xfrm rot="2225361" flipH="1">
              <a:off x="-6431514" y="-2448047"/>
              <a:ext cx="74772" cy="295340"/>
            </a:xfrm>
            <a:custGeom>
              <a:avLst/>
              <a:gdLst/>
              <a:ahLst/>
              <a:cxnLst/>
              <a:rect l="l" t="t" r="r" b="b"/>
              <a:pathLst>
                <a:path w="3113" h="12296" extrusionOk="0">
                  <a:moveTo>
                    <a:pt x="1556" y="0"/>
                  </a:moveTo>
                  <a:cubicBezTo>
                    <a:pt x="1189" y="0"/>
                    <a:pt x="822" y="151"/>
                    <a:pt x="519" y="454"/>
                  </a:cubicBezTo>
                  <a:cubicBezTo>
                    <a:pt x="1" y="973"/>
                    <a:pt x="1" y="1923"/>
                    <a:pt x="519" y="2442"/>
                  </a:cubicBezTo>
                  <a:cubicBezTo>
                    <a:pt x="606" y="2528"/>
                    <a:pt x="778" y="2615"/>
                    <a:pt x="865" y="2701"/>
                  </a:cubicBezTo>
                  <a:cubicBezTo>
                    <a:pt x="87" y="7109"/>
                    <a:pt x="1383" y="12036"/>
                    <a:pt x="1470" y="12295"/>
                  </a:cubicBezTo>
                  <a:lnTo>
                    <a:pt x="2248" y="12036"/>
                  </a:lnTo>
                  <a:cubicBezTo>
                    <a:pt x="2248" y="12036"/>
                    <a:pt x="865" y="7109"/>
                    <a:pt x="1643" y="2874"/>
                  </a:cubicBezTo>
                  <a:cubicBezTo>
                    <a:pt x="1989" y="2874"/>
                    <a:pt x="2334" y="2701"/>
                    <a:pt x="2594" y="2442"/>
                  </a:cubicBezTo>
                  <a:cubicBezTo>
                    <a:pt x="3112" y="1923"/>
                    <a:pt x="3112" y="973"/>
                    <a:pt x="2594" y="454"/>
                  </a:cubicBezTo>
                  <a:cubicBezTo>
                    <a:pt x="2291" y="151"/>
                    <a:pt x="1924" y="0"/>
                    <a:pt x="15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6"/>
            <p:cNvSpPr/>
            <p:nvPr/>
          </p:nvSpPr>
          <p:spPr>
            <a:xfrm rot="2225361" flipH="1">
              <a:off x="-6406759" y="-2340151"/>
              <a:ext cx="191025" cy="239039"/>
            </a:xfrm>
            <a:custGeom>
              <a:avLst/>
              <a:gdLst/>
              <a:ahLst/>
              <a:cxnLst/>
              <a:rect l="l" t="t" r="r" b="b"/>
              <a:pathLst>
                <a:path w="7953" h="9952" extrusionOk="0">
                  <a:moveTo>
                    <a:pt x="1142" y="0"/>
                  </a:moveTo>
                  <a:cubicBezTo>
                    <a:pt x="606" y="0"/>
                    <a:pt x="166" y="402"/>
                    <a:pt x="87" y="876"/>
                  </a:cubicBezTo>
                  <a:cubicBezTo>
                    <a:pt x="1" y="1481"/>
                    <a:pt x="433" y="1999"/>
                    <a:pt x="951" y="2172"/>
                  </a:cubicBezTo>
                  <a:cubicBezTo>
                    <a:pt x="1038" y="2172"/>
                    <a:pt x="1124" y="2086"/>
                    <a:pt x="1124" y="2086"/>
                  </a:cubicBezTo>
                  <a:cubicBezTo>
                    <a:pt x="3026" y="6321"/>
                    <a:pt x="7261" y="9778"/>
                    <a:pt x="7434" y="9951"/>
                  </a:cubicBezTo>
                  <a:lnTo>
                    <a:pt x="7952" y="9260"/>
                  </a:lnTo>
                  <a:cubicBezTo>
                    <a:pt x="7866" y="9260"/>
                    <a:pt x="3717" y="5889"/>
                    <a:pt x="1902" y="1827"/>
                  </a:cubicBezTo>
                  <a:cubicBezTo>
                    <a:pt x="2075" y="1654"/>
                    <a:pt x="2161" y="1481"/>
                    <a:pt x="2248" y="1222"/>
                  </a:cubicBezTo>
                  <a:cubicBezTo>
                    <a:pt x="2334" y="616"/>
                    <a:pt x="1902" y="98"/>
                    <a:pt x="1297" y="11"/>
                  </a:cubicBezTo>
                  <a:cubicBezTo>
                    <a:pt x="1245" y="4"/>
                    <a:pt x="1193" y="0"/>
                    <a:pt x="1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6"/>
            <p:cNvSpPr/>
            <p:nvPr/>
          </p:nvSpPr>
          <p:spPr>
            <a:xfrm rot="2225361" flipH="1">
              <a:off x="-6435016" y="-2208576"/>
              <a:ext cx="280304" cy="149447"/>
            </a:xfrm>
            <a:custGeom>
              <a:avLst/>
              <a:gdLst/>
              <a:ahLst/>
              <a:cxnLst/>
              <a:rect l="l" t="t" r="r" b="b"/>
              <a:pathLst>
                <a:path w="11670" h="6222" extrusionOk="0">
                  <a:moveTo>
                    <a:pt x="1725" y="0"/>
                  </a:moveTo>
                  <a:cubicBezTo>
                    <a:pt x="1553" y="0"/>
                    <a:pt x="1380" y="28"/>
                    <a:pt x="1211" y="85"/>
                  </a:cubicBezTo>
                  <a:cubicBezTo>
                    <a:pt x="433" y="430"/>
                    <a:pt x="1" y="1295"/>
                    <a:pt x="346" y="2073"/>
                  </a:cubicBezTo>
                  <a:cubicBezTo>
                    <a:pt x="544" y="2665"/>
                    <a:pt x="1093" y="3057"/>
                    <a:pt x="1725" y="3057"/>
                  </a:cubicBezTo>
                  <a:cubicBezTo>
                    <a:pt x="1923" y="3057"/>
                    <a:pt x="2129" y="3019"/>
                    <a:pt x="2334" y="2937"/>
                  </a:cubicBezTo>
                  <a:cubicBezTo>
                    <a:pt x="2421" y="2937"/>
                    <a:pt x="2594" y="2850"/>
                    <a:pt x="2680" y="2764"/>
                  </a:cubicBezTo>
                  <a:cubicBezTo>
                    <a:pt x="6310" y="5271"/>
                    <a:pt x="11323" y="6135"/>
                    <a:pt x="11583" y="6221"/>
                  </a:cubicBezTo>
                  <a:lnTo>
                    <a:pt x="11669" y="5357"/>
                  </a:lnTo>
                  <a:cubicBezTo>
                    <a:pt x="11669" y="5357"/>
                    <a:pt x="6742" y="4579"/>
                    <a:pt x="3199" y="2073"/>
                  </a:cubicBezTo>
                  <a:cubicBezTo>
                    <a:pt x="3285" y="1727"/>
                    <a:pt x="3371" y="1381"/>
                    <a:pt x="3199" y="1035"/>
                  </a:cubicBezTo>
                  <a:cubicBezTo>
                    <a:pt x="2928" y="359"/>
                    <a:pt x="2340" y="0"/>
                    <a:pt x="17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6"/>
            <p:cNvSpPr/>
            <p:nvPr/>
          </p:nvSpPr>
          <p:spPr>
            <a:xfrm rot="2225361" flipH="1">
              <a:off x="-6497557" y="-2066929"/>
              <a:ext cx="249151" cy="172650"/>
            </a:xfrm>
            <a:custGeom>
              <a:avLst/>
              <a:gdLst/>
              <a:ahLst/>
              <a:cxnLst/>
              <a:rect l="l" t="t" r="r" b="b"/>
              <a:pathLst>
                <a:path w="10373" h="7188" extrusionOk="0">
                  <a:moveTo>
                    <a:pt x="10113" y="0"/>
                  </a:moveTo>
                  <a:cubicBezTo>
                    <a:pt x="9854" y="87"/>
                    <a:pt x="4754" y="1815"/>
                    <a:pt x="1556" y="5100"/>
                  </a:cubicBezTo>
                  <a:cubicBezTo>
                    <a:pt x="1470" y="5100"/>
                    <a:pt x="1383" y="5100"/>
                    <a:pt x="1383" y="5013"/>
                  </a:cubicBezTo>
                  <a:cubicBezTo>
                    <a:pt x="1322" y="5004"/>
                    <a:pt x="1260" y="5000"/>
                    <a:pt x="1199" y="5000"/>
                  </a:cubicBezTo>
                  <a:cubicBezTo>
                    <a:pt x="660" y="5000"/>
                    <a:pt x="165" y="5334"/>
                    <a:pt x="87" y="5878"/>
                  </a:cubicBezTo>
                  <a:cubicBezTo>
                    <a:pt x="1" y="6483"/>
                    <a:pt x="346" y="7001"/>
                    <a:pt x="951" y="7174"/>
                  </a:cubicBezTo>
                  <a:cubicBezTo>
                    <a:pt x="1004" y="7183"/>
                    <a:pt x="1058" y="7187"/>
                    <a:pt x="1112" y="7187"/>
                  </a:cubicBezTo>
                  <a:cubicBezTo>
                    <a:pt x="1588" y="7187"/>
                    <a:pt x="2084" y="6853"/>
                    <a:pt x="2161" y="6310"/>
                  </a:cubicBezTo>
                  <a:cubicBezTo>
                    <a:pt x="2248" y="6050"/>
                    <a:pt x="2248" y="5878"/>
                    <a:pt x="2075" y="5618"/>
                  </a:cubicBezTo>
                  <a:cubicBezTo>
                    <a:pt x="5187" y="2507"/>
                    <a:pt x="10286" y="778"/>
                    <a:pt x="10373" y="778"/>
                  </a:cubicBezTo>
                  <a:lnTo>
                    <a:pt x="101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6"/>
            <p:cNvSpPr/>
            <p:nvPr/>
          </p:nvSpPr>
          <p:spPr>
            <a:xfrm rot="2225361" flipH="1">
              <a:off x="-6557445" y="-2072675"/>
              <a:ext cx="186869" cy="239039"/>
            </a:xfrm>
            <a:custGeom>
              <a:avLst/>
              <a:gdLst/>
              <a:ahLst/>
              <a:cxnLst/>
              <a:rect l="l" t="t" r="r" b="b"/>
              <a:pathLst>
                <a:path w="7780" h="9952" extrusionOk="0">
                  <a:moveTo>
                    <a:pt x="7002" y="0"/>
                  </a:moveTo>
                  <a:cubicBezTo>
                    <a:pt x="7002" y="0"/>
                    <a:pt x="5014" y="5013"/>
                    <a:pt x="1643" y="7952"/>
                  </a:cubicBezTo>
                  <a:cubicBezTo>
                    <a:pt x="1470" y="7866"/>
                    <a:pt x="1297" y="7779"/>
                    <a:pt x="1038" y="7779"/>
                  </a:cubicBezTo>
                  <a:cubicBezTo>
                    <a:pt x="433" y="7866"/>
                    <a:pt x="1" y="8471"/>
                    <a:pt x="87" y="9076"/>
                  </a:cubicBezTo>
                  <a:cubicBezTo>
                    <a:pt x="166" y="9549"/>
                    <a:pt x="678" y="9951"/>
                    <a:pt x="1161" y="9951"/>
                  </a:cubicBezTo>
                  <a:cubicBezTo>
                    <a:pt x="1207" y="9951"/>
                    <a:pt x="1252" y="9948"/>
                    <a:pt x="1297" y="9940"/>
                  </a:cubicBezTo>
                  <a:cubicBezTo>
                    <a:pt x="1902" y="9854"/>
                    <a:pt x="2334" y="9335"/>
                    <a:pt x="2248" y="8730"/>
                  </a:cubicBezTo>
                  <a:cubicBezTo>
                    <a:pt x="2248" y="8644"/>
                    <a:pt x="2162" y="8644"/>
                    <a:pt x="2162" y="8557"/>
                  </a:cubicBezTo>
                  <a:cubicBezTo>
                    <a:pt x="5705" y="5532"/>
                    <a:pt x="7693" y="519"/>
                    <a:pt x="7780" y="259"/>
                  </a:cubicBezTo>
                  <a:lnTo>
                    <a:pt x="70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2" name="Google Shape;1052;p26"/>
          <p:cNvGrpSpPr/>
          <p:nvPr/>
        </p:nvGrpSpPr>
        <p:grpSpPr>
          <a:xfrm>
            <a:off x="638022" y="105363"/>
            <a:ext cx="648615" cy="670084"/>
            <a:chOff x="-6049203" y="-3037437"/>
            <a:chExt cx="648615" cy="670084"/>
          </a:xfrm>
        </p:grpSpPr>
        <p:sp>
          <p:nvSpPr>
            <p:cNvPr id="1053" name="Google Shape;1053;p26"/>
            <p:cNvSpPr/>
            <p:nvPr/>
          </p:nvSpPr>
          <p:spPr>
            <a:xfrm rot="-474823" flipH="1">
              <a:off x="-6035986" y="-2796263"/>
              <a:ext cx="314919" cy="213783"/>
            </a:xfrm>
            <a:custGeom>
              <a:avLst/>
              <a:gdLst/>
              <a:ahLst/>
              <a:cxnLst/>
              <a:rect l="l" t="t" r="r" b="b"/>
              <a:pathLst>
                <a:path w="27573" h="18718" extrusionOk="0">
                  <a:moveTo>
                    <a:pt x="13841" y="1"/>
                  </a:moveTo>
                  <a:cubicBezTo>
                    <a:pt x="13285" y="1"/>
                    <a:pt x="12705" y="9"/>
                    <a:pt x="12101" y="27"/>
                  </a:cubicBezTo>
                  <a:cubicBezTo>
                    <a:pt x="3112" y="200"/>
                    <a:pt x="1" y="9880"/>
                    <a:pt x="1" y="9880"/>
                  </a:cubicBezTo>
                  <a:cubicBezTo>
                    <a:pt x="1" y="9880"/>
                    <a:pt x="3683" y="18717"/>
                    <a:pt x="12241" y="18717"/>
                  </a:cubicBezTo>
                  <a:cubicBezTo>
                    <a:pt x="12479" y="18717"/>
                    <a:pt x="12720" y="18710"/>
                    <a:pt x="12966" y="18696"/>
                  </a:cubicBezTo>
                  <a:cubicBezTo>
                    <a:pt x="21955" y="18091"/>
                    <a:pt x="25326" y="16017"/>
                    <a:pt x="27573" y="13337"/>
                  </a:cubicBezTo>
                  <a:cubicBezTo>
                    <a:pt x="27573" y="13337"/>
                    <a:pt x="26536" y="9967"/>
                    <a:pt x="22214" y="8929"/>
                  </a:cubicBezTo>
                  <a:cubicBezTo>
                    <a:pt x="26363" y="7460"/>
                    <a:pt x="27227" y="4003"/>
                    <a:pt x="27227" y="4003"/>
                  </a:cubicBezTo>
                  <a:cubicBezTo>
                    <a:pt x="24887" y="1663"/>
                    <a:pt x="21644" y="1"/>
                    <a:pt x="138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6"/>
            <p:cNvSpPr/>
            <p:nvPr/>
          </p:nvSpPr>
          <p:spPr>
            <a:xfrm rot="-474823" flipH="1">
              <a:off x="-5872770" y="-2693219"/>
              <a:ext cx="278393" cy="308169"/>
            </a:xfrm>
            <a:custGeom>
              <a:avLst/>
              <a:gdLst/>
              <a:ahLst/>
              <a:cxnLst/>
              <a:rect l="l" t="t" r="r" b="b"/>
              <a:pathLst>
                <a:path w="24375" h="26982" extrusionOk="0">
                  <a:moveTo>
                    <a:pt x="7822" y="0"/>
                  </a:moveTo>
                  <a:cubicBezTo>
                    <a:pt x="7464" y="0"/>
                    <a:pt x="7261" y="14"/>
                    <a:pt x="7261" y="14"/>
                  </a:cubicBezTo>
                  <a:cubicBezTo>
                    <a:pt x="7261" y="14"/>
                    <a:pt x="1" y="7015"/>
                    <a:pt x="3804" y="15226"/>
                  </a:cubicBezTo>
                  <a:cubicBezTo>
                    <a:pt x="7520" y="23438"/>
                    <a:pt x="10718" y="25858"/>
                    <a:pt x="14089" y="26981"/>
                  </a:cubicBezTo>
                  <a:cubicBezTo>
                    <a:pt x="14089" y="26981"/>
                    <a:pt x="16769" y="24734"/>
                    <a:pt x="16250" y="20239"/>
                  </a:cubicBezTo>
                  <a:lnTo>
                    <a:pt x="16250" y="20239"/>
                  </a:lnTo>
                  <a:cubicBezTo>
                    <a:pt x="18444" y="22899"/>
                    <a:pt x="20996" y="23206"/>
                    <a:pt x="22057" y="23206"/>
                  </a:cubicBezTo>
                  <a:cubicBezTo>
                    <a:pt x="22376" y="23206"/>
                    <a:pt x="22560" y="23178"/>
                    <a:pt x="22560" y="23178"/>
                  </a:cubicBezTo>
                  <a:cubicBezTo>
                    <a:pt x="24029" y="19980"/>
                    <a:pt x="24375" y="16004"/>
                    <a:pt x="20918" y="7707"/>
                  </a:cubicBezTo>
                  <a:cubicBezTo>
                    <a:pt x="17876" y="510"/>
                    <a:pt x="9993" y="0"/>
                    <a:pt x="78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6"/>
            <p:cNvSpPr/>
            <p:nvPr/>
          </p:nvSpPr>
          <p:spPr>
            <a:xfrm rot="-474823" flipH="1">
              <a:off x="-5900012" y="-3020442"/>
              <a:ext cx="268525" cy="312954"/>
            </a:xfrm>
            <a:custGeom>
              <a:avLst/>
              <a:gdLst/>
              <a:ahLst/>
              <a:cxnLst/>
              <a:rect l="l" t="t" r="r" b="b"/>
              <a:pathLst>
                <a:path w="23511" h="27401" extrusionOk="0">
                  <a:moveTo>
                    <a:pt x="12274" y="1"/>
                  </a:moveTo>
                  <a:cubicBezTo>
                    <a:pt x="9076" y="1384"/>
                    <a:pt x="6137" y="4063"/>
                    <a:pt x="3112" y="12534"/>
                  </a:cubicBezTo>
                  <a:cubicBezTo>
                    <a:pt x="0" y="21090"/>
                    <a:pt x="7952" y="27400"/>
                    <a:pt x="7952" y="27400"/>
                  </a:cubicBezTo>
                  <a:cubicBezTo>
                    <a:pt x="7952" y="27400"/>
                    <a:pt x="18065" y="27141"/>
                    <a:pt x="20744" y="18584"/>
                  </a:cubicBezTo>
                  <a:cubicBezTo>
                    <a:pt x="23510" y="9940"/>
                    <a:pt x="22819" y="6051"/>
                    <a:pt x="21090" y="2939"/>
                  </a:cubicBezTo>
                  <a:cubicBezTo>
                    <a:pt x="21090" y="2939"/>
                    <a:pt x="21064" y="2938"/>
                    <a:pt x="21014" y="2938"/>
                  </a:cubicBezTo>
                  <a:cubicBezTo>
                    <a:pt x="20495" y="2938"/>
                    <a:pt x="17407" y="3082"/>
                    <a:pt x="15040" y="6397"/>
                  </a:cubicBezTo>
                  <a:cubicBezTo>
                    <a:pt x="15212" y="1989"/>
                    <a:pt x="12274" y="1"/>
                    <a:pt x="12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6"/>
            <p:cNvSpPr/>
            <p:nvPr/>
          </p:nvSpPr>
          <p:spPr>
            <a:xfrm rot="-474823" flipH="1">
              <a:off x="-5732118" y="-2742662"/>
              <a:ext cx="314919" cy="263089"/>
            </a:xfrm>
            <a:custGeom>
              <a:avLst/>
              <a:gdLst/>
              <a:ahLst/>
              <a:cxnLst/>
              <a:rect l="l" t="t" r="r" b="b"/>
              <a:pathLst>
                <a:path w="27573" h="23035" extrusionOk="0">
                  <a:moveTo>
                    <a:pt x="16338" y="0"/>
                  </a:moveTo>
                  <a:cubicBezTo>
                    <a:pt x="13954" y="0"/>
                    <a:pt x="11335" y="647"/>
                    <a:pt x="8903" y="2628"/>
                  </a:cubicBezTo>
                  <a:cubicBezTo>
                    <a:pt x="1902" y="8333"/>
                    <a:pt x="259" y="11963"/>
                    <a:pt x="0" y="15507"/>
                  </a:cubicBezTo>
                  <a:cubicBezTo>
                    <a:pt x="0" y="15507"/>
                    <a:pt x="1464" y="16572"/>
                    <a:pt x="3820" y="16572"/>
                  </a:cubicBezTo>
                  <a:cubicBezTo>
                    <a:pt x="4752" y="16572"/>
                    <a:pt x="5825" y="16405"/>
                    <a:pt x="7001" y="15939"/>
                  </a:cubicBezTo>
                  <a:lnTo>
                    <a:pt x="7001" y="15939"/>
                  </a:lnTo>
                  <a:cubicBezTo>
                    <a:pt x="4495" y="19569"/>
                    <a:pt x="5791" y="22854"/>
                    <a:pt x="5791" y="22854"/>
                  </a:cubicBezTo>
                  <a:cubicBezTo>
                    <a:pt x="6453" y="22967"/>
                    <a:pt x="7127" y="23035"/>
                    <a:pt x="7832" y="23035"/>
                  </a:cubicBezTo>
                  <a:cubicBezTo>
                    <a:pt x="10903" y="23035"/>
                    <a:pt x="14565" y="21750"/>
                    <a:pt x="20398" y="17322"/>
                  </a:cubicBezTo>
                  <a:cubicBezTo>
                    <a:pt x="27572" y="11877"/>
                    <a:pt x="24461" y="2283"/>
                    <a:pt x="24461" y="2283"/>
                  </a:cubicBezTo>
                  <a:cubicBezTo>
                    <a:pt x="24461" y="2283"/>
                    <a:pt x="20816" y="0"/>
                    <a:pt x="16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6"/>
            <p:cNvSpPr/>
            <p:nvPr/>
          </p:nvSpPr>
          <p:spPr>
            <a:xfrm rot="-474823" flipH="1">
              <a:off x="-5751671" y="-2950990"/>
              <a:ext cx="317888" cy="254614"/>
            </a:xfrm>
            <a:custGeom>
              <a:avLst/>
              <a:gdLst/>
              <a:ahLst/>
              <a:cxnLst/>
              <a:rect l="l" t="t" r="r" b="b"/>
              <a:pathLst>
                <a:path w="27833" h="22293" extrusionOk="0">
                  <a:moveTo>
                    <a:pt x="8141" y="0"/>
                  </a:moveTo>
                  <a:cubicBezTo>
                    <a:pt x="7045" y="0"/>
                    <a:pt x="6053" y="164"/>
                    <a:pt x="5100" y="426"/>
                  </a:cubicBezTo>
                  <a:cubicBezTo>
                    <a:pt x="5100" y="426"/>
                    <a:pt x="4063" y="3796"/>
                    <a:pt x="7002" y="7167"/>
                  </a:cubicBezTo>
                  <a:cubicBezTo>
                    <a:pt x="6062" y="6886"/>
                    <a:pt x="5200" y="6775"/>
                    <a:pt x="4427" y="6775"/>
                  </a:cubicBezTo>
                  <a:cubicBezTo>
                    <a:pt x="1641" y="6775"/>
                    <a:pt x="0" y="8205"/>
                    <a:pt x="0" y="8205"/>
                  </a:cubicBezTo>
                  <a:cubicBezTo>
                    <a:pt x="605" y="11748"/>
                    <a:pt x="2507" y="15206"/>
                    <a:pt x="9940" y="20305"/>
                  </a:cubicBezTo>
                  <a:cubicBezTo>
                    <a:pt x="12143" y="21774"/>
                    <a:pt x="14398" y="22293"/>
                    <a:pt x="16485" y="22293"/>
                  </a:cubicBezTo>
                  <a:cubicBezTo>
                    <a:pt x="21523" y="22293"/>
                    <a:pt x="25585" y="19268"/>
                    <a:pt x="25585" y="19268"/>
                  </a:cubicBezTo>
                  <a:cubicBezTo>
                    <a:pt x="25585" y="19268"/>
                    <a:pt x="27832" y="9415"/>
                    <a:pt x="20139" y="4574"/>
                  </a:cubicBezTo>
                  <a:cubicBezTo>
                    <a:pt x="14629" y="1130"/>
                    <a:pt x="11024" y="0"/>
                    <a:pt x="8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6"/>
            <p:cNvSpPr/>
            <p:nvPr/>
          </p:nvSpPr>
          <p:spPr>
            <a:xfrm rot="-474823" flipH="1">
              <a:off x="-5759479" y="-2750389"/>
              <a:ext cx="86893" cy="86882"/>
            </a:xfrm>
            <a:custGeom>
              <a:avLst/>
              <a:gdLst/>
              <a:ahLst/>
              <a:cxnLst/>
              <a:rect l="l" t="t" r="r" b="b"/>
              <a:pathLst>
                <a:path w="7608" h="7607" extrusionOk="0">
                  <a:moveTo>
                    <a:pt x="3804" y="1"/>
                  </a:moveTo>
                  <a:cubicBezTo>
                    <a:pt x="1730" y="1"/>
                    <a:pt x="1" y="1643"/>
                    <a:pt x="1" y="3804"/>
                  </a:cubicBezTo>
                  <a:cubicBezTo>
                    <a:pt x="1" y="5878"/>
                    <a:pt x="1730" y="7607"/>
                    <a:pt x="3804" y="7607"/>
                  </a:cubicBezTo>
                  <a:cubicBezTo>
                    <a:pt x="5965" y="7607"/>
                    <a:pt x="7607" y="5878"/>
                    <a:pt x="7607" y="3804"/>
                  </a:cubicBezTo>
                  <a:cubicBezTo>
                    <a:pt x="7607" y="1643"/>
                    <a:pt x="5965" y="1"/>
                    <a:pt x="3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6"/>
            <p:cNvSpPr/>
            <p:nvPr/>
          </p:nvSpPr>
          <p:spPr>
            <a:xfrm rot="-474823" flipH="1">
              <a:off x="-5748091" y="-2685474"/>
              <a:ext cx="51350" cy="137672"/>
            </a:xfrm>
            <a:custGeom>
              <a:avLst/>
              <a:gdLst/>
              <a:ahLst/>
              <a:cxnLst/>
              <a:rect l="l" t="t" r="r" b="b"/>
              <a:pathLst>
                <a:path w="4496" h="12054" extrusionOk="0">
                  <a:moveTo>
                    <a:pt x="174" y="0"/>
                  </a:moveTo>
                  <a:cubicBezTo>
                    <a:pt x="174" y="260"/>
                    <a:pt x="1" y="5359"/>
                    <a:pt x="1816" y="9508"/>
                  </a:cubicBezTo>
                  <a:cubicBezTo>
                    <a:pt x="1730" y="9594"/>
                    <a:pt x="1643" y="9681"/>
                    <a:pt x="1557" y="9767"/>
                  </a:cubicBezTo>
                  <a:cubicBezTo>
                    <a:pt x="1125" y="10459"/>
                    <a:pt x="1384" y="11410"/>
                    <a:pt x="2075" y="11842"/>
                  </a:cubicBezTo>
                  <a:cubicBezTo>
                    <a:pt x="2306" y="11986"/>
                    <a:pt x="2556" y="12053"/>
                    <a:pt x="2802" y="12053"/>
                  </a:cubicBezTo>
                  <a:cubicBezTo>
                    <a:pt x="3295" y="12053"/>
                    <a:pt x="3775" y="11784"/>
                    <a:pt x="4063" y="11323"/>
                  </a:cubicBezTo>
                  <a:cubicBezTo>
                    <a:pt x="4495" y="10632"/>
                    <a:pt x="4323" y="9767"/>
                    <a:pt x="3631" y="9335"/>
                  </a:cubicBezTo>
                  <a:cubicBezTo>
                    <a:pt x="3378" y="9209"/>
                    <a:pt x="3125" y="9128"/>
                    <a:pt x="2872" y="9128"/>
                  </a:cubicBezTo>
                  <a:cubicBezTo>
                    <a:pt x="2779" y="9128"/>
                    <a:pt x="2687" y="9139"/>
                    <a:pt x="2594" y="9162"/>
                  </a:cubicBezTo>
                  <a:cubicBezTo>
                    <a:pt x="865" y="5186"/>
                    <a:pt x="1038" y="87"/>
                    <a:pt x="1038" y="87"/>
                  </a:cubicBezTo>
                  <a:lnTo>
                    <a:pt x="1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6"/>
            <p:cNvSpPr/>
            <p:nvPr/>
          </p:nvSpPr>
          <p:spPr>
            <a:xfrm rot="-474823" flipH="1">
              <a:off x="-5820341" y="-2692495"/>
              <a:ext cx="107611" cy="97743"/>
            </a:xfrm>
            <a:custGeom>
              <a:avLst/>
              <a:gdLst/>
              <a:ahLst/>
              <a:cxnLst/>
              <a:rect l="l" t="t" r="r" b="b"/>
              <a:pathLst>
                <a:path w="9422" h="8558" extrusionOk="0">
                  <a:moveTo>
                    <a:pt x="605" y="1"/>
                  </a:moveTo>
                  <a:lnTo>
                    <a:pt x="0" y="519"/>
                  </a:lnTo>
                  <a:cubicBezTo>
                    <a:pt x="87" y="692"/>
                    <a:pt x="3198" y="5187"/>
                    <a:pt x="7261" y="7348"/>
                  </a:cubicBezTo>
                  <a:cubicBezTo>
                    <a:pt x="7261" y="7434"/>
                    <a:pt x="7174" y="7520"/>
                    <a:pt x="7174" y="7520"/>
                  </a:cubicBezTo>
                  <a:cubicBezTo>
                    <a:pt x="7261" y="8125"/>
                    <a:pt x="7779" y="8558"/>
                    <a:pt x="8384" y="8558"/>
                  </a:cubicBezTo>
                  <a:cubicBezTo>
                    <a:pt x="8989" y="8471"/>
                    <a:pt x="9421" y="7953"/>
                    <a:pt x="9335" y="7348"/>
                  </a:cubicBezTo>
                  <a:cubicBezTo>
                    <a:pt x="9335" y="6867"/>
                    <a:pt x="8890" y="6387"/>
                    <a:pt x="8344" y="6387"/>
                  </a:cubicBezTo>
                  <a:cubicBezTo>
                    <a:pt x="8301" y="6387"/>
                    <a:pt x="8256" y="6390"/>
                    <a:pt x="8211" y="6397"/>
                  </a:cubicBezTo>
                  <a:cubicBezTo>
                    <a:pt x="7952" y="6397"/>
                    <a:pt x="7779" y="6483"/>
                    <a:pt x="7606" y="6656"/>
                  </a:cubicBezTo>
                  <a:cubicBezTo>
                    <a:pt x="3717" y="4582"/>
                    <a:pt x="692" y="87"/>
                    <a:pt x="6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6"/>
            <p:cNvSpPr/>
            <p:nvPr/>
          </p:nvSpPr>
          <p:spPr>
            <a:xfrm rot="-474823" flipH="1">
              <a:off x="-5862465" y="-2690671"/>
              <a:ext cx="133286" cy="45502"/>
            </a:xfrm>
            <a:custGeom>
              <a:avLst/>
              <a:gdLst/>
              <a:ahLst/>
              <a:cxnLst/>
              <a:rect l="l" t="t" r="r" b="b"/>
              <a:pathLst>
                <a:path w="11670" h="3984" extrusionOk="0">
                  <a:moveTo>
                    <a:pt x="1" y="1"/>
                  </a:moveTo>
                  <a:lnTo>
                    <a:pt x="1" y="779"/>
                  </a:lnTo>
                  <a:cubicBezTo>
                    <a:pt x="87" y="779"/>
                    <a:pt x="5446" y="779"/>
                    <a:pt x="9422" y="2767"/>
                  </a:cubicBezTo>
                  <a:cubicBezTo>
                    <a:pt x="9422" y="3026"/>
                    <a:pt x="9422" y="3285"/>
                    <a:pt x="9508" y="3458"/>
                  </a:cubicBezTo>
                  <a:cubicBezTo>
                    <a:pt x="9732" y="3793"/>
                    <a:pt x="10063" y="3984"/>
                    <a:pt x="10410" y="3984"/>
                  </a:cubicBezTo>
                  <a:cubicBezTo>
                    <a:pt x="10600" y="3984"/>
                    <a:pt x="10794" y="3926"/>
                    <a:pt x="10978" y="3804"/>
                  </a:cubicBezTo>
                  <a:cubicBezTo>
                    <a:pt x="11496" y="3545"/>
                    <a:pt x="11669" y="2853"/>
                    <a:pt x="11410" y="2335"/>
                  </a:cubicBezTo>
                  <a:cubicBezTo>
                    <a:pt x="11176" y="2042"/>
                    <a:pt x="10823" y="1829"/>
                    <a:pt x="10459" y="1829"/>
                  </a:cubicBezTo>
                  <a:cubicBezTo>
                    <a:pt x="10285" y="1829"/>
                    <a:pt x="10108" y="1877"/>
                    <a:pt x="9941" y="1989"/>
                  </a:cubicBezTo>
                  <a:cubicBezTo>
                    <a:pt x="9854" y="1989"/>
                    <a:pt x="9854" y="2075"/>
                    <a:pt x="9768" y="2075"/>
                  </a:cubicBezTo>
                  <a:cubicBezTo>
                    <a:pt x="5705" y="1"/>
                    <a:pt x="260"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6"/>
            <p:cNvSpPr/>
            <p:nvPr/>
          </p:nvSpPr>
          <p:spPr>
            <a:xfrm rot="-474823" flipH="1">
              <a:off x="-5883278" y="-2746908"/>
              <a:ext cx="141178" cy="44212"/>
            </a:xfrm>
            <a:custGeom>
              <a:avLst/>
              <a:gdLst/>
              <a:ahLst/>
              <a:cxnLst/>
              <a:rect l="l" t="t" r="r" b="b"/>
              <a:pathLst>
                <a:path w="12361" h="3871" extrusionOk="0">
                  <a:moveTo>
                    <a:pt x="10731" y="1"/>
                  </a:moveTo>
                  <a:cubicBezTo>
                    <a:pt x="10248" y="1"/>
                    <a:pt x="9778" y="210"/>
                    <a:pt x="9509" y="586"/>
                  </a:cubicBezTo>
                  <a:cubicBezTo>
                    <a:pt x="9422" y="759"/>
                    <a:pt x="9336" y="846"/>
                    <a:pt x="9336" y="1018"/>
                  </a:cubicBezTo>
                  <a:cubicBezTo>
                    <a:pt x="9248" y="1017"/>
                    <a:pt x="9160" y="1016"/>
                    <a:pt x="9071" y="1016"/>
                  </a:cubicBezTo>
                  <a:cubicBezTo>
                    <a:pt x="4663" y="1016"/>
                    <a:pt x="255" y="3095"/>
                    <a:pt x="1" y="3179"/>
                  </a:cubicBezTo>
                  <a:lnTo>
                    <a:pt x="347" y="3871"/>
                  </a:lnTo>
                  <a:cubicBezTo>
                    <a:pt x="433" y="3871"/>
                    <a:pt x="5014" y="1796"/>
                    <a:pt x="9249" y="1796"/>
                  </a:cubicBezTo>
                  <a:cubicBezTo>
                    <a:pt x="9336" y="2142"/>
                    <a:pt x="9595" y="2488"/>
                    <a:pt x="9854" y="2661"/>
                  </a:cubicBezTo>
                  <a:cubicBezTo>
                    <a:pt x="10127" y="2865"/>
                    <a:pt x="10427" y="2962"/>
                    <a:pt x="10721" y="2962"/>
                  </a:cubicBezTo>
                  <a:cubicBezTo>
                    <a:pt x="11174" y="2962"/>
                    <a:pt x="11615" y="2734"/>
                    <a:pt x="11929" y="2315"/>
                  </a:cubicBezTo>
                  <a:cubicBezTo>
                    <a:pt x="12361" y="1624"/>
                    <a:pt x="12188" y="759"/>
                    <a:pt x="11583" y="241"/>
                  </a:cubicBezTo>
                  <a:cubicBezTo>
                    <a:pt x="11322" y="77"/>
                    <a:pt x="11024" y="1"/>
                    <a:pt x="10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6"/>
            <p:cNvSpPr/>
            <p:nvPr/>
          </p:nvSpPr>
          <p:spPr>
            <a:xfrm rot="-474823" flipH="1">
              <a:off x="-5825047" y="-2828844"/>
              <a:ext cx="84906" cy="117639"/>
            </a:xfrm>
            <a:custGeom>
              <a:avLst/>
              <a:gdLst/>
              <a:ahLst/>
              <a:cxnLst/>
              <a:rect l="l" t="t" r="r" b="b"/>
              <a:pathLst>
                <a:path w="7434" h="10300" extrusionOk="0">
                  <a:moveTo>
                    <a:pt x="6149" y="0"/>
                  </a:moveTo>
                  <a:cubicBezTo>
                    <a:pt x="6088" y="0"/>
                    <a:pt x="6026" y="5"/>
                    <a:pt x="5964" y="13"/>
                  </a:cubicBezTo>
                  <a:cubicBezTo>
                    <a:pt x="5359" y="186"/>
                    <a:pt x="5014" y="705"/>
                    <a:pt x="5186" y="1310"/>
                  </a:cubicBezTo>
                  <a:cubicBezTo>
                    <a:pt x="5186" y="1569"/>
                    <a:pt x="5359" y="1742"/>
                    <a:pt x="5532" y="1915"/>
                  </a:cubicBezTo>
                  <a:cubicBezTo>
                    <a:pt x="3976" y="6064"/>
                    <a:pt x="0" y="9694"/>
                    <a:pt x="0" y="9694"/>
                  </a:cubicBezTo>
                  <a:lnTo>
                    <a:pt x="519" y="10299"/>
                  </a:lnTo>
                  <a:cubicBezTo>
                    <a:pt x="692" y="10126"/>
                    <a:pt x="4668" y="6496"/>
                    <a:pt x="6310" y="2088"/>
                  </a:cubicBezTo>
                  <a:cubicBezTo>
                    <a:pt x="6310" y="2088"/>
                    <a:pt x="6349" y="2126"/>
                    <a:pt x="6400" y="2126"/>
                  </a:cubicBezTo>
                  <a:cubicBezTo>
                    <a:pt x="6425" y="2126"/>
                    <a:pt x="6454" y="2117"/>
                    <a:pt x="6483" y="2088"/>
                  </a:cubicBezTo>
                  <a:cubicBezTo>
                    <a:pt x="7002" y="2001"/>
                    <a:pt x="7434" y="1396"/>
                    <a:pt x="7261" y="878"/>
                  </a:cubicBezTo>
                  <a:cubicBezTo>
                    <a:pt x="7183" y="335"/>
                    <a:pt x="6688" y="0"/>
                    <a:pt x="6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6"/>
            <p:cNvSpPr/>
            <p:nvPr/>
          </p:nvSpPr>
          <p:spPr>
            <a:xfrm rot="-474823" flipH="1">
              <a:off x="-5761446" y="-2854172"/>
              <a:ext cx="35554" cy="140436"/>
            </a:xfrm>
            <a:custGeom>
              <a:avLst/>
              <a:gdLst/>
              <a:ahLst/>
              <a:cxnLst/>
              <a:rect l="l" t="t" r="r" b="b"/>
              <a:pathLst>
                <a:path w="3113" h="12296" extrusionOk="0">
                  <a:moveTo>
                    <a:pt x="1556" y="0"/>
                  </a:moveTo>
                  <a:cubicBezTo>
                    <a:pt x="1189" y="0"/>
                    <a:pt x="822" y="151"/>
                    <a:pt x="519" y="454"/>
                  </a:cubicBezTo>
                  <a:cubicBezTo>
                    <a:pt x="1" y="973"/>
                    <a:pt x="1" y="1923"/>
                    <a:pt x="519" y="2442"/>
                  </a:cubicBezTo>
                  <a:cubicBezTo>
                    <a:pt x="606" y="2528"/>
                    <a:pt x="778" y="2615"/>
                    <a:pt x="865" y="2701"/>
                  </a:cubicBezTo>
                  <a:cubicBezTo>
                    <a:pt x="87" y="7109"/>
                    <a:pt x="1383" y="12036"/>
                    <a:pt x="1470" y="12295"/>
                  </a:cubicBezTo>
                  <a:lnTo>
                    <a:pt x="2248" y="12036"/>
                  </a:lnTo>
                  <a:cubicBezTo>
                    <a:pt x="2248" y="12036"/>
                    <a:pt x="865" y="7109"/>
                    <a:pt x="1643" y="2874"/>
                  </a:cubicBezTo>
                  <a:cubicBezTo>
                    <a:pt x="1989" y="2874"/>
                    <a:pt x="2334" y="2701"/>
                    <a:pt x="2594" y="2442"/>
                  </a:cubicBezTo>
                  <a:cubicBezTo>
                    <a:pt x="3112" y="1923"/>
                    <a:pt x="3112" y="973"/>
                    <a:pt x="2594" y="454"/>
                  </a:cubicBezTo>
                  <a:cubicBezTo>
                    <a:pt x="2291" y="151"/>
                    <a:pt x="1924" y="0"/>
                    <a:pt x="15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6"/>
            <p:cNvSpPr/>
            <p:nvPr/>
          </p:nvSpPr>
          <p:spPr>
            <a:xfrm rot="-474823" flipH="1">
              <a:off x="-5734421" y="-2841841"/>
              <a:ext cx="90833" cy="113664"/>
            </a:xfrm>
            <a:custGeom>
              <a:avLst/>
              <a:gdLst/>
              <a:ahLst/>
              <a:cxnLst/>
              <a:rect l="l" t="t" r="r" b="b"/>
              <a:pathLst>
                <a:path w="7953" h="9952" extrusionOk="0">
                  <a:moveTo>
                    <a:pt x="1142" y="0"/>
                  </a:moveTo>
                  <a:cubicBezTo>
                    <a:pt x="606" y="0"/>
                    <a:pt x="166" y="402"/>
                    <a:pt x="87" y="876"/>
                  </a:cubicBezTo>
                  <a:cubicBezTo>
                    <a:pt x="1" y="1481"/>
                    <a:pt x="433" y="1999"/>
                    <a:pt x="951" y="2172"/>
                  </a:cubicBezTo>
                  <a:cubicBezTo>
                    <a:pt x="1038" y="2172"/>
                    <a:pt x="1124" y="2086"/>
                    <a:pt x="1124" y="2086"/>
                  </a:cubicBezTo>
                  <a:cubicBezTo>
                    <a:pt x="3026" y="6321"/>
                    <a:pt x="7261" y="9778"/>
                    <a:pt x="7434" y="9951"/>
                  </a:cubicBezTo>
                  <a:lnTo>
                    <a:pt x="7952" y="9260"/>
                  </a:lnTo>
                  <a:cubicBezTo>
                    <a:pt x="7866" y="9260"/>
                    <a:pt x="3717" y="5889"/>
                    <a:pt x="1902" y="1827"/>
                  </a:cubicBezTo>
                  <a:cubicBezTo>
                    <a:pt x="2075" y="1654"/>
                    <a:pt x="2161" y="1481"/>
                    <a:pt x="2248" y="1222"/>
                  </a:cubicBezTo>
                  <a:cubicBezTo>
                    <a:pt x="2334" y="616"/>
                    <a:pt x="1902" y="98"/>
                    <a:pt x="1297" y="11"/>
                  </a:cubicBezTo>
                  <a:cubicBezTo>
                    <a:pt x="1245" y="4"/>
                    <a:pt x="1193" y="0"/>
                    <a:pt x="1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6"/>
            <p:cNvSpPr/>
            <p:nvPr/>
          </p:nvSpPr>
          <p:spPr>
            <a:xfrm rot="-474823" flipH="1">
              <a:off x="-5720972" y="-2796876"/>
              <a:ext cx="133286" cy="71063"/>
            </a:xfrm>
            <a:custGeom>
              <a:avLst/>
              <a:gdLst/>
              <a:ahLst/>
              <a:cxnLst/>
              <a:rect l="l" t="t" r="r" b="b"/>
              <a:pathLst>
                <a:path w="11670" h="6222" extrusionOk="0">
                  <a:moveTo>
                    <a:pt x="1725" y="0"/>
                  </a:moveTo>
                  <a:cubicBezTo>
                    <a:pt x="1553" y="0"/>
                    <a:pt x="1380" y="28"/>
                    <a:pt x="1211" y="85"/>
                  </a:cubicBezTo>
                  <a:cubicBezTo>
                    <a:pt x="433" y="430"/>
                    <a:pt x="1" y="1295"/>
                    <a:pt x="346" y="2073"/>
                  </a:cubicBezTo>
                  <a:cubicBezTo>
                    <a:pt x="544" y="2665"/>
                    <a:pt x="1093" y="3057"/>
                    <a:pt x="1725" y="3057"/>
                  </a:cubicBezTo>
                  <a:cubicBezTo>
                    <a:pt x="1923" y="3057"/>
                    <a:pt x="2129" y="3019"/>
                    <a:pt x="2334" y="2937"/>
                  </a:cubicBezTo>
                  <a:cubicBezTo>
                    <a:pt x="2421" y="2937"/>
                    <a:pt x="2594" y="2850"/>
                    <a:pt x="2680" y="2764"/>
                  </a:cubicBezTo>
                  <a:cubicBezTo>
                    <a:pt x="6310" y="5271"/>
                    <a:pt x="11323" y="6135"/>
                    <a:pt x="11583" y="6221"/>
                  </a:cubicBezTo>
                  <a:lnTo>
                    <a:pt x="11669" y="5357"/>
                  </a:lnTo>
                  <a:cubicBezTo>
                    <a:pt x="11669" y="5357"/>
                    <a:pt x="6742" y="4579"/>
                    <a:pt x="3199" y="2073"/>
                  </a:cubicBezTo>
                  <a:cubicBezTo>
                    <a:pt x="3285" y="1727"/>
                    <a:pt x="3371" y="1381"/>
                    <a:pt x="3199" y="1035"/>
                  </a:cubicBezTo>
                  <a:cubicBezTo>
                    <a:pt x="2928" y="359"/>
                    <a:pt x="2340" y="0"/>
                    <a:pt x="17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6"/>
            <p:cNvSpPr/>
            <p:nvPr/>
          </p:nvSpPr>
          <p:spPr>
            <a:xfrm rot="-474823" flipH="1">
              <a:off x="-5688306" y="-2724613"/>
              <a:ext cx="118473" cy="82096"/>
            </a:xfrm>
            <a:custGeom>
              <a:avLst/>
              <a:gdLst/>
              <a:ahLst/>
              <a:cxnLst/>
              <a:rect l="l" t="t" r="r" b="b"/>
              <a:pathLst>
                <a:path w="10373" h="7188" extrusionOk="0">
                  <a:moveTo>
                    <a:pt x="10113" y="0"/>
                  </a:moveTo>
                  <a:cubicBezTo>
                    <a:pt x="9854" y="87"/>
                    <a:pt x="4754" y="1815"/>
                    <a:pt x="1556" y="5100"/>
                  </a:cubicBezTo>
                  <a:cubicBezTo>
                    <a:pt x="1470" y="5100"/>
                    <a:pt x="1383" y="5100"/>
                    <a:pt x="1383" y="5013"/>
                  </a:cubicBezTo>
                  <a:cubicBezTo>
                    <a:pt x="1322" y="5004"/>
                    <a:pt x="1260" y="5000"/>
                    <a:pt x="1199" y="5000"/>
                  </a:cubicBezTo>
                  <a:cubicBezTo>
                    <a:pt x="660" y="5000"/>
                    <a:pt x="165" y="5334"/>
                    <a:pt x="87" y="5878"/>
                  </a:cubicBezTo>
                  <a:cubicBezTo>
                    <a:pt x="1" y="6483"/>
                    <a:pt x="346" y="7001"/>
                    <a:pt x="951" y="7174"/>
                  </a:cubicBezTo>
                  <a:cubicBezTo>
                    <a:pt x="1004" y="7183"/>
                    <a:pt x="1058" y="7187"/>
                    <a:pt x="1112" y="7187"/>
                  </a:cubicBezTo>
                  <a:cubicBezTo>
                    <a:pt x="1588" y="7187"/>
                    <a:pt x="2084" y="6853"/>
                    <a:pt x="2161" y="6310"/>
                  </a:cubicBezTo>
                  <a:cubicBezTo>
                    <a:pt x="2248" y="6050"/>
                    <a:pt x="2248" y="5878"/>
                    <a:pt x="2075" y="5618"/>
                  </a:cubicBezTo>
                  <a:cubicBezTo>
                    <a:pt x="5187" y="2507"/>
                    <a:pt x="10286" y="778"/>
                    <a:pt x="10373" y="778"/>
                  </a:cubicBezTo>
                  <a:lnTo>
                    <a:pt x="101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6"/>
            <p:cNvSpPr/>
            <p:nvPr/>
          </p:nvSpPr>
          <p:spPr>
            <a:xfrm rot="-474823" flipH="1">
              <a:off x="-5694869" y="-2700567"/>
              <a:ext cx="88857" cy="113664"/>
            </a:xfrm>
            <a:custGeom>
              <a:avLst/>
              <a:gdLst/>
              <a:ahLst/>
              <a:cxnLst/>
              <a:rect l="l" t="t" r="r" b="b"/>
              <a:pathLst>
                <a:path w="7780" h="9952" extrusionOk="0">
                  <a:moveTo>
                    <a:pt x="7002" y="0"/>
                  </a:moveTo>
                  <a:cubicBezTo>
                    <a:pt x="7002" y="0"/>
                    <a:pt x="5014" y="5013"/>
                    <a:pt x="1643" y="7952"/>
                  </a:cubicBezTo>
                  <a:cubicBezTo>
                    <a:pt x="1470" y="7866"/>
                    <a:pt x="1297" y="7779"/>
                    <a:pt x="1038" y="7779"/>
                  </a:cubicBezTo>
                  <a:cubicBezTo>
                    <a:pt x="433" y="7866"/>
                    <a:pt x="1" y="8471"/>
                    <a:pt x="87" y="9076"/>
                  </a:cubicBezTo>
                  <a:cubicBezTo>
                    <a:pt x="166" y="9549"/>
                    <a:pt x="678" y="9951"/>
                    <a:pt x="1161" y="9951"/>
                  </a:cubicBezTo>
                  <a:cubicBezTo>
                    <a:pt x="1207" y="9951"/>
                    <a:pt x="1252" y="9948"/>
                    <a:pt x="1297" y="9940"/>
                  </a:cubicBezTo>
                  <a:cubicBezTo>
                    <a:pt x="1902" y="9854"/>
                    <a:pt x="2334" y="9335"/>
                    <a:pt x="2248" y="8730"/>
                  </a:cubicBezTo>
                  <a:cubicBezTo>
                    <a:pt x="2248" y="8644"/>
                    <a:pt x="2162" y="8644"/>
                    <a:pt x="2162" y="8557"/>
                  </a:cubicBezTo>
                  <a:cubicBezTo>
                    <a:pt x="5705" y="5532"/>
                    <a:pt x="7693" y="519"/>
                    <a:pt x="7780" y="259"/>
                  </a:cubicBezTo>
                  <a:lnTo>
                    <a:pt x="70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9" name="Google Shape;1069;p26"/>
          <p:cNvGrpSpPr/>
          <p:nvPr/>
        </p:nvGrpSpPr>
        <p:grpSpPr>
          <a:xfrm>
            <a:off x="8216625" y="3479367"/>
            <a:ext cx="1394488" cy="1430552"/>
            <a:chOff x="-6779475" y="-3068033"/>
            <a:chExt cx="1394488" cy="1430552"/>
          </a:xfrm>
        </p:grpSpPr>
        <p:sp>
          <p:nvSpPr>
            <p:cNvPr id="1070" name="Google Shape;1070;p26"/>
            <p:cNvSpPr/>
            <p:nvPr/>
          </p:nvSpPr>
          <p:spPr>
            <a:xfrm rot="-670807" flipH="1">
              <a:off x="-6742171" y="-2535061"/>
              <a:ext cx="662327" cy="449622"/>
            </a:xfrm>
            <a:custGeom>
              <a:avLst/>
              <a:gdLst/>
              <a:ahLst/>
              <a:cxnLst/>
              <a:rect l="l" t="t" r="r" b="b"/>
              <a:pathLst>
                <a:path w="27573" h="18718" extrusionOk="0">
                  <a:moveTo>
                    <a:pt x="13841" y="1"/>
                  </a:moveTo>
                  <a:cubicBezTo>
                    <a:pt x="13285" y="1"/>
                    <a:pt x="12705" y="9"/>
                    <a:pt x="12101" y="27"/>
                  </a:cubicBezTo>
                  <a:cubicBezTo>
                    <a:pt x="3112" y="200"/>
                    <a:pt x="1" y="9880"/>
                    <a:pt x="1" y="9880"/>
                  </a:cubicBezTo>
                  <a:cubicBezTo>
                    <a:pt x="1" y="9880"/>
                    <a:pt x="3683" y="18717"/>
                    <a:pt x="12241" y="18717"/>
                  </a:cubicBezTo>
                  <a:cubicBezTo>
                    <a:pt x="12479" y="18717"/>
                    <a:pt x="12720" y="18710"/>
                    <a:pt x="12966" y="18696"/>
                  </a:cubicBezTo>
                  <a:cubicBezTo>
                    <a:pt x="21955" y="18091"/>
                    <a:pt x="25326" y="16017"/>
                    <a:pt x="27573" y="13337"/>
                  </a:cubicBezTo>
                  <a:cubicBezTo>
                    <a:pt x="27573" y="13337"/>
                    <a:pt x="26536" y="9967"/>
                    <a:pt x="22214" y="8929"/>
                  </a:cubicBezTo>
                  <a:cubicBezTo>
                    <a:pt x="26363" y="7460"/>
                    <a:pt x="27227" y="4003"/>
                    <a:pt x="27227" y="4003"/>
                  </a:cubicBezTo>
                  <a:cubicBezTo>
                    <a:pt x="24887" y="1663"/>
                    <a:pt x="21644" y="1"/>
                    <a:pt x="138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6"/>
            <p:cNvSpPr/>
            <p:nvPr/>
          </p:nvSpPr>
          <p:spPr>
            <a:xfrm rot="-670807" flipH="1">
              <a:off x="-6381348" y="-2336225"/>
              <a:ext cx="585508" cy="648131"/>
            </a:xfrm>
            <a:custGeom>
              <a:avLst/>
              <a:gdLst/>
              <a:ahLst/>
              <a:cxnLst/>
              <a:rect l="l" t="t" r="r" b="b"/>
              <a:pathLst>
                <a:path w="24375" h="26982" extrusionOk="0">
                  <a:moveTo>
                    <a:pt x="7822" y="0"/>
                  </a:moveTo>
                  <a:cubicBezTo>
                    <a:pt x="7464" y="0"/>
                    <a:pt x="7261" y="14"/>
                    <a:pt x="7261" y="14"/>
                  </a:cubicBezTo>
                  <a:cubicBezTo>
                    <a:pt x="7261" y="14"/>
                    <a:pt x="1" y="7015"/>
                    <a:pt x="3804" y="15226"/>
                  </a:cubicBezTo>
                  <a:cubicBezTo>
                    <a:pt x="7520" y="23438"/>
                    <a:pt x="10718" y="25858"/>
                    <a:pt x="14089" y="26981"/>
                  </a:cubicBezTo>
                  <a:cubicBezTo>
                    <a:pt x="14089" y="26981"/>
                    <a:pt x="16769" y="24734"/>
                    <a:pt x="16250" y="20239"/>
                  </a:cubicBezTo>
                  <a:lnTo>
                    <a:pt x="16250" y="20239"/>
                  </a:lnTo>
                  <a:cubicBezTo>
                    <a:pt x="18444" y="22899"/>
                    <a:pt x="20996" y="23206"/>
                    <a:pt x="22057" y="23206"/>
                  </a:cubicBezTo>
                  <a:cubicBezTo>
                    <a:pt x="22376" y="23206"/>
                    <a:pt x="22560" y="23178"/>
                    <a:pt x="22560" y="23178"/>
                  </a:cubicBezTo>
                  <a:cubicBezTo>
                    <a:pt x="24029" y="19980"/>
                    <a:pt x="24375" y="16004"/>
                    <a:pt x="20918" y="7707"/>
                  </a:cubicBezTo>
                  <a:cubicBezTo>
                    <a:pt x="17876" y="510"/>
                    <a:pt x="9993" y="0"/>
                    <a:pt x="78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6"/>
            <p:cNvSpPr/>
            <p:nvPr/>
          </p:nvSpPr>
          <p:spPr>
            <a:xfrm rot="-670807" flipH="1">
              <a:off x="-6477524" y="-3019527"/>
              <a:ext cx="564754" cy="658195"/>
            </a:xfrm>
            <a:custGeom>
              <a:avLst/>
              <a:gdLst/>
              <a:ahLst/>
              <a:cxnLst/>
              <a:rect l="l" t="t" r="r" b="b"/>
              <a:pathLst>
                <a:path w="23511" h="27401" extrusionOk="0">
                  <a:moveTo>
                    <a:pt x="12274" y="1"/>
                  </a:moveTo>
                  <a:cubicBezTo>
                    <a:pt x="9076" y="1384"/>
                    <a:pt x="6137" y="4063"/>
                    <a:pt x="3112" y="12534"/>
                  </a:cubicBezTo>
                  <a:cubicBezTo>
                    <a:pt x="0" y="21090"/>
                    <a:pt x="7952" y="27400"/>
                    <a:pt x="7952" y="27400"/>
                  </a:cubicBezTo>
                  <a:cubicBezTo>
                    <a:pt x="7952" y="27400"/>
                    <a:pt x="18065" y="27141"/>
                    <a:pt x="20744" y="18584"/>
                  </a:cubicBezTo>
                  <a:cubicBezTo>
                    <a:pt x="23510" y="9940"/>
                    <a:pt x="22819" y="6051"/>
                    <a:pt x="21090" y="2939"/>
                  </a:cubicBezTo>
                  <a:cubicBezTo>
                    <a:pt x="21090" y="2939"/>
                    <a:pt x="21064" y="2938"/>
                    <a:pt x="21014" y="2938"/>
                  </a:cubicBezTo>
                  <a:cubicBezTo>
                    <a:pt x="20495" y="2938"/>
                    <a:pt x="17407" y="3082"/>
                    <a:pt x="15040" y="6397"/>
                  </a:cubicBezTo>
                  <a:cubicBezTo>
                    <a:pt x="15212" y="1989"/>
                    <a:pt x="12274" y="1"/>
                    <a:pt x="12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6"/>
            <p:cNvSpPr/>
            <p:nvPr/>
          </p:nvSpPr>
          <p:spPr>
            <a:xfrm rot="-670807" flipH="1">
              <a:off x="-6094672" y="-2459057"/>
              <a:ext cx="662327" cy="553320"/>
            </a:xfrm>
            <a:custGeom>
              <a:avLst/>
              <a:gdLst/>
              <a:ahLst/>
              <a:cxnLst/>
              <a:rect l="l" t="t" r="r" b="b"/>
              <a:pathLst>
                <a:path w="27573" h="23035" extrusionOk="0">
                  <a:moveTo>
                    <a:pt x="16338" y="0"/>
                  </a:moveTo>
                  <a:cubicBezTo>
                    <a:pt x="13954" y="0"/>
                    <a:pt x="11335" y="647"/>
                    <a:pt x="8903" y="2628"/>
                  </a:cubicBezTo>
                  <a:cubicBezTo>
                    <a:pt x="1902" y="8333"/>
                    <a:pt x="259" y="11963"/>
                    <a:pt x="0" y="15507"/>
                  </a:cubicBezTo>
                  <a:cubicBezTo>
                    <a:pt x="0" y="15507"/>
                    <a:pt x="1464" y="16572"/>
                    <a:pt x="3820" y="16572"/>
                  </a:cubicBezTo>
                  <a:cubicBezTo>
                    <a:pt x="4752" y="16572"/>
                    <a:pt x="5825" y="16405"/>
                    <a:pt x="7001" y="15939"/>
                  </a:cubicBezTo>
                  <a:lnTo>
                    <a:pt x="7001" y="15939"/>
                  </a:lnTo>
                  <a:cubicBezTo>
                    <a:pt x="4495" y="19569"/>
                    <a:pt x="5791" y="22854"/>
                    <a:pt x="5791" y="22854"/>
                  </a:cubicBezTo>
                  <a:cubicBezTo>
                    <a:pt x="6453" y="22967"/>
                    <a:pt x="7127" y="23035"/>
                    <a:pt x="7832" y="23035"/>
                  </a:cubicBezTo>
                  <a:cubicBezTo>
                    <a:pt x="10903" y="23035"/>
                    <a:pt x="14565" y="21750"/>
                    <a:pt x="20398" y="17322"/>
                  </a:cubicBezTo>
                  <a:cubicBezTo>
                    <a:pt x="27572" y="11877"/>
                    <a:pt x="24461" y="2283"/>
                    <a:pt x="24461" y="2283"/>
                  </a:cubicBezTo>
                  <a:cubicBezTo>
                    <a:pt x="24461" y="2283"/>
                    <a:pt x="20816" y="0"/>
                    <a:pt x="16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6"/>
            <p:cNvSpPr/>
            <p:nvPr/>
          </p:nvSpPr>
          <p:spPr>
            <a:xfrm rot="-670807" flipH="1">
              <a:off x="-6161248" y="-2894355"/>
              <a:ext cx="668572" cy="535497"/>
            </a:xfrm>
            <a:custGeom>
              <a:avLst/>
              <a:gdLst/>
              <a:ahLst/>
              <a:cxnLst/>
              <a:rect l="l" t="t" r="r" b="b"/>
              <a:pathLst>
                <a:path w="27833" h="22293" extrusionOk="0">
                  <a:moveTo>
                    <a:pt x="8141" y="0"/>
                  </a:moveTo>
                  <a:cubicBezTo>
                    <a:pt x="7045" y="0"/>
                    <a:pt x="6053" y="164"/>
                    <a:pt x="5100" y="426"/>
                  </a:cubicBezTo>
                  <a:cubicBezTo>
                    <a:pt x="5100" y="426"/>
                    <a:pt x="4063" y="3796"/>
                    <a:pt x="7002" y="7167"/>
                  </a:cubicBezTo>
                  <a:cubicBezTo>
                    <a:pt x="6062" y="6886"/>
                    <a:pt x="5200" y="6775"/>
                    <a:pt x="4427" y="6775"/>
                  </a:cubicBezTo>
                  <a:cubicBezTo>
                    <a:pt x="1641" y="6775"/>
                    <a:pt x="0" y="8205"/>
                    <a:pt x="0" y="8205"/>
                  </a:cubicBezTo>
                  <a:cubicBezTo>
                    <a:pt x="605" y="11748"/>
                    <a:pt x="2507" y="15206"/>
                    <a:pt x="9940" y="20305"/>
                  </a:cubicBezTo>
                  <a:cubicBezTo>
                    <a:pt x="12143" y="21774"/>
                    <a:pt x="14398" y="22293"/>
                    <a:pt x="16485" y="22293"/>
                  </a:cubicBezTo>
                  <a:cubicBezTo>
                    <a:pt x="21523" y="22293"/>
                    <a:pt x="25585" y="19268"/>
                    <a:pt x="25585" y="19268"/>
                  </a:cubicBezTo>
                  <a:cubicBezTo>
                    <a:pt x="25585" y="19268"/>
                    <a:pt x="27832" y="9415"/>
                    <a:pt x="20139" y="4574"/>
                  </a:cubicBezTo>
                  <a:cubicBezTo>
                    <a:pt x="14629" y="1130"/>
                    <a:pt x="11024" y="0"/>
                    <a:pt x="8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6"/>
            <p:cNvSpPr/>
            <p:nvPr/>
          </p:nvSpPr>
          <p:spPr>
            <a:xfrm rot="-670807" flipH="1">
              <a:off x="-6163268" y="-2457990"/>
              <a:ext cx="182751" cy="182727"/>
            </a:xfrm>
            <a:custGeom>
              <a:avLst/>
              <a:gdLst/>
              <a:ahLst/>
              <a:cxnLst/>
              <a:rect l="l" t="t" r="r" b="b"/>
              <a:pathLst>
                <a:path w="7608" h="7607" extrusionOk="0">
                  <a:moveTo>
                    <a:pt x="3804" y="1"/>
                  </a:moveTo>
                  <a:cubicBezTo>
                    <a:pt x="1730" y="1"/>
                    <a:pt x="1" y="1643"/>
                    <a:pt x="1" y="3804"/>
                  </a:cubicBezTo>
                  <a:cubicBezTo>
                    <a:pt x="1" y="5878"/>
                    <a:pt x="1730" y="7607"/>
                    <a:pt x="3804" y="7607"/>
                  </a:cubicBezTo>
                  <a:cubicBezTo>
                    <a:pt x="5965" y="7607"/>
                    <a:pt x="7607" y="5878"/>
                    <a:pt x="7607" y="3804"/>
                  </a:cubicBezTo>
                  <a:cubicBezTo>
                    <a:pt x="7607" y="1643"/>
                    <a:pt x="5965" y="1"/>
                    <a:pt x="3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6"/>
            <p:cNvSpPr/>
            <p:nvPr/>
          </p:nvSpPr>
          <p:spPr>
            <a:xfrm rot="-670807" flipH="1">
              <a:off x="-6128467" y="-2320987"/>
              <a:ext cx="107998" cy="289547"/>
            </a:xfrm>
            <a:custGeom>
              <a:avLst/>
              <a:gdLst/>
              <a:ahLst/>
              <a:cxnLst/>
              <a:rect l="l" t="t" r="r" b="b"/>
              <a:pathLst>
                <a:path w="4496" h="12054" extrusionOk="0">
                  <a:moveTo>
                    <a:pt x="174" y="0"/>
                  </a:moveTo>
                  <a:cubicBezTo>
                    <a:pt x="174" y="260"/>
                    <a:pt x="1" y="5359"/>
                    <a:pt x="1816" y="9508"/>
                  </a:cubicBezTo>
                  <a:cubicBezTo>
                    <a:pt x="1730" y="9594"/>
                    <a:pt x="1643" y="9681"/>
                    <a:pt x="1557" y="9767"/>
                  </a:cubicBezTo>
                  <a:cubicBezTo>
                    <a:pt x="1125" y="10459"/>
                    <a:pt x="1384" y="11410"/>
                    <a:pt x="2075" y="11842"/>
                  </a:cubicBezTo>
                  <a:cubicBezTo>
                    <a:pt x="2306" y="11986"/>
                    <a:pt x="2556" y="12053"/>
                    <a:pt x="2802" y="12053"/>
                  </a:cubicBezTo>
                  <a:cubicBezTo>
                    <a:pt x="3295" y="12053"/>
                    <a:pt x="3775" y="11784"/>
                    <a:pt x="4063" y="11323"/>
                  </a:cubicBezTo>
                  <a:cubicBezTo>
                    <a:pt x="4495" y="10632"/>
                    <a:pt x="4323" y="9767"/>
                    <a:pt x="3631" y="9335"/>
                  </a:cubicBezTo>
                  <a:cubicBezTo>
                    <a:pt x="3378" y="9209"/>
                    <a:pt x="3125" y="9128"/>
                    <a:pt x="2872" y="9128"/>
                  </a:cubicBezTo>
                  <a:cubicBezTo>
                    <a:pt x="2779" y="9128"/>
                    <a:pt x="2687" y="9139"/>
                    <a:pt x="2594" y="9162"/>
                  </a:cubicBezTo>
                  <a:cubicBezTo>
                    <a:pt x="865" y="5186"/>
                    <a:pt x="1038" y="87"/>
                    <a:pt x="1038" y="87"/>
                  </a:cubicBezTo>
                  <a:lnTo>
                    <a:pt x="1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6"/>
            <p:cNvSpPr/>
            <p:nvPr/>
          </p:nvSpPr>
          <p:spPr>
            <a:xfrm rot="-670807" flipH="1">
              <a:off x="-6283509" y="-2330373"/>
              <a:ext cx="226325" cy="205570"/>
            </a:xfrm>
            <a:custGeom>
              <a:avLst/>
              <a:gdLst/>
              <a:ahLst/>
              <a:cxnLst/>
              <a:rect l="l" t="t" r="r" b="b"/>
              <a:pathLst>
                <a:path w="9422" h="8558" extrusionOk="0">
                  <a:moveTo>
                    <a:pt x="605" y="1"/>
                  </a:moveTo>
                  <a:lnTo>
                    <a:pt x="0" y="519"/>
                  </a:lnTo>
                  <a:cubicBezTo>
                    <a:pt x="87" y="692"/>
                    <a:pt x="3198" y="5187"/>
                    <a:pt x="7261" y="7348"/>
                  </a:cubicBezTo>
                  <a:cubicBezTo>
                    <a:pt x="7261" y="7434"/>
                    <a:pt x="7174" y="7520"/>
                    <a:pt x="7174" y="7520"/>
                  </a:cubicBezTo>
                  <a:cubicBezTo>
                    <a:pt x="7261" y="8125"/>
                    <a:pt x="7779" y="8558"/>
                    <a:pt x="8384" y="8558"/>
                  </a:cubicBezTo>
                  <a:cubicBezTo>
                    <a:pt x="8989" y="8471"/>
                    <a:pt x="9421" y="7953"/>
                    <a:pt x="9335" y="7348"/>
                  </a:cubicBezTo>
                  <a:cubicBezTo>
                    <a:pt x="9335" y="6867"/>
                    <a:pt x="8890" y="6387"/>
                    <a:pt x="8344" y="6387"/>
                  </a:cubicBezTo>
                  <a:cubicBezTo>
                    <a:pt x="8301" y="6387"/>
                    <a:pt x="8256" y="6390"/>
                    <a:pt x="8211" y="6397"/>
                  </a:cubicBezTo>
                  <a:cubicBezTo>
                    <a:pt x="7952" y="6397"/>
                    <a:pt x="7779" y="6483"/>
                    <a:pt x="7606" y="6656"/>
                  </a:cubicBezTo>
                  <a:cubicBezTo>
                    <a:pt x="3717" y="4582"/>
                    <a:pt x="692" y="87"/>
                    <a:pt x="6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6"/>
            <p:cNvSpPr/>
            <p:nvPr/>
          </p:nvSpPr>
          <p:spPr>
            <a:xfrm rot="-670807" flipH="1">
              <a:off x="-6374918" y="-2322942"/>
              <a:ext cx="280323" cy="95699"/>
            </a:xfrm>
            <a:custGeom>
              <a:avLst/>
              <a:gdLst/>
              <a:ahLst/>
              <a:cxnLst/>
              <a:rect l="l" t="t" r="r" b="b"/>
              <a:pathLst>
                <a:path w="11670" h="3984" extrusionOk="0">
                  <a:moveTo>
                    <a:pt x="1" y="1"/>
                  </a:moveTo>
                  <a:lnTo>
                    <a:pt x="1" y="779"/>
                  </a:lnTo>
                  <a:cubicBezTo>
                    <a:pt x="87" y="779"/>
                    <a:pt x="5446" y="779"/>
                    <a:pt x="9422" y="2767"/>
                  </a:cubicBezTo>
                  <a:cubicBezTo>
                    <a:pt x="9422" y="3026"/>
                    <a:pt x="9422" y="3285"/>
                    <a:pt x="9508" y="3458"/>
                  </a:cubicBezTo>
                  <a:cubicBezTo>
                    <a:pt x="9732" y="3793"/>
                    <a:pt x="10063" y="3984"/>
                    <a:pt x="10410" y="3984"/>
                  </a:cubicBezTo>
                  <a:cubicBezTo>
                    <a:pt x="10600" y="3984"/>
                    <a:pt x="10794" y="3926"/>
                    <a:pt x="10978" y="3804"/>
                  </a:cubicBezTo>
                  <a:cubicBezTo>
                    <a:pt x="11496" y="3545"/>
                    <a:pt x="11669" y="2853"/>
                    <a:pt x="11410" y="2335"/>
                  </a:cubicBezTo>
                  <a:cubicBezTo>
                    <a:pt x="11176" y="2042"/>
                    <a:pt x="10823" y="1829"/>
                    <a:pt x="10459" y="1829"/>
                  </a:cubicBezTo>
                  <a:cubicBezTo>
                    <a:pt x="10285" y="1829"/>
                    <a:pt x="10108" y="1877"/>
                    <a:pt x="9941" y="1989"/>
                  </a:cubicBezTo>
                  <a:cubicBezTo>
                    <a:pt x="9854" y="1989"/>
                    <a:pt x="9854" y="2075"/>
                    <a:pt x="9768" y="2075"/>
                  </a:cubicBezTo>
                  <a:cubicBezTo>
                    <a:pt x="5705" y="1"/>
                    <a:pt x="260"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6"/>
            <p:cNvSpPr/>
            <p:nvPr/>
          </p:nvSpPr>
          <p:spPr>
            <a:xfrm rot="-670807" flipH="1">
              <a:off x="-6425463" y="-2439011"/>
              <a:ext cx="296922" cy="92985"/>
            </a:xfrm>
            <a:custGeom>
              <a:avLst/>
              <a:gdLst/>
              <a:ahLst/>
              <a:cxnLst/>
              <a:rect l="l" t="t" r="r" b="b"/>
              <a:pathLst>
                <a:path w="12361" h="3871" extrusionOk="0">
                  <a:moveTo>
                    <a:pt x="10731" y="1"/>
                  </a:moveTo>
                  <a:cubicBezTo>
                    <a:pt x="10248" y="1"/>
                    <a:pt x="9778" y="210"/>
                    <a:pt x="9509" y="586"/>
                  </a:cubicBezTo>
                  <a:cubicBezTo>
                    <a:pt x="9422" y="759"/>
                    <a:pt x="9336" y="846"/>
                    <a:pt x="9336" y="1018"/>
                  </a:cubicBezTo>
                  <a:cubicBezTo>
                    <a:pt x="9248" y="1017"/>
                    <a:pt x="9160" y="1016"/>
                    <a:pt x="9071" y="1016"/>
                  </a:cubicBezTo>
                  <a:cubicBezTo>
                    <a:pt x="4663" y="1016"/>
                    <a:pt x="255" y="3095"/>
                    <a:pt x="1" y="3179"/>
                  </a:cubicBezTo>
                  <a:lnTo>
                    <a:pt x="347" y="3871"/>
                  </a:lnTo>
                  <a:cubicBezTo>
                    <a:pt x="433" y="3871"/>
                    <a:pt x="5014" y="1796"/>
                    <a:pt x="9249" y="1796"/>
                  </a:cubicBezTo>
                  <a:cubicBezTo>
                    <a:pt x="9336" y="2142"/>
                    <a:pt x="9595" y="2488"/>
                    <a:pt x="9854" y="2661"/>
                  </a:cubicBezTo>
                  <a:cubicBezTo>
                    <a:pt x="10127" y="2865"/>
                    <a:pt x="10427" y="2962"/>
                    <a:pt x="10721" y="2962"/>
                  </a:cubicBezTo>
                  <a:cubicBezTo>
                    <a:pt x="11174" y="2962"/>
                    <a:pt x="11615" y="2734"/>
                    <a:pt x="11929" y="2315"/>
                  </a:cubicBezTo>
                  <a:cubicBezTo>
                    <a:pt x="12361" y="1624"/>
                    <a:pt x="12188" y="759"/>
                    <a:pt x="11583" y="241"/>
                  </a:cubicBezTo>
                  <a:cubicBezTo>
                    <a:pt x="11322" y="77"/>
                    <a:pt x="11024" y="1"/>
                    <a:pt x="10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6"/>
            <p:cNvSpPr/>
            <p:nvPr/>
          </p:nvSpPr>
          <p:spPr>
            <a:xfrm rot="-670807" flipH="1">
              <a:off x="-6308530" y="-2614806"/>
              <a:ext cx="178571" cy="247415"/>
            </a:xfrm>
            <a:custGeom>
              <a:avLst/>
              <a:gdLst/>
              <a:ahLst/>
              <a:cxnLst/>
              <a:rect l="l" t="t" r="r" b="b"/>
              <a:pathLst>
                <a:path w="7434" h="10300" extrusionOk="0">
                  <a:moveTo>
                    <a:pt x="6149" y="0"/>
                  </a:moveTo>
                  <a:cubicBezTo>
                    <a:pt x="6088" y="0"/>
                    <a:pt x="6026" y="5"/>
                    <a:pt x="5964" y="13"/>
                  </a:cubicBezTo>
                  <a:cubicBezTo>
                    <a:pt x="5359" y="186"/>
                    <a:pt x="5014" y="705"/>
                    <a:pt x="5186" y="1310"/>
                  </a:cubicBezTo>
                  <a:cubicBezTo>
                    <a:pt x="5186" y="1569"/>
                    <a:pt x="5359" y="1742"/>
                    <a:pt x="5532" y="1915"/>
                  </a:cubicBezTo>
                  <a:cubicBezTo>
                    <a:pt x="3976" y="6064"/>
                    <a:pt x="0" y="9694"/>
                    <a:pt x="0" y="9694"/>
                  </a:cubicBezTo>
                  <a:lnTo>
                    <a:pt x="519" y="10299"/>
                  </a:lnTo>
                  <a:cubicBezTo>
                    <a:pt x="692" y="10126"/>
                    <a:pt x="4668" y="6496"/>
                    <a:pt x="6310" y="2088"/>
                  </a:cubicBezTo>
                  <a:cubicBezTo>
                    <a:pt x="6310" y="2088"/>
                    <a:pt x="6349" y="2126"/>
                    <a:pt x="6400" y="2126"/>
                  </a:cubicBezTo>
                  <a:cubicBezTo>
                    <a:pt x="6425" y="2126"/>
                    <a:pt x="6454" y="2117"/>
                    <a:pt x="6483" y="2088"/>
                  </a:cubicBezTo>
                  <a:cubicBezTo>
                    <a:pt x="7002" y="2001"/>
                    <a:pt x="7434" y="1396"/>
                    <a:pt x="7261" y="878"/>
                  </a:cubicBezTo>
                  <a:cubicBezTo>
                    <a:pt x="7183" y="335"/>
                    <a:pt x="6688" y="0"/>
                    <a:pt x="6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6"/>
            <p:cNvSpPr/>
            <p:nvPr/>
          </p:nvSpPr>
          <p:spPr>
            <a:xfrm rot="-670807" flipH="1">
              <a:off x="-6176571" y="-2672700"/>
              <a:ext cx="74777" cy="295360"/>
            </a:xfrm>
            <a:custGeom>
              <a:avLst/>
              <a:gdLst/>
              <a:ahLst/>
              <a:cxnLst/>
              <a:rect l="l" t="t" r="r" b="b"/>
              <a:pathLst>
                <a:path w="3113" h="12296" extrusionOk="0">
                  <a:moveTo>
                    <a:pt x="1556" y="0"/>
                  </a:moveTo>
                  <a:cubicBezTo>
                    <a:pt x="1189" y="0"/>
                    <a:pt x="822" y="151"/>
                    <a:pt x="519" y="454"/>
                  </a:cubicBezTo>
                  <a:cubicBezTo>
                    <a:pt x="1" y="973"/>
                    <a:pt x="1" y="1923"/>
                    <a:pt x="519" y="2442"/>
                  </a:cubicBezTo>
                  <a:cubicBezTo>
                    <a:pt x="606" y="2528"/>
                    <a:pt x="778" y="2615"/>
                    <a:pt x="865" y="2701"/>
                  </a:cubicBezTo>
                  <a:cubicBezTo>
                    <a:pt x="87" y="7109"/>
                    <a:pt x="1383" y="12036"/>
                    <a:pt x="1470" y="12295"/>
                  </a:cubicBezTo>
                  <a:lnTo>
                    <a:pt x="2248" y="12036"/>
                  </a:lnTo>
                  <a:cubicBezTo>
                    <a:pt x="2248" y="12036"/>
                    <a:pt x="865" y="7109"/>
                    <a:pt x="1643" y="2874"/>
                  </a:cubicBezTo>
                  <a:cubicBezTo>
                    <a:pt x="1989" y="2874"/>
                    <a:pt x="2334" y="2701"/>
                    <a:pt x="2594" y="2442"/>
                  </a:cubicBezTo>
                  <a:cubicBezTo>
                    <a:pt x="3112" y="1923"/>
                    <a:pt x="3112" y="973"/>
                    <a:pt x="2594" y="454"/>
                  </a:cubicBezTo>
                  <a:cubicBezTo>
                    <a:pt x="2291" y="151"/>
                    <a:pt x="1924" y="0"/>
                    <a:pt x="15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6"/>
            <p:cNvSpPr/>
            <p:nvPr/>
          </p:nvSpPr>
          <p:spPr>
            <a:xfrm rot="-670807" flipH="1">
              <a:off x="-6120024" y="-2653326"/>
              <a:ext cx="191038" cy="239056"/>
            </a:xfrm>
            <a:custGeom>
              <a:avLst/>
              <a:gdLst/>
              <a:ahLst/>
              <a:cxnLst/>
              <a:rect l="l" t="t" r="r" b="b"/>
              <a:pathLst>
                <a:path w="7953" h="9952" extrusionOk="0">
                  <a:moveTo>
                    <a:pt x="1142" y="0"/>
                  </a:moveTo>
                  <a:cubicBezTo>
                    <a:pt x="606" y="0"/>
                    <a:pt x="166" y="402"/>
                    <a:pt x="87" y="876"/>
                  </a:cubicBezTo>
                  <a:cubicBezTo>
                    <a:pt x="1" y="1481"/>
                    <a:pt x="433" y="1999"/>
                    <a:pt x="951" y="2172"/>
                  </a:cubicBezTo>
                  <a:cubicBezTo>
                    <a:pt x="1038" y="2172"/>
                    <a:pt x="1124" y="2086"/>
                    <a:pt x="1124" y="2086"/>
                  </a:cubicBezTo>
                  <a:cubicBezTo>
                    <a:pt x="3026" y="6321"/>
                    <a:pt x="7261" y="9778"/>
                    <a:pt x="7434" y="9951"/>
                  </a:cubicBezTo>
                  <a:lnTo>
                    <a:pt x="7952" y="9260"/>
                  </a:lnTo>
                  <a:cubicBezTo>
                    <a:pt x="7866" y="9260"/>
                    <a:pt x="3717" y="5889"/>
                    <a:pt x="1902" y="1827"/>
                  </a:cubicBezTo>
                  <a:cubicBezTo>
                    <a:pt x="2075" y="1654"/>
                    <a:pt x="2161" y="1481"/>
                    <a:pt x="2248" y="1222"/>
                  </a:cubicBezTo>
                  <a:cubicBezTo>
                    <a:pt x="2334" y="616"/>
                    <a:pt x="1902" y="98"/>
                    <a:pt x="1297" y="11"/>
                  </a:cubicBezTo>
                  <a:cubicBezTo>
                    <a:pt x="1245" y="4"/>
                    <a:pt x="1193" y="0"/>
                    <a:pt x="1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6"/>
            <p:cNvSpPr/>
            <p:nvPr/>
          </p:nvSpPr>
          <p:spPr>
            <a:xfrm rot="-670807" flipH="1">
              <a:off x="-6089002" y="-2562996"/>
              <a:ext cx="280323" cy="149458"/>
            </a:xfrm>
            <a:custGeom>
              <a:avLst/>
              <a:gdLst/>
              <a:ahLst/>
              <a:cxnLst/>
              <a:rect l="l" t="t" r="r" b="b"/>
              <a:pathLst>
                <a:path w="11670" h="6222" extrusionOk="0">
                  <a:moveTo>
                    <a:pt x="1725" y="0"/>
                  </a:moveTo>
                  <a:cubicBezTo>
                    <a:pt x="1553" y="0"/>
                    <a:pt x="1380" y="28"/>
                    <a:pt x="1211" y="85"/>
                  </a:cubicBezTo>
                  <a:cubicBezTo>
                    <a:pt x="433" y="430"/>
                    <a:pt x="1" y="1295"/>
                    <a:pt x="346" y="2073"/>
                  </a:cubicBezTo>
                  <a:cubicBezTo>
                    <a:pt x="544" y="2665"/>
                    <a:pt x="1093" y="3057"/>
                    <a:pt x="1725" y="3057"/>
                  </a:cubicBezTo>
                  <a:cubicBezTo>
                    <a:pt x="1923" y="3057"/>
                    <a:pt x="2129" y="3019"/>
                    <a:pt x="2334" y="2937"/>
                  </a:cubicBezTo>
                  <a:cubicBezTo>
                    <a:pt x="2421" y="2937"/>
                    <a:pt x="2594" y="2850"/>
                    <a:pt x="2680" y="2764"/>
                  </a:cubicBezTo>
                  <a:cubicBezTo>
                    <a:pt x="6310" y="5271"/>
                    <a:pt x="11323" y="6135"/>
                    <a:pt x="11583" y="6221"/>
                  </a:cubicBezTo>
                  <a:lnTo>
                    <a:pt x="11669" y="5357"/>
                  </a:lnTo>
                  <a:cubicBezTo>
                    <a:pt x="11669" y="5357"/>
                    <a:pt x="6742" y="4579"/>
                    <a:pt x="3199" y="2073"/>
                  </a:cubicBezTo>
                  <a:cubicBezTo>
                    <a:pt x="3285" y="1727"/>
                    <a:pt x="3371" y="1381"/>
                    <a:pt x="3199" y="1035"/>
                  </a:cubicBezTo>
                  <a:cubicBezTo>
                    <a:pt x="2928" y="359"/>
                    <a:pt x="2340" y="0"/>
                    <a:pt x="17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6"/>
            <p:cNvSpPr/>
            <p:nvPr/>
          </p:nvSpPr>
          <p:spPr>
            <a:xfrm rot="-670807" flipH="1">
              <a:off x="-6011049" y="-2414295"/>
              <a:ext cx="249168" cy="172662"/>
            </a:xfrm>
            <a:custGeom>
              <a:avLst/>
              <a:gdLst/>
              <a:ahLst/>
              <a:cxnLst/>
              <a:rect l="l" t="t" r="r" b="b"/>
              <a:pathLst>
                <a:path w="10373" h="7188" extrusionOk="0">
                  <a:moveTo>
                    <a:pt x="10113" y="0"/>
                  </a:moveTo>
                  <a:cubicBezTo>
                    <a:pt x="9854" y="87"/>
                    <a:pt x="4754" y="1815"/>
                    <a:pt x="1556" y="5100"/>
                  </a:cubicBezTo>
                  <a:cubicBezTo>
                    <a:pt x="1470" y="5100"/>
                    <a:pt x="1383" y="5100"/>
                    <a:pt x="1383" y="5013"/>
                  </a:cubicBezTo>
                  <a:cubicBezTo>
                    <a:pt x="1322" y="5004"/>
                    <a:pt x="1260" y="5000"/>
                    <a:pt x="1199" y="5000"/>
                  </a:cubicBezTo>
                  <a:cubicBezTo>
                    <a:pt x="660" y="5000"/>
                    <a:pt x="165" y="5334"/>
                    <a:pt x="87" y="5878"/>
                  </a:cubicBezTo>
                  <a:cubicBezTo>
                    <a:pt x="1" y="6483"/>
                    <a:pt x="346" y="7001"/>
                    <a:pt x="951" y="7174"/>
                  </a:cubicBezTo>
                  <a:cubicBezTo>
                    <a:pt x="1004" y="7183"/>
                    <a:pt x="1058" y="7187"/>
                    <a:pt x="1112" y="7187"/>
                  </a:cubicBezTo>
                  <a:cubicBezTo>
                    <a:pt x="1588" y="7187"/>
                    <a:pt x="2084" y="6853"/>
                    <a:pt x="2161" y="6310"/>
                  </a:cubicBezTo>
                  <a:cubicBezTo>
                    <a:pt x="2248" y="6050"/>
                    <a:pt x="2248" y="5878"/>
                    <a:pt x="2075" y="5618"/>
                  </a:cubicBezTo>
                  <a:cubicBezTo>
                    <a:pt x="5187" y="2507"/>
                    <a:pt x="10286" y="778"/>
                    <a:pt x="10373" y="778"/>
                  </a:cubicBezTo>
                  <a:lnTo>
                    <a:pt x="101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6"/>
            <p:cNvSpPr/>
            <p:nvPr/>
          </p:nvSpPr>
          <p:spPr>
            <a:xfrm rot="-670807" flipH="1">
              <a:off x="-6020009" y="-2361284"/>
              <a:ext cx="186882" cy="239056"/>
            </a:xfrm>
            <a:custGeom>
              <a:avLst/>
              <a:gdLst/>
              <a:ahLst/>
              <a:cxnLst/>
              <a:rect l="l" t="t" r="r" b="b"/>
              <a:pathLst>
                <a:path w="7780" h="9952" extrusionOk="0">
                  <a:moveTo>
                    <a:pt x="7002" y="0"/>
                  </a:moveTo>
                  <a:cubicBezTo>
                    <a:pt x="7002" y="0"/>
                    <a:pt x="5014" y="5013"/>
                    <a:pt x="1643" y="7952"/>
                  </a:cubicBezTo>
                  <a:cubicBezTo>
                    <a:pt x="1470" y="7866"/>
                    <a:pt x="1297" y="7779"/>
                    <a:pt x="1038" y="7779"/>
                  </a:cubicBezTo>
                  <a:cubicBezTo>
                    <a:pt x="433" y="7866"/>
                    <a:pt x="1" y="8471"/>
                    <a:pt x="87" y="9076"/>
                  </a:cubicBezTo>
                  <a:cubicBezTo>
                    <a:pt x="166" y="9549"/>
                    <a:pt x="678" y="9951"/>
                    <a:pt x="1161" y="9951"/>
                  </a:cubicBezTo>
                  <a:cubicBezTo>
                    <a:pt x="1207" y="9951"/>
                    <a:pt x="1252" y="9948"/>
                    <a:pt x="1297" y="9940"/>
                  </a:cubicBezTo>
                  <a:cubicBezTo>
                    <a:pt x="1902" y="9854"/>
                    <a:pt x="2334" y="9335"/>
                    <a:pt x="2248" y="8730"/>
                  </a:cubicBezTo>
                  <a:cubicBezTo>
                    <a:pt x="2248" y="8644"/>
                    <a:pt x="2162" y="8644"/>
                    <a:pt x="2162" y="8557"/>
                  </a:cubicBezTo>
                  <a:cubicBezTo>
                    <a:pt x="5705" y="5532"/>
                    <a:pt x="7693" y="519"/>
                    <a:pt x="7780" y="259"/>
                  </a:cubicBezTo>
                  <a:lnTo>
                    <a:pt x="70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6" name="Google Shape;1086;p26"/>
          <p:cNvGrpSpPr/>
          <p:nvPr/>
        </p:nvGrpSpPr>
        <p:grpSpPr>
          <a:xfrm>
            <a:off x="7920500" y="4464131"/>
            <a:ext cx="699539" cy="709043"/>
            <a:chOff x="1080875" y="1168931"/>
            <a:chExt cx="699539" cy="709043"/>
          </a:xfrm>
        </p:grpSpPr>
        <p:sp>
          <p:nvSpPr>
            <p:cNvPr id="1087" name="Google Shape;1087;p26"/>
            <p:cNvSpPr/>
            <p:nvPr/>
          </p:nvSpPr>
          <p:spPr>
            <a:xfrm rot="1704977" flipH="1">
              <a:off x="1112770" y="1337392"/>
              <a:ext cx="314914" cy="213780"/>
            </a:xfrm>
            <a:custGeom>
              <a:avLst/>
              <a:gdLst/>
              <a:ahLst/>
              <a:cxnLst/>
              <a:rect l="l" t="t" r="r" b="b"/>
              <a:pathLst>
                <a:path w="27573" h="18718" extrusionOk="0">
                  <a:moveTo>
                    <a:pt x="13841" y="1"/>
                  </a:moveTo>
                  <a:cubicBezTo>
                    <a:pt x="13285" y="1"/>
                    <a:pt x="12705" y="9"/>
                    <a:pt x="12101" y="27"/>
                  </a:cubicBezTo>
                  <a:cubicBezTo>
                    <a:pt x="3112" y="200"/>
                    <a:pt x="1" y="9880"/>
                    <a:pt x="1" y="9880"/>
                  </a:cubicBezTo>
                  <a:cubicBezTo>
                    <a:pt x="1" y="9880"/>
                    <a:pt x="3683" y="18717"/>
                    <a:pt x="12241" y="18717"/>
                  </a:cubicBezTo>
                  <a:cubicBezTo>
                    <a:pt x="12479" y="18717"/>
                    <a:pt x="12720" y="18710"/>
                    <a:pt x="12966" y="18696"/>
                  </a:cubicBezTo>
                  <a:cubicBezTo>
                    <a:pt x="21955" y="18091"/>
                    <a:pt x="25326" y="16017"/>
                    <a:pt x="27573" y="13337"/>
                  </a:cubicBezTo>
                  <a:cubicBezTo>
                    <a:pt x="27573" y="13337"/>
                    <a:pt x="26536" y="9967"/>
                    <a:pt x="22214" y="8929"/>
                  </a:cubicBezTo>
                  <a:cubicBezTo>
                    <a:pt x="26363" y="7460"/>
                    <a:pt x="27227" y="4003"/>
                    <a:pt x="27227" y="4003"/>
                  </a:cubicBezTo>
                  <a:cubicBezTo>
                    <a:pt x="24887" y="1663"/>
                    <a:pt x="21644" y="1"/>
                    <a:pt x="138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6"/>
            <p:cNvSpPr/>
            <p:nvPr/>
          </p:nvSpPr>
          <p:spPr>
            <a:xfrm rot="1704977" flipH="1">
              <a:off x="1158799" y="1497109"/>
              <a:ext cx="278389" cy="308164"/>
            </a:xfrm>
            <a:custGeom>
              <a:avLst/>
              <a:gdLst/>
              <a:ahLst/>
              <a:cxnLst/>
              <a:rect l="l" t="t" r="r" b="b"/>
              <a:pathLst>
                <a:path w="24375" h="26982" extrusionOk="0">
                  <a:moveTo>
                    <a:pt x="7822" y="0"/>
                  </a:moveTo>
                  <a:cubicBezTo>
                    <a:pt x="7464" y="0"/>
                    <a:pt x="7261" y="14"/>
                    <a:pt x="7261" y="14"/>
                  </a:cubicBezTo>
                  <a:cubicBezTo>
                    <a:pt x="7261" y="14"/>
                    <a:pt x="1" y="7015"/>
                    <a:pt x="3804" y="15226"/>
                  </a:cubicBezTo>
                  <a:cubicBezTo>
                    <a:pt x="7520" y="23438"/>
                    <a:pt x="10718" y="25858"/>
                    <a:pt x="14089" y="26981"/>
                  </a:cubicBezTo>
                  <a:cubicBezTo>
                    <a:pt x="14089" y="26981"/>
                    <a:pt x="16769" y="24734"/>
                    <a:pt x="16250" y="20239"/>
                  </a:cubicBezTo>
                  <a:lnTo>
                    <a:pt x="16250" y="20239"/>
                  </a:lnTo>
                  <a:cubicBezTo>
                    <a:pt x="18444" y="22899"/>
                    <a:pt x="20996" y="23206"/>
                    <a:pt x="22057" y="23206"/>
                  </a:cubicBezTo>
                  <a:cubicBezTo>
                    <a:pt x="22376" y="23206"/>
                    <a:pt x="22560" y="23178"/>
                    <a:pt x="22560" y="23178"/>
                  </a:cubicBezTo>
                  <a:cubicBezTo>
                    <a:pt x="24029" y="19980"/>
                    <a:pt x="24375" y="16004"/>
                    <a:pt x="20918" y="7707"/>
                  </a:cubicBezTo>
                  <a:cubicBezTo>
                    <a:pt x="17876" y="510"/>
                    <a:pt x="9993" y="0"/>
                    <a:pt x="78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6"/>
            <p:cNvSpPr/>
            <p:nvPr/>
          </p:nvSpPr>
          <p:spPr>
            <a:xfrm rot="1704977" flipH="1">
              <a:off x="1330260" y="1213969"/>
              <a:ext cx="268521" cy="312949"/>
            </a:xfrm>
            <a:custGeom>
              <a:avLst/>
              <a:gdLst/>
              <a:ahLst/>
              <a:cxnLst/>
              <a:rect l="l" t="t" r="r" b="b"/>
              <a:pathLst>
                <a:path w="23511" h="27401" extrusionOk="0">
                  <a:moveTo>
                    <a:pt x="12274" y="1"/>
                  </a:moveTo>
                  <a:cubicBezTo>
                    <a:pt x="9076" y="1384"/>
                    <a:pt x="6137" y="4063"/>
                    <a:pt x="3112" y="12534"/>
                  </a:cubicBezTo>
                  <a:cubicBezTo>
                    <a:pt x="0" y="21090"/>
                    <a:pt x="7952" y="27400"/>
                    <a:pt x="7952" y="27400"/>
                  </a:cubicBezTo>
                  <a:cubicBezTo>
                    <a:pt x="7952" y="27400"/>
                    <a:pt x="18065" y="27141"/>
                    <a:pt x="20744" y="18584"/>
                  </a:cubicBezTo>
                  <a:cubicBezTo>
                    <a:pt x="23510" y="9940"/>
                    <a:pt x="22819" y="6051"/>
                    <a:pt x="21090" y="2939"/>
                  </a:cubicBezTo>
                  <a:cubicBezTo>
                    <a:pt x="21090" y="2939"/>
                    <a:pt x="21064" y="2938"/>
                    <a:pt x="21014" y="2938"/>
                  </a:cubicBezTo>
                  <a:cubicBezTo>
                    <a:pt x="20495" y="2938"/>
                    <a:pt x="17407" y="3082"/>
                    <a:pt x="15040" y="6397"/>
                  </a:cubicBezTo>
                  <a:cubicBezTo>
                    <a:pt x="15212" y="1989"/>
                    <a:pt x="12274" y="1"/>
                    <a:pt x="12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6"/>
            <p:cNvSpPr/>
            <p:nvPr/>
          </p:nvSpPr>
          <p:spPr>
            <a:xfrm rot="1704977" flipH="1">
              <a:off x="1311206" y="1555809"/>
              <a:ext cx="314914" cy="263085"/>
            </a:xfrm>
            <a:custGeom>
              <a:avLst/>
              <a:gdLst/>
              <a:ahLst/>
              <a:cxnLst/>
              <a:rect l="l" t="t" r="r" b="b"/>
              <a:pathLst>
                <a:path w="27573" h="23035" extrusionOk="0">
                  <a:moveTo>
                    <a:pt x="16338" y="0"/>
                  </a:moveTo>
                  <a:cubicBezTo>
                    <a:pt x="13954" y="0"/>
                    <a:pt x="11335" y="647"/>
                    <a:pt x="8903" y="2628"/>
                  </a:cubicBezTo>
                  <a:cubicBezTo>
                    <a:pt x="1902" y="8333"/>
                    <a:pt x="259" y="11963"/>
                    <a:pt x="0" y="15507"/>
                  </a:cubicBezTo>
                  <a:cubicBezTo>
                    <a:pt x="0" y="15507"/>
                    <a:pt x="1464" y="16572"/>
                    <a:pt x="3820" y="16572"/>
                  </a:cubicBezTo>
                  <a:cubicBezTo>
                    <a:pt x="4752" y="16572"/>
                    <a:pt x="5825" y="16405"/>
                    <a:pt x="7001" y="15939"/>
                  </a:cubicBezTo>
                  <a:lnTo>
                    <a:pt x="7001" y="15939"/>
                  </a:lnTo>
                  <a:cubicBezTo>
                    <a:pt x="4495" y="19569"/>
                    <a:pt x="5791" y="22854"/>
                    <a:pt x="5791" y="22854"/>
                  </a:cubicBezTo>
                  <a:cubicBezTo>
                    <a:pt x="6453" y="22967"/>
                    <a:pt x="7127" y="23035"/>
                    <a:pt x="7832" y="23035"/>
                  </a:cubicBezTo>
                  <a:cubicBezTo>
                    <a:pt x="10903" y="23035"/>
                    <a:pt x="14565" y="21750"/>
                    <a:pt x="20398" y="17322"/>
                  </a:cubicBezTo>
                  <a:cubicBezTo>
                    <a:pt x="27572" y="11877"/>
                    <a:pt x="24461" y="2283"/>
                    <a:pt x="24461" y="2283"/>
                  </a:cubicBezTo>
                  <a:cubicBezTo>
                    <a:pt x="24461" y="2283"/>
                    <a:pt x="20816" y="0"/>
                    <a:pt x="16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6"/>
            <p:cNvSpPr/>
            <p:nvPr/>
          </p:nvSpPr>
          <p:spPr>
            <a:xfrm rot="1704977" flipH="1">
              <a:off x="1421100" y="1378099"/>
              <a:ext cx="317883" cy="254610"/>
            </a:xfrm>
            <a:custGeom>
              <a:avLst/>
              <a:gdLst/>
              <a:ahLst/>
              <a:cxnLst/>
              <a:rect l="l" t="t" r="r" b="b"/>
              <a:pathLst>
                <a:path w="27833" h="22293" extrusionOk="0">
                  <a:moveTo>
                    <a:pt x="8141" y="0"/>
                  </a:moveTo>
                  <a:cubicBezTo>
                    <a:pt x="7045" y="0"/>
                    <a:pt x="6053" y="164"/>
                    <a:pt x="5100" y="426"/>
                  </a:cubicBezTo>
                  <a:cubicBezTo>
                    <a:pt x="5100" y="426"/>
                    <a:pt x="4063" y="3796"/>
                    <a:pt x="7002" y="7167"/>
                  </a:cubicBezTo>
                  <a:cubicBezTo>
                    <a:pt x="6062" y="6886"/>
                    <a:pt x="5200" y="6775"/>
                    <a:pt x="4427" y="6775"/>
                  </a:cubicBezTo>
                  <a:cubicBezTo>
                    <a:pt x="1641" y="6775"/>
                    <a:pt x="0" y="8205"/>
                    <a:pt x="0" y="8205"/>
                  </a:cubicBezTo>
                  <a:cubicBezTo>
                    <a:pt x="605" y="11748"/>
                    <a:pt x="2507" y="15206"/>
                    <a:pt x="9940" y="20305"/>
                  </a:cubicBezTo>
                  <a:cubicBezTo>
                    <a:pt x="12143" y="21774"/>
                    <a:pt x="14398" y="22293"/>
                    <a:pt x="16485" y="22293"/>
                  </a:cubicBezTo>
                  <a:cubicBezTo>
                    <a:pt x="21523" y="22293"/>
                    <a:pt x="25585" y="19268"/>
                    <a:pt x="25585" y="19268"/>
                  </a:cubicBezTo>
                  <a:cubicBezTo>
                    <a:pt x="25585" y="19268"/>
                    <a:pt x="27832" y="9415"/>
                    <a:pt x="20139" y="4574"/>
                  </a:cubicBezTo>
                  <a:cubicBezTo>
                    <a:pt x="14629" y="1130"/>
                    <a:pt x="11024" y="0"/>
                    <a:pt x="8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6"/>
            <p:cNvSpPr/>
            <p:nvPr/>
          </p:nvSpPr>
          <p:spPr>
            <a:xfrm rot="1704977" flipH="1">
              <a:off x="1368098" y="1482949"/>
              <a:ext cx="86892" cy="86880"/>
            </a:xfrm>
            <a:custGeom>
              <a:avLst/>
              <a:gdLst/>
              <a:ahLst/>
              <a:cxnLst/>
              <a:rect l="l" t="t" r="r" b="b"/>
              <a:pathLst>
                <a:path w="7608" h="7607" extrusionOk="0">
                  <a:moveTo>
                    <a:pt x="3804" y="1"/>
                  </a:moveTo>
                  <a:cubicBezTo>
                    <a:pt x="1730" y="1"/>
                    <a:pt x="1" y="1643"/>
                    <a:pt x="1" y="3804"/>
                  </a:cubicBezTo>
                  <a:cubicBezTo>
                    <a:pt x="1" y="5878"/>
                    <a:pt x="1730" y="7607"/>
                    <a:pt x="3804" y="7607"/>
                  </a:cubicBezTo>
                  <a:cubicBezTo>
                    <a:pt x="5965" y="7607"/>
                    <a:pt x="7607" y="5878"/>
                    <a:pt x="7607" y="3804"/>
                  </a:cubicBezTo>
                  <a:cubicBezTo>
                    <a:pt x="7607" y="1643"/>
                    <a:pt x="5965" y="1"/>
                    <a:pt x="3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6"/>
            <p:cNvSpPr/>
            <p:nvPr/>
          </p:nvSpPr>
          <p:spPr>
            <a:xfrm rot="1704977" flipH="1">
              <a:off x="1327223" y="1526525"/>
              <a:ext cx="51349" cy="137670"/>
            </a:xfrm>
            <a:custGeom>
              <a:avLst/>
              <a:gdLst/>
              <a:ahLst/>
              <a:cxnLst/>
              <a:rect l="l" t="t" r="r" b="b"/>
              <a:pathLst>
                <a:path w="4496" h="12054" extrusionOk="0">
                  <a:moveTo>
                    <a:pt x="174" y="0"/>
                  </a:moveTo>
                  <a:cubicBezTo>
                    <a:pt x="174" y="260"/>
                    <a:pt x="1" y="5359"/>
                    <a:pt x="1816" y="9508"/>
                  </a:cubicBezTo>
                  <a:cubicBezTo>
                    <a:pt x="1730" y="9594"/>
                    <a:pt x="1643" y="9681"/>
                    <a:pt x="1557" y="9767"/>
                  </a:cubicBezTo>
                  <a:cubicBezTo>
                    <a:pt x="1125" y="10459"/>
                    <a:pt x="1384" y="11410"/>
                    <a:pt x="2075" y="11842"/>
                  </a:cubicBezTo>
                  <a:cubicBezTo>
                    <a:pt x="2306" y="11986"/>
                    <a:pt x="2556" y="12053"/>
                    <a:pt x="2802" y="12053"/>
                  </a:cubicBezTo>
                  <a:cubicBezTo>
                    <a:pt x="3295" y="12053"/>
                    <a:pt x="3775" y="11784"/>
                    <a:pt x="4063" y="11323"/>
                  </a:cubicBezTo>
                  <a:cubicBezTo>
                    <a:pt x="4495" y="10632"/>
                    <a:pt x="4323" y="9767"/>
                    <a:pt x="3631" y="9335"/>
                  </a:cubicBezTo>
                  <a:cubicBezTo>
                    <a:pt x="3378" y="9209"/>
                    <a:pt x="3125" y="9128"/>
                    <a:pt x="2872" y="9128"/>
                  </a:cubicBezTo>
                  <a:cubicBezTo>
                    <a:pt x="2779" y="9128"/>
                    <a:pt x="2687" y="9139"/>
                    <a:pt x="2594" y="9162"/>
                  </a:cubicBezTo>
                  <a:cubicBezTo>
                    <a:pt x="865" y="5186"/>
                    <a:pt x="1038" y="87"/>
                    <a:pt x="1038" y="87"/>
                  </a:cubicBezTo>
                  <a:lnTo>
                    <a:pt x="1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6"/>
            <p:cNvSpPr/>
            <p:nvPr/>
          </p:nvSpPr>
          <p:spPr>
            <a:xfrm rot="1704977" flipH="1">
              <a:off x="1279536" y="1498613"/>
              <a:ext cx="107609" cy="97742"/>
            </a:xfrm>
            <a:custGeom>
              <a:avLst/>
              <a:gdLst/>
              <a:ahLst/>
              <a:cxnLst/>
              <a:rect l="l" t="t" r="r" b="b"/>
              <a:pathLst>
                <a:path w="9422" h="8558" extrusionOk="0">
                  <a:moveTo>
                    <a:pt x="605" y="1"/>
                  </a:moveTo>
                  <a:lnTo>
                    <a:pt x="0" y="519"/>
                  </a:lnTo>
                  <a:cubicBezTo>
                    <a:pt x="87" y="692"/>
                    <a:pt x="3198" y="5187"/>
                    <a:pt x="7261" y="7348"/>
                  </a:cubicBezTo>
                  <a:cubicBezTo>
                    <a:pt x="7261" y="7434"/>
                    <a:pt x="7174" y="7520"/>
                    <a:pt x="7174" y="7520"/>
                  </a:cubicBezTo>
                  <a:cubicBezTo>
                    <a:pt x="7261" y="8125"/>
                    <a:pt x="7779" y="8558"/>
                    <a:pt x="8384" y="8558"/>
                  </a:cubicBezTo>
                  <a:cubicBezTo>
                    <a:pt x="8989" y="8471"/>
                    <a:pt x="9421" y="7953"/>
                    <a:pt x="9335" y="7348"/>
                  </a:cubicBezTo>
                  <a:cubicBezTo>
                    <a:pt x="9335" y="6867"/>
                    <a:pt x="8890" y="6387"/>
                    <a:pt x="8344" y="6387"/>
                  </a:cubicBezTo>
                  <a:cubicBezTo>
                    <a:pt x="8301" y="6387"/>
                    <a:pt x="8256" y="6390"/>
                    <a:pt x="8211" y="6397"/>
                  </a:cubicBezTo>
                  <a:cubicBezTo>
                    <a:pt x="7952" y="6397"/>
                    <a:pt x="7779" y="6483"/>
                    <a:pt x="7606" y="6656"/>
                  </a:cubicBezTo>
                  <a:cubicBezTo>
                    <a:pt x="3717" y="4582"/>
                    <a:pt x="692" y="87"/>
                    <a:pt x="6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6"/>
            <p:cNvSpPr/>
            <p:nvPr/>
          </p:nvSpPr>
          <p:spPr>
            <a:xfrm rot="1704977" flipH="1">
              <a:off x="1257500" y="1487809"/>
              <a:ext cx="133284" cy="45502"/>
            </a:xfrm>
            <a:custGeom>
              <a:avLst/>
              <a:gdLst/>
              <a:ahLst/>
              <a:cxnLst/>
              <a:rect l="l" t="t" r="r" b="b"/>
              <a:pathLst>
                <a:path w="11670" h="3984" extrusionOk="0">
                  <a:moveTo>
                    <a:pt x="1" y="1"/>
                  </a:moveTo>
                  <a:lnTo>
                    <a:pt x="1" y="779"/>
                  </a:lnTo>
                  <a:cubicBezTo>
                    <a:pt x="87" y="779"/>
                    <a:pt x="5446" y="779"/>
                    <a:pt x="9422" y="2767"/>
                  </a:cubicBezTo>
                  <a:cubicBezTo>
                    <a:pt x="9422" y="3026"/>
                    <a:pt x="9422" y="3285"/>
                    <a:pt x="9508" y="3458"/>
                  </a:cubicBezTo>
                  <a:cubicBezTo>
                    <a:pt x="9732" y="3793"/>
                    <a:pt x="10063" y="3984"/>
                    <a:pt x="10410" y="3984"/>
                  </a:cubicBezTo>
                  <a:cubicBezTo>
                    <a:pt x="10600" y="3984"/>
                    <a:pt x="10794" y="3926"/>
                    <a:pt x="10978" y="3804"/>
                  </a:cubicBezTo>
                  <a:cubicBezTo>
                    <a:pt x="11496" y="3545"/>
                    <a:pt x="11669" y="2853"/>
                    <a:pt x="11410" y="2335"/>
                  </a:cubicBezTo>
                  <a:cubicBezTo>
                    <a:pt x="11176" y="2042"/>
                    <a:pt x="10823" y="1829"/>
                    <a:pt x="10459" y="1829"/>
                  </a:cubicBezTo>
                  <a:cubicBezTo>
                    <a:pt x="10285" y="1829"/>
                    <a:pt x="10108" y="1877"/>
                    <a:pt x="9941" y="1989"/>
                  </a:cubicBezTo>
                  <a:cubicBezTo>
                    <a:pt x="9854" y="1989"/>
                    <a:pt x="9854" y="2075"/>
                    <a:pt x="9768" y="2075"/>
                  </a:cubicBezTo>
                  <a:cubicBezTo>
                    <a:pt x="5705" y="1"/>
                    <a:pt x="260"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6"/>
            <p:cNvSpPr/>
            <p:nvPr/>
          </p:nvSpPr>
          <p:spPr>
            <a:xfrm rot="1704977" flipH="1">
              <a:off x="1273666" y="1432637"/>
              <a:ext cx="141176" cy="44211"/>
            </a:xfrm>
            <a:custGeom>
              <a:avLst/>
              <a:gdLst/>
              <a:ahLst/>
              <a:cxnLst/>
              <a:rect l="l" t="t" r="r" b="b"/>
              <a:pathLst>
                <a:path w="12361" h="3871" extrusionOk="0">
                  <a:moveTo>
                    <a:pt x="10731" y="1"/>
                  </a:moveTo>
                  <a:cubicBezTo>
                    <a:pt x="10248" y="1"/>
                    <a:pt x="9778" y="210"/>
                    <a:pt x="9509" y="586"/>
                  </a:cubicBezTo>
                  <a:cubicBezTo>
                    <a:pt x="9422" y="759"/>
                    <a:pt x="9336" y="846"/>
                    <a:pt x="9336" y="1018"/>
                  </a:cubicBezTo>
                  <a:cubicBezTo>
                    <a:pt x="9248" y="1017"/>
                    <a:pt x="9160" y="1016"/>
                    <a:pt x="9071" y="1016"/>
                  </a:cubicBezTo>
                  <a:cubicBezTo>
                    <a:pt x="4663" y="1016"/>
                    <a:pt x="255" y="3095"/>
                    <a:pt x="1" y="3179"/>
                  </a:cubicBezTo>
                  <a:lnTo>
                    <a:pt x="347" y="3871"/>
                  </a:lnTo>
                  <a:cubicBezTo>
                    <a:pt x="433" y="3871"/>
                    <a:pt x="5014" y="1796"/>
                    <a:pt x="9249" y="1796"/>
                  </a:cubicBezTo>
                  <a:cubicBezTo>
                    <a:pt x="9336" y="2142"/>
                    <a:pt x="9595" y="2488"/>
                    <a:pt x="9854" y="2661"/>
                  </a:cubicBezTo>
                  <a:cubicBezTo>
                    <a:pt x="10127" y="2865"/>
                    <a:pt x="10427" y="2962"/>
                    <a:pt x="10721" y="2962"/>
                  </a:cubicBezTo>
                  <a:cubicBezTo>
                    <a:pt x="11174" y="2962"/>
                    <a:pt x="11615" y="2734"/>
                    <a:pt x="11929" y="2315"/>
                  </a:cubicBezTo>
                  <a:cubicBezTo>
                    <a:pt x="12361" y="1624"/>
                    <a:pt x="12188" y="759"/>
                    <a:pt x="11583" y="241"/>
                  </a:cubicBezTo>
                  <a:cubicBezTo>
                    <a:pt x="11322" y="77"/>
                    <a:pt x="11024" y="1"/>
                    <a:pt x="10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6"/>
            <p:cNvSpPr/>
            <p:nvPr/>
          </p:nvSpPr>
          <p:spPr>
            <a:xfrm rot="1704977" flipH="1">
              <a:off x="1352840" y="1377321"/>
              <a:ext cx="84904" cy="117637"/>
            </a:xfrm>
            <a:custGeom>
              <a:avLst/>
              <a:gdLst/>
              <a:ahLst/>
              <a:cxnLst/>
              <a:rect l="l" t="t" r="r" b="b"/>
              <a:pathLst>
                <a:path w="7434" h="10300" extrusionOk="0">
                  <a:moveTo>
                    <a:pt x="6149" y="0"/>
                  </a:moveTo>
                  <a:cubicBezTo>
                    <a:pt x="6088" y="0"/>
                    <a:pt x="6026" y="5"/>
                    <a:pt x="5964" y="13"/>
                  </a:cubicBezTo>
                  <a:cubicBezTo>
                    <a:pt x="5359" y="186"/>
                    <a:pt x="5014" y="705"/>
                    <a:pt x="5186" y="1310"/>
                  </a:cubicBezTo>
                  <a:cubicBezTo>
                    <a:pt x="5186" y="1569"/>
                    <a:pt x="5359" y="1742"/>
                    <a:pt x="5532" y="1915"/>
                  </a:cubicBezTo>
                  <a:cubicBezTo>
                    <a:pt x="3976" y="6064"/>
                    <a:pt x="0" y="9694"/>
                    <a:pt x="0" y="9694"/>
                  </a:cubicBezTo>
                  <a:lnTo>
                    <a:pt x="519" y="10299"/>
                  </a:lnTo>
                  <a:cubicBezTo>
                    <a:pt x="692" y="10126"/>
                    <a:pt x="4668" y="6496"/>
                    <a:pt x="6310" y="2088"/>
                  </a:cubicBezTo>
                  <a:cubicBezTo>
                    <a:pt x="6310" y="2088"/>
                    <a:pt x="6349" y="2126"/>
                    <a:pt x="6400" y="2126"/>
                  </a:cubicBezTo>
                  <a:cubicBezTo>
                    <a:pt x="6425" y="2126"/>
                    <a:pt x="6454" y="2117"/>
                    <a:pt x="6483" y="2088"/>
                  </a:cubicBezTo>
                  <a:cubicBezTo>
                    <a:pt x="7002" y="2001"/>
                    <a:pt x="7434" y="1396"/>
                    <a:pt x="7261" y="878"/>
                  </a:cubicBezTo>
                  <a:cubicBezTo>
                    <a:pt x="7183" y="335"/>
                    <a:pt x="6688" y="0"/>
                    <a:pt x="6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6"/>
            <p:cNvSpPr/>
            <p:nvPr/>
          </p:nvSpPr>
          <p:spPr>
            <a:xfrm rot="1704977" flipH="1">
              <a:off x="1417126" y="1377761"/>
              <a:ext cx="35554" cy="140434"/>
            </a:xfrm>
            <a:custGeom>
              <a:avLst/>
              <a:gdLst/>
              <a:ahLst/>
              <a:cxnLst/>
              <a:rect l="l" t="t" r="r" b="b"/>
              <a:pathLst>
                <a:path w="3113" h="12296" extrusionOk="0">
                  <a:moveTo>
                    <a:pt x="1556" y="0"/>
                  </a:moveTo>
                  <a:cubicBezTo>
                    <a:pt x="1189" y="0"/>
                    <a:pt x="822" y="151"/>
                    <a:pt x="519" y="454"/>
                  </a:cubicBezTo>
                  <a:cubicBezTo>
                    <a:pt x="1" y="973"/>
                    <a:pt x="1" y="1923"/>
                    <a:pt x="519" y="2442"/>
                  </a:cubicBezTo>
                  <a:cubicBezTo>
                    <a:pt x="606" y="2528"/>
                    <a:pt x="778" y="2615"/>
                    <a:pt x="865" y="2701"/>
                  </a:cubicBezTo>
                  <a:cubicBezTo>
                    <a:pt x="87" y="7109"/>
                    <a:pt x="1383" y="12036"/>
                    <a:pt x="1470" y="12295"/>
                  </a:cubicBezTo>
                  <a:lnTo>
                    <a:pt x="2248" y="12036"/>
                  </a:lnTo>
                  <a:cubicBezTo>
                    <a:pt x="2248" y="12036"/>
                    <a:pt x="865" y="7109"/>
                    <a:pt x="1643" y="2874"/>
                  </a:cubicBezTo>
                  <a:cubicBezTo>
                    <a:pt x="1989" y="2874"/>
                    <a:pt x="2334" y="2701"/>
                    <a:pt x="2594" y="2442"/>
                  </a:cubicBezTo>
                  <a:cubicBezTo>
                    <a:pt x="3112" y="1923"/>
                    <a:pt x="3112" y="973"/>
                    <a:pt x="2594" y="454"/>
                  </a:cubicBezTo>
                  <a:cubicBezTo>
                    <a:pt x="2291" y="151"/>
                    <a:pt x="1924" y="0"/>
                    <a:pt x="15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6"/>
            <p:cNvSpPr/>
            <p:nvPr/>
          </p:nvSpPr>
          <p:spPr>
            <a:xfrm rot="1704977" flipH="1">
              <a:off x="1434150" y="1422685"/>
              <a:ext cx="90832" cy="113663"/>
            </a:xfrm>
            <a:custGeom>
              <a:avLst/>
              <a:gdLst/>
              <a:ahLst/>
              <a:cxnLst/>
              <a:rect l="l" t="t" r="r" b="b"/>
              <a:pathLst>
                <a:path w="7953" h="9952" extrusionOk="0">
                  <a:moveTo>
                    <a:pt x="1142" y="0"/>
                  </a:moveTo>
                  <a:cubicBezTo>
                    <a:pt x="606" y="0"/>
                    <a:pt x="166" y="402"/>
                    <a:pt x="87" y="876"/>
                  </a:cubicBezTo>
                  <a:cubicBezTo>
                    <a:pt x="1" y="1481"/>
                    <a:pt x="433" y="1999"/>
                    <a:pt x="951" y="2172"/>
                  </a:cubicBezTo>
                  <a:cubicBezTo>
                    <a:pt x="1038" y="2172"/>
                    <a:pt x="1124" y="2086"/>
                    <a:pt x="1124" y="2086"/>
                  </a:cubicBezTo>
                  <a:cubicBezTo>
                    <a:pt x="3026" y="6321"/>
                    <a:pt x="7261" y="9778"/>
                    <a:pt x="7434" y="9951"/>
                  </a:cubicBezTo>
                  <a:lnTo>
                    <a:pt x="7952" y="9260"/>
                  </a:lnTo>
                  <a:cubicBezTo>
                    <a:pt x="7866" y="9260"/>
                    <a:pt x="3717" y="5889"/>
                    <a:pt x="1902" y="1827"/>
                  </a:cubicBezTo>
                  <a:cubicBezTo>
                    <a:pt x="2075" y="1654"/>
                    <a:pt x="2161" y="1481"/>
                    <a:pt x="2248" y="1222"/>
                  </a:cubicBezTo>
                  <a:cubicBezTo>
                    <a:pt x="2334" y="616"/>
                    <a:pt x="1902" y="98"/>
                    <a:pt x="1297" y="11"/>
                  </a:cubicBezTo>
                  <a:cubicBezTo>
                    <a:pt x="1245" y="4"/>
                    <a:pt x="1193" y="0"/>
                    <a:pt x="1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6"/>
            <p:cNvSpPr/>
            <p:nvPr/>
          </p:nvSpPr>
          <p:spPr>
            <a:xfrm rot="1704977" flipH="1">
              <a:off x="1426838" y="1483593"/>
              <a:ext cx="133284" cy="71062"/>
            </a:xfrm>
            <a:custGeom>
              <a:avLst/>
              <a:gdLst/>
              <a:ahLst/>
              <a:cxnLst/>
              <a:rect l="l" t="t" r="r" b="b"/>
              <a:pathLst>
                <a:path w="11670" h="6222" extrusionOk="0">
                  <a:moveTo>
                    <a:pt x="1725" y="0"/>
                  </a:moveTo>
                  <a:cubicBezTo>
                    <a:pt x="1553" y="0"/>
                    <a:pt x="1380" y="28"/>
                    <a:pt x="1211" y="85"/>
                  </a:cubicBezTo>
                  <a:cubicBezTo>
                    <a:pt x="433" y="430"/>
                    <a:pt x="1" y="1295"/>
                    <a:pt x="346" y="2073"/>
                  </a:cubicBezTo>
                  <a:cubicBezTo>
                    <a:pt x="544" y="2665"/>
                    <a:pt x="1093" y="3057"/>
                    <a:pt x="1725" y="3057"/>
                  </a:cubicBezTo>
                  <a:cubicBezTo>
                    <a:pt x="1923" y="3057"/>
                    <a:pt x="2129" y="3019"/>
                    <a:pt x="2334" y="2937"/>
                  </a:cubicBezTo>
                  <a:cubicBezTo>
                    <a:pt x="2421" y="2937"/>
                    <a:pt x="2594" y="2850"/>
                    <a:pt x="2680" y="2764"/>
                  </a:cubicBezTo>
                  <a:cubicBezTo>
                    <a:pt x="6310" y="5271"/>
                    <a:pt x="11323" y="6135"/>
                    <a:pt x="11583" y="6221"/>
                  </a:cubicBezTo>
                  <a:lnTo>
                    <a:pt x="11669" y="5357"/>
                  </a:lnTo>
                  <a:cubicBezTo>
                    <a:pt x="11669" y="5357"/>
                    <a:pt x="6742" y="4579"/>
                    <a:pt x="3199" y="2073"/>
                  </a:cubicBezTo>
                  <a:cubicBezTo>
                    <a:pt x="3285" y="1727"/>
                    <a:pt x="3371" y="1381"/>
                    <a:pt x="3199" y="1035"/>
                  </a:cubicBezTo>
                  <a:cubicBezTo>
                    <a:pt x="2928" y="359"/>
                    <a:pt x="2340" y="0"/>
                    <a:pt x="17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6"/>
            <p:cNvSpPr/>
            <p:nvPr/>
          </p:nvSpPr>
          <p:spPr>
            <a:xfrm rot="1704977" flipH="1">
              <a:off x="1408512" y="1555701"/>
              <a:ext cx="118471" cy="82095"/>
            </a:xfrm>
            <a:custGeom>
              <a:avLst/>
              <a:gdLst/>
              <a:ahLst/>
              <a:cxnLst/>
              <a:rect l="l" t="t" r="r" b="b"/>
              <a:pathLst>
                <a:path w="10373" h="7188" extrusionOk="0">
                  <a:moveTo>
                    <a:pt x="10113" y="0"/>
                  </a:moveTo>
                  <a:cubicBezTo>
                    <a:pt x="9854" y="87"/>
                    <a:pt x="4754" y="1815"/>
                    <a:pt x="1556" y="5100"/>
                  </a:cubicBezTo>
                  <a:cubicBezTo>
                    <a:pt x="1470" y="5100"/>
                    <a:pt x="1383" y="5100"/>
                    <a:pt x="1383" y="5013"/>
                  </a:cubicBezTo>
                  <a:cubicBezTo>
                    <a:pt x="1322" y="5004"/>
                    <a:pt x="1260" y="5000"/>
                    <a:pt x="1199" y="5000"/>
                  </a:cubicBezTo>
                  <a:cubicBezTo>
                    <a:pt x="660" y="5000"/>
                    <a:pt x="165" y="5334"/>
                    <a:pt x="87" y="5878"/>
                  </a:cubicBezTo>
                  <a:cubicBezTo>
                    <a:pt x="1" y="6483"/>
                    <a:pt x="346" y="7001"/>
                    <a:pt x="951" y="7174"/>
                  </a:cubicBezTo>
                  <a:cubicBezTo>
                    <a:pt x="1004" y="7183"/>
                    <a:pt x="1058" y="7187"/>
                    <a:pt x="1112" y="7187"/>
                  </a:cubicBezTo>
                  <a:cubicBezTo>
                    <a:pt x="1588" y="7187"/>
                    <a:pt x="2084" y="6853"/>
                    <a:pt x="2161" y="6310"/>
                  </a:cubicBezTo>
                  <a:cubicBezTo>
                    <a:pt x="2248" y="6050"/>
                    <a:pt x="2248" y="5878"/>
                    <a:pt x="2075" y="5618"/>
                  </a:cubicBezTo>
                  <a:cubicBezTo>
                    <a:pt x="5187" y="2507"/>
                    <a:pt x="10286" y="778"/>
                    <a:pt x="10373" y="778"/>
                  </a:cubicBezTo>
                  <a:lnTo>
                    <a:pt x="101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6"/>
            <p:cNvSpPr/>
            <p:nvPr/>
          </p:nvSpPr>
          <p:spPr>
            <a:xfrm rot="1704977" flipH="1">
              <a:off x="1382506" y="1559343"/>
              <a:ext cx="88856" cy="113663"/>
            </a:xfrm>
            <a:custGeom>
              <a:avLst/>
              <a:gdLst/>
              <a:ahLst/>
              <a:cxnLst/>
              <a:rect l="l" t="t" r="r" b="b"/>
              <a:pathLst>
                <a:path w="7780" h="9952" extrusionOk="0">
                  <a:moveTo>
                    <a:pt x="7002" y="0"/>
                  </a:moveTo>
                  <a:cubicBezTo>
                    <a:pt x="7002" y="0"/>
                    <a:pt x="5014" y="5013"/>
                    <a:pt x="1643" y="7952"/>
                  </a:cubicBezTo>
                  <a:cubicBezTo>
                    <a:pt x="1470" y="7866"/>
                    <a:pt x="1297" y="7779"/>
                    <a:pt x="1038" y="7779"/>
                  </a:cubicBezTo>
                  <a:cubicBezTo>
                    <a:pt x="433" y="7866"/>
                    <a:pt x="1" y="8471"/>
                    <a:pt x="87" y="9076"/>
                  </a:cubicBezTo>
                  <a:cubicBezTo>
                    <a:pt x="166" y="9549"/>
                    <a:pt x="678" y="9951"/>
                    <a:pt x="1161" y="9951"/>
                  </a:cubicBezTo>
                  <a:cubicBezTo>
                    <a:pt x="1207" y="9951"/>
                    <a:pt x="1252" y="9948"/>
                    <a:pt x="1297" y="9940"/>
                  </a:cubicBezTo>
                  <a:cubicBezTo>
                    <a:pt x="1902" y="9854"/>
                    <a:pt x="2334" y="9335"/>
                    <a:pt x="2248" y="8730"/>
                  </a:cubicBezTo>
                  <a:cubicBezTo>
                    <a:pt x="2248" y="8644"/>
                    <a:pt x="2162" y="8644"/>
                    <a:pt x="2162" y="8557"/>
                  </a:cubicBezTo>
                  <a:cubicBezTo>
                    <a:pt x="5705" y="5532"/>
                    <a:pt x="7693" y="519"/>
                    <a:pt x="7780" y="259"/>
                  </a:cubicBezTo>
                  <a:lnTo>
                    <a:pt x="70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CUSTOM_13">
    <p:spTree>
      <p:nvGrpSpPr>
        <p:cNvPr id="1" name="Shape 1103"/>
        <p:cNvGrpSpPr/>
        <p:nvPr/>
      </p:nvGrpSpPr>
      <p:grpSpPr>
        <a:xfrm>
          <a:off x="0" y="0"/>
          <a:ext cx="0" cy="0"/>
          <a:chOff x="0" y="0"/>
          <a:chExt cx="0" cy="0"/>
        </a:xfrm>
      </p:grpSpPr>
      <p:pic>
        <p:nvPicPr>
          <p:cNvPr id="1104" name="Google Shape;1104;p27"/>
          <p:cNvPicPr preferRelativeResize="0"/>
          <p:nvPr/>
        </p:nvPicPr>
        <p:blipFill>
          <a:blip r:embed="rId2">
            <a:alphaModFix amt="95000"/>
          </a:blip>
          <a:stretch>
            <a:fillRect/>
          </a:stretch>
        </p:blipFill>
        <p:spPr>
          <a:xfrm>
            <a:off x="0" y="0"/>
            <a:ext cx="9144000" cy="5143500"/>
          </a:xfrm>
          <a:prstGeom prst="rect">
            <a:avLst/>
          </a:prstGeom>
          <a:noFill/>
          <a:ln>
            <a:noFill/>
          </a:ln>
        </p:spPr>
      </p:pic>
      <p:grpSp>
        <p:nvGrpSpPr>
          <p:cNvPr id="1105" name="Google Shape;1105;p27"/>
          <p:cNvGrpSpPr/>
          <p:nvPr/>
        </p:nvGrpSpPr>
        <p:grpSpPr>
          <a:xfrm>
            <a:off x="637017" y="3400823"/>
            <a:ext cx="3608792" cy="2344413"/>
            <a:chOff x="637017" y="3400823"/>
            <a:chExt cx="3608792" cy="2344413"/>
          </a:xfrm>
        </p:grpSpPr>
        <p:sp>
          <p:nvSpPr>
            <p:cNvPr id="1106" name="Google Shape;1106;p27"/>
            <p:cNvSpPr/>
            <p:nvPr/>
          </p:nvSpPr>
          <p:spPr>
            <a:xfrm rot="1563036">
              <a:off x="1325328" y="4466862"/>
              <a:ext cx="2964847" cy="483818"/>
            </a:xfrm>
            <a:custGeom>
              <a:avLst/>
              <a:gdLst/>
              <a:ahLst/>
              <a:cxnLst/>
              <a:rect l="l" t="t" r="r" b="b"/>
              <a:pathLst>
                <a:path w="130827" h="21349" extrusionOk="0">
                  <a:moveTo>
                    <a:pt x="2105" y="1"/>
                  </a:moveTo>
                  <a:cubicBezTo>
                    <a:pt x="1262" y="1"/>
                    <a:pt x="0" y="925"/>
                    <a:pt x="858" y="1407"/>
                  </a:cubicBezTo>
                  <a:cubicBezTo>
                    <a:pt x="7972" y="5404"/>
                    <a:pt x="15860" y="7873"/>
                    <a:pt x="23727" y="9902"/>
                  </a:cubicBezTo>
                  <a:cubicBezTo>
                    <a:pt x="33205" y="12350"/>
                    <a:pt x="42914" y="14024"/>
                    <a:pt x="52623" y="15342"/>
                  </a:cubicBezTo>
                  <a:cubicBezTo>
                    <a:pt x="71077" y="17874"/>
                    <a:pt x="89720" y="19130"/>
                    <a:pt x="108342" y="19736"/>
                  </a:cubicBezTo>
                  <a:cubicBezTo>
                    <a:pt x="115003" y="19963"/>
                    <a:pt x="121805" y="21348"/>
                    <a:pt x="128470" y="21348"/>
                  </a:cubicBezTo>
                  <a:cubicBezTo>
                    <a:pt x="128568" y="21348"/>
                    <a:pt x="128666" y="21348"/>
                    <a:pt x="128764" y="21347"/>
                  </a:cubicBezTo>
                  <a:cubicBezTo>
                    <a:pt x="129722" y="21327"/>
                    <a:pt x="130827" y="18606"/>
                    <a:pt x="129346" y="18606"/>
                  </a:cubicBezTo>
                  <a:cubicBezTo>
                    <a:pt x="129340" y="18606"/>
                    <a:pt x="129334" y="18606"/>
                    <a:pt x="129329" y="18606"/>
                  </a:cubicBezTo>
                  <a:lnTo>
                    <a:pt x="129224" y="17330"/>
                  </a:lnTo>
                  <a:cubicBezTo>
                    <a:pt x="121442" y="17399"/>
                    <a:pt x="113746" y="18063"/>
                    <a:pt x="105994" y="18063"/>
                  </a:cubicBezTo>
                  <a:cubicBezTo>
                    <a:pt x="104325" y="18063"/>
                    <a:pt x="102653" y="18032"/>
                    <a:pt x="100977" y="17958"/>
                  </a:cubicBezTo>
                  <a:cubicBezTo>
                    <a:pt x="81602" y="17100"/>
                    <a:pt x="62164" y="15510"/>
                    <a:pt x="43019" y="12267"/>
                  </a:cubicBezTo>
                  <a:cubicBezTo>
                    <a:pt x="35423" y="10969"/>
                    <a:pt x="27870" y="9379"/>
                    <a:pt x="20463" y="7245"/>
                  </a:cubicBezTo>
                  <a:cubicBezTo>
                    <a:pt x="14270" y="5466"/>
                    <a:pt x="8118" y="3249"/>
                    <a:pt x="2490" y="89"/>
                  </a:cubicBezTo>
                  <a:cubicBezTo>
                    <a:pt x="2382" y="28"/>
                    <a:pt x="2250" y="1"/>
                    <a:pt x="2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7"/>
            <p:cNvSpPr/>
            <p:nvPr/>
          </p:nvSpPr>
          <p:spPr>
            <a:xfrm rot="1563036">
              <a:off x="2321885" y="3905840"/>
              <a:ext cx="444023" cy="748107"/>
            </a:xfrm>
            <a:custGeom>
              <a:avLst/>
              <a:gdLst/>
              <a:ahLst/>
              <a:cxnLst/>
              <a:rect l="l" t="t" r="r" b="b"/>
              <a:pathLst>
                <a:path w="19593" h="33011" extrusionOk="0">
                  <a:moveTo>
                    <a:pt x="1806" y="1"/>
                  </a:moveTo>
                  <a:cubicBezTo>
                    <a:pt x="1016" y="1"/>
                    <a:pt x="0" y="759"/>
                    <a:pt x="521" y="1422"/>
                  </a:cubicBezTo>
                  <a:cubicBezTo>
                    <a:pt x="5501" y="7720"/>
                    <a:pt x="9435" y="14750"/>
                    <a:pt x="12803" y="21990"/>
                  </a:cubicBezTo>
                  <a:cubicBezTo>
                    <a:pt x="14414" y="25442"/>
                    <a:pt x="15963" y="28978"/>
                    <a:pt x="17218" y="32556"/>
                  </a:cubicBezTo>
                  <a:cubicBezTo>
                    <a:pt x="17327" y="32877"/>
                    <a:pt x="17630" y="33011"/>
                    <a:pt x="17976" y="33011"/>
                  </a:cubicBezTo>
                  <a:cubicBezTo>
                    <a:pt x="18691" y="33011"/>
                    <a:pt x="19592" y="32438"/>
                    <a:pt x="19352" y="31761"/>
                  </a:cubicBezTo>
                  <a:cubicBezTo>
                    <a:pt x="18055" y="28058"/>
                    <a:pt x="16465" y="24459"/>
                    <a:pt x="14812" y="20902"/>
                  </a:cubicBezTo>
                  <a:cubicBezTo>
                    <a:pt x="11422" y="13641"/>
                    <a:pt x="7426" y="6569"/>
                    <a:pt x="2446" y="271"/>
                  </a:cubicBezTo>
                  <a:cubicBezTo>
                    <a:pt x="2297" y="81"/>
                    <a:pt x="2064" y="1"/>
                    <a:pt x="1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7"/>
            <p:cNvSpPr/>
            <p:nvPr/>
          </p:nvSpPr>
          <p:spPr>
            <a:xfrm rot="1563036">
              <a:off x="2631414" y="3953402"/>
              <a:ext cx="237660" cy="444250"/>
            </a:xfrm>
            <a:custGeom>
              <a:avLst/>
              <a:gdLst/>
              <a:ahLst/>
              <a:cxnLst/>
              <a:rect l="l" t="t" r="r" b="b"/>
              <a:pathLst>
                <a:path w="10487" h="19603" extrusionOk="0">
                  <a:moveTo>
                    <a:pt x="10060" y="0"/>
                  </a:moveTo>
                  <a:cubicBezTo>
                    <a:pt x="9453" y="0"/>
                    <a:pt x="8372" y="396"/>
                    <a:pt x="8328" y="823"/>
                  </a:cubicBezTo>
                  <a:cubicBezTo>
                    <a:pt x="7700" y="5845"/>
                    <a:pt x="6444" y="10929"/>
                    <a:pt x="3766" y="15281"/>
                  </a:cubicBezTo>
                  <a:cubicBezTo>
                    <a:pt x="3097" y="16349"/>
                    <a:pt x="2323" y="17353"/>
                    <a:pt x="1444" y="18274"/>
                  </a:cubicBezTo>
                  <a:cubicBezTo>
                    <a:pt x="1235" y="18504"/>
                    <a:pt x="1004" y="18713"/>
                    <a:pt x="753" y="18922"/>
                  </a:cubicBezTo>
                  <a:cubicBezTo>
                    <a:pt x="694" y="18982"/>
                    <a:pt x="454" y="19147"/>
                    <a:pt x="456" y="19147"/>
                  </a:cubicBezTo>
                  <a:cubicBezTo>
                    <a:pt x="457" y="19147"/>
                    <a:pt x="498" y="19120"/>
                    <a:pt x="607" y="19048"/>
                  </a:cubicBezTo>
                  <a:lnTo>
                    <a:pt x="607" y="19048"/>
                  </a:lnTo>
                  <a:cubicBezTo>
                    <a:pt x="0" y="19456"/>
                    <a:pt x="199" y="19602"/>
                    <a:pt x="615" y="19602"/>
                  </a:cubicBezTo>
                  <a:cubicBezTo>
                    <a:pt x="1031" y="19602"/>
                    <a:pt x="1663" y="19456"/>
                    <a:pt x="1925" y="19278"/>
                  </a:cubicBezTo>
                  <a:cubicBezTo>
                    <a:pt x="3452" y="18253"/>
                    <a:pt x="4645" y="16683"/>
                    <a:pt x="5628" y="15156"/>
                  </a:cubicBezTo>
                  <a:cubicBezTo>
                    <a:pt x="8495" y="10720"/>
                    <a:pt x="9813" y="5426"/>
                    <a:pt x="10462" y="237"/>
                  </a:cubicBezTo>
                  <a:cubicBezTo>
                    <a:pt x="10487" y="70"/>
                    <a:pt x="10315" y="0"/>
                    <a:pt x="100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7"/>
            <p:cNvSpPr/>
            <p:nvPr/>
          </p:nvSpPr>
          <p:spPr>
            <a:xfrm rot="1563036">
              <a:off x="3473969" y="4119514"/>
              <a:ext cx="242804" cy="456193"/>
            </a:xfrm>
            <a:custGeom>
              <a:avLst/>
              <a:gdLst/>
              <a:ahLst/>
              <a:cxnLst/>
              <a:rect l="l" t="t" r="r" b="b"/>
              <a:pathLst>
                <a:path w="10714" h="20130" extrusionOk="0">
                  <a:moveTo>
                    <a:pt x="10032" y="1"/>
                  </a:moveTo>
                  <a:cubicBezTo>
                    <a:pt x="9405" y="1"/>
                    <a:pt x="8534" y="408"/>
                    <a:pt x="8469" y="951"/>
                  </a:cubicBezTo>
                  <a:cubicBezTo>
                    <a:pt x="7862" y="5910"/>
                    <a:pt x="6607" y="10868"/>
                    <a:pt x="3991" y="15179"/>
                  </a:cubicBezTo>
                  <a:cubicBezTo>
                    <a:pt x="3343" y="16246"/>
                    <a:pt x="2569" y="17250"/>
                    <a:pt x="1690" y="18171"/>
                  </a:cubicBezTo>
                  <a:cubicBezTo>
                    <a:pt x="1543" y="18317"/>
                    <a:pt x="1271" y="18568"/>
                    <a:pt x="1041" y="18757"/>
                  </a:cubicBezTo>
                  <a:cubicBezTo>
                    <a:pt x="969" y="18829"/>
                    <a:pt x="705" y="19023"/>
                    <a:pt x="717" y="19023"/>
                  </a:cubicBezTo>
                  <a:cubicBezTo>
                    <a:pt x="723" y="19023"/>
                    <a:pt x="783" y="18985"/>
                    <a:pt x="936" y="18882"/>
                  </a:cubicBezTo>
                  <a:lnTo>
                    <a:pt x="936" y="18882"/>
                  </a:lnTo>
                  <a:cubicBezTo>
                    <a:pt x="1" y="19506"/>
                    <a:pt x="483" y="20130"/>
                    <a:pt x="1197" y="20130"/>
                  </a:cubicBezTo>
                  <a:cubicBezTo>
                    <a:pt x="1441" y="20130"/>
                    <a:pt x="1711" y="20057"/>
                    <a:pt x="1962" y="19886"/>
                  </a:cubicBezTo>
                  <a:cubicBezTo>
                    <a:pt x="3510" y="18819"/>
                    <a:pt x="4724" y="17250"/>
                    <a:pt x="5728" y="15702"/>
                  </a:cubicBezTo>
                  <a:cubicBezTo>
                    <a:pt x="8657" y="11182"/>
                    <a:pt x="9996" y="5805"/>
                    <a:pt x="10666" y="532"/>
                  </a:cubicBezTo>
                  <a:cubicBezTo>
                    <a:pt x="10714" y="156"/>
                    <a:pt x="10420" y="1"/>
                    <a:pt x="10032"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7"/>
            <p:cNvSpPr/>
            <p:nvPr/>
          </p:nvSpPr>
          <p:spPr>
            <a:xfrm rot="1563036">
              <a:off x="1565002" y="4654373"/>
              <a:ext cx="1469676" cy="599850"/>
            </a:xfrm>
            <a:custGeom>
              <a:avLst/>
              <a:gdLst/>
              <a:ahLst/>
              <a:cxnLst/>
              <a:rect l="l" t="t" r="r" b="b"/>
              <a:pathLst>
                <a:path w="64851" h="26469" extrusionOk="0">
                  <a:moveTo>
                    <a:pt x="63937" y="0"/>
                  </a:moveTo>
                  <a:cubicBezTo>
                    <a:pt x="63547" y="0"/>
                    <a:pt x="63141" y="193"/>
                    <a:pt x="62842" y="417"/>
                  </a:cubicBezTo>
                  <a:cubicBezTo>
                    <a:pt x="62382" y="751"/>
                    <a:pt x="62486" y="668"/>
                    <a:pt x="62151" y="898"/>
                  </a:cubicBezTo>
                  <a:cubicBezTo>
                    <a:pt x="61294" y="1505"/>
                    <a:pt x="60436" y="2070"/>
                    <a:pt x="59578" y="2635"/>
                  </a:cubicBezTo>
                  <a:cubicBezTo>
                    <a:pt x="56481" y="4643"/>
                    <a:pt x="53280" y="6526"/>
                    <a:pt x="50037" y="8305"/>
                  </a:cubicBezTo>
                  <a:cubicBezTo>
                    <a:pt x="39387" y="14122"/>
                    <a:pt x="28025" y="18725"/>
                    <a:pt x="16308" y="21863"/>
                  </a:cubicBezTo>
                  <a:cubicBezTo>
                    <a:pt x="11433" y="23161"/>
                    <a:pt x="6495" y="24186"/>
                    <a:pt x="1536" y="24918"/>
                  </a:cubicBezTo>
                  <a:cubicBezTo>
                    <a:pt x="405" y="25094"/>
                    <a:pt x="1" y="26469"/>
                    <a:pt x="1170" y="26469"/>
                  </a:cubicBezTo>
                  <a:cubicBezTo>
                    <a:pt x="1256" y="26469"/>
                    <a:pt x="1350" y="26461"/>
                    <a:pt x="1452" y="26446"/>
                  </a:cubicBezTo>
                  <a:cubicBezTo>
                    <a:pt x="14906" y="24437"/>
                    <a:pt x="28004" y="20336"/>
                    <a:pt x="40412" y="14708"/>
                  </a:cubicBezTo>
                  <a:cubicBezTo>
                    <a:pt x="47902" y="11318"/>
                    <a:pt x="55226" y="7384"/>
                    <a:pt x="62068" y="2781"/>
                  </a:cubicBezTo>
                  <a:cubicBezTo>
                    <a:pt x="62842" y="2258"/>
                    <a:pt x="63616" y="1735"/>
                    <a:pt x="64348" y="1170"/>
                  </a:cubicBezTo>
                  <a:cubicBezTo>
                    <a:pt x="64704" y="919"/>
                    <a:pt x="64851" y="333"/>
                    <a:pt x="64390" y="103"/>
                  </a:cubicBezTo>
                  <a:cubicBezTo>
                    <a:pt x="64247" y="31"/>
                    <a:pt x="64093" y="0"/>
                    <a:pt x="639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7"/>
            <p:cNvSpPr/>
            <p:nvPr/>
          </p:nvSpPr>
          <p:spPr>
            <a:xfrm rot="1563036">
              <a:off x="1710038" y="4808666"/>
              <a:ext cx="736277" cy="134456"/>
            </a:xfrm>
            <a:custGeom>
              <a:avLst/>
              <a:gdLst/>
              <a:ahLst/>
              <a:cxnLst/>
              <a:rect l="l" t="t" r="r" b="b"/>
              <a:pathLst>
                <a:path w="32489" h="5933" extrusionOk="0">
                  <a:moveTo>
                    <a:pt x="2213" y="0"/>
                  </a:moveTo>
                  <a:cubicBezTo>
                    <a:pt x="1433" y="0"/>
                    <a:pt x="0" y="876"/>
                    <a:pt x="831" y="1264"/>
                  </a:cubicBezTo>
                  <a:cubicBezTo>
                    <a:pt x="7226" y="4187"/>
                    <a:pt x="14098" y="5932"/>
                    <a:pt x="21122" y="5932"/>
                  </a:cubicBezTo>
                  <a:cubicBezTo>
                    <a:pt x="21590" y="5932"/>
                    <a:pt x="22059" y="5925"/>
                    <a:pt x="22529" y="5909"/>
                  </a:cubicBezTo>
                  <a:cubicBezTo>
                    <a:pt x="25479" y="5825"/>
                    <a:pt x="28659" y="5469"/>
                    <a:pt x="31442" y="4423"/>
                  </a:cubicBezTo>
                  <a:cubicBezTo>
                    <a:pt x="31735" y="4298"/>
                    <a:pt x="32488" y="3942"/>
                    <a:pt x="32321" y="3482"/>
                  </a:cubicBezTo>
                  <a:cubicBezTo>
                    <a:pt x="32243" y="3278"/>
                    <a:pt x="32027" y="3214"/>
                    <a:pt x="31787" y="3214"/>
                  </a:cubicBezTo>
                  <a:cubicBezTo>
                    <a:pt x="31510" y="3214"/>
                    <a:pt x="31202" y="3300"/>
                    <a:pt x="31045" y="3356"/>
                  </a:cubicBezTo>
                  <a:cubicBezTo>
                    <a:pt x="30417" y="3607"/>
                    <a:pt x="30040" y="3691"/>
                    <a:pt x="29141" y="3900"/>
                  </a:cubicBezTo>
                  <a:cubicBezTo>
                    <a:pt x="27216" y="4319"/>
                    <a:pt x="25249" y="4528"/>
                    <a:pt x="23282" y="4612"/>
                  </a:cubicBezTo>
                  <a:cubicBezTo>
                    <a:pt x="22817" y="4629"/>
                    <a:pt x="22353" y="4638"/>
                    <a:pt x="21889" y="4638"/>
                  </a:cubicBezTo>
                  <a:cubicBezTo>
                    <a:pt x="15184" y="4638"/>
                    <a:pt x="8550" y="2829"/>
                    <a:pt x="2484" y="50"/>
                  </a:cubicBezTo>
                  <a:cubicBezTo>
                    <a:pt x="2410" y="16"/>
                    <a:pt x="2317" y="0"/>
                    <a:pt x="2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7"/>
            <p:cNvSpPr/>
            <p:nvPr/>
          </p:nvSpPr>
          <p:spPr>
            <a:xfrm rot="1563036">
              <a:off x="1074194" y="4052964"/>
              <a:ext cx="949575" cy="222952"/>
            </a:xfrm>
            <a:custGeom>
              <a:avLst/>
              <a:gdLst/>
              <a:ahLst/>
              <a:cxnLst/>
              <a:rect l="l" t="t" r="r" b="b"/>
              <a:pathLst>
                <a:path w="41901" h="9838" extrusionOk="0">
                  <a:moveTo>
                    <a:pt x="40808" y="0"/>
                  </a:moveTo>
                  <a:cubicBezTo>
                    <a:pt x="40646" y="0"/>
                    <a:pt x="40462" y="37"/>
                    <a:pt x="40259" y="121"/>
                  </a:cubicBezTo>
                  <a:cubicBezTo>
                    <a:pt x="36200" y="1774"/>
                    <a:pt x="31994" y="3134"/>
                    <a:pt x="27768" y="4326"/>
                  </a:cubicBezTo>
                  <a:cubicBezTo>
                    <a:pt x="20242" y="6498"/>
                    <a:pt x="12318" y="8184"/>
                    <a:pt x="4421" y="8184"/>
                  </a:cubicBezTo>
                  <a:cubicBezTo>
                    <a:pt x="3645" y="8184"/>
                    <a:pt x="2869" y="8168"/>
                    <a:pt x="2094" y="8134"/>
                  </a:cubicBezTo>
                  <a:cubicBezTo>
                    <a:pt x="2081" y="8134"/>
                    <a:pt x="2067" y="8134"/>
                    <a:pt x="2053" y="8134"/>
                  </a:cubicBezTo>
                  <a:cubicBezTo>
                    <a:pt x="981" y="8134"/>
                    <a:pt x="0" y="9725"/>
                    <a:pt x="1488" y="9787"/>
                  </a:cubicBezTo>
                  <a:cubicBezTo>
                    <a:pt x="2277" y="9821"/>
                    <a:pt x="3066" y="9838"/>
                    <a:pt x="3855" y="9838"/>
                  </a:cubicBezTo>
                  <a:cubicBezTo>
                    <a:pt x="11792" y="9838"/>
                    <a:pt x="19716" y="8175"/>
                    <a:pt x="27328" y="6063"/>
                  </a:cubicBezTo>
                  <a:cubicBezTo>
                    <a:pt x="31890" y="4808"/>
                    <a:pt x="36430" y="3364"/>
                    <a:pt x="40803" y="1564"/>
                  </a:cubicBezTo>
                  <a:cubicBezTo>
                    <a:pt x="41900" y="1104"/>
                    <a:pt x="41695" y="0"/>
                    <a:pt x="40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7"/>
            <p:cNvSpPr/>
            <p:nvPr/>
          </p:nvSpPr>
          <p:spPr>
            <a:xfrm rot="1563036">
              <a:off x="2857393" y="4112353"/>
              <a:ext cx="1028281" cy="1029278"/>
            </a:xfrm>
            <a:custGeom>
              <a:avLst/>
              <a:gdLst/>
              <a:ahLst/>
              <a:cxnLst/>
              <a:rect l="l" t="t" r="r" b="b"/>
              <a:pathLst>
                <a:path w="45374" h="45418" extrusionOk="0">
                  <a:moveTo>
                    <a:pt x="2088" y="0"/>
                  </a:moveTo>
                  <a:cubicBezTo>
                    <a:pt x="1224" y="0"/>
                    <a:pt x="1" y="809"/>
                    <a:pt x="636" y="1238"/>
                  </a:cubicBezTo>
                  <a:cubicBezTo>
                    <a:pt x="11851" y="9022"/>
                    <a:pt x="22061" y="18228"/>
                    <a:pt x="30933" y="28607"/>
                  </a:cubicBezTo>
                  <a:cubicBezTo>
                    <a:pt x="35222" y="33628"/>
                    <a:pt x="39323" y="38943"/>
                    <a:pt x="42692" y="44634"/>
                  </a:cubicBezTo>
                  <a:cubicBezTo>
                    <a:pt x="42776" y="44781"/>
                    <a:pt x="42859" y="44927"/>
                    <a:pt x="42922" y="45073"/>
                  </a:cubicBezTo>
                  <a:cubicBezTo>
                    <a:pt x="43062" y="45317"/>
                    <a:pt x="43340" y="45417"/>
                    <a:pt x="43652" y="45417"/>
                  </a:cubicBezTo>
                  <a:cubicBezTo>
                    <a:pt x="44410" y="45417"/>
                    <a:pt x="45374" y="44827"/>
                    <a:pt x="45077" y="44278"/>
                  </a:cubicBezTo>
                  <a:cubicBezTo>
                    <a:pt x="42629" y="39905"/>
                    <a:pt x="39574" y="35846"/>
                    <a:pt x="36499" y="31912"/>
                  </a:cubicBezTo>
                  <a:cubicBezTo>
                    <a:pt x="28736" y="22057"/>
                    <a:pt x="19697" y="13186"/>
                    <a:pt x="9821" y="5444"/>
                  </a:cubicBezTo>
                  <a:cubicBezTo>
                    <a:pt x="7457" y="3603"/>
                    <a:pt x="5029" y="1845"/>
                    <a:pt x="2581" y="130"/>
                  </a:cubicBezTo>
                  <a:cubicBezTo>
                    <a:pt x="2450" y="39"/>
                    <a:pt x="2277" y="0"/>
                    <a:pt x="20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7"/>
            <p:cNvSpPr/>
            <p:nvPr/>
          </p:nvSpPr>
          <p:spPr>
            <a:xfrm rot="1563036">
              <a:off x="3197184" y="4789354"/>
              <a:ext cx="357657" cy="81131"/>
            </a:xfrm>
            <a:custGeom>
              <a:avLst/>
              <a:gdLst/>
              <a:ahLst/>
              <a:cxnLst/>
              <a:rect l="l" t="t" r="r" b="b"/>
              <a:pathLst>
                <a:path w="15782" h="3580" extrusionOk="0">
                  <a:moveTo>
                    <a:pt x="14728" y="1"/>
                  </a:moveTo>
                  <a:cubicBezTo>
                    <a:pt x="14563" y="1"/>
                    <a:pt x="14374" y="45"/>
                    <a:pt x="14164" y="146"/>
                  </a:cubicBezTo>
                  <a:cubicBezTo>
                    <a:pt x="12157" y="1108"/>
                    <a:pt x="9745" y="1821"/>
                    <a:pt x="7415" y="1821"/>
                  </a:cubicBezTo>
                  <a:cubicBezTo>
                    <a:pt x="5640" y="1821"/>
                    <a:pt x="3912" y="1407"/>
                    <a:pt x="2447" y="376"/>
                  </a:cubicBezTo>
                  <a:cubicBezTo>
                    <a:pt x="2294" y="268"/>
                    <a:pt x="2112" y="221"/>
                    <a:pt x="1922" y="221"/>
                  </a:cubicBezTo>
                  <a:cubicBezTo>
                    <a:pt x="1046" y="221"/>
                    <a:pt x="1" y="1222"/>
                    <a:pt x="878" y="1841"/>
                  </a:cubicBezTo>
                  <a:cubicBezTo>
                    <a:pt x="2636" y="3078"/>
                    <a:pt x="4759" y="3579"/>
                    <a:pt x="6935" y="3579"/>
                  </a:cubicBezTo>
                  <a:cubicBezTo>
                    <a:pt x="9652" y="3579"/>
                    <a:pt x="12452" y="2798"/>
                    <a:pt x="14729" y="1694"/>
                  </a:cubicBezTo>
                  <a:cubicBezTo>
                    <a:pt x="15782" y="1186"/>
                    <a:pt x="15584" y="1"/>
                    <a:pt x="14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7"/>
            <p:cNvSpPr/>
            <p:nvPr/>
          </p:nvSpPr>
          <p:spPr>
            <a:xfrm rot="1563036">
              <a:off x="1807094" y="3833516"/>
              <a:ext cx="94321" cy="292344"/>
            </a:xfrm>
            <a:custGeom>
              <a:avLst/>
              <a:gdLst/>
              <a:ahLst/>
              <a:cxnLst/>
              <a:rect l="l" t="t" r="r" b="b"/>
              <a:pathLst>
                <a:path w="4162" h="12900" extrusionOk="0">
                  <a:moveTo>
                    <a:pt x="1789" y="0"/>
                  </a:moveTo>
                  <a:cubicBezTo>
                    <a:pt x="1061" y="0"/>
                    <a:pt x="0" y="578"/>
                    <a:pt x="228" y="1079"/>
                  </a:cubicBezTo>
                  <a:cubicBezTo>
                    <a:pt x="1797" y="4573"/>
                    <a:pt x="1986" y="8758"/>
                    <a:pt x="1316" y="12503"/>
                  </a:cubicBezTo>
                  <a:cubicBezTo>
                    <a:pt x="1265" y="12783"/>
                    <a:pt x="1500" y="12900"/>
                    <a:pt x="1833" y="12900"/>
                  </a:cubicBezTo>
                  <a:cubicBezTo>
                    <a:pt x="2447" y="12900"/>
                    <a:pt x="3390" y="12503"/>
                    <a:pt x="3471" y="12001"/>
                  </a:cubicBezTo>
                  <a:cubicBezTo>
                    <a:pt x="4162" y="8193"/>
                    <a:pt x="3973" y="3841"/>
                    <a:pt x="2383" y="284"/>
                  </a:cubicBezTo>
                  <a:cubicBezTo>
                    <a:pt x="2291" y="83"/>
                    <a:pt x="2064" y="0"/>
                    <a:pt x="1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7"/>
            <p:cNvSpPr/>
            <p:nvPr/>
          </p:nvSpPr>
          <p:spPr>
            <a:xfrm rot="1563036">
              <a:off x="2543837" y="5002128"/>
              <a:ext cx="117504" cy="309500"/>
            </a:xfrm>
            <a:custGeom>
              <a:avLst/>
              <a:gdLst/>
              <a:ahLst/>
              <a:cxnLst/>
              <a:rect l="l" t="t" r="r" b="b"/>
              <a:pathLst>
                <a:path w="5185" h="13657" extrusionOk="0">
                  <a:moveTo>
                    <a:pt x="4384" y="1"/>
                  </a:moveTo>
                  <a:cubicBezTo>
                    <a:pt x="3752" y="1"/>
                    <a:pt x="2971" y="429"/>
                    <a:pt x="2958" y="1048"/>
                  </a:cubicBezTo>
                  <a:cubicBezTo>
                    <a:pt x="2896" y="4898"/>
                    <a:pt x="2247" y="9125"/>
                    <a:pt x="406" y="12535"/>
                  </a:cubicBezTo>
                  <a:cubicBezTo>
                    <a:pt x="0" y="13273"/>
                    <a:pt x="555" y="13657"/>
                    <a:pt x="1188" y="13657"/>
                  </a:cubicBezTo>
                  <a:cubicBezTo>
                    <a:pt x="1632" y="13657"/>
                    <a:pt x="2115" y="13468"/>
                    <a:pt x="2331" y="13079"/>
                  </a:cubicBezTo>
                  <a:cubicBezTo>
                    <a:pt x="4319" y="9376"/>
                    <a:pt x="5114" y="4877"/>
                    <a:pt x="5176" y="692"/>
                  </a:cubicBezTo>
                  <a:cubicBezTo>
                    <a:pt x="5185" y="205"/>
                    <a:pt x="4820" y="1"/>
                    <a:pt x="4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7"/>
            <p:cNvSpPr/>
            <p:nvPr/>
          </p:nvSpPr>
          <p:spPr>
            <a:xfrm rot="1563036">
              <a:off x="3601730" y="4817302"/>
              <a:ext cx="107420" cy="303789"/>
            </a:xfrm>
            <a:custGeom>
              <a:avLst/>
              <a:gdLst/>
              <a:ahLst/>
              <a:cxnLst/>
              <a:rect l="l" t="t" r="r" b="b"/>
              <a:pathLst>
                <a:path w="4740" h="13405" extrusionOk="0">
                  <a:moveTo>
                    <a:pt x="3774" y="0"/>
                  </a:moveTo>
                  <a:cubicBezTo>
                    <a:pt x="3479" y="0"/>
                    <a:pt x="3205" y="223"/>
                    <a:pt x="3131" y="765"/>
                  </a:cubicBezTo>
                  <a:cubicBezTo>
                    <a:pt x="2608" y="4532"/>
                    <a:pt x="1645" y="8298"/>
                    <a:pt x="264" y="11855"/>
                  </a:cubicBezTo>
                  <a:cubicBezTo>
                    <a:pt x="1" y="12558"/>
                    <a:pt x="537" y="13404"/>
                    <a:pt x="1054" y="13404"/>
                  </a:cubicBezTo>
                  <a:cubicBezTo>
                    <a:pt x="1276" y="13404"/>
                    <a:pt x="1495" y="13248"/>
                    <a:pt x="1645" y="12859"/>
                  </a:cubicBezTo>
                  <a:cubicBezTo>
                    <a:pt x="3089" y="9156"/>
                    <a:pt x="4093" y="5180"/>
                    <a:pt x="4637" y="1247"/>
                  </a:cubicBezTo>
                  <a:cubicBezTo>
                    <a:pt x="4739" y="535"/>
                    <a:pt x="4231" y="0"/>
                    <a:pt x="3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7"/>
            <p:cNvSpPr/>
            <p:nvPr/>
          </p:nvSpPr>
          <p:spPr>
            <a:xfrm rot="1563036">
              <a:off x="1573773" y="4454107"/>
              <a:ext cx="466595" cy="428840"/>
            </a:xfrm>
            <a:custGeom>
              <a:avLst/>
              <a:gdLst/>
              <a:ahLst/>
              <a:cxnLst/>
              <a:rect l="l" t="t" r="r" b="b"/>
              <a:pathLst>
                <a:path w="20589" h="18923" extrusionOk="0">
                  <a:moveTo>
                    <a:pt x="7291" y="1"/>
                  </a:moveTo>
                  <a:cubicBezTo>
                    <a:pt x="6872" y="1"/>
                    <a:pt x="6447" y="59"/>
                    <a:pt x="6026" y="181"/>
                  </a:cubicBezTo>
                  <a:cubicBezTo>
                    <a:pt x="3452" y="935"/>
                    <a:pt x="2009" y="3759"/>
                    <a:pt x="2804" y="6521"/>
                  </a:cubicBezTo>
                  <a:cubicBezTo>
                    <a:pt x="2825" y="6584"/>
                    <a:pt x="2846" y="6647"/>
                    <a:pt x="2867" y="6709"/>
                  </a:cubicBezTo>
                  <a:cubicBezTo>
                    <a:pt x="984" y="7881"/>
                    <a:pt x="0" y="10078"/>
                    <a:pt x="586" y="12171"/>
                  </a:cubicBezTo>
                  <a:cubicBezTo>
                    <a:pt x="1190" y="14284"/>
                    <a:pt x="3181" y="15629"/>
                    <a:pt x="5394" y="15629"/>
                  </a:cubicBezTo>
                  <a:cubicBezTo>
                    <a:pt x="5788" y="15629"/>
                    <a:pt x="6189" y="15586"/>
                    <a:pt x="6591" y="15497"/>
                  </a:cubicBezTo>
                  <a:cubicBezTo>
                    <a:pt x="7198" y="17360"/>
                    <a:pt x="8767" y="18741"/>
                    <a:pt x="10713" y="18908"/>
                  </a:cubicBezTo>
                  <a:cubicBezTo>
                    <a:pt x="10836" y="18918"/>
                    <a:pt x="10958" y="18923"/>
                    <a:pt x="11079" y="18923"/>
                  </a:cubicBezTo>
                  <a:cubicBezTo>
                    <a:pt x="13293" y="18923"/>
                    <a:pt x="15223" y="17320"/>
                    <a:pt x="15818" y="15079"/>
                  </a:cubicBezTo>
                  <a:cubicBezTo>
                    <a:pt x="18350" y="14870"/>
                    <a:pt x="20401" y="12966"/>
                    <a:pt x="20526" y="10518"/>
                  </a:cubicBezTo>
                  <a:cubicBezTo>
                    <a:pt x="20589" y="8969"/>
                    <a:pt x="19878" y="7546"/>
                    <a:pt x="18706" y="6605"/>
                  </a:cubicBezTo>
                  <a:cubicBezTo>
                    <a:pt x="19313" y="4094"/>
                    <a:pt x="18078" y="1541"/>
                    <a:pt x="15756" y="683"/>
                  </a:cubicBezTo>
                  <a:cubicBezTo>
                    <a:pt x="15245" y="498"/>
                    <a:pt x="14721" y="411"/>
                    <a:pt x="14202" y="411"/>
                  </a:cubicBezTo>
                  <a:cubicBezTo>
                    <a:pt x="13016" y="411"/>
                    <a:pt x="11853" y="867"/>
                    <a:pt x="10922" y="1667"/>
                  </a:cubicBezTo>
                  <a:cubicBezTo>
                    <a:pt x="9977" y="625"/>
                    <a:pt x="8663" y="1"/>
                    <a:pt x="7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7"/>
            <p:cNvSpPr/>
            <p:nvPr/>
          </p:nvSpPr>
          <p:spPr>
            <a:xfrm rot="1563036">
              <a:off x="1707025" y="4567149"/>
              <a:ext cx="202488" cy="186035"/>
            </a:xfrm>
            <a:custGeom>
              <a:avLst/>
              <a:gdLst/>
              <a:ahLst/>
              <a:cxnLst/>
              <a:rect l="l" t="t" r="r" b="b"/>
              <a:pathLst>
                <a:path w="8935" h="8209" extrusionOk="0">
                  <a:moveTo>
                    <a:pt x="4373" y="0"/>
                  </a:moveTo>
                  <a:cubicBezTo>
                    <a:pt x="3461" y="0"/>
                    <a:pt x="2607" y="660"/>
                    <a:pt x="2344" y="1644"/>
                  </a:cubicBezTo>
                  <a:cubicBezTo>
                    <a:pt x="2323" y="1665"/>
                    <a:pt x="2323" y="1686"/>
                    <a:pt x="2323" y="1727"/>
                  </a:cubicBezTo>
                  <a:cubicBezTo>
                    <a:pt x="1381" y="1727"/>
                    <a:pt x="544" y="2292"/>
                    <a:pt x="293" y="3192"/>
                  </a:cubicBezTo>
                  <a:cubicBezTo>
                    <a:pt x="0" y="4238"/>
                    <a:pt x="628" y="5326"/>
                    <a:pt x="1716" y="5703"/>
                  </a:cubicBezTo>
                  <a:cubicBezTo>
                    <a:pt x="1528" y="6498"/>
                    <a:pt x="1779" y="7335"/>
                    <a:pt x="2448" y="7837"/>
                  </a:cubicBezTo>
                  <a:cubicBezTo>
                    <a:pt x="2797" y="8088"/>
                    <a:pt x="3200" y="8208"/>
                    <a:pt x="3606" y="8208"/>
                  </a:cubicBezTo>
                  <a:cubicBezTo>
                    <a:pt x="4148" y="8208"/>
                    <a:pt x="4696" y="7993"/>
                    <a:pt x="5127" y="7586"/>
                  </a:cubicBezTo>
                  <a:cubicBezTo>
                    <a:pt x="5459" y="7752"/>
                    <a:pt x="5814" y="7834"/>
                    <a:pt x="6160" y="7834"/>
                  </a:cubicBezTo>
                  <a:cubicBezTo>
                    <a:pt x="6816" y="7834"/>
                    <a:pt x="7442" y="7541"/>
                    <a:pt x="7826" y="6979"/>
                  </a:cubicBezTo>
                  <a:cubicBezTo>
                    <a:pt x="8202" y="6435"/>
                    <a:pt x="8244" y="5766"/>
                    <a:pt x="8035" y="5180"/>
                  </a:cubicBezTo>
                  <a:cubicBezTo>
                    <a:pt x="8809" y="4406"/>
                    <a:pt x="8935" y="3213"/>
                    <a:pt x="8286" y="2397"/>
                  </a:cubicBezTo>
                  <a:cubicBezTo>
                    <a:pt x="7886" y="1910"/>
                    <a:pt x="7297" y="1654"/>
                    <a:pt x="6689" y="1654"/>
                  </a:cubicBezTo>
                  <a:cubicBezTo>
                    <a:pt x="6566" y="1654"/>
                    <a:pt x="6442" y="1664"/>
                    <a:pt x="6319" y="1686"/>
                  </a:cubicBezTo>
                  <a:cubicBezTo>
                    <a:pt x="6173" y="911"/>
                    <a:pt x="5650" y="284"/>
                    <a:pt x="4896" y="74"/>
                  </a:cubicBezTo>
                  <a:cubicBezTo>
                    <a:pt x="4722" y="24"/>
                    <a:pt x="4546" y="0"/>
                    <a:pt x="43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7"/>
            <p:cNvSpPr/>
            <p:nvPr/>
          </p:nvSpPr>
          <p:spPr>
            <a:xfrm rot="1563036">
              <a:off x="836711" y="3840284"/>
              <a:ext cx="466618" cy="428704"/>
            </a:xfrm>
            <a:custGeom>
              <a:avLst/>
              <a:gdLst/>
              <a:ahLst/>
              <a:cxnLst/>
              <a:rect l="l" t="t" r="r" b="b"/>
              <a:pathLst>
                <a:path w="20590" h="18917" extrusionOk="0">
                  <a:moveTo>
                    <a:pt x="7275" y="0"/>
                  </a:moveTo>
                  <a:cubicBezTo>
                    <a:pt x="6861" y="0"/>
                    <a:pt x="6442" y="56"/>
                    <a:pt x="6026" y="172"/>
                  </a:cubicBezTo>
                  <a:cubicBezTo>
                    <a:pt x="3453" y="925"/>
                    <a:pt x="2009" y="3771"/>
                    <a:pt x="2804" y="6512"/>
                  </a:cubicBezTo>
                  <a:cubicBezTo>
                    <a:pt x="2825" y="6575"/>
                    <a:pt x="2846" y="6637"/>
                    <a:pt x="2867" y="6700"/>
                  </a:cubicBezTo>
                  <a:cubicBezTo>
                    <a:pt x="984" y="7872"/>
                    <a:pt x="0" y="10069"/>
                    <a:pt x="586" y="12182"/>
                  </a:cubicBezTo>
                  <a:cubicBezTo>
                    <a:pt x="1191" y="14281"/>
                    <a:pt x="3187" y="15639"/>
                    <a:pt x="5404" y="15639"/>
                  </a:cubicBezTo>
                  <a:cubicBezTo>
                    <a:pt x="5795" y="15639"/>
                    <a:pt x="6193" y="15597"/>
                    <a:pt x="6591" y="15509"/>
                  </a:cubicBezTo>
                  <a:cubicBezTo>
                    <a:pt x="7198" y="17350"/>
                    <a:pt x="8767" y="18731"/>
                    <a:pt x="10713" y="18899"/>
                  </a:cubicBezTo>
                  <a:cubicBezTo>
                    <a:pt x="10848" y="18911"/>
                    <a:pt x="10983" y="18917"/>
                    <a:pt x="11116" y="18917"/>
                  </a:cubicBezTo>
                  <a:cubicBezTo>
                    <a:pt x="13314" y="18917"/>
                    <a:pt x="15227" y="17320"/>
                    <a:pt x="15818" y="15091"/>
                  </a:cubicBezTo>
                  <a:cubicBezTo>
                    <a:pt x="18350" y="14881"/>
                    <a:pt x="20401" y="12956"/>
                    <a:pt x="20526" y="10529"/>
                  </a:cubicBezTo>
                  <a:cubicBezTo>
                    <a:pt x="20589" y="8981"/>
                    <a:pt x="19878" y="7558"/>
                    <a:pt x="18706" y="6596"/>
                  </a:cubicBezTo>
                  <a:cubicBezTo>
                    <a:pt x="19313" y="4085"/>
                    <a:pt x="18078" y="1532"/>
                    <a:pt x="15756" y="674"/>
                  </a:cubicBezTo>
                  <a:cubicBezTo>
                    <a:pt x="15247" y="490"/>
                    <a:pt x="14725" y="402"/>
                    <a:pt x="14207" y="402"/>
                  </a:cubicBezTo>
                  <a:cubicBezTo>
                    <a:pt x="13020" y="402"/>
                    <a:pt x="11855" y="863"/>
                    <a:pt x="10922" y="1679"/>
                  </a:cubicBezTo>
                  <a:cubicBezTo>
                    <a:pt x="9973" y="617"/>
                    <a:pt x="8653" y="0"/>
                    <a:pt x="7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7"/>
            <p:cNvSpPr/>
            <p:nvPr/>
          </p:nvSpPr>
          <p:spPr>
            <a:xfrm rot="1563036">
              <a:off x="969954" y="3953252"/>
              <a:ext cx="202488" cy="186081"/>
            </a:xfrm>
            <a:custGeom>
              <a:avLst/>
              <a:gdLst/>
              <a:ahLst/>
              <a:cxnLst/>
              <a:rect l="l" t="t" r="r" b="b"/>
              <a:pathLst>
                <a:path w="8935" h="8211" extrusionOk="0">
                  <a:moveTo>
                    <a:pt x="4389" y="1"/>
                  </a:moveTo>
                  <a:cubicBezTo>
                    <a:pt x="3472" y="1"/>
                    <a:pt x="2609" y="647"/>
                    <a:pt x="2344" y="1637"/>
                  </a:cubicBezTo>
                  <a:cubicBezTo>
                    <a:pt x="2323" y="1658"/>
                    <a:pt x="2323" y="1700"/>
                    <a:pt x="2323" y="1721"/>
                  </a:cubicBezTo>
                  <a:cubicBezTo>
                    <a:pt x="1381" y="1721"/>
                    <a:pt x="544" y="2307"/>
                    <a:pt x="293" y="3186"/>
                  </a:cubicBezTo>
                  <a:cubicBezTo>
                    <a:pt x="0" y="4232"/>
                    <a:pt x="628" y="5320"/>
                    <a:pt x="1716" y="5697"/>
                  </a:cubicBezTo>
                  <a:cubicBezTo>
                    <a:pt x="1528" y="6513"/>
                    <a:pt x="1779" y="7350"/>
                    <a:pt x="2448" y="7831"/>
                  </a:cubicBezTo>
                  <a:cubicBezTo>
                    <a:pt x="2796" y="8089"/>
                    <a:pt x="3196" y="8211"/>
                    <a:pt x="3599" y="8211"/>
                  </a:cubicBezTo>
                  <a:cubicBezTo>
                    <a:pt x="4144" y="8211"/>
                    <a:pt x="4694" y="7989"/>
                    <a:pt x="5127" y="7580"/>
                  </a:cubicBezTo>
                  <a:cubicBezTo>
                    <a:pt x="5460" y="7754"/>
                    <a:pt x="5817" y="7837"/>
                    <a:pt x="6164" y="7837"/>
                  </a:cubicBezTo>
                  <a:cubicBezTo>
                    <a:pt x="6819" y="7837"/>
                    <a:pt x="7443" y="7541"/>
                    <a:pt x="7826" y="6994"/>
                  </a:cubicBezTo>
                  <a:cubicBezTo>
                    <a:pt x="8202" y="6450"/>
                    <a:pt x="8244" y="5780"/>
                    <a:pt x="8035" y="5174"/>
                  </a:cubicBezTo>
                  <a:cubicBezTo>
                    <a:pt x="8809" y="4399"/>
                    <a:pt x="8935" y="3207"/>
                    <a:pt x="8286" y="2391"/>
                  </a:cubicBezTo>
                  <a:cubicBezTo>
                    <a:pt x="7886" y="1903"/>
                    <a:pt x="7297" y="1648"/>
                    <a:pt x="6689" y="1648"/>
                  </a:cubicBezTo>
                  <a:cubicBezTo>
                    <a:pt x="6566" y="1648"/>
                    <a:pt x="6442" y="1658"/>
                    <a:pt x="6319" y="1679"/>
                  </a:cubicBezTo>
                  <a:cubicBezTo>
                    <a:pt x="6173" y="926"/>
                    <a:pt x="5650" y="277"/>
                    <a:pt x="4896" y="68"/>
                  </a:cubicBezTo>
                  <a:cubicBezTo>
                    <a:pt x="4728" y="23"/>
                    <a:pt x="4557" y="1"/>
                    <a:pt x="4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7"/>
            <p:cNvSpPr/>
            <p:nvPr/>
          </p:nvSpPr>
          <p:spPr>
            <a:xfrm rot="1563036">
              <a:off x="1720880" y="3481520"/>
              <a:ext cx="466618" cy="428454"/>
            </a:xfrm>
            <a:custGeom>
              <a:avLst/>
              <a:gdLst/>
              <a:ahLst/>
              <a:cxnLst/>
              <a:rect l="l" t="t" r="r" b="b"/>
              <a:pathLst>
                <a:path w="20590" h="18906" extrusionOk="0">
                  <a:moveTo>
                    <a:pt x="7282" y="1"/>
                  </a:moveTo>
                  <a:cubicBezTo>
                    <a:pt x="6865" y="1"/>
                    <a:pt x="6443" y="59"/>
                    <a:pt x="6027" y="181"/>
                  </a:cubicBezTo>
                  <a:cubicBezTo>
                    <a:pt x="3453" y="914"/>
                    <a:pt x="2009" y="3759"/>
                    <a:pt x="2804" y="6521"/>
                  </a:cubicBezTo>
                  <a:cubicBezTo>
                    <a:pt x="2825" y="6584"/>
                    <a:pt x="2846" y="6647"/>
                    <a:pt x="2867" y="6710"/>
                  </a:cubicBezTo>
                  <a:cubicBezTo>
                    <a:pt x="984" y="7860"/>
                    <a:pt x="1" y="10057"/>
                    <a:pt x="586" y="12171"/>
                  </a:cubicBezTo>
                  <a:cubicBezTo>
                    <a:pt x="1173" y="14270"/>
                    <a:pt x="3182" y="15628"/>
                    <a:pt x="5390" y="15628"/>
                  </a:cubicBezTo>
                  <a:cubicBezTo>
                    <a:pt x="5780" y="15628"/>
                    <a:pt x="6175" y="15585"/>
                    <a:pt x="6571" y="15498"/>
                  </a:cubicBezTo>
                  <a:cubicBezTo>
                    <a:pt x="7198" y="17339"/>
                    <a:pt x="8768" y="18720"/>
                    <a:pt x="10713" y="18887"/>
                  </a:cubicBezTo>
                  <a:cubicBezTo>
                    <a:pt x="10849" y="18899"/>
                    <a:pt x="10983" y="18905"/>
                    <a:pt x="11116" y="18905"/>
                  </a:cubicBezTo>
                  <a:cubicBezTo>
                    <a:pt x="13315" y="18905"/>
                    <a:pt x="15227" y="17308"/>
                    <a:pt x="15819" y="15079"/>
                  </a:cubicBezTo>
                  <a:cubicBezTo>
                    <a:pt x="18351" y="14870"/>
                    <a:pt x="20380" y="12966"/>
                    <a:pt x="20506" y="10518"/>
                  </a:cubicBezTo>
                  <a:cubicBezTo>
                    <a:pt x="20589" y="8969"/>
                    <a:pt x="19878" y="7547"/>
                    <a:pt x="18706" y="6605"/>
                  </a:cubicBezTo>
                  <a:cubicBezTo>
                    <a:pt x="19313" y="4094"/>
                    <a:pt x="18079" y="1521"/>
                    <a:pt x="15756" y="684"/>
                  </a:cubicBezTo>
                  <a:cubicBezTo>
                    <a:pt x="15232" y="490"/>
                    <a:pt x="14696" y="398"/>
                    <a:pt x="14167" y="398"/>
                  </a:cubicBezTo>
                  <a:cubicBezTo>
                    <a:pt x="12984" y="398"/>
                    <a:pt x="11833" y="858"/>
                    <a:pt x="10923" y="1667"/>
                  </a:cubicBezTo>
                  <a:cubicBezTo>
                    <a:pt x="9977" y="625"/>
                    <a:pt x="8651" y="1"/>
                    <a:pt x="7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7"/>
            <p:cNvSpPr/>
            <p:nvPr/>
          </p:nvSpPr>
          <p:spPr>
            <a:xfrm rot="1563036">
              <a:off x="1854136" y="3594159"/>
              <a:ext cx="202035" cy="186330"/>
            </a:xfrm>
            <a:custGeom>
              <a:avLst/>
              <a:gdLst/>
              <a:ahLst/>
              <a:cxnLst/>
              <a:rect l="l" t="t" r="r" b="b"/>
              <a:pathLst>
                <a:path w="8915" h="8222" extrusionOk="0">
                  <a:moveTo>
                    <a:pt x="4379" y="1"/>
                  </a:moveTo>
                  <a:cubicBezTo>
                    <a:pt x="3462" y="1"/>
                    <a:pt x="2607" y="660"/>
                    <a:pt x="2323" y="1636"/>
                  </a:cubicBezTo>
                  <a:cubicBezTo>
                    <a:pt x="2323" y="1678"/>
                    <a:pt x="2323" y="1699"/>
                    <a:pt x="2302" y="1720"/>
                  </a:cubicBezTo>
                  <a:cubicBezTo>
                    <a:pt x="1382" y="1720"/>
                    <a:pt x="545" y="2305"/>
                    <a:pt x="294" y="3184"/>
                  </a:cubicBezTo>
                  <a:cubicBezTo>
                    <a:pt x="1" y="4230"/>
                    <a:pt x="628" y="5339"/>
                    <a:pt x="1716" y="5716"/>
                  </a:cubicBezTo>
                  <a:cubicBezTo>
                    <a:pt x="1528" y="6511"/>
                    <a:pt x="1779" y="7348"/>
                    <a:pt x="2449" y="7850"/>
                  </a:cubicBezTo>
                  <a:cubicBezTo>
                    <a:pt x="2789" y="8101"/>
                    <a:pt x="3191" y="8221"/>
                    <a:pt x="3598" y="8221"/>
                  </a:cubicBezTo>
                  <a:cubicBezTo>
                    <a:pt x="4142" y="8221"/>
                    <a:pt x="4696" y="8006"/>
                    <a:pt x="5127" y="7599"/>
                  </a:cubicBezTo>
                  <a:cubicBezTo>
                    <a:pt x="5452" y="7765"/>
                    <a:pt x="5805" y="7847"/>
                    <a:pt x="6151" y="7847"/>
                  </a:cubicBezTo>
                  <a:cubicBezTo>
                    <a:pt x="6808" y="7847"/>
                    <a:pt x="7443" y="7554"/>
                    <a:pt x="7826" y="6992"/>
                  </a:cubicBezTo>
                  <a:cubicBezTo>
                    <a:pt x="8182" y="6448"/>
                    <a:pt x="8245" y="5779"/>
                    <a:pt x="8035" y="5193"/>
                  </a:cubicBezTo>
                  <a:cubicBezTo>
                    <a:pt x="8810" y="4419"/>
                    <a:pt x="8914" y="3226"/>
                    <a:pt x="8266" y="2410"/>
                  </a:cubicBezTo>
                  <a:cubicBezTo>
                    <a:pt x="7886" y="1910"/>
                    <a:pt x="7307" y="1666"/>
                    <a:pt x="6706" y="1666"/>
                  </a:cubicBezTo>
                  <a:cubicBezTo>
                    <a:pt x="6577" y="1666"/>
                    <a:pt x="6448" y="1677"/>
                    <a:pt x="6320" y="1699"/>
                  </a:cubicBezTo>
                  <a:cubicBezTo>
                    <a:pt x="6173" y="925"/>
                    <a:pt x="5650" y="276"/>
                    <a:pt x="4876" y="67"/>
                  </a:cubicBezTo>
                  <a:cubicBezTo>
                    <a:pt x="4710" y="22"/>
                    <a:pt x="4543" y="1"/>
                    <a:pt x="43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7"/>
            <p:cNvSpPr/>
            <p:nvPr/>
          </p:nvSpPr>
          <p:spPr>
            <a:xfrm rot="1563036">
              <a:off x="3538819" y="4028393"/>
              <a:ext cx="477994" cy="441984"/>
            </a:xfrm>
            <a:custGeom>
              <a:avLst/>
              <a:gdLst/>
              <a:ahLst/>
              <a:cxnLst/>
              <a:rect l="l" t="t" r="r" b="b"/>
              <a:pathLst>
                <a:path w="21092" h="19503" extrusionOk="0">
                  <a:moveTo>
                    <a:pt x="10212" y="1"/>
                  </a:moveTo>
                  <a:cubicBezTo>
                    <a:pt x="7992" y="1"/>
                    <a:pt x="5950" y="1619"/>
                    <a:pt x="5357" y="4007"/>
                  </a:cubicBezTo>
                  <a:cubicBezTo>
                    <a:pt x="5357" y="4091"/>
                    <a:pt x="5336" y="4154"/>
                    <a:pt x="5315" y="4217"/>
                  </a:cubicBezTo>
                  <a:cubicBezTo>
                    <a:pt x="3118" y="4279"/>
                    <a:pt x="1151" y="5681"/>
                    <a:pt x="628" y="7816"/>
                  </a:cubicBezTo>
                  <a:cubicBezTo>
                    <a:pt x="0" y="10305"/>
                    <a:pt x="1570" y="12858"/>
                    <a:pt x="4143" y="13695"/>
                  </a:cubicBezTo>
                  <a:cubicBezTo>
                    <a:pt x="3767" y="15599"/>
                    <a:pt x="4436" y="17566"/>
                    <a:pt x="6047" y="18696"/>
                  </a:cubicBezTo>
                  <a:cubicBezTo>
                    <a:pt x="6840" y="19241"/>
                    <a:pt x="7751" y="19502"/>
                    <a:pt x="8668" y="19502"/>
                  </a:cubicBezTo>
                  <a:cubicBezTo>
                    <a:pt x="10002" y="19502"/>
                    <a:pt x="11350" y="18951"/>
                    <a:pt x="12366" y="17922"/>
                  </a:cubicBezTo>
                  <a:cubicBezTo>
                    <a:pt x="13117" y="18277"/>
                    <a:pt x="13912" y="18449"/>
                    <a:pt x="14689" y="18449"/>
                  </a:cubicBezTo>
                  <a:cubicBezTo>
                    <a:pt x="16293" y="18449"/>
                    <a:pt x="17818" y="17713"/>
                    <a:pt x="18706" y="16331"/>
                  </a:cubicBezTo>
                  <a:cubicBezTo>
                    <a:pt x="19564" y="15013"/>
                    <a:pt x="19648" y="13423"/>
                    <a:pt x="19104" y="12021"/>
                  </a:cubicBezTo>
                  <a:cubicBezTo>
                    <a:pt x="20882" y="10159"/>
                    <a:pt x="21091" y="7313"/>
                    <a:pt x="19501" y="5430"/>
                  </a:cubicBezTo>
                  <a:cubicBezTo>
                    <a:pt x="18575" y="4319"/>
                    <a:pt x="17229" y="3763"/>
                    <a:pt x="15833" y="3763"/>
                  </a:cubicBezTo>
                  <a:cubicBezTo>
                    <a:pt x="15494" y="3763"/>
                    <a:pt x="15153" y="3796"/>
                    <a:pt x="14814" y="3861"/>
                  </a:cubicBezTo>
                  <a:cubicBezTo>
                    <a:pt x="14438" y="2062"/>
                    <a:pt x="13120" y="576"/>
                    <a:pt x="11320" y="137"/>
                  </a:cubicBezTo>
                  <a:cubicBezTo>
                    <a:pt x="10950" y="45"/>
                    <a:pt x="10579" y="1"/>
                    <a:pt x="10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7"/>
            <p:cNvSpPr/>
            <p:nvPr/>
          </p:nvSpPr>
          <p:spPr>
            <a:xfrm rot="1563036">
              <a:off x="3681772" y="4165928"/>
              <a:ext cx="187327" cy="186420"/>
            </a:xfrm>
            <a:custGeom>
              <a:avLst/>
              <a:gdLst/>
              <a:ahLst/>
              <a:cxnLst/>
              <a:rect l="l" t="t" r="r" b="b"/>
              <a:pathLst>
                <a:path w="8266" h="8226" extrusionOk="0">
                  <a:moveTo>
                    <a:pt x="4928" y="1"/>
                  </a:moveTo>
                  <a:cubicBezTo>
                    <a:pt x="4364" y="1"/>
                    <a:pt x="3784" y="221"/>
                    <a:pt x="3328" y="656"/>
                  </a:cubicBezTo>
                  <a:cubicBezTo>
                    <a:pt x="3307" y="676"/>
                    <a:pt x="3307" y="697"/>
                    <a:pt x="3286" y="718"/>
                  </a:cubicBezTo>
                  <a:cubicBezTo>
                    <a:pt x="2943" y="525"/>
                    <a:pt x="2564" y="428"/>
                    <a:pt x="2191" y="428"/>
                  </a:cubicBezTo>
                  <a:cubicBezTo>
                    <a:pt x="1675" y="428"/>
                    <a:pt x="1172" y="614"/>
                    <a:pt x="796" y="990"/>
                  </a:cubicBezTo>
                  <a:cubicBezTo>
                    <a:pt x="22" y="1744"/>
                    <a:pt x="22" y="2999"/>
                    <a:pt x="775" y="3878"/>
                  </a:cubicBezTo>
                  <a:cubicBezTo>
                    <a:pt x="210" y="4464"/>
                    <a:pt x="1" y="5342"/>
                    <a:pt x="335" y="6096"/>
                  </a:cubicBezTo>
                  <a:cubicBezTo>
                    <a:pt x="676" y="6844"/>
                    <a:pt x="1417" y="7274"/>
                    <a:pt x="2222" y="7274"/>
                  </a:cubicBezTo>
                  <a:cubicBezTo>
                    <a:pt x="2407" y="7274"/>
                    <a:pt x="2596" y="7252"/>
                    <a:pt x="2784" y="7205"/>
                  </a:cubicBezTo>
                  <a:cubicBezTo>
                    <a:pt x="3203" y="7849"/>
                    <a:pt x="3902" y="8225"/>
                    <a:pt x="4603" y="8225"/>
                  </a:cubicBezTo>
                  <a:cubicBezTo>
                    <a:pt x="4881" y="8225"/>
                    <a:pt x="5159" y="8166"/>
                    <a:pt x="5420" y="8042"/>
                  </a:cubicBezTo>
                  <a:cubicBezTo>
                    <a:pt x="6006" y="7749"/>
                    <a:pt x="6403" y="7205"/>
                    <a:pt x="6508" y="6577"/>
                  </a:cubicBezTo>
                  <a:cubicBezTo>
                    <a:pt x="7554" y="6284"/>
                    <a:pt x="8265" y="5321"/>
                    <a:pt x="8119" y="4275"/>
                  </a:cubicBezTo>
                  <a:cubicBezTo>
                    <a:pt x="7993" y="3543"/>
                    <a:pt x="7470" y="2957"/>
                    <a:pt x="6780" y="2706"/>
                  </a:cubicBezTo>
                  <a:cubicBezTo>
                    <a:pt x="7031" y="1953"/>
                    <a:pt x="6885" y="1137"/>
                    <a:pt x="6341" y="572"/>
                  </a:cubicBezTo>
                  <a:cubicBezTo>
                    <a:pt x="5958" y="190"/>
                    <a:pt x="5450" y="1"/>
                    <a:pt x="4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7"/>
            <p:cNvSpPr/>
            <p:nvPr/>
          </p:nvSpPr>
          <p:spPr>
            <a:xfrm rot="1563036">
              <a:off x="1888463" y="4611065"/>
              <a:ext cx="14731" cy="14232"/>
            </a:xfrm>
            <a:custGeom>
              <a:avLst/>
              <a:gdLst/>
              <a:ahLst/>
              <a:cxnLst/>
              <a:rect l="l" t="t" r="r" b="b"/>
              <a:pathLst>
                <a:path w="650" h="628" extrusionOk="0">
                  <a:moveTo>
                    <a:pt x="314" y="0"/>
                  </a:moveTo>
                  <a:cubicBezTo>
                    <a:pt x="147" y="0"/>
                    <a:pt x="0" y="147"/>
                    <a:pt x="0" y="314"/>
                  </a:cubicBezTo>
                  <a:cubicBezTo>
                    <a:pt x="0" y="502"/>
                    <a:pt x="147" y="628"/>
                    <a:pt x="314" y="628"/>
                  </a:cubicBezTo>
                  <a:cubicBezTo>
                    <a:pt x="503" y="628"/>
                    <a:pt x="649" y="502"/>
                    <a:pt x="649" y="314"/>
                  </a:cubicBezTo>
                  <a:cubicBezTo>
                    <a:pt x="649" y="147"/>
                    <a:pt x="503" y="0"/>
                    <a:pt x="314"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7"/>
            <p:cNvSpPr/>
            <p:nvPr/>
          </p:nvSpPr>
          <p:spPr>
            <a:xfrm rot="1563036">
              <a:off x="1869020" y="4670257"/>
              <a:ext cx="11399" cy="11399"/>
            </a:xfrm>
            <a:custGeom>
              <a:avLst/>
              <a:gdLst/>
              <a:ahLst/>
              <a:cxnLst/>
              <a:rect l="l" t="t" r="r" b="b"/>
              <a:pathLst>
                <a:path w="503" h="503" extrusionOk="0">
                  <a:moveTo>
                    <a:pt x="251" y="0"/>
                  </a:moveTo>
                  <a:cubicBezTo>
                    <a:pt x="105" y="0"/>
                    <a:pt x="0" y="126"/>
                    <a:pt x="0" y="251"/>
                  </a:cubicBezTo>
                  <a:cubicBezTo>
                    <a:pt x="0" y="398"/>
                    <a:pt x="105" y="502"/>
                    <a:pt x="251" y="502"/>
                  </a:cubicBezTo>
                  <a:cubicBezTo>
                    <a:pt x="377" y="502"/>
                    <a:pt x="502" y="398"/>
                    <a:pt x="502" y="251"/>
                  </a:cubicBezTo>
                  <a:cubicBezTo>
                    <a:pt x="502"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7"/>
            <p:cNvSpPr/>
            <p:nvPr/>
          </p:nvSpPr>
          <p:spPr>
            <a:xfrm rot="1563036">
              <a:off x="1875365" y="4646426"/>
              <a:ext cx="11422" cy="11422"/>
            </a:xfrm>
            <a:custGeom>
              <a:avLst/>
              <a:gdLst/>
              <a:ahLst/>
              <a:cxnLst/>
              <a:rect l="l" t="t" r="r" b="b"/>
              <a:pathLst>
                <a:path w="504" h="504" extrusionOk="0">
                  <a:moveTo>
                    <a:pt x="252" y="1"/>
                  </a:moveTo>
                  <a:cubicBezTo>
                    <a:pt x="105" y="1"/>
                    <a:pt x="1" y="106"/>
                    <a:pt x="1" y="252"/>
                  </a:cubicBezTo>
                  <a:cubicBezTo>
                    <a:pt x="1" y="398"/>
                    <a:pt x="105" y="503"/>
                    <a:pt x="252" y="503"/>
                  </a:cubicBezTo>
                  <a:cubicBezTo>
                    <a:pt x="398" y="503"/>
                    <a:pt x="503" y="398"/>
                    <a:pt x="503" y="252"/>
                  </a:cubicBezTo>
                  <a:cubicBezTo>
                    <a:pt x="503" y="10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7"/>
            <p:cNvSpPr/>
            <p:nvPr/>
          </p:nvSpPr>
          <p:spPr>
            <a:xfrm rot="1563036">
              <a:off x="1854698" y="4610994"/>
              <a:ext cx="11399" cy="11399"/>
            </a:xfrm>
            <a:custGeom>
              <a:avLst/>
              <a:gdLst/>
              <a:ahLst/>
              <a:cxnLst/>
              <a:rect l="l" t="t" r="r" b="b"/>
              <a:pathLst>
                <a:path w="503" h="503" extrusionOk="0">
                  <a:moveTo>
                    <a:pt x="251" y="1"/>
                  </a:moveTo>
                  <a:cubicBezTo>
                    <a:pt x="105" y="1"/>
                    <a:pt x="0" y="105"/>
                    <a:pt x="0" y="252"/>
                  </a:cubicBezTo>
                  <a:cubicBezTo>
                    <a:pt x="0" y="398"/>
                    <a:pt x="105" y="503"/>
                    <a:pt x="251" y="503"/>
                  </a:cubicBezTo>
                  <a:cubicBezTo>
                    <a:pt x="377" y="503"/>
                    <a:pt x="503" y="398"/>
                    <a:pt x="503" y="252"/>
                  </a:cubicBezTo>
                  <a:cubicBezTo>
                    <a:pt x="503" y="105"/>
                    <a:pt x="377"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7"/>
            <p:cNvSpPr/>
            <p:nvPr/>
          </p:nvSpPr>
          <p:spPr>
            <a:xfrm rot="1563036">
              <a:off x="1801595" y="4578182"/>
              <a:ext cx="11399" cy="11399"/>
            </a:xfrm>
            <a:custGeom>
              <a:avLst/>
              <a:gdLst/>
              <a:ahLst/>
              <a:cxnLst/>
              <a:rect l="l" t="t" r="r" b="b"/>
              <a:pathLst>
                <a:path w="503" h="503" extrusionOk="0">
                  <a:moveTo>
                    <a:pt x="251" y="1"/>
                  </a:moveTo>
                  <a:cubicBezTo>
                    <a:pt x="105" y="1"/>
                    <a:pt x="0" y="126"/>
                    <a:pt x="0" y="252"/>
                  </a:cubicBezTo>
                  <a:cubicBezTo>
                    <a:pt x="0" y="398"/>
                    <a:pt x="105" y="503"/>
                    <a:pt x="251" y="503"/>
                  </a:cubicBezTo>
                  <a:cubicBezTo>
                    <a:pt x="398" y="503"/>
                    <a:pt x="503" y="398"/>
                    <a:pt x="503" y="252"/>
                  </a:cubicBezTo>
                  <a:cubicBezTo>
                    <a:pt x="503" y="126"/>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7"/>
            <p:cNvSpPr/>
            <p:nvPr/>
          </p:nvSpPr>
          <p:spPr>
            <a:xfrm rot="1563036">
              <a:off x="1825282" y="4597795"/>
              <a:ext cx="11875" cy="11399"/>
            </a:xfrm>
            <a:custGeom>
              <a:avLst/>
              <a:gdLst/>
              <a:ahLst/>
              <a:cxnLst/>
              <a:rect l="l" t="t" r="r" b="b"/>
              <a:pathLst>
                <a:path w="524" h="503" extrusionOk="0">
                  <a:moveTo>
                    <a:pt x="252" y="0"/>
                  </a:moveTo>
                  <a:cubicBezTo>
                    <a:pt x="126" y="0"/>
                    <a:pt x="1" y="105"/>
                    <a:pt x="1" y="252"/>
                  </a:cubicBezTo>
                  <a:cubicBezTo>
                    <a:pt x="1" y="398"/>
                    <a:pt x="126" y="503"/>
                    <a:pt x="252" y="503"/>
                  </a:cubicBezTo>
                  <a:cubicBezTo>
                    <a:pt x="398" y="503"/>
                    <a:pt x="524" y="398"/>
                    <a:pt x="524" y="252"/>
                  </a:cubicBezTo>
                  <a:cubicBezTo>
                    <a:pt x="524"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7"/>
            <p:cNvSpPr/>
            <p:nvPr/>
          </p:nvSpPr>
          <p:spPr>
            <a:xfrm rot="1563036">
              <a:off x="1764531" y="4583830"/>
              <a:ext cx="11399" cy="11399"/>
            </a:xfrm>
            <a:custGeom>
              <a:avLst/>
              <a:gdLst/>
              <a:ahLst/>
              <a:cxnLst/>
              <a:rect l="l" t="t" r="r" b="b"/>
              <a:pathLst>
                <a:path w="503" h="503" extrusionOk="0">
                  <a:moveTo>
                    <a:pt x="251" y="0"/>
                  </a:moveTo>
                  <a:cubicBezTo>
                    <a:pt x="105" y="0"/>
                    <a:pt x="0" y="105"/>
                    <a:pt x="0" y="251"/>
                  </a:cubicBezTo>
                  <a:cubicBezTo>
                    <a:pt x="0" y="377"/>
                    <a:pt x="105" y="502"/>
                    <a:pt x="251" y="502"/>
                  </a:cubicBezTo>
                  <a:cubicBezTo>
                    <a:pt x="398" y="502"/>
                    <a:pt x="503" y="377"/>
                    <a:pt x="503" y="251"/>
                  </a:cubicBezTo>
                  <a:cubicBezTo>
                    <a:pt x="503"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7"/>
            <p:cNvSpPr/>
            <p:nvPr/>
          </p:nvSpPr>
          <p:spPr>
            <a:xfrm rot="1563036">
              <a:off x="1767778" y="4614955"/>
              <a:ext cx="11399" cy="11422"/>
            </a:xfrm>
            <a:custGeom>
              <a:avLst/>
              <a:gdLst/>
              <a:ahLst/>
              <a:cxnLst/>
              <a:rect l="l" t="t" r="r" b="b"/>
              <a:pathLst>
                <a:path w="503" h="504" extrusionOk="0">
                  <a:moveTo>
                    <a:pt x="252" y="1"/>
                  </a:moveTo>
                  <a:cubicBezTo>
                    <a:pt x="105" y="1"/>
                    <a:pt x="1" y="126"/>
                    <a:pt x="1" y="252"/>
                  </a:cubicBezTo>
                  <a:cubicBezTo>
                    <a:pt x="1" y="398"/>
                    <a:pt x="105" y="503"/>
                    <a:pt x="252" y="503"/>
                  </a:cubicBezTo>
                  <a:cubicBezTo>
                    <a:pt x="398" y="503"/>
                    <a:pt x="503" y="398"/>
                    <a:pt x="503" y="252"/>
                  </a:cubicBezTo>
                  <a:cubicBezTo>
                    <a:pt x="503" y="12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7"/>
            <p:cNvSpPr/>
            <p:nvPr/>
          </p:nvSpPr>
          <p:spPr>
            <a:xfrm rot="1563036">
              <a:off x="1728984" y="4639279"/>
              <a:ext cx="11399" cy="11399"/>
            </a:xfrm>
            <a:custGeom>
              <a:avLst/>
              <a:gdLst/>
              <a:ahLst/>
              <a:cxnLst/>
              <a:rect l="l" t="t" r="r" b="b"/>
              <a:pathLst>
                <a:path w="503" h="503" extrusionOk="0">
                  <a:moveTo>
                    <a:pt x="252" y="1"/>
                  </a:moveTo>
                  <a:cubicBezTo>
                    <a:pt x="105" y="1"/>
                    <a:pt x="1" y="105"/>
                    <a:pt x="1" y="252"/>
                  </a:cubicBezTo>
                  <a:cubicBezTo>
                    <a:pt x="1" y="377"/>
                    <a:pt x="105" y="503"/>
                    <a:pt x="252" y="503"/>
                  </a:cubicBezTo>
                  <a:cubicBezTo>
                    <a:pt x="398" y="503"/>
                    <a:pt x="503" y="377"/>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7"/>
            <p:cNvSpPr/>
            <p:nvPr/>
          </p:nvSpPr>
          <p:spPr>
            <a:xfrm rot="1563036">
              <a:off x="1744538" y="4670111"/>
              <a:ext cx="11399" cy="11399"/>
            </a:xfrm>
            <a:custGeom>
              <a:avLst/>
              <a:gdLst/>
              <a:ahLst/>
              <a:cxnLst/>
              <a:rect l="l" t="t" r="r" b="b"/>
              <a:pathLst>
                <a:path w="503" h="503" extrusionOk="0">
                  <a:moveTo>
                    <a:pt x="251" y="0"/>
                  </a:moveTo>
                  <a:cubicBezTo>
                    <a:pt x="105" y="0"/>
                    <a:pt x="0" y="105"/>
                    <a:pt x="0" y="251"/>
                  </a:cubicBezTo>
                  <a:cubicBezTo>
                    <a:pt x="0" y="377"/>
                    <a:pt x="105" y="502"/>
                    <a:pt x="251" y="502"/>
                  </a:cubicBezTo>
                  <a:cubicBezTo>
                    <a:pt x="398" y="502"/>
                    <a:pt x="502" y="377"/>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7"/>
            <p:cNvSpPr/>
            <p:nvPr/>
          </p:nvSpPr>
          <p:spPr>
            <a:xfrm rot="1563036">
              <a:off x="1872483" y="4713671"/>
              <a:ext cx="11399" cy="11875"/>
            </a:xfrm>
            <a:custGeom>
              <a:avLst/>
              <a:gdLst/>
              <a:ahLst/>
              <a:cxnLst/>
              <a:rect l="l" t="t" r="r" b="b"/>
              <a:pathLst>
                <a:path w="503" h="524" extrusionOk="0">
                  <a:moveTo>
                    <a:pt x="252" y="0"/>
                  </a:moveTo>
                  <a:cubicBezTo>
                    <a:pt x="105" y="0"/>
                    <a:pt x="1" y="126"/>
                    <a:pt x="1" y="251"/>
                  </a:cubicBezTo>
                  <a:cubicBezTo>
                    <a:pt x="1" y="398"/>
                    <a:pt x="105" y="523"/>
                    <a:pt x="252" y="523"/>
                  </a:cubicBezTo>
                  <a:cubicBezTo>
                    <a:pt x="377" y="523"/>
                    <a:pt x="503" y="398"/>
                    <a:pt x="503" y="251"/>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7"/>
            <p:cNvSpPr/>
            <p:nvPr/>
          </p:nvSpPr>
          <p:spPr>
            <a:xfrm rot="1563036">
              <a:off x="1857424" y="4689412"/>
              <a:ext cx="11399" cy="11875"/>
            </a:xfrm>
            <a:custGeom>
              <a:avLst/>
              <a:gdLst/>
              <a:ahLst/>
              <a:cxnLst/>
              <a:rect l="l" t="t" r="r" b="b"/>
              <a:pathLst>
                <a:path w="503" h="524" extrusionOk="0">
                  <a:moveTo>
                    <a:pt x="252" y="0"/>
                  </a:moveTo>
                  <a:cubicBezTo>
                    <a:pt x="105" y="0"/>
                    <a:pt x="0" y="126"/>
                    <a:pt x="0" y="252"/>
                  </a:cubicBezTo>
                  <a:cubicBezTo>
                    <a:pt x="0" y="398"/>
                    <a:pt x="105" y="524"/>
                    <a:pt x="252" y="524"/>
                  </a:cubicBezTo>
                  <a:cubicBezTo>
                    <a:pt x="377" y="524"/>
                    <a:pt x="503" y="398"/>
                    <a:pt x="503" y="252"/>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7"/>
            <p:cNvSpPr/>
            <p:nvPr/>
          </p:nvSpPr>
          <p:spPr>
            <a:xfrm rot="1563036">
              <a:off x="1774576" y="4710121"/>
              <a:ext cx="11422" cy="11399"/>
            </a:xfrm>
            <a:custGeom>
              <a:avLst/>
              <a:gdLst/>
              <a:ahLst/>
              <a:cxnLst/>
              <a:rect l="l" t="t" r="r" b="b"/>
              <a:pathLst>
                <a:path w="504" h="503" extrusionOk="0">
                  <a:moveTo>
                    <a:pt x="252" y="1"/>
                  </a:moveTo>
                  <a:cubicBezTo>
                    <a:pt x="127" y="1"/>
                    <a:pt x="1" y="105"/>
                    <a:pt x="1" y="252"/>
                  </a:cubicBezTo>
                  <a:cubicBezTo>
                    <a:pt x="1" y="398"/>
                    <a:pt x="127" y="503"/>
                    <a:pt x="252" y="503"/>
                  </a:cubicBezTo>
                  <a:cubicBezTo>
                    <a:pt x="399" y="503"/>
                    <a:pt x="503" y="398"/>
                    <a:pt x="503" y="252"/>
                  </a:cubicBezTo>
                  <a:cubicBezTo>
                    <a:pt x="503" y="105"/>
                    <a:pt x="399"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7"/>
            <p:cNvSpPr/>
            <p:nvPr/>
          </p:nvSpPr>
          <p:spPr>
            <a:xfrm rot="1563036">
              <a:off x="1848709" y="4744324"/>
              <a:ext cx="12827" cy="11444"/>
            </a:xfrm>
            <a:custGeom>
              <a:avLst/>
              <a:gdLst/>
              <a:ahLst/>
              <a:cxnLst/>
              <a:rect l="l" t="t" r="r" b="b"/>
              <a:pathLst>
                <a:path w="566" h="505" extrusionOk="0">
                  <a:moveTo>
                    <a:pt x="284" y="0"/>
                  </a:moveTo>
                  <a:cubicBezTo>
                    <a:pt x="260" y="0"/>
                    <a:pt x="236" y="4"/>
                    <a:pt x="210" y="11"/>
                  </a:cubicBezTo>
                  <a:cubicBezTo>
                    <a:pt x="85" y="53"/>
                    <a:pt x="1" y="199"/>
                    <a:pt x="43" y="325"/>
                  </a:cubicBezTo>
                  <a:cubicBezTo>
                    <a:pt x="76" y="441"/>
                    <a:pt x="176" y="505"/>
                    <a:pt x="278" y="505"/>
                  </a:cubicBezTo>
                  <a:cubicBezTo>
                    <a:pt x="304" y="505"/>
                    <a:pt x="331" y="501"/>
                    <a:pt x="357" y="492"/>
                  </a:cubicBezTo>
                  <a:cubicBezTo>
                    <a:pt x="482" y="471"/>
                    <a:pt x="566" y="325"/>
                    <a:pt x="524" y="199"/>
                  </a:cubicBezTo>
                  <a:cubicBezTo>
                    <a:pt x="489" y="78"/>
                    <a:pt x="398" y="0"/>
                    <a:pt x="284"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7"/>
            <p:cNvSpPr/>
            <p:nvPr/>
          </p:nvSpPr>
          <p:spPr>
            <a:xfrm rot="1563036">
              <a:off x="1799543" y="4726024"/>
              <a:ext cx="11399" cy="11399"/>
            </a:xfrm>
            <a:custGeom>
              <a:avLst/>
              <a:gdLst/>
              <a:ahLst/>
              <a:cxnLst/>
              <a:rect l="l" t="t" r="r" b="b"/>
              <a:pathLst>
                <a:path w="503" h="503" extrusionOk="0">
                  <a:moveTo>
                    <a:pt x="251" y="0"/>
                  </a:moveTo>
                  <a:cubicBezTo>
                    <a:pt x="126" y="0"/>
                    <a:pt x="0" y="105"/>
                    <a:pt x="0" y="251"/>
                  </a:cubicBezTo>
                  <a:cubicBezTo>
                    <a:pt x="0" y="377"/>
                    <a:pt x="126" y="502"/>
                    <a:pt x="251" y="502"/>
                  </a:cubicBezTo>
                  <a:cubicBezTo>
                    <a:pt x="398" y="502"/>
                    <a:pt x="502" y="377"/>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7"/>
            <p:cNvSpPr/>
            <p:nvPr/>
          </p:nvSpPr>
          <p:spPr>
            <a:xfrm rot="1563036">
              <a:off x="1744695" y="4710823"/>
              <a:ext cx="11399" cy="11399"/>
            </a:xfrm>
            <a:custGeom>
              <a:avLst/>
              <a:gdLst/>
              <a:ahLst/>
              <a:cxnLst/>
              <a:rect l="l" t="t" r="r" b="b"/>
              <a:pathLst>
                <a:path w="503" h="503" extrusionOk="0">
                  <a:moveTo>
                    <a:pt x="251" y="0"/>
                  </a:moveTo>
                  <a:cubicBezTo>
                    <a:pt x="105" y="0"/>
                    <a:pt x="0" y="105"/>
                    <a:pt x="0" y="251"/>
                  </a:cubicBezTo>
                  <a:cubicBezTo>
                    <a:pt x="0" y="398"/>
                    <a:pt x="105" y="503"/>
                    <a:pt x="251" y="503"/>
                  </a:cubicBezTo>
                  <a:cubicBezTo>
                    <a:pt x="377" y="503"/>
                    <a:pt x="502" y="398"/>
                    <a:pt x="502" y="251"/>
                  </a:cubicBezTo>
                  <a:cubicBezTo>
                    <a:pt x="502" y="105"/>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7"/>
            <p:cNvSpPr/>
            <p:nvPr/>
          </p:nvSpPr>
          <p:spPr>
            <a:xfrm rot="1563036">
              <a:off x="1151258" y="3997453"/>
              <a:ext cx="14731" cy="14255"/>
            </a:xfrm>
            <a:custGeom>
              <a:avLst/>
              <a:gdLst/>
              <a:ahLst/>
              <a:cxnLst/>
              <a:rect l="l" t="t" r="r" b="b"/>
              <a:pathLst>
                <a:path w="650" h="629" extrusionOk="0">
                  <a:moveTo>
                    <a:pt x="314" y="1"/>
                  </a:moveTo>
                  <a:cubicBezTo>
                    <a:pt x="147" y="1"/>
                    <a:pt x="1" y="126"/>
                    <a:pt x="1" y="315"/>
                  </a:cubicBezTo>
                  <a:cubicBezTo>
                    <a:pt x="1" y="482"/>
                    <a:pt x="147" y="629"/>
                    <a:pt x="314" y="629"/>
                  </a:cubicBezTo>
                  <a:cubicBezTo>
                    <a:pt x="503" y="629"/>
                    <a:pt x="649" y="482"/>
                    <a:pt x="649" y="315"/>
                  </a:cubicBezTo>
                  <a:cubicBezTo>
                    <a:pt x="649" y="126"/>
                    <a:pt x="503" y="1"/>
                    <a:pt x="314"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7"/>
            <p:cNvSpPr/>
            <p:nvPr/>
          </p:nvSpPr>
          <p:spPr>
            <a:xfrm rot="1563036">
              <a:off x="1131820" y="4056646"/>
              <a:ext cx="11399" cy="11399"/>
            </a:xfrm>
            <a:custGeom>
              <a:avLst/>
              <a:gdLst/>
              <a:ahLst/>
              <a:cxnLst/>
              <a:rect l="l" t="t" r="r" b="b"/>
              <a:pathLst>
                <a:path w="503" h="503" extrusionOk="0">
                  <a:moveTo>
                    <a:pt x="251" y="1"/>
                  </a:moveTo>
                  <a:cubicBezTo>
                    <a:pt x="105" y="1"/>
                    <a:pt x="0" y="105"/>
                    <a:pt x="0" y="252"/>
                  </a:cubicBezTo>
                  <a:cubicBezTo>
                    <a:pt x="0" y="377"/>
                    <a:pt x="105" y="503"/>
                    <a:pt x="251" y="503"/>
                  </a:cubicBezTo>
                  <a:cubicBezTo>
                    <a:pt x="377" y="503"/>
                    <a:pt x="502" y="377"/>
                    <a:pt x="502" y="252"/>
                  </a:cubicBezTo>
                  <a:cubicBezTo>
                    <a:pt x="502" y="105"/>
                    <a:pt x="377"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7"/>
            <p:cNvSpPr/>
            <p:nvPr/>
          </p:nvSpPr>
          <p:spPr>
            <a:xfrm rot="1563036">
              <a:off x="1138265" y="4032385"/>
              <a:ext cx="11422" cy="11875"/>
            </a:xfrm>
            <a:custGeom>
              <a:avLst/>
              <a:gdLst/>
              <a:ahLst/>
              <a:cxnLst/>
              <a:rect l="l" t="t" r="r" b="b"/>
              <a:pathLst>
                <a:path w="504" h="524" extrusionOk="0">
                  <a:moveTo>
                    <a:pt x="252" y="1"/>
                  </a:moveTo>
                  <a:cubicBezTo>
                    <a:pt x="106" y="1"/>
                    <a:pt x="1" y="126"/>
                    <a:pt x="1" y="252"/>
                  </a:cubicBezTo>
                  <a:cubicBezTo>
                    <a:pt x="1" y="398"/>
                    <a:pt x="106" y="524"/>
                    <a:pt x="252" y="524"/>
                  </a:cubicBezTo>
                  <a:cubicBezTo>
                    <a:pt x="399" y="524"/>
                    <a:pt x="503" y="398"/>
                    <a:pt x="503" y="252"/>
                  </a:cubicBezTo>
                  <a:cubicBezTo>
                    <a:pt x="503" y="126"/>
                    <a:pt x="399"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7"/>
            <p:cNvSpPr/>
            <p:nvPr/>
          </p:nvSpPr>
          <p:spPr>
            <a:xfrm rot="1563036">
              <a:off x="1117592" y="3996952"/>
              <a:ext cx="11399" cy="11875"/>
            </a:xfrm>
            <a:custGeom>
              <a:avLst/>
              <a:gdLst/>
              <a:ahLst/>
              <a:cxnLst/>
              <a:rect l="l" t="t" r="r" b="b"/>
              <a:pathLst>
                <a:path w="503" h="524" extrusionOk="0">
                  <a:moveTo>
                    <a:pt x="252" y="0"/>
                  </a:moveTo>
                  <a:cubicBezTo>
                    <a:pt x="105" y="0"/>
                    <a:pt x="0" y="126"/>
                    <a:pt x="0" y="251"/>
                  </a:cubicBezTo>
                  <a:cubicBezTo>
                    <a:pt x="0" y="398"/>
                    <a:pt x="105" y="523"/>
                    <a:pt x="252" y="523"/>
                  </a:cubicBezTo>
                  <a:cubicBezTo>
                    <a:pt x="377" y="523"/>
                    <a:pt x="503" y="398"/>
                    <a:pt x="503" y="251"/>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7"/>
            <p:cNvSpPr/>
            <p:nvPr/>
          </p:nvSpPr>
          <p:spPr>
            <a:xfrm rot="1563036">
              <a:off x="1064385" y="3964592"/>
              <a:ext cx="11399" cy="11399"/>
            </a:xfrm>
            <a:custGeom>
              <a:avLst/>
              <a:gdLst/>
              <a:ahLst/>
              <a:cxnLst/>
              <a:rect l="l" t="t" r="r" b="b"/>
              <a:pathLst>
                <a:path w="503" h="503" extrusionOk="0">
                  <a:moveTo>
                    <a:pt x="252" y="0"/>
                  </a:moveTo>
                  <a:cubicBezTo>
                    <a:pt x="105" y="0"/>
                    <a:pt x="0" y="105"/>
                    <a:pt x="0" y="251"/>
                  </a:cubicBezTo>
                  <a:cubicBezTo>
                    <a:pt x="0" y="377"/>
                    <a:pt x="105" y="502"/>
                    <a:pt x="252" y="502"/>
                  </a:cubicBezTo>
                  <a:cubicBezTo>
                    <a:pt x="398" y="502"/>
                    <a:pt x="503" y="377"/>
                    <a:pt x="503" y="251"/>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7"/>
            <p:cNvSpPr/>
            <p:nvPr/>
          </p:nvSpPr>
          <p:spPr>
            <a:xfrm rot="1563036">
              <a:off x="1088281" y="3983777"/>
              <a:ext cx="11875" cy="11399"/>
            </a:xfrm>
            <a:custGeom>
              <a:avLst/>
              <a:gdLst/>
              <a:ahLst/>
              <a:cxnLst/>
              <a:rect l="l" t="t" r="r" b="b"/>
              <a:pathLst>
                <a:path w="524" h="503" extrusionOk="0">
                  <a:moveTo>
                    <a:pt x="252" y="0"/>
                  </a:moveTo>
                  <a:cubicBezTo>
                    <a:pt x="126" y="0"/>
                    <a:pt x="1" y="126"/>
                    <a:pt x="1" y="251"/>
                  </a:cubicBezTo>
                  <a:cubicBezTo>
                    <a:pt x="1" y="398"/>
                    <a:pt x="126" y="502"/>
                    <a:pt x="252" y="502"/>
                  </a:cubicBezTo>
                  <a:cubicBezTo>
                    <a:pt x="398" y="502"/>
                    <a:pt x="524" y="398"/>
                    <a:pt x="524" y="251"/>
                  </a:cubicBezTo>
                  <a:cubicBezTo>
                    <a:pt x="524"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7"/>
            <p:cNvSpPr/>
            <p:nvPr/>
          </p:nvSpPr>
          <p:spPr>
            <a:xfrm rot="1563036">
              <a:off x="1027535" y="3969791"/>
              <a:ext cx="11399" cy="11422"/>
            </a:xfrm>
            <a:custGeom>
              <a:avLst/>
              <a:gdLst/>
              <a:ahLst/>
              <a:cxnLst/>
              <a:rect l="l" t="t" r="r" b="b"/>
              <a:pathLst>
                <a:path w="503" h="504" extrusionOk="0">
                  <a:moveTo>
                    <a:pt x="252" y="1"/>
                  </a:moveTo>
                  <a:cubicBezTo>
                    <a:pt x="105" y="1"/>
                    <a:pt x="0" y="106"/>
                    <a:pt x="0" y="252"/>
                  </a:cubicBezTo>
                  <a:cubicBezTo>
                    <a:pt x="0" y="398"/>
                    <a:pt x="105" y="503"/>
                    <a:pt x="252" y="503"/>
                  </a:cubicBezTo>
                  <a:cubicBezTo>
                    <a:pt x="398" y="503"/>
                    <a:pt x="503" y="398"/>
                    <a:pt x="503" y="252"/>
                  </a:cubicBezTo>
                  <a:cubicBezTo>
                    <a:pt x="503" y="10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7"/>
            <p:cNvSpPr/>
            <p:nvPr/>
          </p:nvSpPr>
          <p:spPr>
            <a:xfrm rot="1563036">
              <a:off x="1030573" y="4001366"/>
              <a:ext cx="11399" cy="11399"/>
            </a:xfrm>
            <a:custGeom>
              <a:avLst/>
              <a:gdLst/>
              <a:ahLst/>
              <a:cxnLst/>
              <a:rect l="l" t="t" r="r" b="b"/>
              <a:pathLst>
                <a:path w="503" h="503" extrusionOk="0">
                  <a:moveTo>
                    <a:pt x="252" y="1"/>
                  </a:moveTo>
                  <a:cubicBezTo>
                    <a:pt x="105" y="1"/>
                    <a:pt x="1" y="105"/>
                    <a:pt x="1" y="252"/>
                  </a:cubicBezTo>
                  <a:cubicBezTo>
                    <a:pt x="1" y="377"/>
                    <a:pt x="105" y="503"/>
                    <a:pt x="252" y="503"/>
                  </a:cubicBezTo>
                  <a:cubicBezTo>
                    <a:pt x="398" y="503"/>
                    <a:pt x="503" y="377"/>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7"/>
            <p:cNvSpPr/>
            <p:nvPr/>
          </p:nvSpPr>
          <p:spPr>
            <a:xfrm rot="1563036">
              <a:off x="991982" y="4025261"/>
              <a:ext cx="11399" cy="11399"/>
            </a:xfrm>
            <a:custGeom>
              <a:avLst/>
              <a:gdLst/>
              <a:ahLst/>
              <a:cxnLst/>
              <a:rect l="l" t="t" r="r" b="b"/>
              <a:pathLst>
                <a:path w="503" h="503" extrusionOk="0">
                  <a:moveTo>
                    <a:pt x="252" y="0"/>
                  </a:moveTo>
                  <a:cubicBezTo>
                    <a:pt x="105" y="0"/>
                    <a:pt x="1" y="105"/>
                    <a:pt x="1" y="251"/>
                  </a:cubicBezTo>
                  <a:cubicBezTo>
                    <a:pt x="1" y="398"/>
                    <a:pt x="105" y="503"/>
                    <a:pt x="252" y="503"/>
                  </a:cubicBezTo>
                  <a:cubicBezTo>
                    <a:pt x="398" y="503"/>
                    <a:pt x="503" y="398"/>
                    <a:pt x="503" y="251"/>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7"/>
            <p:cNvSpPr/>
            <p:nvPr/>
          </p:nvSpPr>
          <p:spPr>
            <a:xfrm rot="1563036">
              <a:off x="1007536" y="4056093"/>
              <a:ext cx="11399" cy="11399"/>
            </a:xfrm>
            <a:custGeom>
              <a:avLst/>
              <a:gdLst/>
              <a:ahLst/>
              <a:cxnLst/>
              <a:rect l="l" t="t" r="r" b="b"/>
              <a:pathLst>
                <a:path w="503" h="503" extrusionOk="0">
                  <a:moveTo>
                    <a:pt x="251" y="0"/>
                  </a:moveTo>
                  <a:cubicBezTo>
                    <a:pt x="105" y="0"/>
                    <a:pt x="0" y="105"/>
                    <a:pt x="0" y="251"/>
                  </a:cubicBezTo>
                  <a:cubicBezTo>
                    <a:pt x="0" y="398"/>
                    <a:pt x="105" y="502"/>
                    <a:pt x="251" y="502"/>
                  </a:cubicBezTo>
                  <a:cubicBezTo>
                    <a:pt x="398" y="502"/>
                    <a:pt x="502" y="398"/>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7"/>
            <p:cNvSpPr/>
            <p:nvPr/>
          </p:nvSpPr>
          <p:spPr>
            <a:xfrm rot="1563036">
              <a:off x="1135387" y="4100084"/>
              <a:ext cx="11399" cy="11399"/>
            </a:xfrm>
            <a:custGeom>
              <a:avLst/>
              <a:gdLst/>
              <a:ahLst/>
              <a:cxnLst/>
              <a:rect l="l" t="t" r="r" b="b"/>
              <a:pathLst>
                <a:path w="503" h="503" extrusionOk="0">
                  <a:moveTo>
                    <a:pt x="252" y="1"/>
                  </a:moveTo>
                  <a:cubicBezTo>
                    <a:pt x="105" y="1"/>
                    <a:pt x="1" y="105"/>
                    <a:pt x="1" y="252"/>
                  </a:cubicBezTo>
                  <a:cubicBezTo>
                    <a:pt x="1" y="377"/>
                    <a:pt x="105" y="503"/>
                    <a:pt x="252" y="503"/>
                  </a:cubicBezTo>
                  <a:cubicBezTo>
                    <a:pt x="377" y="503"/>
                    <a:pt x="503" y="377"/>
                    <a:pt x="503" y="252"/>
                  </a:cubicBezTo>
                  <a:cubicBezTo>
                    <a:pt x="503" y="105"/>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7"/>
            <p:cNvSpPr/>
            <p:nvPr/>
          </p:nvSpPr>
          <p:spPr>
            <a:xfrm rot="1563036">
              <a:off x="1120319" y="4075846"/>
              <a:ext cx="11399" cy="11399"/>
            </a:xfrm>
            <a:custGeom>
              <a:avLst/>
              <a:gdLst/>
              <a:ahLst/>
              <a:cxnLst/>
              <a:rect l="l" t="t" r="r" b="b"/>
              <a:pathLst>
                <a:path w="503" h="503" extrusionOk="0">
                  <a:moveTo>
                    <a:pt x="252" y="0"/>
                  </a:moveTo>
                  <a:cubicBezTo>
                    <a:pt x="105" y="0"/>
                    <a:pt x="1" y="105"/>
                    <a:pt x="1" y="251"/>
                  </a:cubicBezTo>
                  <a:cubicBezTo>
                    <a:pt x="1" y="398"/>
                    <a:pt x="105" y="502"/>
                    <a:pt x="252" y="502"/>
                  </a:cubicBezTo>
                  <a:cubicBezTo>
                    <a:pt x="377" y="502"/>
                    <a:pt x="503" y="398"/>
                    <a:pt x="503" y="251"/>
                  </a:cubicBezTo>
                  <a:cubicBezTo>
                    <a:pt x="503" y="105"/>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7"/>
            <p:cNvSpPr/>
            <p:nvPr/>
          </p:nvSpPr>
          <p:spPr>
            <a:xfrm rot="1563036">
              <a:off x="1037492" y="4096084"/>
              <a:ext cx="11399" cy="11875"/>
            </a:xfrm>
            <a:custGeom>
              <a:avLst/>
              <a:gdLst/>
              <a:ahLst/>
              <a:cxnLst/>
              <a:rect l="l" t="t" r="r" b="b"/>
              <a:pathLst>
                <a:path w="503" h="524" extrusionOk="0">
                  <a:moveTo>
                    <a:pt x="251" y="0"/>
                  </a:moveTo>
                  <a:cubicBezTo>
                    <a:pt x="126" y="0"/>
                    <a:pt x="0" y="126"/>
                    <a:pt x="0" y="272"/>
                  </a:cubicBezTo>
                  <a:cubicBezTo>
                    <a:pt x="0" y="398"/>
                    <a:pt x="126" y="523"/>
                    <a:pt x="251" y="523"/>
                  </a:cubicBezTo>
                  <a:cubicBezTo>
                    <a:pt x="398" y="523"/>
                    <a:pt x="502" y="398"/>
                    <a:pt x="502" y="272"/>
                  </a:cubicBezTo>
                  <a:cubicBezTo>
                    <a:pt x="502"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7"/>
            <p:cNvSpPr/>
            <p:nvPr/>
          </p:nvSpPr>
          <p:spPr>
            <a:xfrm rot="1563036">
              <a:off x="1112546" y="4130617"/>
              <a:ext cx="11399" cy="11399"/>
            </a:xfrm>
            <a:custGeom>
              <a:avLst/>
              <a:gdLst/>
              <a:ahLst/>
              <a:cxnLst/>
              <a:rect l="l" t="t" r="r" b="b"/>
              <a:pathLst>
                <a:path w="503" h="503" extrusionOk="0">
                  <a:moveTo>
                    <a:pt x="252" y="1"/>
                  </a:moveTo>
                  <a:cubicBezTo>
                    <a:pt x="105" y="1"/>
                    <a:pt x="1" y="126"/>
                    <a:pt x="1" y="252"/>
                  </a:cubicBezTo>
                  <a:cubicBezTo>
                    <a:pt x="1" y="398"/>
                    <a:pt x="105" y="503"/>
                    <a:pt x="252" y="503"/>
                  </a:cubicBezTo>
                  <a:cubicBezTo>
                    <a:pt x="377" y="503"/>
                    <a:pt x="503" y="398"/>
                    <a:pt x="503" y="252"/>
                  </a:cubicBezTo>
                  <a:cubicBezTo>
                    <a:pt x="503" y="12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7"/>
            <p:cNvSpPr/>
            <p:nvPr/>
          </p:nvSpPr>
          <p:spPr>
            <a:xfrm rot="1563036">
              <a:off x="1062552" y="4111986"/>
              <a:ext cx="11399" cy="11399"/>
            </a:xfrm>
            <a:custGeom>
              <a:avLst/>
              <a:gdLst/>
              <a:ahLst/>
              <a:cxnLst/>
              <a:rect l="l" t="t" r="r" b="b"/>
              <a:pathLst>
                <a:path w="503" h="503" extrusionOk="0">
                  <a:moveTo>
                    <a:pt x="251" y="1"/>
                  </a:moveTo>
                  <a:cubicBezTo>
                    <a:pt x="126" y="1"/>
                    <a:pt x="0" y="105"/>
                    <a:pt x="0" y="252"/>
                  </a:cubicBezTo>
                  <a:cubicBezTo>
                    <a:pt x="0" y="398"/>
                    <a:pt x="126" y="503"/>
                    <a:pt x="251" y="503"/>
                  </a:cubicBezTo>
                  <a:cubicBezTo>
                    <a:pt x="398" y="503"/>
                    <a:pt x="502" y="398"/>
                    <a:pt x="502" y="252"/>
                  </a:cubicBezTo>
                  <a:cubicBezTo>
                    <a:pt x="502" y="105"/>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7"/>
            <p:cNvSpPr/>
            <p:nvPr/>
          </p:nvSpPr>
          <p:spPr>
            <a:xfrm rot="1563036">
              <a:off x="1007589" y="4096781"/>
              <a:ext cx="11399" cy="11875"/>
            </a:xfrm>
            <a:custGeom>
              <a:avLst/>
              <a:gdLst/>
              <a:ahLst/>
              <a:cxnLst/>
              <a:rect l="l" t="t" r="r" b="b"/>
              <a:pathLst>
                <a:path w="503" h="524" extrusionOk="0">
                  <a:moveTo>
                    <a:pt x="251" y="0"/>
                  </a:moveTo>
                  <a:cubicBezTo>
                    <a:pt x="105" y="0"/>
                    <a:pt x="0" y="126"/>
                    <a:pt x="0" y="251"/>
                  </a:cubicBezTo>
                  <a:cubicBezTo>
                    <a:pt x="0" y="398"/>
                    <a:pt x="105" y="523"/>
                    <a:pt x="251" y="523"/>
                  </a:cubicBezTo>
                  <a:cubicBezTo>
                    <a:pt x="377" y="523"/>
                    <a:pt x="503" y="398"/>
                    <a:pt x="503" y="251"/>
                  </a:cubicBezTo>
                  <a:cubicBezTo>
                    <a:pt x="503"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7"/>
            <p:cNvSpPr/>
            <p:nvPr/>
          </p:nvSpPr>
          <p:spPr>
            <a:xfrm rot="1563036">
              <a:off x="2035511" y="3638349"/>
              <a:ext cx="14255" cy="14232"/>
            </a:xfrm>
            <a:custGeom>
              <a:avLst/>
              <a:gdLst/>
              <a:ahLst/>
              <a:cxnLst/>
              <a:rect l="l" t="t" r="r" b="b"/>
              <a:pathLst>
                <a:path w="629" h="628" extrusionOk="0">
                  <a:moveTo>
                    <a:pt x="315" y="0"/>
                  </a:moveTo>
                  <a:cubicBezTo>
                    <a:pt x="147" y="0"/>
                    <a:pt x="1" y="147"/>
                    <a:pt x="1" y="314"/>
                  </a:cubicBezTo>
                  <a:cubicBezTo>
                    <a:pt x="1" y="482"/>
                    <a:pt x="147" y="628"/>
                    <a:pt x="315" y="628"/>
                  </a:cubicBezTo>
                  <a:cubicBezTo>
                    <a:pt x="503" y="628"/>
                    <a:pt x="629" y="482"/>
                    <a:pt x="629" y="314"/>
                  </a:cubicBezTo>
                  <a:cubicBezTo>
                    <a:pt x="629" y="147"/>
                    <a:pt x="503" y="0"/>
                    <a:pt x="315"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7"/>
            <p:cNvSpPr/>
            <p:nvPr/>
          </p:nvSpPr>
          <p:spPr>
            <a:xfrm rot="1563036">
              <a:off x="2015616" y="3697436"/>
              <a:ext cx="11399" cy="11399"/>
            </a:xfrm>
            <a:custGeom>
              <a:avLst/>
              <a:gdLst/>
              <a:ahLst/>
              <a:cxnLst/>
              <a:rect l="l" t="t" r="r" b="b"/>
              <a:pathLst>
                <a:path w="503" h="503" extrusionOk="0">
                  <a:moveTo>
                    <a:pt x="252" y="0"/>
                  </a:moveTo>
                  <a:cubicBezTo>
                    <a:pt x="126" y="0"/>
                    <a:pt x="1" y="105"/>
                    <a:pt x="1" y="251"/>
                  </a:cubicBezTo>
                  <a:cubicBezTo>
                    <a:pt x="1" y="398"/>
                    <a:pt x="126" y="502"/>
                    <a:pt x="252" y="502"/>
                  </a:cubicBezTo>
                  <a:cubicBezTo>
                    <a:pt x="398" y="502"/>
                    <a:pt x="503" y="398"/>
                    <a:pt x="503" y="251"/>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7"/>
            <p:cNvSpPr/>
            <p:nvPr/>
          </p:nvSpPr>
          <p:spPr>
            <a:xfrm rot="1563036">
              <a:off x="2022405" y="3673841"/>
              <a:ext cx="11399" cy="11399"/>
            </a:xfrm>
            <a:custGeom>
              <a:avLst/>
              <a:gdLst/>
              <a:ahLst/>
              <a:cxnLst/>
              <a:rect l="l" t="t" r="r" b="b"/>
              <a:pathLst>
                <a:path w="503" h="503" extrusionOk="0">
                  <a:moveTo>
                    <a:pt x="251" y="0"/>
                  </a:moveTo>
                  <a:cubicBezTo>
                    <a:pt x="105" y="0"/>
                    <a:pt x="0" y="105"/>
                    <a:pt x="0" y="251"/>
                  </a:cubicBezTo>
                  <a:cubicBezTo>
                    <a:pt x="0" y="377"/>
                    <a:pt x="105" y="502"/>
                    <a:pt x="251" y="502"/>
                  </a:cubicBezTo>
                  <a:cubicBezTo>
                    <a:pt x="398" y="502"/>
                    <a:pt x="503" y="377"/>
                    <a:pt x="503" y="251"/>
                  </a:cubicBezTo>
                  <a:cubicBezTo>
                    <a:pt x="503"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7"/>
            <p:cNvSpPr/>
            <p:nvPr/>
          </p:nvSpPr>
          <p:spPr>
            <a:xfrm rot="1563036">
              <a:off x="2001292" y="3638179"/>
              <a:ext cx="11422" cy="11399"/>
            </a:xfrm>
            <a:custGeom>
              <a:avLst/>
              <a:gdLst/>
              <a:ahLst/>
              <a:cxnLst/>
              <a:rect l="l" t="t" r="r" b="b"/>
              <a:pathLst>
                <a:path w="504" h="503" extrusionOk="0">
                  <a:moveTo>
                    <a:pt x="252" y="1"/>
                  </a:moveTo>
                  <a:cubicBezTo>
                    <a:pt x="127" y="1"/>
                    <a:pt x="1" y="105"/>
                    <a:pt x="1" y="252"/>
                  </a:cubicBezTo>
                  <a:cubicBezTo>
                    <a:pt x="1" y="398"/>
                    <a:pt x="127" y="503"/>
                    <a:pt x="252" y="503"/>
                  </a:cubicBezTo>
                  <a:cubicBezTo>
                    <a:pt x="399" y="503"/>
                    <a:pt x="503" y="398"/>
                    <a:pt x="503" y="252"/>
                  </a:cubicBezTo>
                  <a:cubicBezTo>
                    <a:pt x="503" y="105"/>
                    <a:pt x="399"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7"/>
            <p:cNvSpPr/>
            <p:nvPr/>
          </p:nvSpPr>
          <p:spPr>
            <a:xfrm rot="1563036">
              <a:off x="1948617" y="3605576"/>
              <a:ext cx="11422" cy="11399"/>
            </a:xfrm>
            <a:custGeom>
              <a:avLst/>
              <a:gdLst/>
              <a:ahLst/>
              <a:cxnLst/>
              <a:rect l="l" t="t" r="r" b="b"/>
              <a:pathLst>
                <a:path w="504" h="503" extrusionOk="0">
                  <a:moveTo>
                    <a:pt x="252" y="1"/>
                  </a:moveTo>
                  <a:cubicBezTo>
                    <a:pt x="106" y="1"/>
                    <a:pt x="1" y="105"/>
                    <a:pt x="1" y="252"/>
                  </a:cubicBezTo>
                  <a:cubicBezTo>
                    <a:pt x="1" y="398"/>
                    <a:pt x="106" y="503"/>
                    <a:pt x="252" y="503"/>
                  </a:cubicBezTo>
                  <a:cubicBezTo>
                    <a:pt x="378" y="503"/>
                    <a:pt x="503" y="398"/>
                    <a:pt x="503" y="252"/>
                  </a:cubicBezTo>
                  <a:cubicBezTo>
                    <a:pt x="503" y="105"/>
                    <a:pt x="37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7"/>
            <p:cNvSpPr/>
            <p:nvPr/>
          </p:nvSpPr>
          <p:spPr>
            <a:xfrm rot="1563036">
              <a:off x="1972350" y="3625089"/>
              <a:ext cx="11399" cy="11399"/>
            </a:xfrm>
            <a:custGeom>
              <a:avLst/>
              <a:gdLst/>
              <a:ahLst/>
              <a:cxnLst/>
              <a:rect l="l" t="t" r="r" b="b"/>
              <a:pathLst>
                <a:path w="503" h="503" extrusionOk="0">
                  <a:moveTo>
                    <a:pt x="251" y="1"/>
                  </a:moveTo>
                  <a:cubicBezTo>
                    <a:pt x="126" y="1"/>
                    <a:pt x="0" y="105"/>
                    <a:pt x="0" y="252"/>
                  </a:cubicBezTo>
                  <a:cubicBezTo>
                    <a:pt x="0" y="377"/>
                    <a:pt x="126" y="503"/>
                    <a:pt x="251" y="503"/>
                  </a:cubicBezTo>
                  <a:cubicBezTo>
                    <a:pt x="398" y="503"/>
                    <a:pt x="502" y="377"/>
                    <a:pt x="502" y="252"/>
                  </a:cubicBezTo>
                  <a:cubicBezTo>
                    <a:pt x="502" y="105"/>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7"/>
            <p:cNvSpPr/>
            <p:nvPr/>
          </p:nvSpPr>
          <p:spPr>
            <a:xfrm rot="1563036">
              <a:off x="1911762" y="3610796"/>
              <a:ext cx="11422" cy="11399"/>
            </a:xfrm>
            <a:custGeom>
              <a:avLst/>
              <a:gdLst/>
              <a:ahLst/>
              <a:cxnLst/>
              <a:rect l="l" t="t" r="r" b="b"/>
              <a:pathLst>
                <a:path w="504" h="503" extrusionOk="0">
                  <a:moveTo>
                    <a:pt x="252" y="0"/>
                  </a:moveTo>
                  <a:cubicBezTo>
                    <a:pt x="105" y="0"/>
                    <a:pt x="1" y="126"/>
                    <a:pt x="1" y="251"/>
                  </a:cubicBezTo>
                  <a:cubicBezTo>
                    <a:pt x="1" y="398"/>
                    <a:pt x="105" y="503"/>
                    <a:pt x="252" y="503"/>
                  </a:cubicBezTo>
                  <a:cubicBezTo>
                    <a:pt x="377" y="503"/>
                    <a:pt x="503" y="398"/>
                    <a:pt x="503" y="251"/>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7"/>
            <p:cNvSpPr/>
            <p:nvPr/>
          </p:nvSpPr>
          <p:spPr>
            <a:xfrm rot="1563036">
              <a:off x="1914817" y="3642375"/>
              <a:ext cx="11399" cy="11399"/>
            </a:xfrm>
            <a:custGeom>
              <a:avLst/>
              <a:gdLst/>
              <a:ahLst/>
              <a:cxnLst/>
              <a:rect l="l" t="t" r="r" b="b"/>
              <a:pathLst>
                <a:path w="503" h="503" extrusionOk="0">
                  <a:moveTo>
                    <a:pt x="251" y="0"/>
                  </a:moveTo>
                  <a:cubicBezTo>
                    <a:pt x="105" y="0"/>
                    <a:pt x="0" y="105"/>
                    <a:pt x="0" y="251"/>
                  </a:cubicBezTo>
                  <a:cubicBezTo>
                    <a:pt x="0" y="398"/>
                    <a:pt x="105" y="502"/>
                    <a:pt x="251" y="502"/>
                  </a:cubicBezTo>
                  <a:cubicBezTo>
                    <a:pt x="377" y="502"/>
                    <a:pt x="502" y="398"/>
                    <a:pt x="502" y="251"/>
                  </a:cubicBezTo>
                  <a:cubicBezTo>
                    <a:pt x="502" y="105"/>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7"/>
            <p:cNvSpPr/>
            <p:nvPr/>
          </p:nvSpPr>
          <p:spPr>
            <a:xfrm rot="1563036">
              <a:off x="1876231" y="3666249"/>
              <a:ext cx="11399" cy="11422"/>
            </a:xfrm>
            <a:custGeom>
              <a:avLst/>
              <a:gdLst/>
              <a:ahLst/>
              <a:cxnLst/>
              <a:rect l="l" t="t" r="r" b="b"/>
              <a:pathLst>
                <a:path w="503" h="504" extrusionOk="0">
                  <a:moveTo>
                    <a:pt x="251" y="1"/>
                  </a:moveTo>
                  <a:cubicBezTo>
                    <a:pt x="105" y="1"/>
                    <a:pt x="0" y="126"/>
                    <a:pt x="0" y="252"/>
                  </a:cubicBezTo>
                  <a:cubicBezTo>
                    <a:pt x="0" y="398"/>
                    <a:pt x="105" y="503"/>
                    <a:pt x="251" y="503"/>
                  </a:cubicBezTo>
                  <a:cubicBezTo>
                    <a:pt x="377" y="503"/>
                    <a:pt x="502" y="398"/>
                    <a:pt x="502" y="252"/>
                  </a:cubicBezTo>
                  <a:cubicBezTo>
                    <a:pt x="502" y="126"/>
                    <a:pt x="377"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7"/>
            <p:cNvSpPr/>
            <p:nvPr/>
          </p:nvSpPr>
          <p:spPr>
            <a:xfrm rot="1563036">
              <a:off x="1891770" y="3697072"/>
              <a:ext cx="11399" cy="11399"/>
            </a:xfrm>
            <a:custGeom>
              <a:avLst/>
              <a:gdLst/>
              <a:ahLst/>
              <a:cxnLst/>
              <a:rect l="l" t="t" r="r" b="b"/>
              <a:pathLst>
                <a:path w="503" h="503" extrusionOk="0">
                  <a:moveTo>
                    <a:pt x="252" y="1"/>
                  </a:moveTo>
                  <a:cubicBezTo>
                    <a:pt x="105" y="1"/>
                    <a:pt x="1" y="126"/>
                    <a:pt x="1" y="252"/>
                  </a:cubicBezTo>
                  <a:cubicBezTo>
                    <a:pt x="1" y="398"/>
                    <a:pt x="105" y="503"/>
                    <a:pt x="252" y="503"/>
                  </a:cubicBezTo>
                  <a:cubicBezTo>
                    <a:pt x="377" y="503"/>
                    <a:pt x="503" y="398"/>
                    <a:pt x="503" y="252"/>
                  </a:cubicBezTo>
                  <a:cubicBezTo>
                    <a:pt x="503" y="12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7"/>
            <p:cNvSpPr/>
            <p:nvPr/>
          </p:nvSpPr>
          <p:spPr>
            <a:xfrm rot="1563036">
              <a:off x="2019203" y="3740884"/>
              <a:ext cx="11399" cy="11399"/>
            </a:xfrm>
            <a:custGeom>
              <a:avLst/>
              <a:gdLst/>
              <a:ahLst/>
              <a:cxnLst/>
              <a:rect l="l" t="t" r="r" b="b"/>
              <a:pathLst>
                <a:path w="503" h="503" extrusionOk="0">
                  <a:moveTo>
                    <a:pt x="251" y="0"/>
                  </a:moveTo>
                  <a:cubicBezTo>
                    <a:pt x="126" y="0"/>
                    <a:pt x="0" y="126"/>
                    <a:pt x="0" y="251"/>
                  </a:cubicBezTo>
                  <a:cubicBezTo>
                    <a:pt x="0" y="398"/>
                    <a:pt x="126" y="502"/>
                    <a:pt x="251" y="502"/>
                  </a:cubicBezTo>
                  <a:cubicBezTo>
                    <a:pt x="398" y="502"/>
                    <a:pt x="502" y="398"/>
                    <a:pt x="502" y="251"/>
                  </a:cubicBezTo>
                  <a:cubicBezTo>
                    <a:pt x="502"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7"/>
            <p:cNvSpPr/>
            <p:nvPr/>
          </p:nvSpPr>
          <p:spPr>
            <a:xfrm rot="1563036">
              <a:off x="2004145" y="3716625"/>
              <a:ext cx="11399" cy="11399"/>
            </a:xfrm>
            <a:custGeom>
              <a:avLst/>
              <a:gdLst/>
              <a:ahLst/>
              <a:cxnLst/>
              <a:rect l="l" t="t" r="r" b="b"/>
              <a:pathLst>
                <a:path w="503" h="503" extrusionOk="0">
                  <a:moveTo>
                    <a:pt x="251" y="1"/>
                  </a:moveTo>
                  <a:cubicBezTo>
                    <a:pt x="126" y="1"/>
                    <a:pt x="0" y="126"/>
                    <a:pt x="0" y="252"/>
                  </a:cubicBezTo>
                  <a:cubicBezTo>
                    <a:pt x="0" y="398"/>
                    <a:pt x="126" y="503"/>
                    <a:pt x="251" y="503"/>
                  </a:cubicBezTo>
                  <a:cubicBezTo>
                    <a:pt x="398" y="503"/>
                    <a:pt x="502" y="398"/>
                    <a:pt x="502" y="252"/>
                  </a:cubicBezTo>
                  <a:cubicBezTo>
                    <a:pt x="502" y="126"/>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7"/>
            <p:cNvSpPr/>
            <p:nvPr/>
          </p:nvSpPr>
          <p:spPr>
            <a:xfrm rot="1563036">
              <a:off x="1921621" y="3737514"/>
              <a:ext cx="11399" cy="11399"/>
            </a:xfrm>
            <a:custGeom>
              <a:avLst/>
              <a:gdLst/>
              <a:ahLst/>
              <a:cxnLst/>
              <a:rect l="l" t="t" r="r" b="b"/>
              <a:pathLst>
                <a:path w="503" h="503" extrusionOk="0">
                  <a:moveTo>
                    <a:pt x="252" y="1"/>
                  </a:moveTo>
                  <a:cubicBezTo>
                    <a:pt x="105" y="1"/>
                    <a:pt x="0" y="105"/>
                    <a:pt x="0" y="252"/>
                  </a:cubicBezTo>
                  <a:cubicBezTo>
                    <a:pt x="0" y="398"/>
                    <a:pt x="105" y="503"/>
                    <a:pt x="252" y="503"/>
                  </a:cubicBezTo>
                  <a:cubicBezTo>
                    <a:pt x="398" y="503"/>
                    <a:pt x="503" y="398"/>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7"/>
            <p:cNvSpPr/>
            <p:nvPr/>
          </p:nvSpPr>
          <p:spPr>
            <a:xfrm rot="1563036">
              <a:off x="1996153" y="3771844"/>
              <a:ext cx="11399" cy="11399"/>
            </a:xfrm>
            <a:custGeom>
              <a:avLst/>
              <a:gdLst/>
              <a:ahLst/>
              <a:cxnLst/>
              <a:rect l="l" t="t" r="r" b="b"/>
              <a:pathLst>
                <a:path w="503" h="503" extrusionOk="0">
                  <a:moveTo>
                    <a:pt x="251" y="0"/>
                  </a:moveTo>
                  <a:cubicBezTo>
                    <a:pt x="126" y="0"/>
                    <a:pt x="0" y="105"/>
                    <a:pt x="0" y="251"/>
                  </a:cubicBezTo>
                  <a:cubicBezTo>
                    <a:pt x="0" y="377"/>
                    <a:pt x="126" y="502"/>
                    <a:pt x="251" y="502"/>
                  </a:cubicBezTo>
                  <a:cubicBezTo>
                    <a:pt x="398" y="502"/>
                    <a:pt x="502" y="377"/>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7"/>
            <p:cNvSpPr/>
            <p:nvPr/>
          </p:nvSpPr>
          <p:spPr>
            <a:xfrm rot="1563036">
              <a:off x="1946775" y="3752985"/>
              <a:ext cx="11399" cy="11399"/>
            </a:xfrm>
            <a:custGeom>
              <a:avLst/>
              <a:gdLst/>
              <a:ahLst/>
              <a:cxnLst/>
              <a:rect l="l" t="t" r="r" b="b"/>
              <a:pathLst>
                <a:path w="503" h="503" extrusionOk="0">
                  <a:moveTo>
                    <a:pt x="252" y="0"/>
                  </a:moveTo>
                  <a:cubicBezTo>
                    <a:pt x="126" y="0"/>
                    <a:pt x="1" y="126"/>
                    <a:pt x="1" y="251"/>
                  </a:cubicBezTo>
                  <a:cubicBezTo>
                    <a:pt x="1" y="398"/>
                    <a:pt x="126" y="502"/>
                    <a:pt x="252" y="502"/>
                  </a:cubicBezTo>
                  <a:cubicBezTo>
                    <a:pt x="398" y="502"/>
                    <a:pt x="503" y="398"/>
                    <a:pt x="503" y="251"/>
                  </a:cubicBezTo>
                  <a:cubicBezTo>
                    <a:pt x="503"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7"/>
            <p:cNvSpPr/>
            <p:nvPr/>
          </p:nvSpPr>
          <p:spPr>
            <a:xfrm rot="1563036">
              <a:off x="1891290" y="3738003"/>
              <a:ext cx="11399" cy="11399"/>
            </a:xfrm>
            <a:custGeom>
              <a:avLst/>
              <a:gdLst/>
              <a:ahLst/>
              <a:cxnLst/>
              <a:rect l="l" t="t" r="r" b="b"/>
              <a:pathLst>
                <a:path w="503" h="503" extrusionOk="0">
                  <a:moveTo>
                    <a:pt x="252" y="1"/>
                  </a:moveTo>
                  <a:cubicBezTo>
                    <a:pt x="126" y="1"/>
                    <a:pt x="1" y="105"/>
                    <a:pt x="1" y="252"/>
                  </a:cubicBezTo>
                  <a:cubicBezTo>
                    <a:pt x="1" y="377"/>
                    <a:pt x="126" y="503"/>
                    <a:pt x="252" y="503"/>
                  </a:cubicBezTo>
                  <a:cubicBezTo>
                    <a:pt x="398" y="503"/>
                    <a:pt x="503" y="377"/>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7"/>
            <p:cNvSpPr/>
            <p:nvPr/>
          </p:nvSpPr>
          <p:spPr>
            <a:xfrm rot="1563036">
              <a:off x="3863805" y="4252623"/>
              <a:ext cx="14255" cy="14255"/>
            </a:xfrm>
            <a:custGeom>
              <a:avLst/>
              <a:gdLst/>
              <a:ahLst/>
              <a:cxnLst/>
              <a:rect l="l" t="t" r="r" b="b"/>
              <a:pathLst>
                <a:path w="629" h="629" extrusionOk="0">
                  <a:moveTo>
                    <a:pt x="315" y="1"/>
                  </a:moveTo>
                  <a:cubicBezTo>
                    <a:pt x="126" y="1"/>
                    <a:pt x="1" y="126"/>
                    <a:pt x="1" y="315"/>
                  </a:cubicBezTo>
                  <a:cubicBezTo>
                    <a:pt x="1" y="482"/>
                    <a:pt x="126" y="628"/>
                    <a:pt x="315" y="628"/>
                  </a:cubicBezTo>
                  <a:cubicBezTo>
                    <a:pt x="482" y="628"/>
                    <a:pt x="629" y="482"/>
                    <a:pt x="629" y="315"/>
                  </a:cubicBezTo>
                  <a:cubicBezTo>
                    <a:pt x="629" y="126"/>
                    <a:pt x="482" y="1"/>
                    <a:pt x="315"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7"/>
            <p:cNvSpPr/>
            <p:nvPr/>
          </p:nvSpPr>
          <p:spPr>
            <a:xfrm rot="1563036">
              <a:off x="3818085" y="4293288"/>
              <a:ext cx="11399" cy="11399"/>
            </a:xfrm>
            <a:custGeom>
              <a:avLst/>
              <a:gdLst/>
              <a:ahLst/>
              <a:cxnLst/>
              <a:rect l="l" t="t" r="r" b="b"/>
              <a:pathLst>
                <a:path w="503" h="503" extrusionOk="0">
                  <a:moveTo>
                    <a:pt x="252" y="0"/>
                  </a:moveTo>
                  <a:cubicBezTo>
                    <a:pt x="105" y="0"/>
                    <a:pt x="1" y="126"/>
                    <a:pt x="1" y="252"/>
                  </a:cubicBezTo>
                  <a:cubicBezTo>
                    <a:pt x="1" y="398"/>
                    <a:pt x="105" y="503"/>
                    <a:pt x="252" y="503"/>
                  </a:cubicBezTo>
                  <a:cubicBezTo>
                    <a:pt x="398" y="503"/>
                    <a:pt x="503" y="398"/>
                    <a:pt x="503" y="252"/>
                  </a:cubicBezTo>
                  <a:cubicBezTo>
                    <a:pt x="503"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7"/>
            <p:cNvSpPr/>
            <p:nvPr/>
          </p:nvSpPr>
          <p:spPr>
            <a:xfrm rot="1563036">
              <a:off x="3835533" y="4275960"/>
              <a:ext cx="11399" cy="11399"/>
            </a:xfrm>
            <a:custGeom>
              <a:avLst/>
              <a:gdLst/>
              <a:ahLst/>
              <a:cxnLst/>
              <a:rect l="l" t="t" r="r" b="b"/>
              <a:pathLst>
                <a:path w="503" h="503" extrusionOk="0">
                  <a:moveTo>
                    <a:pt x="251" y="0"/>
                  </a:moveTo>
                  <a:cubicBezTo>
                    <a:pt x="126" y="0"/>
                    <a:pt x="0" y="105"/>
                    <a:pt x="0" y="251"/>
                  </a:cubicBezTo>
                  <a:cubicBezTo>
                    <a:pt x="0" y="398"/>
                    <a:pt x="126" y="502"/>
                    <a:pt x="251" y="502"/>
                  </a:cubicBezTo>
                  <a:cubicBezTo>
                    <a:pt x="398" y="502"/>
                    <a:pt x="503" y="398"/>
                    <a:pt x="503" y="251"/>
                  </a:cubicBezTo>
                  <a:cubicBezTo>
                    <a:pt x="503"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7"/>
            <p:cNvSpPr/>
            <p:nvPr/>
          </p:nvSpPr>
          <p:spPr>
            <a:xfrm rot="1563036">
              <a:off x="3835157" y="4234611"/>
              <a:ext cx="11399" cy="11399"/>
            </a:xfrm>
            <a:custGeom>
              <a:avLst/>
              <a:gdLst/>
              <a:ahLst/>
              <a:cxnLst/>
              <a:rect l="l" t="t" r="r" b="b"/>
              <a:pathLst>
                <a:path w="503" h="503" extrusionOk="0">
                  <a:moveTo>
                    <a:pt x="251" y="0"/>
                  </a:moveTo>
                  <a:cubicBezTo>
                    <a:pt x="126" y="0"/>
                    <a:pt x="0" y="126"/>
                    <a:pt x="0" y="251"/>
                  </a:cubicBezTo>
                  <a:cubicBezTo>
                    <a:pt x="0" y="398"/>
                    <a:pt x="126" y="502"/>
                    <a:pt x="251" y="502"/>
                  </a:cubicBezTo>
                  <a:cubicBezTo>
                    <a:pt x="398" y="502"/>
                    <a:pt x="503" y="398"/>
                    <a:pt x="503" y="251"/>
                  </a:cubicBezTo>
                  <a:cubicBezTo>
                    <a:pt x="503"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7"/>
            <p:cNvSpPr/>
            <p:nvPr/>
          </p:nvSpPr>
          <p:spPr>
            <a:xfrm rot="1563036">
              <a:off x="3805822" y="4180146"/>
              <a:ext cx="11399" cy="11422"/>
            </a:xfrm>
            <a:custGeom>
              <a:avLst/>
              <a:gdLst/>
              <a:ahLst/>
              <a:cxnLst/>
              <a:rect l="l" t="t" r="r" b="b"/>
              <a:pathLst>
                <a:path w="503" h="504" extrusionOk="0">
                  <a:moveTo>
                    <a:pt x="252" y="1"/>
                  </a:moveTo>
                  <a:cubicBezTo>
                    <a:pt x="105" y="1"/>
                    <a:pt x="0" y="106"/>
                    <a:pt x="0" y="252"/>
                  </a:cubicBezTo>
                  <a:cubicBezTo>
                    <a:pt x="0" y="399"/>
                    <a:pt x="105" y="503"/>
                    <a:pt x="252" y="503"/>
                  </a:cubicBezTo>
                  <a:cubicBezTo>
                    <a:pt x="377" y="503"/>
                    <a:pt x="503" y="399"/>
                    <a:pt x="503" y="252"/>
                  </a:cubicBezTo>
                  <a:cubicBezTo>
                    <a:pt x="503" y="10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7"/>
            <p:cNvSpPr/>
            <p:nvPr/>
          </p:nvSpPr>
          <p:spPr>
            <a:xfrm rot="1563036">
              <a:off x="3816677" y="4208686"/>
              <a:ext cx="11422" cy="11399"/>
            </a:xfrm>
            <a:custGeom>
              <a:avLst/>
              <a:gdLst/>
              <a:ahLst/>
              <a:cxnLst/>
              <a:rect l="l" t="t" r="r" b="b"/>
              <a:pathLst>
                <a:path w="504" h="503" extrusionOk="0">
                  <a:moveTo>
                    <a:pt x="252" y="1"/>
                  </a:moveTo>
                  <a:cubicBezTo>
                    <a:pt x="126" y="1"/>
                    <a:pt x="1" y="126"/>
                    <a:pt x="1" y="252"/>
                  </a:cubicBezTo>
                  <a:cubicBezTo>
                    <a:pt x="1" y="398"/>
                    <a:pt x="126" y="503"/>
                    <a:pt x="252" y="503"/>
                  </a:cubicBezTo>
                  <a:cubicBezTo>
                    <a:pt x="398" y="503"/>
                    <a:pt x="503" y="398"/>
                    <a:pt x="503" y="252"/>
                  </a:cubicBezTo>
                  <a:cubicBezTo>
                    <a:pt x="503" y="12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7"/>
            <p:cNvSpPr/>
            <p:nvPr/>
          </p:nvSpPr>
          <p:spPr>
            <a:xfrm rot="1563036">
              <a:off x="3770917" y="4166265"/>
              <a:ext cx="11399" cy="11399"/>
            </a:xfrm>
            <a:custGeom>
              <a:avLst/>
              <a:gdLst/>
              <a:ahLst/>
              <a:cxnLst/>
              <a:rect l="l" t="t" r="r" b="b"/>
              <a:pathLst>
                <a:path w="503" h="503" extrusionOk="0">
                  <a:moveTo>
                    <a:pt x="252" y="1"/>
                  </a:moveTo>
                  <a:cubicBezTo>
                    <a:pt x="105" y="1"/>
                    <a:pt x="0" y="105"/>
                    <a:pt x="0" y="252"/>
                  </a:cubicBezTo>
                  <a:cubicBezTo>
                    <a:pt x="0" y="398"/>
                    <a:pt x="105" y="503"/>
                    <a:pt x="252" y="503"/>
                  </a:cubicBezTo>
                  <a:cubicBezTo>
                    <a:pt x="398" y="503"/>
                    <a:pt x="503" y="398"/>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7"/>
            <p:cNvSpPr/>
            <p:nvPr/>
          </p:nvSpPr>
          <p:spPr>
            <a:xfrm rot="1563036">
              <a:off x="3757926" y="4194777"/>
              <a:ext cx="11399" cy="11875"/>
            </a:xfrm>
            <a:custGeom>
              <a:avLst/>
              <a:gdLst/>
              <a:ahLst/>
              <a:cxnLst/>
              <a:rect l="l" t="t" r="r" b="b"/>
              <a:pathLst>
                <a:path w="503" h="524" extrusionOk="0">
                  <a:moveTo>
                    <a:pt x="251" y="0"/>
                  </a:moveTo>
                  <a:cubicBezTo>
                    <a:pt x="105" y="0"/>
                    <a:pt x="0" y="126"/>
                    <a:pt x="0" y="252"/>
                  </a:cubicBezTo>
                  <a:cubicBezTo>
                    <a:pt x="0" y="398"/>
                    <a:pt x="105" y="524"/>
                    <a:pt x="251" y="524"/>
                  </a:cubicBezTo>
                  <a:cubicBezTo>
                    <a:pt x="398" y="524"/>
                    <a:pt x="503" y="398"/>
                    <a:pt x="503" y="252"/>
                  </a:cubicBezTo>
                  <a:cubicBezTo>
                    <a:pt x="503"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7"/>
            <p:cNvSpPr/>
            <p:nvPr/>
          </p:nvSpPr>
          <p:spPr>
            <a:xfrm rot="1563036">
              <a:off x="3712232" y="4196686"/>
              <a:ext cx="11399" cy="11422"/>
            </a:xfrm>
            <a:custGeom>
              <a:avLst/>
              <a:gdLst/>
              <a:ahLst/>
              <a:cxnLst/>
              <a:rect l="l" t="t" r="r" b="b"/>
              <a:pathLst>
                <a:path w="503" h="504" extrusionOk="0">
                  <a:moveTo>
                    <a:pt x="252" y="1"/>
                  </a:moveTo>
                  <a:cubicBezTo>
                    <a:pt x="126" y="1"/>
                    <a:pt x="1" y="106"/>
                    <a:pt x="1" y="252"/>
                  </a:cubicBezTo>
                  <a:cubicBezTo>
                    <a:pt x="1" y="378"/>
                    <a:pt x="126" y="503"/>
                    <a:pt x="252" y="503"/>
                  </a:cubicBezTo>
                  <a:cubicBezTo>
                    <a:pt x="398" y="503"/>
                    <a:pt x="503" y="378"/>
                    <a:pt x="503" y="252"/>
                  </a:cubicBezTo>
                  <a:cubicBezTo>
                    <a:pt x="503" y="10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7"/>
            <p:cNvSpPr/>
            <p:nvPr/>
          </p:nvSpPr>
          <p:spPr>
            <a:xfrm rot="1563036">
              <a:off x="3710750" y="4230821"/>
              <a:ext cx="11399" cy="11875"/>
            </a:xfrm>
            <a:custGeom>
              <a:avLst/>
              <a:gdLst/>
              <a:ahLst/>
              <a:cxnLst/>
              <a:rect l="l" t="t" r="r" b="b"/>
              <a:pathLst>
                <a:path w="503" h="524" extrusionOk="0">
                  <a:moveTo>
                    <a:pt x="252" y="1"/>
                  </a:moveTo>
                  <a:cubicBezTo>
                    <a:pt x="105" y="1"/>
                    <a:pt x="1" y="126"/>
                    <a:pt x="1" y="273"/>
                  </a:cubicBezTo>
                  <a:cubicBezTo>
                    <a:pt x="1" y="398"/>
                    <a:pt x="105" y="524"/>
                    <a:pt x="252" y="524"/>
                  </a:cubicBezTo>
                  <a:cubicBezTo>
                    <a:pt x="377" y="524"/>
                    <a:pt x="503" y="398"/>
                    <a:pt x="503" y="273"/>
                  </a:cubicBezTo>
                  <a:cubicBezTo>
                    <a:pt x="503" y="12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7"/>
            <p:cNvSpPr/>
            <p:nvPr/>
          </p:nvSpPr>
          <p:spPr>
            <a:xfrm rot="1563036">
              <a:off x="3799359" y="4332691"/>
              <a:ext cx="11399" cy="11399"/>
            </a:xfrm>
            <a:custGeom>
              <a:avLst/>
              <a:gdLst/>
              <a:ahLst/>
              <a:cxnLst/>
              <a:rect l="l" t="t" r="r" b="b"/>
              <a:pathLst>
                <a:path w="503" h="503" extrusionOk="0">
                  <a:moveTo>
                    <a:pt x="252" y="0"/>
                  </a:moveTo>
                  <a:cubicBezTo>
                    <a:pt x="105" y="0"/>
                    <a:pt x="1" y="126"/>
                    <a:pt x="1" y="252"/>
                  </a:cubicBezTo>
                  <a:cubicBezTo>
                    <a:pt x="1" y="398"/>
                    <a:pt x="105" y="503"/>
                    <a:pt x="252" y="503"/>
                  </a:cubicBezTo>
                  <a:cubicBezTo>
                    <a:pt x="398" y="503"/>
                    <a:pt x="503" y="398"/>
                    <a:pt x="503" y="252"/>
                  </a:cubicBezTo>
                  <a:cubicBezTo>
                    <a:pt x="503"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7"/>
            <p:cNvSpPr/>
            <p:nvPr/>
          </p:nvSpPr>
          <p:spPr>
            <a:xfrm rot="1563036">
              <a:off x="3798462" y="4304280"/>
              <a:ext cx="11399" cy="11399"/>
            </a:xfrm>
            <a:custGeom>
              <a:avLst/>
              <a:gdLst/>
              <a:ahLst/>
              <a:cxnLst/>
              <a:rect l="l" t="t" r="r" b="b"/>
              <a:pathLst>
                <a:path w="503" h="503" extrusionOk="0">
                  <a:moveTo>
                    <a:pt x="252" y="0"/>
                  </a:moveTo>
                  <a:cubicBezTo>
                    <a:pt x="105" y="0"/>
                    <a:pt x="1" y="105"/>
                    <a:pt x="1" y="252"/>
                  </a:cubicBezTo>
                  <a:cubicBezTo>
                    <a:pt x="1" y="398"/>
                    <a:pt x="105" y="503"/>
                    <a:pt x="252" y="503"/>
                  </a:cubicBezTo>
                  <a:cubicBezTo>
                    <a:pt x="398" y="503"/>
                    <a:pt x="503" y="398"/>
                    <a:pt x="503" y="252"/>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7"/>
            <p:cNvSpPr/>
            <p:nvPr/>
          </p:nvSpPr>
          <p:spPr>
            <a:xfrm rot="1563036">
              <a:off x="3716027" y="4280851"/>
              <a:ext cx="12351" cy="11422"/>
            </a:xfrm>
            <a:custGeom>
              <a:avLst/>
              <a:gdLst/>
              <a:ahLst/>
              <a:cxnLst/>
              <a:rect l="l" t="t" r="r" b="b"/>
              <a:pathLst>
                <a:path w="545" h="504" extrusionOk="0">
                  <a:moveTo>
                    <a:pt x="268" y="0"/>
                  </a:moveTo>
                  <a:cubicBezTo>
                    <a:pt x="162" y="0"/>
                    <a:pt x="56" y="78"/>
                    <a:pt x="21" y="199"/>
                  </a:cubicBezTo>
                  <a:cubicBezTo>
                    <a:pt x="0" y="325"/>
                    <a:pt x="84" y="471"/>
                    <a:pt x="210" y="492"/>
                  </a:cubicBezTo>
                  <a:cubicBezTo>
                    <a:pt x="236" y="500"/>
                    <a:pt x="261" y="503"/>
                    <a:pt x="285" y="503"/>
                  </a:cubicBezTo>
                  <a:cubicBezTo>
                    <a:pt x="398" y="503"/>
                    <a:pt x="489" y="428"/>
                    <a:pt x="523" y="325"/>
                  </a:cubicBezTo>
                  <a:cubicBezTo>
                    <a:pt x="544" y="178"/>
                    <a:pt x="461" y="53"/>
                    <a:pt x="335" y="11"/>
                  </a:cubicBezTo>
                  <a:cubicBezTo>
                    <a:pt x="313" y="4"/>
                    <a:pt x="291" y="0"/>
                    <a:pt x="268"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7"/>
            <p:cNvSpPr/>
            <p:nvPr/>
          </p:nvSpPr>
          <p:spPr>
            <a:xfrm rot="1563036">
              <a:off x="3763849" y="4348169"/>
              <a:ext cx="11875" cy="11399"/>
            </a:xfrm>
            <a:custGeom>
              <a:avLst/>
              <a:gdLst/>
              <a:ahLst/>
              <a:cxnLst/>
              <a:rect l="l" t="t" r="r" b="b"/>
              <a:pathLst>
                <a:path w="524" h="503" extrusionOk="0">
                  <a:moveTo>
                    <a:pt x="252" y="1"/>
                  </a:moveTo>
                  <a:cubicBezTo>
                    <a:pt x="126" y="1"/>
                    <a:pt x="1" y="105"/>
                    <a:pt x="1" y="252"/>
                  </a:cubicBezTo>
                  <a:cubicBezTo>
                    <a:pt x="1" y="377"/>
                    <a:pt x="126" y="503"/>
                    <a:pt x="252" y="503"/>
                  </a:cubicBezTo>
                  <a:cubicBezTo>
                    <a:pt x="398" y="503"/>
                    <a:pt x="524" y="377"/>
                    <a:pt x="524" y="252"/>
                  </a:cubicBezTo>
                  <a:cubicBezTo>
                    <a:pt x="524"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7"/>
            <p:cNvSpPr/>
            <p:nvPr/>
          </p:nvSpPr>
          <p:spPr>
            <a:xfrm rot="1563036">
              <a:off x="3730631" y="4307025"/>
              <a:ext cx="11399" cy="11399"/>
            </a:xfrm>
            <a:custGeom>
              <a:avLst/>
              <a:gdLst/>
              <a:ahLst/>
              <a:cxnLst/>
              <a:rect l="l" t="t" r="r" b="b"/>
              <a:pathLst>
                <a:path w="503" h="503" extrusionOk="0">
                  <a:moveTo>
                    <a:pt x="251" y="0"/>
                  </a:moveTo>
                  <a:cubicBezTo>
                    <a:pt x="105" y="0"/>
                    <a:pt x="0" y="126"/>
                    <a:pt x="0" y="251"/>
                  </a:cubicBezTo>
                  <a:cubicBezTo>
                    <a:pt x="0" y="398"/>
                    <a:pt x="105" y="502"/>
                    <a:pt x="251" y="502"/>
                  </a:cubicBezTo>
                  <a:cubicBezTo>
                    <a:pt x="377" y="502"/>
                    <a:pt x="503" y="398"/>
                    <a:pt x="503" y="251"/>
                  </a:cubicBezTo>
                  <a:cubicBezTo>
                    <a:pt x="503"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7"/>
            <p:cNvSpPr/>
            <p:nvPr/>
          </p:nvSpPr>
          <p:spPr>
            <a:xfrm rot="1563036">
              <a:off x="3690294" y="4266227"/>
              <a:ext cx="11399" cy="11875"/>
            </a:xfrm>
            <a:custGeom>
              <a:avLst/>
              <a:gdLst/>
              <a:ahLst/>
              <a:cxnLst/>
              <a:rect l="l" t="t" r="r" b="b"/>
              <a:pathLst>
                <a:path w="503" h="524" extrusionOk="0">
                  <a:moveTo>
                    <a:pt x="251" y="0"/>
                  </a:moveTo>
                  <a:cubicBezTo>
                    <a:pt x="105" y="0"/>
                    <a:pt x="0" y="126"/>
                    <a:pt x="0" y="272"/>
                  </a:cubicBezTo>
                  <a:cubicBezTo>
                    <a:pt x="0" y="398"/>
                    <a:pt x="105" y="523"/>
                    <a:pt x="251" y="523"/>
                  </a:cubicBezTo>
                  <a:cubicBezTo>
                    <a:pt x="377" y="523"/>
                    <a:pt x="502" y="398"/>
                    <a:pt x="502" y="272"/>
                  </a:cubicBezTo>
                  <a:cubicBezTo>
                    <a:pt x="502"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7"/>
            <p:cNvSpPr/>
            <p:nvPr/>
          </p:nvSpPr>
          <p:spPr>
            <a:xfrm rot="1563036">
              <a:off x="1731600" y="4585897"/>
              <a:ext cx="168812" cy="158999"/>
            </a:xfrm>
            <a:custGeom>
              <a:avLst/>
              <a:gdLst/>
              <a:ahLst/>
              <a:cxnLst/>
              <a:rect l="l" t="t" r="r" b="b"/>
              <a:pathLst>
                <a:path w="7449" h="7016" extrusionOk="0">
                  <a:moveTo>
                    <a:pt x="6025" y="1"/>
                  </a:moveTo>
                  <a:cubicBezTo>
                    <a:pt x="5957" y="1"/>
                    <a:pt x="5897" y="42"/>
                    <a:pt x="5880" y="111"/>
                  </a:cubicBezTo>
                  <a:cubicBezTo>
                    <a:pt x="5733" y="780"/>
                    <a:pt x="4854" y="1764"/>
                    <a:pt x="4268" y="2371"/>
                  </a:cubicBezTo>
                  <a:cubicBezTo>
                    <a:pt x="4520" y="1617"/>
                    <a:pt x="4645" y="864"/>
                    <a:pt x="4666" y="822"/>
                  </a:cubicBezTo>
                  <a:cubicBezTo>
                    <a:pt x="4666" y="739"/>
                    <a:pt x="4624" y="655"/>
                    <a:pt x="4540" y="634"/>
                  </a:cubicBezTo>
                  <a:cubicBezTo>
                    <a:pt x="4457" y="634"/>
                    <a:pt x="4394" y="676"/>
                    <a:pt x="4373" y="760"/>
                  </a:cubicBezTo>
                  <a:cubicBezTo>
                    <a:pt x="4373" y="780"/>
                    <a:pt x="4206" y="1638"/>
                    <a:pt x="3955" y="2413"/>
                  </a:cubicBezTo>
                  <a:cubicBezTo>
                    <a:pt x="3913" y="2392"/>
                    <a:pt x="3871" y="2392"/>
                    <a:pt x="3829" y="2371"/>
                  </a:cubicBezTo>
                  <a:cubicBezTo>
                    <a:pt x="3766" y="1868"/>
                    <a:pt x="3620" y="1262"/>
                    <a:pt x="3327" y="739"/>
                  </a:cubicBezTo>
                  <a:cubicBezTo>
                    <a:pt x="3299" y="683"/>
                    <a:pt x="3252" y="655"/>
                    <a:pt x="3200" y="655"/>
                  </a:cubicBezTo>
                  <a:cubicBezTo>
                    <a:pt x="3173" y="655"/>
                    <a:pt x="3146" y="662"/>
                    <a:pt x="3118" y="676"/>
                  </a:cubicBezTo>
                  <a:cubicBezTo>
                    <a:pt x="3055" y="718"/>
                    <a:pt x="3034" y="801"/>
                    <a:pt x="3076" y="864"/>
                  </a:cubicBezTo>
                  <a:cubicBezTo>
                    <a:pt x="3327" y="1324"/>
                    <a:pt x="3452" y="1868"/>
                    <a:pt x="3536" y="2329"/>
                  </a:cubicBezTo>
                  <a:cubicBezTo>
                    <a:pt x="3432" y="2329"/>
                    <a:pt x="3327" y="2329"/>
                    <a:pt x="3222" y="2371"/>
                  </a:cubicBezTo>
                  <a:cubicBezTo>
                    <a:pt x="2741" y="1136"/>
                    <a:pt x="2009" y="425"/>
                    <a:pt x="1967" y="383"/>
                  </a:cubicBezTo>
                  <a:cubicBezTo>
                    <a:pt x="1946" y="352"/>
                    <a:pt x="1909" y="336"/>
                    <a:pt x="1870" y="336"/>
                  </a:cubicBezTo>
                  <a:cubicBezTo>
                    <a:pt x="1831" y="336"/>
                    <a:pt x="1789" y="352"/>
                    <a:pt x="1758" y="383"/>
                  </a:cubicBezTo>
                  <a:cubicBezTo>
                    <a:pt x="1716" y="446"/>
                    <a:pt x="1716" y="550"/>
                    <a:pt x="1779" y="592"/>
                  </a:cubicBezTo>
                  <a:cubicBezTo>
                    <a:pt x="1779" y="613"/>
                    <a:pt x="2490" y="1283"/>
                    <a:pt x="2950" y="2454"/>
                  </a:cubicBezTo>
                  <a:cubicBezTo>
                    <a:pt x="2929" y="2454"/>
                    <a:pt x="2908" y="2475"/>
                    <a:pt x="2908" y="2475"/>
                  </a:cubicBezTo>
                  <a:cubicBezTo>
                    <a:pt x="2155" y="1638"/>
                    <a:pt x="628" y="1304"/>
                    <a:pt x="544" y="1283"/>
                  </a:cubicBezTo>
                  <a:cubicBezTo>
                    <a:pt x="530" y="1279"/>
                    <a:pt x="515" y="1277"/>
                    <a:pt x="501" y="1277"/>
                  </a:cubicBezTo>
                  <a:cubicBezTo>
                    <a:pt x="434" y="1277"/>
                    <a:pt x="377" y="1318"/>
                    <a:pt x="377" y="1387"/>
                  </a:cubicBezTo>
                  <a:cubicBezTo>
                    <a:pt x="356" y="1471"/>
                    <a:pt x="398" y="1555"/>
                    <a:pt x="481" y="1555"/>
                  </a:cubicBezTo>
                  <a:cubicBezTo>
                    <a:pt x="502" y="1576"/>
                    <a:pt x="1967" y="1910"/>
                    <a:pt x="2657" y="2643"/>
                  </a:cubicBezTo>
                  <a:cubicBezTo>
                    <a:pt x="2532" y="2768"/>
                    <a:pt x="2427" y="2915"/>
                    <a:pt x="2343" y="3061"/>
                  </a:cubicBezTo>
                  <a:cubicBezTo>
                    <a:pt x="1988" y="2915"/>
                    <a:pt x="1611" y="2685"/>
                    <a:pt x="1339" y="2517"/>
                  </a:cubicBezTo>
                  <a:cubicBezTo>
                    <a:pt x="1310" y="2502"/>
                    <a:pt x="1280" y="2495"/>
                    <a:pt x="1252" y="2495"/>
                  </a:cubicBezTo>
                  <a:cubicBezTo>
                    <a:pt x="1201" y="2495"/>
                    <a:pt x="1157" y="2518"/>
                    <a:pt x="1130" y="2559"/>
                  </a:cubicBezTo>
                  <a:cubicBezTo>
                    <a:pt x="1088" y="2622"/>
                    <a:pt x="1109" y="2726"/>
                    <a:pt x="1172" y="2768"/>
                  </a:cubicBezTo>
                  <a:cubicBezTo>
                    <a:pt x="1255" y="2810"/>
                    <a:pt x="1716" y="3103"/>
                    <a:pt x="2197" y="3312"/>
                  </a:cubicBezTo>
                  <a:cubicBezTo>
                    <a:pt x="1172" y="3563"/>
                    <a:pt x="147" y="4128"/>
                    <a:pt x="105" y="4149"/>
                  </a:cubicBezTo>
                  <a:cubicBezTo>
                    <a:pt x="21" y="4191"/>
                    <a:pt x="0" y="4296"/>
                    <a:pt x="42" y="4358"/>
                  </a:cubicBezTo>
                  <a:cubicBezTo>
                    <a:pt x="73" y="4405"/>
                    <a:pt x="116" y="4429"/>
                    <a:pt x="163" y="4429"/>
                  </a:cubicBezTo>
                  <a:cubicBezTo>
                    <a:pt x="178" y="4429"/>
                    <a:pt x="194" y="4426"/>
                    <a:pt x="209" y="4421"/>
                  </a:cubicBezTo>
                  <a:lnTo>
                    <a:pt x="230" y="4421"/>
                  </a:lnTo>
                  <a:cubicBezTo>
                    <a:pt x="251" y="4400"/>
                    <a:pt x="1235" y="3856"/>
                    <a:pt x="2239" y="3626"/>
                  </a:cubicBezTo>
                  <a:cubicBezTo>
                    <a:pt x="2239" y="3731"/>
                    <a:pt x="2239" y="3835"/>
                    <a:pt x="2281" y="3940"/>
                  </a:cubicBezTo>
                  <a:cubicBezTo>
                    <a:pt x="2281" y="3982"/>
                    <a:pt x="2302" y="4024"/>
                    <a:pt x="2323" y="4045"/>
                  </a:cubicBezTo>
                  <a:cubicBezTo>
                    <a:pt x="1799" y="4463"/>
                    <a:pt x="1339" y="4923"/>
                    <a:pt x="1235" y="5112"/>
                  </a:cubicBezTo>
                  <a:cubicBezTo>
                    <a:pt x="1214" y="5195"/>
                    <a:pt x="1235" y="5279"/>
                    <a:pt x="1318" y="5321"/>
                  </a:cubicBezTo>
                  <a:cubicBezTo>
                    <a:pt x="1329" y="5331"/>
                    <a:pt x="1344" y="5337"/>
                    <a:pt x="1363" y="5337"/>
                  </a:cubicBezTo>
                  <a:cubicBezTo>
                    <a:pt x="1381" y="5337"/>
                    <a:pt x="1402" y="5331"/>
                    <a:pt x="1423" y="5321"/>
                  </a:cubicBezTo>
                  <a:cubicBezTo>
                    <a:pt x="1444" y="5321"/>
                    <a:pt x="1486" y="5279"/>
                    <a:pt x="1507" y="5258"/>
                  </a:cubicBezTo>
                  <a:cubicBezTo>
                    <a:pt x="1590" y="5070"/>
                    <a:pt x="2009" y="4672"/>
                    <a:pt x="2469" y="4317"/>
                  </a:cubicBezTo>
                  <a:cubicBezTo>
                    <a:pt x="2553" y="4442"/>
                    <a:pt x="2657" y="4547"/>
                    <a:pt x="2762" y="4630"/>
                  </a:cubicBezTo>
                  <a:cubicBezTo>
                    <a:pt x="2323" y="5342"/>
                    <a:pt x="2009" y="6534"/>
                    <a:pt x="1946" y="6848"/>
                  </a:cubicBezTo>
                  <a:cubicBezTo>
                    <a:pt x="1925" y="6911"/>
                    <a:pt x="1967" y="6995"/>
                    <a:pt x="2051" y="7016"/>
                  </a:cubicBezTo>
                  <a:lnTo>
                    <a:pt x="2134" y="7016"/>
                  </a:lnTo>
                  <a:cubicBezTo>
                    <a:pt x="2176" y="6995"/>
                    <a:pt x="2218" y="6953"/>
                    <a:pt x="2239" y="6911"/>
                  </a:cubicBezTo>
                  <a:cubicBezTo>
                    <a:pt x="2385" y="6242"/>
                    <a:pt x="2699" y="5300"/>
                    <a:pt x="3034" y="4756"/>
                  </a:cubicBezTo>
                  <a:cubicBezTo>
                    <a:pt x="3076" y="4777"/>
                    <a:pt x="3118" y="4798"/>
                    <a:pt x="3180" y="4819"/>
                  </a:cubicBezTo>
                  <a:cubicBezTo>
                    <a:pt x="3055" y="5279"/>
                    <a:pt x="2971" y="5844"/>
                    <a:pt x="3201" y="6304"/>
                  </a:cubicBezTo>
                  <a:cubicBezTo>
                    <a:pt x="3217" y="6366"/>
                    <a:pt x="3266" y="6404"/>
                    <a:pt x="3324" y="6404"/>
                  </a:cubicBezTo>
                  <a:cubicBezTo>
                    <a:pt x="3345" y="6404"/>
                    <a:pt x="3367" y="6399"/>
                    <a:pt x="3390" y="6388"/>
                  </a:cubicBezTo>
                  <a:cubicBezTo>
                    <a:pt x="3473" y="6346"/>
                    <a:pt x="3494" y="6262"/>
                    <a:pt x="3473" y="6200"/>
                  </a:cubicBezTo>
                  <a:cubicBezTo>
                    <a:pt x="3285" y="5781"/>
                    <a:pt x="3348" y="5279"/>
                    <a:pt x="3473" y="4861"/>
                  </a:cubicBezTo>
                  <a:lnTo>
                    <a:pt x="3515" y="4861"/>
                  </a:lnTo>
                  <a:cubicBezTo>
                    <a:pt x="3599" y="5363"/>
                    <a:pt x="3871" y="6011"/>
                    <a:pt x="4582" y="6493"/>
                  </a:cubicBezTo>
                  <a:cubicBezTo>
                    <a:pt x="4607" y="6517"/>
                    <a:pt x="4631" y="6527"/>
                    <a:pt x="4656" y="6527"/>
                  </a:cubicBezTo>
                  <a:cubicBezTo>
                    <a:pt x="4673" y="6527"/>
                    <a:pt x="4691" y="6522"/>
                    <a:pt x="4708" y="6514"/>
                  </a:cubicBezTo>
                  <a:cubicBezTo>
                    <a:pt x="4729" y="6514"/>
                    <a:pt x="4771" y="6493"/>
                    <a:pt x="4792" y="6472"/>
                  </a:cubicBezTo>
                  <a:cubicBezTo>
                    <a:pt x="4833" y="6388"/>
                    <a:pt x="4812" y="6304"/>
                    <a:pt x="4750" y="6262"/>
                  </a:cubicBezTo>
                  <a:cubicBezTo>
                    <a:pt x="4122" y="5823"/>
                    <a:pt x="3871" y="5258"/>
                    <a:pt x="3787" y="4819"/>
                  </a:cubicBezTo>
                  <a:lnTo>
                    <a:pt x="3850" y="4819"/>
                  </a:lnTo>
                  <a:cubicBezTo>
                    <a:pt x="3955" y="4777"/>
                    <a:pt x="4038" y="4735"/>
                    <a:pt x="4143" y="4693"/>
                  </a:cubicBezTo>
                  <a:cubicBezTo>
                    <a:pt x="4520" y="5300"/>
                    <a:pt x="5398" y="6283"/>
                    <a:pt x="7009" y="6283"/>
                  </a:cubicBezTo>
                  <a:lnTo>
                    <a:pt x="7051" y="6283"/>
                  </a:lnTo>
                  <a:cubicBezTo>
                    <a:pt x="7114" y="6262"/>
                    <a:pt x="7156" y="6221"/>
                    <a:pt x="7156" y="6158"/>
                  </a:cubicBezTo>
                  <a:cubicBezTo>
                    <a:pt x="7156" y="6074"/>
                    <a:pt x="7093" y="5990"/>
                    <a:pt x="7009" y="5990"/>
                  </a:cubicBezTo>
                  <a:cubicBezTo>
                    <a:pt x="5482" y="5990"/>
                    <a:pt x="4708" y="5070"/>
                    <a:pt x="4373" y="4505"/>
                  </a:cubicBezTo>
                  <a:cubicBezTo>
                    <a:pt x="4415" y="4463"/>
                    <a:pt x="4457" y="4400"/>
                    <a:pt x="4499" y="4337"/>
                  </a:cubicBezTo>
                  <a:cubicBezTo>
                    <a:pt x="5018" y="4748"/>
                    <a:pt x="5579" y="4873"/>
                    <a:pt x="6065" y="4873"/>
                  </a:cubicBezTo>
                  <a:cubicBezTo>
                    <a:pt x="6421" y="4873"/>
                    <a:pt x="6738" y="4806"/>
                    <a:pt x="6968" y="4735"/>
                  </a:cubicBezTo>
                  <a:cubicBezTo>
                    <a:pt x="7198" y="4672"/>
                    <a:pt x="7344" y="4609"/>
                    <a:pt x="7344" y="4609"/>
                  </a:cubicBezTo>
                  <a:cubicBezTo>
                    <a:pt x="7407" y="4568"/>
                    <a:pt x="7449" y="4484"/>
                    <a:pt x="7407" y="4400"/>
                  </a:cubicBezTo>
                  <a:cubicBezTo>
                    <a:pt x="7377" y="4355"/>
                    <a:pt x="7325" y="4321"/>
                    <a:pt x="7275" y="4321"/>
                  </a:cubicBezTo>
                  <a:cubicBezTo>
                    <a:pt x="7255" y="4321"/>
                    <a:pt x="7236" y="4326"/>
                    <a:pt x="7219" y="4337"/>
                  </a:cubicBezTo>
                  <a:cubicBezTo>
                    <a:pt x="7180" y="4363"/>
                    <a:pt x="6692" y="4594"/>
                    <a:pt x="6069" y="4594"/>
                  </a:cubicBezTo>
                  <a:cubicBezTo>
                    <a:pt x="5677" y="4594"/>
                    <a:pt x="5232" y="4503"/>
                    <a:pt x="4812" y="4212"/>
                  </a:cubicBezTo>
                  <a:cubicBezTo>
                    <a:pt x="5168" y="4191"/>
                    <a:pt x="5733" y="4149"/>
                    <a:pt x="6277" y="3919"/>
                  </a:cubicBezTo>
                  <a:cubicBezTo>
                    <a:pt x="6340" y="3898"/>
                    <a:pt x="6382" y="3793"/>
                    <a:pt x="6361" y="3731"/>
                  </a:cubicBezTo>
                  <a:cubicBezTo>
                    <a:pt x="6330" y="3669"/>
                    <a:pt x="6277" y="3631"/>
                    <a:pt x="6226" y="3631"/>
                  </a:cubicBezTo>
                  <a:cubicBezTo>
                    <a:pt x="6208" y="3631"/>
                    <a:pt x="6189" y="3636"/>
                    <a:pt x="6173" y="3647"/>
                  </a:cubicBezTo>
                  <a:cubicBezTo>
                    <a:pt x="5608" y="3877"/>
                    <a:pt x="5043" y="3919"/>
                    <a:pt x="4708" y="3919"/>
                  </a:cubicBezTo>
                  <a:cubicBezTo>
                    <a:pt x="4750" y="3752"/>
                    <a:pt x="4771" y="3605"/>
                    <a:pt x="4750" y="3438"/>
                  </a:cubicBezTo>
                  <a:cubicBezTo>
                    <a:pt x="4938" y="3438"/>
                    <a:pt x="5231" y="3396"/>
                    <a:pt x="5545" y="3312"/>
                  </a:cubicBezTo>
                  <a:cubicBezTo>
                    <a:pt x="5838" y="3229"/>
                    <a:pt x="6152" y="3082"/>
                    <a:pt x="6424" y="2873"/>
                  </a:cubicBezTo>
                  <a:cubicBezTo>
                    <a:pt x="6486" y="2810"/>
                    <a:pt x="6507" y="2726"/>
                    <a:pt x="6445" y="2664"/>
                  </a:cubicBezTo>
                  <a:cubicBezTo>
                    <a:pt x="6420" y="2627"/>
                    <a:pt x="6375" y="2605"/>
                    <a:pt x="6328" y="2605"/>
                  </a:cubicBezTo>
                  <a:cubicBezTo>
                    <a:pt x="6295" y="2605"/>
                    <a:pt x="6262" y="2616"/>
                    <a:pt x="6235" y="2643"/>
                  </a:cubicBezTo>
                  <a:cubicBezTo>
                    <a:pt x="5775" y="2998"/>
                    <a:pt x="5210" y="3103"/>
                    <a:pt x="4854" y="3145"/>
                  </a:cubicBezTo>
                  <a:cubicBezTo>
                    <a:pt x="5147" y="2852"/>
                    <a:pt x="5691" y="2329"/>
                    <a:pt x="6214" y="1827"/>
                  </a:cubicBezTo>
                  <a:cubicBezTo>
                    <a:pt x="6277" y="1764"/>
                    <a:pt x="6277" y="1680"/>
                    <a:pt x="6214" y="1617"/>
                  </a:cubicBezTo>
                  <a:cubicBezTo>
                    <a:pt x="6183" y="1586"/>
                    <a:pt x="6146" y="1570"/>
                    <a:pt x="6110" y="1570"/>
                  </a:cubicBezTo>
                  <a:cubicBezTo>
                    <a:pt x="6073" y="1570"/>
                    <a:pt x="6037" y="1586"/>
                    <a:pt x="6005" y="1617"/>
                  </a:cubicBezTo>
                  <a:cubicBezTo>
                    <a:pt x="5461" y="2161"/>
                    <a:pt x="4896" y="2685"/>
                    <a:pt x="4603" y="2977"/>
                  </a:cubicBezTo>
                  <a:cubicBezTo>
                    <a:pt x="4540" y="2873"/>
                    <a:pt x="4457" y="2768"/>
                    <a:pt x="4373" y="2685"/>
                  </a:cubicBezTo>
                  <a:cubicBezTo>
                    <a:pt x="4980" y="2078"/>
                    <a:pt x="5984" y="969"/>
                    <a:pt x="6173" y="174"/>
                  </a:cubicBezTo>
                  <a:cubicBezTo>
                    <a:pt x="6193" y="111"/>
                    <a:pt x="6131" y="27"/>
                    <a:pt x="6068" y="6"/>
                  </a:cubicBezTo>
                  <a:cubicBezTo>
                    <a:pt x="6054" y="3"/>
                    <a:pt x="6039" y="1"/>
                    <a:pt x="6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7"/>
            <p:cNvSpPr/>
            <p:nvPr/>
          </p:nvSpPr>
          <p:spPr>
            <a:xfrm rot="1563036">
              <a:off x="994514" y="3971882"/>
              <a:ext cx="168812" cy="159339"/>
            </a:xfrm>
            <a:custGeom>
              <a:avLst/>
              <a:gdLst/>
              <a:ahLst/>
              <a:cxnLst/>
              <a:rect l="l" t="t" r="r" b="b"/>
              <a:pathLst>
                <a:path w="7449" h="7031" extrusionOk="0">
                  <a:moveTo>
                    <a:pt x="6035" y="1"/>
                  </a:moveTo>
                  <a:cubicBezTo>
                    <a:pt x="5963" y="1"/>
                    <a:pt x="5898" y="58"/>
                    <a:pt x="5880" y="131"/>
                  </a:cubicBezTo>
                  <a:cubicBezTo>
                    <a:pt x="5733" y="779"/>
                    <a:pt x="4854" y="1784"/>
                    <a:pt x="4269" y="2369"/>
                  </a:cubicBezTo>
                  <a:cubicBezTo>
                    <a:pt x="4520" y="1637"/>
                    <a:pt x="4645" y="863"/>
                    <a:pt x="4666" y="821"/>
                  </a:cubicBezTo>
                  <a:cubicBezTo>
                    <a:pt x="4666" y="737"/>
                    <a:pt x="4624" y="654"/>
                    <a:pt x="4541" y="654"/>
                  </a:cubicBezTo>
                  <a:cubicBezTo>
                    <a:pt x="4529" y="651"/>
                    <a:pt x="4519" y="650"/>
                    <a:pt x="4508" y="650"/>
                  </a:cubicBezTo>
                  <a:cubicBezTo>
                    <a:pt x="4441" y="650"/>
                    <a:pt x="4391" y="704"/>
                    <a:pt x="4373" y="758"/>
                  </a:cubicBezTo>
                  <a:cubicBezTo>
                    <a:pt x="4373" y="779"/>
                    <a:pt x="4206" y="1637"/>
                    <a:pt x="3955" y="2411"/>
                  </a:cubicBezTo>
                  <a:cubicBezTo>
                    <a:pt x="3913" y="2411"/>
                    <a:pt x="3871" y="2390"/>
                    <a:pt x="3829" y="2390"/>
                  </a:cubicBezTo>
                  <a:cubicBezTo>
                    <a:pt x="3766" y="1888"/>
                    <a:pt x="3620" y="1260"/>
                    <a:pt x="3327" y="737"/>
                  </a:cubicBezTo>
                  <a:cubicBezTo>
                    <a:pt x="3297" y="692"/>
                    <a:pt x="3245" y="658"/>
                    <a:pt x="3187" y="658"/>
                  </a:cubicBezTo>
                  <a:cubicBezTo>
                    <a:pt x="3164" y="658"/>
                    <a:pt x="3141" y="663"/>
                    <a:pt x="3118" y="675"/>
                  </a:cubicBezTo>
                  <a:cubicBezTo>
                    <a:pt x="3055" y="716"/>
                    <a:pt x="3034" y="800"/>
                    <a:pt x="3076" y="884"/>
                  </a:cubicBezTo>
                  <a:cubicBezTo>
                    <a:pt x="3327" y="1323"/>
                    <a:pt x="3453" y="1888"/>
                    <a:pt x="3536" y="2348"/>
                  </a:cubicBezTo>
                  <a:cubicBezTo>
                    <a:pt x="3506" y="2342"/>
                    <a:pt x="3475" y="2340"/>
                    <a:pt x="3444" y="2340"/>
                  </a:cubicBezTo>
                  <a:cubicBezTo>
                    <a:pt x="3370" y="2340"/>
                    <a:pt x="3296" y="2355"/>
                    <a:pt x="3222" y="2369"/>
                  </a:cubicBezTo>
                  <a:cubicBezTo>
                    <a:pt x="2741" y="1135"/>
                    <a:pt x="2009" y="424"/>
                    <a:pt x="1967" y="382"/>
                  </a:cubicBezTo>
                  <a:cubicBezTo>
                    <a:pt x="1948" y="363"/>
                    <a:pt x="1917" y="352"/>
                    <a:pt x="1882" y="352"/>
                  </a:cubicBezTo>
                  <a:cubicBezTo>
                    <a:pt x="1840" y="352"/>
                    <a:pt x="1792" y="368"/>
                    <a:pt x="1758" y="403"/>
                  </a:cubicBezTo>
                  <a:cubicBezTo>
                    <a:pt x="1716" y="465"/>
                    <a:pt x="1716" y="549"/>
                    <a:pt x="1779" y="612"/>
                  </a:cubicBezTo>
                  <a:cubicBezTo>
                    <a:pt x="1779" y="612"/>
                    <a:pt x="2490" y="1302"/>
                    <a:pt x="2950" y="2453"/>
                  </a:cubicBezTo>
                  <a:cubicBezTo>
                    <a:pt x="2929" y="2474"/>
                    <a:pt x="2909" y="2474"/>
                    <a:pt x="2909" y="2474"/>
                  </a:cubicBezTo>
                  <a:cubicBezTo>
                    <a:pt x="2155" y="1658"/>
                    <a:pt x="628" y="1302"/>
                    <a:pt x="544" y="1281"/>
                  </a:cubicBezTo>
                  <a:cubicBezTo>
                    <a:pt x="533" y="1279"/>
                    <a:pt x="522" y="1277"/>
                    <a:pt x="511" y="1277"/>
                  </a:cubicBezTo>
                  <a:cubicBezTo>
                    <a:pt x="440" y="1277"/>
                    <a:pt x="377" y="1332"/>
                    <a:pt x="377" y="1386"/>
                  </a:cubicBezTo>
                  <a:cubicBezTo>
                    <a:pt x="356" y="1470"/>
                    <a:pt x="398" y="1553"/>
                    <a:pt x="481" y="1574"/>
                  </a:cubicBezTo>
                  <a:cubicBezTo>
                    <a:pt x="502" y="1574"/>
                    <a:pt x="1967" y="1909"/>
                    <a:pt x="2657" y="2662"/>
                  </a:cubicBezTo>
                  <a:cubicBezTo>
                    <a:pt x="2532" y="2767"/>
                    <a:pt x="2427" y="2913"/>
                    <a:pt x="2344" y="3081"/>
                  </a:cubicBezTo>
                  <a:cubicBezTo>
                    <a:pt x="1988" y="2913"/>
                    <a:pt x="1611" y="2704"/>
                    <a:pt x="1339" y="2516"/>
                  </a:cubicBezTo>
                  <a:cubicBezTo>
                    <a:pt x="1310" y="2501"/>
                    <a:pt x="1280" y="2494"/>
                    <a:pt x="1252" y="2494"/>
                  </a:cubicBezTo>
                  <a:cubicBezTo>
                    <a:pt x="1202" y="2494"/>
                    <a:pt x="1157" y="2517"/>
                    <a:pt x="1130" y="2558"/>
                  </a:cubicBezTo>
                  <a:cubicBezTo>
                    <a:pt x="1088" y="2641"/>
                    <a:pt x="1109" y="2725"/>
                    <a:pt x="1172" y="2767"/>
                  </a:cubicBezTo>
                  <a:cubicBezTo>
                    <a:pt x="1256" y="2830"/>
                    <a:pt x="1716" y="3123"/>
                    <a:pt x="2197" y="3332"/>
                  </a:cubicBezTo>
                  <a:cubicBezTo>
                    <a:pt x="1172" y="3562"/>
                    <a:pt x="147" y="4127"/>
                    <a:pt x="105" y="4169"/>
                  </a:cubicBezTo>
                  <a:cubicBezTo>
                    <a:pt x="21" y="4211"/>
                    <a:pt x="0" y="4294"/>
                    <a:pt x="42" y="4357"/>
                  </a:cubicBezTo>
                  <a:cubicBezTo>
                    <a:pt x="76" y="4409"/>
                    <a:pt x="125" y="4446"/>
                    <a:pt x="176" y="4446"/>
                  </a:cubicBezTo>
                  <a:cubicBezTo>
                    <a:pt x="187" y="4446"/>
                    <a:pt x="198" y="4445"/>
                    <a:pt x="209" y="4441"/>
                  </a:cubicBezTo>
                  <a:cubicBezTo>
                    <a:pt x="209" y="4441"/>
                    <a:pt x="230" y="4420"/>
                    <a:pt x="230" y="4420"/>
                  </a:cubicBezTo>
                  <a:cubicBezTo>
                    <a:pt x="251" y="4420"/>
                    <a:pt x="1235" y="3855"/>
                    <a:pt x="2239" y="3625"/>
                  </a:cubicBezTo>
                  <a:cubicBezTo>
                    <a:pt x="2239" y="3729"/>
                    <a:pt x="2239" y="3834"/>
                    <a:pt x="2281" y="3960"/>
                  </a:cubicBezTo>
                  <a:cubicBezTo>
                    <a:pt x="2281" y="3981"/>
                    <a:pt x="2302" y="4022"/>
                    <a:pt x="2323" y="4064"/>
                  </a:cubicBezTo>
                  <a:cubicBezTo>
                    <a:pt x="1800" y="4462"/>
                    <a:pt x="1339" y="4943"/>
                    <a:pt x="1235" y="5131"/>
                  </a:cubicBezTo>
                  <a:cubicBezTo>
                    <a:pt x="1214" y="5194"/>
                    <a:pt x="1235" y="5278"/>
                    <a:pt x="1318" y="5320"/>
                  </a:cubicBezTo>
                  <a:cubicBezTo>
                    <a:pt x="1339" y="5341"/>
                    <a:pt x="1381" y="5341"/>
                    <a:pt x="1423" y="5341"/>
                  </a:cubicBezTo>
                  <a:cubicBezTo>
                    <a:pt x="1444" y="5320"/>
                    <a:pt x="1486" y="5299"/>
                    <a:pt x="1507" y="5257"/>
                  </a:cubicBezTo>
                  <a:cubicBezTo>
                    <a:pt x="1590" y="5089"/>
                    <a:pt x="2009" y="4692"/>
                    <a:pt x="2469" y="4336"/>
                  </a:cubicBezTo>
                  <a:cubicBezTo>
                    <a:pt x="2553" y="4441"/>
                    <a:pt x="2657" y="4545"/>
                    <a:pt x="2762" y="4629"/>
                  </a:cubicBezTo>
                  <a:cubicBezTo>
                    <a:pt x="2323" y="5341"/>
                    <a:pt x="2009" y="6533"/>
                    <a:pt x="1946" y="6847"/>
                  </a:cubicBezTo>
                  <a:cubicBezTo>
                    <a:pt x="1925" y="6931"/>
                    <a:pt x="1967" y="7014"/>
                    <a:pt x="2051" y="7014"/>
                  </a:cubicBezTo>
                  <a:cubicBezTo>
                    <a:pt x="2061" y="7025"/>
                    <a:pt x="2077" y="7030"/>
                    <a:pt x="2092" y="7030"/>
                  </a:cubicBezTo>
                  <a:cubicBezTo>
                    <a:pt x="2108" y="7030"/>
                    <a:pt x="2124" y="7025"/>
                    <a:pt x="2134" y="7014"/>
                  </a:cubicBezTo>
                  <a:cubicBezTo>
                    <a:pt x="2176" y="7014"/>
                    <a:pt x="2218" y="6973"/>
                    <a:pt x="2239" y="6910"/>
                  </a:cubicBezTo>
                  <a:cubicBezTo>
                    <a:pt x="2385" y="6261"/>
                    <a:pt x="2699" y="5299"/>
                    <a:pt x="3034" y="4776"/>
                  </a:cubicBezTo>
                  <a:cubicBezTo>
                    <a:pt x="3076" y="4797"/>
                    <a:pt x="3118" y="4817"/>
                    <a:pt x="3181" y="4817"/>
                  </a:cubicBezTo>
                  <a:cubicBezTo>
                    <a:pt x="3055" y="5278"/>
                    <a:pt x="2971" y="5843"/>
                    <a:pt x="3201" y="6324"/>
                  </a:cubicBezTo>
                  <a:cubicBezTo>
                    <a:pt x="3217" y="6369"/>
                    <a:pt x="3264" y="6404"/>
                    <a:pt x="3321" y="6404"/>
                  </a:cubicBezTo>
                  <a:cubicBezTo>
                    <a:pt x="3343" y="6404"/>
                    <a:pt x="3366" y="6398"/>
                    <a:pt x="3390" y="6387"/>
                  </a:cubicBezTo>
                  <a:cubicBezTo>
                    <a:pt x="3473" y="6366"/>
                    <a:pt x="3494" y="6282"/>
                    <a:pt x="3473" y="6198"/>
                  </a:cubicBezTo>
                  <a:cubicBezTo>
                    <a:pt x="3285" y="5780"/>
                    <a:pt x="3348" y="5278"/>
                    <a:pt x="3473" y="4859"/>
                  </a:cubicBezTo>
                  <a:lnTo>
                    <a:pt x="3515" y="4859"/>
                  </a:lnTo>
                  <a:cubicBezTo>
                    <a:pt x="3599" y="5382"/>
                    <a:pt x="3871" y="6010"/>
                    <a:pt x="4582" y="6512"/>
                  </a:cubicBezTo>
                  <a:cubicBezTo>
                    <a:pt x="4624" y="6533"/>
                    <a:pt x="4666" y="6533"/>
                    <a:pt x="4708" y="6533"/>
                  </a:cubicBezTo>
                  <a:cubicBezTo>
                    <a:pt x="4729" y="6512"/>
                    <a:pt x="4771" y="6491"/>
                    <a:pt x="4792" y="6470"/>
                  </a:cubicBezTo>
                  <a:cubicBezTo>
                    <a:pt x="4833" y="6408"/>
                    <a:pt x="4813" y="6303"/>
                    <a:pt x="4750" y="6261"/>
                  </a:cubicBezTo>
                  <a:cubicBezTo>
                    <a:pt x="4122" y="5822"/>
                    <a:pt x="3871" y="5278"/>
                    <a:pt x="3787" y="4817"/>
                  </a:cubicBezTo>
                  <a:lnTo>
                    <a:pt x="3850" y="4817"/>
                  </a:lnTo>
                  <a:cubicBezTo>
                    <a:pt x="3955" y="4797"/>
                    <a:pt x="4038" y="4734"/>
                    <a:pt x="4143" y="4692"/>
                  </a:cubicBezTo>
                  <a:cubicBezTo>
                    <a:pt x="4520" y="5299"/>
                    <a:pt x="5398" y="6282"/>
                    <a:pt x="7010" y="6303"/>
                  </a:cubicBezTo>
                  <a:lnTo>
                    <a:pt x="7051" y="6303"/>
                  </a:lnTo>
                  <a:cubicBezTo>
                    <a:pt x="7114" y="6282"/>
                    <a:pt x="7156" y="6219"/>
                    <a:pt x="7156" y="6157"/>
                  </a:cubicBezTo>
                  <a:cubicBezTo>
                    <a:pt x="7156" y="6073"/>
                    <a:pt x="7093" y="6010"/>
                    <a:pt x="7010" y="6010"/>
                  </a:cubicBezTo>
                  <a:cubicBezTo>
                    <a:pt x="5482" y="5989"/>
                    <a:pt x="4708" y="5069"/>
                    <a:pt x="4373" y="4525"/>
                  </a:cubicBezTo>
                  <a:cubicBezTo>
                    <a:pt x="4415" y="4462"/>
                    <a:pt x="4457" y="4420"/>
                    <a:pt x="4499" y="4357"/>
                  </a:cubicBezTo>
                  <a:cubicBezTo>
                    <a:pt x="5022" y="4759"/>
                    <a:pt x="5588" y="4877"/>
                    <a:pt x="6077" y="4877"/>
                  </a:cubicBezTo>
                  <a:cubicBezTo>
                    <a:pt x="6428" y="4877"/>
                    <a:pt x="6740" y="4816"/>
                    <a:pt x="6968" y="4755"/>
                  </a:cubicBezTo>
                  <a:cubicBezTo>
                    <a:pt x="7198" y="4692"/>
                    <a:pt x="7344" y="4608"/>
                    <a:pt x="7344" y="4608"/>
                  </a:cubicBezTo>
                  <a:cubicBezTo>
                    <a:pt x="7407" y="4587"/>
                    <a:pt x="7449" y="4483"/>
                    <a:pt x="7407" y="4420"/>
                  </a:cubicBezTo>
                  <a:cubicBezTo>
                    <a:pt x="7379" y="4364"/>
                    <a:pt x="7333" y="4336"/>
                    <a:pt x="7286" y="4336"/>
                  </a:cubicBezTo>
                  <a:cubicBezTo>
                    <a:pt x="7263" y="4336"/>
                    <a:pt x="7240" y="4343"/>
                    <a:pt x="7219" y="4357"/>
                  </a:cubicBezTo>
                  <a:cubicBezTo>
                    <a:pt x="7180" y="4370"/>
                    <a:pt x="6696" y="4594"/>
                    <a:pt x="6077" y="4594"/>
                  </a:cubicBezTo>
                  <a:cubicBezTo>
                    <a:pt x="5684" y="4594"/>
                    <a:pt x="5235" y="4503"/>
                    <a:pt x="4813" y="4211"/>
                  </a:cubicBezTo>
                  <a:cubicBezTo>
                    <a:pt x="5168" y="4211"/>
                    <a:pt x="5733" y="4148"/>
                    <a:pt x="6277" y="3918"/>
                  </a:cubicBezTo>
                  <a:cubicBezTo>
                    <a:pt x="6340" y="3897"/>
                    <a:pt x="6382" y="3813"/>
                    <a:pt x="6361" y="3729"/>
                  </a:cubicBezTo>
                  <a:cubicBezTo>
                    <a:pt x="6326" y="3678"/>
                    <a:pt x="6264" y="3640"/>
                    <a:pt x="6208" y="3640"/>
                  </a:cubicBezTo>
                  <a:cubicBezTo>
                    <a:pt x="6195" y="3640"/>
                    <a:pt x="6184" y="3642"/>
                    <a:pt x="6173" y="3646"/>
                  </a:cubicBezTo>
                  <a:cubicBezTo>
                    <a:pt x="5608" y="3876"/>
                    <a:pt x="5043" y="3918"/>
                    <a:pt x="4708" y="3918"/>
                  </a:cubicBezTo>
                  <a:cubicBezTo>
                    <a:pt x="4750" y="3771"/>
                    <a:pt x="4771" y="3604"/>
                    <a:pt x="4750" y="3457"/>
                  </a:cubicBezTo>
                  <a:cubicBezTo>
                    <a:pt x="4938" y="3437"/>
                    <a:pt x="5231" y="3416"/>
                    <a:pt x="5545" y="3311"/>
                  </a:cubicBezTo>
                  <a:cubicBezTo>
                    <a:pt x="5838" y="3227"/>
                    <a:pt x="6131" y="3102"/>
                    <a:pt x="6424" y="2872"/>
                  </a:cubicBezTo>
                  <a:cubicBezTo>
                    <a:pt x="6486" y="2830"/>
                    <a:pt x="6507" y="2725"/>
                    <a:pt x="6445" y="2662"/>
                  </a:cubicBezTo>
                  <a:cubicBezTo>
                    <a:pt x="6422" y="2628"/>
                    <a:pt x="6380" y="2612"/>
                    <a:pt x="6336" y="2612"/>
                  </a:cubicBezTo>
                  <a:cubicBezTo>
                    <a:pt x="6300" y="2612"/>
                    <a:pt x="6264" y="2623"/>
                    <a:pt x="6235" y="2641"/>
                  </a:cubicBezTo>
                  <a:cubicBezTo>
                    <a:pt x="5775" y="3018"/>
                    <a:pt x="5210" y="3123"/>
                    <a:pt x="4854" y="3144"/>
                  </a:cubicBezTo>
                  <a:cubicBezTo>
                    <a:pt x="5147" y="2851"/>
                    <a:pt x="5691" y="2348"/>
                    <a:pt x="6214" y="1825"/>
                  </a:cubicBezTo>
                  <a:cubicBezTo>
                    <a:pt x="6277" y="1763"/>
                    <a:pt x="6277" y="1679"/>
                    <a:pt x="6214" y="1616"/>
                  </a:cubicBezTo>
                  <a:cubicBezTo>
                    <a:pt x="6183" y="1585"/>
                    <a:pt x="6146" y="1569"/>
                    <a:pt x="6110" y="1569"/>
                  </a:cubicBezTo>
                  <a:cubicBezTo>
                    <a:pt x="6073" y="1569"/>
                    <a:pt x="6037" y="1585"/>
                    <a:pt x="6005" y="1616"/>
                  </a:cubicBezTo>
                  <a:cubicBezTo>
                    <a:pt x="5461" y="2160"/>
                    <a:pt x="4896" y="2683"/>
                    <a:pt x="4603" y="2976"/>
                  </a:cubicBezTo>
                  <a:cubicBezTo>
                    <a:pt x="4541" y="2872"/>
                    <a:pt x="4457" y="2767"/>
                    <a:pt x="4373" y="2683"/>
                  </a:cubicBezTo>
                  <a:cubicBezTo>
                    <a:pt x="4980" y="2097"/>
                    <a:pt x="5984" y="968"/>
                    <a:pt x="6173" y="193"/>
                  </a:cubicBezTo>
                  <a:cubicBezTo>
                    <a:pt x="6194" y="110"/>
                    <a:pt x="6131" y="26"/>
                    <a:pt x="6068" y="5"/>
                  </a:cubicBezTo>
                  <a:cubicBezTo>
                    <a:pt x="6057" y="2"/>
                    <a:pt x="6046" y="1"/>
                    <a:pt x="60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7"/>
            <p:cNvSpPr/>
            <p:nvPr/>
          </p:nvSpPr>
          <p:spPr>
            <a:xfrm rot="1563036">
              <a:off x="1878617" y="3613312"/>
              <a:ext cx="168834" cy="158976"/>
            </a:xfrm>
            <a:custGeom>
              <a:avLst/>
              <a:gdLst/>
              <a:ahLst/>
              <a:cxnLst/>
              <a:rect l="l" t="t" r="r" b="b"/>
              <a:pathLst>
                <a:path w="7450" h="7015" extrusionOk="0">
                  <a:moveTo>
                    <a:pt x="6014" y="0"/>
                  </a:moveTo>
                  <a:cubicBezTo>
                    <a:pt x="5958" y="0"/>
                    <a:pt x="5897" y="41"/>
                    <a:pt x="5880" y="110"/>
                  </a:cubicBezTo>
                  <a:cubicBezTo>
                    <a:pt x="5734" y="780"/>
                    <a:pt x="4855" y="1763"/>
                    <a:pt x="4269" y="2370"/>
                  </a:cubicBezTo>
                  <a:cubicBezTo>
                    <a:pt x="4499" y="1617"/>
                    <a:pt x="4646" y="863"/>
                    <a:pt x="4667" y="801"/>
                  </a:cubicBezTo>
                  <a:cubicBezTo>
                    <a:pt x="4667" y="717"/>
                    <a:pt x="4625" y="654"/>
                    <a:pt x="4541" y="633"/>
                  </a:cubicBezTo>
                  <a:cubicBezTo>
                    <a:pt x="4530" y="630"/>
                    <a:pt x="4519" y="629"/>
                    <a:pt x="4508" y="629"/>
                  </a:cubicBezTo>
                  <a:cubicBezTo>
                    <a:pt x="4437" y="629"/>
                    <a:pt x="4374" y="686"/>
                    <a:pt x="4374" y="759"/>
                  </a:cubicBezTo>
                  <a:cubicBezTo>
                    <a:pt x="4374" y="759"/>
                    <a:pt x="4206" y="1637"/>
                    <a:pt x="3934" y="2412"/>
                  </a:cubicBezTo>
                  <a:cubicBezTo>
                    <a:pt x="3913" y="2391"/>
                    <a:pt x="3871" y="2391"/>
                    <a:pt x="3830" y="2370"/>
                  </a:cubicBezTo>
                  <a:cubicBezTo>
                    <a:pt x="3767" y="1868"/>
                    <a:pt x="3620" y="1240"/>
                    <a:pt x="3327" y="717"/>
                  </a:cubicBezTo>
                  <a:cubicBezTo>
                    <a:pt x="3300" y="676"/>
                    <a:pt x="3256" y="653"/>
                    <a:pt x="3205" y="653"/>
                  </a:cubicBezTo>
                  <a:cubicBezTo>
                    <a:pt x="3177" y="653"/>
                    <a:pt x="3148" y="660"/>
                    <a:pt x="3118" y="675"/>
                  </a:cubicBezTo>
                  <a:cubicBezTo>
                    <a:pt x="3055" y="696"/>
                    <a:pt x="3034" y="801"/>
                    <a:pt x="3055" y="863"/>
                  </a:cubicBezTo>
                  <a:cubicBezTo>
                    <a:pt x="3327" y="1324"/>
                    <a:pt x="3453" y="1868"/>
                    <a:pt x="3516" y="2328"/>
                  </a:cubicBezTo>
                  <a:cubicBezTo>
                    <a:pt x="3432" y="2328"/>
                    <a:pt x="3327" y="2328"/>
                    <a:pt x="3223" y="2349"/>
                  </a:cubicBezTo>
                  <a:cubicBezTo>
                    <a:pt x="2742" y="1135"/>
                    <a:pt x="2009" y="424"/>
                    <a:pt x="1967" y="382"/>
                  </a:cubicBezTo>
                  <a:cubicBezTo>
                    <a:pt x="1936" y="351"/>
                    <a:pt x="1899" y="335"/>
                    <a:pt x="1863" y="335"/>
                  </a:cubicBezTo>
                  <a:cubicBezTo>
                    <a:pt x="1826" y="335"/>
                    <a:pt x="1790" y="351"/>
                    <a:pt x="1758" y="382"/>
                  </a:cubicBezTo>
                  <a:cubicBezTo>
                    <a:pt x="1695" y="445"/>
                    <a:pt x="1716" y="529"/>
                    <a:pt x="1758" y="591"/>
                  </a:cubicBezTo>
                  <a:cubicBezTo>
                    <a:pt x="1779" y="591"/>
                    <a:pt x="2470" y="1282"/>
                    <a:pt x="2951" y="2454"/>
                  </a:cubicBezTo>
                  <a:cubicBezTo>
                    <a:pt x="2930" y="2454"/>
                    <a:pt x="2909" y="2454"/>
                    <a:pt x="2888" y="2474"/>
                  </a:cubicBezTo>
                  <a:cubicBezTo>
                    <a:pt x="2156" y="1637"/>
                    <a:pt x="607" y="1282"/>
                    <a:pt x="545" y="1261"/>
                  </a:cubicBezTo>
                  <a:cubicBezTo>
                    <a:pt x="461" y="1261"/>
                    <a:pt x="377" y="1303"/>
                    <a:pt x="356" y="1386"/>
                  </a:cubicBezTo>
                  <a:cubicBezTo>
                    <a:pt x="335" y="1470"/>
                    <a:pt x="398" y="1533"/>
                    <a:pt x="482" y="1554"/>
                  </a:cubicBezTo>
                  <a:cubicBezTo>
                    <a:pt x="482" y="1554"/>
                    <a:pt x="1967" y="1889"/>
                    <a:pt x="2658" y="2642"/>
                  </a:cubicBezTo>
                  <a:cubicBezTo>
                    <a:pt x="2532" y="2746"/>
                    <a:pt x="2428" y="2893"/>
                    <a:pt x="2344" y="3060"/>
                  </a:cubicBezTo>
                  <a:cubicBezTo>
                    <a:pt x="1988" y="2893"/>
                    <a:pt x="1591" y="2684"/>
                    <a:pt x="1319" y="2516"/>
                  </a:cubicBezTo>
                  <a:cubicBezTo>
                    <a:pt x="1297" y="2501"/>
                    <a:pt x="1272" y="2495"/>
                    <a:pt x="1247" y="2495"/>
                  </a:cubicBezTo>
                  <a:cubicBezTo>
                    <a:pt x="1202" y="2495"/>
                    <a:pt x="1157" y="2518"/>
                    <a:pt x="1130" y="2558"/>
                  </a:cubicBezTo>
                  <a:cubicBezTo>
                    <a:pt x="1068" y="2621"/>
                    <a:pt x="1089" y="2705"/>
                    <a:pt x="1172" y="2767"/>
                  </a:cubicBezTo>
                  <a:cubicBezTo>
                    <a:pt x="1256" y="2809"/>
                    <a:pt x="1716" y="3102"/>
                    <a:pt x="2198" y="3311"/>
                  </a:cubicBezTo>
                  <a:cubicBezTo>
                    <a:pt x="1172" y="3562"/>
                    <a:pt x="147" y="4127"/>
                    <a:pt x="84" y="4148"/>
                  </a:cubicBezTo>
                  <a:cubicBezTo>
                    <a:pt x="21" y="4190"/>
                    <a:pt x="1" y="4274"/>
                    <a:pt x="42" y="4358"/>
                  </a:cubicBezTo>
                  <a:cubicBezTo>
                    <a:pt x="58" y="4405"/>
                    <a:pt x="109" y="4428"/>
                    <a:pt x="160" y="4428"/>
                  </a:cubicBezTo>
                  <a:cubicBezTo>
                    <a:pt x="177" y="4428"/>
                    <a:pt x="194" y="4426"/>
                    <a:pt x="210" y="4420"/>
                  </a:cubicBezTo>
                  <a:cubicBezTo>
                    <a:pt x="210" y="4420"/>
                    <a:pt x="231" y="4420"/>
                    <a:pt x="231" y="4399"/>
                  </a:cubicBezTo>
                  <a:cubicBezTo>
                    <a:pt x="252" y="4399"/>
                    <a:pt x="1235" y="3855"/>
                    <a:pt x="2218" y="3604"/>
                  </a:cubicBezTo>
                  <a:cubicBezTo>
                    <a:pt x="2239" y="3730"/>
                    <a:pt x="2239" y="3834"/>
                    <a:pt x="2281" y="3939"/>
                  </a:cubicBezTo>
                  <a:cubicBezTo>
                    <a:pt x="2281" y="3981"/>
                    <a:pt x="2302" y="4002"/>
                    <a:pt x="2323" y="4044"/>
                  </a:cubicBezTo>
                  <a:cubicBezTo>
                    <a:pt x="1800" y="4441"/>
                    <a:pt x="1340" y="4923"/>
                    <a:pt x="1235" y="5111"/>
                  </a:cubicBezTo>
                  <a:cubicBezTo>
                    <a:pt x="1193" y="5195"/>
                    <a:pt x="1235" y="5278"/>
                    <a:pt x="1298" y="5320"/>
                  </a:cubicBezTo>
                  <a:lnTo>
                    <a:pt x="1402" y="5320"/>
                  </a:lnTo>
                  <a:cubicBezTo>
                    <a:pt x="1444" y="5299"/>
                    <a:pt x="1486" y="5278"/>
                    <a:pt x="1507" y="5236"/>
                  </a:cubicBezTo>
                  <a:cubicBezTo>
                    <a:pt x="1591" y="5069"/>
                    <a:pt x="2009" y="4671"/>
                    <a:pt x="2449" y="4316"/>
                  </a:cubicBezTo>
                  <a:cubicBezTo>
                    <a:pt x="2553" y="4441"/>
                    <a:pt x="2637" y="4546"/>
                    <a:pt x="2762" y="4609"/>
                  </a:cubicBezTo>
                  <a:cubicBezTo>
                    <a:pt x="2323" y="5341"/>
                    <a:pt x="2009" y="6534"/>
                    <a:pt x="1946" y="6827"/>
                  </a:cubicBezTo>
                  <a:cubicBezTo>
                    <a:pt x="1926" y="6910"/>
                    <a:pt x="1967" y="6994"/>
                    <a:pt x="2051" y="7015"/>
                  </a:cubicBezTo>
                  <a:lnTo>
                    <a:pt x="2114" y="7015"/>
                  </a:lnTo>
                  <a:cubicBezTo>
                    <a:pt x="2177" y="6994"/>
                    <a:pt x="2218" y="6952"/>
                    <a:pt x="2218" y="6910"/>
                  </a:cubicBezTo>
                  <a:cubicBezTo>
                    <a:pt x="2386" y="6241"/>
                    <a:pt x="2700" y="5299"/>
                    <a:pt x="3014" y="4755"/>
                  </a:cubicBezTo>
                  <a:cubicBezTo>
                    <a:pt x="3076" y="4776"/>
                    <a:pt x="3118" y="4797"/>
                    <a:pt x="3160" y="4818"/>
                  </a:cubicBezTo>
                  <a:cubicBezTo>
                    <a:pt x="3034" y="5278"/>
                    <a:pt x="2972" y="5822"/>
                    <a:pt x="3181" y="6303"/>
                  </a:cubicBezTo>
                  <a:cubicBezTo>
                    <a:pt x="3213" y="6367"/>
                    <a:pt x="3269" y="6395"/>
                    <a:pt x="3331" y="6395"/>
                  </a:cubicBezTo>
                  <a:cubicBezTo>
                    <a:pt x="3351" y="6395"/>
                    <a:pt x="3370" y="6392"/>
                    <a:pt x="3390" y="6387"/>
                  </a:cubicBezTo>
                  <a:cubicBezTo>
                    <a:pt x="3453" y="6345"/>
                    <a:pt x="3495" y="6262"/>
                    <a:pt x="3453" y="6178"/>
                  </a:cubicBezTo>
                  <a:cubicBezTo>
                    <a:pt x="3265" y="5780"/>
                    <a:pt x="3348" y="5257"/>
                    <a:pt x="3474" y="4839"/>
                  </a:cubicBezTo>
                  <a:lnTo>
                    <a:pt x="3516" y="4839"/>
                  </a:lnTo>
                  <a:cubicBezTo>
                    <a:pt x="3599" y="5362"/>
                    <a:pt x="3850" y="5990"/>
                    <a:pt x="4583" y="6492"/>
                  </a:cubicBezTo>
                  <a:cubicBezTo>
                    <a:pt x="4598" y="6507"/>
                    <a:pt x="4633" y="6521"/>
                    <a:pt x="4668" y="6521"/>
                  </a:cubicBezTo>
                  <a:cubicBezTo>
                    <a:pt x="4682" y="6521"/>
                    <a:pt x="4696" y="6519"/>
                    <a:pt x="4708" y="6513"/>
                  </a:cubicBezTo>
                  <a:cubicBezTo>
                    <a:pt x="4729" y="6513"/>
                    <a:pt x="4750" y="6492"/>
                    <a:pt x="4771" y="6450"/>
                  </a:cubicBezTo>
                  <a:cubicBezTo>
                    <a:pt x="4834" y="6387"/>
                    <a:pt x="4813" y="6303"/>
                    <a:pt x="4750" y="6262"/>
                  </a:cubicBezTo>
                  <a:cubicBezTo>
                    <a:pt x="4102" y="5801"/>
                    <a:pt x="3871" y="5257"/>
                    <a:pt x="3788" y="4818"/>
                  </a:cubicBezTo>
                  <a:cubicBezTo>
                    <a:pt x="3809" y="4818"/>
                    <a:pt x="3830" y="4818"/>
                    <a:pt x="3850" y="4797"/>
                  </a:cubicBezTo>
                  <a:cubicBezTo>
                    <a:pt x="3955" y="4776"/>
                    <a:pt x="4039" y="4734"/>
                    <a:pt x="4123" y="4671"/>
                  </a:cubicBezTo>
                  <a:cubicBezTo>
                    <a:pt x="4520" y="5299"/>
                    <a:pt x="5378" y="6283"/>
                    <a:pt x="7010" y="6283"/>
                  </a:cubicBezTo>
                  <a:lnTo>
                    <a:pt x="7052" y="6283"/>
                  </a:lnTo>
                  <a:cubicBezTo>
                    <a:pt x="7115" y="6262"/>
                    <a:pt x="7156" y="6199"/>
                    <a:pt x="7156" y="6136"/>
                  </a:cubicBezTo>
                  <a:cubicBezTo>
                    <a:pt x="7156" y="6052"/>
                    <a:pt x="7094" y="5990"/>
                    <a:pt x="7010" y="5990"/>
                  </a:cubicBezTo>
                  <a:cubicBezTo>
                    <a:pt x="5483" y="5990"/>
                    <a:pt x="4687" y="5069"/>
                    <a:pt x="4353" y="4504"/>
                  </a:cubicBezTo>
                  <a:cubicBezTo>
                    <a:pt x="4415" y="4441"/>
                    <a:pt x="4457" y="4399"/>
                    <a:pt x="4499" y="4337"/>
                  </a:cubicBezTo>
                  <a:cubicBezTo>
                    <a:pt x="5018" y="4747"/>
                    <a:pt x="5579" y="4872"/>
                    <a:pt x="6066" y="4872"/>
                  </a:cubicBezTo>
                  <a:cubicBezTo>
                    <a:pt x="6422" y="4872"/>
                    <a:pt x="6738" y="4805"/>
                    <a:pt x="6968" y="4734"/>
                  </a:cubicBezTo>
                  <a:cubicBezTo>
                    <a:pt x="7198" y="4671"/>
                    <a:pt x="7324" y="4609"/>
                    <a:pt x="7345" y="4609"/>
                  </a:cubicBezTo>
                  <a:cubicBezTo>
                    <a:pt x="7408" y="4567"/>
                    <a:pt x="7449" y="4483"/>
                    <a:pt x="7408" y="4399"/>
                  </a:cubicBezTo>
                  <a:cubicBezTo>
                    <a:pt x="7377" y="4354"/>
                    <a:pt x="7325" y="4320"/>
                    <a:pt x="7275" y="4320"/>
                  </a:cubicBezTo>
                  <a:cubicBezTo>
                    <a:pt x="7256" y="4320"/>
                    <a:pt x="7237" y="4325"/>
                    <a:pt x="7219" y="4337"/>
                  </a:cubicBezTo>
                  <a:cubicBezTo>
                    <a:pt x="7181" y="4349"/>
                    <a:pt x="6686" y="4583"/>
                    <a:pt x="6063" y="4583"/>
                  </a:cubicBezTo>
                  <a:cubicBezTo>
                    <a:pt x="5670" y="4583"/>
                    <a:pt x="5226" y="4490"/>
                    <a:pt x="4813" y="4190"/>
                  </a:cubicBezTo>
                  <a:cubicBezTo>
                    <a:pt x="5169" y="4190"/>
                    <a:pt x="5713" y="4148"/>
                    <a:pt x="6278" y="3918"/>
                  </a:cubicBezTo>
                  <a:cubicBezTo>
                    <a:pt x="6340" y="3876"/>
                    <a:pt x="6382" y="3793"/>
                    <a:pt x="6340" y="3730"/>
                  </a:cubicBezTo>
                  <a:cubicBezTo>
                    <a:pt x="6325" y="3669"/>
                    <a:pt x="6276" y="3630"/>
                    <a:pt x="6218" y="3630"/>
                  </a:cubicBezTo>
                  <a:cubicBezTo>
                    <a:pt x="6197" y="3630"/>
                    <a:pt x="6175" y="3635"/>
                    <a:pt x="6152" y="3646"/>
                  </a:cubicBezTo>
                  <a:cubicBezTo>
                    <a:pt x="5608" y="3876"/>
                    <a:pt x="5043" y="3897"/>
                    <a:pt x="4708" y="3897"/>
                  </a:cubicBezTo>
                  <a:cubicBezTo>
                    <a:pt x="4750" y="3751"/>
                    <a:pt x="4771" y="3604"/>
                    <a:pt x="4750" y="3437"/>
                  </a:cubicBezTo>
                  <a:cubicBezTo>
                    <a:pt x="4939" y="3416"/>
                    <a:pt x="5231" y="3395"/>
                    <a:pt x="5524" y="3311"/>
                  </a:cubicBezTo>
                  <a:cubicBezTo>
                    <a:pt x="5817" y="3228"/>
                    <a:pt x="6131" y="3081"/>
                    <a:pt x="6424" y="2872"/>
                  </a:cubicBezTo>
                  <a:cubicBezTo>
                    <a:pt x="6487" y="2809"/>
                    <a:pt x="6487" y="2726"/>
                    <a:pt x="6445" y="2663"/>
                  </a:cubicBezTo>
                  <a:cubicBezTo>
                    <a:pt x="6409" y="2626"/>
                    <a:pt x="6365" y="2604"/>
                    <a:pt x="6323" y="2604"/>
                  </a:cubicBezTo>
                  <a:cubicBezTo>
                    <a:pt x="6292" y="2604"/>
                    <a:pt x="6262" y="2616"/>
                    <a:pt x="6236" y="2642"/>
                  </a:cubicBezTo>
                  <a:cubicBezTo>
                    <a:pt x="5775" y="2998"/>
                    <a:pt x="5211" y="3102"/>
                    <a:pt x="4834" y="3144"/>
                  </a:cubicBezTo>
                  <a:cubicBezTo>
                    <a:pt x="5148" y="2830"/>
                    <a:pt x="5692" y="2328"/>
                    <a:pt x="6215" y="1826"/>
                  </a:cubicBezTo>
                  <a:cubicBezTo>
                    <a:pt x="6257" y="1763"/>
                    <a:pt x="6257" y="1658"/>
                    <a:pt x="6215" y="1617"/>
                  </a:cubicBezTo>
                  <a:cubicBezTo>
                    <a:pt x="6183" y="1585"/>
                    <a:pt x="6142" y="1569"/>
                    <a:pt x="6102" y="1569"/>
                  </a:cubicBezTo>
                  <a:cubicBezTo>
                    <a:pt x="6063" y="1569"/>
                    <a:pt x="6027" y="1585"/>
                    <a:pt x="6006" y="1617"/>
                  </a:cubicBezTo>
                  <a:cubicBezTo>
                    <a:pt x="5441" y="2161"/>
                    <a:pt x="4897" y="2684"/>
                    <a:pt x="4583" y="2956"/>
                  </a:cubicBezTo>
                  <a:cubicBezTo>
                    <a:pt x="4541" y="2851"/>
                    <a:pt x="4457" y="2767"/>
                    <a:pt x="4374" y="2684"/>
                  </a:cubicBezTo>
                  <a:cubicBezTo>
                    <a:pt x="4959" y="2077"/>
                    <a:pt x="5985" y="968"/>
                    <a:pt x="6173" y="173"/>
                  </a:cubicBezTo>
                  <a:cubicBezTo>
                    <a:pt x="6194" y="89"/>
                    <a:pt x="6131" y="26"/>
                    <a:pt x="6047" y="5"/>
                  </a:cubicBezTo>
                  <a:cubicBezTo>
                    <a:pt x="6037" y="2"/>
                    <a:pt x="6025" y="0"/>
                    <a:pt x="60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7"/>
            <p:cNvSpPr/>
            <p:nvPr/>
          </p:nvSpPr>
          <p:spPr>
            <a:xfrm rot="1563036">
              <a:off x="3693912" y="4177760"/>
              <a:ext cx="169310" cy="175905"/>
            </a:xfrm>
            <a:custGeom>
              <a:avLst/>
              <a:gdLst/>
              <a:ahLst/>
              <a:cxnLst/>
              <a:rect l="l" t="t" r="r" b="b"/>
              <a:pathLst>
                <a:path w="7471" h="7762" extrusionOk="0">
                  <a:moveTo>
                    <a:pt x="3539" y="1"/>
                  </a:moveTo>
                  <a:cubicBezTo>
                    <a:pt x="3524" y="1"/>
                    <a:pt x="3509" y="5"/>
                    <a:pt x="3495" y="14"/>
                  </a:cubicBezTo>
                  <a:cubicBezTo>
                    <a:pt x="3411" y="35"/>
                    <a:pt x="3369" y="119"/>
                    <a:pt x="3390" y="182"/>
                  </a:cubicBezTo>
                  <a:cubicBezTo>
                    <a:pt x="3390" y="203"/>
                    <a:pt x="3662" y="1144"/>
                    <a:pt x="3474" y="2379"/>
                  </a:cubicBezTo>
                  <a:lnTo>
                    <a:pt x="3432" y="2379"/>
                  </a:lnTo>
                  <a:cubicBezTo>
                    <a:pt x="3202" y="1291"/>
                    <a:pt x="2051" y="224"/>
                    <a:pt x="1988" y="161"/>
                  </a:cubicBezTo>
                  <a:cubicBezTo>
                    <a:pt x="1960" y="142"/>
                    <a:pt x="1927" y="132"/>
                    <a:pt x="1895" y="132"/>
                  </a:cubicBezTo>
                  <a:cubicBezTo>
                    <a:pt x="1854" y="132"/>
                    <a:pt x="1813" y="147"/>
                    <a:pt x="1779" y="182"/>
                  </a:cubicBezTo>
                  <a:cubicBezTo>
                    <a:pt x="1716" y="224"/>
                    <a:pt x="1716" y="328"/>
                    <a:pt x="1779" y="391"/>
                  </a:cubicBezTo>
                  <a:cubicBezTo>
                    <a:pt x="1800" y="391"/>
                    <a:pt x="2909" y="1416"/>
                    <a:pt x="3139" y="2400"/>
                  </a:cubicBezTo>
                  <a:cubicBezTo>
                    <a:pt x="2971" y="2441"/>
                    <a:pt x="2804" y="2504"/>
                    <a:pt x="2658" y="2609"/>
                  </a:cubicBezTo>
                  <a:cubicBezTo>
                    <a:pt x="2427" y="2295"/>
                    <a:pt x="2197" y="1918"/>
                    <a:pt x="2051" y="1625"/>
                  </a:cubicBezTo>
                  <a:cubicBezTo>
                    <a:pt x="2021" y="1580"/>
                    <a:pt x="1969" y="1546"/>
                    <a:pt x="1911" y="1546"/>
                  </a:cubicBezTo>
                  <a:cubicBezTo>
                    <a:pt x="1888" y="1546"/>
                    <a:pt x="1865" y="1551"/>
                    <a:pt x="1842" y="1563"/>
                  </a:cubicBezTo>
                  <a:cubicBezTo>
                    <a:pt x="1779" y="1604"/>
                    <a:pt x="1758" y="1688"/>
                    <a:pt x="1779" y="1772"/>
                  </a:cubicBezTo>
                  <a:cubicBezTo>
                    <a:pt x="1842" y="1856"/>
                    <a:pt x="2093" y="2337"/>
                    <a:pt x="2407" y="2776"/>
                  </a:cubicBezTo>
                  <a:cubicBezTo>
                    <a:pt x="1381" y="2462"/>
                    <a:pt x="230" y="2441"/>
                    <a:pt x="168" y="2441"/>
                  </a:cubicBezTo>
                  <a:cubicBezTo>
                    <a:pt x="84" y="2441"/>
                    <a:pt x="21" y="2504"/>
                    <a:pt x="0" y="2588"/>
                  </a:cubicBezTo>
                  <a:cubicBezTo>
                    <a:pt x="0" y="2651"/>
                    <a:pt x="63" y="2713"/>
                    <a:pt x="126" y="2734"/>
                  </a:cubicBezTo>
                  <a:lnTo>
                    <a:pt x="147" y="2734"/>
                  </a:lnTo>
                  <a:cubicBezTo>
                    <a:pt x="168" y="2734"/>
                    <a:pt x="1298" y="2755"/>
                    <a:pt x="2281" y="3027"/>
                  </a:cubicBezTo>
                  <a:cubicBezTo>
                    <a:pt x="2239" y="3132"/>
                    <a:pt x="2176" y="3237"/>
                    <a:pt x="2155" y="3341"/>
                  </a:cubicBezTo>
                  <a:cubicBezTo>
                    <a:pt x="2155" y="3383"/>
                    <a:pt x="2155" y="3425"/>
                    <a:pt x="2135" y="3467"/>
                  </a:cubicBezTo>
                  <a:cubicBezTo>
                    <a:pt x="1486" y="3550"/>
                    <a:pt x="858" y="3718"/>
                    <a:pt x="670" y="3843"/>
                  </a:cubicBezTo>
                  <a:cubicBezTo>
                    <a:pt x="607" y="3885"/>
                    <a:pt x="586" y="3990"/>
                    <a:pt x="628" y="4053"/>
                  </a:cubicBezTo>
                  <a:cubicBezTo>
                    <a:pt x="649" y="4073"/>
                    <a:pt x="691" y="4094"/>
                    <a:pt x="712" y="4115"/>
                  </a:cubicBezTo>
                  <a:cubicBezTo>
                    <a:pt x="754" y="4115"/>
                    <a:pt x="795" y="4115"/>
                    <a:pt x="837" y="4094"/>
                  </a:cubicBezTo>
                  <a:cubicBezTo>
                    <a:pt x="1005" y="3990"/>
                    <a:pt x="1570" y="3843"/>
                    <a:pt x="2135" y="3760"/>
                  </a:cubicBezTo>
                  <a:cubicBezTo>
                    <a:pt x="2135" y="3906"/>
                    <a:pt x="2176" y="4053"/>
                    <a:pt x="2239" y="4178"/>
                  </a:cubicBezTo>
                  <a:cubicBezTo>
                    <a:pt x="1486" y="4576"/>
                    <a:pt x="649" y="5454"/>
                    <a:pt x="419" y="5685"/>
                  </a:cubicBezTo>
                  <a:cubicBezTo>
                    <a:pt x="377" y="5747"/>
                    <a:pt x="377" y="5831"/>
                    <a:pt x="440" y="5894"/>
                  </a:cubicBezTo>
                  <a:cubicBezTo>
                    <a:pt x="440" y="5915"/>
                    <a:pt x="482" y="5915"/>
                    <a:pt x="502" y="5936"/>
                  </a:cubicBezTo>
                  <a:cubicBezTo>
                    <a:pt x="544" y="5936"/>
                    <a:pt x="607" y="5936"/>
                    <a:pt x="628" y="5894"/>
                  </a:cubicBezTo>
                  <a:cubicBezTo>
                    <a:pt x="1109" y="5392"/>
                    <a:pt x="1842" y="4722"/>
                    <a:pt x="2407" y="4429"/>
                  </a:cubicBezTo>
                  <a:cubicBezTo>
                    <a:pt x="2427" y="4471"/>
                    <a:pt x="2469" y="4513"/>
                    <a:pt x="2490" y="4534"/>
                  </a:cubicBezTo>
                  <a:cubicBezTo>
                    <a:pt x="2155" y="4869"/>
                    <a:pt x="1821" y="5329"/>
                    <a:pt x="1779" y="5852"/>
                  </a:cubicBezTo>
                  <a:cubicBezTo>
                    <a:pt x="1758" y="5936"/>
                    <a:pt x="1821" y="5998"/>
                    <a:pt x="1904" y="6019"/>
                  </a:cubicBezTo>
                  <a:cubicBezTo>
                    <a:pt x="1988" y="6019"/>
                    <a:pt x="2051" y="5957"/>
                    <a:pt x="2072" y="5873"/>
                  </a:cubicBezTo>
                  <a:cubicBezTo>
                    <a:pt x="2114" y="5433"/>
                    <a:pt x="2427" y="5036"/>
                    <a:pt x="2741" y="4722"/>
                  </a:cubicBezTo>
                  <a:cubicBezTo>
                    <a:pt x="2741" y="4722"/>
                    <a:pt x="2762" y="4743"/>
                    <a:pt x="2783" y="4743"/>
                  </a:cubicBezTo>
                  <a:cubicBezTo>
                    <a:pt x="2595" y="5224"/>
                    <a:pt x="2511" y="5915"/>
                    <a:pt x="2867" y="6710"/>
                  </a:cubicBezTo>
                  <a:cubicBezTo>
                    <a:pt x="2888" y="6752"/>
                    <a:pt x="2930" y="6773"/>
                    <a:pt x="2971" y="6794"/>
                  </a:cubicBezTo>
                  <a:cubicBezTo>
                    <a:pt x="3013" y="6794"/>
                    <a:pt x="3034" y="6794"/>
                    <a:pt x="3076" y="6773"/>
                  </a:cubicBezTo>
                  <a:cubicBezTo>
                    <a:pt x="3139" y="6731"/>
                    <a:pt x="3181" y="6647"/>
                    <a:pt x="3139" y="6584"/>
                  </a:cubicBezTo>
                  <a:cubicBezTo>
                    <a:pt x="2804" y="5873"/>
                    <a:pt x="2888" y="5287"/>
                    <a:pt x="3034" y="4848"/>
                  </a:cubicBezTo>
                  <a:lnTo>
                    <a:pt x="3034" y="4848"/>
                  </a:lnTo>
                  <a:cubicBezTo>
                    <a:pt x="3055" y="4869"/>
                    <a:pt x="3076" y="4869"/>
                    <a:pt x="3076" y="4869"/>
                  </a:cubicBezTo>
                  <a:cubicBezTo>
                    <a:pt x="3181" y="4910"/>
                    <a:pt x="3285" y="4910"/>
                    <a:pt x="3390" y="4910"/>
                  </a:cubicBezTo>
                  <a:cubicBezTo>
                    <a:pt x="3432" y="5643"/>
                    <a:pt x="3683" y="6919"/>
                    <a:pt x="5085" y="7735"/>
                  </a:cubicBezTo>
                  <a:cubicBezTo>
                    <a:pt x="5106" y="7756"/>
                    <a:pt x="5106" y="7756"/>
                    <a:pt x="5127" y="7756"/>
                  </a:cubicBezTo>
                  <a:cubicBezTo>
                    <a:pt x="5138" y="7760"/>
                    <a:pt x="5150" y="7762"/>
                    <a:pt x="5161" y="7762"/>
                  </a:cubicBezTo>
                  <a:cubicBezTo>
                    <a:pt x="5212" y="7762"/>
                    <a:pt x="5260" y="7727"/>
                    <a:pt x="5294" y="7693"/>
                  </a:cubicBezTo>
                  <a:cubicBezTo>
                    <a:pt x="5336" y="7610"/>
                    <a:pt x="5315" y="7526"/>
                    <a:pt x="5231" y="7484"/>
                  </a:cubicBezTo>
                  <a:cubicBezTo>
                    <a:pt x="3913" y="6710"/>
                    <a:pt x="3704" y="5517"/>
                    <a:pt x="3683" y="4869"/>
                  </a:cubicBezTo>
                  <a:cubicBezTo>
                    <a:pt x="3746" y="4848"/>
                    <a:pt x="3829" y="4827"/>
                    <a:pt x="3892" y="4806"/>
                  </a:cubicBezTo>
                  <a:cubicBezTo>
                    <a:pt x="4311" y="5852"/>
                    <a:pt x="5273" y="6229"/>
                    <a:pt x="5817" y="6375"/>
                  </a:cubicBezTo>
                  <a:cubicBezTo>
                    <a:pt x="6047" y="6438"/>
                    <a:pt x="6215" y="6438"/>
                    <a:pt x="6215" y="6438"/>
                  </a:cubicBezTo>
                  <a:cubicBezTo>
                    <a:pt x="6226" y="6441"/>
                    <a:pt x="6236" y="6442"/>
                    <a:pt x="6246" y="6442"/>
                  </a:cubicBezTo>
                  <a:cubicBezTo>
                    <a:pt x="6314" y="6442"/>
                    <a:pt x="6364" y="6385"/>
                    <a:pt x="6382" y="6312"/>
                  </a:cubicBezTo>
                  <a:cubicBezTo>
                    <a:pt x="6382" y="6229"/>
                    <a:pt x="6319" y="6145"/>
                    <a:pt x="6236" y="6145"/>
                  </a:cubicBezTo>
                  <a:cubicBezTo>
                    <a:pt x="6173" y="6145"/>
                    <a:pt x="4792" y="6019"/>
                    <a:pt x="4227" y="4827"/>
                  </a:cubicBezTo>
                  <a:lnTo>
                    <a:pt x="4227" y="4827"/>
                  </a:lnTo>
                  <a:cubicBezTo>
                    <a:pt x="4541" y="5015"/>
                    <a:pt x="5043" y="5245"/>
                    <a:pt x="5629" y="5308"/>
                  </a:cubicBezTo>
                  <a:cubicBezTo>
                    <a:pt x="5640" y="5311"/>
                    <a:pt x="5651" y="5312"/>
                    <a:pt x="5662" y="5312"/>
                  </a:cubicBezTo>
                  <a:cubicBezTo>
                    <a:pt x="5733" y="5312"/>
                    <a:pt x="5796" y="5255"/>
                    <a:pt x="5796" y="5182"/>
                  </a:cubicBezTo>
                  <a:cubicBezTo>
                    <a:pt x="5817" y="5099"/>
                    <a:pt x="5754" y="5036"/>
                    <a:pt x="5671" y="5015"/>
                  </a:cubicBezTo>
                  <a:cubicBezTo>
                    <a:pt x="5085" y="4952"/>
                    <a:pt x="4583" y="4701"/>
                    <a:pt x="4290" y="4534"/>
                  </a:cubicBezTo>
                  <a:cubicBezTo>
                    <a:pt x="4394" y="4408"/>
                    <a:pt x="4478" y="4283"/>
                    <a:pt x="4541" y="4136"/>
                  </a:cubicBezTo>
                  <a:cubicBezTo>
                    <a:pt x="4729" y="4241"/>
                    <a:pt x="4980" y="4345"/>
                    <a:pt x="5294" y="4429"/>
                  </a:cubicBezTo>
                  <a:cubicBezTo>
                    <a:pt x="5485" y="4470"/>
                    <a:pt x="5693" y="4502"/>
                    <a:pt x="5914" y="4502"/>
                  </a:cubicBezTo>
                  <a:cubicBezTo>
                    <a:pt x="6032" y="4502"/>
                    <a:pt x="6153" y="4493"/>
                    <a:pt x="6277" y="4471"/>
                  </a:cubicBezTo>
                  <a:cubicBezTo>
                    <a:pt x="6361" y="4471"/>
                    <a:pt x="6424" y="4387"/>
                    <a:pt x="6403" y="4304"/>
                  </a:cubicBezTo>
                  <a:cubicBezTo>
                    <a:pt x="6403" y="4241"/>
                    <a:pt x="6319" y="4178"/>
                    <a:pt x="6236" y="4178"/>
                  </a:cubicBezTo>
                  <a:cubicBezTo>
                    <a:pt x="6129" y="4198"/>
                    <a:pt x="6023" y="4206"/>
                    <a:pt x="5919" y="4206"/>
                  </a:cubicBezTo>
                  <a:cubicBezTo>
                    <a:pt x="5467" y="4206"/>
                    <a:pt x="5047" y="4046"/>
                    <a:pt x="4792" y="3927"/>
                  </a:cubicBezTo>
                  <a:cubicBezTo>
                    <a:pt x="5210" y="3822"/>
                    <a:pt x="5922" y="3655"/>
                    <a:pt x="6633" y="3467"/>
                  </a:cubicBezTo>
                  <a:cubicBezTo>
                    <a:pt x="6696" y="3446"/>
                    <a:pt x="6759" y="3362"/>
                    <a:pt x="6738" y="3278"/>
                  </a:cubicBezTo>
                  <a:cubicBezTo>
                    <a:pt x="6720" y="3224"/>
                    <a:pt x="6654" y="3170"/>
                    <a:pt x="6583" y="3170"/>
                  </a:cubicBezTo>
                  <a:cubicBezTo>
                    <a:pt x="6572" y="3170"/>
                    <a:pt x="6561" y="3171"/>
                    <a:pt x="6549" y="3174"/>
                  </a:cubicBezTo>
                  <a:cubicBezTo>
                    <a:pt x="5796" y="3383"/>
                    <a:pt x="5064" y="3550"/>
                    <a:pt x="4645" y="3655"/>
                  </a:cubicBezTo>
                  <a:cubicBezTo>
                    <a:pt x="4645" y="3529"/>
                    <a:pt x="4624" y="3404"/>
                    <a:pt x="4603" y="3299"/>
                  </a:cubicBezTo>
                  <a:cubicBezTo>
                    <a:pt x="5420" y="3069"/>
                    <a:pt x="6863" y="2609"/>
                    <a:pt x="7407" y="2023"/>
                  </a:cubicBezTo>
                  <a:cubicBezTo>
                    <a:pt x="7470" y="1960"/>
                    <a:pt x="7470" y="1876"/>
                    <a:pt x="7407" y="1814"/>
                  </a:cubicBezTo>
                  <a:cubicBezTo>
                    <a:pt x="7381" y="1787"/>
                    <a:pt x="7347" y="1776"/>
                    <a:pt x="7314" y="1776"/>
                  </a:cubicBezTo>
                  <a:cubicBezTo>
                    <a:pt x="7268" y="1776"/>
                    <a:pt x="7222" y="1798"/>
                    <a:pt x="7198" y="1835"/>
                  </a:cubicBezTo>
                  <a:cubicBezTo>
                    <a:pt x="6738" y="2337"/>
                    <a:pt x="5482" y="2734"/>
                    <a:pt x="4666" y="2965"/>
                  </a:cubicBezTo>
                  <a:cubicBezTo>
                    <a:pt x="5252" y="2441"/>
                    <a:pt x="5754" y="1856"/>
                    <a:pt x="5775" y="1814"/>
                  </a:cubicBezTo>
                  <a:cubicBezTo>
                    <a:pt x="5838" y="1751"/>
                    <a:pt x="5838" y="1667"/>
                    <a:pt x="5775" y="1604"/>
                  </a:cubicBezTo>
                  <a:cubicBezTo>
                    <a:pt x="5747" y="1586"/>
                    <a:pt x="5710" y="1575"/>
                    <a:pt x="5675" y="1575"/>
                  </a:cubicBezTo>
                  <a:cubicBezTo>
                    <a:pt x="5631" y="1575"/>
                    <a:pt x="5589" y="1591"/>
                    <a:pt x="5566" y="1625"/>
                  </a:cubicBezTo>
                  <a:cubicBezTo>
                    <a:pt x="5545" y="1625"/>
                    <a:pt x="4980" y="2316"/>
                    <a:pt x="4373" y="2839"/>
                  </a:cubicBezTo>
                  <a:cubicBezTo>
                    <a:pt x="4331" y="2818"/>
                    <a:pt x="4311" y="2797"/>
                    <a:pt x="4290" y="2755"/>
                  </a:cubicBezTo>
                  <a:cubicBezTo>
                    <a:pt x="4478" y="2295"/>
                    <a:pt x="4666" y="1667"/>
                    <a:pt x="4666" y="1081"/>
                  </a:cubicBezTo>
                  <a:cubicBezTo>
                    <a:pt x="4666" y="998"/>
                    <a:pt x="4603" y="935"/>
                    <a:pt x="4520" y="935"/>
                  </a:cubicBezTo>
                  <a:cubicBezTo>
                    <a:pt x="4436" y="935"/>
                    <a:pt x="4373" y="998"/>
                    <a:pt x="4373" y="1081"/>
                  </a:cubicBezTo>
                  <a:cubicBezTo>
                    <a:pt x="4373" y="1584"/>
                    <a:pt x="4206" y="2128"/>
                    <a:pt x="4039" y="2567"/>
                  </a:cubicBezTo>
                  <a:cubicBezTo>
                    <a:pt x="3955" y="2525"/>
                    <a:pt x="3871" y="2483"/>
                    <a:pt x="3767" y="2441"/>
                  </a:cubicBezTo>
                  <a:cubicBezTo>
                    <a:pt x="3955" y="1144"/>
                    <a:pt x="3683" y="161"/>
                    <a:pt x="3662" y="98"/>
                  </a:cubicBezTo>
                  <a:cubicBezTo>
                    <a:pt x="3646" y="49"/>
                    <a:pt x="3592" y="1"/>
                    <a:pt x="35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7"/>
            <p:cNvSpPr/>
            <p:nvPr/>
          </p:nvSpPr>
          <p:spPr>
            <a:xfrm rot="1563036">
              <a:off x="3061328" y="4549973"/>
              <a:ext cx="338122" cy="327086"/>
            </a:xfrm>
            <a:custGeom>
              <a:avLst/>
              <a:gdLst/>
              <a:ahLst/>
              <a:cxnLst/>
              <a:rect l="l" t="t" r="r" b="b"/>
              <a:pathLst>
                <a:path w="14920" h="14433" extrusionOk="0">
                  <a:moveTo>
                    <a:pt x="6299" y="1"/>
                  </a:moveTo>
                  <a:cubicBezTo>
                    <a:pt x="4332" y="1"/>
                    <a:pt x="2742" y="1717"/>
                    <a:pt x="2742" y="3830"/>
                  </a:cubicBezTo>
                  <a:cubicBezTo>
                    <a:pt x="2742" y="3872"/>
                    <a:pt x="2742" y="3914"/>
                    <a:pt x="2742" y="3976"/>
                  </a:cubicBezTo>
                  <a:cubicBezTo>
                    <a:pt x="1172" y="4416"/>
                    <a:pt x="21" y="5755"/>
                    <a:pt x="1" y="7387"/>
                  </a:cubicBezTo>
                  <a:cubicBezTo>
                    <a:pt x="1" y="9270"/>
                    <a:pt x="1570" y="10839"/>
                    <a:pt x="3558" y="10965"/>
                  </a:cubicBezTo>
                  <a:cubicBezTo>
                    <a:pt x="3620" y="12388"/>
                    <a:pt x="4457" y="13685"/>
                    <a:pt x="5796" y="14208"/>
                  </a:cubicBezTo>
                  <a:cubicBezTo>
                    <a:pt x="6192" y="14360"/>
                    <a:pt x="6600" y="14433"/>
                    <a:pt x="7005" y="14433"/>
                  </a:cubicBezTo>
                  <a:cubicBezTo>
                    <a:pt x="8267" y="14433"/>
                    <a:pt x="9493" y="13728"/>
                    <a:pt x="10190" y="12555"/>
                  </a:cubicBezTo>
                  <a:cubicBezTo>
                    <a:pt x="10462" y="12611"/>
                    <a:pt x="10734" y="12638"/>
                    <a:pt x="11001" y="12638"/>
                  </a:cubicBezTo>
                  <a:cubicBezTo>
                    <a:pt x="12548" y="12638"/>
                    <a:pt x="13959" y="11740"/>
                    <a:pt x="14459" y="10295"/>
                  </a:cubicBezTo>
                  <a:cubicBezTo>
                    <a:pt x="14835" y="9207"/>
                    <a:pt x="14605" y="8057"/>
                    <a:pt x="13978" y="7136"/>
                  </a:cubicBezTo>
                  <a:cubicBezTo>
                    <a:pt x="14919" y="5483"/>
                    <a:pt x="14563" y="3411"/>
                    <a:pt x="13099" y="2344"/>
                  </a:cubicBezTo>
                  <a:cubicBezTo>
                    <a:pt x="12493" y="1905"/>
                    <a:pt x="11786" y="1695"/>
                    <a:pt x="11073" y="1695"/>
                  </a:cubicBezTo>
                  <a:cubicBezTo>
                    <a:pt x="10531" y="1695"/>
                    <a:pt x="9985" y="1816"/>
                    <a:pt x="9479" y="2051"/>
                  </a:cubicBezTo>
                  <a:cubicBezTo>
                    <a:pt x="8872" y="838"/>
                    <a:pt x="7680" y="1"/>
                    <a:pt x="6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7"/>
            <p:cNvSpPr/>
            <p:nvPr/>
          </p:nvSpPr>
          <p:spPr>
            <a:xfrm rot="1563036">
              <a:off x="3157197" y="4645108"/>
              <a:ext cx="147962" cy="136881"/>
            </a:xfrm>
            <a:custGeom>
              <a:avLst/>
              <a:gdLst/>
              <a:ahLst/>
              <a:cxnLst/>
              <a:rect l="l" t="t" r="r" b="b"/>
              <a:pathLst>
                <a:path w="6529" h="6040" extrusionOk="0">
                  <a:moveTo>
                    <a:pt x="3582" y="1"/>
                  </a:moveTo>
                  <a:cubicBezTo>
                    <a:pt x="3046" y="1"/>
                    <a:pt x="2507" y="290"/>
                    <a:pt x="2197" y="798"/>
                  </a:cubicBezTo>
                  <a:cubicBezTo>
                    <a:pt x="2176" y="819"/>
                    <a:pt x="2176" y="840"/>
                    <a:pt x="2155" y="861"/>
                  </a:cubicBezTo>
                  <a:cubicBezTo>
                    <a:pt x="2006" y="817"/>
                    <a:pt x="1853" y="796"/>
                    <a:pt x="1702" y="796"/>
                  </a:cubicBezTo>
                  <a:cubicBezTo>
                    <a:pt x="1197" y="796"/>
                    <a:pt x="708" y="1032"/>
                    <a:pt x="419" y="1467"/>
                  </a:cubicBezTo>
                  <a:cubicBezTo>
                    <a:pt x="0" y="2158"/>
                    <a:pt x="230" y="3057"/>
                    <a:pt x="921" y="3560"/>
                  </a:cubicBezTo>
                  <a:cubicBezTo>
                    <a:pt x="628" y="4083"/>
                    <a:pt x="628" y="4731"/>
                    <a:pt x="1004" y="5213"/>
                  </a:cubicBezTo>
                  <a:cubicBezTo>
                    <a:pt x="1285" y="5586"/>
                    <a:pt x="1726" y="5781"/>
                    <a:pt x="2183" y="5781"/>
                  </a:cubicBezTo>
                  <a:cubicBezTo>
                    <a:pt x="2443" y="5781"/>
                    <a:pt x="2708" y="5718"/>
                    <a:pt x="2950" y="5589"/>
                  </a:cubicBezTo>
                  <a:cubicBezTo>
                    <a:pt x="3270" y="5886"/>
                    <a:pt x="3671" y="6040"/>
                    <a:pt x="4064" y="6040"/>
                  </a:cubicBezTo>
                  <a:cubicBezTo>
                    <a:pt x="4392" y="6040"/>
                    <a:pt x="4714" y="5933"/>
                    <a:pt x="4980" y="5715"/>
                  </a:cubicBezTo>
                  <a:cubicBezTo>
                    <a:pt x="5357" y="5401"/>
                    <a:pt x="5524" y="4941"/>
                    <a:pt x="5503" y="4480"/>
                  </a:cubicBezTo>
                  <a:cubicBezTo>
                    <a:pt x="6214" y="4083"/>
                    <a:pt x="6528" y="3267"/>
                    <a:pt x="6256" y="2555"/>
                  </a:cubicBezTo>
                  <a:cubicBezTo>
                    <a:pt x="6026" y="2032"/>
                    <a:pt x="5545" y="1718"/>
                    <a:pt x="5001" y="1656"/>
                  </a:cubicBezTo>
                  <a:cubicBezTo>
                    <a:pt x="5064" y="1070"/>
                    <a:pt x="4813" y="526"/>
                    <a:pt x="4331" y="212"/>
                  </a:cubicBezTo>
                  <a:cubicBezTo>
                    <a:pt x="4099" y="69"/>
                    <a:pt x="3841" y="1"/>
                    <a:pt x="3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7"/>
            <p:cNvSpPr/>
            <p:nvPr/>
          </p:nvSpPr>
          <p:spPr>
            <a:xfrm rot="1563036">
              <a:off x="3244216" y="4686728"/>
              <a:ext cx="54072" cy="40838"/>
            </a:xfrm>
            <a:custGeom>
              <a:avLst/>
              <a:gdLst/>
              <a:ahLst/>
              <a:cxnLst/>
              <a:rect l="l" t="t" r="r" b="b"/>
              <a:pathLst>
                <a:path w="2386" h="1802" extrusionOk="0">
                  <a:moveTo>
                    <a:pt x="2251" y="1"/>
                  </a:moveTo>
                  <a:cubicBezTo>
                    <a:pt x="2218" y="1"/>
                    <a:pt x="2182" y="24"/>
                    <a:pt x="2155" y="64"/>
                  </a:cubicBezTo>
                  <a:cubicBezTo>
                    <a:pt x="1800" y="734"/>
                    <a:pt x="84" y="1571"/>
                    <a:pt x="63" y="1592"/>
                  </a:cubicBezTo>
                  <a:cubicBezTo>
                    <a:pt x="21" y="1613"/>
                    <a:pt x="0" y="1676"/>
                    <a:pt x="21" y="1738"/>
                  </a:cubicBezTo>
                  <a:cubicBezTo>
                    <a:pt x="42" y="1759"/>
                    <a:pt x="84" y="1801"/>
                    <a:pt x="126" y="1801"/>
                  </a:cubicBezTo>
                  <a:cubicBezTo>
                    <a:pt x="126" y="1801"/>
                    <a:pt x="147" y="1780"/>
                    <a:pt x="168" y="1780"/>
                  </a:cubicBezTo>
                  <a:cubicBezTo>
                    <a:pt x="230" y="1738"/>
                    <a:pt x="1946" y="901"/>
                    <a:pt x="2344" y="169"/>
                  </a:cubicBezTo>
                  <a:cubicBezTo>
                    <a:pt x="2386" y="106"/>
                    <a:pt x="2365" y="44"/>
                    <a:pt x="2302" y="23"/>
                  </a:cubicBezTo>
                  <a:cubicBezTo>
                    <a:pt x="2287" y="8"/>
                    <a:pt x="2270" y="1"/>
                    <a:pt x="225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7"/>
            <p:cNvSpPr/>
            <p:nvPr/>
          </p:nvSpPr>
          <p:spPr>
            <a:xfrm rot="1563036">
              <a:off x="3216264" y="4732345"/>
              <a:ext cx="44124" cy="50854"/>
            </a:xfrm>
            <a:custGeom>
              <a:avLst/>
              <a:gdLst/>
              <a:ahLst/>
              <a:cxnLst/>
              <a:rect l="l" t="t" r="r" b="b"/>
              <a:pathLst>
                <a:path w="1947" h="2244" extrusionOk="0">
                  <a:moveTo>
                    <a:pt x="131" y="1"/>
                  </a:moveTo>
                  <a:cubicBezTo>
                    <a:pt x="122" y="1"/>
                    <a:pt x="114" y="2"/>
                    <a:pt x="105" y="5"/>
                  </a:cubicBezTo>
                  <a:cubicBezTo>
                    <a:pt x="42" y="5"/>
                    <a:pt x="1" y="47"/>
                    <a:pt x="1" y="109"/>
                  </a:cubicBezTo>
                  <a:cubicBezTo>
                    <a:pt x="22" y="130"/>
                    <a:pt x="147" y="1741"/>
                    <a:pt x="1800" y="2244"/>
                  </a:cubicBezTo>
                  <a:lnTo>
                    <a:pt x="1821" y="2244"/>
                  </a:lnTo>
                  <a:cubicBezTo>
                    <a:pt x="1884" y="2244"/>
                    <a:pt x="1926" y="2223"/>
                    <a:pt x="1926" y="2160"/>
                  </a:cubicBezTo>
                  <a:cubicBezTo>
                    <a:pt x="1947" y="2118"/>
                    <a:pt x="1926" y="2055"/>
                    <a:pt x="1863" y="2034"/>
                  </a:cubicBezTo>
                  <a:cubicBezTo>
                    <a:pt x="356" y="1574"/>
                    <a:pt x="231" y="151"/>
                    <a:pt x="231" y="89"/>
                  </a:cubicBezTo>
                  <a:cubicBezTo>
                    <a:pt x="231" y="52"/>
                    <a:pt x="184" y="1"/>
                    <a:pt x="13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7"/>
            <p:cNvSpPr/>
            <p:nvPr/>
          </p:nvSpPr>
          <p:spPr>
            <a:xfrm rot="1563036">
              <a:off x="3227052" y="4737491"/>
              <a:ext cx="49812" cy="25812"/>
            </a:xfrm>
            <a:custGeom>
              <a:avLst/>
              <a:gdLst/>
              <a:ahLst/>
              <a:cxnLst/>
              <a:rect l="l" t="t" r="r" b="b"/>
              <a:pathLst>
                <a:path w="2198" h="1139" extrusionOk="0">
                  <a:moveTo>
                    <a:pt x="131" y="0"/>
                  </a:moveTo>
                  <a:cubicBezTo>
                    <a:pt x="102" y="0"/>
                    <a:pt x="72" y="15"/>
                    <a:pt x="42" y="30"/>
                  </a:cubicBezTo>
                  <a:cubicBezTo>
                    <a:pt x="22" y="72"/>
                    <a:pt x="1" y="113"/>
                    <a:pt x="42" y="155"/>
                  </a:cubicBezTo>
                  <a:cubicBezTo>
                    <a:pt x="503" y="1013"/>
                    <a:pt x="1361" y="1139"/>
                    <a:pt x="1821" y="1139"/>
                  </a:cubicBezTo>
                  <a:cubicBezTo>
                    <a:pt x="1988" y="1139"/>
                    <a:pt x="2093" y="1118"/>
                    <a:pt x="2114" y="1118"/>
                  </a:cubicBezTo>
                  <a:cubicBezTo>
                    <a:pt x="2156" y="1097"/>
                    <a:pt x="2198" y="1055"/>
                    <a:pt x="2198" y="992"/>
                  </a:cubicBezTo>
                  <a:cubicBezTo>
                    <a:pt x="2180" y="941"/>
                    <a:pt x="2149" y="903"/>
                    <a:pt x="2103" y="903"/>
                  </a:cubicBezTo>
                  <a:cubicBezTo>
                    <a:pt x="2094" y="903"/>
                    <a:pt x="2083" y="905"/>
                    <a:pt x="2072" y="909"/>
                  </a:cubicBezTo>
                  <a:cubicBezTo>
                    <a:pt x="2059" y="909"/>
                    <a:pt x="1953" y="924"/>
                    <a:pt x="1795" y="924"/>
                  </a:cubicBezTo>
                  <a:cubicBezTo>
                    <a:pt x="1439" y="924"/>
                    <a:pt x="818" y="844"/>
                    <a:pt x="398" y="323"/>
                  </a:cubicBezTo>
                  <a:lnTo>
                    <a:pt x="398" y="323"/>
                  </a:lnTo>
                  <a:cubicBezTo>
                    <a:pt x="586" y="370"/>
                    <a:pt x="857" y="429"/>
                    <a:pt x="1166" y="429"/>
                  </a:cubicBezTo>
                  <a:cubicBezTo>
                    <a:pt x="1269" y="429"/>
                    <a:pt x="1376" y="422"/>
                    <a:pt x="1486" y="406"/>
                  </a:cubicBezTo>
                  <a:cubicBezTo>
                    <a:pt x="1549" y="406"/>
                    <a:pt x="1591" y="344"/>
                    <a:pt x="1591" y="302"/>
                  </a:cubicBezTo>
                  <a:cubicBezTo>
                    <a:pt x="1591" y="239"/>
                    <a:pt x="1528" y="197"/>
                    <a:pt x="1465" y="197"/>
                  </a:cubicBezTo>
                  <a:cubicBezTo>
                    <a:pt x="1373" y="208"/>
                    <a:pt x="1283" y="213"/>
                    <a:pt x="1195" y="213"/>
                  </a:cubicBezTo>
                  <a:cubicBezTo>
                    <a:pt x="624" y="213"/>
                    <a:pt x="168" y="9"/>
                    <a:pt x="168" y="9"/>
                  </a:cubicBezTo>
                  <a:cubicBezTo>
                    <a:pt x="156" y="3"/>
                    <a:pt x="143"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7"/>
            <p:cNvSpPr/>
            <p:nvPr/>
          </p:nvSpPr>
          <p:spPr>
            <a:xfrm rot="1563036">
              <a:off x="3245159" y="4711128"/>
              <a:ext cx="38911" cy="25654"/>
            </a:xfrm>
            <a:custGeom>
              <a:avLst/>
              <a:gdLst/>
              <a:ahLst/>
              <a:cxnLst/>
              <a:rect l="l" t="t" r="r" b="b"/>
              <a:pathLst>
                <a:path w="1717" h="1132" extrusionOk="0">
                  <a:moveTo>
                    <a:pt x="1600" y="1"/>
                  </a:moveTo>
                  <a:cubicBezTo>
                    <a:pt x="1581" y="1"/>
                    <a:pt x="1564" y="8"/>
                    <a:pt x="1549" y="22"/>
                  </a:cubicBezTo>
                  <a:cubicBezTo>
                    <a:pt x="817" y="420"/>
                    <a:pt x="64" y="797"/>
                    <a:pt x="64" y="797"/>
                  </a:cubicBezTo>
                  <a:cubicBezTo>
                    <a:pt x="22" y="818"/>
                    <a:pt x="1" y="859"/>
                    <a:pt x="1" y="901"/>
                  </a:cubicBezTo>
                  <a:cubicBezTo>
                    <a:pt x="1" y="943"/>
                    <a:pt x="43" y="964"/>
                    <a:pt x="64" y="985"/>
                  </a:cubicBezTo>
                  <a:cubicBezTo>
                    <a:pt x="84" y="1006"/>
                    <a:pt x="419" y="1131"/>
                    <a:pt x="859" y="1131"/>
                  </a:cubicBezTo>
                  <a:cubicBezTo>
                    <a:pt x="1089" y="1131"/>
                    <a:pt x="1340" y="1090"/>
                    <a:pt x="1591" y="985"/>
                  </a:cubicBezTo>
                  <a:cubicBezTo>
                    <a:pt x="1633" y="964"/>
                    <a:pt x="1654" y="901"/>
                    <a:pt x="1633" y="838"/>
                  </a:cubicBezTo>
                  <a:cubicBezTo>
                    <a:pt x="1618" y="809"/>
                    <a:pt x="1582" y="779"/>
                    <a:pt x="1548" y="779"/>
                  </a:cubicBezTo>
                  <a:cubicBezTo>
                    <a:pt x="1534" y="779"/>
                    <a:pt x="1520" y="784"/>
                    <a:pt x="1507" y="797"/>
                  </a:cubicBezTo>
                  <a:cubicBezTo>
                    <a:pt x="1286" y="874"/>
                    <a:pt x="1065" y="899"/>
                    <a:pt x="865" y="899"/>
                  </a:cubicBezTo>
                  <a:cubicBezTo>
                    <a:pt x="687" y="899"/>
                    <a:pt x="527" y="879"/>
                    <a:pt x="398" y="859"/>
                  </a:cubicBezTo>
                  <a:cubicBezTo>
                    <a:pt x="691" y="713"/>
                    <a:pt x="1172" y="462"/>
                    <a:pt x="1654" y="211"/>
                  </a:cubicBezTo>
                  <a:cubicBezTo>
                    <a:pt x="1696" y="169"/>
                    <a:pt x="1717" y="106"/>
                    <a:pt x="1696" y="64"/>
                  </a:cubicBezTo>
                  <a:cubicBezTo>
                    <a:pt x="1669" y="24"/>
                    <a:pt x="1633" y="1"/>
                    <a:pt x="1600"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7"/>
            <p:cNvSpPr/>
            <p:nvPr/>
          </p:nvSpPr>
          <p:spPr>
            <a:xfrm rot="1563036">
              <a:off x="3205842" y="4658494"/>
              <a:ext cx="38911" cy="41291"/>
            </a:xfrm>
            <a:custGeom>
              <a:avLst/>
              <a:gdLst/>
              <a:ahLst/>
              <a:cxnLst/>
              <a:rect l="l" t="t" r="r" b="b"/>
              <a:pathLst>
                <a:path w="1717" h="1822" extrusionOk="0">
                  <a:moveTo>
                    <a:pt x="112" y="1"/>
                  </a:moveTo>
                  <a:cubicBezTo>
                    <a:pt x="75" y="1"/>
                    <a:pt x="35" y="24"/>
                    <a:pt x="22" y="64"/>
                  </a:cubicBezTo>
                  <a:cubicBezTo>
                    <a:pt x="1" y="106"/>
                    <a:pt x="22" y="169"/>
                    <a:pt x="63" y="211"/>
                  </a:cubicBezTo>
                  <a:cubicBezTo>
                    <a:pt x="84" y="211"/>
                    <a:pt x="1382" y="922"/>
                    <a:pt x="1486" y="1738"/>
                  </a:cubicBezTo>
                  <a:cubicBezTo>
                    <a:pt x="1507" y="1780"/>
                    <a:pt x="1549" y="1822"/>
                    <a:pt x="1612" y="1822"/>
                  </a:cubicBezTo>
                  <a:cubicBezTo>
                    <a:pt x="1675" y="1822"/>
                    <a:pt x="1716" y="1759"/>
                    <a:pt x="1716" y="1696"/>
                  </a:cubicBezTo>
                  <a:cubicBezTo>
                    <a:pt x="1570" y="797"/>
                    <a:pt x="231" y="43"/>
                    <a:pt x="168" y="22"/>
                  </a:cubicBezTo>
                  <a:cubicBezTo>
                    <a:pt x="153" y="8"/>
                    <a:pt x="133" y="1"/>
                    <a:pt x="112"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7"/>
            <p:cNvSpPr/>
            <p:nvPr/>
          </p:nvSpPr>
          <p:spPr>
            <a:xfrm rot="1563036">
              <a:off x="3243170" y="4677651"/>
              <a:ext cx="28940" cy="46616"/>
            </a:xfrm>
            <a:custGeom>
              <a:avLst/>
              <a:gdLst/>
              <a:ahLst/>
              <a:cxnLst/>
              <a:rect l="l" t="t" r="r" b="b"/>
              <a:pathLst>
                <a:path w="1277" h="2057" extrusionOk="0">
                  <a:moveTo>
                    <a:pt x="223" y="0"/>
                  </a:moveTo>
                  <a:cubicBezTo>
                    <a:pt x="212" y="0"/>
                    <a:pt x="200" y="2"/>
                    <a:pt x="189" y="6"/>
                  </a:cubicBezTo>
                  <a:cubicBezTo>
                    <a:pt x="147" y="6"/>
                    <a:pt x="105" y="69"/>
                    <a:pt x="126" y="132"/>
                  </a:cubicBezTo>
                  <a:cubicBezTo>
                    <a:pt x="294" y="927"/>
                    <a:pt x="22" y="1910"/>
                    <a:pt x="22" y="1910"/>
                  </a:cubicBezTo>
                  <a:cubicBezTo>
                    <a:pt x="1" y="1973"/>
                    <a:pt x="22" y="2015"/>
                    <a:pt x="63" y="2036"/>
                  </a:cubicBezTo>
                  <a:cubicBezTo>
                    <a:pt x="84" y="2057"/>
                    <a:pt x="105" y="2057"/>
                    <a:pt x="126" y="2057"/>
                  </a:cubicBezTo>
                  <a:cubicBezTo>
                    <a:pt x="147" y="2057"/>
                    <a:pt x="168" y="2057"/>
                    <a:pt x="189" y="2036"/>
                  </a:cubicBezTo>
                  <a:cubicBezTo>
                    <a:pt x="691" y="1533"/>
                    <a:pt x="1235" y="466"/>
                    <a:pt x="1256" y="404"/>
                  </a:cubicBezTo>
                  <a:cubicBezTo>
                    <a:pt x="1277" y="362"/>
                    <a:pt x="1256" y="299"/>
                    <a:pt x="1214" y="257"/>
                  </a:cubicBezTo>
                  <a:cubicBezTo>
                    <a:pt x="1198" y="252"/>
                    <a:pt x="1183" y="249"/>
                    <a:pt x="1168" y="249"/>
                  </a:cubicBezTo>
                  <a:cubicBezTo>
                    <a:pt x="1123" y="249"/>
                    <a:pt x="1083" y="273"/>
                    <a:pt x="1068" y="320"/>
                  </a:cubicBezTo>
                  <a:cubicBezTo>
                    <a:pt x="1068" y="320"/>
                    <a:pt x="712" y="1031"/>
                    <a:pt x="314" y="1533"/>
                  </a:cubicBezTo>
                  <a:cubicBezTo>
                    <a:pt x="398" y="1157"/>
                    <a:pt x="440" y="592"/>
                    <a:pt x="335" y="69"/>
                  </a:cubicBezTo>
                  <a:cubicBezTo>
                    <a:pt x="318" y="35"/>
                    <a:pt x="273" y="0"/>
                    <a:pt x="22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7"/>
            <p:cNvSpPr/>
            <p:nvPr/>
          </p:nvSpPr>
          <p:spPr>
            <a:xfrm rot="1563036">
              <a:off x="3180230" y="4710903"/>
              <a:ext cx="38911" cy="41291"/>
            </a:xfrm>
            <a:custGeom>
              <a:avLst/>
              <a:gdLst/>
              <a:ahLst/>
              <a:cxnLst/>
              <a:rect l="l" t="t" r="r" b="b"/>
              <a:pathLst>
                <a:path w="1717" h="1822" extrusionOk="0">
                  <a:moveTo>
                    <a:pt x="1586" y="0"/>
                  </a:moveTo>
                  <a:cubicBezTo>
                    <a:pt x="1002" y="0"/>
                    <a:pt x="187" y="1386"/>
                    <a:pt x="22" y="1675"/>
                  </a:cubicBezTo>
                  <a:cubicBezTo>
                    <a:pt x="1" y="1717"/>
                    <a:pt x="22" y="1780"/>
                    <a:pt x="63" y="1821"/>
                  </a:cubicBezTo>
                  <a:lnTo>
                    <a:pt x="126" y="1821"/>
                  </a:lnTo>
                  <a:cubicBezTo>
                    <a:pt x="147" y="1821"/>
                    <a:pt x="189" y="1821"/>
                    <a:pt x="210" y="1780"/>
                  </a:cubicBezTo>
                  <a:cubicBezTo>
                    <a:pt x="566" y="1173"/>
                    <a:pt x="1214" y="231"/>
                    <a:pt x="1570" y="231"/>
                  </a:cubicBezTo>
                  <a:lnTo>
                    <a:pt x="1591" y="231"/>
                  </a:lnTo>
                  <a:cubicBezTo>
                    <a:pt x="1654" y="231"/>
                    <a:pt x="1695" y="189"/>
                    <a:pt x="1716" y="127"/>
                  </a:cubicBezTo>
                  <a:cubicBezTo>
                    <a:pt x="1716" y="64"/>
                    <a:pt x="1675" y="22"/>
                    <a:pt x="1612" y="1"/>
                  </a:cubicBezTo>
                  <a:cubicBezTo>
                    <a:pt x="1603" y="1"/>
                    <a:pt x="1595" y="0"/>
                    <a:pt x="158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7"/>
            <p:cNvSpPr/>
            <p:nvPr/>
          </p:nvSpPr>
          <p:spPr>
            <a:xfrm rot="1563036">
              <a:off x="3177213" y="4692206"/>
              <a:ext cx="55500" cy="8476"/>
            </a:xfrm>
            <a:custGeom>
              <a:avLst/>
              <a:gdLst/>
              <a:ahLst/>
              <a:cxnLst/>
              <a:rect l="l" t="t" r="r" b="b"/>
              <a:pathLst>
                <a:path w="2449" h="374" extrusionOk="0">
                  <a:moveTo>
                    <a:pt x="1507" y="0"/>
                  </a:moveTo>
                  <a:cubicBezTo>
                    <a:pt x="806" y="0"/>
                    <a:pt x="135" y="150"/>
                    <a:pt x="105" y="164"/>
                  </a:cubicBezTo>
                  <a:cubicBezTo>
                    <a:pt x="43" y="185"/>
                    <a:pt x="1" y="227"/>
                    <a:pt x="22" y="290"/>
                  </a:cubicBezTo>
                  <a:cubicBezTo>
                    <a:pt x="22" y="353"/>
                    <a:pt x="84" y="374"/>
                    <a:pt x="126" y="374"/>
                  </a:cubicBezTo>
                  <a:lnTo>
                    <a:pt x="147" y="374"/>
                  </a:lnTo>
                  <a:cubicBezTo>
                    <a:pt x="162" y="374"/>
                    <a:pt x="828" y="213"/>
                    <a:pt x="1513" y="213"/>
                  </a:cubicBezTo>
                  <a:cubicBezTo>
                    <a:pt x="1786" y="213"/>
                    <a:pt x="2063" y="239"/>
                    <a:pt x="2302" y="311"/>
                  </a:cubicBezTo>
                  <a:cubicBezTo>
                    <a:pt x="2365" y="311"/>
                    <a:pt x="2428" y="290"/>
                    <a:pt x="2428" y="227"/>
                  </a:cubicBezTo>
                  <a:cubicBezTo>
                    <a:pt x="2449" y="164"/>
                    <a:pt x="2428" y="102"/>
                    <a:pt x="2365" y="102"/>
                  </a:cubicBezTo>
                  <a:cubicBezTo>
                    <a:pt x="2104" y="27"/>
                    <a:pt x="1803" y="0"/>
                    <a:pt x="1507"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7"/>
            <p:cNvSpPr/>
            <p:nvPr/>
          </p:nvSpPr>
          <p:spPr>
            <a:xfrm rot="1563036">
              <a:off x="3185266" y="4703112"/>
              <a:ext cx="49336" cy="21439"/>
            </a:xfrm>
            <a:custGeom>
              <a:avLst/>
              <a:gdLst/>
              <a:ahLst/>
              <a:cxnLst/>
              <a:rect l="l" t="t" r="r" b="b"/>
              <a:pathLst>
                <a:path w="2177" h="946" extrusionOk="0">
                  <a:moveTo>
                    <a:pt x="1911" y="0"/>
                  </a:moveTo>
                  <a:cubicBezTo>
                    <a:pt x="1372" y="0"/>
                    <a:pt x="223" y="561"/>
                    <a:pt x="42" y="778"/>
                  </a:cubicBezTo>
                  <a:cubicBezTo>
                    <a:pt x="0" y="820"/>
                    <a:pt x="0" y="883"/>
                    <a:pt x="63" y="924"/>
                  </a:cubicBezTo>
                  <a:cubicBezTo>
                    <a:pt x="84" y="945"/>
                    <a:pt x="105" y="945"/>
                    <a:pt x="126" y="945"/>
                  </a:cubicBezTo>
                  <a:cubicBezTo>
                    <a:pt x="147" y="945"/>
                    <a:pt x="189" y="945"/>
                    <a:pt x="209" y="924"/>
                  </a:cubicBezTo>
                  <a:cubicBezTo>
                    <a:pt x="380" y="735"/>
                    <a:pt x="1534" y="217"/>
                    <a:pt x="1902" y="217"/>
                  </a:cubicBezTo>
                  <a:cubicBezTo>
                    <a:pt x="1939" y="217"/>
                    <a:pt x="1969" y="222"/>
                    <a:pt x="1988" y="234"/>
                  </a:cubicBezTo>
                  <a:cubicBezTo>
                    <a:pt x="2011" y="242"/>
                    <a:pt x="2034" y="246"/>
                    <a:pt x="2055" y="246"/>
                  </a:cubicBezTo>
                  <a:cubicBezTo>
                    <a:pt x="2091" y="246"/>
                    <a:pt x="2121" y="232"/>
                    <a:pt x="2134" y="192"/>
                  </a:cubicBezTo>
                  <a:cubicBezTo>
                    <a:pt x="2176" y="150"/>
                    <a:pt x="2155" y="87"/>
                    <a:pt x="2114" y="46"/>
                  </a:cubicBezTo>
                  <a:cubicBezTo>
                    <a:pt x="2065" y="14"/>
                    <a:pt x="1996" y="0"/>
                    <a:pt x="191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7"/>
            <p:cNvSpPr/>
            <p:nvPr/>
          </p:nvSpPr>
          <p:spPr>
            <a:xfrm rot="1563036">
              <a:off x="3198633" y="4715261"/>
              <a:ext cx="28464" cy="47750"/>
            </a:xfrm>
            <a:custGeom>
              <a:avLst/>
              <a:gdLst/>
              <a:ahLst/>
              <a:cxnLst/>
              <a:rect l="l" t="t" r="r" b="b"/>
              <a:pathLst>
                <a:path w="1256" h="2107" extrusionOk="0">
                  <a:moveTo>
                    <a:pt x="924" y="1"/>
                  </a:moveTo>
                  <a:cubicBezTo>
                    <a:pt x="893" y="1"/>
                    <a:pt x="862" y="11"/>
                    <a:pt x="837" y="35"/>
                  </a:cubicBezTo>
                  <a:cubicBezTo>
                    <a:pt x="795" y="77"/>
                    <a:pt x="0" y="872"/>
                    <a:pt x="126" y="1646"/>
                  </a:cubicBezTo>
                  <a:cubicBezTo>
                    <a:pt x="126" y="1709"/>
                    <a:pt x="189" y="1751"/>
                    <a:pt x="231" y="1751"/>
                  </a:cubicBezTo>
                  <a:cubicBezTo>
                    <a:pt x="293" y="1730"/>
                    <a:pt x="335" y="1688"/>
                    <a:pt x="335" y="1626"/>
                  </a:cubicBezTo>
                  <a:cubicBezTo>
                    <a:pt x="272" y="1270"/>
                    <a:pt x="461" y="893"/>
                    <a:pt x="649" y="621"/>
                  </a:cubicBezTo>
                  <a:lnTo>
                    <a:pt x="649" y="621"/>
                  </a:lnTo>
                  <a:cubicBezTo>
                    <a:pt x="586" y="998"/>
                    <a:pt x="628" y="1542"/>
                    <a:pt x="1067" y="2065"/>
                  </a:cubicBezTo>
                  <a:cubicBezTo>
                    <a:pt x="1088" y="2086"/>
                    <a:pt x="1109" y="2107"/>
                    <a:pt x="1151" y="2107"/>
                  </a:cubicBezTo>
                  <a:cubicBezTo>
                    <a:pt x="1172" y="2107"/>
                    <a:pt x="1193" y="2107"/>
                    <a:pt x="1214" y="2086"/>
                  </a:cubicBezTo>
                  <a:cubicBezTo>
                    <a:pt x="1256" y="2044"/>
                    <a:pt x="1256" y="1981"/>
                    <a:pt x="1235" y="1918"/>
                  </a:cubicBezTo>
                  <a:cubicBezTo>
                    <a:pt x="523" y="1061"/>
                    <a:pt x="984" y="203"/>
                    <a:pt x="1005" y="161"/>
                  </a:cubicBezTo>
                  <a:cubicBezTo>
                    <a:pt x="1026" y="119"/>
                    <a:pt x="1026" y="56"/>
                    <a:pt x="984" y="14"/>
                  </a:cubicBezTo>
                  <a:cubicBezTo>
                    <a:pt x="966" y="6"/>
                    <a:pt x="946" y="1"/>
                    <a:pt x="924"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7"/>
            <p:cNvSpPr/>
            <p:nvPr/>
          </p:nvSpPr>
          <p:spPr>
            <a:xfrm rot="1563036">
              <a:off x="3204844" y="4681398"/>
              <a:ext cx="33223" cy="26334"/>
            </a:xfrm>
            <a:custGeom>
              <a:avLst/>
              <a:gdLst/>
              <a:ahLst/>
              <a:cxnLst/>
              <a:rect l="l" t="t" r="r" b="b"/>
              <a:pathLst>
                <a:path w="1466" h="1162" extrusionOk="0">
                  <a:moveTo>
                    <a:pt x="126" y="0"/>
                  </a:moveTo>
                  <a:cubicBezTo>
                    <a:pt x="95" y="0"/>
                    <a:pt x="63" y="11"/>
                    <a:pt x="42" y="32"/>
                  </a:cubicBezTo>
                  <a:cubicBezTo>
                    <a:pt x="1" y="74"/>
                    <a:pt x="1" y="136"/>
                    <a:pt x="42" y="178"/>
                  </a:cubicBezTo>
                  <a:cubicBezTo>
                    <a:pt x="126" y="283"/>
                    <a:pt x="921" y="1162"/>
                    <a:pt x="1361" y="1162"/>
                  </a:cubicBezTo>
                  <a:cubicBezTo>
                    <a:pt x="1423" y="1162"/>
                    <a:pt x="1465" y="1120"/>
                    <a:pt x="1465" y="1057"/>
                  </a:cubicBezTo>
                  <a:cubicBezTo>
                    <a:pt x="1465" y="994"/>
                    <a:pt x="1423" y="952"/>
                    <a:pt x="1361" y="952"/>
                  </a:cubicBezTo>
                  <a:cubicBezTo>
                    <a:pt x="1110" y="952"/>
                    <a:pt x="503" y="387"/>
                    <a:pt x="210" y="32"/>
                  </a:cubicBezTo>
                  <a:cubicBezTo>
                    <a:pt x="189" y="11"/>
                    <a:pt x="158" y="0"/>
                    <a:pt x="12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7"/>
            <p:cNvSpPr/>
            <p:nvPr/>
          </p:nvSpPr>
          <p:spPr>
            <a:xfrm rot="1563036">
              <a:off x="3231420" y="4656872"/>
              <a:ext cx="17087" cy="53619"/>
            </a:xfrm>
            <a:custGeom>
              <a:avLst/>
              <a:gdLst/>
              <a:ahLst/>
              <a:cxnLst/>
              <a:rect l="l" t="t" r="r" b="b"/>
              <a:pathLst>
                <a:path w="754" h="2366" extrusionOk="0">
                  <a:moveTo>
                    <a:pt x="128" y="0"/>
                  </a:moveTo>
                  <a:cubicBezTo>
                    <a:pt x="108" y="0"/>
                    <a:pt x="85" y="7"/>
                    <a:pt x="63" y="22"/>
                  </a:cubicBezTo>
                  <a:cubicBezTo>
                    <a:pt x="21" y="43"/>
                    <a:pt x="0" y="106"/>
                    <a:pt x="21" y="168"/>
                  </a:cubicBezTo>
                  <a:cubicBezTo>
                    <a:pt x="42" y="168"/>
                    <a:pt x="544" y="1047"/>
                    <a:pt x="503" y="2261"/>
                  </a:cubicBezTo>
                  <a:cubicBezTo>
                    <a:pt x="503" y="2323"/>
                    <a:pt x="544" y="2365"/>
                    <a:pt x="607" y="2365"/>
                  </a:cubicBezTo>
                  <a:cubicBezTo>
                    <a:pt x="670" y="2365"/>
                    <a:pt x="712" y="2323"/>
                    <a:pt x="712" y="2261"/>
                  </a:cubicBezTo>
                  <a:cubicBezTo>
                    <a:pt x="754" y="1005"/>
                    <a:pt x="231" y="85"/>
                    <a:pt x="210" y="64"/>
                  </a:cubicBezTo>
                  <a:cubicBezTo>
                    <a:pt x="196" y="23"/>
                    <a:pt x="165" y="0"/>
                    <a:pt x="128"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7"/>
            <p:cNvSpPr/>
            <p:nvPr/>
          </p:nvSpPr>
          <p:spPr>
            <a:xfrm rot="1563036">
              <a:off x="3295189" y="4695193"/>
              <a:ext cx="10946" cy="10447"/>
            </a:xfrm>
            <a:custGeom>
              <a:avLst/>
              <a:gdLst/>
              <a:ahLst/>
              <a:cxnLst/>
              <a:rect l="l" t="t" r="r" b="b"/>
              <a:pathLst>
                <a:path w="483" h="461" extrusionOk="0">
                  <a:moveTo>
                    <a:pt x="231" y="0"/>
                  </a:moveTo>
                  <a:cubicBezTo>
                    <a:pt x="106" y="0"/>
                    <a:pt x="1" y="105"/>
                    <a:pt x="1" y="230"/>
                  </a:cubicBezTo>
                  <a:cubicBezTo>
                    <a:pt x="1" y="356"/>
                    <a:pt x="106" y="461"/>
                    <a:pt x="231" y="461"/>
                  </a:cubicBezTo>
                  <a:cubicBezTo>
                    <a:pt x="378" y="461"/>
                    <a:pt x="482" y="356"/>
                    <a:pt x="482" y="230"/>
                  </a:cubicBezTo>
                  <a:cubicBezTo>
                    <a:pt x="482" y="105"/>
                    <a:pt x="378" y="0"/>
                    <a:pt x="231"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7"/>
            <p:cNvSpPr/>
            <p:nvPr/>
          </p:nvSpPr>
          <p:spPr>
            <a:xfrm rot="1563036">
              <a:off x="3269370" y="4732531"/>
              <a:ext cx="8544" cy="8566"/>
            </a:xfrm>
            <a:custGeom>
              <a:avLst/>
              <a:gdLst/>
              <a:ahLst/>
              <a:cxnLst/>
              <a:rect l="l" t="t" r="r" b="b"/>
              <a:pathLst>
                <a:path w="377" h="378" extrusionOk="0">
                  <a:moveTo>
                    <a:pt x="188" y="1"/>
                  </a:moveTo>
                  <a:cubicBezTo>
                    <a:pt x="84" y="1"/>
                    <a:pt x="0" y="85"/>
                    <a:pt x="0" y="189"/>
                  </a:cubicBezTo>
                  <a:cubicBezTo>
                    <a:pt x="0" y="294"/>
                    <a:pt x="84" y="378"/>
                    <a:pt x="188" y="378"/>
                  </a:cubicBezTo>
                  <a:cubicBezTo>
                    <a:pt x="293" y="378"/>
                    <a:pt x="377" y="294"/>
                    <a:pt x="377" y="189"/>
                  </a:cubicBezTo>
                  <a:cubicBezTo>
                    <a:pt x="377" y="85"/>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7"/>
            <p:cNvSpPr/>
            <p:nvPr/>
          </p:nvSpPr>
          <p:spPr>
            <a:xfrm rot="1563036">
              <a:off x="3278970" y="4717175"/>
              <a:ext cx="8566" cy="8566"/>
            </a:xfrm>
            <a:custGeom>
              <a:avLst/>
              <a:gdLst/>
              <a:ahLst/>
              <a:cxnLst/>
              <a:rect l="l" t="t" r="r" b="b"/>
              <a:pathLst>
                <a:path w="378" h="378" extrusionOk="0">
                  <a:moveTo>
                    <a:pt x="189" y="1"/>
                  </a:moveTo>
                  <a:cubicBezTo>
                    <a:pt x="85" y="1"/>
                    <a:pt x="1" y="85"/>
                    <a:pt x="1" y="189"/>
                  </a:cubicBezTo>
                  <a:cubicBezTo>
                    <a:pt x="1" y="294"/>
                    <a:pt x="85" y="377"/>
                    <a:pt x="189" y="377"/>
                  </a:cubicBezTo>
                  <a:cubicBezTo>
                    <a:pt x="294" y="377"/>
                    <a:pt x="377" y="294"/>
                    <a:pt x="377" y="189"/>
                  </a:cubicBezTo>
                  <a:cubicBezTo>
                    <a:pt x="377" y="85"/>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7"/>
            <p:cNvSpPr/>
            <p:nvPr/>
          </p:nvSpPr>
          <p:spPr>
            <a:xfrm rot="1563036">
              <a:off x="3271699" y="4687768"/>
              <a:ext cx="8566" cy="8566"/>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7"/>
            <p:cNvSpPr/>
            <p:nvPr/>
          </p:nvSpPr>
          <p:spPr>
            <a:xfrm rot="1563036">
              <a:off x="3240857" y="4653701"/>
              <a:ext cx="8566" cy="8544"/>
            </a:xfrm>
            <a:custGeom>
              <a:avLst/>
              <a:gdLst/>
              <a:ahLst/>
              <a:cxnLst/>
              <a:rect l="l" t="t" r="r" b="b"/>
              <a:pathLst>
                <a:path w="378" h="377" extrusionOk="0">
                  <a:moveTo>
                    <a:pt x="189" y="0"/>
                  </a:moveTo>
                  <a:cubicBezTo>
                    <a:pt x="85" y="0"/>
                    <a:pt x="1" y="84"/>
                    <a:pt x="1" y="189"/>
                  </a:cubicBezTo>
                  <a:cubicBezTo>
                    <a:pt x="1" y="293"/>
                    <a:pt x="85" y="377"/>
                    <a:pt x="189" y="377"/>
                  </a:cubicBezTo>
                  <a:cubicBezTo>
                    <a:pt x="294" y="377"/>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7"/>
            <p:cNvSpPr/>
            <p:nvPr/>
          </p:nvSpPr>
          <p:spPr>
            <a:xfrm rot="1563036">
              <a:off x="3253859" y="4672691"/>
              <a:ext cx="8566" cy="8090"/>
            </a:xfrm>
            <a:custGeom>
              <a:avLst/>
              <a:gdLst/>
              <a:ahLst/>
              <a:cxnLst/>
              <a:rect l="l" t="t" r="r" b="b"/>
              <a:pathLst>
                <a:path w="378" h="357" extrusionOk="0">
                  <a:moveTo>
                    <a:pt x="189" y="1"/>
                  </a:moveTo>
                  <a:cubicBezTo>
                    <a:pt x="84" y="1"/>
                    <a:pt x="1" y="84"/>
                    <a:pt x="1" y="189"/>
                  </a:cubicBezTo>
                  <a:cubicBezTo>
                    <a:pt x="1" y="273"/>
                    <a:pt x="84" y="356"/>
                    <a:pt x="189" y="356"/>
                  </a:cubicBezTo>
                  <a:cubicBezTo>
                    <a:pt x="294" y="356"/>
                    <a:pt x="377" y="273"/>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7"/>
            <p:cNvSpPr/>
            <p:nvPr/>
          </p:nvSpPr>
          <p:spPr>
            <a:xfrm rot="1563036">
              <a:off x="3213721" y="4649803"/>
              <a:ext cx="8068" cy="8566"/>
            </a:xfrm>
            <a:custGeom>
              <a:avLst/>
              <a:gdLst/>
              <a:ahLst/>
              <a:cxnLst/>
              <a:rect l="l" t="t" r="r" b="b"/>
              <a:pathLst>
                <a:path w="356" h="378" extrusionOk="0">
                  <a:moveTo>
                    <a:pt x="188" y="1"/>
                  </a:moveTo>
                  <a:cubicBezTo>
                    <a:pt x="84" y="1"/>
                    <a:pt x="0" y="85"/>
                    <a:pt x="0" y="189"/>
                  </a:cubicBezTo>
                  <a:cubicBezTo>
                    <a:pt x="0" y="294"/>
                    <a:pt x="84" y="378"/>
                    <a:pt x="188" y="378"/>
                  </a:cubicBezTo>
                  <a:cubicBezTo>
                    <a:pt x="293" y="378"/>
                    <a:pt x="356" y="294"/>
                    <a:pt x="356" y="189"/>
                  </a:cubicBezTo>
                  <a:cubicBezTo>
                    <a:pt x="356" y="85"/>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7"/>
            <p:cNvSpPr/>
            <p:nvPr/>
          </p:nvSpPr>
          <p:spPr>
            <a:xfrm rot="1563036">
              <a:off x="3209344" y="4673102"/>
              <a:ext cx="8544" cy="8068"/>
            </a:xfrm>
            <a:custGeom>
              <a:avLst/>
              <a:gdLst/>
              <a:ahLst/>
              <a:cxnLst/>
              <a:rect l="l" t="t" r="r" b="b"/>
              <a:pathLst>
                <a:path w="377" h="356" extrusionOk="0">
                  <a:moveTo>
                    <a:pt x="188" y="0"/>
                  </a:moveTo>
                  <a:cubicBezTo>
                    <a:pt x="84" y="0"/>
                    <a:pt x="0" y="84"/>
                    <a:pt x="0" y="168"/>
                  </a:cubicBezTo>
                  <a:cubicBezTo>
                    <a:pt x="0" y="272"/>
                    <a:pt x="84" y="356"/>
                    <a:pt x="188" y="356"/>
                  </a:cubicBezTo>
                  <a:cubicBezTo>
                    <a:pt x="293" y="356"/>
                    <a:pt x="377" y="272"/>
                    <a:pt x="377" y="168"/>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7"/>
            <p:cNvSpPr/>
            <p:nvPr/>
          </p:nvSpPr>
          <p:spPr>
            <a:xfrm rot="1563036">
              <a:off x="3176873" y="4682057"/>
              <a:ext cx="8544" cy="8566"/>
            </a:xfrm>
            <a:custGeom>
              <a:avLst/>
              <a:gdLst/>
              <a:ahLst/>
              <a:cxnLst/>
              <a:rect l="l" t="t" r="r" b="b"/>
              <a:pathLst>
                <a:path w="377" h="378" extrusionOk="0">
                  <a:moveTo>
                    <a:pt x="188" y="1"/>
                  </a:moveTo>
                  <a:cubicBezTo>
                    <a:pt x="84" y="1"/>
                    <a:pt x="0" y="84"/>
                    <a:pt x="0" y="189"/>
                  </a:cubicBezTo>
                  <a:cubicBezTo>
                    <a:pt x="0" y="294"/>
                    <a:pt x="84" y="377"/>
                    <a:pt x="188" y="377"/>
                  </a:cubicBezTo>
                  <a:cubicBezTo>
                    <a:pt x="293" y="377"/>
                    <a:pt x="377" y="294"/>
                    <a:pt x="377" y="189"/>
                  </a:cubicBezTo>
                  <a:cubicBezTo>
                    <a:pt x="377" y="84"/>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7"/>
            <p:cNvSpPr/>
            <p:nvPr/>
          </p:nvSpPr>
          <p:spPr>
            <a:xfrm rot="1563036">
              <a:off x="3181643" y="4707068"/>
              <a:ext cx="8566" cy="8090"/>
            </a:xfrm>
            <a:custGeom>
              <a:avLst/>
              <a:gdLst/>
              <a:ahLst/>
              <a:cxnLst/>
              <a:rect l="l" t="t" r="r" b="b"/>
              <a:pathLst>
                <a:path w="378" h="357" extrusionOk="0">
                  <a:moveTo>
                    <a:pt x="189" y="0"/>
                  </a:moveTo>
                  <a:cubicBezTo>
                    <a:pt x="84" y="0"/>
                    <a:pt x="1" y="84"/>
                    <a:pt x="1" y="189"/>
                  </a:cubicBezTo>
                  <a:cubicBezTo>
                    <a:pt x="1" y="293"/>
                    <a:pt x="84" y="356"/>
                    <a:pt x="189" y="356"/>
                  </a:cubicBezTo>
                  <a:cubicBezTo>
                    <a:pt x="294" y="356"/>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7"/>
            <p:cNvSpPr/>
            <p:nvPr/>
          </p:nvSpPr>
          <p:spPr>
            <a:xfrm rot="1563036">
              <a:off x="3263308" y="4764292"/>
              <a:ext cx="8090" cy="8566"/>
            </a:xfrm>
            <a:custGeom>
              <a:avLst/>
              <a:gdLst/>
              <a:ahLst/>
              <a:cxnLst/>
              <a:rect l="l" t="t" r="r" b="b"/>
              <a:pathLst>
                <a:path w="357" h="378" extrusionOk="0">
                  <a:moveTo>
                    <a:pt x="168" y="1"/>
                  </a:moveTo>
                  <a:cubicBezTo>
                    <a:pt x="84" y="1"/>
                    <a:pt x="1" y="85"/>
                    <a:pt x="1" y="189"/>
                  </a:cubicBezTo>
                  <a:cubicBezTo>
                    <a:pt x="1" y="294"/>
                    <a:pt x="84" y="378"/>
                    <a:pt x="168" y="378"/>
                  </a:cubicBezTo>
                  <a:cubicBezTo>
                    <a:pt x="273" y="378"/>
                    <a:pt x="356" y="294"/>
                    <a:pt x="356" y="189"/>
                  </a:cubicBezTo>
                  <a:cubicBezTo>
                    <a:pt x="356" y="85"/>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7"/>
            <p:cNvSpPr/>
            <p:nvPr/>
          </p:nvSpPr>
          <p:spPr>
            <a:xfrm rot="1563036">
              <a:off x="3257489" y="4744128"/>
              <a:ext cx="8544" cy="8090"/>
            </a:xfrm>
            <a:custGeom>
              <a:avLst/>
              <a:gdLst/>
              <a:ahLst/>
              <a:cxnLst/>
              <a:rect l="l" t="t" r="r" b="b"/>
              <a:pathLst>
                <a:path w="377" h="357" extrusionOk="0">
                  <a:moveTo>
                    <a:pt x="188" y="0"/>
                  </a:moveTo>
                  <a:cubicBezTo>
                    <a:pt x="84" y="0"/>
                    <a:pt x="0" y="84"/>
                    <a:pt x="0" y="189"/>
                  </a:cubicBezTo>
                  <a:cubicBezTo>
                    <a:pt x="0" y="293"/>
                    <a:pt x="84" y="356"/>
                    <a:pt x="188" y="356"/>
                  </a:cubicBezTo>
                  <a:cubicBezTo>
                    <a:pt x="293" y="356"/>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7"/>
            <p:cNvSpPr/>
            <p:nvPr/>
          </p:nvSpPr>
          <p:spPr>
            <a:xfrm rot="1563036">
              <a:off x="3194800" y="4741491"/>
              <a:ext cx="8544" cy="8544"/>
            </a:xfrm>
            <a:custGeom>
              <a:avLst/>
              <a:gdLst/>
              <a:ahLst/>
              <a:cxnLst/>
              <a:rect l="l" t="t" r="r" b="b"/>
              <a:pathLst>
                <a:path w="377" h="377"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7"/>
            <p:cNvSpPr/>
            <p:nvPr/>
          </p:nvSpPr>
          <p:spPr>
            <a:xfrm rot="1563036">
              <a:off x="3240769" y="4781250"/>
              <a:ext cx="8090" cy="8566"/>
            </a:xfrm>
            <a:custGeom>
              <a:avLst/>
              <a:gdLst/>
              <a:ahLst/>
              <a:cxnLst/>
              <a:rect l="l" t="t" r="r" b="b"/>
              <a:pathLst>
                <a:path w="357" h="378" extrusionOk="0">
                  <a:moveTo>
                    <a:pt x="189" y="1"/>
                  </a:moveTo>
                  <a:cubicBezTo>
                    <a:pt x="84" y="1"/>
                    <a:pt x="1" y="85"/>
                    <a:pt x="1" y="189"/>
                  </a:cubicBezTo>
                  <a:cubicBezTo>
                    <a:pt x="1" y="294"/>
                    <a:pt x="84" y="377"/>
                    <a:pt x="189" y="377"/>
                  </a:cubicBezTo>
                  <a:cubicBezTo>
                    <a:pt x="273" y="377"/>
                    <a:pt x="357" y="294"/>
                    <a:pt x="357" y="189"/>
                  </a:cubicBezTo>
                  <a:cubicBezTo>
                    <a:pt x="357" y="85"/>
                    <a:pt x="27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7"/>
            <p:cNvSpPr/>
            <p:nvPr/>
          </p:nvSpPr>
          <p:spPr>
            <a:xfrm rot="1563036">
              <a:off x="3209377" y="4758013"/>
              <a:ext cx="8090" cy="8544"/>
            </a:xfrm>
            <a:custGeom>
              <a:avLst/>
              <a:gdLst/>
              <a:ahLst/>
              <a:cxnLst/>
              <a:rect l="l" t="t" r="r" b="b"/>
              <a:pathLst>
                <a:path w="357" h="377" extrusionOk="0">
                  <a:moveTo>
                    <a:pt x="189" y="0"/>
                  </a:moveTo>
                  <a:cubicBezTo>
                    <a:pt x="85" y="0"/>
                    <a:pt x="1" y="84"/>
                    <a:pt x="1" y="188"/>
                  </a:cubicBezTo>
                  <a:cubicBezTo>
                    <a:pt x="1" y="293"/>
                    <a:pt x="85" y="377"/>
                    <a:pt x="189" y="377"/>
                  </a:cubicBezTo>
                  <a:cubicBezTo>
                    <a:pt x="294" y="377"/>
                    <a:pt x="357" y="293"/>
                    <a:pt x="357" y="188"/>
                  </a:cubicBezTo>
                  <a:cubicBezTo>
                    <a:pt x="35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7"/>
            <p:cNvSpPr/>
            <p:nvPr/>
          </p:nvSpPr>
          <p:spPr>
            <a:xfrm rot="1563036">
              <a:off x="3173316" y="4735741"/>
              <a:ext cx="8566" cy="8566"/>
            </a:xfrm>
            <a:custGeom>
              <a:avLst/>
              <a:gdLst/>
              <a:ahLst/>
              <a:cxnLst/>
              <a:rect l="l" t="t" r="r" b="b"/>
              <a:pathLst>
                <a:path w="378" h="378" extrusionOk="0">
                  <a:moveTo>
                    <a:pt x="189" y="1"/>
                  </a:moveTo>
                  <a:cubicBezTo>
                    <a:pt x="84" y="1"/>
                    <a:pt x="1" y="84"/>
                    <a:pt x="1" y="189"/>
                  </a:cubicBezTo>
                  <a:cubicBezTo>
                    <a:pt x="1" y="294"/>
                    <a:pt x="84" y="377"/>
                    <a:pt x="189" y="377"/>
                  </a:cubicBezTo>
                  <a:cubicBezTo>
                    <a:pt x="294" y="377"/>
                    <a:pt x="377" y="294"/>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7"/>
            <p:cNvSpPr/>
            <p:nvPr/>
          </p:nvSpPr>
          <p:spPr>
            <a:xfrm rot="1563036">
              <a:off x="3209711" y="4694542"/>
              <a:ext cx="42220" cy="42696"/>
            </a:xfrm>
            <a:custGeom>
              <a:avLst/>
              <a:gdLst/>
              <a:ahLst/>
              <a:cxnLst/>
              <a:rect l="l" t="t" r="r" b="b"/>
              <a:pathLst>
                <a:path w="1863" h="1884" extrusionOk="0">
                  <a:moveTo>
                    <a:pt x="921" y="1"/>
                  </a:moveTo>
                  <a:cubicBezTo>
                    <a:pt x="419" y="1"/>
                    <a:pt x="1" y="419"/>
                    <a:pt x="1" y="942"/>
                  </a:cubicBezTo>
                  <a:cubicBezTo>
                    <a:pt x="1" y="1465"/>
                    <a:pt x="419" y="1884"/>
                    <a:pt x="921" y="1884"/>
                  </a:cubicBezTo>
                  <a:cubicBezTo>
                    <a:pt x="1444" y="1884"/>
                    <a:pt x="1863" y="1465"/>
                    <a:pt x="1863" y="942"/>
                  </a:cubicBezTo>
                  <a:cubicBezTo>
                    <a:pt x="1863" y="419"/>
                    <a:pt x="1444" y="1"/>
                    <a:pt x="92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7"/>
            <p:cNvSpPr/>
            <p:nvPr/>
          </p:nvSpPr>
          <p:spPr>
            <a:xfrm rot="1563036">
              <a:off x="1408701" y="3665929"/>
              <a:ext cx="338575" cy="327086"/>
            </a:xfrm>
            <a:custGeom>
              <a:avLst/>
              <a:gdLst/>
              <a:ahLst/>
              <a:cxnLst/>
              <a:rect l="l" t="t" r="r" b="b"/>
              <a:pathLst>
                <a:path w="14940" h="14433" extrusionOk="0">
                  <a:moveTo>
                    <a:pt x="6319" y="1"/>
                  </a:moveTo>
                  <a:cubicBezTo>
                    <a:pt x="4352" y="1"/>
                    <a:pt x="2741" y="1717"/>
                    <a:pt x="2741" y="3830"/>
                  </a:cubicBezTo>
                  <a:cubicBezTo>
                    <a:pt x="2741" y="3872"/>
                    <a:pt x="2762" y="3935"/>
                    <a:pt x="2762" y="3976"/>
                  </a:cubicBezTo>
                  <a:cubicBezTo>
                    <a:pt x="1172" y="4416"/>
                    <a:pt x="21" y="5776"/>
                    <a:pt x="21" y="7387"/>
                  </a:cubicBezTo>
                  <a:cubicBezTo>
                    <a:pt x="0" y="9270"/>
                    <a:pt x="1590" y="10839"/>
                    <a:pt x="3578" y="10965"/>
                  </a:cubicBezTo>
                  <a:cubicBezTo>
                    <a:pt x="3641" y="12409"/>
                    <a:pt x="4457" y="13706"/>
                    <a:pt x="5817" y="14208"/>
                  </a:cubicBezTo>
                  <a:cubicBezTo>
                    <a:pt x="6213" y="14360"/>
                    <a:pt x="6621" y="14433"/>
                    <a:pt x="7025" y="14433"/>
                  </a:cubicBezTo>
                  <a:cubicBezTo>
                    <a:pt x="8288" y="14433"/>
                    <a:pt x="9514" y="13728"/>
                    <a:pt x="10211" y="12555"/>
                  </a:cubicBezTo>
                  <a:cubicBezTo>
                    <a:pt x="10483" y="12611"/>
                    <a:pt x="10754" y="12638"/>
                    <a:pt x="11021" y="12638"/>
                  </a:cubicBezTo>
                  <a:cubicBezTo>
                    <a:pt x="12563" y="12638"/>
                    <a:pt x="13959" y="11740"/>
                    <a:pt x="14459" y="10295"/>
                  </a:cubicBezTo>
                  <a:cubicBezTo>
                    <a:pt x="14835" y="9207"/>
                    <a:pt x="14626" y="8057"/>
                    <a:pt x="13998" y="7136"/>
                  </a:cubicBezTo>
                  <a:cubicBezTo>
                    <a:pt x="14940" y="5483"/>
                    <a:pt x="14584" y="3432"/>
                    <a:pt x="13119" y="2344"/>
                  </a:cubicBezTo>
                  <a:cubicBezTo>
                    <a:pt x="12513" y="1905"/>
                    <a:pt x="11806" y="1695"/>
                    <a:pt x="11094" y="1695"/>
                  </a:cubicBezTo>
                  <a:cubicBezTo>
                    <a:pt x="10551" y="1695"/>
                    <a:pt x="10006" y="1816"/>
                    <a:pt x="9500" y="2052"/>
                  </a:cubicBezTo>
                  <a:cubicBezTo>
                    <a:pt x="8893" y="838"/>
                    <a:pt x="7700" y="1"/>
                    <a:pt x="6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7"/>
            <p:cNvSpPr/>
            <p:nvPr/>
          </p:nvSpPr>
          <p:spPr>
            <a:xfrm rot="1563036">
              <a:off x="1504995" y="3761186"/>
              <a:ext cx="147962" cy="136858"/>
            </a:xfrm>
            <a:custGeom>
              <a:avLst/>
              <a:gdLst/>
              <a:ahLst/>
              <a:cxnLst/>
              <a:rect l="l" t="t" r="r" b="b"/>
              <a:pathLst>
                <a:path w="6529" h="6039" extrusionOk="0">
                  <a:moveTo>
                    <a:pt x="3566" y="0"/>
                  </a:moveTo>
                  <a:cubicBezTo>
                    <a:pt x="3035" y="0"/>
                    <a:pt x="2501" y="289"/>
                    <a:pt x="2177" y="797"/>
                  </a:cubicBezTo>
                  <a:cubicBezTo>
                    <a:pt x="2177" y="818"/>
                    <a:pt x="2177" y="839"/>
                    <a:pt x="2156" y="860"/>
                  </a:cubicBezTo>
                  <a:cubicBezTo>
                    <a:pt x="2003" y="816"/>
                    <a:pt x="1847" y="795"/>
                    <a:pt x="1694" y="795"/>
                  </a:cubicBezTo>
                  <a:cubicBezTo>
                    <a:pt x="1179" y="795"/>
                    <a:pt x="694" y="1036"/>
                    <a:pt x="419" y="1487"/>
                  </a:cubicBezTo>
                  <a:cubicBezTo>
                    <a:pt x="1" y="2157"/>
                    <a:pt x="231" y="3057"/>
                    <a:pt x="921" y="3559"/>
                  </a:cubicBezTo>
                  <a:cubicBezTo>
                    <a:pt x="608" y="4082"/>
                    <a:pt x="628" y="4730"/>
                    <a:pt x="1005" y="5212"/>
                  </a:cubicBezTo>
                  <a:cubicBezTo>
                    <a:pt x="1285" y="5585"/>
                    <a:pt x="1719" y="5780"/>
                    <a:pt x="2175" y="5780"/>
                  </a:cubicBezTo>
                  <a:cubicBezTo>
                    <a:pt x="2434" y="5780"/>
                    <a:pt x="2701" y="5717"/>
                    <a:pt x="2951" y="5588"/>
                  </a:cubicBezTo>
                  <a:cubicBezTo>
                    <a:pt x="3259" y="5885"/>
                    <a:pt x="3661" y="6039"/>
                    <a:pt x="4058" y="6039"/>
                  </a:cubicBezTo>
                  <a:cubicBezTo>
                    <a:pt x="4388" y="6039"/>
                    <a:pt x="4714" y="5932"/>
                    <a:pt x="4981" y="5714"/>
                  </a:cubicBezTo>
                  <a:cubicBezTo>
                    <a:pt x="5357" y="5400"/>
                    <a:pt x="5525" y="4940"/>
                    <a:pt x="5504" y="4479"/>
                  </a:cubicBezTo>
                  <a:cubicBezTo>
                    <a:pt x="6194" y="4082"/>
                    <a:pt x="6529" y="3266"/>
                    <a:pt x="6236" y="2554"/>
                  </a:cubicBezTo>
                  <a:cubicBezTo>
                    <a:pt x="6027" y="2031"/>
                    <a:pt x="5546" y="1717"/>
                    <a:pt x="5002" y="1655"/>
                  </a:cubicBezTo>
                  <a:cubicBezTo>
                    <a:pt x="5064" y="1090"/>
                    <a:pt x="4813" y="525"/>
                    <a:pt x="4311" y="211"/>
                  </a:cubicBezTo>
                  <a:cubicBezTo>
                    <a:pt x="4079" y="68"/>
                    <a:pt x="3823" y="0"/>
                    <a:pt x="35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7"/>
            <p:cNvSpPr/>
            <p:nvPr/>
          </p:nvSpPr>
          <p:spPr>
            <a:xfrm rot="1563036">
              <a:off x="1591541" y="3802795"/>
              <a:ext cx="54095" cy="40611"/>
            </a:xfrm>
            <a:custGeom>
              <a:avLst/>
              <a:gdLst/>
              <a:ahLst/>
              <a:cxnLst/>
              <a:rect l="l" t="t" r="r" b="b"/>
              <a:pathLst>
                <a:path w="2387" h="1792" extrusionOk="0">
                  <a:moveTo>
                    <a:pt x="2266" y="0"/>
                  </a:moveTo>
                  <a:cubicBezTo>
                    <a:pt x="2229" y="0"/>
                    <a:pt x="2190" y="15"/>
                    <a:pt x="2177" y="55"/>
                  </a:cubicBezTo>
                  <a:cubicBezTo>
                    <a:pt x="1800" y="724"/>
                    <a:pt x="106" y="1582"/>
                    <a:pt x="85" y="1582"/>
                  </a:cubicBezTo>
                  <a:cubicBezTo>
                    <a:pt x="43" y="1603"/>
                    <a:pt x="1" y="1666"/>
                    <a:pt x="43" y="1728"/>
                  </a:cubicBezTo>
                  <a:cubicBezTo>
                    <a:pt x="64" y="1770"/>
                    <a:pt x="106" y="1791"/>
                    <a:pt x="126" y="1791"/>
                  </a:cubicBezTo>
                  <a:cubicBezTo>
                    <a:pt x="147" y="1791"/>
                    <a:pt x="168" y="1791"/>
                    <a:pt x="189" y="1770"/>
                  </a:cubicBezTo>
                  <a:cubicBezTo>
                    <a:pt x="252" y="1728"/>
                    <a:pt x="1968" y="891"/>
                    <a:pt x="2365" y="159"/>
                  </a:cubicBezTo>
                  <a:cubicBezTo>
                    <a:pt x="2386" y="96"/>
                    <a:pt x="2386" y="34"/>
                    <a:pt x="2323" y="13"/>
                  </a:cubicBezTo>
                  <a:cubicBezTo>
                    <a:pt x="2308" y="5"/>
                    <a:pt x="2287" y="0"/>
                    <a:pt x="226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7"/>
            <p:cNvSpPr/>
            <p:nvPr/>
          </p:nvSpPr>
          <p:spPr>
            <a:xfrm rot="1563036">
              <a:off x="1564068" y="3848496"/>
              <a:ext cx="44124" cy="50764"/>
            </a:xfrm>
            <a:custGeom>
              <a:avLst/>
              <a:gdLst/>
              <a:ahLst/>
              <a:cxnLst/>
              <a:rect l="l" t="t" r="r" b="b"/>
              <a:pathLst>
                <a:path w="1947" h="2240" extrusionOk="0">
                  <a:moveTo>
                    <a:pt x="105" y="1"/>
                  </a:moveTo>
                  <a:cubicBezTo>
                    <a:pt x="42" y="1"/>
                    <a:pt x="0" y="64"/>
                    <a:pt x="0" y="106"/>
                  </a:cubicBezTo>
                  <a:cubicBezTo>
                    <a:pt x="0" y="126"/>
                    <a:pt x="126" y="1758"/>
                    <a:pt x="1800" y="2240"/>
                  </a:cubicBezTo>
                  <a:lnTo>
                    <a:pt x="1821" y="2240"/>
                  </a:lnTo>
                  <a:cubicBezTo>
                    <a:pt x="1862" y="2240"/>
                    <a:pt x="1925" y="2219"/>
                    <a:pt x="1925" y="2177"/>
                  </a:cubicBezTo>
                  <a:cubicBezTo>
                    <a:pt x="1946" y="2114"/>
                    <a:pt x="1904" y="2051"/>
                    <a:pt x="1862" y="2030"/>
                  </a:cubicBezTo>
                  <a:cubicBezTo>
                    <a:pt x="335" y="1591"/>
                    <a:pt x="230" y="168"/>
                    <a:pt x="230" y="106"/>
                  </a:cubicBezTo>
                  <a:cubicBezTo>
                    <a:pt x="209" y="43"/>
                    <a:pt x="168" y="1"/>
                    <a:pt x="10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7"/>
            <p:cNvSpPr/>
            <p:nvPr/>
          </p:nvSpPr>
          <p:spPr>
            <a:xfrm rot="1563036">
              <a:off x="1574876" y="3853556"/>
              <a:ext cx="49812" cy="25812"/>
            </a:xfrm>
            <a:custGeom>
              <a:avLst/>
              <a:gdLst/>
              <a:ahLst/>
              <a:cxnLst/>
              <a:rect l="l" t="t" r="r" b="b"/>
              <a:pathLst>
                <a:path w="2198" h="1139" extrusionOk="0">
                  <a:moveTo>
                    <a:pt x="134" y="1"/>
                  </a:moveTo>
                  <a:cubicBezTo>
                    <a:pt x="103" y="1"/>
                    <a:pt x="73" y="20"/>
                    <a:pt x="42" y="51"/>
                  </a:cubicBezTo>
                  <a:cubicBezTo>
                    <a:pt x="21" y="72"/>
                    <a:pt x="0" y="134"/>
                    <a:pt x="21" y="176"/>
                  </a:cubicBezTo>
                  <a:cubicBezTo>
                    <a:pt x="502" y="1013"/>
                    <a:pt x="1360" y="1139"/>
                    <a:pt x="1800" y="1139"/>
                  </a:cubicBezTo>
                  <a:cubicBezTo>
                    <a:pt x="1988" y="1139"/>
                    <a:pt x="2093" y="1118"/>
                    <a:pt x="2093" y="1118"/>
                  </a:cubicBezTo>
                  <a:cubicBezTo>
                    <a:pt x="2155" y="1118"/>
                    <a:pt x="2197" y="1055"/>
                    <a:pt x="2197" y="992"/>
                  </a:cubicBezTo>
                  <a:cubicBezTo>
                    <a:pt x="2180" y="941"/>
                    <a:pt x="2149" y="903"/>
                    <a:pt x="2103" y="903"/>
                  </a:cubicBezTo>
                  <a:cubicBezTo>
                    <a:pt x="2093" y="903"/>
                    <a:pt x="2083" y="905"/>
                    <a:pt x="2072" y="909"/>
                  </a:cubicBezTo>
                  <a:cubicBezTo>
                    <a:pt x="2052" y="909"/>
                    <a:pt x="1944" y="924"/>
                    <a:pt x="1785" y="924"/>
                  </a:cubicBezTo>
                  <a:cubicBezTo>
                    <a:pt x="1429" y="924"/>
                    <a:pt x="818" y="844"/>
                    <a:pt x="398" y="323"/>
                  </a:cubicBezTo>
                  <a:lnTo>
                    <a:pt x="398" y="323"/>
                  </a:lnTo>
                  <a:cubicBezTo>
                    <a:pt x="586" y="370"/>
                    <a:pt x="857" y="429"/>
                    <a:pt x="1166" y="429"/>
                  </a:cubicBezTo>
                  <a:cubicBezTo>
                    <a:pt x="1269" y="429"/>
                    <a:pt x="1376" y="422"/>
                    <a:pt x="1486" y="406"/>
                  </a:cubicBezTo>
                  <a:cubicBezTo>
                    <a:pt x="1549" y="406"/>
                    <a:pt x="1590" y="365"/>
                    <a:pt x="1590" y="302"/>
                  </a:cubicBezTo>
                  <a:cubicBezTo>
                    <a:pt x="1570" y="239"/>
                    <a:pt x="1528" y="197"/>
                    <a:pt x="1465" y="197"/>
                  </a:cubicBezTo>
                  <a:cubicBezTo>
                    <a:pt x="1373" y="208"/>
                    <a:pt x="1282" y="213"/>
                    <a:pt x="1194" y="213"/>
                  </a:cubicBezTo>
                  <a:cubicBezTo>
                    <a:pt x="623" y="213"/>
                    <a:pt x="168" y="9"/>
                    <a:pt x="168" y="9"/>
                  </a:cubicBezTo>
                  <a:cubicBezTo>
                    <a:pt x="156" y="3"/>
                    <a:pt x="145" y="1"/>
                    <a:pt x="134"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7"/>
            <p:cNvSpPr/>
            <p:nvPr/>
          </p:nvSpPr>
          <p:spPr>
            <a:xfrm rot="1563036">
              <a:off x="1592983" y="3827194"/>
              <a:ext cx="38911" cy="25654"/>
            </a:xfrm>
            <a:custGeom>
              <a:avLst/>
              <a:gdLst/>
              <a:ahLst/>
              <a:cxnLst/>
              <a:rect l="l" t="t" r="r" b="b"/>
              <a:pathLst>
                <a:path w="1717" h="1132" extrusionOk="0">
                  <a:moveTo>
                    <a:pt x="1593" y="1"/>
                  </a:moveTo>
                  <a:cubicBezTo>
                    <a:pt x="1572" y="1"/>
                    <a:pt x="1550" y="8"/>
                    <a:pt x="1528" y="23"/>
                  </a:cubicBezTo>
                  <a:cubicBezTo>
                    <a:pt x="796" y="420"/>
                    <a:pt x="63" y="797"/>
                    <a:pt x="63" y="797"/>
                  </a:cubicBezTo>
                  <a:cubicBezTo>
                    <a:pt x="21" y="818"/>
                    <a:pt x="0" y="859"/>
                    <a:pt x="0" y="901"/>
                  </a:cubicBezTo>
                  <a:cubicBezTo>
                    <a:pt x="0" y="943"/>
                    <a:pt x="21" y="985"/>
                    <a:pt x="63" y="985"/>
                  </a:cubicBezTo>
                  <a:cubicBezTo>
                    <a:pt x="84" y="1006"/>
                    <a:pt x="419" y="1131"/>
                    <a:pt x="858" y="1131"/>
                  </a:cubicBezTo>
                  <a:cubicBezTo>
                    <a:pt x="1088" y="1131"/>
                    <a:pt x="1340" y="1090"/>
                    <a:pt x="1570" y="985"/>
                  </a:cubicBezTo>
                  <a:cubicBezTo>
                    <a:pt x="1632" y="964"/>
                    <a:pt x="1653" y="901"/>
                    <a:pt x="1632" y="859"/>
                  </a:cubicBezTo>
                  <a:cubicBezTo>
                    <a:pt x="1617" y="812"/>
                    <a:pt x="1578" y="789"/>
                    <a:pt x="1532" y="789"/>
                  </a:cubicBezTo>
                  <a:cubicBezTo>
                    <a:pt x="1517" y="789"/>
                    <a:pt x="1502" y="791"/>
                    <a:pt x="1486" y="797"/>
                  </a:cubicBezTo>
                  <a:cubicBezTo>
                    <a:pt x="1278" y="884"/>
                    <a:pt x="1064" y="915"/>
                    <a:pt x="869" y="915"/>
                  </a:cubicBezTo>
                  <a:cubicBezTo>
                    <a:pt x="691" y="915"/>
                    <a:pt x="528" y="889"/>
                    <a:pt x="398" y="859"/>
                  </a:cubicBezTo>
                  <a:cubicBezTo>
                    <a:pt x="691" y="713"/>
                    <a:pt x="1172" y="462"/>
                    <a:pt x="1632" y="211"/>
                  </a:cubicBezTo>
                  <a:cubicBezTo>
                    <a:pt x="1695" y="169"/>
                    <a:pt x="1716" y="106"/>
                    <a:pt x="1674" y="64"/>
                  </a:cubicBezTo>
                  <a:cubicBezTo>
                    <a:pt x="1661" y="24"/>
                    <a:pt x="1630" y="1"/>
                    <a:pt x="159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7"/>
            <p:cNvSpPr/>
            <p:nvPr/>
          </p:nvSpPr>
          <p:spPr>
            <a:xfrm rot="1563036">
              <a:off x="1553146" y="3774751"/>
              <a:ext cx="39364" cy="40974"/>
            </a:xfrm>
            <a:custGeom>
              <a:avLst/>
              <a:gdLst/>
              <a:ahLst/>
              <a:cxnLst/>
              <a:rect l="l" t="t" r="r" b="b"/>
              <a:pathLst>
                <a:path w="1737" h="1808" extrusionOk="0">
                  <a:moveTo>
                    <a:pt x="139" y="0"/>
                  </a:moveTo>
                  <a:cubicBezTo>
                    <a:pt x="95" y="0"/>
                    <a:pt x="58" y="20"/>
                    <a:pt x="42" y="50"/>
                  </a:cubicBezTo>
                  <a:cubicBezTo>
                    <a:pt x="0" y="113"/>
                    <a:pt x="21" y="176"/>
                    <a:pt x="84" y="197"/>
                  </a:cubicBezTo>
                  <a:cubicBezTo>
                    <a:pt x="105" y="197"/>
                    <a:pt x="1402" y="929"/>
                    <a:pt x="1507" y="1724"/>
                  </a:cubicBezTo>
                  <a:cubicBezTo>
                    <a:pt x="1507" y="1787"/>
                    <a:pt x="1570" y="1808"/>
                    <a:pt x="1611" y="1808"/>
                  </a:cubicBezTo>
                  <a:lnTo>
                    <a:pt x="1632" y="1808"/>
                  </a:lnTo>
                  <a:cubicBezTo>
                    <a:pt x="1695" y="1808"/>
                    <a:pt x="1737" y="1745"/>
                    <a:pt x="1716" y="1703"/>
                  </a:cubicBezTo>
                  <a:cubicBezTo>
                    <a:pt x="1591" y="783"/>
                    <a:pt x="251" y="29"/>
                    <a:pt x="189" y="9"/>
                  </a:cubicBezTo>
                  <a:cubicBezTo>
                    <a:pt x="172" y="3"/>
                    <a:pt x="155" y="0"/>
                    <a:pt x="139"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7"/>
            <p:cNvSpPr/>
            <p:nvPr/>
          </p:nvSpPr>
          <p:spPr>
            <a:xfrm rot="1563036">
              <a:off x="1590994" y="3793717"/>
              <a:ext cx="28940" cy="46616"/>
            </a:xfrm>
            <a:custGeom>
              <a:avLst/>
              <a:gdLst/>
              <a:ahLst/>
              <a:cxnLst/>
              <a:rect l="l" t="t" r="r" b="b"/>
              <a:pathLst>
                <a:path w="1277" h="2057" extrusionOk="0">
                  <a:moveTo>
                    <a:pt x="222" y="1"/>
                  </a:moveTo>
                  <a:cubicBezTo>
                    <a:pt x="211" y="1"/>
                    <a:pt x="200" y="2"/>
                    <a:pt x="189" y="6"/>
                  </a:cubicBezTo>
                  <a:cubicBezTo>
                    <a:pt x="126" y="6"/>
                    <a:pt x="105" y="69"/>
                    <a:pt x="105" y="132"/>
                  </a:cubicBezTo>
                  <a:cubicBezTo>
                    <a:pt x="293" y="927"/>
                    <a:pt x="21" y="1910"/>
                    <a:pt x="0" y="1931"/>
                  </a:cubicBezTo>
                  <a:cubicBezTo>
                    <a:pt x="0" y="1973"/>
                    <a:pt x="21" y="2015"/>
                    <a:pt x="63" y="2057"/>
                  </a:cubicBezTo>
                  <a:lnTo>
                    <a:pt x="105" y="2057"/>
                  </a:lnTo>
                  <a:cubicBezTo>
                    <a:pt x="147" y="2057"/>
                    <a:pt x="168" y="2057"/>
                    <a:pt x="189" y="2036"/>
                  </a:cubicBezTo>
                  <a:cubicBezTo>
                    <a:pt x="691" y="1534"/>
                    <a:pt x="1235" y="466"/>
                    <a:pt x="1256" y="425"/>
                  </a:cubicBezTo>
                  <a:cubicBezTo>
                    <a:pt x="1277" y="362"/>
                    <a:pt x="1256" y="299"/>
                    <a:pt x="1193" y="278"/>
                  </a:cubicBezTo>
                  <a:cubicBezTo>
                    <a:pt x="1178" y="263"/>
                    <a:pt x="1161" y="256"/>
                    <a:pt x="1143" y="256"/>
                  </a:cubicBezTo>
                  <a:cubicBezTo>
                    <a:pt x="1112" y="256"/>
                    <a:pt x="1081" y="279"/>
                    <a:pt x="1067" y="320"/>
                  </a:cubicBezTo>
                  <a:cubicBezTo>
                    <a:pt x="1046" y="320"/>
                    <a:pt x="691" y="1031"/>
                    <a:pt x="314" y="1554"/>
                  </a:cubicBezTo>
                  <a:cubicBezTo>
                    <a:pt x="377" y="1157"/>
                    <a:pt x="440" y="592"/>
                    <a:pt x="314" y="90"/>
                  </a:cubicBezTo>
                  <a:cubicBezTo>
                    <a:pt x="314" y="38"/>
                    <a:pt x="272" y="1"/>
                    <a:pt x="222"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7"/>
            <p:cNvSpPr/>
            <p:nvPr/>
          </p:nvSpPr>
          <p:spPr>
            <a:xfrm rot="1563036">
              <a:off x="1527400" y="3827265"/>
              <a:ext cx="39364" cy="41313"/>
            </a:xfrm>
            <a:custGeom>
              <a:avLst/>
              <a:gdLst/>
              <a:ahLst/>
              <a:cxnLst/>
              <a:rect l="l" t="t" r="r" b="b"/>
              <a:pathLst>
                <a:path w="1737" h="1823" extrusionOk="0">
                  <a:moveTo>
                    <a:pt x="1594" y="0"/>
                  </a:moveTo>
                  <a:cubicBezTo>
                    <a:pt x="1011" y="0"/>
                    <a:pt x="206" y="1368"/>
                    <a:pt x="42" y="1655"/>
                  </a:cubicBezTo>
                  <a:cubicBezTo>
                    <a:pt x="0" y="1697"/>
                    <a:pt x="21" y="1781"/>
                    <a:pt x="84" y="1802"/>
                  </a:cubicBezTo>
                  <a:cubicBezTo>
                    <a:pt x="105" y="1802"/>
                    <a:pt x="126" y="1822"/>
                    <a:pt x="126" y="1822"/>
                  </a:cubicBezTo>
                  <a:cubicBezTo>
                    <a:pt x="168" y="1822"/>
                    <a:pt x="210" y="1802"/>
                    <a:pt x="231" y="1760"/>
                  </a:cubicBezTo>
                  <a:cubicBezTo>
                    <a:pt x="565" y="1153"/>
                    <a:pt x="1235" y="211"/>
                    <a:pt x="1591" y="211"/>
                  </a:cubicBezTo>
                  <a:lnTo>
                    <a:pt x="1611" y="211"/>
                  </a:lnTo>
                  <a:cubicBezTo>
                    <a:pt x="1674" y="211"/>
                    <a:pt x="1716" y="170"/>
                    <a:pt x="1716" y="107"/>
                  </a:cubicBezTo>
                  <a:cubicBezTo>
                    <a:pt x="1737" y="44"/>
                    <a:pt x="1695" y="2"/>
                    <a:pt x="1632" y="2"/>
                  </a:cubicBezTo>
                  <a:cubicBezTo>
                    <a:pt x="1620" y="1"/>
                    <a:pt x="1607" y="0"/>
                    <a:pt x="159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7"/>
            <p:cNvSpPr/>
            <p:nvPr/>
          </p:nvSpPr>
          <p:spPr>
            <a:xfrm rot="1563036">
              <a:off x="1525037" y="3808272"/>
              <a:ext cx="55500" cy="8476"/>
            </a:xfrm>
            <a:custGeom>
              <a:avLst/>
              <a:gdLst/>
              <a:ahLst/>
              <a:cxnLst/>
              <a:rect l="l" t="t" r="r" b="b"/>
              <a:pathLst>
                <a:path w="2449" h="374" extrusionOk="0">
                  <a:moveTo>
                    <a:pt x="1497" y="1"/>
                  </a:moveTo>
                  <a:cubicBezTo>
                    <a:pt x="793" y="1"/>
                    <a:pt x="128" y="150"/>
                    <a:pt x="84" y="164"/>
                  </a:cubicBezTo>
                  <a:cubicBezTo>
                    <a:pt x="42" y="185"/>
                    <a:pt x="0" y="248"/>
                    <a:pt x="21" y="290"/>
                  </a:cubicBezTo>
                  <a:cubicBezTo>
                    <a:pt x="21" y="353"/>
                    <a:pt x="63" y="374"/>
                    <a:pt x="126" y="374"/>
                  </a:cubicBezTo>
                  <a:lnTo>
                    <a:pt x="147" y="374"/>
                  </a:lnTo>
                  <a:cubicBezTo>
                    <a:pt x="147" y="374"/>
                    <a:pt x="819" y="214"/>
                    <a:pt x="1509" y="214"/>
                  </a:cubicBezTo>
                  <a:cubicBezTo>
                    <a:pt x="1784" y="214"/>
                    <a:pt x="2063" y="239"/>
                    <a:pt x="2302" y="311"/>
                  </a:cubicBezTo>
                  <a:cubicBezTo>
                    <a:pt x="2313" y="315"/>
                    <a:pt x="2324" y="316"/>
                    <a:pt x="2333" y="316"/>
                  </a:cubicBezTo>
                  <a:cubicBezTo>
                    <a:pt x="2379" y="316"/>
                    <a:pt x="2410" y="279"/>
                    <a:pt x="2427" y="227"/>
                  </a:cubicBezTo>
                  <a:cubicBezTo>
                    <a:pt x="2448" y="164"/>
                    <a:pt x="2407" y="123"/>
                    <a:pt x="2365" y="102"/>
                  </a:cubicBezTo>
                  <a:cubicBezTo>
                    <a:pt x="2098" y="27"/>
                    <a:pt x="1794" y="1"/>
                    <a:pt x="1497"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7"/>
            <p:cNvSpPr/>
            <p:nvPr/>
          </p:nvSpPr>
          <p:spPr>
            <a:xfrm rot="1563036">
              <a:off x="1532931" y="3819294"/>
              <a:ext cx="49336" cy="21756"/>
            </a:xfrm>
            <a:custGeom>
              <a:avLst/>
              <a:gdLst/>
              <a:ahLst/>
              <a:cxnLst/>
              <a:rect l="l" t="t" r="r" b="b"/>
              <a:pathLst>
                <a:path w="2177" h="960" extrusionOk="0">
                  <a:moveTo>
                    <a:pt x="1916" y="1"/>
                  </a:moveTo>
                  <a:cubicBezTo>
                    <a:pt x="1400" y="1"/>
                    <a:pt x="226" y="570"/>
                    <a:pt x="43" y="771"/>
                  </a:cubicBezTo>
                  <a:cubicBezTo>
                    <a:pt x="1" y="813"/>
                    <a:pt x="1" y="876"/>
                    <a:pt x="43" y="918"/>
                  </a:cubicBezTo>
                  <a:cubicBezTo>
                    <a:pt x="64" y="938"/>
                    <a:pt x="106" y="959"/>
                    <a:pt x="126" y="959"/>
                  </a:cubicBezTo>
                  <a:cubicBezTo>
                    <a:pt x="147" y="959"/>
                    <a:pt x="189" y="938"/>
                    <a:pt x="210" y="918"/>
                  </a:cubicBezTo>
                  <a:cubicBezTo>
                    <a:pt x="381" y="728"/>
                    <a:pt x="1535" y="210"/>
                    <a:pt x="1903" y="210"/>
                  </a:cubicBezTo>
                  <a:cubicBezTo>
                    <a:pt x="1940" y="210"/>
                    <a:pt x="1969" y="215"/>
                    <a:pt x="1989" y="227"/>
                  </a:cubicBezTo>
                  <a:cubicBezTo>
                    <a:pt x="2004" y="235"/>
                    <a:pt x="2025" y="240"/>
                    <a:pt x="2046" y="240"/>
                  </a:cubicBezTo>
                  <a:cubicBezTo>
                    <a:pt x="2083" y="240"/>
                    <a:pt x="2122" y="225"/>
                    <a:pt x="2135" y="185"/>
                  </a:cubicBezTo>
                  <a:cubicBezTo>
                    <a:pt x="2177" y="143"/>
                    <a:pt x="2156" y="81"/>
                    <a:pt x="2093" y="39"/>
                  </a:cubicBezTo>
                  <a:cubicBezTo>
                    <a:pt x="2051" y="12"/>
                    <a:pt x="1991" y="1"/>
                    <a:pt x="1916"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7"/>
            <p:cNvSpPr/>
            <p:nvPr/>
          </p:nvSpPr>
          <p:spPr>
            <a:xfrm rot="1563036">
              <a:off x="1546415" y="3831408"/>
              <a:ext cx="28487" cy="47659"/>
            </a:xfrm>
            <a:custGeom>
              <a:avLst/>
              <a:gdLst/>
              <a:ahLst/>
              <a:cxnLst/>
              <a:rect l="l" t="t" r="r" b="b"/>
              <a:pathLst>
                <a:path w="1257" h="2103" extrusionOk="0">
                  <a:moveTo>
                    <a:pt x="901" y="0"/>
                  </a:moveTo>
                  <a:cubicBezTo>
                    <a:pt x="880" y="0"/>
                    <a:pt x="859" y="10"/>
                    <a:pt x="838" y="31"/>
                  </a:cubicBezTo>
                  <a:cubicBezTo>
                    <a:pt x="796" y="73"/>
                    <a:pt x="1" y="868"/>
                    <a:pt x="106" y="1643"/>
                  </a:cubicBezTo>
                  <a:cubicBezTo>
                    <a:pt x="127" y="1705"/>
                    <a:pt x="168" y="1747"/>
                    <a:pt x="231" y="1747"/>
                  </a:cubicBezTo>
                  <a:cubicBezTo>
                    <a:pt x="294" y="1726"/>
                    <a:pt x="336" y="1684"/>
                    <a:pt x="336" y="1622"/>
                  </a:cubicBezTo>
                  <a:cubicBezTo>
                    <a:pt x="273" y="1266"/>
                    <a:pt x="461" y="889"/>
                    <a:pt x="650" y="617"/>
                  </a:cubicBezTo>
                  <a:lnTo>
                    <a:pt x="650" y="617"/>
                  </a:lnTo>
                  <a:cubicBezTo>
                    <a:pt x="587" y="994"/>
                    <a:pt x="629" y="1538"/>
                    <a:pt x="1047" y="2061"/>
                  </a:cubicBezTo>
                  <a:cubicBezTo>
                    <a:pt x="1068" y="2082"/>
                    <a:pt x="1110" y="2103"/>
                    <a:pt x="1131" y="2103"/>
                  </a:cubicBezTo>
                  <a:cubicBezTo>
                    <a:pt x="1152" y="2103"/>
                    <a:pt x="1194" y="2103"/>
                    <a:pt x="1215" y="2082"/>
                  </a:cubicBezTo>
                  <a:cubicBezTo>
                    <a:pt x="1256" y="2040"/>
                    <a:pt x="1256" y="1977"/>
                    <a:pt x="1215" y="1935"/>
                  </a:cubicBezTo>
                  <a:cubicBezTo>
                    <a:pt x="524" y="1057"/>
                    <a:pt x="984" y="199"/>
                    <a:pt x="1005" y="157"/>
                  </a:cubicBezTo>
                  <a:cubicBezTo>
                    <a:pt x="1026" y="115"/>
                    <a:pt x="1026" y="52"/>
                    <a:pt x="963" y="31"/>
                  </a:cubicBezTo>
                  <a:cubicBezTo>
                    <a:pt x="943" y="10"/>
                    <a:pt x="922" y="0"/>
                    <a:pt x="90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7"/>
            <p:cNvSpPr/>
            <p:nvPr/>
          </p:nvSpPr>
          <p:spPr>
            <a:xfrm rot="1563036">
              <a:off x="1552659" y="3797501"/>
              <a:ext cx="33200" cy="26288"/>
            </a:xfrm>
            <a:custGeom>
              <a:avLst/>
              <a:gdLst/>
              <a:ahLst/>
              <a:cxnLst/>
              <a:rect l="l" t="t" r="r" b="b"/>
              <a:pathLst>
                <a:path w="1465" h="1160" extrusionOk="0">
                  <a:moveTo>
                    <a:pt x="107" y="1"/>
                  </a:moveTo>
                  <a:cubicBezTo>
                    <a:pt x="84" y="1"/>
                    <a:pt x="61" y="11"/>
                    <a:pt x="42" y="30"/>
                  </a:cubicBezTo>
                  <a:cubicBezTo>
                    <a:pt x="0" y="72"/>
                    <a:pt x="0" y="134"/>
                    <a:pt x="42" y="176"/>
                  </a:cubicBezTo>
                  <a:cubicBezTo>
                    <a:pt x="126" y="281"/>
                    <a:pt x="921" y="1160"/>
                    <a:pt x="1360" y="1160"/>
                  </a:cubicBezTo>
                  <a:cubicBezTo>
                    <a:pt x="1423" y="1160"/>
                    <a:pt x="1465" y="1118"/>
                    <a:pt x="1465" y="1055"/>
                  </a:cubicBezTo>
                  <a:cubicBezTo>
                    <a:pt x="1465" y="992"/>
                    <a:pt x="1423" y="950"/>
                    <a:pt x="1360" y="950"/>
                  </a:cubicBezTo>
                  <a:cubicBezTo>
                    <a:pt x="1088" y="950"/>
                    <a:pt x="502" y="385"/>
                    <a:pt x="189" y="51"/>
                  </a:cubicBezTo>
                  <a:cubicBezTo>
                    <a:pt x="166" y="16"/>
                    <a:pt x="136" y="1"/>
                    <a:pt x="107"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7"/>
            <p:cNvSpPr/>
            <p:nvPr/>
          </p:nvSpPr>
          <p:spPr>
            <a:xfrm rot="1563036">
              <a:off x="1579244" y="3772938"/>
              <a:ext cx="17087" cy="53619"/>
            </a:xfrm>
            <a:custGeom>
              <a:avLst/>
              <a:gdLst/>
              <a:ahLst/>
              <a:cxnLst/>
              <a:rect l="l" t="t" r="r" b="b"/>
              <a:pathLst>
                <a:path w="754" h="2366" extrusionOk="0">
                  <a:moveTo>
                    <a:pt x="118" y="0"/>
                  </a:moveTo>
                  <a:cubicBezTo>
                    <a:pt x="98" y="0"/>
                    <a:pt x="78" y="7"/>
                    <a:pt x="63" y="22"/>
                  </a:cubicBezTo>
                  <a:cubicBezTo>
                    <a:pt x="0" y="43"/>
                    <a:pt x="0" y="106"/>
                    <a:pt x="21" y="168"/>
                  </a:cubicBezTo>
                  <a:cubicBezTo>
                    <a:pt x="21" y="168"/>
                    <a:pt x="523" y="1068"/>
                    <a:pt x="502" y="2261"/>
                  </a:cubicBezTo>
                  <a:cubicBezTo>
                    <a:pt x="502" y="2323"/>
                    <a:pt x="544" y="2365"/>
                    <a:pt x="607" y="2365"/>
                  </a:cubicBezTo>
                  <a:cubicBezTo>
                    <a:pt x="670" y="2365"/>
                    <a:pt x="711" y="2323"/>
                    <a:pt x="711" y="2261"/>
                  </a:cubicBezTo>
                  <a:cubicBezTo>
                    <a:pt x="753" y="1005"/>
                    <a:pt x="230" y="106"/>
                    <a:pt x="209" y="64"/>
                  </a:cubicBezTo>
                  <a:cubicBezTo>
                    <a:pt x="196" y="23"/>
                    <a:pt x="156" y="0"/>
                    <a:pt x="118"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7"/>
            <p:cNvSpPr/>
            <p:nvPr/>
          </p:nvSpPr>
          <p:spPr>
            <a:xfrm rot="1563036">
              <a:off x="1643038" y="3811149"/>
              <a:ext cx="10447" cy="10447"/>
            </a:xfrm>
            <a:custGeom>
              <a:avLst/>
              <a:gdLst/>
              <a:ahLst/>
              <a:cxnLst/>
              <a:rect l="l" t="t" r="r" b="b"/>
              <a:pathLst>
                <a:path w="461" h="461" extrusionOk="0">
                  <a:moveTo>
                    <a:pt x="231" y="0"/>
                  </a:moveTo>
                  <a:cubicBezTo>
                    <a:pt x="105" y="0"/>
                    <a:pt x="1" y="105"/>
                    <a:pt x="1" y="231"/>
                  </a:cubicBezTo>
                  <a:cubicBezTo>
                    <a:pt x="1" y="356"/>
                    <a:pt x="105" y="461"/>
                    <a:pt x="231" y="461"/>
                  </a:cubicBezTo>
                  <a:cubicBezTo>
                    <a:pt x="356" y="461"/>
                    <a:pt x="461" y="356"/>
                    <a:pt x="461" y="231"/>
                  </a:cubicBezTo>
                  <a:cubicBezTo>
                    <a:pt x="461" y="105"/>
                    <a:pt x="356" y="0"/>
                    <a:pt x="231"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7"/>
            <p:cNvSpPr/>
            <p:nvPr/>
          </p:nvSpPr>
          <p:spPr>
            <a:xfrm rot="1563036">
              <a:off x="1617168" y="3848614"/>
              <a:ext cx="8566" cy="8544"/>
            </a:xfrm>
            <a:custGeom>
              <a:avLst/>
              <a:gdLst/>
              <a:ahLst/>
              <a:cxnLst/>
              <a:rect l="l" t="t" r="r" b="b"/>
              <a:pathLst>
                <a:path w="378" h="377" extrusionOk="0">
                  <a:moveTo>
                    <a:pt x="189" y="0"/>
                  </a:moveTo>
                  <a:cubicBezTo>
                    <a:pt x="84" y="0"/>
                    <a:pt x="1" y="84"/>
                    <a:pt x="1" y="188"/>
                  </a:cubicBezTo>
                  <a:cubicBezTo>
                    <a:pt x="1" y="293"/>
                    <a:pt x="84" y="377"/>
                    <a:pt x="189" y="377"/>
                  </a:cubicBezTo>
                  <a:cubicBezTo>
                    <a:pt x="294" y="377"/>
                    <a:pt x="377" y="293"/>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7"/>
            <p:cNvSpPr/>
            <p:nvPr/>
          </p:nvSpPr>
          <p:spPr>
            <a:xfrm rot="1563036">
              <a:off x="1626794" y="3833241"/>
              <a:ext cx="8566" cy="8566"/>
            </a:xfrm>
            <a:custGeom>
              <a:avLst/>
              <a:gdLst/>
              <a:ahLst/>
              <a:cxnLst/>
              <a:rect l="l" t="t" r="r" b="b"/>
              <a:pathLst>
                <a:path w="378" h="378" extrusionOk="0">
                  <a:moveTo>
                    <a:pt x="189" y="1"/>
                  </a:moveTo>
                  <a:cubicBezTo>
                    <a:pt x="84" y="1"/>
                    <a:pt x="0" y="85"/>
                    <a:pt x="0" y="189"/>
                  </a:cubicBezTo>
                  <a:cubicBezTo>
                    <a:pt x="0"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7"/>
            <p:cNvSpPr/>
            <p:nvPr/>
          </p:nvSpPr>
          <p:spPr>
            <a:xfrm rot="1563036">
              <a:off x="1619547" y="3803729"/>
              <a:ext cx="8090" cy="8566"/>
            </a:xfrm>
            <a:custGeom>
              <a:avLst/>
              <a:gdLst/>
              <a:ahLst/>
              <a:cxnLst/>
              <a:rect l="l" t="t" r="r" b="b"/>
              <a:pathLst>
                <a:path w="357" h="378" extrusionOk="0">
                  <a:moveTo>
                    <a:pt x="168" y="1"/>
                  </a:moveTo>
                  <a:cubicBezTo>
                    <a:pt x="84" y="1"/>
                    <a:pt x="1" y="84"/>
                    <a:pt x="1" y="189"/>
                  </a:cubicBezTo>
                  <a:cubicBezTo>
                    <a:pt x="1" y="294"/>
                    <a:pt x="84" y="377"/>
                    <a:pt x="168" y="377"/>
                  </a:cubicBezTo>
                  <a:cubicBezTo>
                    <a:pt x="273" y="377"/>
                    <a:pt x="356" y="294"/>
                    <a:pt x="356" y="189"/>
                  </a:cubicBezTo>
                  <a:cubicBezTo>
                    <a:pt x="356" y="84"/>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7"/>
            <p:cNvSpPr/>
            <p:nvPr/>
          </p:nvSpPr>
          <p:spPr>
            <a:xfrm rot="1563036">
              <a:off x="1588700" y="3769661"/>
              <a:ext cx="8090" cy="8566"/>
            </a:xfrm>
            <a:custGeom>
              <a:avLst/>
              <a:gdLst/>
              <a:ahLst/>
              <a:cxnLst/>
              <a:rect l="l" t="t" r="r" b="b"/>
              <a:pathLst>
                <a:path w="357" h="378" extrusionOk="0">
                  <a:moveTo>
                    <a:pt x="189" y="0"/>
                  </a:moveTo>
                  <a:cubicBezTo>
                    <a:pt x="84" y="0"/>
                    <a:pt x="0" y="84"/>
                    <a:pt x="0" y="189"/>
                  </a:cubicBezTo>
                  <a:cubicBezTo>
                    <a:pt x="0" y="293"/>
                    <a:pt x="84" y="377"/>
                    <a:pt x="189" y="377"/>
                  </a:cubicBezTo>
                  <a:cubicBezTo>
                    <a:pt x="272" y="377"/>
                    <a:pt x="356" y="293"/>
                    <a:pt x="356" y="189"/>
                  </a:cubicBezTo>
                  <a:cubicBezTo>
                    <a:pt x="356" y="84"/>
                    <a:pt x="272"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7"/>
            <p:cNvSpPr/>
            <p:nvPr/>
          </p:nvSpPr>
          <p:spPr>
            <a:xfrm rot="1563036">
              <a:off x="1601604" y="3788623"/>
              <a:ext cx="8068" cy="8566"/>
            </a:xfrm>
            <a:custGeom>
              <a:avLst/>
              <a:gdLst/>
              <a:ahLst/>
              <a:cxnLst/>
              <a:rect l="l" t="t" r="r" b="b"/>
              <a:pathLst>
                <a:path w="356" h="378" extrusionOk="0">
                  <a:moveTo>
                    <a:pt x="168" y="1"/>
                  </a:moveTo>
                  <a:cubicBezTo>
                    <a:pt x="84" y="1"/>
                    <a:pt x="0" y="84"/>
                    <a:pt x="0" y="189"/>
                  </a:cubicBezTo>
                  <a:cubicBezTo>
                    <a:pt x="0" y="294"/>
                    <a:pt x="84" y="377"/>
                    <a:pt x="168" y="377"/>
                  </a:cubicBezTo>
                  <a:cubicBezTo>
                    <a:pt x="272" y="377"/>
                    <a:pt x="356" y="294"/>
                    <a:pt x="356" y="189"/>
                  </a:cubicBezTo>
                  <a:cubicBezTo>
                    <a:pt x="356" y="84"/>
                    <a:pt x="272"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7"/>
            <p:cNvSpPr/>
            <p:nvPr/>
          </p:nvSpPr>
          <p:spPr>
            <a:xfrm rot="1563036">
              <a:off x="1560967" y="3766211"/>
              <a:ext cx="8566" cy="8090"/>
            </a:xfrm>
            <a:custGeom>
              <a:avLst/>
              <a:gdLst/>
              <a:ahLst/>
              <a:cxnLst/>
              <a:rect l="l" t="t" r="r" b="b"/>
              <a:pathLst>
                <a:path w="378" h="357" extrusionOk="0">
                  <a:moveTo>
                    <a:pt x="189" y="1"/>
                  </a:moveTo>
                  <a:cubicBezTo>
                    <a:pt x="84" y="1"/>
                    <a:pt x="1" y="85"/>
                    <a:pt x="1" y="168"/>
                  </a:cubicBezTo>
                  <a:cubicBezTo>
                    <a:pt x="1" y="273"/>
                    <a:pt x="84" y="357"/>
                    <a:pt x="189" y="357"/>
                  </a:cubicBezTo>
                  <a:cubicBezTo>
                    <a:pt x="294" y="357"/>
                    <a:pt x="377" y="273"/>
                    <a:pt x="377" y="168"/>
                  </a:cubicBezTo>
                  <a:cubicBezTo>
                    <a:pt x="377" y="85"/>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7"/>
            <p:cNvSpPr/>
            <p:nvPr/>
          </p:nvSpPr>
          <p:spPr>
            <a:xfrm rot="1563036">
              <a:off x="1557066" y="3789034"/>
              <a:ext cx="8090" cy="8544"/>
            </a:xfrm>
            <a:custGeom>
              <a:avLst/>
              <a:gdLst/>
              <a:ahLst/>
              <a:cxnLst/>
              <a:rect l="l" t="t" r="r" b="b"/>
              <a:pathLst>
                <a:path w="357" h="377" extrusionOk="0">
                  <a:moveTo>
                    <a:pt x="168" y="0"/>
                  </a:moveTo>
                  <a:cubicBezTo>
                    <a:pt x="84" y="0"/>
                    <a:pt x="1" y="84"/>
                    <a:pt x="1" y="189"/>
                  </a:cubicBezTo>
                  <a:cubicBezTo>
                    <a:pt x="1" y="293"/>
                    <a:pt x="84" y="377"/>
                    <a:pt x="168" y="377"/>
                  </a:cubicBezTo>
                  <a:cubicBezTo>
                    <a:pt x="273" y="377"/>
                    <a:pt x="356" y="293"/>
                    <a:pt x="356" y="189"/>
                  </a:cubicBezTo>
                  <a:cubicBezTo>
                    <a:pt x="356" y="84"/>
                    <a:pt x="273" y="0"/>
                    <a:pt x="16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7"/>
            <p:cNvSpPr/>
            <p:nvPr/>
          </p:nvSpPr>
          <p:spPr>
            <a:xfrm rot="1563036">
              <a:off x="1524676" y="3798118"/>
              <a:ext cx="8566" cy="8566"/>
            </a:xfrm>
            <a:custGeom>
              <a:avLst/>
              <a:gdLst/>
              <a:ahLst/>
              <a:cxnLst/>
              <a:rect l="l" t="t" r="r" b="b"/>
              <a:pathLst>
                <a:path w="378" h="378" extrusionOk="0">
                  <a:moveTo>
                    <a:pt x="189" y="1"/>
                  </a:moveTo>
                  <a:cubicBezTo>
                    <a:pt x="84" y="1"/>
                    <a:pt x="1" y="84"/>
                    <a:pt x="1" y="189"/>
                  </a:cubicBezTo>
                  <a:cubicBezTo>
                    <a:pt x="1" y="294"/>
                    <a:pt x="84" y="377"/>
                    <a:pt x="189" y="377"/>
                  </a:cubicBezTo>
                  <a:cubicBezTo>
                    <a:pt x="294" y="377"/>
                    <a:pt x="377" y="294"/>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7"/>
            <p:cNvSpPr/>
            <p:nvPr/>
          </p:nvSpPr>
          <p:spPr>
            <a:xfrm rot="1563036">
              <a:off x="1529364" y="3823104"/>
              <a:ext cx="8544" cy="8566"/>
            </a:xfrm>
            <a:custGeom>
              <a:avLst/>
              <a:gdLst/>
              <a:ahLst/>
              <a:cxnLst/>
              <a:rect l="l" t="t" r="r" b="b"/>
              <a:pathLst>
                <a:path w="377" h="378" extrusionOk="0">
                  <a:moveTo>
                    <a:pt x="189" y="1"/>
                  </a:moveTo>
                  <a:cubicBezTo>
                    <a:pt x="84" y="1"/>
                    <a:pt x="0" y="84"/>
                    <a:pt x="0" y="189"/>
                  </a:cubicBezTo>
                  <a:cubicBezTo>
                    <a:pt x="0" y="293"/>
                    <a:pt x="84" y="377"/>
                    <a:pt x="189" y="377"/>
                  </a:cubicBezTo>
                  <a:cubicBezTo>
                    <a:pt x="293" y="377"/>
                    <a:pt x="377" y="29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7"/>
            <p:cNvSpPr/>
            <p:nvPr/>
          </p:nvSpPr>
          <p:spPr>
            <a:xfrm rot="1563036">
              <a:off x="1610680" y="3880253"/>
              <a:ext cx="8566" cy="8566"/>
            </a:xfrm>
            <a:custGeom>
              <a:avLst/>
              <a:gdLst/>
              <a:ahLst/>
              <a:cxnLst/>
              <a:rect l="l" t="t" r="r" b="b"/>
              <a:pathLst>
                <a:path w="378" h="378" extrusionOk="0">
                  <a:moveTo>
                    <a:pt x="189" y="1"/>
                  </a:moveTo>
                  <a:cubicBezTo>
                    <a:pt x="84" y="1"/>
                    <a:pt x="0" y="85"/>
                    <a:pt x="0" y="189"/>
                  </a:cubicBezTo>
                  <a:cubicBezTo>
                    <a:pt x="0"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7"/>
            <p:cNvSpPr/>
            <p:nvPr/>
          </p:nvSpPr>
          <p:spPr>
            <a:xfrm rot="1563036">
              <a:off x="1605187" y="3860164"/>
              <a:ext cx="8566" cy="8566"/>
            </a:xfrm>
            <a:custGeom>
              <a:avLst/>
              <a:gdLst/>
              <a:ahLst/>
              <a:cxnLst/>
              <a:rect l="l" t="t" r="r" b="b"/>
              <a:pathLst>
                <a:path w="378" h="378" extrusionOk="0">
                  <a:moveTo>
                    <a:pt x="189" y="1"/>
                  </a:moveTo>
                  <a:cubicBezTo>
                    <a:pt x="84" y="1"/>
                    <a:pt x="1" y="84"/>
                    <a:pt x="1" y="189"/>
                  </a:cubicBezTo>
                  <a:cubicBezTo>
                    <a:pt x="1" y="293"/>
                    <a:pt x="84" y="377"/>
                    <a:pt x="189" y="377"/>
                  </a:cubicBezTo>
                  <a:cubicBezTo>
                    <a:pt x="294" y="377"/>
                    <a:pt x="377" y="293"/>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7"/>
            <p:cNvSpPr/>
            <p:nvPr/>
          </p:nvSpPr>
          <p:spPr>
            <a:xfrm rot="1563036">
              <a:off x="1542493" y="3858002"/>
              <a:ext cx="8566" cy="8090"/>
            </a:xfrm>
            <a:custGeom>
              <a:avLst/>
              <a:gdLst/>
              <a:ahLst/>
              <a:cxnLst/>
              <a:rect l="l" t="t" r="r" b="b"/>
              <a:pathLst>
                <a:path w="378" h="357" extrusionOk="0">
                  <a:moveTo>
                    <a:pt x="189" y="0"/>
                  </a:moveTo>
                  <a:cubicBezTo>
                    <a:pt x="85" y="0"/>
                    <a:pt x="1" y="84"/>
                    <a:pt x="1" y="189"/>
                  </a:cubicBezTo>
                  <a:cubicBezTo>
                    <a:pt x="1" y="272"/>
                    <a:pt x="85" y="356"/>
                    <a:pt x="189" y="356"/>
                  </a:cubicBezTo>
                  <a:cubicBezTo>
                    <a:pt x="294" y="356"/>
                    <a:pt x="378" y="272"/>
                    <a:pt x="378" y="189"/>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7"/>
            <p:cNvSpPr/>
            <p:nvPr/>
          </p:nvSpPr>
          <p:spPr>
            <a:xfrm rot="1563036">
              <a:off x="1588141" y="3897211"/>
              <a:ext cx="8566" cy="8566"/>
            </a:xfrm>
            <a:custGeom>
              <a:avLst/>
              <a:gdLst/>
              <a:ahLst/>
              <a:cxnLst/>
              <a:rect l="l" t="t" r="r" b="b"/>
              <a:pathLst>
                <a:path w="378" h="378" extrusionOk="0">
                  <a:moveTo>
                    <a:pt x="189" y="1"/>
                  </a:moveTo>
                  <a:cubicBezTo>
                    <a:pt x="84" y="1"/>
                    <a:pt x="1" y="85"/>
                    <a:pt x="1" y="189"/>
                  </a:cubicBezTo>
                  <a:cubicBezTo>
                    <a:pt x="1"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7"/>
            <p:cNvSpPr/>
            <p:nvPr/>
          </p:nvSpPr>
          <p:spPr>
            <a:xfrm rot="1563036">
              <a:off x="1556749" y="3873974"/>
              <a:ext cx="8566" cy="8544"/>
            </a:xfrm>
            <a:custGeom>
              <a:avLst/>
              <a:gdLst/>
              <a:ahLst/>
              <a:cxnLst/>
              <a:rect l="l" t="t" r="r" b="b"/>
              <a:pathLst>
                <a:path w="378" h="377" extrusionOk="0">
                  <a:moveTo>
                    <a:pt x="189" y="0"/>
                  </a:moveTo>
                  <a:cubicBezTo>
                    <a:pt x="84" y="0"/>
                    <a:pt x="1" y="84"/>
                    <a:pt x="1" y="188"/>
                  </a:cubicBezTo>
                  <a:cubicBezTo>
                    <a:pt x="1" y="293"/>
                    <a:pt x="84" y="377"/>
                    <a:pt x="189" y="377"/>
                  </a:cubicBezTo>
                  <a:cubicBezTo>
                    <a:pt x="294" y="377"/>
                    <a:pt x="377" y="293"/>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7"/>
            <p:cNvSpPr/>
            <p:nvPr/>
          </p:nvSpPr>
          <p:spPr>
            <a:xfrm rot="1563036">
              <a:off x="1521060" y="3852153"/>
              <a:ext cx="8090" cy="8090"/>
            </a:xfrm>
            <a:custGeom>
              <a:avLst/>
              <a:gdLst/>
              <a:ahLst/>
              <a:cxnLst/>
              <a:rect l="l" t="t" r="r" b="b"/>
              <a:pathLst>
                <a:path w="357" h="357" extrusionOk="0">
                  <a:moveTo>
                    <a:pt x="189" y="1"/>
                  </a:moveTo>
                  <a:cubicBezTo>
                    <a:pt x="84" y="1"/>
                    <a:pt x="0" y="84"/>
                    <a:pt x="0" y="168"/>
                  </a:cubicBezTo>
                  <a:cubicBezTo>
                    <a:pt x="0" y="273"/>
                    <a:pt x="84" y="356"/>
                    <a:pt x="189" y="356"/>
                  </a:cubicBezTo>
                  <a:cubicBezTo>
                    <a:pt x="272" y="356"/>
                    <a:pt x="356" y="273"/>
                    <a:pt x="356" y="168"/>
                  </a:cubicBezTo>
                  <a:cubicBezTo>
                    <a:pt x="356" y="84"/>
                    <a:pt x="272"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7"/>
            <p:cNvSpPr/>
            <p:nvPr/>
          </p:nvSpPr>
          <p:spPr>
            <a:xfrm rot="1563036">
              <a:off x="1556979" y="3810955"/>
              <a:ext cx="42696" cy="42220"/>
            </a:xfrm>
            <a:custGeom>
              <a:avLst/>
              <a:gdLst/>
              <a:ahLst/>
              <a:cxnLst/>
              <a:rect l="l" t="t" r="r" b="b"/>
              <a:pathLst>
                <a:path w="1884" h="1863" extrusionOk="0">
                  <a:moveTo>
                    <a:pt x="942" y="1"/>
                  </a:moveTo>
                  <a:cubicBezTo>
                    <a:pt x="419" y="1"/>
                    <a:pt x="0" y="419"/>
                    <a:pt x="0" y="921"/>
                  </a:cubicBezTo>
                  <a:cubicBezTo>
                    <a:pt x="0" y="1444"/>
                    <a:pt x="419" y="1863"/>
                    <a:pt x="942" y="1863"/>
                  </a:cubicBezTo>
                  <a:cubicBezTo>
                    <a:pt x="1465" y="1863"/>
                    <a:pt x="1883" y="1444"/>
                    <a:pt x="1883" y="921"/>
                  </a:cubicBezTo>
                  <a:cubicBezTo>
                    <a:pt x="1883" y="419"/>
                    <a:pt x="1465" y="1"/>
                    <a:pt x="942"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7"/>
            <p:cNvSpPr/>
            <p:nvPr/>
          </p:nvSpPr>
          <p:spPr>
            <a:xfrm rot="1563036">
              <a:off x="2733568" y="3893188"/>
              <a:ext cx="338100" cy="327494"/>
            </a:xfrm>
            <a:custGeom>
              <a:avLst/>
              <a:gdLst/>
              <a:ahLst/>
              <a:cxnLst/>
              <a:rect l="l" t="t" r="r" b="b"/>
              <a:pathLst>
                <a:path w="14919" h="14451" extrusionOk="0">
                  <a:moveTo>
                    <a:pt x="6319" y="1"/>
                  </a:moveTo>
                  <a:cubicBezTo>
                    <a:pt x="4332" y="1"/>
                    <a:pt x="2741" y="1717"/>
                    <a:pt x="2741" y="3830"/>
                  </a:cubicBezTo>
                  <a:cubicBezTo>
                    <a:pt x="2741" y="3893"/>
                    <a:pt x="2741" y="3934"/>
                    <a:pt x="2741" y="3976"/>
                  </a:cubicBezTo>
                  <a:cubicBezTo>
                    <a:pt x="1172" y="4416"/>
                    <a:pt x="21" y="5776"/>
                    <a:pt x="0" y="7387"/>
                  </a:cubicBezTo>
                  <a:cubicBezTo>
                    <a:pt x="0" y="9291"/>
                    <a:pt x="1570" y="10839"/>
                    <a:pt x="3578" y="10965"/>
                  </a:cubicBezTo>
                  <a:cubicBezTo>
                    <a:pt x="3620" y="12409"/>
                    <a:pt x="4457" y="13706"/>
                    <a:pt x="5796" y="14229"/>
                  </a:cubicBezTo>
                  <a:cubicBezTo>
                    <a:pt x="6188" y="14379"/>
                    <a:pt x="6591" y="14451"/>
                    <a:pt x="6991" y="14451"/>
                  </a:cubicBezTo>
                  <a:cubicBezTo>
                    <a:pt x="8259" y="14451"/>
                    <a:pt x="9490" y="13737"/>
                    <a:pt x="10190" y="12576"/>
                  </a:cubicBezTo>
                  <a:cubicBezTo>
                    <a:pt x="10454" y="12627"/>
                    <a:pt x="10718" y="12652"/>
                    <a:pt x="10978" y="12652"/>
                  </a:cubicBezTo>
                  <a:cubicBezTo>
                    <a:pt x="12533" y="12652"/>
                    <a:pt x="13957" y="11765"/>
                    <a:pt x="14459" y="10295"/>
                  </a:cubicBezTo>
                  <a:cubicBezTo>
                    <a:pt x="14835" y="9207"/>
                    <a:pt x="14626" y="8056"/>
                    <a:pt x="13977" y="7157"/>
                  </a:cubicBezTo>
                  <a:cubicBezTo>
                    <a:pt x="14919" y="5504"/>
                    <a:pt x="14563" y="3432"/>
                    <a:pt x="13099" y="2365"/>
                  </a:cubicBezTo>
                  <a:cubicBezTo>
                    <a:pt x="12495" y="1915"/>
                    <a:pt x="11791" y="1700"/>
                    <a:pt x="11081" y="1700"/>
                  </a:cubicBezTo>
                  <a:cubicBezTo>
                    <a:pt x="10536" y="1700"/>
                    <a:pt x="9988" y="1827"/>
                    <a:pt x="9479" y="2072"/>
                  </a:cubicBezTo>
                  <a:cubicBezTo>
                    <a:pt x="8893" y="838"/>
                    <a:pt x="7679" y="1"/>
                    <a:pt x="6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7"/>
            <p:cNvSpPr/>
            <p:nvPr/>
          </p:nvSpPr>
          <p:spPr>
            <a:xfrm rot="1563036">
              <a:off x="2829417" y="3988820"/>
              <a:ext cx="148438" cy="136495"/>
            </a:xfrm>
            <a:custGeom>
              <a:avLst/>
              <a:gdLst/>
              <a:ahLst/>
              <a:cxnLst/>
              <a:rect l="l" t="t" r="r" b="b"/>
              <a:pathLst>
                <a:path w="6550" h="6023" extrusionOk="0">
                  <a:moveTo>
                    <a:pt x="3568" y="0"/>
                  </a:moveTo>
                  <a:cubicBezTo>
                    <a:pt x="3037" y="0"/>
                    <a:pt x="2505" y="284"/>
                    <a:pt x="2197" y="802"/>
                  </a:cubicBezTo>
                  <a:cubicBezTo>
                    <a:pt x="2176" y="822"/>
                    <a:pt x="2176" y="822"/>
                    <a:pt x="2155" y="843"/>
                  </a:cubicBezTo>
                  <a:cubicBezTo>
                    <a:pt x="2007" y="800"/>
                    <a:pt x="1855" y="779"/>
                    <a:pt x="1705" y="779"/>
                  </a:cubicBezTo>
                  <a:cubicBezTo>
                    <a:pt x="1198" y="779"/>
                    <a:pt x="709" y="1019"/>
                    <a:pt x="418" y="1471"/>
                  </a:cubicBezTo>
                  <a:cubicBezTo>
                    <a:pt x="0" y="2141"/>
                    <a:pt x="230" y="3061"/>
                    <a:pt x="921" y="3543"/>
                  </a:cubicBezTo>
                  <a:cubicBezTo>
                    <a:pt x="628" y="4066"/>
                    <a:pt x="628" y="4714"/>
                    <a:pt x="1004" y="5216"/>
                  </a:cubicBezTo>
                  <a:cubicBezTo>
                    <a:pt x="1297" y="5575"/>
                    <a:pt x="1732" y="5765"/>
                    <a:pt x="2182" y="5765"/>
                  </a:cubicBezTo>
                  <a:cubicBezTo>
                    <a:pt x="2442" y="5765"/>
                    <a:pt x="2706" y="5702"/>
                    <a:pt x="2950" y="5572"/>
                  </a:cubicBezTo>
                  <a:cubicBezTo>
                    <a:pt x="3270" y="5869"/>
                    <a:pt x="3671" y="6023"/>
                    <a:pt x="4064" y="6023"/>
                  </a:cubicBezTo>
                  <a:cubicBezTo>
                    <a:pt x="4392" y="6023"/>
                    <a:pt x="4714" y="5916"/>
                    <a:pt x="4980" y="5698"/>
                  </a:cubicBezTo>
                  <a:cubicBezTo>
                    <a:pt x="5356" y="5405"/>
                    <a:pt x="5524" y="4944"/>
                    <a:pt x="5503" y="4463"/>
                  </a:cubicBezTo>
                  <a:cubicBezTo>
                    <a:pt x="6214" y="4087"/>
                    <a:pt x="6549" y="3271"/>
                    <a:pt x="6256" y="2559"/>
                  </a:cubicBezTo>
                  <a:cubicBezTo>
                    <a:pt x="6047" y="2036"/>
                    <a:pt x="5545" y="1701"/>
                    <a:pt x="5001" y="1638"/>
                  </a:cubicBezTo>
                  <a:cubicBezTo>
                    <a:pt x="5064" y="1074"/>
                    <a:pt x="4812" y="509"/>
                    <a:pt x="4331" y="216"/>
                  </a:cubicBezTo>
                  <a:cubicBezTo>
                    <a:pt x="4095" y="70"/>
                    <a:pt x="3832" y="0"/>
                    <a:pt x="3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7"/>
            <p:cNvSpPr/>
            <p:nvPr/>
          </p:nvSpPr>
          <p:spPr>
            <a:xfrm rot="1563036">
              <a:off x="2916480" y="4030271"/>
              <a:ext cx="54072" cy="40498"/>
            </a:xfrm>
            <a:custGeom>
              <a:avLst/>
              <a:gdLst/>
              <a:ahLst/>
              <a:cxnLst/>
              <a:rect l="l" t="t" r="r" b="b"/>
              <a:pathLst>
                <a:path w="2386" h="1787" extrusionOk="0">
                  <a:moveTo>
                    <a:pt x="2264" y="0"/>
                  </a:moveTo>
                  <a:cubicBezTo>
                    <a:pt x="2228" y="0"/>
                    <a:pt x="2186" y="20"/>
                    <a:pt x="2155" y="50"/>
                  </a:cubicBezTo>
                  <a:cubicBezTo>
                    <a:pt x="1800" y="720"/>
                    <a:pt x="84" y="1578"/>
                    <a:pt x="84" y="1578"/>
                  </a:cubicBezTo>
                  <a:cubicBezTo>
                    <a:pt x="21" y="1620"/>
                    <a:pt x="0" y="1682"/>
                    <a:pt x="21" y="1724"/>
                  </a:cubicBezTo>
                  <a:cubicBezTo>
                    <a:pt x="42" y="1766"/>
                    <a:pt x="84" y="1787"/>
                    <a:pt x="126" y="1787"/>
                  </a:cubicBezTo>
                  <a:lnTo>
                    <a:pt x="167" y="1787"/>
                  </a:lnTo>
                  <a:cubicBezTo>
                    <a:pt x="251" y="1745"/>
                    <a:pt x="1946" y="887"/>
                    <a:pt x="2344" y="155"/>
                  </a:cubicBezTo>
                  <a:cubicBezTo>
                    <a:pt x="2385" y="113"/>
                    <a:pt x="2364" y="50"/>
                    <a:pt x="2302" y="8"/>
                  </a:cubicBezTo>
                  <a:cubicBezTo>
                    <a:pt x="2290" y="3"/>
                    <a:pt x="2278" y="0"/>
                    <a:pt x="226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7"/>
            <p:cNvSpPr/>
            <p:nvPr/>
          </p:nvSpPr>
          <p:spPr>
            <a:xfrm rot="1563036">
              <a:off x="2888469" y="4075648"/>
              <a:ext cx="44124" cy="51240"/>
            </a:xfrm>
            <a:custGeom>
              <a:avLst/>
              <a:gdLst/>
              <a:ahLst/>
              <a:cxnLst/>
              <a:rect l="l" t="t" r="r" b="b"/>
              <a:pathLst>
                <a:path w="1947" h="2261" extrusionOk="0">
                  <a:moveTo>
                    <a:pt x="105" y="1"/>
                  </a:moveTo>
                  <a:cubicBezTo>
                    <a:pt x="63" y="1"/>
                    <a:pt x="0" y="63"/>
                    <a:pt x="21" y="126"/>
                  </a:cubicBezTo>
                  <a:cubicBezTo>
                    <a:pt x="21" y="147"/>
                    <a:pt x="147" y="1758"/>
                    <a:pt x="1800" y="2240"/>
                  </a:cubicBezTo>
                  <a:cubicBezTo>
                    <a:pt x="1821" y="2260"/>
                    <a:pt x="1821" y="2260"/>
                    <a:pt x="1842" y="2260"/>
                  </a:cubicBezTo>
                  <a:cubicBezTo>
                    <a:pt x="1884" y="2260"/>
                    <a:pt x="1925" y="2219"/>
                    <a:pt x="1946" y="2177"/>
                  </a:cubicBezTo>
                  <a:cubicBezTo>
                    <a:pt x="1946" y="2114"/>
                    <a:pt x="1925" y="2051"/>
                    <a:pt x="1863" y="2051"/>
                  </a:cubicBezTo>
                  <a:cubicBezTo>
                    <a:pt x="356" y="1591"/>
                    <a:pt x="231" y="168"/>
                    <a:pt x="231" y="105"/>
                  </a:cubicBezTo>
                  <a:cubicBezTo>
                    <a:pt x="231" y="43"/>
                    <a:pt x="168" y="1"/>
                    <a:pt x="10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7"/>
            <p:cNvSpPr/>
            <p:nvPr/>
          </p:nvSpPr>
          <p:spPr>
            <a:xfrm rot="1563036">
              <a:off x="2899758" y="4081159"/>
              <a:ext cx="49336" cy="25472"/>
            </a:xfrm>
            <a:custGeom>
              <a:avLst/>
              <a:gdLst/>
              <a:ahLst/>
              <a:cxnLst/>
              <a:rect l="l" t="t" r="r" b="b"/>
              <a:pathLst>
                <a:path w="2177" h="1124" extrusionOk="0">
                  <a:moveTo>
                    <a:pt x="95" y="1"/>
                  </a:moveTo>
                  <a:cubicBezTo>
                    <a:pt x="70" y="1"/>
                    <a:pt x="46" y="11"/>
                    <a:pt x="21" y="36"/>
                  </a:cubicBezTo>
                  <a:cubicBezTo>
                    <a:pt x="0" y="77"/>
                    <a:pt x="0" y="119"/>
                    <a:pt x="21" y="161"/>
                  </a:cubicBezTo>
                  <a:cubicBezTo>
                    <a:pt x="482" y="1019"/>
                    <a:pt x="1340" y="1124"/>
                    <a:pt x="1800" y="1124"/>
                  </a:cubicBezTo>
                  <a:lnTo>
                    <a:pt x="2093" y="1124"/>
                  </a:lnTo>
                  <a:cubicBezTo>
                    <a:pt x="2156" y="1103"/>
                    <a:pt x="2176" y="1040"/>
                    <a:pt x="2176" y="998"/>
                  </a:cubicBezTo>
                  <a:cubicBezTo>
                    <a:pt x="2176" y="935"/>
                    <a:pt x="2114" y="893"/>
                    <a:pt x="2051" y="893"/>
                  </a:cubicBezTo>
                  <a:cubicBezTo>
                    <a:pt x="2038" y="900"/>
                    <a:pt x="1930" y="919"/>
                    <a:pt x="1769" y="919"/>
                  </a:cubicBezTo>
                  <a:cubicBezTo>
                    <a:pt x="1413" y="919"/>
                    <a:pt x="795" y="827"/>
                    <a:pt x="377" y="308"/>
                  </a:cubicBezTo>
                  <a:lnTo>
                    <a:pt x="377" y="308"/>
                  </a:lnTo>
                  <a:cubicBezTo>
                    <a:pt x="573" y="373"/>
                    <a:pt x="871" y="425"/>
                    <a:pt x="1192" y="425"/>
                  </a:cubicBezTo>
                  <a:cubicBezTo>
                    <a:pt x="1282" y="425"/>
                    <a:pt x="1373" y="421"/>
                    <a:pt x="1465" y="412"/>
                  </a:cubicBezTo>
                  <a:cubicBezTo>
                    <a:pt x="1528" y="412"/>
                    <a:pt x="1570" y="349"/>
                    <a:pt x="1570" y="287"/>
                  </a:cubicBezTo>
                  <a:cubicBezTo>
                    <a:pt x="1570" y="235"/>
                    <a:pt x="1527" y="197"/>
                    <a:pt x="1477" y="197"/>
                  </a:cubicBezTo>
                  <a:cubicBezTo>
                    <a:pt x="1466" y="197"/>
                    <a:pt x="1455" y="199"/>
                    <a:pt x="1444" y="203"/>
                  </a:cubicBezTo>
                  <a:cubicBezTo>
                    <a:pt x="1367" y="210"/>
                    <a:pt x="1292" y="213"/>
                    <a:pt x="1218" y="213"/>
                  </a:cubicBezTo>
                  <a:cubicBezTo>
                    <a:pt x="630" y="213"/>
                    <a:pt x="165" y="15"/>
                    <a:pt x="147" y="15"/>
                  </a:cubicBezTo>
                  <a:cubicBezTo>
                    <a:pt x="130" y="6"/>
                    <a:pt x="112" y="1"/>
                    <a:pt x="9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7"/>
            <p:cNvSpPr/>
            <p:nvPr/>
          </p:nvSpPr>
          <p:spPr>
            <a:xfrm rot="1563036">
              <a:off x="2917419" y="4054671"/>
              <a:ext cx="38911" cy="25337"/>
            </a:xfrm>
            <a:custGeom>
              <a:avLst/>
              <a:gdLst/>
              <a:ahLst/>
              <a:cxnLst/>
              <a:rect l="l" t="t" r="r" b="b"/>
              <a:pathLst>
                <a:path w="1717" h="1118" extrusionOk="0">
                  <a:moveTo>
                    <a:pt x="1586" y="0"/>
                  </a:moveTo>
                  <a:cubicBezTo>
                    <a:pt x="1573" y="0"/>
                    <a:pt x="1560" y="3"/>
                    <a:pt x="1549" y="8"/>
                  </a:cubicBezTo>
                  <a:cubicBezTo>
                    <a:pt x="817" y="406"/>
                    <a:pt x="63" y="783"/>
                    <a:pt x="63" y="783"/>
                  </a:cubicBezTo>
                  <a:cubicBezTo>
                    <a:pt x="22" y="803"/>
                    <a:pt x="1" y="845"/>
                    <a:pt x="1" y="887"/>
                  </a:cubicBezTo>
                  <a:cubicBezTo>
                    <a:pt x="1" y="929"/>
                    <a:pt x="42" y="971"/>
                    <a:pt x="84" y="992"/>
                  </a:cubicBezTo>
                  <a:cubicBezTo>
                    <a:pt x="105" y="992"/>
                    <a:pt x="440" y="1117"/>
                    <a:pt x="859" y="1117"/>
                  </a:cubicBezTo>
                  <a:cubicBezTo>
                    <a:pt x="1089" y="1117"/>
                    <a:pt x="1340" y="1096"/>
                    <a:pt x="1591" y="992"/>
                  </a:cubicBezTo>
                  <a:cubicBezTo>
                    <a:pt x="1633" y="971"/>
                    <a:pt x="1675" y="908"/>
                    <a:pt x="1654" y="845"/>
                  </a:cubicBezTo>
                  <a:cubicBezTo>
                    <a:pt x="1622" y="798"/>
                    <a:pt x="1579" y="775"/>
                    <a:pt x="1542" y="775"/>
                  </a:cubicBezTo>
                  <a:cubicBezTo>
                    <a:pt x="1529" y="775"/>
                    <a:pt x="1518" y="777"/>
                    <a:pt x="1507" y="783"/>
                  </a:cubicBezTo>
                  <a:cubicBezTo>
                    <a:pt x="1299" y="870"/>
                    <a:pt x="1080" y="900"/>
                    <a:pt x="882" y="900"/>
                  </a:cubicBezTo>
                  <a:cubicBezTo>
                    <a:pt x="701" y="900"/>
                    <a:pt x="539" y="875"/>
                    <a:pt x="419" y="845"/>
                  </a:cubicBezTo>
                  <a:cubicBezTo>
                    <a:pt x="691" y="720"/>
                    <a:pt x="1172" y="469"/>
                    <a:pt x="1654" y="197"/>
                  </a:cubicBezTo>
                  <a:cubicBezTo>
                    <a:pt x="1695" y="176"/>
                    <a:pt x="1716" y="113"/>
                    <a:pt x="1695" y="50"/>
                  </a:cubicBezTo>
                  <a:cubicBezTo>
                    <a:pt x="1665" y="20"/>
                    <a:pt x="1623" y="0"/>
                    <a:pt x="158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7"/>
            <p:cNvSpPr/>
            <p:nvPr/>
          </p:nvSpPr>
          <p:spPr>
            <a:xfrm rot="1563036">
              <a:off x="2877997" y="4002012"/>
              <a:ext cx="38911" cy="41449"/>
            </a:xfrm>
            <a:custGeom>
              <a:avLst/>
              <a:gdLst/>
              <a:ahLst/>
              <a:cxnLst/>
              <a:rect l="l" t="t" r="r" b="b"/>
              <a:pathLst>
                <a:path w="1717" h="1829" extrusionOk="0">
                  <a:moveTo>
                    <a:pt x="131" y="0"/>
                  </a:moveTo>
                  <a:cubicBezTo>
                    <a:pt x="94" y="0"/>
                    <a:pt x="52" y="20"/>
                    <a:pt x="21" y="50"/>
                  </a:cubicBezTo>
                  <a:cubicBezTo>
                    <a:pt x="1" y="113"/>
                    <a:pt x="21" y="176"/>
                    <a:pt x="63" y="197"/>
                  </a:cubicBezTo>
                  <a:cubicBezTo>
                    <a:pt x="84" y="218"/>
                    <a:pt x="1381" y="929"/>
                    <a:pt x="1507" y="1724"/>
                  </a:cubicBezTo>
                  <a:cubicBezTo>
                    <a:pt x="1507" y="1787"/>
                    <a:pt x="1549" y="1829"/>
                    <a:pt x="1612" y="1829"/>
                  </a:cubicBezTo>
                  <a:cubicBezTo>
                    <a:pt x="1674" y="1808"/>
                    <a:pt x="1716" y="1766"/>
                    <a:pt x="1716" y="1703"/>
                  </a:cubicBezTo>
                  <a:cubicBezTo>
                    <a:pt x="1591" y="803"/>
                    <a:pt x="231" y="50"/>
                    <a:pt x="168" y="8"/>
                  </a:cubicBezTo>
                  <a:cubicBezTo>
                    <a:pt x="157" y="3"/>
                    <a:pt x="144"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7"/>
            <p:cNvSpPr/>
            <p:nvPr/>
          </p:nvSpPr>
          <p:spPr>
            <a:xfrm rot="1563036">
              <a:off x="2915394" y="4020869"/>
              <a:ext cx="28940" cy="47092"/>
            </a:xfrm>
            <a:custGeom>
              <a:avLst/>
              <a:gdLst/>
              <a:ahLst/>
              <a:cxnLst/>
              <a:rect l="l" t="t" r="r" b="b"/>
              <a:pathLst>
                <a:path w="1277" h="2078" extrusionOk="0">
                  <a:moveTo>
                    <a:pt x="234" y="0"/>
                  </a:moveTo>
                  <a:cubicBezTo>
                    <a:pt x="225" y="0"/>
                    <a:pt x="217" y="2"/>
                    <a:pt x="210" y="6"/>
                  </a:cubicBezTo>
                  <a:cubicBezTo>
                    <a:pt x="147" y="27"/>
                    <a:pt x="105" y="90"/>
                    <a:pt x="126" y="131"/>
                  </a:cubicBezTo>
                  <a:cubicBezTo>
                    <a:pt x="314" y="927"/>
                    <a:pt x="21" y="1931"/>
                    <a:pt x="21" y="1931"/>
                  </a:cubicBezTo>
                  <a:cubicBezTo>
                    <a:pt x="0" y="1973"/>
                    <a:pt x="21" y="2036"/>
                    <a:pt x="63" y="2056"/>
                  </a:cubicBezTo>
                  <a:cubicBezTo>
                    <a:pt x="84" y="2056"/>
                    <a:pt x="105" y="2077"/>
                    <a:pt x="126" y="2077"/>
                  </a:cubicBezTo>
                  <a:cubicBezTo>
                    <a:pt x="147" y="2077"/>
                    <a:pt x="168" y="2056"/>
                    <a:pt x="189" y="2036"/>
                  </a:cubicBezTo>
                  <a:cubicBezTo>
                    <a:pt x="691" y="1533"/>
                    <a:pt x="1235" y="466"/>
                    <a:pt x="1256" y="424"/>
                  </a:cubicBezTo>
                  <a:cubicBezTo>
                    <a:pt x="1277" y="362"/>
                    <a:pt x="1256" y="299"/>
                    <a:pt x="1214" y="278"/>
                  </a:cubicBezTo>
                  <a:cubicBezTo>
                    <a:pt x="1197" y="272"/>
                    <a:pt x="1180" y="270"/>
                    <a:pt x="1164" y="270"/>
                  </a:cubicBezTo>
                  <a:cubicBezTo>
                    <a:pt x="1121" y="270"/>
                    <a:pt x="1083" y="289"/>
                    <a:pt x="1068" y="320"/>
                  </a:cubicBezTo>
                  <a:cubicBezTo>
                    <a:pt x="1068" y="341"/>
                    <a:pt x="712" y="1031"/>
                    <a:pt x="314" y="1554"/>
                  </a:cubicBezTo>
                  <a:cubicBezTo>
                    <a:pt x="398" y="1178"/>
                    <a:pt x="461" y="592"/>
                    <a:pt x="335" y="90"/>
                  </a:cubicBezTo>
                  <a:cubicBezTo>
                    <a:pt x="318" y="38"/>
                    <a:pt x="272" y="0"/>
                    <a:pt x="23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7"/>
            <p:cNvSpPr/>
            <p:nvPr/>
          </p:nvSpPr>
          <p:spPr>
            <a:xfrm rot="1563036">
              <a:off x="2852360" y="4054529"/>
              <a:ext cx="38911" cy="41336"/>
            </a:xfrm>
            <a:custGeom>
              <a:avLst/>
              <a:gdLst/>
              <a:ahLst/>
              <a:cxnLst/>
              <a:rect l="l" t="t" r="r" b="b"/>
              <a:pathLst>
                <a:path w="1717" h="1824" extrusionOk="0">
                  <a:moveTo>
                    <a:pt x="1574" y="1"/>
                  </a:moveTo>
                  <a:cubicBezTo>
                    <a:pt x="991" y="1"/>
                    <a:pt x="185" y="1390"/>
                    <a:pt x="21" y="1656"/>
                  </a:cubicBezTo>
                  <a:cubicBezTo>
                    <a:pt x="1" y="1719"/>
                    <a:pt x="21" y="1781"/>
                    <a:pt x="63" y="1802"/>
                  </a:cubicBezTo>
                  <a:cubicBezTo>
                    <a:pt x="84" y="1823"/>
                    <a:pt x="105" y="1823"/>
                    <a:pt x="126" y="1823"/>
                  </a:cubicBezTo>
                  <a:cubicBezTo>
                    <a:pt x="168" y="1823"/>
                    <a:pt x="189" y="1802"/>
                    <a:pt x="210" y="1761"/>
                  </a:cubicBezTo>
                  <a:cubicBezTo>
                    <a:pt x="565" y="1154"/>
                    <a:pt x="1214" y="212"/>
                    <a:pt x="1570" y="212"/>
                  </a:cubicBezTo>
                  <a:lnTo>
                    <a:pt x="1591" y="212"/>
                  </a:lnTo>
                  <a:cubicBezTo>
                    <a:pt x="1653" y="212"/>
                    <a:pt x="1716" y="170"/>
                    <a:pt x="1716" y="128"/>
                  </a:cubicBezTo>
                  <a:cubicBezTo>
                    <a:pt x="1716" y="66"/>
                    <a:pt x="1674" y="3"/>
                    <a:pt x="1612" y="3"/>
                  </a:cubicBezTo>
                  <a:cubicBezTo>
                    <a:pt x="1599" y="2"/>
                    <a:pt x="1587" y="1"/>
                    <a:pt x="1574"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7"/>
            <p:cNvSpPr/>
            <p:nvPr/>
          </p:nvSpPr>
          <p:spPr>
            <a:xfrm rot="1563036">
              <a:off x="2849417" y="4035509"/>
              <a:ext cx="55500" cy="8861"/>
            </a:xfrm>
            <a:custGeom>
              <a:avLst/>
              <a:gdLst/>
              <a:ahLst/>
              <a:cxnLst/>
              <a:rect l="l" t="t" r="r" b="b"/>
              <a:pathLst>
                <a:path w="2449" h="391" extrusionOk="0">
                  <a:moveTo>
                    <a:pt x="1544" y="0"/>
                  </a:moveTo>
                  <a:cubicBezTo>
                    <a:pt x="835" y="0"/>
                    <a:pt x="150" y="160"/>
                    <a:pt x="105" y="160"/>
                  </a:cubicBezTo>
                  <a:cubicBezTo>
                    <a:pt x="42" y="181"/>
                    <a:pt x="1" y="244"/>
                    <a:pt x="21" y="307"/>
                  </a:cubicBezTo>
                  <a:cubicBezTo>
                    <a:pt x="42" y="349"/>
                    <a:pt x="84" y="390"/>
                    <a:pt x="126" y="390"/>
                  </a:cubicBezTo>
                  <a:lnTo>
                    <a:pt x="147" y="390"/>
                  </a:lnTo>
                  <a:cubicBezTo>
                    <a:pt x="162" y="375"/>
                    <a:pt x="851" y="219"/>
                    <a:pt x="1540" y="219"/>
                  </a:cubicBezTo>
                  <a:cubicBezTo>
                    <a:pt x="1807" y="219"/>
                    <a:pt x="2074" y="242"/>
                    <a:pt x="2302" y="307"/>
                  </a:cubicBezTo>
                  <a:cubicBezTo>
                    <a:pt x="2314" y="311"/>
                    <a:pt x="2325" y="312"/>
                    <a:pt x="2336" y="312"/>
                  </a:cubicBezTo>
                  <a:cubicBezTo>
                    <a:pt x="2387" y="312"/>
                    <a:pt x="2432" y="278"/>
                    <a:pt x="2449" y="244"/>
                  </a:cubicBezTo>
                  <a:cubicBezTo>
                    <a:pt x="2449" y="181"/>
                    <a:pt x="2428" y="118"/>
                    <a:pt x="2365" y="97"/>
                  </a:cubicBezTo>
                  <a:cubicBezTo>
                    <a:pt x="2114" y="26"/>
                    <a:pt x="1827" y="0"/>
                    <a:pt x="154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7"/>
            <p:cNvSpPr/>
            <p:nvPr/>
          </p:nvSpPr>
          <p:spPr>
            <a:xfrm rot="1563036">
              <a:off x="2857386" y="4046780"/>
              <a:ext cx="49336" cy="21439"/>
            </a:xfrm>
            <a:custGeom>
              <a:avLst/>
              <a:gdLst/>
              <a:ahLst/>
              <a:cxnLst/>
              <a:rect l="l" t="t" r="r" b="b"/>
              <a:pathLst>
                <a:path w="2177" h="946" extrusionOk="0">
                  <a:moveTo>
                    <a:pt x="1911" y="0"/>
                  </a:moveTo>
                  <a:cubicBezTo>
                    <a:pt x="1376" y="0"/>
                    <a:pt x="241" y="558"/>
                    <a:pt x="42" y="757"/>
                  </a:cubicBezTo>
                  <a:cubicBezTo>
                    <a:pt x="0" y="799"/>
                    <a:pt x="21" y="882"/>
                    <a:pt x="63" y="924"/>
                  </a:cubicBezTo>
                  <a:cubicBezTo>
                    <a:pt x="84" y="924"/>
                    <a:pt x="105" y="945"/>
                    <a:pt x="126" y="945"/>
                  </a:cubicBezTo>
                  <a:cubicBezTo>
                    <a:pt x="168" y="945"/>
                    <a:pt x="188" y="924"/>
                    <a:pt x="209" y="903"/>
                  </a:cubicBezTo>
                  <a:cubicBezTo>
                    <a:pt x="380" y="713"/>
                    <a:pt x="1551" y="196"/>
                    <a:pt x="1907" y="196"/>
                  </a:cubicBezTo>
                  <a:cubicBezTo>
                    <a:pt x="1943" y="196"/>
                    <a:pt x="1970" y="201"/>
                    <a:pt x="1988" y="213"/>
                  </a:cubicBezTo>
                  <a:cubicBezTo>
                    <a:pt x="2012" y="229"/>
                    <a:pt x="2036" y="236"/>
                    <a:pt x="2059" y="236"/>
                  </a:cubicBezTo>
                  <a:cubicBezTo>
                    <a:pt x="2096" y="236"/>
                    <a:pt x="2129" y="218"/>
                    <a:pt x="2155" y="192"/>
                  </a:cubicBezTo>
                  <a:cubicBezTo>
                    <a:pt x="2176" y="129"/>
                    <a:pt x="2155" y="66"/>
                    <a:pt x="2113" y="45"/>
                  </a:cubicBezTo>
                  <a:cubicBezTo>
                    <a:pt x="2065" y="14"/>
                    <a:pt x="1996" y="0"/>
                    <a:pt x="191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7"/>
            <p:cNvSpPr/>
            <p:nvPr/>
          </p:nvSpPr>
          <p:spPr>
            <a:xfrm rot="1563036">
              <a:off x="2870883" y="4058843"/>
              <a:ext cx="28940" cy="47500"/>
            </a:xfrm>
            <a:custGeom>
              <a:avLst/>
              <a:gdLst/>
              <a:ahLst/>
              <a:cxnLst/>
              <a:rect l="l" t="t" r="r" b="b"/>
              <a:pathLst>
                <a:path w="1277" h="2096" extrusionOk="0">
                  <a:moveTo>
                    <a:pt x="923" y="0"/>
                  </a:moveTo>
                  <a:cubicBezTo>
                    <a:pt x="892" y="0"/>
                    <a:pt x="861" y="12"/>
                    <a:pt x="837" y="24"/>
                  </a:cubicBezTo>
                  <a:cubicBezTo>
                    <a:pt x="795" y="66"/>
                    <a:pt x="0" y="882"/>
                    <a:pt x="126" y="1656"/>
                  </a:cubicBezTo>
                  <a:cubicBezTo>
                    <a:pt x="126" y="1708"/>
                    <a:pt x="168" y="1745"/>
                    <a:pt x="218" y="1745"/>
                  </a:cubicBezTo>
                  <a:cubicBezTo>
                    <a:pt x="229" y="1745"/>
                    <a:pt x="240" y="1744"/>
                    <a:pt x="251" y="1740"/>
                  </a:cubicBezTo>
                  <a:cubicBezTo>
                    <a:pt x="293" y="1740"/>
                    <a:pt x="335" y="1677"/>
                    <a:pt x="335" y="1614"/>
                  </a:cubicBezTo>
                  <a:cubicBezTo>
                    <a:pt x="293" y="1259"/>
                    <a:pt x="461" y="903"/>
                    <a:pt x="649" y="610"/>
                  </a:cubicBezTo>
                  <a:lnTo>
                    <a:pt x="649" y="610"/>
                  </a:lnTo>
                  <a:cubicBezTo>
                    <a:pt x="586" y="1008"/>
                    <a:pt x="628" y="1531"/>
                    <a:pt x="1067" y="2075"/>
                  </a:cubicBezTo>
                  <a:cubicBezTo>
                    <a:pt x="1088" y="2096"/>
                    <a:pt x="1109" y="2096"/>
                    <a:pt x="1151" y="2096"/>
                  </a:cubicBezTo>
                  <a:cubicBezTo>
                    <a:pt x="1172" y="2096"/>
                    <a:pt x="1193" y="2096"/>
                    <a:pt x="1214" y="2075"/>
                  </a:cubicBezTo>
                  <a:cubicBezTo>
                    <a:pt x="1256" y="2054"/>
                    <a:pt x="1277" y="1970"/>
                    <a:pt x="1235" y="1928"/>
                  </a:cubicBezTo>
                  <a:cubicBezTo>
                    <a:pt x="523" y="1070"/>
                    <a:pt x="984" y="192"/>
                    <a:pt x="1005" y="171"/>
                  </a:cubicBezTo>
                  <a:cubicBezTo>
                    <a:pt x="1046" y="108"/>
                    <a:pt x="1025" y="66"/>
                    <a:pt x="984" y="24"/>
                  </a:cubicBezTo>
                  <a:cubicBezTo>
                    <a:pt x="966" y="7"/>
                    <a:pt x="945" y="0"/>
                    <a:pt x="92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7"/>
            <p:cNvSpPr/>
            <p:nvPr/>
          </p:nvSpPr>
          <p:spPr>
            <a:xfrm rot="1563036">
              <a:off x="2876964" y="4025066"/>
              <a:ext cx="33223" cy="26334"/>
            </a:xfrm>
            <a:custGeom>
              <a:avLst/>
              <a:gdLst/>
              <a:ahLst/>
              <a:cxnLst/>
              <a:rect l="l" t="t" r="r" b="b"/>
              <a:pathLst>
                <a:path w="1466" h="1162" extrusionOk="0">
                  <a:moveTo>
                    <a:pt x="134" y="0"/>
                  </a:moveTo>
                  <a:cubicBezTo>
                    <a:pt x="105" y="0"/>
                    <a:pt x="74" y="11"/>
                    <a:pt x="42" y="31"/>
                  </a:cubicBezTo>
                  <a:cubicBezTo>
                    <a:pt x="1" y="52"/>
                    <a:pt x="1" y="136"/>
                    <a:pt x="42" y="178"/>
                  </a:cubicBezTo>
                  <a:cubicBezTo>
                    <a:pt x="126" y="283"/>
                    <a:pt x="921" y="1161"/>
                    <a:pt x="1361" y="1161"/>
                  </a:cubicBezTo>
                  <a:cubicBezTo>
                    <a:pt x="1423" y="1161"/>
                    <a:pt x="1465" y="1099"/>
                    <a:pt x="1465" y="1057"/>
                  </a:cubicBezTo>
                  <a:cubicBezTo>
                    <a:pt x="1465" y="994"/>
                    <a:pt x="1423" y="931"/>
                    <a:pt x="1361" y="931"/>
                  </a:cubicBezTo>
                  <a:cubicBezTo>
                    <a:pt x="1109" y="931"/>
                    <a:pt x="503" y="387"/>
                    <a:pt x="210" y="31"/>
                  </a:cubicBezTo>
                  <a:cubicBezTo>
                    <a:pt x="189" y="11"/>
                    <a:pt x="163" y="0"/>
                    <a:pt x="13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7"/>
            <p:cNvSpPr/>
            <p:nvPr/>
          </p:nvSpPr>
          <p:spPr>
            <a:xfrm rot="1563036">
              <a:off x="2903580" y="4000369"/>
              <a:ext cx="17087" cy="53800"/>
            </a:xfrm>
            <a:custGeom>
              <a:avLst/>
              <a:gdLst/>
              <a:ahLst/>
              <a:cxnLst/>
              <a:rect l="l" t="t" r="r" b="b"/>
              <a:pathLst>
                <a:path w="754" h="2374" extrusionOk="0">
                  <a:moveTo>
                    <a:pt x="113" y="0"/>
                  </a:moveTo>
                  <a:cubicBezTo>
                    <a:pt x="97" y="0"/>
                    <a:pt x="80" y="3"/>
                    <a:pt x="63" y="9"/>
                  </a:cubicBezTo>
                  <a:cubicBezTo>
                    <a:pt x="21" y="51"/>
                    <a:pt x="0" y="113"/>
                    <a:pt x="21" y="155"/>
                  </a:cubicBezTo>
                  <a:cubicBezTo>
                    <a:pt x="42" y="176"/>
                    <a:pt x="544" y="1055"/>
                    <a:pt x="502" y="2268"/>
                  </a:cubicBezTo>
                  <a:cubicBezTo>
                    <a:pt x="502" y="2310"/>
                    <a:pt x="544" y="2373"/>
                    <a:pt x="607" y="2373"/>
                  </a:cubicBezTo>
                  <a:cubicBezTo>
                    <a:pt x="670" y="2373"/>
                    <a:pt x="712" y="2331"/>
                    <a:pt x="712" y="2268"/>
                  </a:cubicBezTo>
                  <a:cubicBezTo>
                    <a:pt x="754" y="992"/>
                    <a:pt x="230" y="92"/>
                    <a:pt x="210" y="51"/>
                  </a:cubicBezTo>
                  <a:cubicBezTo>
                    <a:pt x="194" y="20"/>
                    <a:pt x="156" y="0"/>
                    <a:pt x="11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7"/>
            <p:cNvSpPr/>
            <p:nvPr/>
          </p:nvSpPr>
          <p:spPr>
            <a:xfrm rot="1563036">
              <a:off x="2967413" y="4038410"/>
              <a:ext cx="10946" cy="10923"/>
            </a:xfrm>
            <a:custGeom>
              <a:avLst/>
              <a:gdLst/>
              <a:ahLst/>
              <a:cxnLst/>
              <a:rect l="l" t="t" r="r" b="b"/>
              <a:pathLst>
                <a:path w="483" h="482" extrusionOk="0">
                  <a:moveTo>
                    <a:pt x="252" y="0"/>
                  </a:moveTo>
                  <a:cubicBezTo>
                    <a:pt x="105" y="0"/>
                    <a:pt x="1" y="105"/>
                    <a:pt x="1" y="251"/>
                  </a:cubicBezTo>
                  <a:cubicBezTo>
                    <a:pt x="1" y="377"/>
                    <a:pt x="105" y="481"/>
                    <a:pt x="252" y="481"/>
                  </a:cubicBezTo>
                  <a:cubicBezTo>
                    <a:pt x="377" y="481"/>
                    <a:pt x="482" y="377"/>
                    <a:pt x="482" y="251"/>
                  </a:cubicBezTo>
                  <a:cubicBezTo>
                    <a:pt x="482" y="105"/>
                    <a:pt x="377" y="0"/>
                    <a:pt x="252"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7"/>
            <p:cNvSpPr/>
            <p:nvPr/>
          </p:nvSpPr>
          <p:spPr>
            <a:xfrm rot="1563036">
              <a:off x="2942025" y="4076324"/>
              <a:ext cx="8090" cy="8090"/>
            </a:xfrm>
            <a:custGeom>
              <a:avLst/>
              <a:gdLst/>
              <a:ahLst/>
              <a:cxnLst/>
              <a:rect l="l" t="t" r="r" b="b"/>
              <a:pathLst>
                <a:path w="357" h="357" extrusionOk="0">
                  <a:moveTo>
                    <a:pt x="168" y="1"/>
                  </a:moveTo>
                  <a:cubicBezTo>
                    <a:pt x="85" y="1"/>
                    <a:pt x="1" y="84"/>
                    <a:pt x="1" y="189"/>
                  </a:cubicBezTo>
                  <a:cubicBezTo>
                    <a:pt x="1" y="294"/>
                    <a:pt x="85" y="356"/>
                    <a:pt x="168" y="356"/>
                  </a:cubicBezTo>
                  <a:cubicBezTo>
                    <a:pt x="273" y="356"/>
                    <a:pt x="357" y="294"/>
                    <a:pt x="357" y="189"/>
                  </a:cubicBezTo>
                  <a:cubicBezTo>
                    <a:pt x="357" y="84"/>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7"/>
            <p:cNvSpPr/>
            <p:nvPr/>
          </p:nvSpPr>
          <p:spPr>
            <a:xfrm rot="1563036">
              <a:off x="2951299" y="4060417"/>
              <a:ext cx="8566" cy="8566"/>
            </a:xfrm>
            <a:custGeom>
              <a:avLst/>
              <a:gdLst/>
              <a:ahLst/>
              <a:cxnLst/>
              <a:rect l="l" t="t" r="r" b="b"/>
              <a:pathLst>
                <a:path w="378" h="378" extrusionOk="0">
                  <a:moveTo>
                    <a:pt x="189" y="1"/>
                  </a:moveTo>
                  <a:cubicBezTo>
                    <a:pt x="84" y="1"/>
                    <a:pt x="1" y="84"/>
                    <a:pt x="1" y="189"/>
                  </a:cubicBezTo>
                  <a:cubicBezTo>
                    <a:pt x="1" y="294"/>
                    <a:pt x="84" y="377"/>
                    <a:pt x="189" y="377"/>
                  </a:cubicBezTo>
                  <a:cubicBezTo>
                    <a:pt x="294" y="377"/>
                    <a:pt x="377" y="294"/>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7"/>
            <p:cNvSpPr/>
            <p:nvPr/>
          </p:nvSpPr>
          <p:spPr>
            <a:xfrm rot="1563036">
              <a:off x="2943923" y="4031461"/>
              <a:ext cx="8566" cy="8090"/>
            </a:xfrm>
            <a:custGeom>
              <a:avLst/>
              <a:gdLst/>
              <a:ahLst/>
              <a:cxnLst/>
              <a:rect l="l" t="t" r="r" b="b"/>
              <a:pathLst>
                <a:path w="378" h="357" extrusionOk="0">
                  <a:moveTo>
                    <a:pt x="189" y="0"/>
                  </a:moveTo>
                  <a:cubicBezTo>
                    <a:pt x="85" y="0"/>
                    <a:pt x="1" y="84"/>
                    <a:pt x="1" y="189"/>
                  </a:cubicBezTo>
                  <a:cubicBezTo>
                    <a:pt x="1" y="272"/>
                    <a:pt x="85" y="356"/>
                    <a:pt x="189" y="356"/>
                  </a:cubicBezTo>
                  <a:cubicBezTo>
                    <a:pt x="294" y="356"/>
                    <a:pt x="377" y="272"/>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7"/>
            <p:cNvSpPr/>
            <p:nvPr/>
          </p:nvSpPr>
          <p:spPr>
            <a:xfrm rot="1563036">
              <a:off x="2912977" y="3997370"/>
              <a:ext cx="8566" cy="8544"/>
            </a:xfrm>
            <a:custGeom>
              <a:avLst/>
              <a:gdLst/>
              <a:ahLst/>
              <a:cxnLst/>
              <a:rect l="l" t="t" r="r" b="b"/>
              <a:pathLst>
                <a:path w="378" h="377" extrusionOk="0">
                  <a:moveTo>
                    <a:pt x="189" y="0"/>
                  </a:moveTo>
                  <a:cubicBezTo>
                    <a:pt x="84" y="0"/>
                    <a:pt x="1" y="84"/>
                    <a:pt x="1" y="188"/>
                  </a:cubicBezTo>
                  <a:cubicBezTo>
                    <a:pt x="1" y="293"/>
                    <a:pt x="84" y="377"/>
                    <a:pt x="189" y="377"/>
                  </a:cubicBezTo>
                  <a:cubicBezTo>
                    <a:pt x="294" y="377"/>
                    <a:pt x="377" y="293"/>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7"/>
            <p:cNvSpPr/>
            <p:nvPr/>
          </p:nvSpPr>
          <p:spPr>
            <a:xfrm rot="1563036">
              <a:off x="2926083" y="4015909"/>
              <a:ext cx="8566" cy="8566"/>
            </a:xfrm>
            <a:custGeom>
              <a:avLst/>
              <a:gdLst/>
              <a:ahLst/>
              <a:cxnLst/>
              <a:rect l="l" t="t" r="r" b="b"/>
              <a:pathLst>
                <a:path w="378" h="378"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7"/>
            <p:cNvSpPr/>
            <p:nvPr/>
          </p:nvSpPr>
          <p:spPr>
            <a:xfrm rot="1563036">
              <a:off x="2885795" y="3993572"/>
              <a:ext cx="8566" cy="8566"/>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7"/>
            <p:cNvSpPr/>
            <p:nvPr/>
          </p:nvSpPr>
          <p:spPr>
            <a:xfrm rot="1563036">
              <a:off x="2881547" y="4016314"/>
              <a:ext cx="8566" cy="8544"/>
            </a:xfrm>
            <a:custGeom>
              <a:avLst/>
              <a:gdLst/>
              <a:ahLst/>
              <a:cxnLst/>
              <a:rect l="l" t="t" r="r" b="b"/>
              <a:pathLst>
                <a:path w="378" h="377" extrusionOk="0">
                  <a:moveTo>
                    <a:pt x="189" y="0"/>
                  </a:moveTo>
                  <a:cubicBezTo>
                    <a:pt x="85" y="0"/>
                    <a:pt x="1" y="84"/>
                    <a:pt x="1" y="188"/>
                  </a:cubicBezTo>
                  <a:cubicBezTo>
                    <a:pt x="1" y="293"/>
                    <a:pt x="85" y="377"/>
                    <a:pt x="189" y="377"/>
                  </a:cubicBezTo>
                  <a:cubicBezTo>
                    <a:pt x="294" y="377"/>
                    <a:pt x="378" y="293"/>
                    <a:pt x="378" y="188"/>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7"/>
            <p:cNvSpPr/>
            <p:nvPr/>
          </p:nvSpPr>
          <p:spPr>
            <a:xfrm rot="1563036">
              <a:off x="2849181" y="4025293"/>
              <a:ext cx="8566" cy="8566"/>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7"/>
            <p:cNvSpPr/>
            <p:nvPr/>
          </p:nvSpPr>
          <p:spPr>
            <a:xfrm rot="1563036">
              <a:off x="2853872" y="4050286"/>
              <a:ext cx="8566" cy="8544"/>
            </a:xfrm>
            <a:custGeom>
              <a:avLst/>
              <a:gdLst/>
              <a:ahLst/>
              <a:cxnLst/>
              <a:rect l="l" t="t" r="r" b="b"/>
              <a:pathLst>
                <a:path w="378" h="377" extrusionOk="0">
                  <a:moveTo>
                    <a:pt x="189" y="0"/>
                  </a:moveTo>
                  <a:cubicBezTo>
                    <a:pt x="84" y="0"/>
                    <a:pt x="1" y="84"/>
                    <a:pt x="1" y="189"/>
                  </a:cubicBezTo>
                  <a:cubicBezTo>
                    <a:pt x="1"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7"/>
            <p:cNvSpPr/>
            <p:nvPr/>
          </p:nvSpPr>
          <p:spPr>
            <a:xfrm rot="1563036">
              <a:off x="2935637" y="4107533"/>
              <a:ext cx="8090" cy="8566"/>
            </a:xfrm>
            <a:custGeom>
              <a:avLst/>
              <a:gdLst/>
              <a:ahLst/>
              <a:cxnLst/>
              <a:rect l="l" t="t" r="r" b="b"/>
              <a:pathLst>
                <a:path w="357" h="378" extrusionOk="0">
                  <a:moveTo>
                    <a:pt x="189" y="1"/>
                  </a:moveTo>
                  <a:cubicBezTo>
                    <a:pt x="84" y="1"/>
                    <a:pt x="1" y="84"/>
                    <a:pt x="1" y="189"/>
                  </a:cubicBezTo>
                  <a:cubicBezTo>
                    <a:pt x="1" y="294"/>
                    <a:pt x="84" y="377"/>
                    <a:pt x="189" y="377"/>
                  </a:cubicBezTo>
                  <a:cubicBezTo>
                    <a:pt x="273" y="377"/>
                    <a:pt x="356" y="294"/>
                    <a:pt x="356" y="189"/>
                  </a:cubicBezTo>
                  <a:cubicBezTo>
                    <a:pt x="356" y="84"/>
                    <a:pt x="27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7"/>
            <p:cNvSpPr/>
            <p:nvPr/>
          </p:nvSpPr>
          <p:spPr>
            <a:xfrm rot="1563036">
              <a:off x="2929697" y="4087341"/>
              <a:ext cx="8566" cy="8544"/>
            </a:xfrm>
            <a:custGeom>
              <a:avLst/>
              <a:gdLst/>
              <a:ahLst/>
              <a:cxnLst/>
              <a:rect l="l" t="t" r="r" b="b"/>
              <a:pathLst>
                <a:path w="378" h="377" extrusionOk="0">
                  <a:moveTo>
                    <a:pt x="189" y="0"/>
                  </a:moveTo>
                  <a:cubicBezTo>
                    <a:pt x="85" y="0"/>
                    <a:pt x="1" y="84"/>
                    <a:pt x="1" y="189"/>
                  </a:cubicBezTo>
                  <a:cubicBezTo>
                    <a:pt x="1" y="293"/>
                    <a:pt x="85" y="377"/>
                    <a:pt x="189" y="377"/>
                  </a:cubicBezTo>
                  <a:cubicBezTo>
                    <a:pt x="294" y="377"/>
                    <a:pt x="378" y="293"/>
                    <a:pt x="378" y="189"/>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7"/>
            <p:cNvSpPr/>
            <p:nvPr/>
          </p:nvSpPr>
          <p:spPr>
            <a:xfrm rot="1563036">
              <a:off x="2866920" y="4085160"/>
              <a:ext cx="8544" cy="8544"/>
            </a:xfrm>
            <a:custGeom>
              <a:avLst/>
              <a:gdLst/>
              <a:ahLst/>
              <a:cxnLst/>
              <a:rect l="l" t="t" r="r" b="b"/>
              <a:pathLst>
                <a:path w="377" h="377" extrusionOk="0">
                  <a:moveTo>
                    <a:pt x="188" y="0"/>
                  </a:moveTo>
                  <a:cubicBezTo>
                    <a:pt x="84" y="0"/>
                    <a:pt x="0" y="84"/>
                    <a:pt x="0" y="188"/>
                  </a:cubicBezTo>
                  <a:cubicBezTo>
                    <a:pt x="0" y="293"/>
                    <a:pt x="84" y="377"/>
                    <a:pt x="188" y="377"/>
                  </a:cubicBezTo>
                  <a:cubicBezTo>
                    <a:pt x="293" y="377"/>
                    <a:pt x="377" y="293"/>
                    <a:pt x="377" y="188"/>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7"/>
            <p:cNvSpPr/>
            <p:nvPr/>
          </p:nvSpPr>
          <p:spPr>
            <a:xfrm rot="1563036">
              <a:off x="2912969" y="4125048"/>
              <a:ext cx="8566" cy="8090"/>
            </a:xfrm>
            <a:custGeom>
              <a:avLst/>
              <a:gdLst/>
              <a:ahLst/>
              <a:cxnLst/>
              <a:rect l="l" t="t" r="r" b="b"/>
              <a:pathLst>
                <a:path w="378" h="357" extrusionOk="0">
                  <a:moveTo>
                    <a:pt x="189" y="1"/>
                  </a:moveTo>
                  <a:cubicBezTo>
                    <a:pt x="84" y="1"/>
                    <a:pt x="1" y="84"/>
                    <a:pt x="1" y="168"/>
                  </a:cubicBezTo>
                  <a:cubicBezTo>
                    <a:pt x="1" y="273"/>
                    <a:pt x="84" y="356"/>
                    <a:pt x="189" y="356"/>
                  </a:cubicBezTo>
                  <a:cubicBezTo>
                    <a:pt x="294" y="356"/>
                    <a:pt x="377" y="273"/>
                    <a:pt x="377" y="168"/>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7"/>
            <p:cNvSpPr/>
            <p:nvPr/>
          </p:nvSpPr>
          <p:spPr>
            <a:xfrm rot="1563036">
              <a:off x="2881686" y="4101337"/>
              <a:ext cx="8566" cy="8566"/>
            </a:xfrm>
            <a:custGeom>
              <a:avLst/>
              <a:gdLst/>
              <a:ahLst/>
              <a:cxnLst/>
              <a:rect l="l" t="t" r="r" b="b"/>
              <a:pathLst>
                <a:path w="378" h="378" extrusionOk="0">
                  <a:moveTo>
                    <a:pt x="189" y="1"/>
                  </a:moveTo>
                  <a:cubicBezTo>
                    <a:pt x="85" y="1"/>
                    <a:pt x="1" y="85"/>
                    <a:pt x="1" y="189"/>
                  </a:cubicBezTo>
                  <a:cubicBezTo>
                    <a:pt x="1" y="294"/>
                    <a:pt x="85" y="378"/>
                    <a:pt x="189" y="378"/>
                  </a:cubicBezTo>
                  <a:cubicBezTo>
                    <a:pt x="294" y="378"/>
                    <a:pt x="377" y="294"/>
                    <a:pt x="377" y="189"/>
                  </a:cubicBezTo>
                  <a:cubicBezTo>
                    <a:pt x="377" y="85"/>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7"/>
            <p:cNvSpPr/>
            <p:nvPr/>
          </p:nvSpPr>
          <p:spPr>
            <a:xfrm rot="1563036">
              <a:off x="2845436" y="4079409"/>
              <a:ext cx="8566" cy="8566"/>
            </a:xfrm>
            <a:custGeom>
              <a:avLst/>
              <a:gdLst/>
              <a:ahLst/>
              <a:cxnLst/>
              <a:rect l="l" t="t" r="r" b="b"/>
              <a:pathLst>
                <a:path w="378" h="378" extrusionOk="0">
                  <a:moveTo>
                    <a:pt x="189" y="0"/>
                  </a:moveTo>
                  <a:cubicBezTo>
                    <a:pt x="84" y="0"/>
                    <a:pt x="1" y="84"/>
                    <a:pt x="1" y="189"/>
                  </a:cubicBezTo>
                  <a:cubicBezTo>
                    <a:pt x="1" y="293"/>
                    <a:pt x="84" y="377"/>
                    <a:pt x="189" y="377"/>
                  </a:cubicBezTo>
                  <a:cubicBezTo>
                    <a:pt x="294" y="377"/>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7"/>
            <p:cNvSpPr/>
            <p:nvPr/>
          </p:nvSpPr>
          <p:spPr>
            <a:xfrm rot="1563036">
              <a:off x="2881935" y="4038235"/>
              <a:ext cx="42220" cy="42220"/>
            </a:xfrm>
            <a:custGeom>
              <a:avLst/>
              <a:gdLst/>
              <a:ahLst/>
              <a:cxnLst/>
              <a:rect l="l" t="t" r="r" b="b"/>
              <a:pathLst>
                <a:path w="1863" h="1863" extrusionOk="0">
                  <a:moveTo>
                    <a:pt x="942" y="0"/>
                  </a:moveTo>
                  <a:cubicBezTo>
                    <a:pt x="419" y="0"/>
                    <a:pt x="0" y="419"/>
                    <a:pt x="0" y="942"/>
                  </a:cubicBezTo>
                  <a:cubicBezTo>
                    <a:pt x="0" y="1444"/>
                    <a:pt x="419" y="1863"/>
                    <a:pt x="942" y="1863"/>
                  </a:cubicBezTo>
                  <a:cubicBezTo>
                    <a:pt x="1444" y="1863"/>
                    <a:pt x="1863" y="1444"/>
                    <a:pt x="1863" y="942"/>
                  </a:cubicBezTo>
                  <a:cubicBezTo>
                    <a:pt x="1863" y="419"/>
                    <a:pt x="1444" y="0"/>
                    <a:pt x="942"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7"/>
            <p:cNvSpPr/>
            <p:nvPr/>
          </p:nvSpPr>
          <p:spPr>
            <a:xfrm rot="1563036">
              <a:off x="3002191" y="3830752"/>
              <a:ext cx="338122" cy="327086"/>
            </a:xfrm>
            <a:custGeom>
              <a:avLst/>
              <a:gdLst/>
              <a:ahLst/>
              <a:cxnLst/>
              <a:rect l="l" t="t" r="r" b="b"/>
              <a:pathLst>
                <a:path w="14920" h="14433" extrusionOk="0">
                  <a:moveTo>
                    <a:pt x="6320" y="1"/>
                  </a:moveTo>
                  <a:cubicBezTo>
                    <a:pt x="4332" y="1"/>
                    <a:pt x="2742" y="1717"/>
                    <a:pt x="2742" y="3830"/>
                  </a:cubicBezTo>
                  <a:cubicBezTo>
                    <a:pt x="2742" y="3872"/>
                    <a:pt x="2742" y="3934"/>
                    <a:pt x="2742" y="3976"/>
                  </a:cubicBezTo>
                  <a:cubicBezTo>
                    <a:pt x="1173" y="4416"/>
                    <a:pt x="22" y="5776"/>
                    <a:pt x="1" y="7387"/>
                  </a:cubicBezTo>
                  <a:cubicBezTo>
                    <a:pt x="1" y="9270"/>
                    <a:pt x="1570" y="10839"/>
                    <a:pt x="3558" y="10965"/>
                  </a:cubicBezTo>
                  <a:cubicBezTo>
                    <a:pt x="3621" y="12409"/>
                    <a:pt x="4458" y="13706"/>
                    <a:pt x="5797" y="14208"/>
                  </a:cubicBezTo>
                  <a:cubicBezTo>
                    <a:pt x="6193" y="14360"/>
                    <a:pt x="6601" y="14432"/>
                    <a:pt x="7005" y="14432"/>
                  </a:cubicBezTo>
                  <a:cubicBezTo>
                    <a:pt x="8268" y="14432"/>
                    <a:pt x="9493" y="13728"/>
                    <a:pt x="10191" y="12555"/>
                  </a:cubicBezTo>
                  <a:cubicBezTo>
                    <a:pt x="10462" y="12611"/>
                    <a:pt x="10734" y="12637"/>
                    <a:pt x="11002" y="12637"/>
                  </a:cubicBezTo>
                  <a:cubicBezTo>
                    <a:pt x="12548" y="12637"/>
                    <a:pt x="13960" y="11740"/>
                    <a:pt x="14459" y="10295"/>
                  </a:cubicBezTo>
                  <a:cubicBezTo>
                    <a:pt x="14836" y="9207"/>
                    <a:pt x="14606" y="8056"/>
                    <a:pt x="13978" y="7157"/>
                  </a:cubicBezTo>
                  <a:cubicBezTo>
                    <a:pt x="14920" y="5483"/>
                    <a:pt x="14564" y="3432"/>
                    <a:pt x="13099" y="2344"/>
                  </a:cubicBezTo>
                  <a:cubicBezTo>
                    <a:pt x="12499" y="1909"/>
                    <a:pt x="11799" y="1698"/>
                    <a:pt x="11093" y="1698"/>
                  </a:cubicBezTo>
                  <a:cubicBezTo>
                    <a:pt x="10544" y="1698"/>
                    <a:pt x="9992" y="1825"/>
                    <a:pt x="9479" y="2072"/>
                  </a:cubicBezTo>
                  <a:cubicBezTo>
                    <a:pt x="8894" y="838"/>
                    <a:pt x="7680" y="1"/>
                    <a:pt x="6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7"/>
            <p:cNvSpPr/>
            <p:nvPr/>
          </p:nvSpPr>
          <p:spPr>
            <a:xfrm rot="1563036">
              <a:off x="3098035" y="3925992"/>
              <a:ext cx="148438" cy="136881"/>
            </a:xfrm>
            <a:custGeom>
              <a:avLst/>
              <a:gdLst/>
              <a:ahLst/>
              <a:cxnLst/>
              <a:rect l="l" t="t" r="r" b="b"/>
              <a:pathLst>
                <a:path w="6550" h="6040" extrusionOk="0">
                  <a:moveTo>
                    <a:pt x="3582" y="1"/>
                  </a:moveTo>
                  <a:cubicBezTo>
                    <a:pt x="3046" y="1"/>
                    <a:pt x="2508" y="290"/>
                    <a:pt x="2198" y="798"/>
                  </a:cubicBezTo>
                  <a:cubicBezTo>
                    <a:pt x="2177" y="819"/>
                    <a:pt x="2177" y="839"/>
                    <a:pt x="2156" y="860"/>
                  </a:cubicBezTo>
                  <a:cubicBezTo>
                    <a:pt x="2007" y="817"/>
                    <a:pt x="1855" y="796"/>
                    <a:pt x="1705" y="796"/>
                  </a:cubicBezTo>
                  <a:cubicBezTo>
                    <a:pt x="1199" y="796"/>
                    <a:pt x="709" y="1036"/>
                    <a:pt x="419" y="1488"/>
                  </a:cubicBezTo>
                  <a:cubicBezTo>
                    <a:pt x="1" y="2158"/>
                    <a:pt x="231" y="3078"/>
                    <a:pt x="921" y="3560"/>
                  </a:cubicBezTo>
                  <a:cubicBezTo>
                    <a:pt x="628" y="4083"/>
                    <a:pt x="628" y="4731"/>
                    <a:pt x="1005" y="5213"/>
                  </a:cubicBezTo>
                  <a:cubicBezTo>
                    <a:pt x="1298" y="5586"/>
                    <a:pt x="1737" y="5781"/>
                    <a:pt x="2189" y="5781"/>
                  </a:cubicBezTo>
                  <a:cubicBezTo>
                    <a:pt x="2446" y="5781"/>
                    <a:pt x="2708" y="5718"/>
                    <a:pt x="2951" y="5589"/>
                  </a:cubicBezTo>
                  <a:cubicBezTo>
                    <a:pt x="3271" y="5886"/>
                    <a:pt x="3671" y="6040"/>
                    <a:pt x="4065" y="6040"/>
                  </a:cubicBezTo>
                  <a:cubicBezTo>
                    <a:pt x="4392" y="6040"/>
                    <a:pt x="4714" y="5933"/>
                    <a:pt x="4980" y="5715"/>
                  </a:cubicBezTo>
                  <a:cubicBezTo>
                    <a:pt x="5357" y="5401"/>
                    <a:pt x="5524" y="4941"/>
                    <a:pt x="5503" y="4480"/>
                  </a:cubicBezTo>
                  <a:cubicBezTo>
                    <a:pt x="6215" y="4083"/>
                    <a:pt x="6550" y="3267"/>
                    <a:pt x="6257" y="2555"/>
                  </a:cubicBezTo>
                  <a:cubicBezTo>
                    <a:pt x="6047" y="2053"/>
                    <a:pt x="5545" y="1718"/>
                    <a:pt x="5001" y="1656"/>
                  </a:cubicBezTo>
                  <a:cubicBezTo>
                    <a:pt x="5064" y="1091"/>
                    <a:pt x="4813" y="526"/>
                    <a:pt x="4332" y="212"/>
                  </a:cubicBezTo>
                  <a:cubicBezTo>
                    <a:pt x="4100" y="69"/>
                    <a:pt x="3841" y="1"/>
                    <a:pt x="3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7"/>
            <p:cNvSpPr/>
            <p:nvPr/>
          </p:nvSpPr>
          <p:spPr>
            <a:xfrm rot="1563036">
              <a:off x="3185009" y="3967808"/>
              <a:ext cx="54072" cy="40520"/>
            </a:xfrm>
            <a:custGeom>
              <a:avLst/>
              <a:gdLst/>
              <a:ahLst/>
              <a:cxnLst/>
              <a:rect l="l" t="t" r="r" b="b"/>
              <a:pathLst>
                <a:path w="2386" h="1788" extrusionOk="0">
                  <a:moveTo>
                    <a:pt x="2265" y="0"/>
                  </a:moveTo>
                  <a:cubicBezTo>
                    <a:pt x="2228" y="0"/>
                    <a:pt x="2186" y="20"/>
                    <a:pt x="2156" y="50"/>
                  </a:cubicBezTo>
                  <a:cubicBezTo>
                    <a:pt x="1800" y="720"/>
                    <a:pt x="84" y="1578"/>
                    <a:pt x="63" y="1578"/>
                  </a:cubicBezTo>
                  <a:cubicBezTo>
                    <a:pt x="22" y="1599"/>
                    <a:pt x="1" y="1661"/>
                    <a:pt x="22" y="1724"/>
                  </a:cubicBezTo>
                  <a:cubicBezTo>
                    <a:pt x="42" y="1766"/>
                    <a:pt x="84" y="1787"/>
                    <a:pt x="126" y="1787"/>
                  </a:cubicBezTo>
                  <a:cubicBezTo>
                    <a:pt x="147" y="1787"/>
                    <a:pt x="147" y="1787"/>
                    <a:pt x="168" y="1766"/>
                  </a:cubicBezTo>
                  <a:cubicBezTo>
                    <a:pt x="252" y="1745"/>
                    <a:pt x="1947" y="887"/>
                    <a:pt x="2344" y="155"/>
                  </a:cubicBezTo>
                  <a:cubicBezTo>
                    <a:pt x="2386" y="113"/>
                    <a:pt x="2365" y="29"/>
                    <a:pt x="2302" y="9"/>
                  </a:cubicBezTo>
                  <a:cubicBezTo>
                    <a:pt x="2291" y="3"/>
                    <a:pt x="2278" y="0"/>
                    <a:pt x="2265"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7"/>
            <p:cNvSpPr/>
            <p:nvPr/>
          </p:nvSpPr>
          <p:spPr>
            <a:xfrm rot="1563036">
              <a:off x="3157129" y="4013215"/>
              <a:ext cx="44101" cy="50764"/>
            </a:xfrm>
            <a:custGeom>
              <a:avLst/>
              <a:gdLst/>
              <a:ahLst/>
              <a:cxnLst/>
              <a:rect l="l" t="t" r="r" b="b"/>
              <a:pathLst>
                <a:path w="1946" h="2240" extrusionOk="0">
                  <a:moveTo>
                    <a:pt x="105" y="1"/>
                  </a:moveTo>
                  <a:cubicBezTo>
                    <a:pt x="63" y="1"/>
                    <a:pt x="0" y="63"/>
                    <a:pt x="21" y="126"/>
                  </a:cubicBezTo>
                  <a:cubicBezTo>
                    <a:pt x="21" y="126"/>
                    <a:pt x="146" y="1758"/>
                    <a:pt x="1799" y="2240"/>
                  </a:cubicBezTo>
                  <a:lnTo>
                    <a:pt x="1841" y="2240"/>
                  </a:lnTo>
                  <a:cubicBezTo>
                    <a:pt x="1883" y="2240"/>
                    <a:pt x="1925" y="2219"/>
                    <a:pt x="1946" y="2177"/>
                  </a:cubicBezTo>
                  <a:cubicBezTo>
                    <a:pt x="1946" y="2114"/>
                    <a:pt x="1925" y="2051"/>
                    <a:pt x="1862" y="2030"/>
                  </a:cubicBezTo>
                  <a:cubicBezTo>
                    <a:pt x="356" y="1591"/>
                    <a:pt x="230" y="168"/>
                    <a:pt x="230" y="105"/>
                  </a:cubicBezTo>
                  <a:cubicBezTo>
                    <a:pt x="230" y="43"/>
                    <a:pt x="167" y="1"/>
                    <a:pt x="10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7"/>
            <p:cNvSpPr/>
            <p:nvPr/>
          </p:nvSpPr>
          <p:spPr>
            <a:xfrm rot="1563036">
              <a:off x="3168326" y="4018552"/>
              <a:ext cx="49359" cy="25631"/>
            </a:xfrm>
            <a:custGeom>
              <a:avLst/>
              <a:gdLst/>
              <a:ahLst/>
              <a:cxnLst/>
              <a:rect l="l" t="t" r="r" b="b"/>
              <a:pathLst>
                <a:path w="2178" h="1131" extrusionOk="0">
                  <a:moveTo>
                    <a:pt x="147" y="1"/>
                  </a:moveTo>
                  <a:cubicBezTo>
                    <a:pt x="106" y="1"/>
                    <a:pt x="64" y="1"/>
                    <a:pt x="22" y="43"/>
                  </a:cubicBezTo>
                  <a:cubicBezTo>
                    <a:pt x="1" y="63"/>
                    <a:pt x="1" y="126"/>
                    <a:pt x="22" y="168"/>
                  </a:cubicBezTo>
                  <a:cubicBezTo>
                    <a:pt x="482" y="1005"/>
                    <a:pt x="1340" y="1131"/>
                    <a:pt x="1800" y="1131"/>
                  </a:cubicBezTo>
                  <a:cubicBezTo>
                    <a:pt x="1968" y="1131"/>
                    <a:pt x="2093" y="1110"/>
                    <a:pt x="2093" y="1110"/>
                  </a:cubicBezTo>
                  <a:cubicBezTo>
                    <a:pt x="2156" y="1110"/>
                    <a:pt x="2177" y="1047"/>
                    <a:pt x="2177" y="984"/>
                  </a:cubicBezTo>
                  <a:cubicBezTo>
                    <a:pt x="2177" y="942"/>
                    <a:pt x="2114" y="900"/>
                    <a:pt x="2051" y="900"/>
                  </a:cubicBezTo>
                  <a:cubicBezTo>
                    <a:pt x="2039" y="900"/>
                    <a:pt x="1933" y="916"/>
                    <a:pt x="1774" y="916"/>
                  </a:cubicBezTo>
                  <a:cubicBezTo>
                    <a:pt x="1418" y="916"/>
                    <a:pt x="798" y="836"/>
                    <a:pt x="378" y="315"/>
                  </a:cubicBezTo>
                  <a:lnTo>
                    <a:pt x="378" y="315"/>
                  </a:lnTo>
                  <a:cubicBezTo>
                    <a:pt x="582" y="366"/>
                    <a:pt x="896" y="430"/>
                    <a:pt x="1232" y="430"/>
                  </a:cubicBezTo>
                  <a:cubicBezTo>
                    <a:pt x="1309" y="430"/>
                    <a:pt x="1387" y="427"/>
                    <a:pt x="1466" y="419"/>
                  </a:cubicBezTo>
                  <a:cubicBezTo>
                    <a:pt x="1528" y="398"/>
                    <a:pt x="1570" y="356"/>
                    <a:pt x="1570" y="294"/>
                  </a:cubicBezTo>
                  <a:cubicBezTo>
                    <a:pt x="1570" y="231"/>
                    <a:pt x="1507" y="189"/>
                    <a:pt x="1445" y="189"/>
                  </a:cubicBezTo>
                  <a:cubicBezTo>
                    <a:pt x="1347" y="201"/>
                    <a:pt x="1251" y="206"/>
                    <a:pt x="1158" y="206"/>
                  </a:cubicBezTo>
                  <a:cubicBezTo>
                    <a:pt x="599" y="206"/>
                    <a:pt x="165" y="19"/>
                    <a:pt x="147"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7"/>
            <p:cNvSpPr/>
            <p:nvPr/>
          </p:nvSpPr>
          <p:spPr>
            <a:xfrm rot="1563036">
              <a:off x="3185999" y="3992106"/>
              <a:ext cx="38889" cy="25450"/>
            </a:xfrm>
            <a:custGeom>
              <a:avLst/>
              <a:gdLst/>
              <a:ahLst/>
              <a:cxnLst/>
              <a:rect l="l" t="t" r="r" b="b"/>
              <a:pathLst>
                <a:path w="1716" h="1123" extrusionOk="0">
                  <a:moveTo>
                    <a:pt x="1601" y="1"/>
                  </a:moveTo>
                  <a:cubicBezTo>
                    <a:pt x="1582" y="1"/>
                    <a:pt x="1564" y="6"/>
                    <a:pt x="1549" y="13"/>
                  </a:cubicBezTo>
                  <a:cubicBezTo>
                    <a:pt x="816" y="411"/>
                    <a:pt x="63" y="788"/>
                    <a:pt x="63" y="788"/>
                  </a:cubicBezTo>
                  <a:cubicBezTo>
                    <a:pt x="21" y="808"/>
                    <a:pt x="0" y="850"/>
                    <a:pt x="0" y="892"/>
                  </a:cubicBezTo>
                  <a:cubicBezTo>
                    <a:pt x="0" y="934"/>
                    <a:pt x="42" y="976"/>
                    <a:pt x="84" y="997"/>
                  </a:cubicBezTo>
                  <a:cubicBezTo>
                    <a:pt x="105" y="997"/>
                    <a:pt x="440" y="1122"/>
                    <a:pt x="858" y="1122"/>
                  </a:cubicBezTo>
                  <a:cubicBezTo>
                    <a:pt x="1088" y="1122"/>
                    <a:pt x="1339" y="1080"/>
                    <a:pt x="1590" y="997"/>
                  </a:cubicBezTo>
                  <a:cubicBezTo>
                    <a:pt x="1632" y="955"/>
                    <a:pt x="1674" y="892"/>
                    <a:pt x="1653" y="850"/>
                  </a:cubicBezTo>
                  <a:cubicBezTo>
                    <a:pt x="1622" y="803"/>
                    <a:pt x="1579" y="780"/>
                    <a:pt x="1541" y="780"/>
                  </a:cubicBezTo>
                  <a:cubicBezTo>
                    <a:pt x="1529" y="780"/>
                    <a:pt x="1517" y="782"/>
                    <a:pt x="1507" y="788"/>
                  </a:cubicBezTo>
                  <a:cubicBezTo>
                    <a:pt x="1299" y="875"/>
                    <a:pt x="1079" y="905"/>
                    <a:pt x="881" y="905"/>
                  </a:cubicBezTo>
                  <a:cubicBezTo>
                    <a:pt x="701" y="905"/>
                    <a:pt x="538" y="880"/>
                    <a:pt x="419" y="850"/>
                  </a:cubicBezTo>
                  <a:cubicBezTo>
                    <a:pt x="691" y="704"/>
                    <a:pt x="1172" y="453"/>
                    <a:pt x="1653" y="202"/>
                  </a:cubicBezTo>
                  <a:cubicBezTo>
                    <a:pt x="1695" y="181"/>
                    <a:pt x="1716" y="97"/>
                    <a:pt x="1695" y="55"/>
                  </a:cubicBezTo>
                  <a:cubicBezTo>
                    <a:pt x="1668" y="15"/>
                    <a:pt x="1634" y="1"/>
                    <a:pt x="160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7"/>
            <p:cNvSpPr/>
            <p:nvPr/>
          </p:nvSpPr>
          <p:spPr>
            <a:xfrm rot="1563036">
              <a:off x="3146553" y="3939555"/>
              <a:ext cx="38889" cy="41449"/>
            </a:xfrm>
            <a:custGeom>
              <a:avLst/>
              <a:gdLst/>
              <a:ahLst/>
              <a:cxnLst/>
              <a:rect l="l" t="t" r="r" b="b"/>
              <a:pathLst>
                <a:path w="1716" h="1829" extrusionOk="0">
                  <a:moveTo>
                    <a:pt x="130" y="0"/>
                  </a:moveTo>
                  <a:cubicBezTo>
                    <a:pt x="93" y="0"/>
                    <a:pt x="52" y="20"/>
                    <a:pt x="21" y="50"/>
                  </a:cubicBezTo>
                  <a:cubicBezTo>
                    <a:pt x="0" y="113"/>
                    <a:pt x="21" y="176"/>
                    <a:pt x="63" y="197"/>
                  </a:cubicBezTo>
                  <a:cubicBezTo>
                    <a:pt x="84" y="197"/>
                    <a:pt x="1381" y="929"/>
                    <a:pt x="1486" y="1724"/>
                  </a:cubicBezTo>
                  <a:cubicBezTo>
                    <a:pt x="1507" y="1787"/>
                    <a:pt x="1548" y="1829"/>
                    <a:pt x="1611" y="1829"/>
                  </a:cubicBezTo>
                  <a:cubicBezTo>
                    <a:pt x="1674" y="1808"/>
                    <a:pt x="1716" y="1745"/>
                    <a:pt x="1716" y="1703"/>
                  </a:cubicBezTo>
                  <a:cubicBezTo>
                    <a:pt x="1590" y="783"/>
                    <a:pt x="230" y="50"/>
                    <a:pt x="167" y="8"/>
                  </a:cubicBezTo>
                  <a:cubicBezTo>
                    <a:pt x="156" y="3"/>
                    <a:pt x="144" y="0"/>
                    <a:pt x="130"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7"/>
            <p:cNvSpPr/>
            <p:nvPr/>
          </p:nvSpPr>
          <p:spPr>
            <a:xfrm rot="1563036">
              <a:off x="3184054" y="3958441"/>
              <a:ext cx="28940" cy="46616"/>
            </a:xfrm>
            <a:custGeom>
              <a:avLst/>
              <a:gdLst/>
              <a:ahLst/>
              <a:cxnLst/>
              <a:rect l="l" t="t" r="r" b="b"/>
              <a:pathLst>
                <a:path w="1277" h="2057" extrusionOk="0">
                  <a:moveTo>
                    <a:pt x="233" y="1"/>
                  </a:moveTo>
                  <a:cubicBezTo>
                    <a:pt x="225" y="1"/>
                    <a:pt x="217" y="2"/>
                    <a:pt x="209" y="6"/>
                  </a:cubicBezTo>
                  <a:cubicBezTo>
                    <a:pt x="146" y="27"/>
                    <a:pt x="105" y="69"/>
                    <a:pt x="126" y="132"/>
                  </a:cubicBezTo>
                  <a:cubicBezTo>
                    <a:pt x="293" y="927"/>
                    <a:pt x="21" y="1910"/>
                    <a:pt x="21" y="1931"/>
                  </a:cubicBezTo>
                  <a:cubicBezTo>
                    <a:pt x="0" y="1973"/>
                    <a:pt x="21" y="2036"/>
                    <a:pt x="63" y="2056"/>
                  </a:cubicBezTo>
                  <a:lnTo>
                    <a:pt x="126" y="2056"/>
                  </a:lnTo>
                  <a:cubicBezTo>
                    <a:pt x="146" y="2056"/>
                    <a:pt x="167" y="2056"/>
                    <a:pt x="188" y="2036"/>
                  </a:cubicBezTo>
                  <a:cubicBezTo>
                    <a:pt x="691" y="1533"/>
                    <a:pt x="1235" y="466"/>
                    <a:pt x="1255" y="424"/>
                  </a:cubicBezTo>
                  <a:cubicBezTo>
                    <a:pt x="1276" y="362"/>
                    <a:pt x="1255" y="299"/>
                    <a:pt x="1214" y="278"/>
                  </a:cubicBezTo>
                  <a:cubicBezTo>
                    <a:pt x="1191" y="263"/>
                    <a:pt x="1169" y="256"/>
                    <a:pt x="1149" y="256"/>
                  </a:cubicBezTo>
                  <a:cubicBezTo>
                    <a:pt x="1112" y="256"/>
                    <a:pt x="1081" y="279"/>
                    <a:pt x="1067" y="320"/>
                  </a:cubicBezTo>
                  <a:cubicBezTo>
                    <a:pt x="1067" y="320"/>
                    <a:pt x="711" y="1031"/>
                    <a:pt x="314" y="1554"/>
                  </a:cubicBezTo>
                  <a:cubicBezTo>
                    <a:pt x="398" y="1157"/>
                    <a:pt x="439" y="592"/>
                    <a:pt x="335" y="90"/>
                  </a:cubicBezTo>
                  <a:cubicBezTo>
                    <a:pt x="318" y="38"/>
                    <a:pt x="272" y="1"/>
                    <a:pt x="23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7"/>
            <p:cNvSpPr/>
            <p:nvPr/>
          </p:nvSpPr>
          <p:spPr>
            <a:xfrm rot="1563036">
              <a:off x="3120916" y="3992072"/>
              <a:ext cx="38889" cy="41336"/>
            </a:xfrm>
            <a:custGeom>
              <a:avLst/>
              <a:gdLst/>
              <a:ahLst/>
              <a:cxnLst/>
              <a:rect l="l" t="t" r="r" b="b"/>
              <a:pathLst>
                <a:path w="1716" h="1824" extrusionOk="0">
                  <a:moveTo>
                    <a:pt x="1573" y="1"/>
                  </a:moveTo>
                  <a:cubicBezTo>
                    <a:pt x="990" y="1"/>
                    <a:pt x="185" y="1369"/>
                    <a:pt x="21" y="1656"/>
                  </a:cubicBezTo>
                  <a:cubicBezTo>
                    <a:pt x="0" y="1719"/>
                    <a:pt x="21" y="1781"/>
                    <a:pt x="63" y="1802"/>
                  </a:cubicBezTo>
                  <a:cubicBezTo>
                    <a:pt x="84" y="1823"/>
                    <a:pt x="105" y="1823"/>
                    <a:pt x="126" y="1823"/>
                  </a:cubicBezTo>
                  <a:cubicBezTo>
                    <a:pt x="167" y="1823"/>
                    <a:pt x="188" y="1802"/>
                    <a:pt x="209" y="1761"/>
                  </a:cubicBezTo>
                  <a:cubicBezTo>
                    <a:pt x="565" y="1154"/>
                    <a:pt x="1214" y="212"/>
                    <a:pt x="1569" y="212"/>
                  </a:cubicBezTo>
                  <a:lnTo>
                    <a:pt x="1590" y="212"/>
                  </a:lnTo>
                  <a:cubicBezTo>
                    <a:pt x="1653" y="212"/>
                    <a:pt x="1695" y="170"/>
                    <a:pt x="1716" y="108"/>
                  </a:cubicBezTo>
                  <a:cubicBezTo>
                    <a:pt x="1716" y="45"/>
                    <a:pt x="1674" y="3"/>
                    <a:pt x="1611" y="3"/>
                  </a:cubicBezTo>
                  <a:cubicBezTo>
                    <a:pt x="1599" y="2"/>
                    <a:pt x="1586" y="1"/>
                    <a:pt x="157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7"/>
            <p:cNvSpPr/>
            <p:nvPr/>
          </p:nvSpPr>
          <p:spPr>
            <a:xfrm rot="1563036">
              <a:off x="3118076" y="3973082"/>
              <a:ext cx="55500" cy="8385"/>
            </a:xfrm>
            <a:custGeom>
              <a:avLst/>
              <a:gdLst/>
              <a:ahLst/>
              <a:cxnLst/>
              <a:rect l="l" t="t" r="r" b="b"/>
              <a:pathLst>
                <a:path w="2449" h="370" extrusionOk="0">
                  <a:moveTo>
                    <a:pt x="1543" y="0"/>
                  </a:moveTo>
                  <a:cubicBezTo>
                    <a:pt x="835" y="0"/>
                    <a:pt x="150" y="160"/>
                    <a:pt x="105" y="160"/>
                  </a:cubicBezTo>
                  <a:cubicBezTo>
                    <a:pt x="42" y="181"/>
                    <a:pt x="0" y="244"/>
                    <a:pt x="21" y="286"/>
                  </a:cubicBezTo>
                  <a:cubicBezTo>
                    <a:pt x="42" y="349"/>
                    <a:pt x="84" y="369"/>
                    <a:pt x="126" y="369"/>
                  </a:cubicBezTo>
                  <a:lnTo>
                    <a:pt x="147" y="369"/>
                  </a:lnTo>
                  <a:cubicBezTo>
                    <a:pt x="162" y="369"/>
                    <a:pt x="845" y="218"/>
                    <a:pt x="1532" y="218"/>
                  </a:cubicBezTo>
                  <a:cubicBezTo>
                    <a:pt x="1801" y="218"/>
                    <a:pt x="2072" y="242"/>
                    <a:pt x="2302" y="307"/>
                  </a:cubicBezTo>
                  <a:cubicBezTo>
                    <a:pt x="2313" y="310"/>
                    <a:pt x="2324" y="312"/>
                    <a:pt x="2335" y="312"/>
                  </a:cubicBezTo>
                  <a:cubicBezTo>
                    <a:pt x="2385" y="312"/>
                    <a:pt x="2431" y="275"/>
                    <a:pt x="2448" y="223"/>
                  </a:cubicBezTo>
                  <a:cubicBezTo>
                    <a:pt x="2448" y="181"/>
                    <a:pt x="2427" y="118"/>
                    <a:pt x="2364" y="97"/>
                  </a:cubicBezTo>
                  <a:cubicBezTo>
                    <a:pt x="2113" y="26"/>
                    <a:pt x="1826" y="0"/>
                    <a:pt x="154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7"/>
            <p:cNvSpPr/>
            <p:nvPr/>
          </p:nvSpPr>
          <p:spPr>
            <a:xfrm rot="1563036">
              <a:off x="3125990" y="3984017"/>
              <a:ext cx="49336" cy="21756"/>
            </a:xfrm>
            <a:custGeom>
              <a:avLst/>
              <a:gdLst/>
              <a:ahLst/>
              <a:cxnLst/>
              <a:rect l="l" t="t" r="r" b="b"/>
              <a:pathLst>
                <a:path w="2177" h="960" extrusionOk="0">
                  <a:moveTo>
                    <a:pt x="1931" y="1"/>
                  </a:moveTo>
                  <a:cubicBezTo>
                    <a:pt x="1405" y="1"/>
                    <a:pt x="244" y="570"/>
                    <a:pt x="43" y="771"/>
                  </a:cubicBezTo>
                  <a:cubicBezTo>
                    <a:pt x="1" y="813"/>
                    <a:pt x="22" y="875"/>
                    <a:pt x="63" y="917"/>
                  </a:cubicBezTo>
                  <a:cubicBezTo>
                    <a:pt x="84" y="938"/>
                    <a:pt x="105" y="959"/>
                    <a:pt x="126" y="959"/>
                  </a:cubicBezTo>
                  <a:cubicBezTo>
                    <a:pt x="168" y="959"/>
                    <a:pt x="189" y="938"/>
                    <a:pt x="210" y="917"/>
                  </a:cubicBezTo>
                  <a:cubicBezTo>
                    <a:pt x="381" y="727"/>
                    <a:pt x="1552" y="210"/>
                    <a:pt x="1907" y="210"/>
                  </a:cubicBezTo>
                  <a:cubicBezTo>
                    <a:pt x="1943" y="210"/>
                    <a:pt x="1971" y="215"/>
                    <a:pt x="1988" y="227"/>
                  </a:cubicBezTo>
                  <a:cubicBezTo>
                    <a:pt x="2011" y="242"/>
                    <a:pt x="2033" y="249"/>
                    <a:pt x="2054" y="249"/>
                  </a:cubicBezTo>
                  <a:cubicBezTo>
                    <a:pt x="2093" y="249"/>
                    <a:pt x="2129" y="226"/>
                    <a:pt x="2156" y="185"/>
                  </a:cubicBezTo>
                  <a:cubicBezTo>
                    <a:pt x="2177" y="143"/>
                    <a:pt x="2156" y="80"/>
                    <a:pt x="2114" y="39"/>
                  </a:cubicBezTo>
                  <a:cubicBezTo>
                    <a:pt x="2069" y="12"/>
                    <a:pt x="2007" y="1"/>
                    <a:pt x="193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7"/>
            <p:cNvSpPr/>
            <p:nvPr/>
          </p:nvSpPr>
          <p:spPr>
            <a:xfrm rot="1563036">
              <a:off x="3139455" y="3996214"/>
              <a:ext cx="28962" cy="47682"/>
            </a:xfrm>
            <a:custGeom>
              <a:avLst/>
              <a:gdLst/>
              <a:ahLst/>
              <a:cxnLst/>
              <a:rect l="l" t="t" r="r" b="b"/>
              <a:pathLst>
                <a:path w="1278" h="2104" extrusionOk="0">
                  <a:moveTo>
                    <a:pt x="911" y="1"/>
                  </a:moveTo>
                  <a:cubicBezTo>
                    <a:pt x="885" y="1"/>
                    <a:pt x="859" y="11"/>
                    <a:pt x="838" y="32"/>
                  </a:cubicBezTo>
                  <a:cubicBezTo>
                    <a:pt x="796" y="74"/>
                    <a:pt x="1" y="869"/>
                    <a:pt x="126" y="1643"/>
                  </a:cubicBezTo>
                  <a:cubicBezTo>
                    <a:pt x="126" y="1706"/>
                    <a:pt x="189" y="1748"/>
                    <a:pt x="252" y="1748"/>
                  </a:cubicBezTo>
                  <a:cubicBezTo>
                    <a:pt x="294" y="1727"/>
                    <a:pt x="336" y="1685"/>
                    <a:pt x="336" y="1622"/>
                  </a:cubicBezTo>
                  <a:cubicBezTo>
                    <a:pt x="294" y="1267"/>
                    <a:pt x="461" y="890"/>
                    <a:pt x="649" y="618"/>
                  </a:cubicBezTo>
                  <a:lnTo>
                    <a:pt x="649" y="618"/>
                  </a:lnTo>
                  <a:cubicBezTo>
                    <a:pt x="587" y="995"/>
                    <a:pt x="628" y="1539"/>
                    <a:pt x="1068" y="2062"/>
                  </a:cubicBezTo>
                  <a:cubicBezTo>
                    <a:pt x="1089" y="2104"/>
                    <a:pt x="1110" y="2104"/>
                    <a:pt x="1152" y="2104"/>
                  </a:cubicBezTo>
                  <a:cubicBezTo>
                    <a:pt x="1172" y="2104"/>
                    <a:pt x="1193" y="2104"/>
                    <a:pt x="1214" y="2083"/>
                  </a:cubicBezTo>
                  <a:cubicBezTo>
                    <a:pt x="1256" y="2041"/>
                    <a:pt x="1277" y="1978"/>
                    <a:pt x="1235" y="1936"/>
                  </a:cubicBezTo>
                  <a:cubicBezTo>
                    <a:pt x="524" y="1058"/>
                    <a:pt x="984" y="200"/>
                    <a:pt x="1005" y="158"/>
                  </a:cubicBezTo>
                  <a:cubicBezTo>
                    <a:pt x="1047" y="116"/>
                    <a:pt x="1026" y="53"/>
                    <a:pt x="984" y="32"/>
                  </a:cubicBezTo>
                  <a:cubicBezTo>
                    <a:pt x="963" y="11"/>
                    <a:pt x="937" y="1"/>
                    <a:pt x="91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7"/>
            <p:cNvSpPr/>
            <p:nvPr/>
          </p:nvSpPr>
          <p:spPr>
            <a:xfrm rot="1563036">
              <a:off x="3145689" y="3962354"/>
              <a:ext cx="33200" cy="26152"/>
            </a:xfrm>
            <a:custGeom>
              <a:avLst/>
              <a:gdLst/>
              <a:ahLst/>
              <a:cxnLst/>
              <a:rect l="l" t="t" r="r" b="b"/>
              <a:pathLst>
                <a:path w="1465" h="1154" extrusionOk="0">
                  <a:moveTo>
                    <a:pt x="113" y="1"/>
                  </a:moveTo>
                  <a:cubicBezTo>
                    <a:pt x="90" y="1"/>
                    <a:pt x="66" y="8"/>
                    <a:pt x="42" y="24"/>
                  </a:cubicBezTo>
                  <a:cubicBezTo>
                    <a:pt x="0" y="65"/>
                    <a:pt x="0" y="128"/>
                    <a:pt x="42" y="191"/>
                  </a:cubicBezTo>
                  <a:cubicBezTo>
                    <a:pt x="126" y="275"/>
                    <a:pt x="921" y="1153"/>
                    <a:pt x="1360" y="1153"/>
                  </a:cubicBezTo>
                  <a:cubicBezTo>
                    <a:pt x="1423" y="1153"/>
                    <a:pt x="1465" y="1112"/>
                    <a:pt x="1465" y="1049"/>
                  </a:cubicBezTo>
                  <a:cubicBezTo>
                    <a:pt x="1465" y="986"/>
                    <a:pt x="1423" y="944"/>
                    <a:pt x="1360" y="944"/>
                  </a:cubicBezTo>
                  <a:cubicBezTo>
                    <a:pt x="1109" y="944"/>
                    <a:pt x="502" y="379"/>
                    <a:pt x="209" y="45"/>
                  </a:cubicBezTo>
                  <a:cubicBezTo>
                    <a:pt x="183" y="19"/>
                    <a:pt x="150" y="1"/>
                    <a:pt x="11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7"/>
            <p:cNvSpPr/>
            <p:nvPr/>
          </p:nvSpPr>
          <p:spPr>
            <a:xfrm rot="1563036">
              <a:off x="3172133" y="3937826"/>
              <a:ext cx="17110" cy="53891"/>
            </a:xfrm>
            <a:custGeom>
              <a:avLst/>
              <a:gdLst/>
              <a:ahLst/>
              <a:cxnLst/>
              <a:rect l="l" t="t" r="r" b="b"/>
              <a:pathLst>
                <a:path w="755" h="2378" extrusionOk="0">
                  <a:moveTo>
                    <a:pt x="131" y="0"/>
                  </a:moveTo>
                  <a:cubicBezTo>
                    <a:pt x="110" y="0"/>
                    <a:pt x="87" y="5"/>
                    <a:pt x="64" y="13"/>
                  </a:cubicBezTo>
                  <a:cubicBezTo>
                    <a:pt x="22" y="34"/>
                    <a:pt x="1" y="117"/>
                    <a:pt x="22" y="159"/>
                  </a:cubicBezTo>
                  <a:cubicBezTo>
                    <a:pt x="43" y="159"/>
                    <a:pt x="545" y="1059"/>
                    <a:pt x="503" y="2252"/>
                  </a:cubicBezTo>
                  <a:cubicBezTo>
                    <a:pt x="503" y="2314"/>
                    <a:pt x="545" y="2356"/>
                    <a:pt x="608" y="2377"/>
                  </a:cubicBezTo>
                  <a:cubicBezTo>
                    <a:pt x="670" y="2377"/>
                    <a:pt x="712" y="2314"/>
                    <a:pt x="712" y="2272"/>
                  </a:cubicBezTo>
                  <a:cubicBezTo>
                    <a:pt x="754" y="996"/>
                    <a:pt x="231" y="96"/>
                    <a:pt x="210" y="55"/>
                  </a:cubicBezTo>
                  <a:cubicBezTo>
                    <a:pt x="197" y="15"/>
                    <a:pt x="167"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7"/>
            <p:cNvSpPr/>
            <p:nvPr/>
          </p:nvSpPr>
          <p:spPr>
            <a:xfrm rot="1563036">
              <a:off x="3236073" y="3975977"/>
              <a:ext cx="10923" cy="10447"/>
            </a:xfrm>
            <a:custGeom>
              <a:avLst/>
              <a:gdLst/>
              <a:ahLst/>
              <a:cxnLst/>
              <a:rect l="l" t="t" r="r" b="b"/>
              <a:pathLst>
                <a:path w="482" h="461" extrusionOk="0">
                  <a:moveTo>
                    <a:pt x="251" y="0"/>
                  </a:moveTo>
                  <a:cubicBezTo>
                    <a:pt x="105" y="0"/>
                    <a:pt x="0" y="105"/>
                    <a:pt x="0" y="230"/>
                  </a:cubicBezTo>
                  <a:cubicBezTo>
                    <a:pt x="0" y="356"/>
                    <a:pt x="105" y="461"/>
                    <a:pt x="251" y="461"/>
                  </a:cubicBezTo>
                  <a:cubicBezTo>
                    <a:pt x="377" y="461"/>
                    <a:pt x="482" y="356"/>
                    <a:pt x="482" y="230"/>
                  </a:cubicBezTo>
                  <a:cubicBezTo>
                    <a:pt x="482" y="105"/>
                    <a:pt x="377" y="0"/>
                    <a:pt x="251"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7"/>
            <p:cNvSpPr/>
            <p:nvPr/>
          </p:nvSpPr>
          <p:spPr>
            <a:xfrm rot="1563036">
              <a:off x="3210684" y="4013420"/>
              <a:ext cx="8090" cy="8566"/>
            </a:xfrm>
            <a:custGeom>
              <a:avLst/>
              <a:gdLst/>
              <a:ahLst/>
              <a:cxnLst/>
              <a:rect l="l" t="t" r="r" b="b"/>
              <a:pathLst>
                <a:path w="357" h="378" extrusionOk="0">
                  <a:moveTo>
                    <a:pt x="168" y="1"/>
                  </a:moveTo>
                  <a:cubicBezTo>
                    <a:pt x="84" y="1"/>
                    <a:pt x="0" y="85"/>
                    <a:pt x="0" y="189"/>
                  </a:cubicBezTo>
                  <a:cubicBezTo>
                    <a:pt x="0" y="294"/>
                    <a:pt x="84" y="377"/>
                    <a:pt x="168" y="377"/>
                  </a:cubicBezTo>
                  <a:cubicBezTo>
                    <a:pt x="272" y="377"/>
                    <a:pt x="356" y="294"/>
                    <a:pt x="356" y="189"/>
                  </a:cubicBezTo>
                  <a:cubicBezTo>
                    <a:pt x="356" y="85"/>
                    <a:pt x="272"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7"/>
            <p:cNvSpPr/>
            <p:nvPr/>
          </p:nvSpPr>
          <p:spPr>
            <a:xfrm rot="1563036">
              <a:off x="3219854" y="3997960"/>
              <a:ext cx="8544" cy="8566"/>
            </a:xfrm>
            <a:custGeom>
              <a:avLst/>
              <a:gdLst/>
              <a:ahLst/>
              <a:cxnLst/>
              <a:rect l="l" t="t" r="r" b="b"/>
              <a:pathLst>
                <a:path w="377"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7"/>
            <p:cNvSpPr/>
            <p:nvPr/>
          </p:nvSpPr>
          <p:spPr>
            <a:xfrm rot="1563036">
              <a:off x="3212584" y="3968552"/>
              <a:ext cx="8544" cy="8566"/>
            </a:xfrm>
            <a:custGeom>
              <a:avLst/>
              <a:gdLst/>
              <a:ahLst/>
              <a:cxnLst/>
              <a:rect l="l" t="t" r="r" b="b"/>
              <a:pathLst>
                <a:path w="377" h="378" extrusionOk="0">
                  <a:moveTo>
                    <a:pt x="189" y="1"/>
                  </a:moveTo>
                  <a:cubicBezTo>
                    <a:pt x="84" y="1"/>
                    <a:pt x="0" y="84"/>
                    <a:pt x="0" y="189"/>
                  </a:cubicBezTo>
                  <a:cubicBezTo>
                    <a:pt x="0" y="293"/>
                    <a:pt x="84" y="377"/>
                    <a:pt x="189" y="377"/>
                  </a:cubicBezTo>
                  <a:cubicBezTo>
                    <a:pt x="293" y="377"/>
                    <a:pt x="377" y="29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7"/>
            <p:cNvSpPr/>
            <p:nvPr/>
          </p:nvSpPr>
          <p:spPr>
            <a:xfrm rot="1563036">
              <a:off x="3181637" y="3934937"/>
              <a:ext cx="8544" cy="8068"/>
            </a:xfrm>
            <a:custGeom>
              <a:avLst/>
              <a:gdLst/>
              <a:ahLst/>
              <a:cxnLst/>
              <a:rect l="l" t="t" r="r" b="b"/>
              <a:pathLst>
                <a:path w="377" h="356" extrusionOk="0">
                  <a:moveTo>
                    <a:pt x="189" y="0"/>
                  </a:moveTo>
                  <a:cubicBezTo>
                    <a:pt x="84" y="0"/>
                    <a:pt x="0" y="84"/>
                    <a:pt x="0" y="168"/>
                  </a:cubicBezTo>
                  <a:cubicBezTo>
                    <a:pt x="0" y="272"/>
                    <a:pt x="84" y="356"/>
                    <a:pt x="189" y="356"/>
                  </a:cubicBezTo>
                  <a:cubicBezTo>
                    <a:pt x="293" y="356"/>
                    <a:pt x="377" y="272"/>
                    <a:pt x="377" y="168"/>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7"/>
            <p:cNvSpPr/>
            <p:nvPr/>
          </p:nvSpPr>
          <p:spPr>
            <a:xfrm rot="1563036">
              <a:off x="3194639" y="3953452"/>
              <a:ext cx="8544" cy="8566"/>
            </a:xfrm>
            <a:custGeom>
              <a:avLst/>
              <a:gdLst/>
              <a:ahLst/>
              <a:cxnLst/>
              <a:rect l="l" t="t" r="r" b="b"/>
              <a:pathLst>
                <a:path w="377" h="378" extrusionOk="0">
                  <a:moveTo>
                    <a:pt x="188" y="0"/>
                  </a:moveTo>
                  <a:cubicBezTo>
                    <a:pt x="84" y="0"/>
                    <a:pt x="0" y="84"/>
                    <a:pt x="0" y="189"/>
                  </a:cubicBezTo>
                  <a:cubicBezTo>
                    <a:pt x="0" y="293"/>
                    <a:pt x="84" y="377"/>
                    <a:pt x="188" y="377"/>
                  </a:cubicBezTo>
                  <a:cubicBezTo>
                    <a:pt x="293" y="377"/>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7"/>
            <p:cNvSpPr/>
            <p:nvPr/>
          </p:nvSpPr>
          <p:spPr>
            <a:xfrm rot="1563036">
              <a:off x="3154454" y="3931144"/>
              <a:ext cx="8566" cy="8090"/>
            </a:xfrm>
            <a:custGeom>
              <a:avLst/>
              <a:gdLst/>
              <a:ahLst/>
              <a:cxnLst/>
              <a:rect l="l" t="t" r="r" b="b"/>
              <a:pathLst>
                <a:path w="378" h="357" extrusionOk="0">
                  <a:moveTo>
                    <a:pt x="189" y="1"/>
                  </a:moveTo>
                  <a:cubicBezTo>
                    <a:pt x="84" y="1"/>
                    <a:pt x="0" y="84"/>
                    <a:pt x="0" y="189"/>
                  </a:cubicBezTo>
                  <a:cubicBezTo>
                    <a:pt x="0" y="273"/>
                    <a:pt x="84" y="357"/>
                    <a:pt x="189" y="357"/>
                  </a:cubicBezTo>
                  <a:cubicBezTo>
                    <a:pt x="293" y="357"/>
                    <a:pt x="377" y="27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7"/>
            <p:cNvSpPr/>
            <p:nvPr/>
          </p:nvSpPr>
          <p:spPr>
            <a:xfrm rot="1563036">
              <a:off x="3150102" y="3953863"/>
              <a:ext cx="8566" cy="8544"/>
            </a:xfrm>
            <a:custGeom>
              <a:avLst/>
              <a:gdLst/>
              <a:ahLst/>
              <a:cxnLst/>
              <a:rect l="l" t="t" r="r" b="b"/>
              <a:pathLst>
                <a:path w="378" h="377"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7"/>
            <p:cNvSpPr/>
            <p:nvPr/>
          </p:nvSpPr>
          <p:spPr>
            <a:xfrm rot="1563036">
              <a:off x="3117735" y="3962842"/>
              <a:ext cx="8566" cy="8566"/>
            </a:xfrm>
            <a:custGeom>
              <a:avLst/>
              <a:gdLst/>
              <a:ahLst/>
              <a:cxnLst/>
              <a:rect l="l" t="t" r="r" b="b"/>
              <a:pathLst>
                <a:path w="378"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7"/>
            <p:cNvSpPr/>
            <p:nvPr/>
          </p:nvSpPr>
          <p:spPr>
            <a:xfrm rot="1563036">
              <a:off x="3122428" y="3987829"/>
              <a:ext cx="8544" cy="8544"/>
            </a:xfrm>
            <a:custGeom>
              <a:avLst/>
              <a:gdLst/>
              <a:ahLst/>
              <a:cxnLst/>
              <a:rect l="l" t="t" r="r" b="b"/>
              <a:pathLst>
                <a:path w="377" h="377" extrusionOk="0">
                  <a:moveTo>
                    <a:pt x="188" y="0"/>
                  </a:moveTo>
                  <a:cubicBezTo>
                    <a:pt x="84" y="0"/>
                    <a:pt x="0" y="84"/>
                    <a:pt x="0" y="189"/>
                  </a:cubicBezTo>
                  <a:cubicBezTo>
                    <a:pt x="0" y="293"/>
                    <a:pt x="84" y="377"/>
                    <a:pt x="188" y="377"/>
                  </a:cubicBezTo>
                  <a:cubicBezTo>
                    <a:pt x="293" y="377"/>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7"/>
            <p:cNvSpPr/>
            <p:nvPr/>
          </p:nvSpPr>
          <p:spPr>
            <a:xfrm rot="1563036">
              <a:off x="3204192" y="4045076"/>
              <a:ext cx="8068" cy="8566"/>
            </a:xfrm>
            <a:custGeom>
              <a:avLst/>
              <a:gdLst/>
              <a:ahLst/>
              <a:cxnLst/>
              <a:rect l="l" t="t" r="r" b="b"/>
              <a:pathLst>
                <a:path w="356" h="378" extrusionOk="0">
                  <a:moveTo>
                    <a:pt x="188" y="1"/>
                  </a:moveTo>
                  <a:cubicBezTo>
                    <a:pt x="84" y="1"/>
                    <a:pt x="0" y="85"/>
                    <a:pt x="0" y="189"/>
                  </a:cubicBezTo>
                  <a:cubicBezTo>
                    <a:pt x="0" y="294"/>
                    <a:pt x="84" y="377"/>
                    <a:pt x="188" y="377"/>
                  </a:cubicBezTo>
                  <a:cubicBezTo>
                    <a:pt x="272" y="377"/>
                    <a:pt x="356" y="294"/>
                    <a:pt x="356" y="189"/>
                  </a:cubicBezTo>
                  <a:cubicBezTo>
                    <a:pt x="356" y="85"/>
                    <a:pt x="272"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7"/>
            <p:cNvSpPr/>
            <p:nvPr/>
          </p:nvSpPr>
          <p:spPr>
            <a:xfrm rot="1563036">
              <a:off x="3198251" y="4024889"/>
              <a:ext cx="8566" cy="8544"/>
            </a:xfrm>
            <a:custGeom>
              <a:avLst/>
              <a:gdLst/>
              <a:ahLst/>
              <a:cxnLst/>
              <a:rect l="l" t="t" r="r" b="b"/>
              <a:pathLst>
                <a:path w="378" h="377"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7"/>
            <p:cNvSpPr/>
            <p:nvPr/>
          </p:nvSpPr>
          <p:spPr>
            <a:xfrm rot="1563036">
              <a:off x="3135453" y="4022703"/>
              <a:ext cx="8566" cy="8544"/>
            </a:xfrm>
            <a:custGeom>
              <a:avLst/>
              <a:gdLst/>
              <a:ahLst/>
              <a:cxnLst/>
              <a:rect l="l" t="t" r="r" b="b"/>
              <a:pathLst>
                <a:path w="378" h="377" extrusionOk="0">
                  <a:moveTo>
                    <a:pt x="189" y="0"/>
                  </a:moveTo>
                  <a:cubicBezTo>
                    <a:pt x="84" y="0"/>
                    <a:pt x="1" y="84"/>
                    <a:pt x="1" y="189"/>
                  </a:cubicBezTo>
                  <a:cubicBezTo>
                    <a:pt x="1" y="293"/>
                    <a:pt x="84" y="377"/>
                    <a:pt x="189" y="377"/>
                  </a:cubicBezTo>
                  <a:cubicBezTo>
                    <a:pt x="294" y="377"/>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7"/>
            <p:cNvSpPr/>
            <p:nvPr/>
          </p:nvSpPr>
          <p:spPr>
            <a:xfrm rot="1563036">
              <a:off x="3181629" y="4062139"/>
              <a:ext cx="8544" cy="8566"/>
            </a:xfrm>
            <a:custGeom>
              <a:avLst/>
              <a:gdLst/>
              <a:ahLst/>
              <a:cxnLst/>
              <a:rect l="l" t="t" r="r" b="b"/>
              <a:pathLst>
                <a:path w="377"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7"/>
            <p:cNvSpPr/>
            <p:nvPr/>
          </p:nvSpPr>
          <p:spPr>
            <a:xfrm rot="1563036">
              <a:off x="3150241" y="4038885"/>
              <a:ext cx="8566" cy="8566"/>
            </a:xfrm>
            <a:custGeom>
              <a:avLst/>
              <a:gdLst/>
              <a:ahLst/>
              <a:cxnLst/>
              <a:rect l="l" t="t" r="r" b="b"/>
              <a:pathLst>
                <a:path w="378" h="378" extrusionOk="0">
                  <a:moveTo>
                    <a:pt x="189" y="1"/>
                  </a:moveTo>
                  <a:cubicBezTo>
                    <a:pt x="84" y="1"/>
                    <a:pt x="0" y="85"/>
                    <a:pt x="0" y="189"/>
                  </a:cubicBezTo>
                  <a:cubicBezTo>
                    <a:pt x="0"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7"/>
            <p:cNvSpPr/>
            <p:nvPr/>
          </p:nvSpPr>
          <p:spPr>
            <a:xfrm rot="1563036">
              <a:off x="3114096" y="4016977"/>
              <a:ext cx="8544" cy="8090"/>
            </a:xfrm>
            <a:custGeom>
              <a:avLst/>
              <a:gdLst/>
              <a:ahLst/>
              <a:cxnLst/>
              <a:rect l="l" t="t" r="r" b="b"/>
              <a:pathLst>
                <a:path w="377" h="357" extrusionOk="0">
                  <a:moveTo>
                    <a:pt x="189" y="1"/>
                  </a:moveTo>
                  <a:cubicBezTo>
                    <a:pt x="84" y="1"/>
                    <a:pt x="0" y="84"/>
                    <a:pt x="0" y="189"/>
                  </a:cubicBezTo>
                  <a:cubicBezTo>
                    <a:pt x="0" y="273"/>
                    <a:pt x="84" y="356"/>
                    <a:pt x="189" y="356"/>
                  </a:cubicBezTo>
                  <a:cubicBezTo>
                    <a:pt x="293" y="356"/>
                    <a:pt x="377" y="27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7"/>
            <p:cNvSpPr/>
            <p:nvPr/>
          </p:nvSpPr>
          <p:spPr>
            <a:xfrm rot="1563036">
              <a:off x="3150468" y="3975778"/>
              <a:ext cx="42243" cy="42220"/>
            </a:xfrm>
            <a:custGeom>
              <a:avLst/>
              <a:gdLst/>
              <a:ahLst/>
              <a:cxnLst/>
              <a:rect l="l" t="t" r="r" b="b"/>
              <a:pathLst>
                <a:path w="1864" h="1863" extrusionOk="0">
                  <a:moveTo>
                    <a:pt x="922" y="1"/>
                  </a:moveTo>
                  <a:cubicBezTo>
                    <a:pt x="419" y="1"/>
                    <a:pt x="1" y="419"/>
                    <a:pt x="1" y="921"/>
                  </a:cubicBezTo>
                  <a:cubicBezTo>
                    <a:pt x="1" y="1444"/>
                    <a:pt x="419" y="1863"/>
                    <a:pt x="922" y="1863"/>
                  </a:cubicBezTo>
                  <a:cubicBezTo>
                    <a:pt x="1445" y="1863"/>
                    <a:pt x="1863" y="1444"/>
                    <a:pt x="1863" y="921"/>
                  </a:cubicBezTo>
                  <a:cubicBezTo>
                    <a:pt x="1863" y="419"/>
                    <a:pt x="1445" y="1"/>
                    <a:pt x="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7"/>
            <p:cNvSpPr/>
            <p:nvPr/>
          </p:nvSpPr>
          <p:spPr>
            <a:xfrm rot="1563036">
              <a:off x="2343830" y="3655212"/>
              <a:ext cx="338122" cy="327086"/>
            </a:xfrm>
            <a:custGeom>
              <a:avLst/>
              <a:gdLst/>
              <a:ahLst/>
              <a:cxnLst/>
              <a:rect l="l" t="t" r="r" b="b"/>
              <a:pathLst>
                <a:path w="14920" h="14433" extrusionOk="0">
                  <a:moveTo>
                    <a:pt x="6299" y="1"/>
                  </a:moveTo>
                  <a:cubicBezTo>
                    <a:pt x="4332" y="1"/>
                    <a:pt x="2742" y="1716"/>
                    <a:pt x="2742" y="3830"/>
                  </a:cubicBezTo>
                  <a:cubicBezTo>
                    <a:pt x="2742" y="3872"/>
                    <a:pt x="2742" y="3913"/>
                    <a:pt x="2742" y="3976"/>
                  </a:cubicBezTo>
                  <a:cubicBezTo>
                    <a:pt x="1172" y="4416"/>
                    <a:pt x="22" y="5755"/>
                    <a:pt x="1" y="7366"/>
                  </a:cubicBezTo>
                  <a:cubicBezTo>
                    <a:pt x="1" y="9270"/>
                    <a:pt x="1570" y="10839"/>
                    <a:pt x="3558" y="10965"/>
                  </a:cubicBezTo>
                  <a:cubicBezTo>
                    <a:pt x="3620" y="12387"/>
                    <a:pt x="4457" y="13685"/>
                    <a:pt x="5797" y="14208"/>
                  </a:cubicBezTo>
                  <a:cubicBezTo>
                    <a:pt x="6192" y="14360"/>
                    <a:pt x="6600" y="14432"/>
                    <a:pt x="7005" y="14432"/>
                  </a:cubicBezTo>
                  <a:cubicBezTo>
                    <a:pt x="8268" y="14432"/>
                    <a:pt x="9493" y="13728"/>
                    <a:pt x="10190" y="12555"/>
                  </a:cubicBezTo>
                  <a:cubicBezTo>
                    <a:pt x="10462" y="12610"/>
                    <a:pt x="10734" y="12637"/>
                    <a:pt x="11001" y="12637"/>
                  </a:cubicBezTo>
                  <a:cubicBezTo>
                    <a:pt x="12548" y="12637"/>
                    <a:pt x="13959" y="11740"/>
                    <a:pt x="14459" y="10295"/>
                  </a:cubicBezTo>
                  <a:cubicBezTo>
                    <a:pt x="14836" y="9207"/>
                    <a:pt x="14605" y="8056"/>
                    <a:pt x="13978" y="7136"/>
                  </a:cubicBezTo>
                  <a:cubicBezTo>
                    <a:pt x="14919" y="5483"/>
                    <a:pt x="14564" y="3411"/>
                    <a:pt x="13099" y="2344"/>
                  </a:cubicBezTo>
                  <a:cubicBezTo>
                    <a:pt x="12493" y="1905"/>
                    <a:pt x="11786" y="1694"/>
                    <a:pt x="11073" y="1694"/>
                  </a:cubicBezTo>
                  <a:cubicBezTo>
                    <a:pt x="10531" y="1694"/>
                    <a:pt x="9985" y="1816"/>
                    <a:pt x="9479" y="2051"/>
                  </a:cubicBezTo>
                  <a:cubicBezTo>
                    <a:pt x="8872" y="838"/>
                    <a:pt x="7680" y="1"/>
                    <a:pt x="6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7"/>
            <p:cNvSpPr/>
            <p:nvPr/>
          </p:nvSpPr>
          <p:spPr>
            <a:xfrm rot="1563036">
              <a:off x="2439699" y="3750348"/>
              <a:ext cx="147962" cy="136881"/>
            </a:xfrm>
            <a:custGeom>
              <a:avLst/>
              <a:gdLst/>
              <a:ahLst/>
              <a:cxnLst/>
              <a:rect l="l" t="t" r="r" b="b"/>
              <a:pathLst>
                <a:path w="6529" h="6040" extrusionOk="0">
                  <a:moveTo>
                    <a:pt x="3582" y="1"/>
                  </a:moveTo>
                  <a:cubicBezTo>
                    <a:pt x="3046" y="1"/>
                    <a:pt x="2507" y="290"/>
                    <a:pt x="2197" y="797"/>
                  </a:cubicBezTo>
                  <a:cubicBezTo>
                    <a:pt x="2176" y="818"/>
                    <a:pt x="2176" y="839"/>
                    <a:pt x="2155" y="860"/>
                  </a:cubicBezTo>
                  <a:cubicBezTo>
                    <a:pt x="2006" y="817"/>
                    <a:pt x="1853" y="796"/>
                    <a:pt x="1702" y="796"/>
                  </a:cubicBezTo>
                  <a:cubicBezTo>
                    <a:pt x="1197" y="796"/>
                    <a:pt x="709" y="1032"/>
                    <a:pt x="419" y="1467"/>
                  </a:cubicBezTo>
                  <a:cubicBezTo>
                    <a:pt x="0" y="2158"/>
                    <a:pt x="230" y="3057"/>
                    <a:pt x="921" y="3559"/>
                  </a:cubicBezTo>
                  <a:cubicBezTo>
                    <a:pt x="628" y="4082"/>
                    <a:pt x="628" y="4731"/>
                    <a:pt x="1005" y="5212"/>
                  </a:cubicBezTo>
                  <a:cubicBezTo>
                    <a:pt x="1285" y="5586"/>
                    <a:pt x="1727" y="5781"/>
                    <a:pt x="2184" y="5781"/>
                  </a:cubicBezTo>
                  <a:cubicBezTo>
                    <a:pt x="2443" y="5781"/>
                    <a:pt x="2708" y="5718"/>
                    <a:pt x="2950" y="5589"/>
                  </a:cubicBezTo>
                  <a:cubicBezTo>
                    <a:pt x="3270" y="5886"/>
                    <a:pt x="3671" y="6039"/>
                    <a:pt x="4064" y="6039"/>
                  </a:cubicBezTo>
                  <a:cubicBezTo>
                    <a:pt x="4392" y="6039"/>
                    <a:pt x="4714" y="5933"/>
                    <a:pt x="4980" y="5715"/>
                  </a:cubicBezTo>
                  <a:cubicBezTo>
                    <a:pt x="5357" y="5401"/>
                    <a:pt x="5524" y="4940"/>
                    <a:pt x="5503" y="4480"/>
                  </a:cubicBezTo>
                  <a:cubicBezTo>
                    <a:pt x="6215" y="4082"/>
                    <a:pt x="6528" y="3266"/>
                    <a:pt x="6256" y="2555"/>
                  </a:cubicBezTo>
                  <a:cubicBezTo>
                    <a:pt x="6026" y="2032"/>
                    <a:pt x="5545" y="1718"/>
                    <a:pt x="5001" y="1655"/>
                  </a:cubicBezTo>
                  <a:cubicBezTo>
                    <a:pt x="5064" y="1069"/>
                    <a:pt x="4813" y="505"/>
                    <a:pt x="4331" y="212"/>
                  </a:cubicBezTo>
                  <a:cubicBezTo>
                    <a:pt x="4100" y="68"/>
                    <a:pt x="3841" y="1"/>
                    <a:pt x="3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7"/>
            <p:cNvSpPr/>
            <p:nvPr/>
          </p:nvSpPr>
          <p:spPr>
            <a:xfrm rot="1563036">
              <a:off x="2526723" y="3791969"/>
              <a:ext cx="54072" cy="40815"/>
            </a:xfrm>
            <a:custGeom>
              <a:avLst/>
              <a:gdLst/>
              <a:ahLst/>
              <a:cxnLst/>
              <a:rect l="l" t="t" r="r" b="b"/>
              <a:pathLst>
                <a:path w="2386" h="1801" extrusionOk="0">
                  <a:moveTo>
                    <a:pt x="2251" y="1"/>
                  </a:moveTo>
                  <a:cubicBezTo>
                    <a:pt x="2218" y="1"/>
                    <a:pt x="2183" y="24"/>
                    <a:pt x="2155" y="64"/>
                  </a:cubicBezTo>
                  <a:cubicBezTo>
                    <a:pt x="1800" y="734"/>
                    <a:pt x="84" y="1571"/>
                    <a:pt x="63" y="1592"/>
                  </a:cubicBezTo>
                  <a:cubicBezTo>
                    <a:pt x="21" y="1613"/>
                    <a:pt x="0" y="1675"/>
                    <a:pt x="21" y="1738"/>
                  </a:cubicBezTo>
                  <a:cubicBezTo>
                    <a:pt x="42" y="1759"/>
                    <a:pt x="84" y="1801"/>
                    <a:pt x="126" y="1801"/>
                  </a:cubicBezTo>
                  <a:cubicBezTo>
                    <a:pt x="126" y="1801"/>
                    <a:pt x="147" y="1780"/>
                    <a:pt x="168" y="1780"/>
                  </a:cubicBezTo>
                  <a:cubicBezTo>
                    <a:pt x="231" y="1738"/>
                    <a:pt x="1946" y="880"/>
                    <a:pt x="2344" y="169"/>
                  </a:cubicBezTo>
                  <a:cubicBezTo>
                    <a:pt x="2386" y="106"/>
                    <a:pt x="2365" y="43"/>
                    <a:pt x="2302" y="22"/>
                  </a:cubicBezTo>
                  <a:cubicBezTo>
                    <a:pt x="2287" y="8"/>
                    <a:pt x="2270" y="1"/>
                    <a:pt x="225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7"/>
            <p:cNvSpPr/>
            <p:nvPr/>
          </p:nvSpPr>
          <p:spPr>
            <a:xfrm rot="1563036">
              <a:off x="2498766" y="3837585"/>
              <a:ext cx="44124" cy="50854"/>
            </a:xfrm>
            <a:custGeom>
              <a:avLst/>
              <a:gdLst/>
              <a:ahLst/>
              <a:cxnLst/>
              <a:rect l="l" t="t" r="r" b="b"/>
              <a:pathLst>
                <a:path w="1947" h="2244" extrusionOk="0">
                  <a:moveTo>
                    <a:pt x="131" y="0"/>
                  </a:moveTo>
                  <a:cubicBezTo>
                    <a:pt x="123" y="0"/>
                    <a:pt x="114" y="2"/>
                    <a:pt x="105" y="5"/>
                  </a:cubicBezTo>
                  <a:cubicBezTo>
                    <a:pt x="43" y="5"/>
                    <a:pt x="1" y="46"/>
                    <a:pt x="1" y="109"/>
                  </a:cubicBezTo>
                  <a:cubicBezTo>
                    <a:pt x="1" y="130"/>
                    <a:pt x="147" y="1741"/>
                    <a:pt x="1800" y="2243"/>
                  </a:cubicBezTo>
                  <a:lnTo>
                    <a:pt x="1821" y="2243"/>
                  </a:lnTo>
                  <a:cubicBezTo>
                    <a:pt x="1884" y="2243"/>
                    <a:pt x="1926" y="2222"/>
                    <a:pt x="1926" y="2160"/>
                  </a:cubicBezTo>
                  <a:cubicBezTo>
                    <a:pt x="1947" y="2118"/>
                    <a:pt x="1926" y="2055"/>
                    <a:pt x="1863" y="2034"/>
                  </a:cubicBezTo>
                  <a:cubicBezTo>
                    <a:pt x="356" y="1574"/>
                    <a:pt x="231" y="151"/>
                    <a:pt x="231" y="88"/>
                  </a:cubicBezTo>
                  <a:cubicBezTo>
                    <a:pt x="231" y="52"/>
                    <a:pt x="184"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7"/>
            <p:cNvSpPr/>
            <p:nvPr/>
          </p:nvSpPr>
          <p:spPr>
            <a:xfrm rot="1563036">
              <a:off x="2509559" y="3842709"/>
              <a:ext cx="49812" cy="25835"/>
            </a:xfrm>
            <a:custGeom>
              <a:avLst/>
              <a:gdLst/>
              <a:ahLst/>
              <a:cxnLst/>
              <a:rect l="l" t="t" r="r" b="b"/>
              <a:pathLst>
                <a:path w="2198" h="1140" extrusionOk="0">
                  <a:moveTo>
                    <a:pt x="131" y="1"/>
                  </a:moveTo>
                  <a:cubicBezTo>
                    <a:pt x="102" y="1"/>
                    <a:pt x="72" y="16"/>
                    <a:pt x="43" y="30"/>
                  </a:cubicBezTo>
                  <a:cubicBezTo>
                    <a:pt x="22" y="72"/>
                    <a:pt x="1" y="114"/>
                    <a:pt x="43" y="156"/>
                  </a:cubicBezTo>
                  <a:cubicBezTo>
                    <a:pt x="503" y="1014"/>
                    <a:pt x="1361" y="1139"/>
                    <a:pt x="1821" y="1139"/>
                  </a:cubicBezTo>
                  <a:cubicBezTo>
                    <a:pt x="1988" y="1139"/>
                    <a:pt x="2093" y="1119"/>
                    <a:pt x="2114" y="1119"/>
                  </a:cubicBezTo>
                  <a:cubicBezTo>
                    <a:pt x="2156" y="1098"/>
                    <a:pt x="2198" y="1056"/>
                    <a:pt x="2198" y="993"/>
                  </a:cubicBezTo>
                  <a:cubicBezTo>
                    <a:pt x="2181" y="941"/>
                    <a:pt x="2149" y="904"/>
                    <a:pt x="2104" y="904"/>
                  </a:cubicBezTo>
                  <a:cubicBezTo>
                    <a:pt x="2094" y="904"/>
                    <a:pt x="2083" y="906"/>
                    <a:pt x="2072" y="909"/>
                  </a:cubicBezTo>
                  <a:cubicBezTo>
                    <a:pt x="2059" y="909"/>
                    <a:pt x="1953" y="925"/>
                    <a:pt x="1795" y="925"/>
                  </a:cubicBezTo>
                  <a:cubicBezTo>
                    <a:pt x="1439" y="925"/>
                    <a:pt x="818" y="845"/>
                    <a:pt x="398" y="323"/>
                  </a:cubicBezTo>
                  <a:lnTo>
                    <a:pt x="398" y="323"/>
                  </a:lnTo>
                  <a:cubicBezTo>
                    <a:pt x="587" y="370"/>
                    <a:pt x="857" y="429"/>
                    <a:pt x="1166" y="429"/>
                  </a:cubicBezTo>
                  <a:cubicBezTo>
                    <a:pt x="1269" y="429"/>
                    <a:pt x="1376" y="423"/>
                    <a:pt x="1486" y="407"/>
                  </a:cubicBezTo>
                  <a:cubicBezTo>
                    <a:pt x="1549" y="407"/>
                    <a:pt x="1591" y="344"/>
                    <a:pt x="1591" y="302"/>
                  </a:cubicBezTo>
                  <a:cubicBezTo>
                    <a:pt x="1591" y="240"/>
                    <a:pt x="1528" y="198"/>
                    <a:pt x="1465" y="198"/>
                  </a:cubicBezTo>
                  <a:cubicBezTo>
                    <a:pt x="1373" y="209"/>
                    <a:pt x="1283" y="214"/>
                    <a:pt x="1195" y="214"/>
                  </a:cubicBezTo>
                  <a:cubicBezTo>
                    <a:pt x="624" y="214"/>
                    <a:pt x="168" y="10"/>
                    <a:pt x="168" y="10"/>
                  </a:cubicBezTo>
                  <a:cubicBezTo>
                    <a:pt x="156" y="3"/>
                    <a:pt x="144" y="1"/>
                    <a:pt x="13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7"/>
            <p:cNvSpPr/>
            <p:nvPr/>
          </p:nvSpPr>
          <p:spPr>
            <a:xfrm rot="1563036">
              <a:off x="2527662" y="3816368"/>
              <a:ext cx="38911" cy="25654"/>
            </a:xfrm>
            <a:custGeom>
              <a:avLst/>
              <a:gdLst/>
              <a:ahLst/>
              <a:cxnLst/>
              <a:rect l="l" t="t" r="r" b="b"/>
              <a:pathLst>
                <a:path w="1717" h="1132" extrusionOk="0">
                  <a:moveTo>
                    <a:pt x="1600" y="0"/>
                  </a:moveTo>
                  <a:cubicBezTo>
                    <a:pt x="1582" y="0"/>
                    <a:pt x="1564" y="7"/>
                    <a:pt x="1549" y="22"/>
                  </a:cubicBezTo>
                  <a:cubicBezTo>
                    <a:pt x="817" y="420"/>
                    <a:pt x="64" y="796"/>
                    <a:pt x="64" y="796"/>
                  </a:cubicBezTo>
                  <a:cubicBezTo>
                    <a:pt x="22" y="817"/>
                    <a:pt x="1" y="859"/>
                    <a:pt x="1" y="901"/>
                  </a:cubicBezTo>
                  <a:cubicBezTo>
                    <a:pt x="1" y="943"/>
                    <a:pt x="22" y="964"/>
                    <a:pt x="64" y="985"/>
                  </a:cubicBezTo>
                  <a:cubicBezTo>
                    <a:pt x="85" y="1006"/>
                    <a:pt x="419" y="1131"/>
                    <a:pt x="859" y="1131"/>
                  </a:cubicBezTo>
                  <a:cubicBezTo>
                    <a:pt x="1089" y="1131"/>
                    <a:pt x="1340" y="1089"/>
                    <a:pt x="1591" y="985"/>
                  </a:cubicBezTo>
                  <a:cubicBezTo>
                    <a:pt x="1633" y="964"/>
                    <a:pt x="1654" y="901"/>
                    <a:pt x="1633" y="838"/>
                  </a:cubicBezTo>
                  <a:cubicBezTo>
                    <a:pt x="1618" y="809"/>
                    <a:pt x="1582" y="779"/>
                    <a:pt x="1548" y="779"/>
                  </a:cubicBezTo>
                  <a:cubicBezTo>
                    <a:pt x="1534" y="779"/>
                    <a:pt x="1520" y="784"/>
                    <a:pt x="1507" y="796"/>
                  </a:cubicBezTo>
                  <a:cubicBezTo>
                    <a:pt x="1286" y="874"/>
                    <a:pt x="1065" y="899"/>
                    <a:pt x="865" y="899"/>
                  </a:cubicBezTo>
                  <a:cubicBezTo>
                    <a:pt x="687" y="899"/>
                    <a:pt x="527" y="879"/>
                    <a:pt x="398" y="859"/>
                  </a:cubicBezTo>
                  <a:cubicBezTo>
                    <a:pt x="691" y="713"/>
                    <a:pt x="1173" y="462"/>
                    <a:pt x="1654" y="211"/>
                  </a:cubicBezTo>
                  <a:cubicBezTo>
                    <a:pt x="1696" y="169"/>
                    <a:pt x="1717" y="106"/>
                    <a:pt x="1696" y="64"/>
                  </a:cubicBezTo>
                  <a:cubicBezTo>
                    <a:pt x="1669" y="24"/>
                    <a:pt x="1633" y="0"/>
                    <a:pt x="1600"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7"/>
            <p:cNvSpPr/>
            <p:nvPr/>
          </p:nvSpPr>
          <p:spPr>
            <a:xfrm rot="1563036">
              <a:off x="2488344" y="3763733"/>
              <a:ext cx="38911" cy="41291"/>
            </a:xfrm>
            <a:custGeom>
              <a:avLst/>
              <a:gdLst/>
              <a:ahLst/>
              <a:cxnLst/>
              <a:rect l="l" t="t" r="r" b="b"/>
              <a:pathLst>
                <a:path w="1717" h="1822" extrusionOk="0">
                  <a:moveTo>
                    <a:pt x="113" y="0"/>
                  </a:moveTo>
                  <a:cubicBezTo>
                    <a:pt x="75" y="0"/>
                    <a:pt x="35" y="23"/>
                    <a:pt x="22" y="64"/>
                  </a:cubicBezTo>
                  <a:cubicBezTo>
                    <a:pt x="1" y="106"/>
                    <a:pt x="22" y="169"/>
                    <a:pt x="64" y="210"/>
                  </a:cubicBezTo>
                  <a:cubicBezTo>
                    <a:pt x="84" y="210"/>
                    <a:pt x="1382" y="922"/>
                    <a:pt x="1486" y="1738"/>
                  </a:cubicBezTo>
                  <a:cubicBezTo>
                    <a:pt x="1507" y="1780"/>
                    <a:pt x="1549" y="1822"/>
                    <a:pt x="1591" y="1822"/>
                  </a:cubicBezTo>
                  <a:lnTo>
                    <a:pt x="1612" y="1822"/>
                  </a:lnTo>
                  <a:cubicBezTo>
                    <a:pt x="1675" y="1822"/>
                    <a:pt x="1717" y="1759"/>
                    <a:pt x="1717" y="1696"/>
                  </a:cubicBezTo>
                  <a:cubicBezTo>
                    <a:pt x="1570" y="796"/>
                    <a:pt x="231" y="43"/>
                    <a:pt x="168" y="22"/>
                  </a:cubicBezTo>
                  <a:cubicBezTo>
                    <a:pt x="153" y="7"/>
                    <a:pt x="133" y="0"/>
                    <a:pt x="11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7"/>
            <p:cNvSpPr/>
            <p:nvPr/>
          </p:nvSpPr>
          <p:spPr>
            <a:xfrm rot="1563036">
              <a:off x="2525671" y="3782896"/>
              <a:ext cx="28962" cy="46616"/>
            </a:xfrm>
            <a:custGeom>
              <a:avLst/>
              <a:gdLst/>
              <a:ahLst/>
              <a:cxnLst/>
              <a:rect l="l" t="t" r="r" b="b"/>
              <a:pathLst>
                <a:path w="1278" h="2057" extrusionOk="0">
                  <a:moveTo>
                    <a:pt x="223" y="0"/>
                  </a:moveTo>
                  <a:cubicBezTo>
                    <a:pt x="212" y="0"/>
                    <a:pt x="201" y="2"/>
                    <a:pt x="189" y="6"/>
                  </a:cubicBezTo>
                  <a:cubicBezTo>
                    <a:pt x="147" y="6"/>
                    <a:pt x="105" y="69"/>
                    <a:pt x="126" y="131"/>
                  </a:cubicBezTo>
                  <a:cubicBezTo>
                    <a:pt x="294" y="906"/>
                    <a:pt x="22" y="1910"/>
                    <a:pt x="22" y="1910"/>
                  </a:cubicBezTo>
                  <a:cubicBezTo>
                    <a:pt x="1" y="1973"/>
                    <a:pt x="22" y="2014"/>
                    <a:pt x="64" y="2035"/>
                  </a:cubicBezTo>
                  <a:cubicBezTo>
                    <a:pt x="84" y="2056"/>
                    <a:pt x="105" y="2056"/>
                    <a:pt x="126" y="2056"/>
                  </a:cubicBezTo>
                  <a:cubicBezTo>
                    <a:pt x="147" y="2056"/>
                    <a:pt x="168" y="2056"/>
                    <a:pt x="189" y="2035"/>
                  </a:cubicBezTo>
                  <a:cubicBezTo>
                    <a:pt x="691" y="1533"/>
                    <a:pt x="1235" y="445"/>
                    <a:pt x="1256" y="403"/>
                  </a:cubicBezTo>
                  <a:cubicBezTo>
                    <a:pt x="1277" y="362"/>
                    <a:pt x="1256" y="299"/>
                    <a:pt x="1214" y="257"/>
                  </a:cubicBezTo>
                  <a:cubicBezTo>
                    <a:pt x="1199" y="252"/>
                    <a:pt x="1183" y="249"/>
                    <a:pt x="1168" y="249"/>
                  </a:cubicBezTo>
                  <a:cubicBezTo>
                    <a:pt x="1123" y="249"/>
                    <a:pt x="1084" y="273"/>
                    <a:pt x="1068" y="320"/>
                  </a:cubicBezTo>
                  <a:cubicBezTo>
                    <a:pt x="1068" y="320"/>
                    <a:pt x="712" y="1031"/>
                    <a:pt x="315" y="1533"/>
                  </a:cubicBezTo>
                  <a:cubicBezTo>
                    <a:pt x="398" y="1157"/>
                    <a:pt x="440" y="592"/>
                    <a:pt x="336" y="69"/>
                  </a:cubicBezTo>
                  <a:cubicBezTo>
                    <a:pt x="318" y="34"/>
                    <a:pt x="273" y="0"/>
                    <a:pt x="22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7"/>
            <p:cNvSpPr/>
            <p:nvPr/>
          </p:nvSpPr>
          <p:spPr>
            <a:xfrm rot="1563036">
              <a:off x="2462737" y="3816121"/>
              <a:ext cx="38911" cy="41313"/>
            </a:xfrm>
            <a:custGeom>
              <a:avLst/>
              <a:gdLst/>
              <a:ahLst/>
              <a:cxnLst/>
              <a:rect l="l" t="t" r="r" b="b"/>
              <a:pathLst>
                <a:path w="1717" h="1823" extrusionOk="0">
                  <a:moveTo>
                    <a:pt x="1586" y="1"/>
                  </a:moveTo>
                  <a:cubicBezTo>
                    <a:pt x="1002" y="1"/>
                    <a:pt x="187" y="1387"/>
                    <a:pt x="22" y="1676"/>
                  </a:cubicBezTo>
                  <a:cubicBezTo>
                    <a:pt x="1" y="1718"/>
                    <a:pt x="22" y="1780"/>
                    <a:pt x="64" y="1822"/>
                  </a:cubicBezTo>
                  <a:lnTo>
                    <a:pt x="126" y="1822"/>
                  </a:lnTo>
                  <a:cubicBezTo>
                    <a:pt x="147" y="1822"/>
                    <a:pt x="189" y="1801"/>
                    <a:pt x="210" y="1780"/>
                  </a:cubicBezTo>
                  <a:cubicBezTo>
                    <a:pt x="545" y="1174"/>
                    <a:pt x="1214" y="232"/>
                    <a:pt x="1570" y="232"/>
                  </a:cubicBezTo>
                  <a:lnTo>
                    <a:pt x="1591" y="232"/>
                  </a:lnTo>
                  <a:cubicBezTo>
                    <a:pt x="1654" y="232"/>
                    <a:pt x="1696" y="190"/>
                    <a:pt x="1717" y="127"/>
                  </a:cubicBezTo>
                  <a:cubicBezTo>
                    <a:pt x="1717" y="65"/>
                    <a:pt x="1675" y="23"/>
                    <a:pt x="1612" y="2"/>
                  </a:cubicBezTo>
                  <a:cubicBezTo>
                    <a:pt x="1603" y="1"/>
                    <a:pt x="1595" y="1"/>
                    <a:pt x="1586"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7"/>
            <p:cNvSpPr/>
            <p:nvPr/>
          </p:nvSpPr>
          <p:spPr>
            <a:xfrm rot="1563036">
              <a:off x="2459715" y="3797446"/>
              <a:ext cx="55500" cy="8476"/>
            </a:xfrm>
            <a:custGeom>
              <a:avLst/>
              <a:gdLst/>
              <a:ahLst/>
              <a:cxnLst/>
              <a:rect l="l" t="t" r="r" b="b"/>
              <a:pathLst>
                <a:path w="2449" h="374" extrusionOk="0">
                  <a:moveTo>
                    <a:pt x="1507" y="0"/>
                  </a:moveTo>
                  <a:cubicBezTo>
                    <a:pt x="806" y="0"/>
                    <a:pt x="135" y="149"/>
                    <a:pt x="105" y="164"/>
                  </a:cubicBezTo>
                  <a:cubicBezTo>
                    <a:pt x="43" y="185"/>
                    <a:pt x="1" y="227"/>
                    <a:pt x="22" y="290"/>
                  </a:cubicBezTo>
                  <a:cubicBezTo>
                    <a:pt x="22" y="331"/>
                    <a:pt x="85" y="373"/>
                    <a:pt x="126" y="373"/>
                  </a:cubicBezTo>
                  <a:lnTo>
                    <a:pt x="147" y="373"/>
                  </a:lnTo>
                  <a:cubicBezTo>
                    <a:pt x="162" y="373"/>
                    <a:pt x="828" y="213"/>
                    <a:pt x="1513" y="213"/>
                  </a:cubicBezTo>
                  <a:cubicBezTo>
                    <a:pt x="1787" y="213"/>
                    <a:pt x="2063" y="239"/>
                    <a:pt x="2302" y="311"/>
                  </a:cubicBezTo>
                  <a:cubicBezTo>
                    <a:pt x="2365" y="311"/>
                    <a:pt x="2428" y="290"/>
                    <a:pt x="2428" y="227"/>
                  </a:cubicBezTo>
                  <a:cubicBezTo>
                    <a:pt x="2449" y="164"/>
                    <a:pt x="2428" y="101"/>
                    <a:pt x="2365" y="101"/>
                  </a:cubicBezTo>
                  <a:cubicBezTo>
                    <a:pt x="2104" y="27"/>
                    <a:pt x="1803" y="0"/>
                    <a:pt x="1507"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7"/>
            <p:cNvSpPr/>
            <p:nvPr/>
          </p:nvSpPr>
          <p:spPr>
            <a:xfrm rot="1563036">
              <a:off x="2467769" y="3808351"/>
              <a:ext cx="49336" cy="21439"/>
            </a:xfrm>
            <a:custGeom>
              <a:avLst/>
              <a:gdLst/>
              <a:ahLst/>
              <a:cxnLst/>
              <a:rect l="l" t="t" r="r" b="b"/>
              <a:pathLst>
                <a:path w="2177" h="946" extrusionOk="0">
                  <a:moveTo>
                    <a:pt x="1911" y="0"/>
                  </a:moveTo>
                  <a:cubicBezTo>
                    <a:pt x="1372" y="0"/>
                    <a:pt x="223" y="561"/>
                    <a:pt x="42" y="778"/>
                  </a:cubicBezTo>
                  <a:cubicBezTo>
                    <a:pt x="0" y="820"/>
                    <a:pt x="0" y="882"/>
                    <a:pt x="63" y="924"/>
                  </a:cubicBezTo>
                  <a:cubicBezTo>
                    <a:pt x="84" y="945"/>
                    <a:pt x="105" y="945"/>
                    <a:pt x="126" y="945"/>
                  </a:cubicBezTo>
                  <a:cubicBezTo>
                    <a:pt x="147" y="945"/>
                    <a:pt x="189" y="945"/>
                    <a:pt x="210" y="924"/>
                  </a:cubicBezTo>
                  <a:cubicBezTo>
                    <a:pt x="381" y="734"/>
                    <a:pt x="1534" y="217"/>
                    <a:pt x="1902" y="217"/>
                  </a:cubicBezTo>
                  <a:cubicBezTo>
                    <a:pt x="1940" y="217"/>
                    <a:pt x="1969" y="222"/>
                    <a:pt x="1988" y="234"/>
                  </a:cubicBezTo>
                  <a:cubicBezTo>
                    <a:pt x="2011" y="241"/>
                    <a:pt x="2034" y="246"/>
                    <a:pt x="2055" y="246"/>
                  </a:cubicBezTo>
                  <a:cubicBezTo>
                    <a:pt x="2091" y="246"/>
                    <a:pt x="2121" y="232"/>
                    <a:pt x="2135" y="192"/>
                  </a:cubicBezTo>
                  <a:cubicBezTo>
                    <a:pt x="2176" y="150"/>
                    <a:pt x="2156" y="66"/>
                    <a:pt x="2114" y="45"/>
                  </a:cubicBezTo>
                  <a:cubicBezTo>
                    <a:pt x="2065" y="14"/>
                    <a:pt x="1996" y="0"/>
                    <a:pt x="191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7"/>
            <p:cNvSpPr/>
            <p:nvPr/>
          </p:nvSpPr>
          <p:spPr>
            <a:xfrm rot="1563036">
              <a:off x="2481135" y="3820501"/>
              <a:ext cx="28464" cy="47750"/>
            </a:xfrm>
            <a:custGeom>
              <a:avLst/>
              <a:gdLst/>
              <a:ahLst/>
              <a:cxnLst/>
              <a:rect l="l" t="t" r="r" b="b"/>
              <a:pathLst>
                <a:path w="1256" h="2107" extrusionOk="0">
                  <a:moveTo>
                    <a:pt x="924" y="0"/>
                  </a:moveTo>
                  <a:cubicBezTo>
                    <a:pt x="894" y="0"/>
                    <a:pt x="862" y="11"/>
                    <a:pt x="837" y="35"/>
                  </a:cubicBezTo>
                  <a:cubicBezTo>
                    <a:pt x="796" y="56"/>
                    <a:pt x="0" y="872"/>
                    <a:pt x="126" y="1646"/>
                  </a:cubicBezTo>
                  <a:cubicBezTo>
                    <a:pt x="126" y="1698"/>
                    <a:pt x="169" y="1735"/>
                    <a:pt x="207" y="1735"/>
                  </a:cubicBezTo>
                  <a:cubicBezTo>
                    <a:pt x="215" y="1735"/>
                    <a:pt x="223" y="1734"/>
                    <a:pt x="231" y="1730"/>
                  </a:cubicBezTo>
                  <a:cubicBezTo>
                    <a:pt x="293" y="1730"/>
                    <a:pt x="335" y="1667"/>
                    <a:pt x="335" y="1625"/>
                  </a:cubicBezTo>
                  <a:cubicBezTo>
                    <a:pt x="272" y="1270"/>
                    <a:pt x="461" y="893"/>
                    <a:pt x="649" y="621"/>
                  </a:cubicBezTo>
                  <a:lnTo>
                    <a:pt x="649" y="621"/>
                  </a:lnTo>
                  <a:cubicBezTo>
                    <a:pt x="586" y="998"/>
                    <a:pt x="628" y="1542"/>
                    <a:pt x="1068" y="2065"/>
                  </a:cubicBezTo>
                  <a:cubicBezTo>
                    <a:pt x="1089" y="2086"/>
                    <a:pt x="1109" y="2107"/>
                    <a:pt x="1151" y="2107"/>
                  </a:cubicBezTo>
                  <a:cubicBezTo>
                    <a:pt x="1172" y="2107"/>
                    <a:pt x="1193" y="2086"/>
                    <a:pt x="1214" y="2086"/>
                  </a:cubicBezTo>
                  <a:cubicBezTo>
                    <a:pt x="1256" y="2044"/>
                    <a:pt x="1256" y="1981"/>
                    <a:pt x="1235" y="1918"/>
                  </a:cubicBezTo>
                  <a:cubicBezTo>
                    <a:pt x="524" y="1060"/>
                    <a:pt x="984" y="202"/>
                    <a:pt x="1005" y="161"/>
                  </a:cubicBezTo>
                  <a:cubicBezTo>
                    <a:pt x="1026" y="119"/>
                    <a:pt x="1026" y="56"/>
                    <a:pt x="984" y="14"/>
                  </a:cubicBezTo>
                  <a:cubicBezTo>
                    <a:pt x="967" y="6"/>
                    <a:pt x="946" y="0"/>
                    <a:pt x="92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7"/>
            <p:cNvSpPr/>
            <p:nvPr/>
          </p:nvSpPr>
          <p:spPr>
            <a:xfrm rot="1563036">
              <a:off x="2487346" y="3786637"/>
              <a:ext cx="33223" cy="26334"/>
            </a:xfrm>
            <a:custGeom>
              <a:avLst/>
              <a:gdLst/>
              <a:ahLst/>
              <a:cxnLst/>
              <a:rect l="l" t="t" r="r" b="b"/>
              <a:pathLst>
                <a:path w="1466" h="1162" extrusionOk="0">
                  <a:moveTo>
                    <a:pt x="126" y="0"/>
                  </a:moveTo>
                  <a:cubicBezTo>
                    <a:pt x="95" y="0"/>
                    <a:pt x="64" y="11"/>
                    <a:pt x="43" y="31"/>
                  </a:cubicBezTo>
                  <a:cubicBezTo>
                    <a:pt x="1" y="73"/>
                    <a:pt x="1" y="136"/>
                    <a:pt x="43" y="178"/>
                  </a:cubicBezTo>
                  <a:cubicBezTo>
                    <a:pt x="126" y="283"/>
                    <a:pt x="921" y="1161"/>
                    <a:pt x="1361" y="1161"/>
                  </a:cubicBezTo>
                  <a:cubicBezTo>
                    <a:pt x="1424" y="1161"/>
                    <a:pt x="1465" y="1119"/>
                    <a:pt x="1465" y="1057"/>
                  </a:cubicBezTo>
                  <a:cubicBezTo>
                    <a:pt x="1465" y="994"/>
                    <a:pt x="1424" y="952"/>
                    <a:pt x="1361" y="952"/>
                  </a:cubicBezTo>
                  <a:cubicBezTo>
                    <a:pt x="1089" y="952"/>
                    <a:pt x="503" y="387"/>
                    <a:pt x="210" y="31"/>
                  </a:cubicBezTo>
                  <a:cubicBezTo>
                    <a:pt x="189" y="11"/>
                    <a:pt x="158" y="0"/>
                    <a:pt x="12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7"/>
            <p:cNvSpPr/>
            <p:nvPr/>
          </p:nvSpPr>
          <p:spPr>
            <a:xfrm rot="1563036">
              <a:off x="2513928" y="3762091"/>
              <a:ext cx="17087" cy="53642"/>
            </a:xfrm>
            <a:custGeom>
              <a:avLst/>
              <a:gdLst/>
              <a:ahLst/>
              <a:cxnLst/>
              <a:rect l="l" t="t" r="r" b="b"/>
              <a:pathLst>
                <a:path w="754" h="2367" extrusionOk="0">
                  <a:moveTo>
                    <a:pt x="128" y="1"/>
                  </a:moveTo>
                  <a:cubicBezTo>
                    <a:pt x="108" y="1"/>
                    <a:pt x="86" y="8"/>
                    <a:pt x="63" y="23"/>
                  </a:cubicBezTo>
                  <a:cubicBezTo>
                    <a:pt x="21" y="43"/>
                    <a:pt x="1" y="106"/>
                    <a:pt x="21" y="169"/>
                  </a:cubicBezTo>
                  <a:cubicBezTo>
                    <a:pt x="42" y="169"/>
                    <a:pt x="545" y="1048"/>
                    <a:pt x="503" y="2261"/>
                  </a:cubicBezTo>
                  <a:cubicBezTo>
                    <a:pt x="503" y="2324"/>
                    <a:pt x="545" y="2366"/>
                    <a:pt x="607" y="2366"/>
                  </a:cubicBezTo>
                  <a:cubicBezTo>
                    <a:pt x="670" y="2366"/>
                    <a:pt x="712" y="2324"/>
                    <a:pt x="712" y="2261"/>
                  </a:cubicBezTo>
                  <a:cubicBezTo>
                    <a:pt x="754" y="985"/>
                    <a:pt x="231" y="85"/>
                    <a:pt x="210" y="64"/>
                  </a:cubicBezTo>
                  <a:cubicBezTo>
                    <a:pt x="196" y="24"/>
                    <a:pt x="165" y="1"/>
                    <a:pt x="128"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7"/>
            <p:cNvSpPr/>
            <p:nvPr/>
          </p:nvSpPr>
          <p:spPr>
            <a:xfrm rot="1563036">
              <a:off x="2577712" y="3800438"/>
              <a:ext cx="10923" cy="10447"/>
            </a:xfrm>
            <a:custGeom>
              <a:avLst/>
              <a:gdLst/>
              <a:ahLst/>
              <a:cxnLst/>
              <a:rect l="l" t="t" r="r" b="b"/>
              <a:pathLst>
                <a:path w="482" h="461" extrusionOk="0">
                  <a:moveTo>
                    <a:pt x="230" y="0"/>
                  </a:moveTo>
                  <a:cubicBezTo>
                    <a:pt x="105" y="0"/>
                    <a:pt x="0" y="105"/>
                    <a:pt x="0" y="230"/>
                  </a:cubicBezTo>
                  <a:cubicBezTo>
                    <a:pt x="0" y="356"/>
                    <a:pt x="105" y="460"/>
                    <a:pt x="230" y="460"/>
                  </a:cubicBezTo>
                  <a:cubicBezTo>
                    <a:pt x="377" y="460"/>
                    <a:pt x="481" y="356"/>
                    <a:pt x="481" y="230"/>
                  </a:cubicBezTo>
                  <a:cubicBezTo>
                    <a:pt x="481" y="105"/>
                    <a:pt x="377" y="0"/>
                    <a:pt x="230"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7"/>
            <p:cNvSpPr/>
            <p:nvPr/>
          </p:nvSpPr>
          <p:spPr>
            <a:xfrm rot="1563036">
              <a:off x="2551873" y="3837771"/>
              <a:ext cx="8544" cy="8566"/>
            </a:xfrm>
            <a:custGeom>
              <a:avLst/>
              <a:gdLst/>
              <a:ahLst/>
              <a:cxnLst/>
              <a:rect l="l" t="t" r="r" b="b"/>
              <a:pathLst>
                <a:path w="377"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7"/>
            <p:cNvSpPr/>
            <p:nvPr/>
          </p:nvSpPr>
          <p:spPr>
            <a:xfrm rot="1563036">
              <a:off x="2561472" y="3822415"/>
              <a:ext cx="8566" cy="8566"/>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7"/>
            <p:cNvSpPr/>
            <p:nvPr/>
          </p:nvSpPr>
          <p:spPr>
            <a:xfrm rot="1563036">
              <a:off x="2554228" y="3793014"/>
              <a:ext cx="8544" cy="8544"/>
            </a:xfrm>
            <a:custGeom>
              <a:avLst/>
              <a:gdLst/>
              <a:ahLst/>
              <a:cxnLst/>
              <a:rect l="l" t="t" r="r" b="b"/>
              <a:pathLst>
                <a:path w="377" h="377" extrusionOk="0">
                  <a:moveTo>
                    <a:pt x="188" y="0"/>
                  </a:moveTo>
                  <a:cubicBezTo>
                    <a:pt x="84" y="0"/>
                    <a:pt x="0" y="84"/>
                    <a:pt x="0" y="189"/>
                  </a:cubicBezTo>
                  <a:cubicBezTo>
                    <a:pt x="0" y="293"/>
                    <a:pt x="84" y="377"/>
                    <a:pt x="188" y="377"/>
                  </a:cubicBezTo>
                  <a:cubicBezTo>
                    <a:pt x="293" y="377"/>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7"/>
            <p:cNvSpPr/>
            <p:nvPr/>
          </p:nvSpPr>
          <p:spPr>
            <a:xfrm rot="1563036">
              <a:off x="2523359" y="3758941"/>
              <a:ext cx="8566" cy="8544"/>
            </a:xfrm>
            <a:custGeom>
              <a:avLst/>
              <a:gdLst/>
              <a:ahLst/>
              <a:cxnLst/>
              <a:rect l="l" t="t" r="r" b="b"/>
              <a:pathLst>
                <a:path w="378" h="377" extrusionOk="0">
                  <a:moveTo>
                    <a:pt x="189" y="0"/>
                  </a:moveTo>
                  <a:cubicBezTo>
                    <a:pt x="85" y="0"/>
                    <a:pt x="1" y="84"/>
                    <a:pt x="1" y="188"/>
                  </a:cubicBezTo>
                  <a:cubicBezTo>
                    <a:pt x="1" y="293"/>
                    <a:pt x="85" y="377"/>
                    <a:pt x="189" y="377"/>
                  </a:cubicBezTo>
                  <a:cubicBezTo>
                    <a:pt x="294" y="377"/>
                    <a:pt x="378" y="293"/>
                    <a:pt x="378" y="188"/>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7"/>
            <p:cNvSpPr/>
            <p:nvPr/>
          </p:nvSpPr>
          <p:spPr>
            <a:xfrm rot="1563036">
              <a:off x="2536366" y="3777932"/>
              <a:ext cx="8566" cy="8068"/>
            </a:xfrm>
            <a:custGeom>
              <a:avLst/>
              <a:gdLst/>
              <a:ahLst/>
              <a:cxnLst/>
              <a:rect l="l" t="t" r="r" b="b"/>
              <a:pathLst>
                <a:path w="378" h="356" extrusionOk="0">
                  <a:moveTo>
                    <a:pt x="189" y="0"/>
                  </a:moveTo>
                  <a:cubicBezTo>
                    <a:pt x="84" y="0"/>
                    <a:pt x="1" y="84"/>
                    <a:pt x="1" y="189"/>
                  </a:cubicBezTo>
                  <a:cubicBezTo>
                    <a:pt x="1" y="272"/>
                    <a:pt x="84" y="356"/>
                    <a:pt x="189" y="356"/>
                  </a:cubicBezTo>
                  <a:cubicBezTo>
                    <a:pt x="294" y="356"/>
                    <a:pt x="377" y="272"/>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7"/>
            <p:cNvSpPr/>
            <p:nvPr/>
          </p:nvSpPr>
          <p:spPr>
            <a:xfrm rot="1563036">
              <a:off x="2496223" y="3755043"/>
              <a:ext cx="8068" cy="8566"/>
            </a:xfrm>
            <a:custGeom>
              <a:avLst/>
              <a:gdLst/>
              <a:ahLst/>
              <a:cxnLst/>
              <a:rect l="l" t="t" r="r" b="b"/>
              <a:pathLst>
                <a:path w="356" h="378" extrusionOk="0">
                  <a:moveTo>
                    <a:pt x="188" y="1"/>
                  </a:moveTo>
                  <a:cubicBezTo>
                    <a:pt x="84" y="1"/>
                    <a:pt x="0" y="84"/>
                    <a:pt x="0" y="189"/>
                  </a:cubicBezTo>
                  <a:cubicBezTo>
                    <a:pt x="0" y="294"/>
                    <a:pt x="84" y="377"/>
                    <a:pt x="188" y="377"/>
                  </a:cubicBezTo>
                  <a:cubicBezTo>
                    <a:pt x="293" y="377"/>
                    <a:pt x="356" y="294"/>
                    <a:pt x="356" y="189"/>
                  </a:cubicBezTo>
                  <a:cubicBezTo>
                    <a:pt x="356" y="84"/>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7"/>
            <p:cNvSpPr/>
            <p:nvPr/>
          </p:nvSpPr>
          <p:spPr>
            <a:xfrm rot="1563036">
              <a:off x="2491847" y="3778342"/>
              <a:ext cx="8544" cy="8068"/>
            </a:xfrm>
            <a:custGeom>
              <a:avLst/>
              <a:gdLst/>
              <a:ahLst/>
              <a:cxnLst/>
              <a:rect l="l" t="t" r="r" b="b"/>
              <a:pathLst>
                <a:path w="377" h="356" extrusionOk="0">
                  <a:moveTo>
                    <a:pt x="188" y="0"/>
                  </a:moveTo>
                  <a:cubicBezTo>
                    <a:pt x="84" y="0"/>
                    <a:pt x="0" y="84"/>
                    <a:pt x="0" y="167"/>
                  </a:cubicBezTo>
                  <a:cubicBezTo>
                    <a:pt x="0" y="272"/>
                    <a:pt x="84" y="356"/>
                    <a:pt x="188" y="356"/>
                  </a:cubicBezTo>
                  <a:cubicBezTo>
                    <a:pt x="293" y="356"/>
                    <a:pt x="377" y="272"/>
                    <a:pt x="377" y="167"/>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7"/>
            <p:cNvSpPr/>
            <p:nvPr/>
          </p:nvSpPr>
          <p:spPr>
            <a:xfrm rot="1563036">
              <a:off x="2459480" y="3787321"/>
              <a:ext cx="8544" cy="8090"/>
            </a:xfrm>
            <a:custGeom>
              <a:avLst/>
              <a:gdLst/>
              <a:ahLst/>
              <a:cxnLst/>
              <a:rect l="l" t="t" r="r" b="b"/>
              <a:pathLst>
                <a:path w="377" h="357" extrusionOk="0">
                  <a:moveTo>
                    <a:pt x="189" y="0"/>
                  </a:moveTo>
                  <a:cubicBezTo>
                    <a:pt x="84" y="0"/>
                    <a:pt x="0" y="84"/>
                    <a:pt x="0" y="189"/>
                  </a:cubicBezTo>
                  <a:cubicBezTo>
                    <a:pt x="0" y="293"/>
                    <a:pt x="84" y="356"/>
                    <a:pt x="189" y="356"/>
                  </a:cubicBezTo>
                  <a:cubicBezTo>
                    <a:pt x="293" y="356"/>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7"/>
            <p:cNvSpPr/>
            <p:nvPr/>
          </p:nvSpPr>
          <p:spPr>
            <a:xfrm rot="1563036">
              <a:off x="2464150" y="3812309"/>
              <a:ext cx="8566" cy="8068"/>
            </a:xfrm>
            <a:custGeom>
              <a:avLst/>
              <a:gdLst/>
              <a:ahLst/>
              <a:cxnLst/>
              <a:rect l="l" t="t" r="r" b="b"/>
              <a:pathLst>
                <a:path w="378" h="356" extrusionOk="0">
                  <a:moveTo>
                    <a:pt x="189" y="0"/>
                  </a:moveTo>
                  <a:cubicBezTo>
                    <a:pt x="84" y="0"/>
                    <a:pt x="1" y="84"/>
                    <a:pt x="1" y="188"/>
                  </a:cubicBezTo>
                  <a:cubicBezTo>
                    <a:pt x="1" y="272"/>
                    <a:pt x="84" y="356"/>
                    <a:pt x="189" y="356"/>
                  </a:cubicBezTo>
                  <a:cubicBezTo>
                    <a:pt x="294" y="356"/>
                    <a:pt x="377" y="272"/>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7"/>
            <p:cNvSpPr/>
            <p:nvPr/>
          </p:nvSpPr>
          <p:spPr>
            <a:xfrm rot="1563036">
              <a:off x="2545810" y="3869532"/>
              <a:ext cx="8090" cy="8566"/>
            </a:xfrm>
            <a:custGeom>
              <a:avLst/>
              <a:gdLst/>
              <a:ahLst/>
              <a:cxnLst/>
              <a:rect l="l" t="t" r="r" b="b"/>
              <a:pathLst>
                <a:path w="357" h="378" extrusionOk="0">
                  <a:moveTo>
                    <a:pt x="168" y="1"/>
                  </a:moveTo>
                  <a:cubicBezTo>
                    <a:pt x="85" y="1"/>
                    <a:pt x="1" y="84"/>
                    <a:pt x="1" y="189"/>
                  </a:cubicBezTo>
                  <a:cubicBezTo>
                    <a:pt x="1" y="294"/>
                    <a:pt x="85" y="377"/>
                    <a:pt x="168" y="377"/>
                  </a:cubicBezTo>
                  <a:cubicBezTo>
                    <a:pt x="273" y="377"/>
                    <a:pt x="357" y="294"/>
                    <a:pt x="357" y="189"/>
                  </a:cubicBezTo>
                  <a:cubicBezTo>
                    <a:pt x="357" y="84"/>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7"/>
            <p:cNvSpPr/>
            <p:nvPr/>
          </p:nvSpPr>
          <p:spPr>
            <a:xfrm rot="1563036">
              <a:off x="2539996" y="3849369"/>
              <a:ext cx="8544" cy="8068"/>
            </a:xfrm>
            <a:custGeom>
              <a:avLst/>
              <a:gdLst/>
              <a:ahLst/>
              <a:cxnLst/>
              <a:rect l="l" t="t" r="r" b="b"/>
              <a:pathLst>
                <a:path w="377" h="356" extrusionOk="0">
                  <a:moveTo>
                    <a:pt x="188" y="0"/>
                  </a:moveTo>
                  <a:cubicBezTo>
                    <a:pt x="84" y="0"/>
                    <a:pt x="0" y="84"/>
                    <a:pt x="0" y="188"/>
                  </a:cubicBezTo>
                  <a:cubicBezTo>
                    <a:pt x="0" y="272"/>
                    <a:pt x="84" y="356"/>
                    <a:pt x="188" y="356"/>
                  </a:cubicBezTo>
                  <a:cubicBezTo>
                    <a:pt x="293" y="356"/>
                    <a:pt x="377" y="272"/>
                    <a:pt x="377" y="188"/>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7"/>
            <p:cNvSpPr/>
            <p:nvPr/>
          </p:nvSpPr>
          <p:spPr>
            <a:xfrm rot="1563036">
              <a:off x="2477301" y="3846736"/>
              <a:ext cx="8566" cy="8544"/>
            </a:xfrm>
            <a:custGeom>
              <a:avLst/>
              <a:gdLst/>
              <a:ahLst/>
              <a:cxnLst/>
              <a:rect l="l" t="t" r="r" b="b"/>
              <a:pathLst>
                <a:path w="378" h="377" extrusionOk="0">
                  <a:moveTo>
                    <a:pt x="189" y="0"/>
                  </a:moveTo>
                  <a:cubicBezTo>
                    <a:pt x="84" y="0"/>
                    <a:pt x="0" y="84"/>
                    <a:pt x="0" y="188"/>
                  </a:cubicBezTo>
                  <a:cubicBezTo>
                    <a:pt x="0" y="293"/>
                    <a:pt x="84" y="377"/>
                    <a:pt x="189" y="377"/>
                  </a:cubicBezTo>
                  <a:cubicBezTo>
                    <a:pt x="293" y="377"/>
                    <a:pt x="377" y="293"/>
                    <a:pt x="377" y="188"/>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7"/>
            <p:cNvSpPr/>
            <p:nvPr/>
          </p:nvSpPr>
          <p:spPr>
            <a:xfrm rot="1563036">
              <a:off x="2523271" y="3886490"/>
              <a:ext cx="8090" cy="8566"/>
            </a:xfrm>
            <a:custGeom>
              <a:avLst/>
              <a:gdLst/>
              <a:ahLst/>
              <a:cxnLst/>
              <a:rect l="l" t="t" r="r" b="b"/>
              <a:pathLst>
                <a:path w="357" h="378" extrusionOk="0">
                  <a:moveTo>
                    <a:pt x="189" y="1"/>
                  </a:moveTo>
                  <a:cubicBezTo>
                    <a:pt x="85" y="1"/>
                    <a:pt x="1" y="84"/>
                    <a:pt x="1" y="189"/>
                  </a:cubicBezTo>
                  <a:cubicBezTo>
                    <a:pt x="1" y="294"/>
                    <a:pt x="85" y="377"/>
                    <a:pt x="189" y="377"/>
                  </a:cubicBezTo>
                  <a:cubicBezTo>
                    <a:pt x="273" y="377"/>
                    <a:pt x="357" y="294"/>
                    <a:pt x="357" y="189"/>
                  </a:cubicBezTo>
                  <a:cubicBezTo>
                    <a:pt x="357" y="84"/>
                    <a:pt x="27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7"/>
            <p:cNvSpPr/>
            <p:nvPr/>
          </p:nvSpPr>
          <p:spPr>
            <a:xfrm rot="1563036">
              <a:off x="2491905" y="3863236"/>
              <a:ext cx="8068" cy="8566"/>
            </a:xfrm>
            <a:custGeom>
              <a:avLst/>
              <a:gdLst/>
              <a:ahLst/>
              <a:cxnLst/>
              <a:rect l="l" t="t" r="r" b="b"/>
              <a:pathLst>
                <a:path w="356" h="378" extrusionOk="0">
                  <a:moveTo>
                    <a:pt x="188" y="1"/>
                  </a:moveTo>
                  <a:cubicBezTo>
                    <a:pt x="84" y="1"/>
                    <a:pt x="0" y="84"/>
                    <a:pt x="0" y="189"/>
                  </a:cubicBezTo>
                  <a:cubicBezTo>
                    <a:pt x="0" y="294"/>
                    <a:pt x="84" y="377"/>
                    <a:pt x="188" y="377"/>
                  </a:cubicBezTo>
                  <a:cubicBezTo>
                    <a:pt x="272" y="377"/>
                    <a:pt x="356" y="294"/>
                    <a:pt x="356" y="189"/>
                  </a:cubicBezTo>
                  <a:cubicBezTo>
                    <a:pt x="356" y="84"/>
                    <a:pt x="272"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7"/>
            <p:cNvSpPr/>
            <p:nvPr/>
          </p:nvSpPr>
          <p:spPr>
            <a:xfrm rot="1563036">
              <a:off x="2455818" y="3840980"/>
              <a:ext cx="8566" cy="8566"/>
            </a:xfrm>
            <a:custGeom>
              <a:avLst/>
              <a:gdLst/>
              <a:ahLst/>
              <a:cxnLst/>
              <a:rect l="l" t="t" r="r" b="b"/>
              <a:pathLst>
                <a:path w="378" h="378" extrusionOk="0">
                  <a:moveTo>
                    <a:pt x="189" y="0"/>
                  </a:moveTo>
                  <a:cubicBezTo>
                    <a:pt x="85" y="0"/>
                    <a:pt x="1" y="84"/>
                    <a:pt x="1" y="189"/>
                  </a:cubicBezTo>
                  <a:cubicBezTo>
                    <a:pt x="1" y="293"/>
                    <a:pt x="85" y="377"/>
                    <a:pt x="189" y="377"/>
                  </a:cubicBezTo>
                  <a:cubicBezTo>
                    <a:pt x="294" y="377"/>
                    <a:pt x="378" y="293"/>
                    <a:pt x="378" y="189"/>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7"/>
            <p:cNvSpPr/>
            <p:nvPr/>
          </p:nvSpPr>
          <p:spPr>
            <a:xfrm rot="1563036">
              <a:off x="2492213" y="3799782"/>
              <a:ext cx="42220" cy="42696"/>
            </a:xfrm>
            <a:custGeom>
              <a:avLst/>
              <a:gdLst/>
              <a:ahLst/>
              <a:cxnLst/>
              <a:rect l="l" t="t" r="r" b="b"/>
              <a:pathLst>
                <a:path w="1863" h="1884" extrusionOk="0">
                  <a:moveTo>
                    <a:pt x="921" y="0"/>
                  </a:moveTo>
                  <a:cubicBezTo>
                    <a:pt x="419" y="0"/>
                    <a:pt x="1" y="419"/>
                    <a:pt x="1" y="942"/>
                  </a:cubicBezTo>
                  <a:cubicBezTo>
                    <a:pt x="1" y="1465"/>
                    <a:pt x="419" y="1884"/>
                    <a:pt x="921" y="1884"/>
                  </a:cubicBezTo>
                  <a:cubicBezTo>
                    <a:pt x="1444" y="1884"/>
                    <a:pt x="1863" y="1465"/>
                    <a:pt x="1863" y="942"/>
                  </a:cubicBezTo>
                  <a:cubicBezTo>
                    <a:pt x="1863" y="419"/>
                    <a:pt x="1444" y="0"/>
                    <a:pt x="92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7"/>
            <p:cNvSpPr/>
            <p:nvPr/>
          </p:nvSpPr>
          <p:spPr>
            <a:xfrm rot="1563036">
              <a:off x="2349864" y="5156431"/>
              <a:ext cx="338598" cy="326111"/>
            </a:xfrm>
            <a:custGeom>
              <a:avLst/>
              <a:gdLst/>
              <a:ahLst/>
              <a:cxnLst/>
              <a:rect l="l" t="t" r="r" b="b"/>
              <a:pathLst>
                <a:path w="14941" h="14390" extrusionOk="0">
                  <a:moveTo>
                    <a:pt x="8591" y="0"/>
                  </a:moveTo>
                  <a:cubicBezTo>
                    <a:pt x="7495" y="0"/>
                    <a:pt x="6378" y="492"/>
                    <a:pt x="5587" y="1429"/>
                  </a:cubicBezTo>
                  <a:cubicBezTo>
                    <a:pt x="5566" y="1470"/>
                    <a:pt x="5525" y="1512"/>
                    <a:pt x="5504" y="1554"/>
                  </a:cubicBezTo>
                  <a:cubicBezTo>
                    <a:pt x="4985" y="1320"/>
                    <a:pt x="4433" y="1204"/>
                    <a:pt x="3890" y="1204"/>
                  </a:cubicBezTo>
                  <a:cubicBezTo>
                    <a:pt x="2877" y="1204"/>
                    <a:pt x="1895" y="1609"/>
                    <a:pt x="1214" y="2412"/>
                  </a:cubicBezTo>
                  <a:cubicBezTo>
                    <a:pt x="1" y="3856"/>
                    <a:pt x="210" y="6053"/>
                    <a:pt x="1654" y="7455"/>
                  </a:cubicBezTo>
                  <a:cubicBezTo>
                    <a:pt x="775" y="8584"/>
                    <a:pt x="587" y="10112"/>
                    <a:pt x="1298" y="11367"/>
                  </a:cubicBezTo>
                  <a:cubicBezTo>
                    <a:pt x="1923" y="12508"/>
                    <a:pt x="3132" y="13136"/>
                    <a:pt x="4419" y="13136"/>
                  </a:cubicBezTo>
                  <a:cubicBezTo>
                    <a:pt x="4855" y="13136"/>
                    <a:pt x="5300" y="13064"/>
                    <a:pt x="5734" y="12916"/>
                  </a:cubicBezTo>
                  <a:cubicBezTo>
                    <a:pt x="6491" y="13863"/>
                    <a:pt x="7598" y="14390"/>
                    <a:pt x="8699" y="14390"/>
                  </a:cubicBezTo>
                  <a:cubicBezTo>
                    <a:pt x="9301" y="14390"/>
                    <a:pt x="9902" y="14232"/>
                    <a:pt x="10442" y="13899"/>
                  </a:cubicBezTo>
                  <a:cubicBezTo>
                    <a:pt x="11425" y="13313"/>
                    <a:pt x="12011" y="12288"/>
                    <a:pt x="12095" y="11179"/>
                  </a:cubicBezTo>
                  <a:cubicBezTo>
                    <a:pt x="13873" y="10509"/>
                    <a:pt x="14940" y="8710"/>
                    <a:pt x="14501" y="6932"/>
                  </a:cubicBezTo>
                  <a:cubicBezTo>
                    <a:pt x="14187" y="5655"/>
                    <a:pt x="13162" y="4714"/>
                    <a:pt x="11906" y="4400"/>
                  </a:cubicBezTo>
                  <a:cubicBezTo>
                    <a:pt x="12241" y="3082"/>
                    <a:pt x="11843" y="1659"/>
                    <a:pt x="10797" y="780"/>
                  </a:cubicBezTo>
                  <a:cubicBezTo>
                    <a:pt x="10158" y="255"/>
                    <a:pt x="9380" y="0"/>
                    <a:pt x="8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7"/>
            <p:cNvSpPr/>
            <p:nvPr/>
          </p:nvSpPr>
          <p:spPr>
            <a:xfrm rot="1563036">
              <a:off x="3717618" y="4759077"/>
              <a:ext cx="101505" cy="142523"/>
            </a:xfrm>
            <a:custGeom>
              <a:avLst/>
              <a:gdLst/>
              <a:ahLst/>
              <a:cxnLst/>
              <a:rect l="l" t="t" r="r" b="b"/>
              <a:pathLst>
                <a:path w="4479" h="6289" extrusionOk="0">
                  <a:moveTo>
                    <a:pt x="2487" y="0"/>
                  </a:moveTo>
                  <a:cubicBezTo>
                    <a:pt x="1347" y="0"/>
                    <a:pt x="269" y="1987"/>
                    <a:pt x="126" y="3436"/>
                  </a:cubicBezTo>
                  <a:cubicBezTo>
                    <a:pt x="0" y="4900"/>
                    <a:pt x="837" y="6177"/>
                    <a:pt x="2009" y="6281"/>
                  </a:cubicBezTo>
                  <a:cubicBezTo>
                    <a:pt x="2059" y="6286"/>
                    <a:pt x="2110" y="6288"/>
                    <a:pt x="2160" y="6288"/>
                  </a:cubicBezTo>
                  <a:cubicBezTo>
                    <a:pt x="3251" y="6288"/>
                    <a:pt x="4232" y="5213"/>
                    <a:pt x="4352" y="3812"/>
                  </a:cubicBezTo>
                  <a:cubicBezTo>
                    <a:pt x="4478" y="2348"/>
                    <a:pt x="3725" y="109"/>
                    <a:pt x="2574" y="4"/>
                  </a:cubicBezTo>
                  <a:cubicBezTo>
                    <a:pt x="2545" y="2"/>
                    <a:pt x="2516" y="0"/>
                    <a:pt x="2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7"/>
            <p:cNvSpPr/>
            <p:nvPr/>
          </p:nvSpPr>
          <p:spPr>
            <a:xfrm rot="1563036">
              <a:off x="3683437" y="4823145"/>
              <a:ext cx="116507" cy="108099"/>
            </a:xfrm>
            <a:custGeom>
              <a:avLst/>
              <a:gdLst/>
              <a:ahLst/>
              <a:cxnLst/>
              <a:rect l="l" t="t" r="r" b="b"/>
              <a:pathLst>
                <a:path w="5141" h="4770" extrusionOk="0">
                  <a:moveTo>
                    <a:pt x="863" y="1"/>
                  </a:moveTo>
                  <a:cubicBezTo>
                    <a:pt x="506" y="1"/>
                    <a:pt x="268" y="468"/>
                    <a:pt x="126" y="2143"/>
                  </a:cubicBezTo>
                  <a:cubicBezTo>
                    <a:pt x="0" y="3461"/>
                    <a:pt x="858" y="4612"/>
                    <a:pt x="2344" y="4758"/>
                  </a:cubicBezTo>
                  <a:cubicBezTo>
                    <a:pt x="2428" y="4766"/>
                    <a:pt x="2511" y="4769"/>
                    <a:pt x="2593" y="4769"/>
                  </a:cubicBezTo>
                  <a:cubicBezTo>
                    <a:pt x="3928" y="4769"/>
                    <a:pt x="4881" y="3824"/>
                    <a:pt x="4980" y="2582"/>
                  </a:cubicBezTo>
                  <a:cubicBezTo>
                    <a:pt x="5141" y="848"/>
                    <a:pt x="4929" y="445"/>
                    <a:pt x="4485" y="445"/>
                  </a:cubicBezTo>
                  <a:cubicBezTo>
                    <a:pt x="4098" y="445"/>
                    <a:pt x="3536" y="750"/>
                    <a:pt x="2890" y="750"/>
                  </a:cubicBezTo>
                  <a:cubicBezTo>
                    <a:pt x="2827" y="750"/>
                    <a:pt x="2764" y="747"/>
                    <a:pt x="2699" y="741"/>
                  </a:cubicBezTo>
                  <a:cubicBezTo>
                    <a:pt x="1889" y="673"/>
                    <a:pt x="1291" y="1"/>
                    <a:pt x="863" y="1"/>
                  </a:cubicBezTo>
                  <a:close/>
                </a:path>
              </a:pathLst>
            </a:custGeom>
            <a:solidFill>
              <a:srgbClr val="5E46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7"/>
            <p:cNvSpPr/>
            <p:nvPr/>
          </p:nvSpPr>
          <p:spPr>
            <a:xfrm rot="1563036">
              <a:off x="2644838" y="4311568"/>
              <a:ext cx="278248" cy="36849"/>
            </a:xfrm>
            <a:custGeom>
              <a:avLst/>
              <a:gdLst/>
              <a:ahLst/>
              <a:cxnLst/>
              <a:rect l="l" t="t" r="r" b="b"/>
              <a:pathLst>
                <a:path w="12278" h="1626" extrusionOk="0">
                  <a:moveTo>
                    <a:pt x="1508" y="0"/>
                  </a:moveTo>
                  <a:cubicBezTo>
                    <a:pt x="674" y="0"/>
                    <a:pt x="0" y="1204"/>
                    <a:pt x="1087" y="1325"/>
                  </a:cubicBezTo>
                  <a:cubicBezTo>
                    <a:pt x="2762" y="1526"/>
                    <a:pt x="4459" y="1625"/>
                    <a:pt x="6152" y="1625"/>
                  </a:cubicBezTo>
                  <a:cubicBezTo>
                    <a:pt x="7801" y="1625"/>
                    <a:pt x="9447" y="1531"/>
                    <a:pt x="11067" y="1346"/>
                  </a:cubicBezTo>
                  <a:cubicBezTo>
                    <a:pt x="12007" y="1246"/>
                    <a:pt x="12278" y="19"/>
                    <a:pt x="11297" y="19"/>
                  </a:cubicBezTo>
                  <a:cubicBezTo>
                    <a:pt x="11251" y="19"/>
                    <a:pt x="11202" y="22"/>
                    <a:pt x="11151" y="27"/>
                  </a:cubicBezTo>
                  <a:cubicBezTo>
                    <a:pt x="9582" y="205"/>
                    <a:pt x="7986" y="299"/>
                    <a:pt x="6388" y="299"/>
                  </a:cubicBezTo>
                  <a:cubicBezTo>
                    <a:pt x="4790" y="299"/>
                    <a:pt x="3189" y="205"/>
                    <a:pt x="1610" y="6"/>
                  </a:cubicBezTo>
                  <a:cubicBezTo>
                    <a:pt x="1576" y="2"/>
                    <a:pt x="154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7"/>
            <p:cNvSpPr/>
            <p:nvPr/>
          </p:nvSpPr>
          <p:spPr>
            <a:xfrm rot="1563036">
              <a:off x="2835708" y="4335332"/>
              <a:ext cx="127090" cy="84508"/>
            </a:xfrm>
            <a:custGeom>
              <a:avLst/>
              <a:gdLst/>
              <a:ahLst/>
              <a:cxnLst/>
              <a:rect l="l" t="t" r="r" b="b"/>
              <a:pathLst>
                <a:path w="5608" h="3729" extrusionOk="0">
                  <a:moveTo>
                    <a:pt x="2424" y="1"/>
                  </a:moveTo>
                  <a:cubicBezTo>
                    <a:pt x="2390" y="1"/>
                    <a:pt x="2356" y="2"/>
                    <a:pt x="2323" y="3"/>
                  </a:cubicBezTo>
                  <a:cubicBezTo>
                    <a:pt x="1026" y="44"/>
                    <a:pt x="0" y="902"/>
                    <a:pt x="21" y="1928"/>
                  </a:cubicBezTo>
                  <a:cubicBezTo>
                    <a:pt x="62" y="2928"/>
                    <a:pt x="1078" y="3729"/>
                    <a:pt x="2332" y="3729"/>
                  </a:cubicBezTo>
                  <a:cubicBezTo>
                    <a:pt x="2364" y="3729"/>
                    <a:pt x="2395" y="3728"/>
                    <a:pt x="2427" y="3727"/>
                  </a:cubicBezTo>
                  <a:cubicBezTo>
                    <a:pt x="3746" y="3685"/>
                    <a:pt x="5608" y="2806"/>
                    <a:pt x="5587" y="1781"/>
                  </a:cubicBezTo>
                  <a:cubicBezTo>
                    <a:pt x="5566" y="782"/>
                    <a:pt x="3737" y="1"/>
                    <a:pt x="24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7"/>
            <p:cNvSpPr/>
            <p:nvPr/>
          </p:nvSpPr>
          <p:spPr>
            <a:xfrm rot="1563036">
              <a:off x="2806812" y="4313243"/>
              <a:ext cx="117618" cy="97856"/>
            </a:xfrm>
            <a:custGeom>
              <a:avLst/>
              <a:gdLst/>
              <a:ahLst/>
              <a:cxnLst/>
              <a:rect l="l" t="t" r="r" b="b"/>
              <a:pathLst>
                <a:path w="5190" h="4318" extrusionOk="0">
                  <a:moveTo>
                    <a:pt x="2485" y="0"/>
                  </a:moveTo>
                  <a:cubicBezTo>
                    <a:pt x="2363" y="0"/>
                    <a:pt x="2233" y="2"/>
                    <a:pt x="2093" y="5"/>
                  </a:cubicBezTo>
                  <a:cubicBezTo>
                    <a:pt x="921" y="47"/>
                    <a:pt x="0" y="926"/>
                    <a:pt x="42" y="2223"/>
                  </a:cubicBezTo>
                  <a:cubicBezTo>
                    <a:pt x="63" y="3490"/>
                    <a:pt x="1000" y="4317"/>
                    <a:pt x="2115" y="4317"/>
                  </a:cubicBezTo>
                  <a:cubicBezTo>
                    <a:pt x="2142" y="4317"/>
                    <a:pt x="2170" y="4317"/>
                    <a:pt x="2197" y="4316"/>
                  </a:cubicBezTo>
                  <a:cubicBezTo>
                    <a:pt x="5190" y="4232"/>
                    <a:pt x="3620" y="3437"/>
                    <a:pt x="3578" y="2119"/>
                  </a:cubicBezTo>
                  <a:cubicBezTo>
                    <a:pt x="3538" y="877"/>
                    <a:pt x="5184" y="0"/>
                    <a:pt x="2485" y="0"/>
                  </a:cubicBezTo>
                  <a:close/>
                </a:path>
              </a:pathLst>
            </a:custGeom>
            <a:solidFill>
              <a:srgbClr val="5E46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7"/>
            <p:cNvSpPr/>
            <p:nvPr/>
          </p:nvSpPr>
          <p:spPr>
            <a:xfrm rot="1563036">
              <a:off x="1260951" y="4489061"/>
              <a:ext cx="143702" cy="156212"/>
            </a:xfrm>
            <a:custGeom>
              <a:avLst/>
              <a:gdLst/>
              <a:ahLst/>
              <a:cxnLst/>
              <a:rect l="l" t="t" r="r" b="b"/>
              <a:pathLst>
                <a:path w="6341" h="6893" extrusionOk="0">
                  <a:moveTo>
                    <a:pt x="4516" y="1"/>
                  </a:moveTo>
                  <a:cubicBezTo>
                    <a:pt x="3289" y="1"/>
                    <a:pt x="1599" y="1481"/>
                    <a:pt x="859" y="2679"/>
                  </a:cubicBezTo>
                  <a:cubicBezTo>
                    <a:pt x="1" y="4102"/>
                    <a:pt x="252" y="5839"/>
                    <a:pt x="1445" y="6571"/>
                  </a:cubicBezTo>
                  <a:cubicBezTo>
                    <a:pt x="1794" y="6789"/>
                    <a:pt x="2188" y="6892"/>
                    <a:pt x="2592" y="6892"/>
                  </a:cubicBezTo>
                  <a:cubicBezTo>
                    <a:pt x="3543" y="6892"/>
                    <a:pt x="4552" y="6321"/>
                    <a:pt x="5169" y="5337"/>
                  </a:cubicBezTo>
                  <a:cubicBezTo>
                    <a:pt x="6048" y="3914"/>
                    <a:pt x="6341" y="901"/>
                    <a:pt x="5148" y="169"/>
                  </a:cubicBezTo>
                  <a:cubicBezTo>
                    <a:pt x="4960" y="53"/>
                    <a:pt x="4746" y="1"/>
                    <a:pt x="45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7"/>
            <p:cNvSpPr/>
            <p:nvPr/>
          </p:nvSpPr>
          <p:spPr>
            <a:xfrm rot="1563036">
              <a:off x="653603" y="3516862"/>
              <a:ext cx="175452" cy="116122"/>
            </a:xfrm>
            <a:custGeom>
              <a:avLst/>
              <a:gdLst/>
              <a:ahLst/>
              <a:cxnLst/>
              <a:rect l="l" t="t" r="r" b="b"/>
              <a:pathLst>
                <a:path w="7742" h="5124" extrusionOk="0">
                  <a:moveTo>
                    <a:pt x="3828" y="1"/>
                  </a:moveTo>
                  <a:cubicBezTo>
                    <a:pt x="3445" y="1"/>
                    <a:pt x="3081" y="30"/>
                    <a:pt x="2762" y="87"/>
                  </a:cubicBezTo>
                  <a:cubicBezTo>
                    <a:pt x="1130" y="380"/>
                    <a:pt x="0" y="1740"/>
                    <a:pt x="251" y="3121"/>
                  </a:cubicBezTo>
                  <a:cubicBezTo>
                    <a:pt x="470" y="4305"/>
                    <a:pt x="1654" y="5124"/>
                    <a:pt x="3033" y="5124"/>
                  </a:cubicBezTo>
                  <a:cubicBezTo>
                    <a:pt x="3239" y="5124"/>
                    <a:pt x="3450" y="5105"/>
                    <a:pt x="3662" y="5067"/>
                  </a:cubicBezTo>
                  <a:cubicBezTo>
                    <a:pt x="5315" y="4753"/>
                    <a:pt x="7742" y="2975"/>
                    <a:pt x="7491" y="1594"/>
                  </a:cubicBezTo>
                  <a:cubicBezTo>
                    <a:pt x="7289" y="499"/>
                    <a:pt x="5406" y="1"/>
                    <a:pt x="38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7"/>
            <p:cNvSpPr/>
            <p:nvPr/>
          </p:nvSpPr>
          <p:spPr>
            <a:xfrm rot="1563036">
              <a:off x="3259031" y="5535339"/>
              <a:ext cx="192063" cy="176698"/>
            </a:xfrm>
            <a:custGeom>
              <a:avLst/>
              <a:gdLst/>
              <a:ahLst/>
              <a:cxnLst/>
              <a:rect l="l" t="t" r="r" b="b"/>
              <a:pathLst>
                <a:path w="8475" h="7797" extrusionOk="0">
                  <a:moveTo>
                    <a:pt x="5322" y="0"/>
                  </a:moveTo>
                  <a:cubicBezTo>
                    <a:pt x="4348" y="0"/>
                    <a:pt x="3305" y="441"/>
                    <a:pt x="2511" y="1283"/>
                  </a:cubicBezTo>
                  <a:cubicBezTo>
                    <a:pt x="1109" y="2748"/>
                    <a:pt x="0" y="6242"/>
                    <a:pt x="1235" y="7393"/>
                  </a:cubicBezTo>
                  <a:cubicBezTo>
                    <a:pt x="1533" y="7676"/>
                    <a:pt x="1939" y="7796"/>
                    <a:pt x="2404" y="7796"/>
                  </a:cubicBezTo>
                  <a:cubicBezTo>
                    <a:pt x="3865" y="7796"/>
                    <a:pt x="5899" y="6605"/>
                    <a:pt x="6947" y="5510"/>
                  </a:cubicBezTo>
                  <a:cubicBezTo>
                    <a:pt x="8349" y="4045"/>
                    <a:pt x="8474" y="1911"/>
                    <a:pt x="7240" y="739"/>
                  </a:cubicBezTo>
                  <a:cubicBezTo>
                    <a:pt x="6724" y="241"/>
                    <a:pt x="6042" y="0"/>
                    <a:pt x="5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8" name="Google Shape;1358;p27"/>
          <p:cNvGrpSpPr/>
          <p:nvPr/>
        </p:nvGrpSpPr>
        <p:grpSpPr>
          <a:xfrm>
            <a:off x="4475592" y="-473752"/>
            <a:ext cx="3608792" cy="2344413"/>
            <a:chOff x="-1618533" y="662898"/>
            <a:chExt cx="3608792" cy="2344413"/>
          </a:xfrm>
        </p:grpSpPr>
        <p:sp>
          <p:nvSpPr>
            <p:cNvPr id="1359" name="Google Shape;1359;p27"/>
            <p:cNvSpPr/>
            <p:nvPr/>
          </p:nvSpPr>
          <p:spPr>
            <a:xfrm rot="-9236964">
              <a:off x="-1662900" y="1457453"/>
              <a:ext cx="2964847" cy="483818"/>
            </a:xfrm>
            <a:custGeom>
              <a:avLst/>
              <a:gdLst/>
              <a:ahLst/>
              <a:cxnLst/>
              <a:rect l="l" t="t" r="r" b="b"/>
              <a:pathLst>
                <a:path w="130827" h="21349" extrusionOk="0">
                  <a:moveTo>
                    <a:pt x="2105" y="1"/>
                  </a:moveTo>
                  <a:cubicBezTo>
                    <a:pt x="1262" y="1"/>
                    <a:pt x="0" y="925"/>
                    <a:pt x="858" y="1407"/>
                  </a:cubicBezTo>
                  <a:cubicBezTo>
                    <a:pt x="7972" y="5404"/>
                    <a:pt x="15860" y="7873"/>
                    <a:pt x="23727" y="9902"/>
                  </a:cubicBezTo>
                  <a:cubicBezTo>
                    <a:pt x="33205" y="12350"/>
                    <a:pt x="42914" y="14024"/>
                    <a:pt x="52623" y="15342"/>
                  </a:cubicBezTo>
                  <a:cubicBezTo>
                    <a:pt x="71077" y="17874"/>
                    <a:pt x="89720" y="19130"/>
                    <a:pt x="108342" y="19736"/>
                  </a:cubicBezTo>
                  <a:cubicBezTo>
                    <a:pt x="115003" y="19963"/>
                    <a:pt x="121805" y="21348"/>
                    <a:pt x="128470" y="21348"/>
                  </a:cubicBezTo>
                  <a:cubicBezTo>
                    <a:pt x="128568" y="21348"/>
                    <a:pt x="128666" y="21348"/>
                    <a:pt x="128764" y="21347"/>
                  </a:cubicBezTo>
                  <a:cubicBezTo>
                    <a:pt x="129722" y="21327"/>
                    <a:pt x="130827" y="18606"/>
                    <a:pt x="129346" y="18606"/>
                  </a:cubicBezTo>
                  <a:cubicBezTo>
                    <a:pt x="129340" y="18606"/>
                    <a:pt x="129334" y="18606"/>
                    <a:pt x="129329" y="18606"/>
                  </a:cubicBezTo>
                  <a:lnTo>
                    <a:pt x="129224" y="17330"/>
                  </a:lnTo>
                  <a:cubicBezTo>
                    <a:pt x="121442" y="17399"/>
                    <a:pt x="113746" y="18063"/>
                    <a:pt x="105994" y="18063"/>
                  </a:cubicBezTo>
                  <a:cubicBezTo>
                    <a:pt x="104325" y="18063"/>
                    <a:pt x="102653" y="18032"/>
                    <a:pt x="100977" y="17958"/>
                  </a:cubicBezTo>
                  <a:cubicBezTo>
                    <a:pt x="81602" y="17100"/>
                    <a:pt x="62164" y="15510"/>
                    <a:pt x="43019" y="12267"/>
                  </a:cubicBezTo>
                  <a:cubicBezTo>
                    <a:pt x="35423" y="10969"/>
                    <a:pt x="27870" y="9379"/>
                    <a:pt x="20463" y="7245"/>
                  </a:cubicBezTo>
                  <a:cubicBezTo>
                    <a:pt x="14270" y="5466"/>
                    <a:pt x="8118" y="3249"/>
                    <a:pt x="2490" y="89"/>
                  </a:cubicBezTo>
                  <a:cubicBezTo>
                    <a:pt x="2382" y="28"/>
                    <a:pt x="2250" y="1"/>
                    <a:pt x="2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7"/>
            <p:cNvSpPr/>
            <p:nvPr/>
          </p:nvSpPr>
          <p:spPr>
            <a:xfrm rot="-9236964">
              <a:off x="-138633" y="1754187"/>
              <a:ext cx="444023" cy="748107"/>
            </a:xfrm>
            <a:custGeom>
              <a:avLst/>
              <a:gdLst/>
              <a:ahLst/>
              <a:cxnLst/>
              <a:rect l="l" t="t" r="r" b="b"/>
              <a:pathLst>
                <a:path w="19593" h="33011" extrusionOk="0">
                  <a:moveTo>
                    <a:pt x="1806" y="1"/>
                  </a:moveTo>
                  <a:cubicBezTo>
                    <a:pt x="1016" y="1"/>
                    <a:pt x="0" y="759"/>
                    <a:pt x="521" y="1422"/>
                  </a:cubicBezTo>
                  <a:cubicBezTo>
                    <a:pt x="5501" y="7720"/>
                    <a:pt x="9435" y="14750"/>
                    <a:pt x="12803" y="21990"/>
                  </a:cubicBezTo>
                  <a:cubicBezTo>
                    <a:pt x="14414" y="25442"/>
                    <a:pt x="15963" y="28978"/>
                    <a:pt x="17218" y="32556"/>
                  </a:cubicBezTo>
                  <a:cubicBezTo>
                    <a:pt x="17327" y="32877"/>
                    <a:pt x="17630" y="33011"/>
                    <a:pt x="17976" y="33011"/>
                  </a:cubicBezTo>
                  <a:cubicBezTo>
                    <a:pt x="18691" y="33011"/>
                    <a:pt x="19592" y="32438"/>
                    <a:pt x="19352" y="31761"/>
                  </a:cubicBezTo>
                  <a:cubicBezTo>
                    <a:pt x="18055" y="28058"/>
                    <a:pt x="16465" y="24459"/>
                    <a:pt x="14812" y="20902"/>
                  </a:cubicBezTo>
                  <a:cubicBezTo>
                    <a:pt x="11422" y="13641"/>
                    <a:pt x="7426" y="6569"/>
                    <a:pt x="2446" y="271"/>
                  </a:cubicBezTo>
                  <a:cubicBezTo>
                    <a:pt x="2297" y="81"/>
                    <a:pt x="2064" y="1"/>
                    <a:pt x="1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7"/>
            <p:cNvSpPr/>
            <p:nvPr/>
          </p:nvSpPr>
          <p:spPr>
            <a:xfrm rot="-9236964">
              <a:off x="-241799" y="2010482"/>
              <a:ext cx="237660" cy="444250"/>
            </a:xfrm>
            <a:custGeom>
              <a:avLst/>
              <a:gdLst/>
              <a:ahLst/>
              <a:cxnLst/>
              <a:rect l="l" t="t" r="r" b="b"/>
              <a:pathLst>
                <a:path w="10487" h="19603" extrusionOk="0">
                  <a:moveTo>
                    <a:pt x="10060" y="0"/>
                  </a:moveTo>
                  <a:cubicBezTo>
                    <a:pt x="9453" y="0"/>
                    <a:pt x="8372" y="396"/>
                    <a:pt x="8328" y="823"/>
                  </a:cubicBezTo>
                  <a:cubicBezTo>
                    <a:pt x="7700" y="5845"/>
                    <a:pt x="6444" y="10929"/>
                    <a:pt x="3766" y="15281"/>
                  </a:cubicBezTo>
                  <a:cubicBezTo>
                    <a:pt x="3097" y="16349"/>
                    <a:pt x="2323" y="17353"/>
                    <a:pt x="1444" y="18274"/>
                  </a:cubicBezTo>
                  <a:cubicBezTo>
                    <a:pt x="1235" y="18504"/>
                    <a:pt x="1004" y="18713"/>
                    <a:pt x="753" y="18922"/>
                  </a:cubicBezTo>
                  <a:cubicBezTo>
                    <a:pt x="694" y="18982"/>
                    <a:pt x="454" y="19147"/>
                    <a:pt x="456" y="19147"/>
                  </a:cubicBezTo>
                  <a:cubicBezTo>
                    <a:pt x="457" y="19147"/>
                    <a:pt x="498" y="19120"/>
                    <a:pt x="607" y="19048"/>
                  </a:cubicBezTo>
                  <a:lnTo>
                    <a:pt x="607" y="19048"/>
                  </a:lnTo>
                  <a:cubicBezTo>
                    <a:pt x="0" y="19456"/>
                    <a:pt x="199" y="19602"/>
                    <a:pt x="615" y="19602"/>
                  </a:cubicBezTo>
                  <a:cubicBezTo>
                    <a:pt x="1031" y="19602"/>
                    <a:pt x="1663" y="19456"/>
                    <a:pt x="1925" y="19278"/>
                  </a:cubicBezTo>
                  <a:cubicBezTo>
                    <a:pt x="3452" y="18253"/>
                    <a:pt x="4645" y="16683"/>
                    <a:pt x="5628" y="15156"/>
                  </a:cubicBezTo>
                  <a:cubicBezTo>
                    <a:pt x="8495" y="10720"/>
                    <a:pt x="9813" y="5426"/>
                    <a:pt x="10462" y="237"/>
                  </a:cubicBezTo>
                  <a:cubicBezTo>
                    <a:pt x="10487" y="70"/>
                    <a:pt x="10315" y="0"/>
                    <a:pt x="100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7"/>
            <p:cNvSpPr/>
            <p:nvPr/>
          </p:nvSpPr>
          <p:spPr>
            <a:xfrm rot="-9236964">
              <a:off x="-1089498" y="1832427"/>
              <a:ext cx="242804" cy="456193"/>
            </a:xfrm>
            <a:custGeom>
              <a:avLst/>
              <a:gdLst/>
              <a:ahLst/>
              <a:cxnLst/>
              <a:rect l="l" t="t" r="r" b="b"/>
              <a:pathLst>
                <a:path w="10714" h="20130" extrusionOk="0">
                  <a:moveTo>
                    <a:pt x="10032" y="1"/>
                  </a:moveTo>
                  <a:cubicBezTo>
                    <a:pt x="9405" y="1"/>
                    <a:pt x="8534" y="408"/>
                    <a:pt x="8469" y="951"/>
                  </a:cubicBezTo>
                  <a:cubicBezTo>
                    <a:pt x="7862" y="5910"/>
                    <a:pt x="6607" y="10868"/>
                    <a:pt x="3991" y="15179"/>
                  </a:cubicBezTo>
                  <a:cubicBezTo>
                    <a:pt x="3343" y="16246"/>
                    <a:pt x="2569" y="17250"/>
                    <a:pt x="1690" y="18171"/>
                  </a:cubicBezTo>
                  <a:cubicBezTo>
                    <a:pt x="1543" y="18317"/>
                    <a:pt x="1271" y="18568"/>
                    <a:pt x="1041" y="18757"/>
                  </a:cubicBezTo>
                  <a:cubicBezTo>
                    <a:pt x="969" y="18829"/>
                    <a:pt x="705" y="19023"/>
                    <a:pt x="717" y="19023"/>
                  </a:cubicBezTo>
                  <a:cubicBezTo>
                    <a:pt x="723" y="19023"/>
                    <a:pt x="783" y="18985"/>
                    <a:pt x="936" y="18882"/>
                  </a:cubicBezTo>
                  <a:lnTo>
                    <a:pt x="936" y="18882"/>
                  </a:lnTo>
                  <a:cubicBezTo>
                    <a:pt x="1" y="19506"/>
                    <a:pt x="483" y="20130"/>
                    <a:pt x="1197" y="20130"/>
                  </a:cubicBezTo>
                  <a:cubicBezTo>
                    <a:pt x="1441" y="20130"/>
                    <a:pt x="1711" y="20057"/>
                    <a:pt x="1962" y="19886"/>
                  </a:cubicBezTo>
                  <a:cubicBezTo>
                    <a:pt x="3510" y="18819"/>
                    <a:pt x="4724" y="17250"/>
                    <a:pt x="5728" y="15702"/>
                  </a:cubicBezTo>
                  <a:cubicBezTo>
                    <a:pt x="8657" y="11182"/>
                    <a:pt x="9996" y="5805"/>
                    <a:pt x="10666" y="532"/>
                  </a:cubicBezTo>
                  <a:cubicBezTo>
                    <a:pt x="10714" y="156"/>
                    <a:pt x="10420" y="1"/>
                    <a:pt x="10032"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7"/>
            <p:cNvSpPr/>
            <p:nvPr/>
          </p:nvSpPr>
          <p:spPr>
            <a:xfrm rot="-9236964">
              <a:off x="-407403" y="1153911"/>
              <a:ext cx="1469676" cy="599850"/>
            </a:xfrm>
            <a:custGeom>
              <a:avLst/>
              <a:gdLst/>
              <a:ahLst/>
              <a:cxnLst/>
              <a:rect l="l" t="t" r="r" b="b"/>
              <a:pathLst>
                <a:path w="64851" h="26469" extrusionOk="0">
                  <a:moveTo>
                    <a:pt x="63937" y="0"/>
                  </a:moveTo>
                  <a:cubicBezTo>
                    <a:pt x="63547" y="0"/>
                    <a:pt x="63141" y="193"/>
                    <a:pt x="62842" y="417"/>
                  </a:cubicBezTo>
                  <a:cubicBezTo>
                    <a:pt x="62382" y="751"/>
                    <a:pt x="62486" y="668"/>
                    <a:pt x="62151" y="898"/>
                  </a:cubicBezTo>
                  <a:cubicBezTo>
                    <a:pt x="61294" y="1505"/>
                    <a:pt x="60436" y="2070"/>
                    <a:pt x="59578" y="2635"/>
                  </a:cubicBezTo>
                  <a:cubicBezTo>
                    <a:pt x="56481" y="4643"/>
                    <a:pt x="53280" y="6526"/>
                    <a:pt x="50037" y="8305"/>
                  </a:cubicBezTo>
                  <a:cubicBezTo>
                    <a:pt x="39387" y="14122"/>
                    <a:pt x="28025" y="18725"/>
                    <a:pt x="16308" y="21863"/>
                  </a:cubicBezTo>
                  <a:cubicBezTo>
                    <a:pt x="11433" y="23161"/>
                    <a:pt x="6495" y="24186"/>
                    <a:pt x="1536" y="24918"/>
                  </a:cubicBezTo>
                  <a:cubicBezTo>
                    <a:pt x="405" y="25094"/>
                    <a:pt x="1" y="26469"/>
                    <a:pt x="1170" y="26469"/>
                  </a:cubicBezTo>
                  <a:cubicBezTo>
                    <a:pt x="1256" y="26469"/>
                    <a:pt x="1350" y="26461"/>
                    <a:pt x="1452" y="26446"/>
                  </a:cubicBezTo>
                  <a:cubicBezTo>
                    <a:pt x="14906" y="24437"/>
                    <a:pt x="28004" y="20336"/>
                    <a:pt x="40412" y="14708"/>
                  </a:cubicBezTo>
                  <a:cubicBezTo>
                    <a:pt x="47902" y="11318"/>
                    <a:pt x="55226" y="7384"/>
                    <a:pt x="62068" y="2781"/>
                  </a:cubicBezTo>
                  <a:cubicBezTo>
                    <a:pt x="62842" y="2258"/>
                    <a:pt x="63616" y="1735"/>
                    <a:pt x="64348" y="1170"/>
                  </a:cubicBezTo>
                  <a:cubicBezTo>
                    <a:pt x="64704" y="919"/>
                    <a:pt x="64851" y="333"/>
                    <a:pt x="64390" y="103"/>
                  </a:cubicBezTo>
                  <a:cubicBezTo>
                    <a:pt x="64247" y="31"/>
                    <a:pt x="64093" y="0"/>
                    <a:pt x="639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7"/>
            <p:cNvSpPr/>
            <p:nvPr/>
          </p:nvSpPr>
          <p:spPr>
            <a:xfrm rot="-9236964">
              <a:off x="180960" y="1465012"/>
              <a:ext cx="736277" cy="134456"/>
            </a:xfrm>
            <a:custGeom>
              <a:avLst/>
              <a:gdLst/>
              <a:ahLst/>
              <a:cxnLst/>
              <a:rect l="l" t="t" r="r" b="b"/>
              <a:pathLst>
                <a:path w="32489" h="5933" extrusionOk="0">
                  <a:moveTo>
                    <a:pt x="2213" y="0"/>
                  </a:moveTo>
                  <a:cubicBezTo>
                    <a:pt x="1433" y="0"/>
                    <a:pt x="0" y="876"/>
                    <a:pt x="831" y="1264"/>
                  </a:cubicBezTo>
                  <a:cubicBezTo>
                    <a:pt x="7226" y="4187"/>
                    <a:pt x="14098" y="5932"/>
                    <a:pt x="21122" y="5932"/>
                  </a:cubicBezTo>
                  <a:cubicBezTo>
                    <a:pt x="21590" y="5932"/>
                    <a:pt x="22059" y="5925"/>
                    <a:pt x="22529" y="5909"/>
                  </a:cubicBezTo>
                  <a:cubicBezTo>
                    <a:pt x="25479" y="5825"/>
                    <a:pt x="28659" y="5469"/>
                    <a:pt x="31442" y="4423"/>
                  </a:cubicBezTo>
                  <a:cubicBezTo>
                    <a:pt x="31735" y="4298"/>
                    <a:pt x="32488" y="3942"/>
                    <a:pt x="32321" y="3482"/>
                  </a:cubicBezTo>
                  <a:cubicBezTo>
                    <a:pt x="32243" y="3278"/>
                    <a:pt x="32027" y="3214"/>
                    <a:pt x="31787" y="3214"/>
                  </a:cubicBezTo>
                  <a:cubicBezTo>
                    <a:pt x="31510" y="3214"/>
                    <a:pt x="31202" y="3300"/>
                    <a:pt x="31045" y="3356"/>
                  </a:cubicBezTo>
                  <a:cubicBezTo>
                    <a:pt x="30417" y="3607"/>
                    <a:pt x="30040" y="3691"/>
                    <a:pt x="29141" y="3900"/>
                  </a:cubicBezTo>
                  <a:cubicBezTo>
                    <a:pt x="27216" y="4319"/>
                    <a:pt x="25249" y="4528"/>
                    <a:pt x="23282" y="4612"/>
                  </a:cubicBezTo>
                  <a:cubicBezTo>
                    <a:pt x="22817" y="4629"/>
                    <a:pt x="22353" y="4638"/>
                    <a:pt x="21889" y="4638"/>
                  </a:cubicBezTo>
                  <a:cubicBezTo>
                    <a:pt x="15184" y="4638"/>
                    <a:pt x="8550" y="2829"/>
                    <a:pt x="2484" y="50"/>
                  </a:cubicBezTo>
                  <a:cubicBezTo>
                    <a:pt x="2410" y="16"/>
                    <a:pt x="2317" y="0"/>
                    <a:pt x="2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7"/>
            <p:cNvSpPr/>
            <p:nvPr/>
          </p:nvSpPr>
          <p:spPr>
            <a:xfrm rot="-9236964">
              <a:off x="603506" y="2132217"/>
              <a:ext cx="949575" cy="222952"/>
            </a:xfrm>
            <a:custGeom>
              <a:avLst/>
              <a:gdLst/>
              <a:ahLst/>
              <a:cxnLst/>
              <a:rect l="l" t="t" r="r" b="b"/>
              <a:pathLst>
                <a:path w="41901" h="9838" extrusionOk="0">
                  <a:moveTo>
                    <a:pt x="40808" y="0"/>
                  </a:moveTo>
                  <a:cubicBezTo>
                    <a:pt x="40646" y="0"/>
                    <a:pt x="40462" y="37"/>
                    <a:pt x="40259" y="121"/>
                  </a:cubicBezTo>
                  <a:cubicBezTo>
                    <a:pt x="36200" y="1774"/>
                    <a:pt x="31994" y="3134"/>
                    <a:pt x="27768" y="4326"/>
                  </a:cubicBezTo>
                  <a:cubicBezTo>
                    <a:pt x="20242" y="6498"/>
                    <a:pt x="12318" y="8184"/>
                    <a:pt x="4421" y="8184"/>
                  </a:cubicBezTo>
                  <a:cubicBezTo>
                    <a:pt x="3645" y="8184"/>
                    <a:pt x="2869" y="8168"/>
                    <a:pt x="2094" y="8134"/>
                  </a:cubicBezTo>
                  <a:cubicBezTo>
                    <a:pt x="2081" y="8134"/>
                    <a:pt x="2067" y="8134"/>
                    <a:pt x="2053" y="8134"/>
                  </a:cubicBezTo>
                  <a:cubicBezTo>
                    <a:pt x="981" y="8134"/>
                    <a:pt x="0" y="9725"/>
                    <a:pt x="1488" y="9787"/>
                  </a:cubicBezTo>
                  <a:cubicBezTo>
                    <a:pt x="2277" y="9821"/>
                    <a:pt x="3066" y="9838"/>
                    <a:pt x="3855" y="9838"/>
                  </a:cubicBezTo>
                  <a:cubicBezTo>
                    <a:pt x="11792" y="9838"/>
                    <a:pt x="19716" y="8175"/>
                    <a:pt x="27328" y="6063"/>
                  </a:cubicBezTo>
                  <a:cubicBezTo>
                    <a:pt x="31890" y="4808"/>
                    <a:pt x="36430" y="3364"/>
                    <a:pt x="40803" y="1564"/>
                  </a:cubicBezTo>
                  <a:cubicBezTo>
                    <a:pt x="41900" y="1104"/>
                    <a:pt x="41695" y="0"/>
                    <a:pt x="40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7"/>
            <p:cNvSpPr/>
            <p:nvPr/>
          </p:nvSpPr>
          <p:spPr>
            <a:xfrm rot="-9236964">
              <a:off x="-1258399" y="1266502"/>
              <a:ext cx="1028281" cy="1029278"/>
            </a:xfrm>
            <a:custGeom>
              <a:avLst/>
              <a:gdLst/>
              <a:ahLst/>
              <a:cxnLst/>
              <a:rect l="l" t="t" r="r" b="b"/>
              <a:pathLst>
                <a:path w="45374" h="45418" extrusionOk="0">
                  <a:moveTo>
                    <a:pt x="2088" y="0"/>
                  </a:moveTo>
                  <a:cubicBezTo>
                    <a:pt x="1224" y="0"/>
                    <a:pt x="1" y="809"/>
                    <a:pt x="636" y="1238"/>
                  </a:cubicBezTo>
                  <a:cubicBezTo>
                    <a:pt x="11851" y="9022"/>
                    <a:pt x="22061" y="18228"/>
                    <a:pt x="30933" y="28607"/>
                  </a:cubicBezTo>
                  <a:cubicBezTo>
                    <a:pt x="35222" y="33628"/>
                    <a:pt x="39323" y="38943"/>
                    <a:pt x="42692" y="44634"/>
                  </a:cubicBezTo>
                  <a:cubicBezTo>
                    <a:pt x="42776" y="44781"/>
                    <a:pt x="42859" y="44927"/>
                    <a:pt x="42922" y="45073"/>
                  </a:cubicBezTo>
                  <a:cubicBezTo>
                    <a:pt x="43062" y="45317"/>
                    <a:pt x="43340" y="45417"/>
                    <a:pt x="43652" y="45417"/>
                  </a:cubicBezTo>
                  <a:cubicBezTo>
                    <a:pt x="44410" y="45417"/>
                    <a:pt x="45374" y="44827"/>
                    <a:pt x="45077" y="44278"/>
                  </a:cubicBezTo>
                  <a:cubicBezTo>
                    <a:pt x="42629" y="39905"/>
                    <a:pt x="39574" y="35846"/>
                    <a:pt x="36499" y="31912"/>
                  </a:cubicBezTo>
                  <a:cubicBezTo>
                    <a:pt x="28736" y="22057"/>
                    <a:pt x="19697" y="13186"/>
                    <a:pt x="9821" y="5444"/>
                  </a:cubicBezTo>
                  <a:cubicBezTo>
                    <a:pt x="7457" y="3603"/>
                    <a:pt x="5029" y="1845"/>
                    <a:pt x="2581" y="130"/>
                  </a:cubicBezTo>
                  <a:cubicBezTo>
                    <a:pt x="2450" y="39"/>
                    <a:pt x="2277" y="0"/>
                    <a:pt x="20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7"/>
            <p:cNvSpPr/>
            <p:nvPr/>
          </p:nvSpPr>
          <p:spPr>
            <a:xfrm rot="-9236964">
              <a:off x="-927566" y="1537648"/>
              <a:ext cx="357657" cy="81131"/>
            </a:xfrm>
            <a:custGeom>
              <a:avLst/>
              <a:gdLst/>
              <a:ahLst/>
              <a:cxnLst/>
              <a:rect l="l" t="t" r="r" b="b"/>
              <a:pathLst>
                <a:path w="15782" h="3580" extrusionOk="0">
                  <a:moveTo>
                    <a:pt x="14728" y="1"/>
                  </a:moveTo>
                  <a:cubicBezTo>
                    <a:pt x="14563" y="1"/>
                    <a:pt x="14374" y="45"/>
                    <a:pt x="14164" y="146"/>
                  </a:cubicBezTo>
                  <a:cubicBezTo>
                    <a:pt x="12157" y="1108"/>
                    <a:pt x="9745" y="1821"/>
                    <a:pt x="7415" y="1821"/>
                  </a:cubicBezTo>
                  <a:cubicBezTo>
                    <a:pt x="5640" y="1821"/>
                    <a:pt x="3912" y="1407"/>
                    <a:pt x="2447" y="376"/>
                  </a:cubicBezTo>
                  <a:cubicBezTo>
                    <a:pt x="2294" y="268"/>
                    <a:pt x="2112" y="221"/>
                    <a:pt x="1922" y="221"/>
                  </a:cubicBezTo>
                  <a:cubicBezTo>
                    <a:pt x="1046" y="221"/>
                    <a:pt x="1" y="1222"/>
                    <a:pt x="878" y="1841"/>
                  </a:cubicBezTo>
                  <a:cubicBezTo>
                    <a:pt x="2636" y="3078"/>
                    <a:pt x="4759" y="3579"/>
                    <a:pt x="6935" y="3579"/>
                  </a:cubicBezTo>
                  <a:cubicBezTo>
                    <a:pt x="9652" y="3579"/>
                    <a:pt x="12452" y="2798"/>
                    <a:pt x="14729" y="1694"/>
                  </a:cubicBezTo>
                  <a:cubicBezTo>
                    <a:pt x="15782" y="1186"/>
                    <a:pt x="15584" y="1"/>
                    <a:pt x="14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7"/>
            <p:cNvSpPr/>
            <p:nvPr/>
          </p:nvSpPr>
          <p:spPr>
            <a:xfrm rot="-9236964">
              <a:off x="725860" y="2282273"/>
              <a:ext cx="94321" cy="292344"/>
            </a:xfrm>
            <a:custGeom>
              <a:avLst/>
              <a:gdLst/>
              <a:ahLst/>
              <a:cxnLst/>
              <a:rect l="l" t="t" r="r" b="b"/>
              <a:pathLst>
                <a:path w="4162" h="12900" extrusionOk="0">
                  <a:moveTo>
                    <a:pt x="1789" y="0"/>
                  </a:moveTo>
                  <a:cubicBezTo>
                    <a:pt x="1061" y="0"/>
                    <a:pt x="0" y="578"/>
                    <a:pt x="228" y="1079"/>
                  </a:cubicBezTo>
                  <a:cubicBezTo>
                    <a:pt x="1797" y="4573"/>
                    <a:pt x="1986" y="8758"/>
                    <a:pt x="1316" y="12503"/>
                  </a:cubicBezTo>
                  <a:cubicBezTo>
                    <a:pt x="1265" y="12783"/>
                    <a:pt x="1500" y="12900"/>
                    <a:pt x="1833" y="12900"/>
                  </a:cubicBezTo>
                  <a:cubicBezTo>
                    <a:pt x="2447" y="12900"/>
                    <a:pt x="3390" y="12503"/>
                    <a:pt x="3471" y="12001"/>
                  </a:cubicBezTo>
                  <a:cubicBezTo>
                    <a:pt x="4162" y="8193"/>
                    <a:pt x="3973" y="3841"/>
                    <a:pt x="2383" y="284"/>
                  </a:cubicBezTo>
                  <a:cubicBezTo>
                    <a:pt x="2291" y="83"/>
                    <a:pt x="2064" y="0"/>
                    <a:pt x="1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7"/>
            <p:cNvSpPr/>
            <p:nvPr/>
          </p:nvSpPr>
          <p:spPr>
            <a:xfrm rot="-9236964">
              <a:off x="-34067" y="1096506"/>
              <a:ext cx="117504" cy="309500"/>
            </a:xfrm>
            <a:custGeom>
              <a:avLst/>
              <a:gdLst/>
              <a:ahLst/>
              <a:cxnLst/>
              <a:rect l="l" t="t" r="r" b="b"/>
              <a:pathLst>
                <a:path w="5185" h="13657" extrusionOk="0">
                  <a:moveTo>
                    <a:pt x="4384" y="1"/>
                  </a:moveTo>
                  <a:cubicBezTo>
                    <a:pt x="3752" y="1"/>
                    <a:pt x="2971" y="429"/>
                    <a:pt x="2958" y="1048"/>
                  </a:cubicBezTo>
                  <a:cubicBezTo>
                    <a:pt x="2896" y="4898"/>
                    <a:pt x="2247" y="9125"/>
                    <a:pt x="406" y="12535"/>
                  </a:cubicBezTo>
                  <a:cubicBezTo>
                    <a:pt x="0" y="13273"/>
                    <a:pt x="555" y="13657"/>
                    <a:pt x="1188" y="13657"/>
                  </a:cubicBezTo>
                  <a:cubicBezTo>
                    <a:pt x="1632" y="13657"/>
                    <a:pt x="2115" y="13468"/>
                    <a:pt x="2331" y="13079"/>
                  </a:cubicBezTo>
                  <a:cubicBezTo>
                    <a:pt x="4319" y="9376"/>
                    <a:pt x="5114" y="4877"/>
                    <a:pt x="5176" y="692"/>
                  </a:cubicBezTo>
                  <a:cubicBezTo>
                    <a:pt x="5185" y="205"/>
                    <a:pt x="4820" y="1"/>
                    <a:pt x="4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7"/>
            <p:cNvSpPr/>
            <p:nvPr/>
          </p:nvSpPr>
          <p:spPr>
            <a:xfrm rot="-9236964">
              <a:off x="-1081875" y="1287043"/>
              <a:ext cx="107420" cy="303789"/>
            </a:xfrm>
            <a:custGeom>
              <a:avLst/>
              <a:gdLst/>
              <a:ahLst/>
              <a:cxnLst/>
              <a:rect l="l" t="t" r="r" b="b"/>
              <a:pathLst>
                <a:path w="4740" h="13405" extrusionOk="0">
                  <a:moveTo>
                    <a:pt x="3774" y="0"/>
                  </a:moveTo>
                  <a:cubicBezTo>
                    <a:pt x="3479" y="0"/>
                    <a:pt x="3205" y="223"/>
                    <a:pt x="3131" y="765"/>
                  </a:cubicBezTo>
                  <a:cubicBezTo>
                    <a:pt x="2608" y="4532"/>
                    <a:pt x="1645" y="8298"/>
                    <a:pt x="264" y="11855"/>
                  </a:cubicBezTo>
                  <a:cubicBezTo>
                    <a:pt x="1" y="12558"/>
                    <a:pt x="537" y="13404"/>
                    <a:pt x="1054" y="13404"/>
                  </a:cubicBezTo>
                  <a:cubicBezTo>
                    <a:pt x="1276" y="13404"/>
                    <a:pt x="1495" y="13248"/>
                    <a:pt x="1645" y="12859"/>
                  </a:cubicBezTo>
                  <a:cubicBezTo>
                    <a:pt x="3089" y="9156"/>
                    <a:pt x="4093" y="5180"/>
                    <a:pt x="4637" y="1247"/>
                  </a:cubicBezTo>
                  <a:cubicBezTo>
                    <a:pt x="4739" y="535"/>
                    <a:pt x="4231" y="0"/>
                    <a:pt x="3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7"/>
            <p:cNvSpPr/>
            <p:nvPr/>
          </p:nvSpPr>
          <p:spPr>
            <a:xfrm rot="-9236964">
              <a:off x="586907" y="1525187"/>
              <a:ext cx="466595" cy="428840"/>
            </a:xfrm>
            <a:custGeom>
              <a:avLst/>
              <a:gdLst/>
              <a:ahLst/>
              <a:cxnLst/>
              <a:rect l="l" t="t" r="r" b="b"/>
              <a:pathLst>
                <a:path w="20589" h="18923" extrusionOk="0">
                  <a:moveTo>
                    <a:pt x="7291" y="1"/>
                  </a:moveTo>
                  <a:cubicBezTo>
                    <a:pt x="6872" y="1"/>
                    <a:pt x="6447" y="59"/>
                    <a:pt x="6026" y="181"/>
                  </a:cubicBezTo>
                  <a:cubicBezTo>
                    <a:pt x="3452" y="935"/>
                    <a:pt x="2009" y="3759"/>
                    <a:pt x="2804" y="6521"/>
                  </a:cubicBezTo>
                  <a:cubicBezTo>
                    <a:pt x="2825" y="6584"/>
                    <a:pt x="2846" y="6647"/>
                    <a:pt x="2867" y="6709"/>
                  </a:cubicBezTo>
                  <a:cubicBezTo>
                    <a:pt x="984" y="7881"/>
                    <a:pt x="0" y="10078"/>
                    <a:pt x="586" y="12171"/>
                  </a:cubicBezTo>
                  <a:cubicBezTo>
                    <a:pt x="1190" y="14284"/>
                    <a:pt x="3181" y="15629"/>
                    <a:pt x="5394" y="15629"/>
                  </a:cubicBezTo>
                  <a:cubicBezTo>
                    <a:pt x="5788" y="15629"/>
                    <a:pt x="6189" y="15586"/>
                    <a:pt x="6591" y="15497"/>
                  </a:cubicBezTo>
                  <a:cubicBezTo>
                    <a:pt x="7198" y="17360"/>
                    <a:pt x="8767" y="18741"/>
                    <a:pt x="10713" y="18908"/>
                  </a:cubicBezTo>
                  <a:cubicBezTo>
                    <a:pt x="10836" y="18918"/>
                    <a:pt x="10958" y="18923"/>
                    <a:pt x="11079" y="18923"/>
                  </a:cubicBezTo>
                  <a:cubicBezTo>
                    <a:pt x="13293" y="18923"/>
                    <a:pt x="15223" y="17320"/>
                    <a:pt x="15818" y="15079"/>
                  </a:cubicBezTo>
                  <a:cubicBezTo>
                    <a:pt x="18350" y="14870"/>
                    <a:pt x="20401" y="12966"/>
                    <a:pt x="20526" y="10518"/>
                  </a:cubicBezTo>
                  <a:cubicBezTo>
                    <a:pt x="20589" y="8969"/>
                    <a:pt x="19878" y="7546"/>
                    <a:pt x="18706" y="6605"/>
                  </a:cubicBezTo>
                  <a:cubicBezTo>
                    <a:pt x="19313" y="4094"/>
                    <a:pt x="18078" y="1541"/>
                    <a:pt x="15756" y="683"/>
                  </a:cubicBezTo>
                  <a:cubicBezTo>
                    <a:pt x="15245" y="498"/>
                    <a:pt x="14721" y="411"/>
                    <a:pt x="14202" y="411"/>
                  </a:cubicBezTo>
                  <a:cubicBezTo>
                    <a:pt x="13016" y="411"/>
                    <a:pt x="11853" y="867"/>
                    <a:pt x="10922" y="1667"/>
                  </a:cubicBezTo>
                  <a:cubicBezTo>
                    <a:pt x="9977" y="625"/>
                    <a:pt x="8663" y="1"/>
                    <a:pt x="7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7"/>
            <p:cNvSpPr/>
            <p:nvPr/>
          </p:nvSpPr>
          <p:spPr>
            <a:xfrm rot="-9236964">
              <a:off x="717762" y="1654949"/>
              <a:ext cx="202488" cy="186035"/>
            </a:xfrm>
            <a:custGeom>
              <a:avLst/>
              <a:gdLst/>
              <a:ahLst/>
              <a:cxnLst/>
              <a:rect l="l" t="t" r="r" b="b"/>
              <a:pathLst>
                <a:path w="8935" h="8209" extrusionOk="0">
                  <a:moveTo>
                    <a:pt x="4373" y="0"/>
                  </a:moveTo>
                  <a:cubicBezTo>
                    <a:pt x="3461" y="0"/>
                    <a:pt x="2607" y="660"/>
                    <a:pt x="2344" y="1644"/>
                  </a:cubicBezTo>
                  <a:cubicBezTo>
                    <a:pt x="2323" y="1665"/>
                    <a:pt x="2323" y="1686"/>
                    <a:pt x="2323" y="1727"/>
                  </a:cubicBezTo>
                  <a:cubicBezTo>
                    <a:pt x="1381" y="1727"/>
                    <a:pt x="544" y="2292"/>
                    <a:pt x="293" y="3192"/>
                  </a:cubicBezTo>
                  <a:cubicBezTo>
                    <a:pt x="0" y="4238"/>
                    <a:pt x="628" y="5326"/>
                    <a:pt x="1716" y="5703"/>
                  </a:cubicBezTo>
                  <a:cubicBezTo>
                    <a:pt x="1528" y="6498"/>
                    <a:pt x="1779" y="7335"/>
                    <a:pt x="2448" y="7837"/>
                  </a:cubicBezTo>
                  <a:cubicBezTo>
                    <a:pt x="2797" y="8088"/>
                    <a:pt x="3200" y="8208"/>
                    <a:pt x="3606" y="8208"/>
                  </a:cubicBezTo>
                  <a:cubicBezTo>
                    <a:pt x="4148" y="8208"/>
                    <a:pt x="4696" y="7993"/>
                    <a:pt x="5127" y="7586"/>
                  </a:cubicBezTo>
                  <a:cubicBezTo>
                    <a:pt x="5459" y="7752"/>
                    <a:pt x="5814" y="7834"/>
                    <a:pt x="6160" y="7834"/>
                  </a:cubicBezTo>
                  <a:cubicBezTo>
                    <a:pt x="6816" y="7834"/>
                    <a:pt x="7442" y="7541"/>
                    <a:pt x="7826" y="6979"/>
                  </a:cubicBezTo>
                  <a:cubicBezTo>
                    <a:pt x="8202" y="6435"/>
                    <a:pt x="8244" y="5766"/>
                    <a:pt x="8035" y="5180"/>
                  </a:cubicBezTo>
                  <a:cubicBezTo>
                    <a:pt x="8809" y="4406"/>
                    <a:pt x="8935" y="3213"/>
                    <a:pt x="8286" y="2397"/>
                  </a:cubicBezTo>
                  <a:cubicBezTo>
                    <a:pt x="7886" y="1910"/>
                    <a:pt x="7297" y="1654"/>
                    <a:pt x="6689" y="1654"/>
                  </a:cubicBezTo>
                  <a:cubicBezTo>
                    <a:pt x="6566" y="1654"/>
                    <a:pt x="6442" y="1664"/>
                    <a:pt x="6319" y="1686"/>
                  </a:cubicBezTo>
                  <a:cubicBezTo>
                    <a:pt x="6173" y="911"/>
                    <a:pt x="5650" y="284"/>
                    <a:pt x="4896" y="74"/>
                  </a:cubicBezTo>
                  <a:cubicBezTo>
                    <a:pt x="4722" y="24"/>
                    <a:pt x="4546" y="0"/>
                    <a:pt x="43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7"/>
            <p:cNvSpPr/>
            <p:nvPr/>
          </p:nvSpPr>
          <p:spPr>
            <a:xfrm rot="-9236964">
              <a:off x="1323946" y="2139146"/>
              <a:ext cx="466618" cy="428704"/>
            </a:xfrm>
            <a:custGeom>
              <a:avLst/>
              <a:gdLst/>
              <a:ahLst/>
              <a:cxnLst/>
              <a:rect l="l" t="t" r="r" b="b"/>
              <a:pathLst>
                <a:path w="20590" h="18917" extrusionOk="0">
                  <a:moveTo>
                    <a:pt x="7275" y="0"/>
                  </a:moveTo>
                  <a:cubicBezTo>
                    <a:pt x="6861" y="0"/>
                    <a:pt x="6442" y="56"/>
                    <a:pt x="6026" y="172"/>
                  </a:cubicBezTo>
                  <a:cubicBezTo>
                    <a:pt x="3453" y="925"/>
                    <a:pt x="2009" y="3771"/>
                    <a:pt x="2804" y="6512"/>
                  </a:cubicBezTo>
                  <a:cubicBezTo>
                    <a:pt x="2825" y="6575"/>
                    <a:pt x="2846" y="6637"/>
                    <a:pt x="2867" y="6700"/>
                  </a:cubicBezTo>
                  <a:cubicBezTo>
                    <a:pt x="984" y="7872"/>
                    <a:pt x="0" y="10069"/>
                    <a:pt x="586" y="12182"/>
                  </a:cubicBezTo>
                  <a:cubicBezTo>
                    <a:pt x="1191" y="14281"/>
                    <a:pt x="3187" y="15639"/>
                    <a:pt x="5404" y="15639"/>
                  </a:cubicBezTo>
                  <a:cubicBezTo>
                    <a:pt x="5795" y="15639"/>
                    <a:pt x="6193" y="15597"/>
                    <a:pt x="6591" y="15509"/>
                  </a:cubicBezTo>
                  <a:cubicBezTo>
                    <a:pt x="7198" y="17350"/>
                    <a:pt x="8767" y="18731"/>
                    <a:pt x="10713" y="18899"/>
                  </a:cubicBezTo>
                  <a:cubicBezTo>
                    <a:pt x="10848" y="18911"/>
                    <a:pt x="10983" y="18917"/>
                    <a:pt x="11116" y="18917"/>
                  </a:cubicBezTo>
                  <a:cubicBezTo>
                    <a:pt x="13314" y="18917"/>
                    <a:pt x="15227" y="17320"/>
                    <a:pt x="15818" y="15091"/>
                  </a:cubicBezTo>
                  <a:cubicBezTo>
                    <a:pt x="18350" y="14881"/>
                    <a:pt x="20401" y="12956"/>
                    <a:pt x="20526" y="10529"/>
                  </a:cubicBezTo>
                  <a:cubicBezTo>
                    <a:pt x="20589" y="8981"/>
                    <a:pt x="19878" y="7558"/>
                    <a:pt x="18706" y="6596"/>
                  </a:cubicBezTo>
                  <a:cubicBezTo>
                    <a:pt x="19313" y="4085"/>
                    <a:pt x="18078" y="1532"/>
                    <a:pt x="15756" y="674"/>
                  </a:cubicBezTo>
                  <a:cubicBezTo>
                    <a:pt x="15247" y="490"/>
                    <a:pt x="14725" y="402"/>
                    <a:pt x="14207" y="402"/>
                  </a:cubicBezTo>
                  <a:cubicBezTo>
                    <a:pt x="13020" y="402"/>
                    <a:pt x="11855" y="863"/>
                    <a:pt x="10922" y="1679"/>
                  </a:cubicBezTo>
                  <a:cubicBezTo>
                    <a:pt x="9973" y="617"/>
                    <a:pt x="8653" y="0"/>
                    <a:pt x="7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7"/>
            <p:cNvSpPr/>
            <p:nvPr/>
          </p:nvSpPr>
          <p:spPr>
            <a:xfrm rot="-9236964">
              <a:off x="1454833" y="2268802"/>
              <a:ext cx="202488" cy="186081"/>
            </a:xfrm>
            <a:custGeom>
              <a:avLst/>
              <a:gdLst/>
              <a:ahLst/>
              <a:cxnLst/>
              <a:rect l="l" t="t" r="r" b="b"/>
              <a:pathLst>
                <a:path w="8935" h="8211" extrusionOk="0">
                  <a:moveTo>
                    <a:pt x="4389" y="1"/>
                  </a:moveTo>
                  <a:cubicBezTo>
                    <a:pt x="3472" y="1"/>
                    <a:pt x="2609" y="647"/>
                    <a:pt x="2344" y="1637"/>
                  </a:cubicBezTo>
                  <a:cubicBezTo>
                    <a:pt x="2323" y="1658"/>
                    <a:pt x="2323" y="1700"/>
                    <a:pt x="2323" y="1721"/>
                  </a:cubicBezTo>
                  <a:cubicBezTo>
                    <a:pt x="1381" y="1721"/>
                    <a:pt x="544" y="2307"/>
                    <a:pt x="293" y="3186"/>
                  </a:cubicBezTo>
                  <a:cubicBezTo>
                    <a:pt x="0" y="4232"/>
                    <a:pt x="628" y="5320"/>
                    <a:pt x="1716" y="5697"/>
                  </a:cubicBezTo>
                  <a:cubicBezTo>
                    <a:pt x="1528" y="6513"/>
                    <a:pt x="1779" y="7350"/>
                    <a:pt x="2448" y="7831"/>
                  </a:cubicBezTo>
                  <a:cubicBezTo>
                    <a:pt x="2796" y="8089"/>
                    <a:pt x="3196" y="8211"/>
                    <a:pt x="3599" y="8211"/>
                  </a:cubicBezTo>
                  <a:cubicBezTo>
                    <a:pt x="4144" y="8211"/>
                    <a:pt x="4694" y="7989"/>
                    <a:pt x="5127" y="7580"/>
                  </a:cubicBezTo>
                  <a:cubicBezTo>
                    <a:pt x="5460" y="7754"/>
                    <a:pt x="5817" y="7837"/>
                    <a:pt x="6164" y="7837"/>
                  </a:cubicBezTo>
                  <a:cubicBezTo>
                    <a:pt x="6819" y="7837"/>
                    <a:pt x="7443" y="7541"/>
                    <a:pt x="7826" y="6994"/>
                  </a:cubicBezTo>
                  <a:cubicBezTo>
                    <a:pt x="8202" y="6450"/>
                    <a:pt x="8244" y="5780"/>
                    <a:pt x="8035" y="5174"/>
                  </a:cubicBezTo>
                  <a:cubicBezTo>
                    <a:pt x="8809" y="4399"/>
                    <a:pt x="8935" y="3207"/>
                    <a:pt x="8286" y="2391"/>
                  </a:cubicBezTo>
                  <a:cubicBezTo>
                    <a:pt x="7886" y="1903"/>
                    <a:pt x="7297" y="1648"/>
                    <a:pt x="6689" y="1648"/>
                  </a:cubicBezTo>
                  <a:cubicBezTo>
                    <a:pt x="6566" y="1648"/>
                    <a:pt x="6442" y="1658"/>
                    <a:pt x="6319" y="1679"/>
                  </a:cubicBezTo>
                  <a:cubicBezTo>
                    <a:pt x="6173" y="926"/>
                    <a:pt x="5650" y="277"/>
                    <a:pt x="4896" y="68"/>
                  </a:cubicBezTo>
                  <a:cubicBezTo>
                    <a:pt x="4728" y="23"/>
                    <a:pt x="4557" y="1"/>
                    <a:pt x="4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7"/>
            <p:cNvSpPr/>
            <p:nvPr/>
          </p:nvSpPr>
          <p:spPr>
            <a:xfrm rot="-9236964">
              <a:off x="439778" y="2498159"/>
              <a:ext cx="466618" cy="428454"/>
            </a:xfrm>
            <a:custGeom>
              <a:avLst/>
              <a:gdLst/>
              <a:ahLst/>
              <a:cxnLst/>
              <a:rect l="l" t="t" r="r" b="b"/>
              <a:pathLst>
                <a:path w="20590" h="18906" extrusionOk="0">
                  <a:moveTo>
                    <a:pt x="7282" y="1"/>
                  </a:moveTo>
                  <a:cubicBezTo>
                    <a:pt x="6865" y="1"/>
                    <a:pt x="6443" y="59"/>
                    <a:pt x="6027" y="181"/>
                  </a:cubicBezTo>
                  <a:cubicBezTo>
                    <a:pt x="3453" y="914"/>
                    <a:pt x="2009" y="3759"/>
                    <a:pt x="2804" y="6521"/>
                  </a:cubicBezTo>
                  <a:cubicBezTo>
                    <a:pt x="2825" y="6584"/>
                    <a:pt x="2846" y="6647"/>
                    <a:pt x="2867" y="6710"/>
                  </a:cubicBezTo>
                  <a:cubicBezTo>
                    <a:pt x="984" y="7860"/>
                    <a:pt x="1" y="10057"/>
                    <a:pt x="586" y="12171"/>
                  </a:cubicBezTo>
                  <a:cubicBezTo>
                    <a:pt x="1173" y="14270"/>
                    <a:pt x="3182" y="15628"/>
                    <a:pt x="5390" y="15628"/>
                  </a:cubicBezTo>
                  <a:cubicBezTo>
                    <a:pt x="5780" y="15628"/>
                    <a:pt x="6175" y="15585"/>
                    <a:pt x="6571" y="15498"/>
                  </a:cubicBezTo>
                  <a:cubicBezTo>
                    <a:pt x="7198" y="17339"/>
                    <a:pt x="8768" y="18720"/>
                    <a:pt x="10713" y="18887"/>
                  </a:cubicBezTo>
                  <a:cubicBezTo>
                    <a:pt x="10849" y="18899"/>
                    <a:pt x="10983" y="18905"/>
                    <a:pt x="11116" y="18905"/>
                  </a:cubicBezTo>
                  <a:cubicBezTo>
                    <a:pt x="13315" y="18905"/>
                    <a:pt x="15227" y="17308"/>
                    <a:pt x="15819" y="15079"/>
                  </a:cubicBezTo>
                  <a:cubicBezTo>
                    <a:pt x="18351" y="14870"/>
                    <a:pt x="20380" y="12966"/>
                    <a:pt x="20506" y="10518"/>
                  </a:cubicBezTo>
                  <a:cubicBezTo>
                    <a:pt x="20589" y="8969"/>
                    <a:pt x="19878" y="7547"/>
                    <a:pt x="18706" y="6605"/>
                  </a:cubicBezTo>
                  <a:cubicBezTo>
                    <a:pt x="19313" y="4094"/>
                    <a:pt x="18079" y="1521"/>
                    <a:pt x="15756" y="684"/>
                  </a:cubicBezTo>
                  <a:cubicBezTo>
                    <a:pt x="15232" y="490"/>
                    <a:pt x="14696" y="398"/>
                    <a:pt x="14167" y="398"/>
                  </a:cubicBezTo>
                  <a:cubicBezTo>
                    <a:pt x="12984" y="398"/>
                    <a:pt x="11833" y="858"/>
                    <a:pt x="10923" y="1667"/>
                  </a:cubicBezTo>
                  <a:cubicBezTo>
                    <a:pt x="9977" y="625"/>
                    <a:pt x="8651" y="1"/>
                    <a:pt x="7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7"/>
            <p:cNvSpPr/>
            <p:nvPr/>
          </p:nvSpPr>
          <p:spPr>
            <a:xfrm rot="-9236964">
              <a:off x="571104" y="2627645"/>
              <a:ext cx="202035" cy="186330"/>
            </a:xfrm>
            <a:custGeom>
              <a:avLst/>
              <a:gdLst/>
              <a:ahLst/>
              <a:cxnLst/>
              <a:rect l="l" t="t" r="r" b="b"/>
              <a:pathLst>
                <a:path w="8915" h="8222" extrusionOk="0">
                  <a:moveTo>
                    <a:pt x="4379" y="1"/>
                  </a:moveTo>
                  <a:cubicBezTo>
                    <a:pt x="3462" y="1"/>
                    <a:pt x="2607" y="660"/>
                    <a:pt x="2323" y="1636"/>
                  </a:cubicBezTo>
                  <a:cubicBezTo>
                    <a:pt x="2323" y="1678"/>
                    <a:pt x="2323" y="1699"/>
                    <a:pt x="2302" y="1720"/>
                  </a:cubicBezTo>
                  <a:cubicBezTo>
                    <a:pt x="1382" y="1720"/>
                    <a:pt x="545" y="2305"/>
                    <a:pt x="294" y="3184"/>
                  </a:cubicBezTo>
                  <a:cubicBezTo>
                    <a:pt x="1" y="4230"/>
                    <a:pt x="628" y="5339"/>
                    <a:pt x="1716" y="5716"/>
                  </a:cubicBezTo>
                  <a:cubicBezTo>
                    <a:pt x="1528" y="6511"/>
                    <a:pt x="1779" y="7348"/>
                    <a:pt x="2449" y="7850"/>
                  </a:cubicBezTo>
                  <a:cubicBezTo>
                    <a:pt x="2789" y="8101"/>
                    <a:pt x="3191" y="8221"/>
                    <a:pt x="3598" y="8221"/>
                  </a:cubicBezTo>
                  <a:cubicBezTo>
                    <a:pt x="4142" y="8221"/>
                    <a:pt x="4696" y="8006"/>
                    <a:pt x="5127" y="7599"/>
                  </a:cubicBezTo>
                  <a:cubicBezTo>
                    <a:pt x="5452" y="7765"/>
                    <a:pt x="5805" y="7847"/>
                    <a:pt x="6151" y="7847"/>
                  </a:cubicBezTo>
                  <a:cubicBezTo>
                    <a:pt x="6808" y="7847"/>
                    <a:pt x="7443" y="7554"/>
                    <a:pt x="7826" y="6992"/>
                  </a:cubicBezTo>
                  <a:cubicBezTo>
                    <a:pt x="8182" y="6448"/>
                    <a:pt x="8245" y="5779"/>
                    <a:pt x="8035" y="5193"/>
                  </a:cubicBezTo>
                  <a:cubicBezTo>
                    <a:pt x="8810" y="4419"/>
                    <a:pt x="8914" y="3226"/>
                    <a:pt x="8266" y="2410"/>
                  </a:cubicBezTo>
                  <a:cubicBezTo>
                    <a:pt x="7886" y="1910"/>
                    <a:pt x="7307" y="1666"/>
                    <a:pt x="6706" y="1666"/>
                  </a:cubicBezTo>
                  <a:cubicBezTo>
                    <a:pt x="6577" y="1666"/>
                    <a:pt x="6448" y="1677"/>
                    <a:pt x="6320" y="1699"/>
                  </a:cubicBezTo>
                  <a:cubicBezTo>
                    <a:pt x="6173" y="925"/>
                    <a:pt x="5650" y="276"/>
                    <a:pt x="4876" y="67"/>
                  </a:cubicBezTo>
                  <a:cubicBezTo>
                    <a:pt x="4710" y="22"/>
                    <a:pt x="4543" y="1"/>
                    <a:pt x="43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7"/>
            <p:cNvSpPr/>
            <p:nvPr/>
          </p:nvSpPr>
          <p:spPr>
            <a:xfrm rot="-9236964">
              <a:off x="-1389538" y="1937757"/>
              <a:ext cx="477994" cy="441984"/>
            </a:xfrm>
            <a:custGeom>
              <a:avLst/>
              <a:gdLst/>
              <a:ahLst/>
              <a:cxnLst/>
              <a:rect l="l" t="t" r="r" b="b"/>
              <a:pathLst>
                <a:path w="21092" h="19503" extrusionOk="0">
                  <a:moveTo>
                    <a:pt x="10212" y="1"/>
                  </a:moveTo>
                  <a:cubicBezTo>
                    <a:pt x="7992" y="1"/>
                    <a:pt x="5950" y="1619"/>
                    <a:pt x="5357" y="4007"/>
                  </a:cubicBezTo>
                  <a:cubicBezTo>
                    <a:pt x="5357" y="4091"/>
                    <a:pt x="5336" y="4154"/>
                    <a:pt x="5315" y="4217"/>
                  </a:cubicBezTo>
                  <a:cubicBezTo>
                    <a:pt x="3118" y="4279"/>
                    <a:pt x="1151" y="5681"/>
                    <a:pt x="628" y="7816"/>
                  </a:cubicBezTo>
                  <a:cubicBezTo>
                    <a:pt x="0" y="10305"/>
                    <a:pt x="1570" y="12858"/>
                    <a:pt x="4143" y="13695"/>
                  </a:cubicBezTo>
                  <a:cubicBezTo>
                    <a:pt x="3767" y="15599"/>
                    <a:pt x="4436" y="17566"/>
                    <a:pt x="6047" y="18696"/>
                  </a:cubicBezTo>
                  <a:cubicBezTo>
                    <a:pt x="6840" y="19241"/>
                    <a:pt x="7751" y="19502"/>
                    <a:pt x="8668" y="19502"/>
                  </a:cubicBezTo>
                  <a:cubicBezTo>
                    <a:pt x="10002" y="19502"/>
                    <a:pt x="11350" y="18951"/>
                    <a:pt x="12366" y="17922"/>
                  </a:cubicBezTo>
                  <a:cubicBezTo>
                    <a:pt x="13117" y="18277"/>
                    <a:pt x="13912" y="18449"/>
                    <a:pt x="14689" y="18449"/>
                  </a:cubicBezTo>
                  <a:cubicBezTo>
                    <a:pt x="16293" y="18449"/>
                    <a:pt x="17818" y="17713"/>
                    <a:pt x="18706" y="16331"/>
                  </a:cubicBezTo>
                  <a:cubicBezTo>
                    <a:pt x="19564" y="15013"/>
                    <a:pt x="19648" y="13423"/>
                    <a:pt x="19104" y="12021"/>
                  </a:cubicBezTo>
                  <a:cubicBezTo>
                    <a:pt x="20882" y="10159"/>
                    <a:pt x="21091" y="7313"/>
                    <a:pt x="19501" y="5430"/>
                  </a:cubicBezTo>
                  <a:cubicBezTo>
                    <a:pt x="18575" y="4319"/>
                    <a:pt x="17229" y="3763"/>
                    <a:pt x="15833" y="3763"/>
                  </a:cubicBezTo>
                  <a:cubicBezTo>
                    <a:pt x="15494" y="3763"/>
                    <a:pt x="15153" y="3796"/>
                    <a:pt x="14814" y="3861"/>
                  </a:cubicBezTo>
                  <a:cubicBezTo>
                    <a:pt x="14438" y="2062"/>
                    <a:pt x="13120" y="576"/>
                    <a:pt x="11320" y="137"/>
                  </a:cubicBezTo>
                  <a:cubicBezTo>
                    <a:pt x="10950" y="45"/>
                    <a:pt x="10579" y="1"/>
                    <a:pt x="10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7"/>
            <p:cNvSpPr/>
            <p:nvPr/>
          </p:nvSpPr>
          <p:spPr>
            <a:xfrm rot="-9236964">
              <a:off x="-1241824" y="2055785"/>
              <a:ext cx="187327" cy="186420"/>
            </a:xfrm>
            <a:custGeom>
              <a:avLst/>
              <a:gdLst/>
              <a:ahLst/>
              <a:cxnLst/>
              <a:rect l="l" t="t" r="r" b="b"/>
              <a:pathLst>
                <a:path w="8266" h="8226" extrusionOk="0">
                  <a:moveTo>
                    <a:pt x="4928" y="1"/>
                  </a:moveTo>
                  <a:cubicBezTo>
                    <a:pt x="4364" y="1"/>
                    <a:pt x="3784" y="221"/>
                    <a:pt x="3328" y="656"/>
                  </a:cubicBezTo>
                  <a:cubicBezTo>
                    <a:pt x="3307" y="676"/>
                    <a:pt x="3307" y="697"/>
                    <a:pt x="3286" y="718"/>
                  </a:cubicBezTo>
                  <a:cubicBezTo>
                    <a:pt x="2943" y="525"/>
                    <a:pt x="2564" y="428"/>
                    <a:pt x="2191" y="428"/>
                  </a:cubicBezTo>
                  <a:cubicBezTo>
                    <a:pt x="1675" y="428"/>
                    <a:pt x="1172" y="614"/>
                    <a:pt x="796" y="990"/>
                  </a:cubicBezTo>
                  <a:cubicBezTo>
                    <a:pt x="22" y="1744"/>
                    <a:pt x="22" y="2999"/>
                    <a:pt x="775" y="3878"/>
                  </a:cubicBezTo>
                  <a:cubicBezTo>
                    <a:pt x="210" y="4464"/>
                    <a:pt x="1" y="5342"/>
                    <a:pt x="335" y="6096"/>
                  </a:cubicBezTo>
                  <a:cubicBezTo>
                    <a:pt x="676" y="6844"/>
                    <a:pt x="1417" y="7274"/>
                    <a:pt x="2222" y="7274"/>
                  </a:cubicBezTo>
                  <a:cubicBezTo>
                    <a:pt x="2407" y="7274"/>
                    <a:pt x="2596" y="7252"/>
                    <a:pt x="2784" y="7205"/>
                  </a:cubicBezTo>
                  <a:cubicBezTo>
                    <a:pt x="3203" y="7849"/>
                    <a:pt x="3902" y="8225"/>
                    <a:pt x="4603" y="8225"/>
                  </a:cubicBezTo>
                  <a:cubicBezTo>
                    <a:pt x="4881" y="8225"/>
                    <a:pt x="5159" y="8166"/>
                    <a:pt x="5420" y="8042"/>
                  </a:cubicBezTo>
                  <a:cubicBezTo>
                    <a:pt x="6006" y="7749"/>
                    <a:pt x="6403" y="7205"/>
                    <a:pt x="6508" y="6577"/>
                  </a:cubicBezTo>
                  <a:cubicBezTo>
                    <a:pt x="7554" y="6284"/>
                    <a:pt x="8265" y="5321"/>
                    <a:pt x="8119" y="4275"/>
                  </a:cubicBezTo>
                  <a:cubicBezTo>
                    <a:pt x="7993" y="3543"/>
                    <a:pt x="7470" y="2957"/>
                    <a:pt x="6780" y="2706"/>
                  </a:cubicBezTo>
                  <a:cubicBezTo>
                    <a:pt x="7031" y="1953"/>
                    <a:pt x="6885" y="1137"/>
                    <a:pt x="6341" y="572"/>
                  </a:cubicBezTo>
                  <a:cubicBezTo>
                    <a:pt x="5958" y="190"/>
                    <a:pt x="5450" y="1"/>
                    <a:pt x="4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7"/>
            <p:cNvSpPr/>
            <p:nvPr/>
          </p:nvSpPr>
          <p:spPr>
            <a:xfrm rot="-9236964">
              <a:off x="724081" y="1782837"/>
              <a:ext cx="14731" cy="14232"/>
            </a:xfrm>
            <a:custGeom>
              <a:avLst/>
              <a:gdLst/>
              <a:ahLst/>
              <a:cxnLst/>
              <a:rect l="l" t="t" r="r" b="b"/>
              <a:pathLst>
                <a:path w="650" h="628" extrusionOk="0">
                  <a:moveTo>
                    <a:pt x="314" y="0"/>
                  </a:moveTo>
                  <a:cubicBezTo>
                    <a:pt x="147" y="0"/>
                    <a:pt x="0" y="147"/>
                    <a:pt x="0" y="314"/>
                  </a:cubicBezTo>
                  <a:cubicBezTo>
                    <a:pt x="0" y="502"/>
                    <a:pt x="147" y="628"/>
                    <a:pt x="314" y="628"/>
                  </a:cubicBezTo>
                  <a:cubicBezTo>
                    <a:pt x="503" y="628"/>
                    <a:pt x="649" y="502"/>
                    <a:pt x="649" y="314"/>
                  </a:cubicBezTo>
                  <a:cubicBezTo>
                    <a:pt x="649" y="147"/>
                    <a:pt x="503" y="0"/>
                    <a:pt x="314"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7"/>
            <p:cNvSpPr/>
            <p:nvPr/>
          </p:nvSpPr>
          <p:spPr>
            <a:xfrm rot="-9236964">
              <a:off x="746855" y="1726478"/>
              <a:ext cx="11399" cy="11399"/>
            </a:xfrm>
            <a:custGeom>
              <a:avLst/>
              <a:gdLst/>
              <a:ahLst/>
              <a:cxnLst/>
              <a:rect l="l" t="t" r="r" b="b"/>
              <a:pathLst>
                <a:path w="503" h="503" extrusionOk="0">
                  <a:moveTo>
                    <a:pt x="251" y="0"/>
                  </a:moveTo>
                  <a:cubicBezTo>
                    <a:pt x="105" y="0"/>
                    <a:pt x="0" y="126"/>
                    <a:pt x="0" y="251"/>
                  </a:cubicBezTo>
                  <a:cubicBezTo>
                    <a:pt x="0" y="398"/>
                    <a:pt x="105" y="502"/>
                    <a:pt x="251" y="502"/>
                  </a:cubicBezTo>
                  <a:cubicBezTo>
                    <a:pt x="377" y="502"/>
                    <a:pt x="502" y="398"/>
                    <a:pt x="502" y="251"/>
                  </a:cubicBezTo>
                  <a:cubicBezTo>
                    <a:pt x="502"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7"/>
            <p:cNvSpPr/>
            <p:nvPr/>
          </p:nvSpPr>
          <p:spPr>
            <a:xfrm rot="-9236964">
              <a:off x="740488" y="1750286"/>
              <a:ext cx="11422" cy="11422"/>
            </a:xfrm>
            <a:custGeom>
              <a:avLst/>
              <a:gdLst/>
              <a:ahLst/>
              <a:cxnLst/>
              <a:rect l="l" t="t" r="r" b="b"/>
              <a:pathLst>
                <a:path w="504" h="504" extrusionOk="0">
                  <a:moveTo>
                    <a:pt x="252" y="1"/>
                  </a:moveTo>
                  <a:cubicBezTo>
                    <a:pt x="105" y="1"/>
                    <a:pt x="1" y="106"/>
                    <a:pt x="1" y="252"/>
                  </a:cubicBezTo>
                  <a:cubicBezTo>
                    <a:pt x="1" y="398"/>
                    <a:pt x="105" y="503"/>
                    <a:pt x="252" y="503"/>
                  </a:cubicBezTo>
                  <a:cubicBezTo>
                    <a:pt x="398" y="503"/>
                    <a:pt x="503" y="398"/>
                    <a:pt x="503" y="252"/>
                  </a:cubicBezTo>
                  <a:cubicBezTo>
                    <a:pt x="503" y="10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7"/>
            <p:cNvSpPr/>
            <p:nvPr/>
          </p:nvSpPr>
          <p:spPr>
            <a:xfrm rot="-9236964">
              <a:off x="761178" y="1785740"/>
              <a:ext cx="11399" cy="11399"/>
            </a:xfrm>
            <a:custGeom>
              <a:avLst/>
              <a:gdLst/>
              <a:ahLst/>
              <a:cxnLst/>
              <a:rect l="l" t="t" r="r" b="b"/>
              <a:pathLst>
                <a:path w="503" h="503" extrusionOk="0">
                  <a:moveTo>
                    <a:pt x="251" y="1"/>
                  </a:moveTo>
                  <a:cubicBezTo>
                    <a:pt x="105" y="1"/>
                    <a:pt x="0" y="105"/>
                    <a:pt x="0" y="252"/>
                  </a:cubicBezTo>
                  <a:cubicBezTo>
                    <a:pt x="0" y="398"/>
                    <a:pt x="105" y="503"/>
                    <a:pt x="251" y="503"/>
                  </a:cubicBezTo>
                  <a:cubicBezTo>
                    <a:pt x="377" y="503"/>
                    <a:pt x="503" y="398"/>
                    <a:pt x="503" y="252"/>
                  </a:cubicBezTo>
                  <a:cubicBezTo>
                    <a:pt x="503" y="105"/>
                    <a:pt x="377"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7"/>
            <p:cNvSpPr/>
            <p:nvPr/>
          </p:nvSpPr>
          <p:spPr>
            <a:xfrm rot="-9236964">
              <a:off x="814281" y="1818552"/>
              <a:ext cx="11399" cy="11399"/>
            </a:xfrm>
            <a:custGeom>
              <a:avLst/>
              <a:gdLst/>
              <a:ahLst/>
              <a:cxnLst/>
              <a:rect l="l" t="t" r="r" b="b"/>
              <a:pathLst>
                <a:path w="503" h="503" extrusionOk="0">
                  <a:moveTo>
                    <a:pt x="251" y="1"/>
                  </a:moveTo>
                  <a:cubicBezTo>
                    <a:pt x="105" y="1"/>
                    <a:pt x="0" y="126"/>
                    <a:pt x="0" y="252"/>
                  </a:cubicBezTo>
                  <a:cubicBezTo>
                    <a:pt x="0" y="398"/>
                    <a:pt x="105" y="503"/>
                    <a:pt x="251" y="503"/>
                  </a:cubicBezTo>
                  <a:cubicBezTo>
                    <a:pt x="398" y="503"/>
                    <a:pt x="503" y="398"/>
                    <a:pt x="503" y="252"/>
                  </a:cubicBezTo>
                  <a:cubicBezTo>
                    <a:pt x="503" y="126"/>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7"/>
            <p:cNvSpPr/>
            <p:nvPr/>
          </p:nvSpPr>
          <p:spPr>
            <a:xfrm rot="-9236964">
              <a:off x="790118" y="1798940"/>
              <a:ext cx="11875" cy="11399"/>
            </a:xfrm>
            <a:custGeom>
              <a:avLst/>
              <a:gdLst/>
              <a:ahLst/>
              <a:cxnLst/>
              <a:rect l="l" t="t" r="r" b="b"/>
              <a:pathLst>
                <a:path w="524" h="503" extrusionOk="0">
                  <a:moveTo>
                    <a:pt x="252" y="0"/>
                  </a:moveTo>
                  <a:cubicBezTo>
                    <a:pt x="126" y="0"/>
                    <a:pt x="1" y="105"/>
                    <a:pt x="1" y="252"/>
                  </a:cubicBezTo>
                  <a:cubicBezTo>
                    <a:pt x="1" y="398"/>
                    <a:pt x="126" y="503"/>
                    <a:pt x="252" y="503"/>
                  </a:cubicBezTo>
                  <a:cubicBezTo>
                    <a:pt x="398" y="503"/>
                    <a:pt x="524" y="398"/>
                    <a:pt x="524" y="252"/>
                  </a:cubicBezTo>
                  <a:cubicBezTo>
                    <a:pt x="524"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7"/>
            <p:cNvSpPr/>
            <p:nvPr/>
          </p:nvSpPr>
          <p:spPr>
            <a:xfrm rot="-9236964">
              <a:off x="851345" y="1812904"/>
              <a:ext cx="11399" cy="11399"/>
            </a:xfrm>
            <a:custGeom>
              <a:avLst/>
              <a:gdLst/>
              <a:ahLst/>
              <a:cxnLst/>
              <a:rect l="l" t="t" r="r" b="b"/>
              <a:pathLst>
                <a:path w="503" h="503" extrusionOk="0">
                  <a:moveTo>
                    <a:pt x="251" y="0"/>
                  </a:moveTo>
                  <a:cubicBezTo>
                    <a:pt x="105" y="0"/>
                    <a:pt x="0" y="105"/>
                    <a:pt x="0" y="251"/>
                  </a:cubicBezTo>
                  <a:cubicBezTo>
                    <a:pt x="0" y="377"/>
                    <a:pt x="105" y="502"/>
                    <a:pt x="251" y="502"/>
                  </a:cubicBezTo>
                  <a:cubicBezTo>
                    <a:pt x="398" y="502"/>
                    <a:pt x="503" y="377"/>
                    <a:pt x="503" y="251"/>
                  </a:cubicBezTo>
                  <a:cubicBezTo>
                    <a:pt x="503"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7"/>
            <p:cNvSpPr/>
            <p:nvPr/>
          </p:nvSpPr>
          <p:spPr>
            <a:xfrm rot="-9236964">
              <a:off x="848097" y="1781756"/>
              <a:ext cx="11399" cy="11422"/>
            </a:xfrm>
            <a:custGeom>
              <a:avLst/>
              <a:gdLst/>
              <a:ahLst/>
              <a:cxnLst/>
              <a:rect l="l" t="t" r="r" b="b"/>
              <a:pathLst>
                <a:path w="503" h="504" extrusionOk="0">
                  <a:moveTo>
                    <a:pt x="252" y="1"/>
                  </a:moveTo>
                  <a:cubicBezTo>
                    <a:pt x="105" y="1"/>
                    <a:pt x="1" y="126"/>
                    <a:pt x="1" y="252"/>
                  </a:cubicBezTo>
                  <a:cubicBezTo>
                    <a:pt x="1" y="398"/>
                    <a:pt x="105" y="503"/>
                    <a:pt x="252" y="503"/>
                  </a:cubicBezTo>
                  <a:cubicBezTo>
                    <a:pt x="398" y="503"/>
                    <a:pt x="503" y="398"/>
                    <a:pt x="503" y="252"/>
                  </a:cubicBezTo>
                  <a:cubicBezTo>
                    <a:pt x="503" y="12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7"/>
            <p:cNvSpPr/>
            <p:nvPr/>
          </p:nvSpPr>
          <p:spPr>
            <a:xfrm rot="-9236964">
              <a:off x="886892" y="1757455"/>
              <a:ext cx="11399" cy="11399"/>
            </a:xfrm>
            <a:custGeom>
              <a:avLst/>
              <a:gdLst/>
              <a:ahLst/>
              <a:cxnLst/>
              <a:rect l="l" t="t" r="r" b="b"/>
              <a:pathLst>
                <a:path w="503" h="503" extrusionOk="0">
                  <a:moveTo>
                    <a:pt x="252" y="1"/>
                  </a:moveTo>
                  <a:cubicBezTo>
                    <a:pt x="105" y="1"/>
                    <a:pt x="1" y="105"/>
                    <a:pt x="1" y="252"/>
                  </a:cubicBezTo>
                  <a:cubicBezTo>
                    <a:pt x="1" y="377"/>
                    <a:pt x="105" y="503"/>
                    <a:pt x="252" y="503"/>
                  </a:cubicBezTo>
                  <a:cubicBezTo>
                    <a:pt x="398" y="503"/>
                    <a:pt x="503" y="377"/>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7"/>
            <p:cNvSpPr/>
            <p:nvPr/>
          </p:nvSpPr>
          <p:spPr>
            <a:xfrm rot="-9236964">
              <a:off x="871338" y="1726623"/>
              <a:ext cx="11399" cy="11399"/>
            </a:xfrm>
            <a:custGeom>
              <a:avLst/>
              <a:gdLst/>
              <a:ahLst/>
              <a:cxnLst/>
              <a:rect l="l" t="t" r="r" b="b"/>
              <a:pathLst>
                <a:path w="503" h="503" extrusionOk="0">
                  <a:moveTo>
                    <a:pt x="251" y="0"/>
                  </a:moveTo>
                  <a:cubicBezTo>
                    <a:pt x="105" y="0"/>
                    <a:pt x="0" y="105"/>
                    <a:pt x="0" y="251"/>
                  </a:cubicBezTo>
                  <a:cubicBezTo>
                    <a:pt x="0" y="377"/>
                    <a:pt x="105" y="502"/>
                    <a:pt x="251" y="502"/>
                  </a:cubicBezTo>
                  <a:cubicBezTo>
                    <a:pt x="398" y="502"/>
                    <a:pt x="502" y="377"/>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7"/>
            <p:cNvSpPr/>
            <p:nvPr/>
          </p:nvSpPr>
          <p:spPr>
            <a:xfrm rot="-9236964">
              <a:off x="743393" y="1682588"/>
              <a:ext cx="11399" cy="11875"/>
            </a:xfrm>
            <a:custGeom>
              <a:avLst/>
              <a:gdLst/>
              <a:ahLst/>
              <a:cxnLst/>
              <a:rect l="l" t="t" r="r" b="b"/>
              <a:pathLst>
                <a:path w="503" h="524" extrusionOk="0">
                  <a:moveTo>
                    <a:pt x="252" y="0"/>
                  </a:moveTo>
                  <a:cubicBezTo>
                    <a:pt x="105" y="0"/>
                    <a:pt x="1" y="126"/>
                    <a:pt x="1" y="251"/>
                  </a:cubicBezTo>
                  <a:cubicBezTo>
                    <a:pt x="1" y="398"/>
                    <a:pt x="105" y="523"/>
                    <a:pt x="252" y="523"/>
                  </a:cubicBezTo>
                  <a:cubicBezTo>
                    <a:pt x="377" y="523"/>
                    <a:pt x="503" y="398"/>
                    <a:pt x="503" y="251"/>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7"/>
            <p:cNvSpPr/>
            <p:nvPr/>
          </p:nvSpPr>
          <p:spPr>
            <a:xfrm rot="-9236964">
              <a:off x="758451" y="1706847"/>
              <a:ext cx="11399" cy="11875"/>
            </a:xfrm>
            <a:custGeom>
              <a:avLst/>
              <a:gdLst/>
              <a:ahLst/>
              <a:cxnLst/>
              <a:rect l="l" t="t" r="r" b="b"/>
              <a:pathLst>
                <a:path w="503" h="524" extrusionOk="0">
                  <a:moveTo>
                    <a:pt x="252" y="0"/>
                  </a:moveTo>
                  <a:cubicBezTo>
                    <a:pt x="105" y="0"/>
                    <a:pt x="0" y="126"/>
                    <a:pt x="0" y="252"/>
                  </a:cubicBezTo>
                  <a:cubicBezTo>
                    <a:pt x="0" y="398"/>
                    <a:pt x="105" y="524"/>
                    <a:pt x="252" y="524"/>
                  </a:cubicBezTo>
                  <a:cubicBezTo>
                    <a:pt x="377" y="524"/>
                    <a:pt x="503" y="398"/>
                    <a:pt x="503" y="252"/>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7"/>
            <p:cNvSpPr/>
            <p:nvPr/>
          </p:nvSpPr>
          <p:spPr>
            <a:xfrm rot="-9236964">
              <a:off x="841277" y="1686614"/>
              <a:ext cx="11422" cy="11399"/>
            </a:xfrm>
            <a:custGeom>
              <a:avLst/>
              <a:gdLst/>
              <a:ahLst/>
              <a:cxnLst/>
              <a:rect l="l" t="t" r="r" b="b"/>
              <a:pathLst>
                <a:path w="504" h="503" extrusionOk="0">
                  <a:moveTo>
                    <a:pt x="252" y="1"/>
                  </a:moveTo>
                  <a:cubicBezTo>
                    <a:pt x="127" y="1"/>
                    <a:pt x="1" y="105"/>
                    <a:pt x="1" y="252"/>
                  </a:cubicBezTo>
                  <a:cubicBezTo>
                    <a:pt x="1" y="398"/>
                    <a:pt x="127" y="503"/>
                    <a:pt x="252" y="503"/>
                  </a:cubicBezTo>
                  <a:cubicBezTo>
                    <a:pt x="399" y="503"/>
                    <a:pt x="503" y="398"/>
                    <a:pt x="503" y="252"/>
                  </a:cubicBezTo>
                  <a:cubicBezTo>
                    <a:pt x="503" y="105"/>
                    <a:pt x="399"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7"/>
            <p:cNvSpPr/>
            <p:nvPr/>
          </p:nvSpPr>
          <p:spPr>
            <a:xfrm rot="-9236964">
              <a:off x="765739" y="1652365"/>
              <a:ext cx="12827" cy="11444"/>
            </a:xfrm>
            <a:custGeom>
              <a:avLst/>
              <a:gdLst/>
              <a:ahLst/>
              <a:cxnLst/>
              <a:rect l="l" t="t" r="r" b="b"/>
              <a:pathLst>
                <a:path w="566" h="505" extrusionOk="0">
                  <a:moveTo>
                    <a:pt x="284" y="0"/>
                  </a:moveTo>
                  <a:cubicBezTo>
                    <a:pt x="260" y="0"/>
                    <a:pt x="236" y="4"/>
                    <a:pt x="210" y="11"/>
                  </a:cubicBezTo>
                  <a:cubicBezTo>
                    <a:pt x="85" y="53"/>
                    <a:pt x="1" y="199"/>
                    <a:pt x="43" y="325"/>
                  </a:cubicBezTo>
                  <a:cubicBezTo>
                    <a:pt x="76" y="441"/>
                    <a:pt x="176" y="505"/>
                    <a:pt x="278" y="505"/>
                  </a:cubicBezTo>
                  <a:cubicBezTo>
                    <a:pt x="304" y="505"/>
                    <a:pt x="331" y="501"/>
                    <a:pt x="357" y="492"/>
                  </a:cubicBezTo>
                  <a:cubicBezTo>
                    <a:pt x="482" y="471"/>
                    <a:pt x="566" y="325"/>
                    <a:pt x="524" y="199"/>
                  </a:cubicBezTo>
                  <a:cubicBezTo>
                    <a:pt x="489" y="78"/>
                    <a:pt x="398" y="0"/>
                    <a:pt x="284"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7"/>
            <p:cNvSpPr/>
            <p:nvPr/>
          </p:nvSpPr>
          <p:spPr>
            <a:xfrm rot="-9236964">
              <a:off x="816333" y="1670710"/>
              <a:ext cx="11399" cy="11399"/>
            </a:xfrm>
            <a:custGeom>
              <a:avLst/>
              <a:gdLst/>
              <a:ahLst/>
              <a:cxnLst/>
              <a:rect l="l" t="t" r="r" b="b"/>
              <a:pathLst>
                <a:path w="503" h="503" extrusionOk="0">
                  <a:moveTo>
                    <a:pt x="251" y="0"/>
                  </a:moveTo>
                  <a:cubicBezTo>
                    <a:pt x="126" y="0"/>
                    <a:pt x="0" y="105"/>
                    <a:pt x="0" y="251"/>
                  </a:cubicBezTo>
                  <a:cubicBezTo>
                    <a:pt x="0" y="377"/>
                    <a:pt x="126" y="502"/>
                    <a:pt x="251" y="502"/>
                  </a:cubicBezTo>
                  <a:cubicBezTo>
                    <a:pt x="398" y="502"/>
                    <a:pt x="502" y="377"/>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7"/>
            <p:cNvSpPr/>
            <p:nvPr/>
          </p:nvSpPr>
          <p:spPr>
            <a:xfrm rot="-9236964">
              <a:off x="871181" y="1685911"/>
              <a:ext cx="11399" cy="11399"/>
            </a:xfrm>
            <a:custGeom>
              <a:avLst/>
              <a:gdLst/>
              <a:ahLst/>
              <a:cxnLst/>
              <a:rect l="l" t="t" r="r" b="b"/>
              <a:pathLst>
                <a:path w="503" h="503" extrusionOk="0">
                  <a:moveTo>
                    <a:pt x="251" y="0"/>
                  </a:moveTo>
                  <a:cubicBezTo>
                    <a:pt x="105" y="0"/>
                    <a:pt x="0" y="105"/>
                    <a:pt x="0" y="251"/>
                  </a:cubicBezTo>
                  <a:cubicBezTo>
                    <a:pt x="0" y="398"/>
                    <a:pt x="105" y="503"/>
                    <a:pt x="251" y="503"/>
                  </a:cubicBezTo>
                  <a:cubicBezTo>
                    <a:pt x="377" y="503"/>
                    <a:pt x="502" y="398"/>
                    <a:pt x="502" y="251"/>
                  </a:cubicBezTo>
                  <a:cubicBezTo>
                    <a:pt x="502" y="105"/>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7"/>
            <p:cNvSpPr/>
            <p:nvPr/>
          </p:nvSpPr>
          <p:spPr>
            <a:xfrm rot="-9236964">
              <a:off x="1461286" y="2396426"/>
              <a:ext cx="14731" cy="14255"/>
            </a:xfrm>
            <a:custGeom>
              <a:avLst/>
              <a:gdLst/>
              <a:ahLst/>
              <a:cxnLst/>
              <a:rect l="l" t="t" r="r" b="b"/>
              <a:pathLst>
                <a:path w="650" h="629" extrusionOk="0">
                  <a:moveTo>
                    <a:pt x="314" y="1"/>
                  </a:moveTo>
                  <a:cubicBezTo>
                    <a:pt x="147" y="1"/>
                    <a:pt x="1" y="126"/>
                    <a:pt x="1" y="315"/>
                  </a:cubicBezTo>
                  <a:cubicBezTo>
                    <a:pt x="1" y="482"/>
                    <a:pt x="147" y="629"/>
                    <a:pt x="314" y="629"/>
                  </a:cubicBezTo>
                  <a:cubicBezTo>
                    <a:pt x="503" y="629"/>
                    <a:pt x="649" y="482"/>
                    <a:pt x="649" y="315"/>
                  </a:cubicBezTo>
                  <a:cubicBezTo>
                    <a:pt x="649" y="126"/>
                    <a:pt x="503" y="1"/>
                    <a:pt x="314"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7"/>
            <p:cNvSpPr/>
            <p:nvPr/>
          </p:nvSpPr>
          <p:spPr>
            <a:xfrm rot="-9236964">
              <a:off x="1484056" y="2340088"/>
              <a:ext cx="11399" cy="11399"/>
            </a:xfrm>
            <a:custGeom>
              <a:avLst/>
              <a:gdLst/>
              <a:ahLst/>
              <a:cxnLst/>
              <a:rect l="l" t="t" r="r" b="b"/>
              <a:pathLst>
                <a:path w="503" h="503" extrusionOk="0">
                  <a:moveTo>
                    <a:pt x="251" y="1"/>
                  </a:moveTo>
                  <a:cubicBezTo>
                    <a:pt x="105" y="1"/>
                    <a:pt x="0" y="105"/>
                    <a:pt x="0" y="252"/>
                  </a:cubicBezTo>
                  <a:cubicBezTo>
                    <a:pt x="0" y="377"/>
                    <a:pt x="105" y="503"/>
                    <a:pt x="251" y="503"/>
                  </a:cubicBezTo>
                  <a:cubicBezTo>
                    <a:pt x="377" y="503"/>
                    <a:pt x="502" y="377"/>
                    <a:pt x="502" y="252"/>
                  </a:cubicBezTo>
                  <a:cubicBezTo>
                    <a:pt x="502" y="105"/>
                    <a:pt x="377"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7"/>
            <p:cNvSpPr/>
            <p:nvPr/>
          </p:nvSpPr>
          <p:spPr>
            <a:xfrm rot="-9236964">
              <a:off x="1477589" y="2363874"/>
              <a:ext cx="11422" cy="11875"/>
            </a:xfrm>
            <a:custGeom>
              <a:avLst/>
              <a:gdLst/>
              <a:ahLst/>
              <a:cxnLst/>
              <a:rect l="l" t="t" r="r" b="b"/>
              <a:pathLst>
                <a:path w="504" h="524" extrusionOk="0">
                  <a:moveTo>
                    <a:pt x="252" y="1"/>
                  </a:moveTo>
                  <a:cubicBezTo>
                    <a:pt x="106" y="1"/>
                    <a:pt x="1" y="126"/>
                    <a:pt x="1" y="252"/>
                  </a:cubicBezTo>
                  <a:cubicBezTo>
                    <a:pt x="1" y="398"/>
                    <a:pt x="106" y="524"/>
                    <a:pt x="252" y="524"/>
                  </a:cubicBezTo>
                  <a:cubicBezTo>
                    <a:pt x="399" y="524"/>
                    <a:pt x="503" y="398"/>
                    <a:pt x="503" y="252"/>
                  </a:cubicBezTo>
                  <a:cubicBezTo>
                    <a:pt x="503" y="126"/>
                    <a:pt x="399"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7"/>
            <p:cNvSpPr/>
            <p:nvPr/>
          </p:nvSpPr>
          <p:spPr>
            <a:xfrm rot="-9236964">
              <a:off x="1498284" y="2399306"/>
              <a:ext cx="11399" cy="11875"/>
            </a:xfrm>
            <a:custGeom>
              <a:avLst/>
              <a:gdLst/>
              <a:ahLst/>
              <a:cxnLst/>
              <a:rect l="l" t="t" r="r" b="b"/>
              <a:pathLst>
                <a:path w="503" h="524" extrusionOk="0">
                  <a:moveTo>
                    <a:pt x="252" y="0"/>
                  </a:moveTo>
                  <a:cubicBezTo>
                    <a:pt x="105" y="0"/>
                    <a:pt x="0" y="126"/>
                    <a:pt x="0" y="251"/>
                  </a:cubicBezTo>
                  <a:cubicBezTo>
                    <a:pt x="0" y="398"/>
                    <a:pt x="105" y="523"/>
                    <a:pt x="252" y="523"/>
                  </a:cubicBezTo>
                  <a:cubicBezTo>
                    <a:pt x="377" y="523"/>
                    <a:pt x="503" y="398"/>
                    <a:pt x="503" y="251"/>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7"/>
            <p:cNvSpPr/>
            <p:nvPr/>
          </p:nvSpPr>
          <p:spPr>
            <a:xfrm rot="-9236964">
              <a:off x="1551491" y="2432142"/>
              <a:ext cx="11399" cy="11399"/>
            </a:xfrm>
            <a:custGeom>
              <a:avLst/>
              <a:gdLst/>
              <a:ahLst/>
              <a:cxnLst/>
              <a:rect l="l" t="t" r="r" b="b"/>
              <a:pathLst>
                <a:path w="503" h="503" extrusionOk="0">
                  <a:moveTo>
                    <a:pt x="252" y="0"/>
                  </a:moveTo>
                  <a:cubicBezTo>
                    <a:pt x="105" y="0"/>
                    <a:pt x="0" y="105"/>
                    <a:pt x="0" y="251"/>
                  </a:cubicBezTo>
                  <a:cubicBezTo>
                    <a:pt x="0" y="377"/>
                    <a:pt x="105" y="502"/>
                    <a:pt x="252" y="502"/>
                  </a:cubicBezTo>
                  <a:cubicBezTo>
                    <a:pt x="398" y="502"/>
                    <a:pt x="503" y="377"/>
                    <a:pt x="503" y="251"/>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7"/>
            <p:cNvSpPr/>
            <p:nvPr/>
          </p:nvSpPr>
          <p:spPr>
            <a:xfrm rot="-9236964">
              <a:off x="1527119" y="2412957"/>
              <a:ext cx="11875" cy="11399"/>
            </a:xfrm>
            <a:custGeom>
              <a:avLst/>
              <a:gdLst/>
              <a:ahLst/>
              <a:cxnLst/>
              <a:rect l="l" t="t" r="r" b="b"/>
              <a:pathLst>
                <a:path w="524" h="503" extrusionOk="0">
                  <a:moveTo>
                    <a:pt x="252" y="0"/>
                  </a:moveTo>
                  <a:cubicBezTo>
                    <a:pt x="126" y="0"/>
                    <a:pt x="1" y="126"/>
                    <a:pt x="1" y="251"/>
                  </a:cubicBezTo>
                  <a:cubicBezTo>
                    <a:pt x="1" y="398"/>
                    <a:pt x="126" y="502"/>
                    <a:pt x="252" y="502"/>
                  </a:cubicBezTo>
                  <a:cubicBezTo>
                    <a:pt x="398" y="502"/>
                    <a:pt x="524" y="398"/>
                    <a:pt x="524" y="251"/>
                  </a:cubicBezTo>
                  <a:cubicBezTo>
                    <a:pt x="524"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7"/>
            <p:cNvSpPr/>
            <p:nvPr/>
          </p:nvSpPr>
          <p:spPr>
            <a:xfrm rot="-9236964">
              <a:off x="1588341" y="2426921"/>
              <a:ext cx="11399" cy="11422"/>
            </a:xfrm>
            <a:custGeom>
              <a:avLst/>
              <a:gdLst/>
              <a:ahLst/>
              <a:cxnLst/>
              <a:rect l="l" t="t" r="r" b="b"/>
              <a:pathLst>
                <a:path w="503" h="504" extrusionOk="0">
                  <a:moveTo>
                    <a:pt x="252" y="1"/>
                  </a:moveTo>
                  <a:cubicBezTo>
                    <a:pt x="105" y="1"/>
                    <a:pt x="0" y="106"/>
                    <a:pt x="0" y="252"/>
                  </a:cubicBezTo>
                  <a:cubicBezTo>
                    <a:pt x="0" y="398"/>
                    <a:pt x="105" y="503"/>
                    <a:pt x="252" y="503"/>
                  </a:cubicBezTo>
                  <a:cubicBezTo>
                    <a:pt x="398" y="503"/>
                    <a:pt x="503" y="398"/>
                    <a:pt x="503" y="252"/>
                  </a:cubicBezTo>
                  <a:cubicBezTo>
                    <a:pt x="503" y="10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7"/>
            <p:cNvSpPr/>
            <p:nvPr/>
          </p:nvSpPr>
          <p:spPr>
            <a:xfrm rot="-9236964">
              <a:off x="1585303" y="2395368"/>
              <a:ext cx="11399" cy="11399"/>
            </a:xfrm>
            <a:custGeom>
              <a:avLst/>
              <a:gdLst/>
              <a:ahLst/>
              <a:cxnLst/>
              <a:rect l="l" t="t" r="r" b="b"/>
              <a:pathLst>
                <a:path w="503" h="503" extrusionOk="0">
                  <a:moveTo>
                    <a:pt x="252" y="1"/>
                  </a:moveTo>
                  <a:cubicBezTo>
                    <a:pt x="105" y="1"/>
                    <a:pt x="1" y="105"/>
                    <a:pt x="1" y="252"/>
                  </a:cubicBezTo>
                  <a:cubicBezTo>
                    <a:pt x="1" y="377"/>
                    <a:pt x="105" y="503"/>
                    <a:pt x="252" y="503"/>
                  </a:cubicBezTo>
                  <a:cubicBezTo>
                    <a:pt x="398" y="503"/>
                    <a:pt x="503" y="377"/>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7"/>
            <p:cNvSpPr/>
            <p:nvPr/>
          </p:nvSpPr>
          <p:spPr>
            <a:xfrm rot="-9236964">
              <a:off x="1623894" y="2371473"/>
              <a:ext cx="11399" cy="11399"/>
            </a:xfrm>
            <a:custGeom>
              <a:avLst/>
              <a:gdLst/>
              <a:ahLst/>
              <a:cxnLst/>
              <a:rect l="l" t="t" r="r" b="b"/>
              <a:pathLst>
                <a:path w="503" h="503" extrusionOk="0">
                  <a:moveTo>
                    <a:pt x="252" y="0"/>
                  </a:moveTo>
                  <a:cubicBezTo>
                    <a:pt x="105" y="0"/>
                    <a:pt x="1" y="105"/>
                    <a:pt x="1" y="251"/>
                  </a:cubicBezTo>
                  <a:cubicBezTo>
                    <a:pt x="1" y="398"/>
                    <a:pt x="105" y="503"/>
                    <a:pt x="252" y="503"/>
                  </a:cubicBezTo>
                  <a:cubicBezTo>
                    <a:pt x="398" y="503"/>
                    <a:pt x="503" y="398"/>
                    <a:pt x="503" y="251"/>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7"/>
            <p:cNvSpPr/>
            <p:nvPr/>
          </p:nvSpPr>
          <p:spPr>
            <a:xfrm rot="-9236964">
              <a:off x="1608340" y="2340641"/>
              <a:ext cx="11399" cy="11399"/>
            </a:xfrm>
            <a:custGeom>
              <a:avLst/>
              <a:gdLst/>
              <a:ahLst/>
              <a:cxnLst/>
              <a:rect l="l" t="t" r="r" b="b"/>
              <a:pathLst>
                <a:path w="503" h="503" extrusionOk="0">
                  <a:moveTo>
                    <a:pt x="251" y="0"/>
                  </a:moveTo>
                  <a:cubicBezTo>
                    <a:pt x="105" y="0"/>
                    <a:pt x="0" y="105"/>
                    <a:pt x="0" y="251"/>
                  </a:cubicBezTo>
                  <a:cubicBezTo>
                    <a:pt x="0" y="398"/>
                    <a:pt x="105" y="502"/>
                    <a:pt x="251" y="502"/>
                  </a:cubicBezTo>
                  <a:cubicBezTo>
                    <a:pt x="398" y="502"/>
                    <a:pt x="502" y="398"/>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7"/>
            <p:cNvSpPr/>
            <p:nvPr/>
          </p:nvSpPr>
          <p:spPr>
            <a:xfrm rot="-9236964">
              <a:off x="1480489" y="2296650"/>
              <a:ext cx="11399" cy="11399"/>
            </a:xfrm>
            <a:custGeom>
              <a:avLst/>
              <a:gdLst/>
              <a:ahLst/>
              <a:cxnLst/>
              <a:rect l="l" t="t" r="r" b="b"/>
              <a:pathLst>
                <a:path w="503" h="503" extrusionOk="0">
                  <a:moveTo>
                    <a:pt x="252" y="1"/>
                  </a:moveTo>
                  <a:cubicBezTo>
                    <a:pt x="105" y="1"/>
                    <a:pt x="1" y="105"/>
                    <a:pt x="1" y="252"/>
                  </a:cubicBezTo>
                  <a:cubicBezTo>
                    <a:pt x="1" y="377"/>
                    <a:pt x="105" y="503"/>
                    <a:pt x="252" y="503"/>
                  </a:cubicBezTo>
                  <a:cubicBezTo>
                    <a:pt x="377" y="503"/>
                    <a:pt x="503" y="377"/>
                    <a:pt x="503" y="252"/>
                  </a:cubicBezTo>
                  <a:cubicBezTo>
                    <a:pt x="503" y="105"/>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7"/>
            <p:cNvSpPr/>
            <p:nvPr/>
          </p:nvSpPr>
          <p:spPr>
            <a:xfrm rot="-9236964">
              <a:off x="1495557" y="2320889"/>
              <a:ext cx="11399" cy="11399"/>
            </a:xfrm>
            <a:custGeom>
              <a:avLst/>
              <a:gdLst/>
              <a:ahLst/>
              <a:cxnLst/>
              <a:rect l="l" t="t" r="r" b="b"/>
              <a:pathLst>
                <a:path w="503" h="503" extrusionOk="0">
                  <a:moveTo>
                    <a:pt x="252" y="0"/>
                  </a:moveTo>
                  <a:cubicBezTo>
                    <a:pt x="105" y="0"/>
                    <a:pt x="1" y="105"/>
                    <a:pt x="1" y="251"/>
                  </a:cubicBezTo>
                  <a:cubicBezTo>
                    <a:pt x="1" y="398"/>
                    <a:pt x="105" y="502"/>
                    <a:pt x="252" y="502"/>
                  </a:cubicBezTo>
                  <a:cubicBezTo>
                    <a:pt x="377" y="502"/>
                    <a:pt x="503" y="398"/>
                    <a:pt x="503" y="251"/>
                  </a:cubicBezTo>
                  <a:cubicBezTo>
                    <a:pt x="503" y="105"/>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7"/>
            <p:cNvSpPr/>
            <p:nvPr/>
          </p:nvSpPr>
          <p:spPr>
            <a:xfrm rot="-9236964">
              <a:off x="1578384" y="2300175"/>
              <a:ext cx="11399" cy="11875"/>
            </a:xfrm>
            <a:custGeom>
              <a:avLst/>
              <a:gdLst/>
              <a:ahLst/>
              <a:cxnLst/>
              <a:rect l="l" t="t" r="r" b="b"/>
              <a:pathLst>
                <a:path w="503" h="524" extrusionOk="0">
                  <a:moveTo>
                    <a:pt x="251" y="0"/>
                  </a:moveTo>
                  <a:cubicBezTo>
                    <a:pt x="126" y="0"/>
                    <a:pt x="0" y="126"/>
                    <a:pt x="0" y="272"/>
                  </a:cubicBezTo>
                  <a:cubicBezTo>
                    <a:pt x="0" y="398"/>
                    <a:pt x="126" y="523"/>
                    <a:pt x="251" y="523"/>
                  </a:cubicBezTo>
                  <a:cubicBezTo>
                    <a:pt x="398" y="523"/>
                    <a:pt x="502" y="398"/>
                    <a:pt x="502" y="272"/>
                  </a:cubicBezTo>
                  <a:cubicBezTo>
                    <a:pt x="502"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7"/>
            <p:cNvSpPr/>
            <p:nvPr/>
          </p:nvSpPr>
          <p:spPr>
            <a:xfrm rot="-9236964">
              <a:off x="1503330" y="2266118"/>
              <a:ext cx="11399" cy="11399"/>
            </a:xfrm>
            <a:custGeom>
              <a:avLst/>
              <a:gdLst/>
              <a:ahLst/>
              <a:cxnLst/>
              <a:rect l="l" t="t" r="r" b="b"/>
              <a:pathLst>
                <a:path w="503" h="503" extrusionOk="0">
                  <a:moveTo>
                    <a:pt x="252" y="1"/>
                  </a:moveTo>
                  <a:cubicBezTo>
                    <a:pt x="105" y="1"/>
                    <a:pt x="1" y="126"/>
                    <a:pt x="1" y="252"/>
                  </a:cubicBezTo>
                  <a:cubicBezTo>
                    <a:pt x="1" y="398"/>
                    <a:pt x="105" y="503"/>
                    <a:pt x="252" y="503"/>
                  </a:cubicBezTo>
                  <a:cubicBezTo>
                    <a:pt x="377" y="503"/>
                    <a:pt x="503" y="398"/>
                    <a:pt x="503" y="252"/>
                  </a:cubicBezTo>
                  <a:cubicBezTo>
                    <a:pt x="503" y="12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7"/>
            <p:cNvSpPr/>
            <p:nvPr/>
          </p:nvSpPr>
          <p:spPr>
            <a:xfrm rot="-9236964">
              <a:off x="1553324" y="2284748"/>
              <a:ext cx="11399" cy="11399"/>
            </a:xfrm>
            <a:custGeom>
              <a:avLst/>
              <a:gdLst/>
              <a:ahLst/>
              <a:cxnLst/>
              <a:rect l="l" t="t" r="r" b="b"/>
              <a:pathLst>
                <a:path w="503" h="503" extrusionOk="0">
                  <a:moveTo>
                    <a:pt x="251" y="1"/>
                  </a:moveTo>
                  <a:cubicBezTo>
                    <a:pt x="126" y="1"/>
                    <a:pt x="0" y="105"/>
                    <a:pt x="0" y="252"/>
                  </a:cubicBezTo>
                  <a:cubicBezTo>
                    <a:pt x="0" y="398"/>
                    <a:pt x="126" y="503"/>
                    <a:pt x="251" y="503"/>
                  </a:cubicBezTo>
                  <a:cubicBezTo>
                    <a:pt x="398" y="503"/>
                    <a:pt x="502" y="398"/>
                    <a:pt x="502" y="252"/>
                  </a:cubicBezTo>
                  <a:cubicBezTo>
                    <a:pt x="502" y="105"/>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7"/>
            <p:cNvSpPr/>
            <p:nvPr/>
          </p:nvSpPr>
          <p:spPr>
            <a:xfrm rot="-9236964">
              <a:off x="1608287" y="2299477"/>
              <a:ext cx="11399" cy="11875"/>
            </a:xfrm>
            <a:custGeom>
              <a:avLst/>
              <a:gdLst/>
              <a:ahLst/>
              <a:cxnLst/>
              <a:rect l="l" t="t" r="r" b="b"/>
              <a:pathLst>
                <a:path w="503" h="524" extrusionOk="0">
                  <a:moveTo>
                    <a:pt x="251" y="0"/>
                  </a:moveTo>
                  <a:cubicBezTo>
                    <a:pt x="105" y="0"/>
                    <a:pt x="0" y="126"/>
                    <a:pt x="0" y="251"/>
                  </a:cubicBezTo>
                  <a:cubicBezTo>
                    <a:pt x="0" y="398"/>
                    <a:pt x="105" y="523"/>
                    <a:pt x="251" y="523"/>
                  </a:cubicBezTo>
                  <a:cubicBezTo>
                    <a:pt x="377" y="523"/>
                    <a:pt x="503" y="398"/>
                    <a:pt x="503" y="251"/>
                  </a:cubicBezTo>
                  <a:cubicBezTo>
                    <a:pt x="503"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7"/>
            <p:cNvSpPr/>
            <p:nvPr/>
          </p:nvSpPr>
          <p:spPr>
            <a:xfrm rot="-9236964">
              <a:off x="577510" y="2755553"/>
              <a:ext cx="14255" cy="14232"/>
            </a:xfrm>
            <a:custGeom>
              <a:avLst/>
              <a:gdLst/>
              <a:ahLst/>
              <a:cxnLst/>
              <a:rect l="l" t="t" r="r" b="b"/>
              <a:pathLst>
                <a:path w="629" h="628" extrusionOk="0">
                  <a:moveTo>
                    <a:pt x="315" y="0"/>
                  </a:moveTo>
                  <a:cubicBezTo>
                    <a:pt x="147" y="0"/>
                    <a:pt x="1" y="147"/>
                    <a:pt x="1" y="314"/>
                  </a:cubicBezTo>
                  <a:cubicBezTo>
                    <a:pt x="1" y="482"/>
                    <a:pt x="147" y="628"/>
                    <a:pt x="315" y="628"/>
                  </a:cubicBezTo>
                  <a:cubicBezTo>
                    <a:pt x="503" y="628"/>
                    <a:pt x="629" y="482"/>
                    <a:pt x="629" y="314"/>
                  </a:cubicBezTo>
                  <a:cubicBezTo>
                    <a:pt x="629" y="147"/>
                    <a:pt x="503" y="0"/>
                    <a:pt x="315"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7"/>
            <p:cNvSpPr/>
            <p:nvPr/>
          </p:nvSpPr>
          <p:spPr>
            <a:xfrm rot="-9236964">
              <a:off x="600260" y="2699298"/>
              <a:ext cx="11399" cy="11399"/>
            </a:xfrm>
            <a:custGeom>
              <a:avLst/>
              <a:gdLst/>
              <a:ahLst/>
              <a:cxnLst/>
              <a:rect l="l" t="t" r="r" b="b"/>
              <a:pathLst>
                <a:path w="503" h="503" extrusionOk="0">
                  <a:moveTo>
                    <a:pt x="252" y="0"/>
                  </a:moveTo>
                  <a:cubicBezTo>
                    <a:pt x="126" y="0"/>
                    <a:pt x="1" y="105"/>
                    <a:pt x="1" y="251"/>
                  </a:cubicBezTo>
                  <a:cubicBezTo>
                    <a:pt x="1" y="398"/>
                    <a:pt x="126" y="502"/>
                    <a:pt x="252" y="502"/>
                  </a:cubicBezTo>
                  <a:cubicBezTo>
                    <a:pt x="398" y="502"/>
                    <a:pt x="503" y="398"/>
                    <a:pt x="503" y="251"/>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7"/>
            <p:cNvSpPr/>
            <p:nvPr/>
          </p:nvSpPr>
          <p:spPr>
            <a:xfrm rot="-9236964">
              <a:off x="593471" y="2722894"/>
              <a:ext cx="11399" cy="11399"/>
            </a:xfrm>
            <a:custGeom>
              <a:avLst/>
              <a:gdLst/>
              <a:ahLst/>
              <a:cxnLst/>
              <a:rect l="l" t="t" r="r" b="b"/>
              <a:pathLst>
                <a:path w="503" h="503" extrusionOk="0">
                  <a:moveTo>
                    <a:pt x="251" y="0"/>
                  </a:moveTo>
                  <a:cubicBezTo>
                    <a:pt x="105" y="0"/>
                    <a:pt x="0" y="105"/>
                    <a:pt x="0" y="251"/>
                  </a:cubicBezTo>
                  <a:cubicBezTo>
                    <a:pt x="0" y="377"/>
                    <a:pt x="105" y="502"/>
                    <a:pt x="251" y="502"/>
                  </a:cubicBezTo>
                  <a:cubicBezTo>
                    <a:pt x="398" y="502"/>
                    <a:pt x="503" y="377"/>
                    <a:pt x="503" y="251"/>
                  </a:cubicBezTo>
                  <a:cubicBezTo>
                    <a:pt x="503"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7"/>
            <p:cNvSpPr/>
            <p:nvPr/>
          </p:nvSpPr>
          <p:spPr>
            <a:xfrm rot="-9236964">
              <a:off x="614561" y="2758556"/>
              <a:ext cx="11422" cy="11399"/>
            </a:xfrm>
            <a:custGeom>
              <a:avLst/>
              <a:gdLst/>
              <a:ahLst/>
              <a:cxnLst/>
              <a:rect l="l" t="t" r="r" b="b"/>
              <a:pathLst>
                <a:path w="504" h="503" extrusionOk="0">
                  <a:moveTo>
                    <a:pt x="252" y="1"/>
                  </a:moveTo>
                  <a:cubicBezTo>
                    <a:pt x="127" y="1"/>
                    <a:pt x="1" y="105"/>
                    <a:pt x="1" y="252"/>
                  </a:cubicBezTo>
                  <a:cubicBezTo>
                    <a:pt x="1" y="398"/>
                    <a:pt x="127" y="503"/>
                    <a:pt x="252" y="503"/>
                  </a:cubicBezTo>
                  <a:cubicBezTo>
                    <a:pt x="399" y="503"/>
                    <a:pt x="503" y="398"/>
                    <a:pt x="503" y="252"/>
                  </a:cubicBezTo>
                  <a:cubicBezTo>
                    <a:pt x="503" y="105"/>
                    <a:pt x="399"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7"/>
            <p:cNvSpPr/>
            <p:nvPr/>
          </p:nvSpPr>
          <p:spPr>
            <a:xfrm rot="-9236964">
              <a:off x="667236" y="2791159"/>
              <a:ext cx="11422" cy="11399"/>
            </a:xfrm>
            <a:custGeom>
              <a:avLst/>
              <a:gdLst/>
              <a:ahLst/>
              <a:cxnLst/>
              <a:rect l="l" t="t" r="r" b="b"/>
              <a:pathLst>
                <a:path w="504" h="503" extrusionOk="0">
                  <a:moveTo>
                    <a:pt x="252" y="1"/>
                  </a:moveTo>
                  <a:cubicBezTo>
                    <a:pt x="106" y="1"/>
                    <a:pt x="1" y="105"/>
                    <a:pt x="1" y="252"/>
                  </a:cubicBezTo>
                  <a:cubicBezTo>
                    <a:pt x="1" y="398"/>
                    <a:pt x="106" y="503"/>
                    <a:pt x="252" y="503"/>
                  </a:cubicBezTo>
                  <a:cubicBezTo>
                    <a:pt x="378" y="503"/>
                    <a:pt x="503" y="398"/>
                    <a:pt x="503" y="252"/>
                  </a:cubicBezTo>
                  <a:cubicBezTo>
                    <a:pt x="503" y="105"/>
                    <a:pt x="37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7"/>
            <p:cNvSpPr/>
            <p:nvPr/>
          </p:nvSpPr>
          <p:spPr>
            <a:xfrm rot="-9236964">
              <a:off x="643526" y="2771646"/>
              <a:ext cx="11399" cy="11399"/>
            </a:xfrm>
            <a:custGeom>
              <a:avLst/>
              <a:gdLst/>
              <a:ahLst/>
              <a:cxnLst/>
              <a:rect l="l" t="t" r="r" b="b"/>
              <a:pathLst>
                <a:path w="503" h="503" extrusionOk="0">
                  <a:moveTo>
                    <a:pt x="251" y="1"/>
                  </a:moveTo>
                  <a:cubicBezTo>
                    <a:pt x="126" y="1"/>
                    <a:pt x="0" y="105"/>
                    <a:pt x="0" y="252"/>
                  </a:cubicBezTo>
                  <a:cubicBezTo>
                    <a:pt x="0" y="377"/>
                    <a:pt x="126" y="503"/>
                    <a:pt x="251" y="503"/>
                  </a:cubicBezTo>
                  <a:cubicBezTo>
                    <a:pt x="398" y="503"/>
                    <a:pt x="502" y="377"/>
                    <a:pt x="502" y="252"/>
                  </a:cubicBezTo>
                  <a:cubicBezTo>
                    <a:pt x="502" y="105"/>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7"/>
            <p:cNvSpPr/>
            <p:nvPr/>
          </p:nvSpPr>
          <p:spPr>
            <a:xfrm rot="-9236964">
              <a:off x="704091" y="2785938"/>
              <a:ext cx="11422" cy="11399"/>
            </a:xfrm>
            <a:custGeom>
              <a:avLst/>
              <a:gdLst/>
              <a:ahLst/>
              <a:cxnLst/>
              <a:rect l="l" t="t" r="r" b="b"/>
              <a:pathLst>
                <a:path w="504" h="503" extrusionOk="0">
                  <a:moveTo>
                    <a:pt x="252" y="0"/>
                  </a:moveTo>
                  <a:cubicBezTo>
                    <a:pt x="105" y="0"/>
                    <a:pt x="1" y="126"/>
                    <a:pt x="1" y="251"/>
                  </a:cubicBezTo>
                  <a:cubicBezTo>
                    <a:pt x="1" y="398"/>
                    <a:pt x="105" y="503"/>
                    <a:pt x="252" y="503"/>
                  </a:cubicBezTo>
                  <a:cubicBezTo>
                    <a:pt x="377" y="503"/>
                    <a:pt x="503" y="398"/>
                    <a:pt x="503" y="251"/>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7"/>
            <p:cNvSpPr/>
            <p:nvPr/>
          </p:nvSpPr>
          <p:spPr>
            <a:xfrm rot="-9236964">
              <a:off x="701059" y="2754359"/>
              <a:ext cx="11399" cy="11399"/>
            </a:xfrm>
            <a:custGeom>
              <a:avLst/>
              <a:gdLst/>
              <a:ahLst/>
              <a:cxnLst/>
              <a:rect l="l" t="t" r="r" b="b"/>
              <a:pathLst>
                <a:path w="503" h="503" extrusionOk="0">
                  <a:moveTo>
                    <a:pt x="251" y="0"/>
                  </a:moveTo>
                  <a:cubicBezTo>
                    <a:pt x="105" y="0"/>
                    <a:pt x="0" y="105"/>
                    <a:pt x="0" y="251"/>
                  </a:cubicBezTo>
                  <a:cubicBezTo>
                    <a:pt x="0" y="398"/>
                    <a:pt x="105" y="502"/>
                    <a:pt x="251" y="502"/>
                  </a:cubicBezTo>
                  <a:cubicBezTo>
                    <a:pt x="377" y="502"/>
                    <a:pt x="502" y="398"/>
                    <a:pt x="502" y="251"/>
                  </a:cubicBezTo>
                  <a:cubicBezTo>
                    <a:pt x="502" y="105"/>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7"/>
            <p:cNvSpPr/>
            <p:nvPr/>
          </p:nvSpPr>
          <p:spPr>
            <a:xfrm rot="-9236964">
              <a:off x="739645" y="2730463"/>
              <a:ext cx="11399" cy="11422"/>
            </a:xfrm>
            <a:custGeom>
              <a:avLst/>
              <a:gdLst/>
              <a:ahLst/>
              <a:cxnLst/>
              <a:rect l="l" t="t" r="r" b="b"/>
              <a:pathLst>
                <a:path w="503" h="504" extrusionOk="0">
                  <a:moveTo>
                    <a:pt x="251" y="1"/>
                  </a:moveTo>
                  <a:cubicBezTo>
                    <a:pt x="105" y="1"/>
                    <a:pt x="0" y="126"/>
                    <a:pt x="0" y="252"/>
                  </a:cubicBezTo>
                  <a:cubicBezTo>
                    <a:pt x="0" y="398"/>
                    <a:pt x="105" y="503"/>
                    <a:pt x="251" y="503"/>
                  </a:cubicBezTo>
                  <a:cubicBezTo>
                    <a:pt x="377" y="503"/>
                    <a:pt x="502" y="398"/>
                    <a:pt x="502" y="252"/>
                  </a:cubicBezTo>
                  <a:cubicBezTo>
                    <a:pt x="502" y="126"/>
                    <a:pt x="377"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7"/>
            <p:cNvSpPr/>
            <p:nvPr/>
          </p:nvSpPr>
          <p:spPr>
            <a:xfrm rot="-9236964">
              <a:off x="724106" y="2699662"/>
              <a:ext cx="11399" cy="11399"/>
            </a:xfrm>
            <a:custGeom>
              <a:avLst/>
              <a:gdLst/>
              <a:ahLst/>
              <a:cxnLst/>
              <a:rect l="l" t="t" r="r" b="b"/>
              <a:pathLst>
                <a:path w="503" h="503" extrusionOk="0">
                  <a:moveTo>
                    <a:pt x="252" y="1"/>
                  </a:moveTo>
                  <a:cubicBezTo>
                    <a:pt x="105" y="1"/>
                    <a:pt x="1" y="126"/>
                    <a:pt x="1" y="252"/>
                  </a:cubicBezTo>
                  <a:cubicBezTo>
                    <a:pt x="1" y="398"/>
                    <a:pt x="105" y="503"/>
                    <a:pt x="252" y="503"/>
                  </a:cubicBezTo>
                  <a:cubicBezTo>
                    <a:pt x="377" y="503"/>
                    <a:pt x="503" y="398"/>
                    <a:pt x="503" y="252"/>
                  </a:cubicBezTo>
                  <a:cubicBezTo>
                    <a:pt x="503" y="12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7"/>
            <p:cNvSpPr/>
            <p:nvPr/>
          </p:nvSpPr>
          <p:spPr>
            <a:xfrm rot="-9236964">
              <a:off x="596672" y="2655850"/>
              <a:ext cx="11399" cy="11399"/>
            </a:xfrm>
            <a:custGeom>
              <a:avLst/>
              <a:gdLst/>
              <a:ahLst/>
              <a:cxnLst/>
              <a:rect l="l" t="t" r="r" b="b"/>
              <a:pathLst>
                <a:path w="503" h="503" extrusionOk="0">
                  <a:moveTo>
                    <a:pt x="251" y="0"/>
                  </a:moveTo>
                  <a:cubicBezTo>
                    <a:pt x="126" y="0"/>
                    <a:pt x="0" y="126"/>
                    <a:pt x="0" y="251"/>
                  </a:cubicBezTo>
                  <a:cubicBezTo>
                    <a:pt x="0" y="398"/>
                    <a:pt x="126" y="502"/>
                    <a:pt x="251" y="502"/>
                  </a:cubicBezTo>
                  <a:cubicBezTo>
                    <a:pt x="398" y="502"/>
                    <a:pt x="502" y="398"/>
                    <a:pt x="502" y="251"/>
                  </a:cubicBezTo>
                  <a:cubicBezTo>
                    <a:pt x="502"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7"/>
            <p:cNvSpPr/>
            <p:nvPr/>
          </p:nvSpPr>
          <p:spPr>
            <a:xfrm rot="-9236964">
              <a:off x="611731" y="2680109"/>
              <a:ext cx="11399" cy="11399"/>
            </a:xfrm>
            <a:custGeom>
              <a:avLst/>
              <a:gdLst/>
              <a:ahLst/>
              <a:cxnLst/>
              <a:rect l="l" t="t" r="r" b="b"/>
              <a:pathLst>
                <a:path w="503" h="503" extrusionOk="0">
                  <a:moveTo>
                    <a:pt x="251" y="1"/>
                  </a:moveTo>
                  <a:cubicBezTo>
                    <a:pt x="126" y="1"/>
                    <a:pt x="0" y="126"/>
                    <a:pt x="0" y="252"/>
                  </a:cubicBezTo>
                  <a:cubicBezTo>
                    <a:pt x="0" y="398"/>
                    <a:pt x="126" y="503"/>
                    <a:pt x="251" y="503"/>
                  </a:cubicBezTo>
                  <a:cubicBezTo>
                    <a:pt x="398" y="503"/>
                    <a:pt x="502" y="398"/>
                    <a:pt x="502" y="252"/>
                  </a:cubicBezTo>
                  <a:cubicBezTo>
                    <a:pt x="502" y="126"/>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7"/>
            <p:cNvSpPr/>
            <p:nvPr/>
          </p:nvSpPr>
          <p:spPr>
            <a:xfrm rot="-9236964">
              <a:off x="694255" y="2659220"/>
              <a:ext cx="11399" cy="11399"/>
            </a:xfrm>
            <a:custGeom>
              <a:avLst/>
              <a:gdLst/>
              <a:ahLst/>
              <a:cxnLst/>
              <a:rect l="l" t="t" r="r" b="b"/>
              <a:pathLst>
                <a:path w="503" h="503" extrusionOk="0">
                  <a:moveTo>
                    <a:pt x="252" y="1"/>
                  </a:moveTo>
                  <a:cubicBezTo>
                    <a:pt x="105" y="1"/>
                    <a:pt x="0" y="105"/>
                    <a:pt x="0" y="252"/>
                  </a:cubicBezTo>
                  <a:cubicBezTo>
                    <a:pt x="0" y="398"/>
                    <a:pt x="105" y="503"/>
                    <a:pt x="252" y="503"/>
                  </a:cubicBezTo>
                  <a:cubicBezTo>
                    <a:pt x="398" y="503"/>
                    <a:pt x="503" y="398"/>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7"/>
            <p:cNvSpPr/>
            <p:nvPr/>
          </p:nvSpPr>
          <p:spPr>
            <a:xfrm rot="-9236964">
              <a:off x="619723" y="2624890"/>
              <a:ext cx="11399" cy="11399"/>
            </a:xfrm>
            <a:custGeom>
              <a:avLst/>
              <a:gdLst/>
              <a:ahLst/>
              <a:cxnLst/>
              <a:rect l="l" t="t" r="r" b="b"/>
              <a:pathLst>
                <a:path w="503" h="503" extrusionOk="0">
                  <a:moveTo>
                    <a:pt x="251" y="0"/>
                  </a:moveTo>
                  <a:cubicBezTo>
                    <a:pt x="126" y="0"/>
                    <a:pt x="0" y="105"/>
                    <a:pt x="0" y="251"/>
                  </a:cubicBezTo>
                  <a:cubicBezTo>
                    <a:pt x="0" y="377"/>
                    <a:pt x="126" y="502"/>
                    <a:pt x="251" y="502"/>
                  </a:cubicBezTo>
                  <a:cubicBezTo>
                    <a:pt x="398" y="502"/>
                    <a:pt x="502" y="377"/>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7"/>
            <p:cNvSpPr/>
            <p:nvPr/>
          </p:nvSpPr>
          <p:spPr>
            <a:xfrm rot="-9236964">
              <a:off x="669101" y="2643749"/>
              <a:ext cx="11399" cy="11399"/>
            </a:xfrm>
            <a:custGeom>
              <a:avLst/>
              <a:gdLst/>
              <a:ahLst/>
              <a:cxnLst/>
              <a:rect l="l" t="t" r="r" b="b"/>
              <a:pathLst>
                <a:path w="503" h="503" extrusionOk="0">
                  <a:moveTo>
                    <a:pt x="252" y="0"/>
                  </a:moveTo>
                  <a:cubicBezTo>
                    <a:pt x="126" y="0"/>
                    <a:pt x="1" y="126"/>
                    <a:pt x="1" y="251"/>
                  </a:cubicBezTo>
                  <a:cubicBezTo>
                    <a:pt x="1" y="398"/>
                    <a:pt x="126" y="502"/>
                    <a:pt x="252" y="502"/>
                  </a:cubicBezTo>
                  <a:cubicBezTo>
                    <a:pt x="398" y="502"/>
                    <a:pt x="503" y="398"/>
                    <a:pt x="503" y="251"/>
                  </a:cubicBezTo>
                  <a:cubicBezTo>
                    <a:pt x="503"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7"/>
            <p:cNvSpPr/>
            <p:nvPr/>
          </p:nvSpPr>
          <p:spPr>
            <a:xfrm rot="-9236964">
              <a:off x="724586" y="2658732"/>
              <a:ext cx="11399" cy="11399"/>
            </a:xfrm>
            <a:custGeom>
              <a:avLst/>
              <a:gdLst/>
              <a:ahLst/>
              <a:cxnLst/>
              <a:rect l="l" t="t" r="r" b="b"/>
              <a:pathLst>
                <a:path w="503" h="503" extrusionOk="0">
                  <a:moveTo>
                    <a:pt x="252" y="1"/>
                  </a:moveTo>
                  <a:cubicBezTo>
                    <a:pt x="126" y="1"/>
                    <a:pt x="1" y="105"/>
                    <a:pt x="1" y="252"/>
                  </a:cubicBezTo>
                  <a:cubicBezTo>
                    <a:pt x="1" y="377"/>
                    <a:pt x="126" y="503"/>
                    <a:pt x="252" y="503"/>
                  </a:cubicBezTo>
                  <a:cubicBezTo>
                    <a:pt x="398" y="503"/>
                    <a:pt x="503" y="377"/>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7"/>
            <p:cNvSpPr/>
            <p:nvPr/>
          </p:nvSpPr>
          <p:spPr>
            <a:xfrm rot="-9236964">
              <a:off x="-1250785" y="2141256"/>
              <a:ext cx="14255" cy="14255"/>
            </a:xfrm>
            <a:custGeom>
              <a:avLst/>
              <a:gdLst/>
              <a:ahLst/>
              <a:cxnLst/>
              <a:rect l="l" t="t" r="r" b="b"/>
              <a:pathLst>
                <a:path w="629" h="629" extrusionOk="0">
                  <a:moveTo>
                    <a:pt x="315" y="1"/>
                  </a:moveTo>
                  <a:cubicBezTo>
                    <a:pt x="126" y="1"/>
                    <a:pt x="1" y="126"/>
                    <a:pt x="1" y="315"/>
                  </a:cubicBezTo>
                  <a:cubicBezTo>
                    <a:pt x="1" y="482"/>
                    <a:pt x="126" y="628"/>
                    <a:pt x="315" y="628"/>
                  </a:cubicBezTo>
                  <a:cubicBezTo>
                    <a:pt x="482" y="628"/>
                    <a:pt x="629" y="482"/>
                    <a:pt x="629" y="315"/>
                  </a:cubicBezTo>
                  <a:cubicBezTo>
                    <a:pt x="629" y="126"/>
                    <a:pt x="482" y="1"/>
                    <a:pt x="315"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7"/>
            <p:cNvSpPr/>
            <p:nvPr/>
          </p:nvSpPr>
          <p:spPr>
            <a:xfrm rot="-9236964">
              <a:off x="-1202209" y="2103447"/>
              <a:ext cx="11399" cy="11399"/>
            </a:xfrm>
            <a:custGeom>
              <a:avLst/>
              <a:gdLst/>
              <a:ahLst/>
              <a:cxnLst/>
              <a:rect l="l" t="t" r="r" b="b"/>
              <a:pathLst>
                <a:path w="503" h="503" extrusionOk="0">
                  <a:moveTo>
                    <a:pt x="252" y="0"/>
                  </a:moveTo>
                  <a:cubicBezTo>
                    <a:pt x="105" y="0"/>
                    <a:pt x="1" y="126"/>
                    <a:pt x="1" y="252"/>
                  </a:cubicBezTo>
                  <a:cubicBezTo>
                    <a:pt x="1" y="398"/>
                    <a:pt x="105" y="503"/>
                    <a:pt x="252" y="503"/>
                  </a:cubicBezTo>
                  <a:cubicBezTo>
                    <a:pt x="398" y="503"/>
                    <a:pt x="503" y="398"/>
                    <a:pt x="503" y="252"/>
                  </a:cubicBezTo>
                  <a:cubicBezTo>
                    <a:pt x="503"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7"/>
            <p:cNvSpPr/>
            <p:nvPr/>
          </p:nvSpPr>
          <p:spPr>
            <a:xfrm rot="-9236964">
              <a:off x="-1219657" y="2120775"/>
              <a:ext cx="11399" cy="11399"/>
            </a:xfrm>
            <a:custGeom>
              <a:avLst/>
              <a:gdLst/>
              <a:ahLst/>
              <a:cxnLst/>
              <a:rect l="l" t="t" r="r" b="b"/>
              <a:pathLst>
                <a:path w="503" h="503" extrusionOk="0">
                  <a:moveTo>
                    <a:pt x="251" y="0"/>
                  </a:moveTo>
                  <a:cubicBezTo>
                    <a:pt x="126" y="0"/>
                    <a:pt x="0" y="105"/>
                    <a:pt x="0" y="251"/>
                  </a:cubicBezTo>
                  <a:cubicBezTo>
                    <a:pt x="0" y="398"/>
                    <a:pt x="126" y="502"/>
                    <a:pt x="251" y="502"/>
                  </a:cubicBezTo>
                  <a:cubicBezTo>
                    <a:pt x="398" y="502"/>
                    <a:pt x="503" y="398"/>
                    <a:pt x="503" y="251"/>
                  </a:cubicBezTo>
                  <a:cubicBezTo>
                    <a:pt x="503"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7"/>
            <p:cNvSpPr/>
            <p:nvPr/>
          </p:nvSpPr>
          <p:spPr>
            <a:xfrm rot="-9236964">
              <a:off x="-1219281" y="2162123"/>
              <a:ext cx="11399" cy="11399"/>
            </a:xfrm>
            <a:custGeom>
              <a:avLst/>
              <a:gdLst/>
              <a:ahLst/>
              <a:cxnLst/>
              <a:rect l="l" t="t" r="r" b="b"/>
              <a:pathLst>
                <a:path w="503" h="503" extrusionOk="0">
                  <a:moveTo>
                    <a:pt x="251" y="0"/>
                  </a:moveTo>
                  <a:cubicBezTo>
                    <a:pt x="126" y="0"/>
                    <a:pt x="0" y="126"/>
                    <a:pt x="0" y="251"/>
                  </a:cubicBezTo>
                  <a:cubicBezTo>
                    <a:pt x="0" y="398"/>
                    <a:pt x="126" y="502"/>
                    <a:pt x="251" y="502"/>
                  </a:cubicBezTo>
                  <a:cubicBezTo>
                    <a:pt x="398" y="502"/>
                    <a:pt x="503" y="398"/>
                    <a:pt x="503" y="251"/>
                  </a:cubicBezTo>
                  <a:cubicBezTo>
                    <a:pt x="503"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7"/>
            <p:cNvSpPr/>
            <p:nvPr/>
          </p:nvSpPr>
          <p:spPr>
            <a:xfrm rot="-9236964">
              <a:off x="-1189947" y="2216566"/>
              <a:ext cx="11399" cy="11422"/>
            </a:xfrm>
            <a:custGeom>
              <a:avLst/>
              <a:gdLst/>
              <a:ahLst/>
              <a:cxnLst/>
              <a:rect l="l" t="t" r="r" b="b"/>
              <a:pathLst>
                <a:path w="503" h="504" extrusionOk="0">
                  <a:moveTo>
                    <a:pt x="252" y="1"/>
                  </a:moveTo>
                  <a:cubicBezTo>
                    <a:pt x="105" y="1"/>
                    <a:pt x="0" y="106"/>
                    <a:pt x="0" y="252"/>
                  </a:cubicBezTo>
                  <a:cubicBezTo>
                    <a:pt x="0" y="399"/>
                    <a:pt x="105" y="503"/>
                    <a:pt x="252" y="503"/>
                  </a:cubicBezTo>
                  <a:cubicBezTo>
                    <a:pt x="377" y="503"/>
                    <a:pt x="503" y="399"/>
                    <a:pt x="503" y="252"/>
                  </a:cubicBezTo>
                  <a:cubicBezTo>
                    <a:pt x="503" y="10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7"/>
            <p:cNvSpPr/>
            <p:nvPr/>
          </p:nvSpPr>
          <p:spPr>
            <a:xfrm rot="-9236964">
              <a:off x="-1200824" y="2188049"/>
              <a:ext cx="11422" cy="11399"/>
            </a:xfrm>
            <a:custGeom>
              <a:avLst/>
              <a:gdLst/>
              <a:ahLst/>
              <a:cxnLst/>
              <a:rect l="l" t="t" r="r" b="b"/>
              <a:pathLst>
                <a:path w="504" h="503" extrusionOk="0">
                  <a:moveTo>
                    <a:pt x="252" y="1"/>
                  </a:moveTo>
                  <a:cubicBezTo>
                    <a:pt x="126" y="1"/>
                    <a:pt x="1" y="126"/>
                    <a:pt x="1" y="252"/>
                  </a:cubicBezTo>
                  <a:cubicBezTo>
                    <a:pt x="1" y="398"/>
                    <a:pt x="126" y="503"/>
                    <a:pt x="252" y="503"/>
                  </a:cubicBezTo>
                  <a:cubicBezTo>
                    <a:pt x="398" y="503"/>
                    <a:pt x="503" y="398"/>
                    <a:pt x="503" y="252"/>
                  </a:cubicBezTo>
                  <a:cubicBezTo>
                    <a:pt x="503" y="12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7"/>
            <p:cNvSpPr/>
            <p:nvPr/>
          </p:nvSpPr>
          <p:spPr>
            <a:xfrm rot="-9236964">
              <a:off x="-1155041" y="2230470"/>
              <a:ext cx="11399" cy="11399"/>
            </a:xfrm>
            <a:custGeom>
              <a:avLst/>
              <a:gdLst/>
              <a:ahLst/>
              <a:cxnLst/>
              <a:rect l="l" t="t" r="r" b="b"/>
              <a:pathLst>
                <a:path w="503" h="503" extrusionOk="0">
                  <a:moveTo>
                    <a:pt x="252" y="1"/>
                  </a:moveTo>
                  <a:cubicBezTo>
                    <a:pt x="105" y="1"/>
                    <a:pt x="0" y="105"/>
                    <a:pt x="0" y="252"/>
                  </a:cubicBezTo>
                  <a:cubicBezTo>
                    <a:pt x="0" y="398"/>
                    <a:pt x="105" y="503"/>
                    <a:pt x="252" y="503"/>
                  </a:cubicBezTo>
                  <a:cubicBezTo>
                    <a:pt x="398" y="503"/>
                    <a:pt x="503" y="398"/>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7"/>
            <p:cNvSpPr/>
            <p:nvPr/>
          </p:nvSpPr>
          <p:spPr>
            <a:xfrm rot="-9236964">
              <a:off x="-1142051" y="2201481"/>
              <a:ext cx="11399" cy="11875"/>
            </a:xfrm>
            <a:custGeom>
              <a:avLst/>
              <a:gdLst/>
              <a:ahLst/>
              <a:cxnLst/>
              <a:rect l="l" t="t" r="r" b="b"/>
              <a:pathLst>
                <a:path w="503" h="524" extrusionOk="0">
                  <a:moveTo>
                    <a:pt x="251" y="0"/>
                  </a:moveTo>
                  <a:cubicBezTo>
                    <a:pt x="105" y="0"/>
                    <a:pt x="0" y="126"/>
                    <a:pt x="0" y="252"/>
                  </a:cubicBezTo>
                  <a:cubicBezTo>
                    <a:pt x="0" y="398"/>
                    <a:pt x="105" y="524"/>
                    <a:pt x="251" y="524"/>
                  </a:cubicBezTo>
                  <a:cubicBezTo>
                    <a:pt x="398" y="524"/>
                    <a:pt x="503" y="398"/>
                    <a:pt x="503" y="252"/>
                  </a:cubicBezTo>
                  <a:cubicBezTo>
                    <a:pt x="503"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7"/>
            <p:cNvSpPr/>
            <p:nvPr/>
          </p:nvSpPr>
          <p:spPr>
            <a:xfrm rot="-9236964">
              <a:off x="-1096356" y="2200026"/>
              <a:ext cx="11399" cy="11422"/>
            </a:xfrm>
            <a:custGeom>
              <a:avLst/>
              <a:gdLst/>
              <a:ahLst/>
              <a:cxnLst/>
              <a:rect l="l" t="t" r="r" b="b"/>
              <a:pathLst>
                <a:path w="503" h="504" extrusionOk="0">
                  <a:moveTo>
                    <a:pt x="252" y="1"/>
                  </a:moveTo>
                  <a:cubicBezTo>
                    <a:pt x="126" y="1"/>
                    <a:pt x="1" y="106"/>
                    <a:pt x="1" y="252"/>
                  </a:cubicBezTo>
                  <a:cubicBezTo>
                    <a:pt x="1" y="378"/>
                    <a:pt x="126" y="503"/>
                    <a:pt x="252" y="503"/>
                  </a:cubicBezTo>
                  <a:cubicBezTo>
                    <a:pt x="398" y="503"/>
                    <a:pt x="503" y="378"/>
                    <a:pt x="503" y="252"/>
                  </a:cubicBezTo>
                  <a:cubicBezTo>
                    <a:pt x="503" y="10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7"/>
            <p:cNvSpPr/>
            <p:nvPr/>
          </p:nvSpPr>
          <p:spPr>
            <a:xfrm rot="-9236964">
              <a:off x="-1094874" y="2165437"/>
              <a:ext cx="11399" cy="11875"/>
            </a:xfrm>
            <a:custGeom>
              <a:avLst/>
              <a:gdLst/>
              <a:ahLst/>
              <a:cxnLst/>
              <a:rect l="l" t="t" r="r" b="b"/>
              <a:pathLst>
                <a:path w="503" h="524" extrusionOk="0">
                  <a:moveTo>
                    <a:pt x="252" y="1"/>
                  </a:moveTo>
                  <a:cubicBezTo>
                    <a:pt x="105" y="1"/>
                    <a:pt x="1" y="126"/>
                    <a:pt x="1" y="273"/>
                  </a:cubicBezTo>
                  <a:cubicBezTo>
                    <a:pt x="1" y="398"/>
                    <a:pt x="105" y="524"/>
                    <a:pt x="252" y="524"/>
                  </a:cubicBezTo>
                  <a:cubicBezTo>
                    <a:pt x="377" y="524"/>
                    <a:pt x="503" y="398"/>
                    <a:pt x="503" y="273"/>
                  </a:cubicBezTo>
                  <a:cubicBezTo>
                    <a:pt x="503" y="12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7"/>
            <p:cNvSpPr/>
            <p:nvPr/>
          </p:nvSpPr>
          <p:spPr>
            <a:xfrm rot="-9236964">
              <a:off x="-1183483" y="2064043"/>
              <a:ext cx="11399" cy="11399"/>
            </a:xfrm>
            <a:custGeom>
              <a:avLst/>
              <a:gdLst/>
              <a:ahLst/>
              <a:cxnLst/>
              <a:rect l="l" t="t" r="r" b="b"/>
              <a:pathLst>
                <a:path w="503" h="503" extrusionOk="0">
                  <a:moveTo>
                    <a:pt x="252" y="0"/>
                  </a:moveTo>
                  <a:cubicBezTo>
                    <a:pt x="105" y="0"/>
                    <a:pt x="1" y="126"/>
                    <a:pt x="1" y="252"/>
                  </a:cubicBezTo>
                  <a:cubicBezTo>
                    <a:pt x="1" y="398"/>
                    <a:pt x="105" y="503"/>
                    <a:pt x="252" y="503"/>
                  </a:cubicBezTo>
                  <a:cubicBezTo>
                    <a:pt x="398" y="503"/>
                    <a:pt x="503" y="398"/>
                    <a:pt x="503" y="252"/>
                  </a:cubicBezTo>
                  <a:cubicBezTo>
                    <a:pt x="503"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7"/>
            <p:cNvSpPr/>
            <p:nvPr/>
          </p:nvSpPr>
          <p:spPr>
            <a:xfrm rot="-9236964">
              <a:off x="-1182586" y="2092454"/>
              <a:ext cx="11399" cy="11399"/>
            </a:xfrm>
            <a:custGeom>
              <a:avLst/>
              <a:gdLst/>
              <a:ahLst/>
              <a:cxnLst/>
              <a:rect l="l" t="t" r="r" b="b"/>
              <a:pathLst>
                <a:path w="503" h="503" extrusionOk="0">
                  <a:moveTo>
                    <a:pt x="252" y="0"/>
                  </a:moveTo>
                  <a:cubicBezTo>
                    <a:pt x="105" y="0"/>
                    <a:pt x="1" y="105"/>
                    <a:pt x="1" y="252"/>
                  </a:cubicBezTo>
                  <a:cubicBezTo>
                    <a:pt x="1" y="398"/>
                    <a:pt x="105" y="503"/>
                    <a:pt x="252" y="503"/>
                  </a:cubicBezTo>
                  <a:cubicBezTo>
                    <a:pt x="398" y="503"/>
                    <a:pt x="503" y="398"/>
                    <a:pt x="503" y="252"/>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7"/>
            <p:cNvSpPr/>
            <p:nvPr/>
          </p:nvSpPr>
          <p:spPr>
            <a:xfrm rot="-9236964">
              <a:off x="-1101103" y="2115861"/>
              <a:ext cx="12351" cy="11422"/>
            </a:xfrm>
            <a:custGeom>
              <a:avLst/>
              <a:gdLst/>
              <a:ahLst/>
              <a:cxnLst/>
              <a:rect l="l" t="t" r="r" b="b"/>
              <a:pathLst>
                <a:path w="545" h="504" extrusionOk="0">
                  <a:moveTo>
                    <a:pt x="268" y="0"/>
                  </a:moveTo>
                  <a:cubicBezTo>
                    <a:pt x="162" y="0"/>
                    <a:pt x="56" y="78"/>
                    <a:pt x="21" y="199"/>
                  </a:cubicBezTo>
                  <a:cubicBezTo>
                    <a:pt x="0" y="325"/>
                    <a:pt x="84" y="471"/>
                    <a:pt x="210" y="492"/>
                  </a:cubicBezTo>
                  <a:cubicBezTo>
                    <a:pt x="236" y="500"/>
                    <a:pt x="261" y="503"/>
                    <a:pt x="285" y="503"/>
                  </a:cubicBezTo>
                  <a:cubicBezTo>
                    <a:pt x="398" y="503"/>
                    <a:pt x="489" y="428"/>
                    <a:pt x="523" y="325"/>
                  </a:cubicBezTo>
                  <a:cubicBezTo>
                    <a:pt x="544" y="178"/>
                    <a:pt x="461" y="53"/>
                    <a:pt x="335" y="11"/>
                  </a:cubicBezTo>
                  <a:cubicBezTo>
                    <a:pt x="313" y="4"/>
                    <a:pt x="291" y="0"/>
                    <a:pt x="268"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7"/>
            <p:cNvSpPr/>
            <p:nvPr/>
          </p:nvSpPr>
          <p:spPr>
            <a:xfrm rot="-9236964">
              <a:off x="-1148449" y="2048565"/>
              <a:ext cx="11875" cy="11399"/>
            </a:xfrm>
            <a:custGeom>
              <a:avLst/>
              <a:gdLst/>
              <a:ahLst/>
              <a:cxnLst/>
              <a:rect l="l" t="t" r="r" b="b"/>
              <a:pathLst>
                <a:path w="524" h="503" extrusionOk="0">
                  <a:moveTo>
                    <a:pt x="252" y="1"/>
                  </a:moveTo>
                  <a:cubicBezTo>
                    <a:pt x="126" y="1"/>
                    <a:pt x="1" y="105"/>
                    <a:pt x="1" y="252"/>
                  </a:cubicBezTo>
                  <a:cubicBezTo>
                    <a:pt x="1" y="377"/>
                    <a:pt x="126" y="503"/>
                    <a:pt x="252" y="503"/>
                  </a:cubicBezTo>
                  <a:cubicBezTo>
                    <a:pt x="398" y="503"/>
                    <a:pt x="524" y="377"/>
                    <a:pt x="524" y="252"/>
                  </a:cubicBezTo>
                  <a:cubicBezTo>
                    <a:pt x="524"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7"/>
            <p:cNvSpPr/>
            <p:nvPr/>
          </p:nvSpPr>
          <p:spPr>
            <a:xfrm rot="-9236964">
              <a:off x="-1114755" y="2089709"/>
              <a:ext cx="11399" cy="11399"/>
            </a:xfrm>
            <a:custGeom>
              <a:avLst/>
              <a:gdLst/>
              <a:ahLst/>
              <a:cxnLst/>
              <a:rect l="l" t="t" r="r" b="b"/>
              <a:pathLst>
                <a:path w="503" h="503" extrusionOk="0">
                  <a:moveTo>
                    <a:pt x="251" y="0"/>
                  </a:moveTo>
                  <a:cubicBezTo>
                    <a:pt x="105" y="0"/>
                    <a:pt x="0" y="126"/>
                    <a:pt x="0" y="251"/>
                  </a:cubicBezTo>
                  <a:cubicBezTo>
                    <a:pt x="0" y="398"/>
                    <a:pt x="105" y="502"/>
                    <a:pt x="251" y="502"/>
                  </a:cubicBezTo>
                  <a:cubicBezTo>
                    <a:pt x="377" y="502"/>
                    <a:pt x="503" y="398"/>
                    <a:pt x="503" y="251"/>
                  </a:cubicBezTo>
                  <a:cubicBezTo>
                    <a:pt x="503"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7"/>
            <p:cNvSpPr/>
            <p:nvPr/>
          </p:nvSpPr>
          <p:spPr>
            <a:xfrm rot="-9236964">
              <a:off x="-1074418" y="2130031"/>
              <a:ext cx="11399" cy="11875"/>
            </a:xfrm>
            <a:custGeom>
              <a:avLst/>
              <a:gdLst/>
              <a:ahLst/>
              <a:cxnLst/>
              <a:rect l="l" t="t" r="r" b="b"/>
              <a:pathLst>
                <a:path w="503" h="524" extrusionOk="0">
                  <a:moveTo>
                    <a:pt x="251" y="0"/>
                  </a:moveTo>
                  <a:cubicBezTo>
                    <a:pt x="105" y="0"/>
                    <a:pt x="0" y="126"/>
                    <a:pt x="0" y="272"/>
                  </a:cubicBezTo>
                  <a:cubicBezTo>
                    <a:pt x="0" y="398"/>
                    <a:pt x="105" y="523"/>
                    <a:pt x="251" y="523"/>
                  </a:cubicBezTo>
                  <a:cubicBezTo>
                    <a:pt x="377" y="523"/>
                    <a:pt x="502" y="398"/>
                    <a:pt x="502" y="272"/>
                  </a:cubicBezTo>
                  <a:cubicBezTo>
                    <a:pt x="502"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7"/>
            <p:cNvSpPr/>
            <p:nvPr/>
          </p:nvSpPr>
          <p:spPr>
            <a:xfrm rot="-9236964">
              <a:off x="726863" y="1663238"/>
              <a:ext cx="168812" cy="158999"/>
            </a:xfrm>
            <a:custGeom>
              <a:avLst/>
              <a:gdLst/>
              <a:ahLst/>
              <a:cxnLst/>
              <a:rect l="l" t="t" r="r" b="b"/>
              <a:pathLst>
                <a:path w="7449" h="7016" extrusionOk="0">
                  <a:moveTo>
                    <a:pt x="6025" y="1"/>
                  </a:moveTo>
                  <a:cubicBezTo>
                    <a:pt x="5957" y="1"/>
                    <a:pt x="5897" y="42"/>
                    <a:pt x="5880" y="111"/>
                  </a:cubicBezTo>
                  <a:cubicBezTo>
                    <a:pt x="5733" y="780"/>
                    <a:pt x="4854" y="1764"/>
                    <a:pt x="4268" y="2371"/>
                  </a:cubicBezTo>
                  <a:cubicBezTo>
                    <a:pt x="4520" y="1617"/>
                    <a:pt x="4645" y="864"/>
                    <a:pt x="4666" y="822"/>
                  </a:cubicBezTo>
                  <a:cubicBezTo>
                    <a:pt x="4666" y="739"/>
                    <a:pt x="4624" y="655"/>
                    <a:pt x="4540" y="634"/>
                  </a:cubicBezTo>
                  <a:cubicBezTo>
                    <a:pt x="4457" y="634"/>
                    <a:pt x="4394" y="676"/>
                    <a:pt x="4373" y="760"/>
                  </a:cubicBezTo>
                  <a:cubicBezTo>
                    <a:pt x="4373" y="780"/>
                    <a:pt x="4206" y="1638"/>
                    <a:pt x="3955" y="2413"/>
                  </a:cubicBezTo>
                  <a:cubicBezTo>
                    <a:pt x="3913" y="2392"/>
                    <a:pt x="3871" y="2392"/>
                    <a:pt x="3829" y="2371"/>
                  </a:cubicBezTo>
                  <a:cubicBezTo>
                    <a:pt x="3766" y="1868"/>
                    <a:pt x="3620" y="1262"/>
                    <a:pt x="3327" y="739"/>
                  </a:cubicBezTo>
                  <a:cubicBezTo>
                    <a:pt x="3299" y="683"/>
                    <a:pt x="3252" y="655"/>
                    <a:pt x="3200" y="655"/>
                  </a:cubicBezTo>
                  <a:cubicBezTo>
                    <a:pt x="3173" y="655"/>
                    <a:pt x="3146" y="662"/>
                    <a:pt x="3118" y="676"/>
                  </a:cubicBezTo>
                  <a:cubicBezTo>
                    <a:pt x="3055" y="718"/>
                    <a:pt x="3034" y="801"/>
                    <a:pt x="3076" y="864"/>
                  </a:cubicBezTo>
                  <a:cubicBezTo>
                    <a:pt x="3327" y="1324"/>
                    <a:pt x="3452" y="1868"/>
                    <a:pt x="3536" y="2329"/>
                  </a:cubicBezTo>
                  <a:cubicBezTo>
                    <a:pt x="3432" y="2329"/>
                    <a:pt x="3327" y="2329"/>
                    <a:pt x="3222" y="2371"/>
                  </a:cubicBezTo>
                  <a:cubicBezTo>
                    <a:pt x="2741" y="1136"/>
                    <a:pt x="2009" y="425"/>
                    <a:pt x="1967" y="383"/>
                  </a:cubicBezTo>
                  <a:cubicBezTo>
                    <a:pt x="1946" y="352"/>
                    <a:pt x="1909" y="336"/>
                    <a:pt x="1870" y="336"/>
                  </a:cubicBezTo>
                  <a:cubicBezTo>
                    <a:pt x="1831" y="336"/>
                    <a:pt x="1789" y="352"/>
                    <a:pt x="1758" y="383"/>
                  </a:cubicBezTo>
                  <a:cubicBezTo>
                    <a:pt x="1716" y="446"/>
                    <a:pt x="1716" y="550"/>
                    <a:pt x="1779" y="592"/>
                  </a:cubicBezTo>
                  <a:cubicBezTo>
                    <a:pt x="1779" y="613"/>
                    <a:pt x="2490" y="1283"/>
                    <a:pt x="2950" y="2454"/>
                  </a:cubicBezTo>
                  <a:cubicBezTo>
                    <a:pt x="2929" y="2454"/>
                    <a:pt x="2908" y="2475"/>
                    <a:pt x="2908" y="2475"/>
                  </a:cubicBezTo>
                  <a:cubicBezTo>
                    <a:pt x="2155" y="1638"/>
                    <a:pt x="628" y="1304"/>
                    <a:pt x="544" y="1283"/>
                  </a:cubicBezTo>
                  <a:cubicBezTo>
                    <a:pt x="530" y="1279"/>
                    <a:pt x="515" y="1277"/>
                    <a:pt x="501" y="1277"/>
                  </a:cubicBezTo>
                  <a:cubicBezTo>
                    <a:pt x="434" y="1277"/>
                    <a:pt x="377" y="1318"/>
                    <a:pt x="377" y="1387"/>
                  </a:cubicBezTo>
                  <a:cubicBezTo>
                    <a:pt x="356" y="1471"/>
                    <a:pt x="398" y="1555"/>
                    <a:pt x="481" y="1555"/>
                  </a:cubicBezTo>
                  <a:cubicBezTo>
                    <a:pt x="502" y="1576"/>
                    <a:pt x="1967" y="1910"/>
                    <a:pt x="2657" y="2643"/>
                  </a:cubicBezTo>
                  <a:cubicBezTo>
                    <a:pt x="2532" y="2768"/>
                    <a:pt x="2427" y="2915"/>
                    <a:pt x="2343" y="3061"/>
                  </a:cubicBezTo>
                  <a:cubicBezTo>
                    <a:pt x="1988" y="2915"/>
                    <a:pt x="1611" y="2685"/>
                    <a:pt x="1339" y="2517"/>
                  </a:cubicBezTo>
                  <a:cubicBezTo>
                    <a:pt x="1310" y="2502"/>
                    <a:pt x="1280" y="2495"/>
                    <a:pt x="1252" y="2495"/>
                  </a:cubicBezTo>
                  <a:cubicBezTo>
                    <a:pt x="1201" y="2495"/>
                    <a:pt x="1157" y="2518"/>
                    <a:pt x="1130" y="2559"/>
                  </a:cubicBezTo>
                  <a:cubicBezTo>
                    <a:pt x="1088" y="2622"/>
                    <a:pt x="1109" y="2726"/>
                    <a:pt x="1172" y="2768"/>
                  </a:cubicBezTo>
                  <a:cubicBezTo>
                    <a:pt x="1255" y="2810"/>
                    <a:pt x="1716" y="3103"/>
                    <a:pt x="2197" y="3312"/>
                  </a:cubicBezTo>
                  <a:cubicBezTo>
                    <a:pt x="1172" y="3563"/>
                    <a:pt x="147" y="4128"/>
                    <a:pt x="105" y="4149"/>
                  </a:cubicBezTo>
                  <a:cubicBezTo>
                    <a:pt x="21" y="4191"/>
                    <a:pt x="0" y="4296"/>
                    <a:pt x="42" y="4358"/>
                  </a:cubicBezTo>
                  <a:cubicBezTo>
                    <a:pt x="73" y="4405"/>
                    <a:pt x="116" y="4429"/>
                    <a:pt x="163" y="4429"/>
                  </a:cubicBezTo>
                  <a:cubicBezTo>
                    <a:pt x="178" y="4429"/>
                    <a:pt x="194" y="4426"/>
                    <a:pt x="209" y="4421"/>
                  </a:cubicBezTo>
                  <a:lnTo>
                    <a:pt x="230" y="4421"/>
                  </a:lnTo>
                  <a:cubicBezTo>
                    <a:pt x="251" y="4400"/>
                    <a:pt x="1235" y="3856"/>
                    <a:pt x="2239" y="3626"/>
                  </a:cubicBezTo>
                  <a:cubicBezTo>
                    <a:pt x="2239" y="3731"/>
                    <a:pt x="2239" y="3835"/>
                    <a:pt x="2281" y="3940"/>
                  </a:cubicBezTo>
                  <a:cubicBezTo>
                    <a:pt x="2281" y="3982"/>
                    <a:pt x="2302" y="4024"/>
                    <a:pt x="2323" y="4045"/>
                  </a:cubicBezTo>
                  <a:cubicBezTo>
                    <a:pt x="1799" y="4463"/>
                    <a:pt x="1339" y="4923"/>
                    <a:pt x="1235" y="5112"/>
                  </a:cubicBezTo>
                  <a:cubicBezTo>
                    <a:pt x="1214" y="5195"/>
                    <a:pt x="1235" y="5279"/>
                    <a:pt x="1318" y="5321"/>
                  </a:cubicBezTo>
                  <a:cubicBezTo>
                    <a:pt x="1329" y="5331"/>
                    <a:pt x="1344" y="5337"/>
                    <a:pt x="1363" y="5337"/>
                  </a:cubicBezTo>
                  <a:cubicBezTo>
                    <a:pt x="1381" y="5337"/>
                    <a:pt x="1402" y="5331"/>
                    <a:pt x="1423" y="5321"/>
                  </a:cubicBezTo>
                  <a:cubicBezTo>
                    <a:pt x="1444" y="5321"/>
                    <a:pt x="1486" y="5279"/>
                    <a:pt x="1507" y="5258"/>
                  </a:cubicBezTo>
                  <a:cubicBezTo>
                    <a:pt x="1590" y="5070"/>
                    <a:pt x="2009" y="4672"/>
                    <a:pt x="2469" y="4317"/>
                  </a:cubicBezTo>
                  <a:cubicBezTo>
                    <a:pt x="2553" y="4442"/>
                    <a:pt x="2657" y="4547"/>
                    <a:pt x="2762" y="4630"/>
                  </a:cubicBezTo>
                  <a:cubicBezTo>
                    <a:pt x="2323" y="5342"/>
                    <a:pt x="2009" y="6534"/>
                    <a:pt x="1946" y="6848"/>
                  </a:cubicBezTo>
                  <a:cubicBezTo>
                    <a:pt x="1925" y="6911"/>
                    <a:pt x="1967" y="6995"/>
                    <a:pt x="2051" y="7016"/>
                  </a:cubicBezTo>
                  <a:lnTo>
                    <a:pt x="2134" y="7016"/>
                  </a:lnTo>
                  <a:cubicBezTo>
                    <a:pt x="2176" y="6995"/>
                    <a:pt x="2218" y="6953"/>
                    <a:pt x="2239" y="6911"/>
                  </a:cubicBezTo>
                  <a:cubicBezTo>
                    <a:pt x="2385" y="6242"/>
                    <a:pt x="2699" y="5300"/>
                    <a:pt x="3034" y="4756"/>
                  </a:cubicBezTo>
                  <a:cubicBezTo>
                    <a:pt x="3076" y="4777"/>
                    <a:pt x="3118" y="4798"/>
                    <a:pt x="3180" y="4819"/>
                  </a:cubicBezTo>
                  <a:cubicBezTo>
                    <a:pt x="3055" y="5279"/>
                    <a:pt x="2971" y="5844"/>
                    <a:pt x="3201" y="6304"/>
                  </a:cubicBezTo>
                  <a:cubicBezTo>
                    <a:pt x="3217" y="6366"/>
                    <a:pt x="3266" y="6404"/>
                    <a:pt x="3324" y="6404"/>
                  </a:cubicBezTo>
                  <a:cubicBezTo>
                    <a:pt x="3345" y="6404"/>
                    <a:pt x="3367" y="6399"/>
                    <a:pt x="3390" y="6388"/>
                  </a:cubicBezTo>
                  <a:cubicBezTo>
                    <a:pt x="3473" y="6346"/>
                    <a:pt x="3494" y="6262"/>
                    <a:pt x="3473" y="6200"/>
                  </a:cubicBezTo>
                  <a:cubicBezTo>
                    <a:pt x="3285" y="5781"/>
                    <a:pt x="3348" y="5279"/>
                    <a:pt x="3473" y="4861"/>
                  </a:cubicBezTo>
                  <a:lnTo>
                    <a:pt x="3515" y="4861"/>
                  </a:lnTo>
                  <a:cubicBezTo>
                    <a:pt x="3599" y="5363"/>
                    <a:pt x="3871" y="6011"/>
                    <a:pt x="4582" y="6493"/>
                  </a:cubicBezTo>
                  <a:cubicBezTo>
                    <a:pt x="4607" y="6517"/>
                    <a:pt x="4631" y="6527"/>
                    <a:pt x="4656" y="6527"/>
                  </a:cubicBezTo>
                  <a:cubicBezTo>
                    <a:pt x="4673" y="6527"/>
                    <a:pt x="4691" y="6522"/>
                    <a:pt x="4708" y="6514"/>
                  </a:cubicBezTo>
                  <a:cubicBezTo>
                    <a:pt x="4729" y="6514"/>
                    <a:pt x="4771" y="6493"/>
                    <a:pt x="4792" y="6472"/>
                  </a:cubicBezTo>
                  <a:cubicBezTo>
                    <a:pt x="4833" y="6388"/>
                    <a:pt x="4812" y="6304"/>
                    <a:pt x="4750" y="6262"/>
                  </a:cubicBezTo>
                  <a:cubicBezTo>
                    <a:pt x="4122" y="5823"/>
                    <a:pt x="3871" y="5258"/>
                    <a:pt x="3787" y="4819"/>
                  </a:cubicBezTo>
                  <a:lnTo>
                    <a:pt x="3850" y="4819"/>
                  </a:lnTo>
                  <a:cubicBezTo>
                    <a:pt x="3955" y="4777"/>
                    <a:pt x="4038" y="4735"/>
                    <a:pt x="4143" y="4693"/>
                  </a:cubicBezTo>
                  <a:cubicBezTo>
                    <a:pt x="4520" y="5300"/>
                    <a:pt x="5398" y="6283"/>
                    <a:pt x="7009" y="6283"/>
                  </a:cubicBezTo>
                  <a:lnTo>
                    <a:pt x="7051" y="6283"/>
                  </a:lnTo>
                  <a:cubicBezTo>
                    <a:pt x="7114" y="6262"/>
                    <a:pt x="7156" y="6221"/>
                    <a:pt x="7156" y="6158"/>
                  </a:cubicBezTo>
                  <a:cubicBezTo>
                    <a:pt x="7156" y="6074"/>
                    <a:pt x="7093" y="5990"/>
                    <a:pt x="7009" y="5990"/>
                  </a:cubicBezTo>
                  <a:cubicBezTo>
                    <a:pt x="5482" y="5990"/>
                    <a:pt x="4708" y="5070"/>
                    <a:pt x="4373" y="4505"/>
                  </a:cubicBezTo>
                  <a:cubicBezTo>
                    <a:pt x="4415" y="4463"/>
                    <a:pt x="4457" y="4400"/>
                    <a:pt x="4499" y="4337"/>
                  </a:cubicBezTo>
                  <a:cubicBezTo>
                    <a:pt x="5018" y="4748"/>
                    <a:pt x="5579" y="4873"/>
                    <a:pt x="6065" y="4873"/>
                  </a:cubicBezTo>
                  <a:cubicBezTo>
                    <a:pt x="6421" y="4873"/>
                    <a:pt x="6738" y="4806"/>
                    <a:pt x="6968" y="4735"/>
                  </a:cubicBezTo>
                  <a:cubicBezTo>
                    <a:pt x="7198" y="4672"/>
                    <a:pt x="7344" y="4609"/>
                    <a:pt x="7344" y="4609"/>
                  </a:cubicBezTo>
                  <a:cubicBezTo>
                    <a:pt x="7407" y="4568"/>
                    <a:pt x="7449" y="4484"/>
                    <a:pt x="7407" y="4400"/>
                  </a:cubicBezTo>
                  <a:cubicBezTo>
                    <a:pt x="7377" y="4355"/>
                    <a:pt x="7325" y="4321"/>
                    <a:pt x="7275" y="4321"/>
                  </a:cubicBezTo>
                  <a:cubicBezTo>
                    <a:pt x="7255" y="4321"/>
                    <a:pt x="7236" y="4326"/>
                    <a:pt x="7219" y="4337"/>
                  </a:cubicBezTo>
                  <a:cubicBezTo>
                    <a:pt x="7180" y="4363"/>
                    <a:pt x="6692" y="4594"/>
                    <a:pt x="6069" y="4594"/>
                  </a:cubicBezTo>
                  <a:cubicBezTo>
                    <a:pt x="5677" y="4594"/>
                    <a:pt x="5232" y="4503"/>
                    <a:pt x="4812" y="4212"/>
                  </a:cubicBezTo>
                  <a:cubicBezTo>
                    <a:pt x="5168" y="4191"/>
                    <a:pt x="5733" y="4149"/>
                    <a:pt x="6277" y="3919"/>
                  </a:cubicBezTo>
                  <a:cubicBezTo>
                    <a:pt x="6340" y="3898"/>
                    <a:pt x="6382" y="3793"/>
                    <a:pt x="6361" y="3731"/>
                  </a:cubicBezTo>
                  <a:cubicBezTo>
                    <a:pt x="6330" y="3669"/>
                    <a:pt x="6277" y="3631"/>
                    <a:pt x="6226" y="3631"/>
                  </a:cubicBezTo>
                  <a:cubicBezTo>
                    <a:pt x="6208" y="3631"/>
                    <a:pt x="6189" y="3636"/>
                    <a:pt x="6173" y="3647"/>
                  </a:cubicBezTo>
                  <a:cubicBezTo>
                    <a:pt x="5608" y="3877"/>
                    <a:pt x="5043" y="3919"/>
                    <a:pt x="4708" y="3919"/>
                  </a:cubicBezTo>
                  <a:cubicBezTo>
                    <a:pt x="4750" y="3752"/>
                    <a:pt x="4771" y="3605"/>
                    <a:pt x="4750" y="3438"/>
                  </a:cubicBezTo>
                  <a:cubicBezTo>
                    <a:pt x="4938" y="3438"/>
                    <a:pt x="5231" y="3396"/>
                    <a:pt x="5545" y="3312"/>
                  </a:cubicBezTo>
                  <a:cubicBezTo>
                    <a:pt x="5838" y="3229"/>
                    <a:pt x="6152" y="3082"/>
                    <a:pt x="6424" y="2873"/>
                  </a:cubicBezTo>
                  <a:cubicBezTo>
                    <a:pt x="6486" y="2810"/>
                    <a:pt x="6507" y="2726"/>
                    <a:pt x="6445" y="2664"/>
                  </a:cubicBezTo>
                  <a:cubicBezTo>
                    <a:pt x="6420" y="2627"/>
                    <a:pt x="6375" y="2605"/>
                    <a:pt x="6328" y="2605"/>
                  </a:cubicBezTo>
                  <a:cubicBezTo>
                    <a:pt x="6295" y="2605"/>
                    <a:pt x="6262" y="2616"/>
                    <a:pt x="6235" y="2643"/>
                  </a:cubicBezTo>
                  <a:cubicBezTo>
                    <a:pt x="5775" y="2998"/>
                    <a:pt x="5210" y="3103"/>
                    <a:pt x="4854" y="3145"/>
                  </a:cubicBezTo>
                  <a:cubicBezTo>
                    <a:pt x="5147" y="2852"/>
                    <a:pt x="5691" y="2329"/>
                    <a:pt x="6214" y="1827"/>
                  </a:cubicBezTo>
                  <a:cubicBezTo>
                    <a:pt x="6277" y="1764"/>
                    <a:pt x="6277" y="1680"/>
                    <a:pt x="6214" y="1617"/>
                  </a:cubicBezTo>
                  <a:cubicBezTo>
                    <a:pt x="6183" y="1586"/>
                    <a:pt x="6146" y="1570"/>
                    <a:pt x="6110" y="1570"/>
                  </a:cubicBezTo>
                  <a:cubicBezTo>
                    <a:pt x="6073" y="1570"/>
                    <a:pt x="6037" y="1586"/>
                    <a:pt x="6005" y="1617"/>
                  </a:cubicBezTo>
                  <a:cubicBezTo>
                    <a:pt x="5461" y="2161"/>
                    <a:pt x="4896" y="2685"/>
                    <a:pt x="4603" y="2977"/>
                  </a:cubicBezTo>
                  <a:cubicBezTo>
                    <a:pt x="4540" y="2873"/>
                    <a:pt x="4457" y="2768"/>
                    <a:pt x="4373" y="2685"/>
                  </a:cubicBezTo>
                  <a:cubicBezTo>
                    <a:pt x="4980" y="2078"/>
                    <a:pt x="5984" y="969"/>
                    <a:pt x="6173" y="174"/>
                  </a:cubicBezTo>
                  <a:cubicBezTo>
                    <a:pt x="6193" y="111"/>
                    <a:pt x="6131" y="27"/>
                    <a:pt x="6068" y="6"/>
                  </a:cubicBezTo>
                  <a:cubicBezTo>
                    <a:pt x="6054" y="3"/>
                    <a:pt x="6039" y="1"/>
                    <a:pt x="6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7"/>
            <p:cNvSpPr/>
            <p:nvPr/>
          </p:nvSpPr>
          <p:spPr>
            <a:xfrm rot="-9236964">
              <a:off x="1463949" y="2276912"/>
              <a:ext cx="168812" cy="159339"/>
            </a:xfrm>
            <a:custGeom>
              <a:avLst/>
              <a:gdLst/>
              <a:ahLst/>
              <a:cxnLst/>
              <a:rect l="l" t="t" r="r" b="b"/>
              <a:pathLst>
                <a:path w="7449" h="7031" extrusionOk="0">
                  <a:moveTo>
                    <a:pt x="6035" y="1"/>
                  </a:moveTo>
                  <a:cubicBezTo>
                    <a:pt x="5963" y="1"/>
                    <a:pt x="5898" y="58"/>
                    <a:pt x="5880" y="131"/>
                  </a:cubicBezTo>
                  <a:cubicBezTo>
                    <a:pt x="5733" y="779"/>
                    <a:pt x="4854" y="1784"/>
                    <a:pt x="4269" y="2369"/>
                  </a:cubicBezTo>
                  <a:cubicBezTo>
                    <a:pt x="4520" y="1637"/>
                    <a:pt x="4645" y="863"/>
                    <a:pt x="4666" y="821"/>
                  </a:cubicBezTo>
                  <a:cubicBezTo>
                    <a:pt x="4666" y="737"/>
                    <a:pt x="4624" y="654"/>
                    <a:pt x="4541" y="654"/>
                  </a:cubicBezTo>
                  <a:cubicBezTo>
                    <a:pt x="4529" y="651"/>
                    <a:pt x="4519" y="650"/>
                    <a:pt x="4508" y="650"/>
                  </a:cubicBezTo>
                  <a:cubicBezTo>
                    <a:pt x="4441" y="650"/>
                    <a:pt x="4391" y="704"/>
                    <a:pt x="4373" y="758"/>
                  </a:cubicBezTo>
                  <a:cubicBezTo>
                    <a:pt x="4373" y="779"/>
                    <a:pt x="4206" y="1637"/>
                    <a:pt x="3955" y="2411"/>
                  </a:cubicBezTo>
                  <a:cubicBezTo>
                    <a:pt x="3913" y="2411"/>
                    <a:pt x="3871" y="2390"/>
                    <a:pt x="3829" y="2390"/>
                  </a:cubicBezTo>
                  <a:cubicBezTo>
                    <a:pt x="3766" y="1888"/>
                    <a:pt x="3620" y="1260"/>
                    <a:pt x="3327" y="737"/>
                  </a:cubicBezTo>
                  <a:cubicBezTo>
                    <a:pt x="3297" y="692"/>
                    <a:pt x="3245" y="658"/>
                    <a:pt x="3187" y="658"/>
                  </a:cubicBezTo>
                  <a:cubicBezTo>
                    <a:pt x="3164" y="658"/>
                    <a:pt x="3141" y="663"/>
                    <a:pt x="3118" y="675"/>
                  </a:cubicBezTo>
                  <a:cubicBezTo>
                    <a:pt x="3055" y="716"/>
                    <a:pt x="3034" y="800"/>
                    <a:pt x="3076" y="884"/>
                  </a:cubicBezTo>
                  <a:cubicBezTo>
                    <a:pt x="3327" y="1323"/>
                    <a:pt x="3453" y="1888"/>
                    <a:pt x="3536" y="2348"/>
                  </a:cubicBezTo>
                  <a:cubicBezTo>
                    <a:pt x="3506" y="2342"/>
                    <a:pt x="3475" y="2340"/>
                    <a:pt x="3444" y="2340"/>
                  </a:cubicBezTo>
                  <a:cubicBezTo>
                    <a:pt x="3370" y="2340"/>
                    <a:pt x="3296" y="2355"/>
                    <a:pt x="3222" y="2369"/>
                  </a:cubicBezTo>
                  <a:cubicBezTo>
                    <a:pt x="2741" y="1135"/>
                    <a:pt x="2009" y="424"/>
                    <a:pt x="1967" y="382"/>
                  </a:cubicBezTo>
                  <a:cubicBezTo>
                    <a:pt x="1948" y="363"/>
                    <a:pt x="1917" y="352"/>
                    <a:pt x="1882" y="352"/>
                  </a:cubicBezTo>
                  <a:cubicBezTo>
                    <a:pt x="1840" y="352"/>
                    <a:pt x="1792" y="368"/>
                    <a:pt x="1758" y="403"/>
                  </a:cubicBezTo>
                  <a:cubicBezTo>
                    <a:pt x="1716" y="465"/>
                    <a:pt x="1716" y="549"/>
                    <a:pt x="1779" y="612"/>
                  </a:cubicBezTo>
                  <a:cubicBezTo>
                    <a:pt x="1779" y="612"/>
                    <a:pt x="2490" y="1302"/>
                    <a:pt x="2950" y="2453"/>
                  </a:cubicBezTo>
                  <a:cubicBezTo>
                    <a:pt x="2929" y="2474"/>
                    <a:pt x="2909" y="2474"/>
                    <a:pt x="2909" y="2474"/>
                  </a:cubicBezTo>
                  <a:cubicBezTo>
                    <a:pt x="2155" y="1658"/>
                    <a:pt x="628" y="1302"/>
                    <a:pt x="544" y="1281"/>
                  </a:cubicBezTo>
                  <a:cubicBezTo>
                    <a:pt x="533" y="1279"/>
                    <a:pt x="522" y="1277"/>
                    <a:pt x="511" y="1277"/>
                  </a:cubicBezTo>
                  <a:cubicBezTo>
                    <a:pt x="440" y="1277"/>
                    <a:pt x="377" y="1332"/>
                    <a:pt x="377" y="1386"/>
                  </a:cubicBezTo>
                  <a:cubicBezTo>
                    <a:pt x="356" y="1470"/>
                    <a:pt x="398" y="1553"/>
                    <a:pt x="481" y="1574"/>
                  </a:cubicBezTo>
                  <a:cubicBezTo>
                    <a:pt x="502" y="1574"/>
                    <a:pt x="1967" y="1909"/>
                    <a:pt x="2657" y="2662"/>
                  </a:cubicBezTo>
                  <a:cubicBezTo>
                    <a:pt x="2532" y="2767"/>
                    <a:pt x="2427" y="2913"/>
                    <a:pt x="2344" y="3081"/>
                  </a:cubicBezTo>
                  <a:cubicBezTo>
                    <a:pt x="1988" y="2913"/>
                    <a:pt x="1611" y="2704"/>
                    <a:pt x="1339" y="2516"/>
                  </a:cubicBezTo>
                  <a:cubicBezTo>
                    <a:pt x="1310" y="2501"/>
                    <a:pt x="1280" y="2494"/>
                    <a:pt x="1252" y="2494"/>
                  </a:cubicBezTo>
                  <a:cubicBezTo>
                    <a:pt x="1202" y="2494"/>
                    <a:pt x="1157" y="2517"/>
                    <a:pt x="1130" y="2558"/>
                  </a:cubicBezTo>
                  <a:cubicBezTo>
                    <a:pt x="1088" y="2641"/>
                    <a:pt x="1109" y="2725"/>
                    <a:pt x="1172" y="2767"/>
                  </a:cubicBezTo>
                  <a:cubicBezTo>
                    <a:pt x="1256" y="2830"/>
                    <a:pt x="1716" y="3123"/>
                    <a:pt x="2197" y="3332"/>
                  </a:cubicBezTo>
                  <a:cubicBezTo>
                    <a:pt x="1172" y="3562"/>
                    <a:pt x="147" y="4127"/>
                    <a:pt x="105" y="4169"/>
                  </a:cubicBezTo>
                  <a:cubicBezTo>
                    <a:pt x="21" y="4211"/>
                    <a:pt x="0" y="4294"/>
                    <a:pt x="42" y="4357"/>
                  </a:cubicBezTo>
                  <a:cubicBezTo>
                    <a:pt x="76" y="4409"/>
                    <a:pt x="125" y="4446"/>
                    <a:pt x="176" y="4446"/>
                  </a:cubicBezTo>
                  <a:cubicBezTo>
                    <a:pt x="187" y="4446"/>
                    <a:pt x="198" y="4445"/>
                    <a:pt x="209" y="4441"/>
                  </a:cubicBezTo>
                  <a:cubicBezTo>
                    <a:pt x="209" y="4441"/>
                    <a:pt x="230" y="4420"/>
                    <a:pt x="230" y="4420"/>
                  </a:cubicBezTo>
                  <a:cubicBezTo>
                    <a:pt x="251" y="4420"/>
                    <a:pt x="1235" y="3855"/>
                    <a:pt x="2239" y="3625"/>
                  </a:cubicBezTo>
                  <a:cubicBezTo>
                    <a:pt x="2239" y="3729"/>
                    <a:pt x="2239" y="3834"/>
                    <a:pt x="2281" y="3960"/>
                  </a:cubicBezTo>
                  <a:cubicBezTo>
                    <a:pt x="2281" y="3981"/>
                    <a:pt x="2302" y="4022"/>
                    <a:pt x="2323" y="4064"/>
                  </a:cubicBezTo>
                  <a:cubicBezTo>
                    <a:pt x="1800" y="4462"/>
                    <a:pt x="1339" y="4943"/>
                    <a:pt x="1235" y="5131"/>
                  </a:cubicBezTo>
                  <a:cubicBezTo>
                    <a:pt x="1214" y="5194"/>
                    <a:pt x="1235" y="5278"/>
                    <a:pt x="1318" y="5320"/>
                  </a:cubicBezTo>
                  <a:cubicBezTo>
                    <a:pt x="1339" y="5341"/>
                    <a:pt x="1381" y="5341"/>
                    <a:pt x="1423" y="5341"/>
                  </a:cubicBezTo>
                  <a:cubicBezTo>
                    <a:pt x="1444" y="5320"/>
                    <a:pt x="1486" y="5299"/>
                    <a:pt x="1507" y="5257"/>
                  </a:cubicBezTo>
                  <a:cubicBezTo>
                    <a:pt x="1590" y="5089"/>
                    <a:pt x="2009" y="4692"/>
                    <a:pt x="2469" y="4336"/>
                  </a:cubicBezTo>
                  <a:cubicBezTo>
                    <a:pt x="2553" y="4441"/>
                    <a:pt x="2657" y="4545"/>
                    <a:pt x="2762" y="4629"/>
                  </a:cubicBezTo>
                  <a:cubicBezTo>
                    <a:pt x="2323" y="5341"/>
                    <a:pt x="2009" y="6533"/>
                    <a:pt x="1946" y="6847"/>
                  </a:cubicBezTo>
                  <a:cubicBezTo>
                    <a:pt x="1925" y="6931"/>
                    <a:pt x="1967" y="7014"/>
                    <a:pt x="2051" y="7014"/>
                  </a:cubicBezTo>
                  <a:cubicBezTo>
                    <a:pt x="2061" y="7025"/>
                    <a:pt x="2077" y="7030"/>
                    <a:pt x="2092" y="7030"/>
                  </a:cubicBezTo>
                  <a:cubicBezTo>
                    <a:pt x="2108" y="7030"/>
                    <a:pt x="2124" y="7025"/>
                    <a:pt x="2134" y="7014"/>
                  </a:cubicBezTo>
                  <a:cubicBezTo>
                    <a:pt x="2176" y="7014"/>
                    <a:pt x="2218" y="6973"/>
                    <a:pt x="2239" y="6910"/>
                  </a:cubicBezTo>
                  <a:cubicBezTo>
                    <a:pt x="2385" y="6261"/>
                    <a:pt x="2699" y="5299"/>
                    <a:pt x="3034" y="4776"/>
                  </a:cubicBezTo>
                  <a:cubicBezTo>
                    <a:pt x="3076" y="4797"/>
                    <a:pt x="3118" y="4817"/>
                    <a:pt x="3181" y="4817"/>
                  </a:cubicBezTo>
                  <a:cubicBezTo>
                    <a:pt x="3055" y="5278"/>
                    <a:pt x="2971" y="5843"/>
                    <a:pt x="3201" y="6324"/>
                  </a:cubicBezTo>
                  <a:cubicBezTo>
                    <a:pt x="3217" y="6369"/>
                    <a:pt x="3264" y="6404"/>
                    <a:pt x="3321" y="6404"/>
                  </a:cubicBezTo>
                  <a:cubicBezTo>
                    <a:pt x="3343" y="6404"/>
                    <a:pt x="3366" y="6398"/>
                    <a:pt x="3390" y="6387"/>
                  </a:cubicBezTo>
                  <a:cubicBezTo>
                    <a:pt x="3473" y="6366"/>
                    <a:pt x="3494" y="6282"/>
                    <a:pt x="3473" y="6198"/>
                  </a:cubicBezTo>
                  <a:cubicBezTo>
                    <a:pt x="3285" y="5780"/>
                    <a:pt x="3348" y="5278"/>
                    <a:pt x="3473" y="4859"/>
                  </a:cubicBezTo>
                  <a:lnTo>
                    <a:pt x="3515" y="4859"/>
                  </a:lnTo>
                  <a:cubicBezTo>
                    <a:pt x="3599" y="5382"/>
                    <a:pt x="3871" y="6010"/>
                    <a:pt x="4582" y="6512"/>
                  </a:cubicBezTo>
                  <a:cubicBezTo>
                    <a:pt x="4624" y="6533"/>
                    <a:pt x="4666" y="6533"/>
                    <a:pt x="4708" y="6533"/>
                  </a:cubicBezTo>
                  <a:cubicBezTo>
                    <a:pt x="4729" y="6512"/>
                    <a:pt x="4771" y="6491"/>
                    <a:pt x="4792" y="6470"/>
                  </a:cubicBezTo>
                  <a:cubicBezTo>
                    <a:pt x="4833" y="6408"/>
                    <a:pt x="4813" y="6303"/>
                    <a:pt x="4750" y="6261"/>
                  </a:cubicBezTo>
                  <a:cubicBezTo>
                    <a:pt x="4122" y="5822"/>
                    <a:pt x="3871" y="5278"/>
                    <a:pt x="3787" y="4817"/>
                  </a:cubicBezTo>
                  <a:lnTo>
                    <a:pt x="3850" y="4817"/>
                  </a:lnTo>
                  <a:cubicBezTo>
                    <a:pt x="3955" y="4797"/>
                    <a:pt x="4038" y="4734"/>
                    <a:pt x="4143" y="4692"/>
                  </a:cubicBezTo>
                  <a:cubicBezTo>
                    <a:pt x="4520" y="5299"/>
                    <a:pt x="5398" y="6282"/>
                    <a:pt x="7010" y="6303"/>
                  </a:cubicBezTo>
                  <a:lnTo>
                    <a:pt x="7051" y="6303"/>
                  </a:lnTo>
                  <a:cubicBezTo>
                    <a:pt x="7114" y="6282"/>
                    <a:pt x="7156" y="6219"/>
                    <a:pt x="7156" y="6157"/>
                  </a:cubicBezTo>
                  <a:cubicBezTo>
                    <a:pt x="7156" y="6073"/>
                    <a:pt x="7093" y="6010"/>
                    <a:pt x="7010" y="6010"/>
                  </a:cubicBezTo>
                  <a:cubicBezTo>
                    <a:pt x="5482" y="5989"/>
                    <a:pt x="4708" y="5069"/>
                    <a:pt x="4373" y="4525"/>
                  </a:cubicBezTo>
                  <a:cubicBezTo>
                    <a:pt x="4415" y="4462"/>
                    <a:pt x="4457" y="4420"/>
                    <a:pt x="4499" y="4357"/>
                  </a:cubicBezTo>
                  <a:cubicBezTo>
                    <a:pt x="5022" y="4759"/>
                    <a:pt x="5588" y="4877"/>
                    <a:pt x="6077" y="4877"/>
                  </a:cubicBezTo>
                  <a:cubicBezTo>
                    <a:pt x="6428" y="4877"/>
                    <a:pt x="6740" y="4816"/>
                    <a:pt x="6968" y="4755"/>
                  </a:cubicBezTo>
                  <a:cubicBezTo>
                    <a:pt x="7198" y="4692"/>
                    <a:pt x="7344" y="4608"/>
                    <a:pt x="7344" y="4608"/>
                  </a:cubicBezTo>
                  <a:cubicBezTo>
                    <a:pt x="7407" y="4587"/>
                    <a:pt x="7449" y="4483"/>
                    <a:pt x="7407" y="4420"/>
                  </a:cubicBezTo>
                  <a:cubicBezTo>
                    <a:pt x="7379" y="4364"/>
                    <a:pt x="7333" y="4336"/>
                    <a:pt x="7286" y="4336"/>
                  </a:cubicBezTo>
                  <a:cubicBezTo>
                    <a:pt x="7263" y="4336"/>
                    <a:pt x="7240" y="4343"/>
                    <a:pt x="7219" y="4357"/>
                  </a:cubicBezTo>
                  <a:cubicBezTo>
                    <a:pt x="7180" y="4370"/>
                    <a:pt x="6696" y="4594"/>
                    <a:pt x="6077" y="4594"/>
                  </a:cubicBezTo>
                  <a:cubicBezTo>
                    <a:pt x="5684" y="4594"/>
                    <a:pt x="5235" y="4503"/>
                    <a:pt x="4813" y="4211"/>
                  </a:cubicBezTo>
                  <a:cubicBezTo>
                    <a:pt x="5168" y="4211"/>
                    <a:pt x="5733" y="4148"/>
                    <a:pt x="6277" y="3918"/>
                  </a:cubicBezTo>
                  <a:cubicBezTo>
                    <a:pt x="6340" y="3897"/>
                    <a:pt x="6382" y="3813"/>
                    <a:pt x="6361" y="3729"/>
                  </a:cubicBezTo>
                  <a:cubicBezTo>
                    <a:pt x="6326" y="3678"/>
                    <a:pt x="6264" y="3640"/>
                    <a:pt x="6208" y="3640"/>
                  </a:cubicBezTo>
                  <a:cubicBezTo>
                    <a:pt x="6195" y="3640"/>
                    <a:pt x="6184" y="3642"/>
                    <a:pt x="6173" y="3646"/>
                  </a:cubicBezTo>
                  <a:cubicBezTo>
                    <a:pt x="5608" y="3876"/>
                    <a:pt x="5043" y="3918"/>
                    <a:pt x="4708" y="3918"/>
                  </a:cubicBezTo>
                  <a:cubicBezTo>
                    <a:pt x="4750" y="3771"/>
                    <a:pt x="4771" y="3604"/>
                    <a:pt x="4750" y="3457"/>
                  </a:cubicBezTo>
                  <a:cubicBezTo>
                    <a:pt x="4938" y="3437"/>
                    <a:pt x="5231" y="3416"/>
                    <a:pt x="5545" y="3311"/>
                  </a:cubicBezTo>
                  <a:cubicBezTo>
                    <a:pt x="5838" y="3227"/>
                    <a:pt x="6131" y="3102"/>
                    <a:pt x="6424" y="2872"/>
                  </a:cubicBezTo>
                  <a:cubicBezTo>
                    <a:pt x="6486" y="2830"/>
                    <a:pt x="6507" y="2725"/>
                    <a:pt x="6445" y="2662"/>
                  </a:cubicBezTo>
                  <a:cubicBezTo>
                    <a:pt x="6422" y="2628"/>
                    <a:pt x="6380" y="2612"/>
                    <a:pt x="6336" y="2612"/>
                  </a:cubicBezTo>
                  <a:cubicBezTo>
                    <a:pt x="6300" y="2612"/>
                    <a:pt x="6264" y="2623"/>
                    <a:pt x="6235" y="2641"/>
                  </a:cubicBezTo>
                  <a:cubicBezTo>
                    <a:pt x="5775" y="3018"/>
                    <a:pt x="5210" y="3123"/>
                    <a:pt x="4854" y="3144"/>
                  </a:cubicBezTo>
                  <a:cubicBezTo>
                    <a:pt x="5147" y="2851"/>
                    <a:pt x="5691" y="2348"/>
                    <a:pt x="6214" y="1825"/>
                  </a:cubicBezTo>
                  <a:cubicBezTo>
                    <a:pt x="6277" y="1763"/>
                    <a:pt x="6277" y="1679"/>
                    <a:pt x="6214" y="1616"/>
                  </a:cubicBezTo>
                  <a:cubicBezTo>
                    <a:pt x="6183" y="1585"/>
                    <a:pt x="6146" y="1569"/>
                    <a:pt x="6110" y="1569"/>
                  </a:cubicBezTo>
                  <a:cubicBezTo>
                    <a:pt x="6073" y="1569"/>
                    <a:pt x="6037" y="1585"/>
                    <a:pt x="6005" y="1616"/>
                  </a:cubicBezTo>
                  <a:cubicBezTo>
                    <a:pt x="5461" y="2160"/>
                    <a:pt x="4896" y="2683"/>
                    <a:pt x="4603" y="2976"/>
                  </a:cubicBezTo>
                  <a:cubicBezTo>
                    <a:pt x="4541" y="2872"/>
                    <a:pt x="4457" y="2767"/>
                    <a:pt x="4373" y="2683"/>
                  </a:cubicBezTo>
                  <a:cubicBezTo>
                    <a:pt x="4980" y="2097"/>
                    <a:pt x="5984" y="968"/>
                    <a:pt x="6173" y="193"/>
                  </a:cubicBezTo>
                  <a:cubicBezTo>
                    <a:pt x="6194" y="110"/>
                    <a:pt x="6131" y="26"/>
                    <a:pt x="6068" y="5"/>
                  </a:cubicBezTo>
                  <a:cubicBezTo>
                    <a:pt x="6057" y="2"/>
                    <a:pt x="6046" y="1"/>
                    <a:pt x="60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7"/>
            <p:cNvSpPr/>
            <p:nvPr/>
          </p:nvSpPr>
          <p:spPr>
            <a:xfrm rot="-9236964">
              <a:off x="579823" y="2635845"/>
              <a:ext cx="168834" cy="158976"/>
            </a:xfrm>
            <a:custGeom>
              <a:avLst/>
              <a:gdLst/>
              <a:ahLst/>
              <a:cxnLst/>
              <a:rect l="l" t="t" r="r" b="b"/>
              <a:pathLst>
                <a:path w="7450" h="7015" extrusionOk="0">
                  <a:moveTo>
                    <a:pt x="6014" y="0"/>
                  </a:moveTo>
                  <a:cubicBezTo>
                    <a:pt x="5958" y="0"/>
                    <a:pt x="5897" y="41"/>
                    <a:pt x="5880" y="110"/>
                  </a:cubicBezTo>
                  <a:cubicBezTo>
                    <a:pt x="5734" y="780"/>
                    <a:pt x="4855" y="1763"/>
                    <a:pt x="4269" y="2370"/>
                  </a:cubicBezTo>
                  <a:cubicBezTo>
                    <a:pt x="4499" y="1617"/>
                    <a:pt x="4646" y="863"/>
                    <a:pt x="4667" y="801"/>
                  </a:cubicBezTo>
                  <a:cubicBezTo>
                    <a:pt x="4667" y="717"/>
                    <a:pt x="4625" y="654"/>
                    <a:pt x="4541" y="633"/>
                  </a:cubicBezTo>
                  <a:cubicBezTo>
                    <a:pt x="4530" y="630"/>
                    <a:pt x="4519" y="629"/>
                    <a:pt x="4508" y="629"/>
                  </a:cubicBezTo>
                  <a:cubicBezTo>
                    <a:pt x="4437" y="629"/>
                    <a:pt x="4374" y="686"/>
                    <a:pt x="4374" y="759"/>
                  </a:cubicBezTo>
                  <a:cubicBezTo>
                    <a:pt x="4374" y="759"/>
                    <a:pt x="4206" y="1637"/>
                    <a:pt x="3934" y="2412"/>
                  </a:cubicBezTo>
                  <a:cubicBezTo>
                    <a:pt x="3913" y="2391"/>
                    <a:pt x="3871" y="2391"/>
                    <a:pt x="3830" y="2370"/>
                  </a:cubicBezTo>
                  <a:cubicBezTo>
                    <a:pt x="3767" y="1868"/>
                    <a:pt x="3620" y="1240"/>
                    <a:pt x="3327" y="717"/>
                  </a:cubicBezTo>
                  <a:cubicBezTo>
                    <a:pt x="3300" y="676"/>
                    <a:pt x="3256" y="653"/>
                    <a:pt x="3205" y="653"/>
                  </a:cubicBezTo>
                  <a:cubicBezTo>
                    <a:pt x="3177" y="653"/>
                    <a:pt x="3148" y="660"/>
                    <a:pt x="3118" y="675"/>
                  </a:cubicBezTo>
                  <a:cubicBezTo>
                    <a:pt x="3055" y="696"/>
                    <a:pt x="3034" y="801"/>
                    <a:pt x="3055" y="863"/>
                  </a:cubicBezTo>
                  <a:cubicBezTo>
                    <a:pt x="3327" y="1324"/>
                    <a:pt x="3453" y="1868"/>
                    <a:pt x="3516" y="2328"/>
                  </a:cubicBezTo>
                  <a:cubicBezTo>
                    <a:pt x="3432" y="2328"/>
                    <a:pt x="3327" y="2328"/>
                    <a:pt x="3223" y="2349"/>
                  </a:cubicBezTo>
                  <a:cubicBezTo>
                    <a:pt x="2742" y="1135"/>
                    <a:pt x="2009" y="424"/>
                    <a:pt x="1967" y="382"/>
                  </a:cubicBezTo>
                  <a:cubicBezTo>
                    <a:pt x="1936" y="351"/>
                    <a:pt x="1899" y="335"/>
                    <a:pt x="1863" y="335"/>
                  </a:cubicBezTo>
                  <a:cubicBezTo>
                    <a:pt x="1826" y="335"/>
                    <a:pt x="1790" y="351"/>
                    <a:pt x="1758" y="382"/>
                  </a:cubicBezTo>
                  <a:cubicBezTo>
                    <a:pt x="1695" y="445"/>
                    <a:pt x="1716" y="529"/>
                    <a:pt x="1758" y="591"/>
                  </a:cubicBezTo>
                  <a:cubicBezTo>
                    <a:pt x="1779" y="591"/>
                    <a:pt x="2470" y="1282"/>
                    <a:pt x="2951" y="2454"/>
                  </a:cubicBezTo>
                  <a:cubicBezTo>
                    <a:pt x="2930" y="2454"/>
                    <a:pt x="2909" y="2454"/>
                    <a:pt x="2888" y="2474"/>
                  </a:cubicBezTo>
                  <a:cubicBezTo>
                    <a:pt x="2156" y="1637"/>
                    <a:pt x="607" y="1282"/>
                    <a:pt x="545" y="1261"/>
                  </a:cubicBezTo>
                  <a:cubicBezTo>
                    <a:pt x="461" y="1261"/>
                    <a:pt x="377" y="1303"/>
                    <a:pt x="356" y="1386"/>
                  </a:cubicBezTo>
                  <a:cubicBezTo>
                    <a:pt x="335" y="1470"/>
                    <a:pt x="398" y="1533"/>
                    <a:pt x="482" y="1554"/>
                  </a:cubicBezTo>
                  <a:cubicBezTo>
                    <a:pt x="482" y="1554"/>
                    <a:pt x="1967" y="1889"/>
                    <a:pt x="2658" y="2642"/>
                  </a:cubicBezTo>
                  <a:cubicBezTo>
                    <a:pt x="2532" y="2746"/>
                    <a:pt x="2428" y="2893"/>
                    <a:pt x="2344" y="3060"/>
                  </a:cubicBezTo>
                  <a:cubicBezTo>
                    <a:pt x="1988" y="2893"/>
                    <a:pt x="1591" y="2684"/>
                    <a:pt x="1319" y="2516"/>
                  </a:cubicBezTo>
                  <a:cubicBezTo>
                    <a:pt x="1297" y="2501"/>
                    <a:pt x="1272" y="2495"/>
                    <a:pt x="1247" y="2495"/>
                  </a:cubicBezTo>
                  <a:cubicBezTo>
                    <a:pt x="1202" y="2495"/>
                    <a:pt x="1157" y="2518"/>
                    <a:pt x="1130" y="2558"/>
                  </a:cubicBezTo>
                  <a:cubicBezTo>
                    <a:pt x="1068" y="2621"/>
                    <a:pt x="1089" y="2705"/>
                    <a:pt x="1172" y="2767"/>
                  </a:cubicBezTo>
                  <a:cubicBezTo>
                    <a:pt x="1256" y="2809"/>
                    <a:pt x="1716" y="3102"/>
                    <a:pt x="2198" y="3311"/>
                  </a:cubicBezTo>
                  <a:cubicBezTo>
                    <a:pt x="1172" y="3562"/>
                    <a:pt x="147" y="4127"/>
                    <a:pt x="84" y="4148"/>
                  </a:cubicBezTo>
                  <a:cubicBezTo>
                    <a:pt x="21" y="4190"/>
                    <a:pt x="1" y="4274"/>
                    <a:pt x="42" y="4358"/>
                  </a:cubicBezTo>
                  <a:cubicBezTo>
                    <a:pt x="58" y="4405"/>
                    <a:pt x="109" y="4428"/>
                    <a:pt x="160" y="4428"/>
                  </a:cubicBezTo>
                  <a:cubicBezTo>
                    <a:pt x="177" y="4428"/>
                    <a:pt x="194" y="4426"/>
                    <a:pt x="210" y="4420"/>
                  </a:cubicBezTo>
                  <a:cubicBezTo>
                    <a:pt x="210" y="4420"/>
                    <a:pt x="231" y="4420"/>
                    <a:pt x="231" y="4399"/>
                  </a:cubicBezTo>
                  <a:cubicBezTo>
                    <a:pt x="252" y="4399"/>
                    <a:pt x="1235" y="3855"/>
                    <a:pt x="2218" y="3604"/>
                  </a:cubicBezTo>
                  <a:cubicBezTo>
                    <a:pt x="2239" y="3730"/>
                    <a:pt x="2239" y="3834"/>
                    <a:pt x="2281" y="3939"/>
                  </a:cubicBezTo>
                  <a:cubicBezTo>
                    <a:pt x="2281" y="3981"/>
                    <a:pt x="2302" y="4002"/>
                    <a:pt x="2323" y="4044"/>
                  </a:cubicBezTo>
                  <a:cubicBezTo>
                    <a:pt x="1800" y="4441"/>
                    <a:pt x="1340" y="4923"/>
                    <a:pt x="1235" y="5111"/>
                  </a:cubicBezTo>
                  <a:cubicBezTo>
                    <a:pt x="1193" y="5195"/>
                    <a:pt x="1235" y="5278"/>
                    <a:pt x="1298" y="5320"/>
                  </a:cubicBezTo>
                  <a:lnTo>
                    <a:pt x="1402" y="5320"/>
                  </a:lnTo>
                  <a:cubicBezTo>
                    <a:pt x="1444" y="5299"/>
                    <a:pt x="1486" y="5278"/>
                    <a:pt x="1507" y="5236"/>
                  </a:cubicBezTo>
                  <a:cubicBezTo>
                    <a:pt x="1591" y="5069"/>
                    <a:pt x="2009" y="4671"/>
                    <a:pt x="2449" y="4316"/>
                  </a:cubicBezTo>
                  <a:cubicBezTo>
                    <a:pt x="2553" y="4441"/>
                    <a:pt x="2637" y="4546"/>
                    <a:pt x="2762" y="4609"/>
                  </a:cubicBezTo>
                  <a:cubicBezTo>
                    <a:pt x="2323" y="5341"/>
                    <a:pt x="2009" y="6534"/>
                    <a:pt x="1946" y="6827"/>
                  </a:cubicBezTo>
                  <a:cubicBezTo>
                    <a:pt x="1926" y="6910"/>
                    <a:pt x="1967" y="6994"/>
                    <a:pt x="2051" y="7015"/>
                  </a:cubicBezTo>
                  <a:lnTo>
                    <a:pt x="2114" y="7015"/>
                  </a:lnTo>
                  <a:cubicBezTo>
                    <a:pt x="2177" y="6994"/>
                    <a:pt x="2218" y="6952"/>
                    <a:pt x="2218" y="6910"/>
                  </a:cubicBezTo>
                  <a:cubicBezTo>
                    <a:pt x="2386" y="6241"/>
                    <a:pt x="2700" y="5299"/>
                    <a:pt x="3014" y="4755"/>
                  </a:cubicBezTo>
                  <a:cubicBezTo>
                    <a:pt x="3076" y="4776"/>
                    <a:pt x="3118" y="4797"/>
                    <a:pt x="3160" y="4818"/>
                  </a:cubicBezTo>
                  <a:cubicBezTo>
                    <a:pt x="3034" y="5278"/>
                    <a:pt x="2972" y="5822"/>
                    <a:pt x="3181" y="6303"/>
                  </a:cubicBezTo>
                  <a:cubicBezTo>
                    <a:pt x="3213" y="6367"/>
                    <a:pt x="3269" y="6395"/>
                    <a:pt x="3331" y="6395"/>
                  </a:cubicBezTo>
                  <a:cubicBezTo>
                    <a:pt x="3351" y="6395"/>
                    <a:pt x="3370" y="6392"/>
                    <a:pt x="3390" y="6387"/>
                  </a:cubicBezTo>
                  <a:cubicBezTo>
                    <a:pt x="3453" y="6345"/>
                    <a:pt x="3495" y="6262"/>
                    <a:pt x="3453" y="6178"/>
                  </a:cubicBezTo>
                  <a:cubicBezTo>
                    <a:pt x="3265" y="5780"/>
                    <a:pt x="3348" y="5257"/>
                    <a:pt x="3474" y="4839"/>
                  </a:cubicBezTo>
                  <a:lnTo>
                    <a:pt x="3516" y="4839"/>
                  </a:lnTo>
                  <a:cubicBezTo>
                    <a:pt x="3599" y="5362"/>
                    <a:pt x="3850" y="5990"/>
                    <a:pt x="4583" y="6492"/>
                  </a:cubicBezTo>
                  <a:cubicBezTo>
                    <a:pt x="4598" y="6507"/>
                    <a:pt x="4633" y="6521"/>
                    <a:pt x="4668" y="6521"/>
                  </a:cubicBezTo>
                  <a:cubicBezTo>
                    <a:pt x="4682" y="6521"/>
                    <a:pt x="4696" y="6519"/>
                    <a:pt x="4708" y="6513"/>
                  </a:cubicBezTo>
                  <a:cubicBezTo>
                    <a:pt x="4729" y="6513"/>
                    <a:pt x="4750" y="6492"/>
                    <a:pt x="4771" y="6450"/>
                  </a:cubicBezTo>
                  <a:cubicBezTo>
                    <a:pt x="4834" y="6387"/>
                    <a:pt x="4813" y="6303"/>
                    <a:pt x="4750" y="6262"/>
                  </a:cubicBezTo>
                  <a:cubicBezTo>
                    <a:pt x="4102" y="5801"/>
                    <a:pt x="3871" y="5257"/>
                    <a:pt x="3788" y="4818"/>
                  </a:cubicBezTo>
                  <a:cubicBezTo>
                    <a:pt x="3809" y="4818"/>
                    <a:pt x="3830" y="4818"/>
                    <a:pt x="3850" y="4797"/>
                  </a:cubicBezTo>
                  <a:cubicBezTo>
                    <a:pt x="3955" y="4776"/>
                    <a:pt x="4039" y="4734"/>
                    <a:pt x="4123" y="4671"/>
                  </a:cubicBezTo>
                  <a:cubicBezTo>
                    <a:pt x="4520" y="5299"/>
                    <a:pt x="5378" y="6283"/>
                    <a:pt x="7010" y="6283"/>
                  </a:cubicBezTo>
                  <a:lnTo>
                    <a:pt x="7052" y="6283"/>
                  </a:lnTo>
                  <a:cubicBezTo>
                    <a:pt x="7115" y="6262"/>
                    <a:pt x="7156" y="6199"/>
                    <a:pt x="7156" y="6136"/>
                  </a:cubicBezTo>
                  <a:cubicBezTo>
                    <a:pt x="7156" y="6052"/>
                    <a:pt x="7094" y="5990"/>
                    <a:pt x="7010" y="5990"/>
                  </a:cubicBezTo>
                  <a:cubicBezTo>
                    <a:pt x="5483" y="5990"/>
                    <a:pt x="4687" y="5069"/>
                    <a:pt x="4353" y="4504"/>
                  </a:cubicBezTo>
                  <a:cubicBezTo>
                    <a:pt x="4415" y="4441"/>
                    <a:pt x="4457" y="4399"/>
                    <a:pt x="4499" y="4337"/>
                  </a:cubicBezTo>
                  <a:cubicBezTo>
                    <a:pt x="5018" y="4747"/>
                    <a:pt x="5579" y="4872"/>
                    <a:pt x="6066" y="4872"/>
                  </a:cubicBezTo>
                  <a:cubicBezTo>
                    <a:pt x="6422" y="4872"/>
                    <a:pt x="6738" y="4805"/>
                    <a:pt x="6968" y="4734"/>
                  </a:cubicBezTo>
                  <a:cubicBezTo>
                    <a:pt x="7198" y="4671"/>
                    <a:pt x="7324" y="4609"/>
                    <a:pt x="7345" y="4609"/>
                  </a:cubicBezTo>
                  <a:cubicBezTo>
                    <a:pt x="7408" y="4567"/>
                    <a:pt x="7449" y="4483"/>
                    <a:pt x="7408" y="4399"/>
                  </a:cubicBezTo>
                  <a:cubicBezTo>
                    <a:pt x="7377" y="4354"/>
                    <a:pt x="7325" y="4320"/>
                    <a:pt x="7275" y="4320"/>
                  </a:cubicBezTo>
                  <a:cubicBezTo>
                    <a:pt x="7256" y="4320"/>
                    <a:pt x="7237" y="4325"/>
                    <a:pt x="7219" y="4337"/>
                  </a:cubicBezTo>
                  <a:cubicBezTo>
                    <a:pt x="7181" y="4349"/>
                    <a:pt x="6686" y="4583"/>
                    <a:pt x="6063" y="4583"/>
                  </a:cubicBezTo>
                  <a:cubicBezTo>
                    <a:pt x="5670" y="4583"/>
                    <a:pt x="5226" y="4490"/>
                    <a:pt x="4813" y="4190"/>
                  </a:cubicBezTo>
                  <a:cubicBezTo>
                    <a:pt x="5169" y="4190"/>
                    <a:pt x="5713" y="4148"/>
                    <a:pt x="6278" y="3918"/>
                  </a:cubicBezTo>
                  <a:cubicBezTo>
                    <a:pt x="6340" y="3876"/>
                    <a:pt x="6382" y="3793"/>
                    <a:pt x="6340" y="3730"/>
                  </a:cubicBezTo>
                  <a:cubicBezTo>
                    <a:pt x="6325" y="3669"/>
                    <a:pt x="6276" y="3630"/>
                    <a:pt x="6218" y="3630"/>
                  </a:cubicBezTo>
                  <a:cubicBezTo>
                    <a:pt x="6197" y="3630"/>
                    <a:pt x="6175" y="3635"/>
                    <a:pt x="6152" y="3646"/>
                  </a:cubicBezTo>
                  <a:cubicBezTo>
                    <a:pt x="5608" y="3876"/>
                    <a:pt x="5043" y="3897"/>
                    <a:pt x="4708" y="3897"/>
                  </a:cubicBezTo>
                  <a:cubicBezTo>
                    <a:pt x="4750" y="3751"/>
                    <a:pt x="4771" y="3604"/>
                    <a:pt x="4750" y="3437"/>
                  </a:cubicBezTo>
                  <a:cubicBezTo>
                    <a:pt x="4939" y="3416"/>
                    <a:pt x="5231" y="3395"/>
                    <a:pt x="5524" y="3311"/>
                  </a:cubicBezTo>
                  <a:cubicBezTo>
                    <a:pt x="5817" y="3228"/>
                    <a:pt x="6131" y="3081"/>
                    <a:pt x="6424" y="2872"/>
                  </a:cubicBezTo>
                  <a:cubicBezTo>
                    <a:pt x="6487" y="2809"/>
                    <a:pt x="6487" y="2726"/>
                    <a:pt x="6445" y="2663"/>
                  </a:cubicBezTo>
                  <a:cubicBezTo>
                    <a:pt x="6409" y="2626"/>
                    <a:pt x="6365" y="2604"/>
                    <a:pt x="6323" y="2604"/>
                  </a:cubicBezTo>
                  <a:cubicBezTo>
                    <a:pt x="6292" y="2604"/>
                    <a:pt x="6262" y="2616"/>
                    <a:pt x="6236" y="2642"/>
                  </a:cubicBezTo>
                  <a:cubicBezTo>
                    <a:pt x="5775" y="2998"/>
                    <a:pt x="5211" y="3102"/>
                    <a:pt x="4834" y="3144"/>
                  </a:cubicBezTo>
                  <a:cubicBezTo>
                    <a:pt x="5148" y="2830"/>
                    <a:pt x="5692" y="2328"/>
                    <a:pt x="6215" y="1826"/>
                  </a:cubicBezTo>
                  <a:cubicBezTo>
                    <a:pt x="6257" y="1763"/>
                    <a:pt x="6257" y="1658"/>
                    <a:pt x="6215" y="1617"/>
                  </a:cubicBezTo>
                  <a:cubicBezTo>
                    <a:pt x="6183" y="1585"/>
                    <a:pt x="6142" y="1569"/>
                    <a:pt x="6102" y="1569"/>
                  </a:cubicBezTo>
                  <a:cubicBezTo>
                    <a:pt x="6063" y="1569"/>
                    <a:pt x="6027" y="1585"/>
                    <a:pt x="6006" y="1617"/>
                  </a:cubicBezTo>
                  <a:cubicBezTo>
                    <a:pt x="5441" y="2161"/>
                    <a:pt x="4897" y="2684"/>
                    <a:pt x="4583" y="2956"/>
                  </a:cubicBezTo>
                  <a:cubicBezTo>
                    <a:pt x="4541" y="2851"/>
                    <a:pt x="4457" y="2767"/>
                    <a:pt x="4374" y="2684"/>
                  </a:cubicBezTo>
                  <a:cubicBezTo>
                    <a:pt x="4959" y="2077"/>
                    <a:pt x="5985" y="968"/>
                    <a:pt x="6173" y="173"/>
                  </a:cubicBezTo>
                  <a:cubicBezTo>
                    <a:pt x="6194" y="89"/>
                    <a:pt x="6131" y="26"/>
                    <a:pt x="6047" y="5"/>
                  </a:cubicBezTo>
                  <a:cubicBezTo>
                    <a:pt x="6037" y="2"/>
                    <a:pt x="6025" y="0"/>
                    <a:pt x="60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7"/>
            <p:cNvSpPr/>
            <p:nvPr/>
          </p:nvSpPr>
          <p:spPr>
            <a:xfrm rot="-9236964">
              <a:off x="-1235947" y="2054469"/>
              <a:ext cx="169310" cy="175905"/>
            </a:xfrm>
            <a:custGeom>
              <a:avLst/>
              <a:gdLst/>
              <a:ahLst/>
              <a:cxnLst/>
              <a:rect l="l" t="t" r="r" b="b"/>
              <a:pathLst>
                <a:path w="7471" h="7762" extrusionOk="0">
                  <a:moveTo>
                    <a:pt x="3539" y="1"/>
                  </a:moveTo>
                  <a:cubicBezTo>
                    <a:pt x="3524" y="1"/>
                    <a:pt x="3509" y="5"/>
                    <a:pt x="3495" y="14"/>
                  </a:cubicBezTo>
                  <a:cubicBezTo>
                    <a:pt x="3411" y="35"/>
                    <a:pt x="3369" y="119"/>
                    <a:pt x="3390" y="182"/>
                  </a:cubicBezTo>
                  <a:cubicBezTo>
                    <a:pt x="3390" y="203"/>
                    <a:pt x="3662" y="1144"/>
                    <a:pt x="3474" y="2379"/>
                  </a:cubicBezTo>
                  <a:lnTo>
                    <a:pt x="3432" y="2379"/>
                  </a:lnTo>
                  <a:cubicBezTo>
                    <a:pt x="3202" y="1291"/>
                    <a:pt x="2051" y="224"/>
                    <a:pt x="1988" y="161"/>
                  </a:cubicBezTo>
                  <a:cubicBezTo>
                    <a:pt x="1960" y="142"/>
                    <a:pt x="1927" y="132"/>
                    <a:pt x="1895" y="132"/>
                  </a:cubicBezTo>
                  <a:cubicBezTo>
                    <a:pt x="1854" y="132"/>
                    <a:pt x="1813" y="147"/>
                    <a:pt x="1779" y="182"/>
                  </a:cubicBezTo>
                  <a:cubicBezTo>
                    <a:pt x="1716" y="224"/>
                    <a:pt x="1716" y="328"/>
                    <a:pt x="1779" y="391"/>
                  </a:cubicBezTo>
                  <a:cubicBezTo>
                    <a:pt x="1800" y="391"/>
                    <a:pt x="2909" y="1416"/>
                    <a:pt x="3139" y="2400"/>
                  </a:cubicBezTo>
                  <a:cubicBezTo>
                    <a:pt x="2971" y="2441"/>
                    <a:pt x="2804" y="2504"/>
                    <a:pt x="2658" y="2609"/>
                  </a:cubicBezTo>
                  <a:cubicBezTo>
                    <a:pt x="2427" y="2295"/>
                    <a:pt x="2197" y="1918"/>
                    <a:pt x="2051" y="1625"/>
                  </a:cubicBezTo>
                  <a:cubicBezTo>
                    <a:pt x="2021" y="1580"/>
                    <a:pt x="1969" y="1546"/>
                    <a:pt x="1911" y="1546"/>
                  </a:cubicBezTo>
                  <a:cubicBezTo>
                    <a:pt x="1888" y="1546"/>
                    <a:pt x="1865" y="1551"/>
                    <a:pt x="1842" y="1563"/>
                  </a:cubicBezTo>
                  <a:cubicBezTo>
                    <a:pt x="1779" y="1604"/>
                    <a:pt x="1758" y="1688"/>
                    <a:pt x="1779" y="1772"/>
                  </a:cubicBezTo>
                  <a:cubicBezTo>
                    <a:pt x="1842" y="1856"/>
                    <a:pt x="2093" y="2337"/>
                    <a:pt x="2407" y="2776"/>
                  </a:cubicBezTo>
                  <a:cubicBezTo>
                    <a:pt x="1381" y="2462"/>
                    <a:pt x="230" y="2441"/>
                    <a:pt x="168" y="2441"/>
                  </a:cubicBezTo>
                  <a:cubicBezTo>
                    <a:pt x="84" y="2441"/>
                    <a:pt x="21" y="2504"/>
                    <a:pt x="0" y="2588"/>
                  </a:cubicBezTo>
                  <a:cubicBezTo>
                    <a:pt x="0" y="2651"/>
                    <a:pt x="63" y="2713"/>
                    <a:pt x="126" y="2734"/>
                  </a:cubicBezTo>
                  <a:lnTo>
                    <a:pt x="147" y="2734"/>
                  </a:lnTo>
                  <a:cubicBezTo>
                    <a:pt x="168" y="2734"/>
                    <a:pt x="1298" y="2755"/>
                    <a:pt x="2281" y="3027"/>
                  </a:cubicBezTo>
                  <a:cubicBezTo>
                    <a:pt x="2239" y="3132"/>
                    <a:pt x="2176" y="3237"/>
                    <a:pt x="2155" y="3341"/>
                  </a:cubicBezTo>
                  <a:cubicBezTo>
                    <a:pt x="2155" y="3383"/>
                    <a:pt x="2155" y="3425"/>
                    <a:pt x="2135" y="3467"/>
                  </a:cubicBezTo>
                  <a:cubicBezTo>
                    <a:pt x="1486" y="3550"/>
                    <a:pt x="858" y="3718"/>
                    <a:pt x="670" y="3843"/>
                  </a:cubicBezTo>
                  <a:cubicBezTo>
                    <a:pt x="607" y="3885"/>
                    <a:pt x="586" y="3990"/>
                    <a:pt x="628" y="4053"/>
                  </a:cubicBezTo>
                  <a:cubicBezTo>
                    <a:pt x="649" y="4073"/>
                    <a:pt x="691" y="4094"/>
                    <a:pt x="712" y="4115"/>
                  </a:cubicBezTo>
                  <a:cubicBezTo>
                    <a:pt x="754" y="4115"/>
                    <a:pt x="795" y="4115"/>
                    <a:pt x="837" y="4094"/>
                  </a:cubicBezTo>
                  <a:cubicBezTo>
                    <a:pt x="1005" y="3990"/>
                    <a:pt x="1570" y="3843"/>
                    <a:pt x="2135" y="3760"/>
                  </a:cubicBezTo>
                  <a:cubicBezTo>
                    <a:pt x="2135" y="3906"/>
                    <a:pt x="2176" y="4053"/>
                    <a:pt x="2239" y="4178"/>
                  </a:cubicBezTo>
                  <a:cubicBezTo>
                    <a:pt x="1486" y="4576"/>
                    <a:pt x="649" y="5454"/>
                    <a:pt x="419" y="5685"/>
                  </a:cubicBezTo>
                  <a:cubicBezTo>
                    <a:pt x="377" y="5747"/>
                    <a:pt x="377" y="5831"/>
                    <a:pt x="440" y="5894"/>
                  </a:cubicBezTo>
                  <a:cubicBezTo>
                    <a:pt x="440" y="5915"/>
                    <a:pt x="482" y="5915"/>
                    <a:pt x="502" y="5936"/>
                  </a:cubicBezTo>
                  <a:cubicBezTo>
                    <a:pt x="544" y="5936"/>
                    <a:pt x="607" y="5936"/>
                    <a:pt x="628" y="5894"/>
                  </a:cubicBezTo>
                  <a:cubicBezTo>
                    <a:pt x="1109" y="5392"/>
                    <a:pt x="1842" y="4722"/>
                    <a:pt x="2407" y="4429"/>
                  </a:cubicBezTo>
                  <a:cubicBezTo>
                    <a:pt x="2427" y="4471"/>
                    <a:pt x="2469" y="4513"/>
                    <a:pt x="2490" y="4534"/>
                  </a:cubicBezTo>
                  <a:cubicBezTo>
                    <a:pt x="2155" y="4869"/>
                    <a:pt x="1821" y="5329"/>
                    <a:pt x="1779" y="5852"/>
                  </a:cubicBezTo>
                  <a:cubicBezTo>
                    <a:pt x="1758" y="5936"/>
                    <a:pt x="1821" y="5998"/>
                    <a:pt x="1904" y="6019"/>
                  </a:cubicBezTo>
                  <a:cubicBezTo>
                    <a:pt x="1988" y="6019"/>
                    <a:pt x="2051" y="5957"/>
                    <a:pt x="2072" y="5873"/>
                  </a:cubicBezTo>
                  <a:cubicBezTo>
                    <a:pt x="2114" y="5433"/>
                    <a:pt x="2427" y="5036"/>
                    <a:pt x="2741" y="4722"/>
                  </a:cubicBezTo>
                  <a:cubicBezTo>
                    <a:pt x="2741" y="4722"/>
                    <a:pt x="2762" y="4743"/>
                    <a:pt x="2783" y="4743"/>
                  </a:cubicBezTo>
                  <a:cubicBezTo>
                    <a:pt x="2595" y="5224"/>
                    <a:pt x="2511" y="5915"/>
                    <a:pt x="2867" y="6710"/>
                  </a:cubicBezTo>
                  <a:cubicBezTo>
                    <a:pt x="2888" y="6752"/>
                    <a:pt x="2930" y="6773"/>
                    <a:pt x="2971" y="6794"/>
                  </a:cubicBezTo>
                  <a:cubicBezTo>
                    <a:pt x="3013" y="6794"/>
                    <a:pt x="3034" y="6794"/>
                    <a:pt x="3076" y="6773"/>
                  </a:cubicBezTo>
                  <a:cubicBezTo>
                    <a:pt x="3139" y="6731"/>
                    <a:pt x="3181" y="6647"/>
                    <a:pt x="3139" y="6584"/>
                  </a:cubicBezTo>
                  <a:cubicBezTo>
                    <a:pt x="2804" y="5873"/>
                    <a:pt x="2888" y="5287"/>
                    <a:pt x="3034" y="4848"/>
                  </a:cubicBezTo>
                  <a:lnTo>
                    <a:pt x="3034" y="4848"/>
                  </a:lnTo>
                  <a:cubicBezTo>
                    <a:pt x="3055" y="4869"/>
                    <a:pt x="3076" y="4869"/>
                    <a:pt x="3076" y="4869"/>
                  </a:cubicBezTo>
                  <a:cubicBezTo>
                    <a:pt x="3181" y="4910"/>
                    <a:pt x="3285" y="4910"/>
                    <a:pt x="3390" y="4910"/>
                  </a:cubicBezTo>
                  <a:cubicBezTo>
                    <a:pt x="3432" y="5643"/>
                    <a:pt x="3683" y="6919"/>
                    <a:pt x="5085" y="7735"/>
                  </a:cubicBezTo>
                  <a:cubicBezTo>
                    <a:pt x="5106" y="7756"/>
                    <a:pt x="5106" y="7756"/>
                    <a:pt x="5127" y="7756"/>
                  </a:cubicBezTo>
                  <a:cubicBezTo>
                    <a:pt x="5138" y="7760"/>
                    <a:pt x="5150" y="7762"/>
                    <a:pt x="5161" y="7762"/>
                  </a:cubicBezTo>
                  <a:cubicBezTo>
                    <a:pt x="5212" y="7762"/>
                    <a:pt x="5260" y="7727"/>
                    <a:pt x="5294" y="7693"/>
                  </a:cubicBezTo>
                  <a:cubicBezTo>
                    <a:pt x="5336" y="7610"/>
                    <a:pt x="5315" y="7526"/>
                    <a:pt x="5231" y="7484"/>
                  </a:cubicBezTo>
                  <a:cubicBezTo>
                    <a:pt x="3913" y="6710"/>
                    <a:pt x="3704" y="5517"/>
                    <a:pt x="3683" y="4869"/>
                  </a:cubicBezTo>
                  <a:cubicBezTo>
                    <a:pt x="3746" y="4848"/>
                    <a:pt x="3829" y="4827"/>
                    <a:pt x="3892" y="4806"/>
                  </a:cubicBezTo>
                  <a:cubicBezTo>
                    <a:pt x="4311" y="5852"/>
                    <a:pt x="5273" y="6229"/>
                    <a:pt x="5817" y="6375"/>
                  </a:cubicBezTo>
                  <a:cubicBezTo>
                    <a:pt x="6047" y="6438"/>
                    <a:pt x="6215" y="6438"/>
                    <a:pt x="6215" y="6438"/>
                  </a:cubicBezTo>
                  <a:cubicBezTo>
                    <a:pt x="6226" y="6441"/>
                    <a:pt x="6236" y="6442"/>
                    <a:pt x="6246" y="6442"/>
                  </a:cubicBezTo>
                  <a:cubicBezTo>
                    <a:pt x="6314" y="6442"/>
                    <a:pt x="6364" y="6385"/>
                    <a:pt x="6382" y="6312"/>
                  </a:cubicBezTo>
                  <a:cubicBezTo>
                    <a:pt x="6382" y="6229"/>
                    <a:pt x="6319" y="6145"/>
                    <a:pt x="6236" y="6145"/>
                  </a:cubicBezTo>
                  <a:cubicBezTo>
                    <a:pt x="6173" y="6145"/>
                    <a:pt x="4792" y="6019"/>
                    <a:pt x="4227" y="4827"/>
                  </a:cubicBezTo>
                  <a:lnTo>
                    <a:pt x="4227" y="4827"/>
                  </a:lnTo>
                  <a:cubicBezTo>
                    <a:pt x="4541" y="5015"/>
                    <a:pt x="5043" y="5245"/>
                    <a:pt x="5629" y="5308"/>
                  </a:cubicBezTo>
                  <a:cubicBezTo>
                    <a:pt x="5640" y="5311"/>
                    <a:pt x="5651" y="5312"/>
                    <a:pt x="5662" y="5312"/>
                  </a:cubicBezTo>
                  <a:cubicBezTo>
                    <a:pt x="5733" y="5312"/>
                    <a:pt x="5796" y="5255"/>
                    <a:pt x="5796" y="5182"/>
                  </a:cubicBezTo>
                  <a:cubicBezTo>
                    <a:pt x="5817" y="5099"/>
                    <a:pt x="5754" y="5036"/>
                    <a:pt x="5671" y="5015"/>
                  </a:cubicBezTo>
                  <a:cubicBezTo>
                    <a:pt x="5085" y="4952"/>
                    <a:pt x="4583" y="4701"/>
                    <a:pt x="4290" y="4534"/>
                  </a:cubicBezTo>
                  <a:cubicBezTo>
                    <a:pt x="4394" y="4408"/>
                    <a:pt x="4478" y="4283"/>
                    <a:pt x="4541" y="4136"/>
                  </a:cubicBezTo>
                  <a:cubicBezTo>
                    <a:pt x="4729" y="4241"/>
                    <a:pt x="4980" y="4345"/>
                    <a:pt x="5294" y="4429"/>
                  </a:cubicBezTo>
                  <a:cubicBezTo>
                    <a:pt x="5485" y="4470"/>
                    <a:pt x="5693" y="4502"/>
                    <a:pt x="5914" y="4502"/>
                  </a:cubicBezTo>
                  <a:cubicBezTo>
                    <a:pt x="6032" y="4502"/>
                    <a:pt x="6153" y="4493"/>
                    <a:pt x="6277" y="4471"/>
                  </a:cubicBezTo>
                  <a:cubicBezTo>
                    <a:pt x="6361" y="4471"/>
                    <a:pt x="6424" y="4387"/>
                    <a:pt x="6403" y="4304"/>
                  </a:cubicBezTo>
                  <a:cubicBezTo>
                    <a:pt x="6403" y="4241"/>
                    <a:pt x="6319" y="4178"/>
                    <a:pt x="6236" y="4178"/>
                  </a:cubicBezTo>
                  <a:cubicBezTo>
                    <a:pt x="6129" y="4198"/>
                    <a:pt x="6023" y="4206"/>
                    <a:pt x="5919" y="4206"/>
                  </a:cubicBezTo>
                  <a:cubicBezTo>
                    <a:pt x="5467" y="4206"/>
                    <a:pt x="5047" y="4046"/>
                    <a:pt x="4792" y="3927"/>
                  </a:cubicBezTo>
                  <a:cubicBezTo>
                    <a:pt x="5210" y="3822"/>
                    <a:pt x="5922" y="3655"/>
                    <a:pt x="6633" y="3467"/>
                  </a:cubicBezTo>
                  <a:cubicBezTo>
                    <a:pt x="6696" y="3446"/>
                    <a:pt x="6759" y="3362"/>
                    <a:pt x="6738" y="3278"/>
                  </a:cubicBezTo>
                  <a:cubicBezTo>
                    <a:pt x="6720" y="3224"/>
                    <a:pt x="6654" y="3170"/>
                    <a:pt x="6583" y="3170"/>
                  </a:cubicBezTo>
                  <a:cubicBezTo>
                    <a:pt x="6572" y="3170"/>
                    <a:pt x="6561" y="3171"/>
                    <a:pt x="6549" y="3174"/>
                  </a:cubicBezTo>
                  <a:cubicBezTo>
                    <a:pt x="5796" y="3383"/>
                    <a:pt x="5064" y="3550"/>
                    <a:pt x="4645" y="3655"/>
                  </a:cubicBezTo>
                  <a:cubicBezTo>
                    <a:pt x="4645" y="3529"/>
                    <a:pt x="4624" y="3404"/>
                    <a:pt x="4603" y="3299"/>
                  </a:cubicBezTo>
                  <a:cubicBezTo>
                    <a:pt x="5420" y="3069"/>
                    <a:pt x="6863" y="2609"/>
                    <a:pt x="7407" y="2023"/>
                  </a:cubicBezTo>
                  <a:cubicBezTo>
                    <a:pt x="7470" y="1960"/>
                    <a:pt x="7470" y="1876"/>
                    <a:pt x="7407" y="1814"/>
                  </a:cubicBezTo>
                  <a:cubicBezTo>
                    <a:pt x="7381" y="1787"/>
                    <a:pt x="7347" y="1776"/>
                    <a:pt x="7314" y="1776"/>
                  </a:cubicBezTo>
                  <a:cubicBezTo>
                    <a:pt x="7268" y="1776"/>
                    <a:pt x="7222" y="1798"/>
                    <a:pt x="7198" y="1835"/>
                  </a:cubicBezTo>
                  <a:cubicBezTo>
                    <a:pt x="6738" y="2337"/>
                    <a:pt x="5482" y="2734"/>
                    <a:pt x="4666" y="2965"/>
                  </a:cubicBezTo>
                  <a:cubicBezTo>
                    <a:pt x="5252" y="2441"/>
                    <a:pt x="5754" y="1856"/>
                    <a:pt x="5775" y="1814"/>
                  </a:cubicBezTo>
                  <a:cubicBezTo>
                    <a:pt x="5838" y="1751"/>
                    <a:pt x="5838" y="1667"/>
                    <a:pt x="5775" y="1604"/>
                  </a:cubicBezTo>
                  <a:cubicBezTo>
                    <a:pt x="5747" y="1586"/>
                    <a:pt x="5710" y="1575"/>
                    <a:pt x="5675" y="1575"/>
                  </a:cubicBezTo>
                  <a:cubicBezTo>
                    <a:pt x="5631" y="1575"/>
                    <a:pt x="5589" y="1591"/>
                    <a:pt x="5566" y="1625"/>
                  </a:cubicBezTo>
                  <a:cubicBezTo>
                    <a:pt x="5545" y="1625"/>
                    <a:pt x="4980" y="2316"/>
                    <a:pt x="4373" y="2839"/>
                  </a:cubicBezTo>
                  <a:cubicBezTo>
                    <a:pt x="4331" y="2818"/>
                    <a:pt x="4311" y="2797"/>
                    <a:pt x="4290" y="2755"/>
                  </a:cubicBezTo>
                  <a:cubicBezTo>
                    <a:pt x="4478" y="2295"/>
                    <a:pt x="4666" y="1667"/>
                    <a:pt x="4666" y="1081"/>
                  </a:cubicBezTo>
                  <a:cubicBezTo>
                    <a:pt x="4666" y="998"/>
                    <a:pt x="4603" y="935"/>
                    <a:pt x="4520" y="935"/>
                  </a:cubicBezTo>
                  <a:cubicBezTo>
                    <a:pt x="4436" y="935"/>
                    <a:pt x="4373" y="998"/>
                    <a:pt x="4373" y="1081"/>
                  </a:cubicBezTo>
                  <a:cubicBezTo>
                    <a:pt x="4373" y="1584"/>
                    <a:pt x="4206" y="2128"/>
                    <a:pt x="4039" y="2567"/>
                  </a:cubicBezTo>
                  <a:cubicBezTo>
                    <a:pt x="3955" y="2525"/>
                    <a:pt x="3871" y="2483"/>
                    <a:pt x="3767" y="2441"/>
                  </a:cubicBezTo>
                  <a:cubicBezTo>
                    <a:pt x="3955" y="1144"/>
                    <a:pt x="3683" y="161"/>
                    <a:pt x="3662" y="98"/>
                  </a:cubicBezTo>
                  <a:cubicBezTo>
                    <a:pt x="3646" y="49"/>
                    <a:pt x="3592" y="1"/>
                    <a:pt x="35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7"/>
            <p:cNvSpPr/>
            <p:nvPr/>
          </p:nvSpPr>
          <p:spPr>
            <a:xfrm rot="-9236964">
              <a:off x="-772175" y="1531075"/>
              <a:ext cx="338122" cy="327086"/>
            </a:xfrm>
            <a:custGeom>
              <a:avLst/>
              <a:gdLst/>
              <a:ahLst/>
              <a:cxnLst/>
              <a:rect l="l" t="t" r="r" b="b"/>
              <a:pathLst>
                <a:path w="14920" h="14433" extrusionOk="0">
                  <a:moveTo>
                    <a:pt x="6299" y="1"/>
                  </a:moveTo>
                  <a:cubicBezTo>
                    <a:pt x="4332" y="1"/>
                    <a:pt x="2742" y="1717"/>
                    <a:pt x="2742" y="3830"/>
                  </a:cubicBezTo>
                  <a:cubicBezTo>
                    <a:pt x="2742" y="3872"/>
                    <a:pt x="2742" y="3914"/>
                    <a:pt x="2742" y="3976"/>
                  </a:cubicBezTo>
                  <a:cubicBezTo>
                    <a:pt x="1172" y="4416"/>
                    <a:pt x="21" y="5755"/>
                    <a:pt x="1" y="7387"/>
                  </a:cubicBezTo>
                  <a:cubicBezTo>
                    <a:pt x="1" y="9270"/>
                    <a:pt x="1570" y="10839"/>
                    <a:pt x="3558" y="10965"/>
                  </a:cubicBezTo>
                  <a:cubicBezTo>
                    <a:pt x="3620" y="12388"/>
                    <a:pt x="4457" y="13685"/>
                    <a:pt x="5796" y="14208"/>
                  </a:cubicBezTo>
                  <a:cubicBezTo>
                    <a:pt x="6192" y="14360"/>
                    <a:pt x="6600" y="14433"/>
                    <a:pt x="7005" y="14433"/>
                  </a:cubicBezTo>
                  <a:cubicBezTo>
                    <a:pt x="8267" y="14433"/>
                    <a:pt x="9493" y="13728"/>
                    <a:pt x="10190" y="12555"/>
                  </a:cubicBezTo>
                  <a:cubicBezTo>
                    <a:pt x="10462" y="12611"/>
                    <a:pt x="10734" y="12638"/>
                    <a:pt x="11001" y="12638"/>
                  </a:cubicBezTo>
                  <a:cubicBezTo>
                    <a:pt x="12548" y="12638"/>
                    <a:pt x="13959" y="11740"/>
                    <a:pt x="14459" y="10295"/>
                  </a:cubicBezTo>
                  <a:cubicBezTo>
                    <a:pt x="14835" y="9207"/>
                    <a:pt x="14605" y="8057"/>
                    <a:pt x="13978" y="7136"/>
                  </a:cubicBezTo>
                  <a:cubicBezTo>
                    <a:pt x="14919" y="5483"/>
                    <a:pt x="14563" y="3411"/>
                    <a:pt x="13099" y="2344"/>
                  </a:cubicBezTo>
                  <a:cubicBezTo>
                    <a:pt x="12493" y="1905"/>
                    <a:pt x="11786" y="1695"/>
                    <a:pt x="11073" y="1695"/>
                  </a:cubicBezTo>
                  <a:cubicBezTo>
                    <a:pt x="10531" y="1695"/>
                    <a:pt x="9985" y="1816"/>
                    <a:pt x="9479" y="2051"/>
                  </a:cubicBezTo>
                  <a:cubicBezTo>
                    <a:pt x="8872" y="838"/>
                    <a:pt x="7680" y="1"/>
                    <a:pt x="6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7"/>
            <p:cNvSpPr/>
            <p:nvPr/>
          </p:nvSpPr>
          <p:spPr>
            <a:xfrm rot="-9236964">
              <a:off x="-677884" y="1626145"/>
              <a:ext cx="147962" cy="136881"/>
            </a:xfrm>
            <a:custGeom>
              <a:avLst/>
              <a:gdLst/>
              <a:ahLst/>
              <a:cxnLst/>
              <a:rect l="l" t="t" r="r" b="b"/>
              <a:pathLst>
                <a:path w="6529" h="6040" extrusionOk="0">
                  <a:moveTo>
                    <a:pt x="3582" y="1"/>
                  </a:moveTo>
                  <a:cubicBezTo>
                    <a:pt x="3046" y="1"/>
                    <a:pt x="2507" y="290"/>
                    <a:pt x="2197" y="798"/>
                  </a:cubicBezTo>
                  <a:cubicBezTo>
                    <a:pt x="2176" y="819"/>
                    <a:pt x="2176" y="840"/>
                    <a:pt x="2155" y="861"/>
                  </a:cubicBezTo>
                  <a:cubicBezTo>
                    <a:pt x="2006" y="817"/>
                    <a:pt x="1853" y="796"/>
                    <a:pt x="1702" y="796"/>
                  </a:cubicBezTo>
                  <a:cubicBezTo>
                    <a:pt x="1197" y="796"/>
                    <a:pt x="708" y="1032"/>
                    <a:pt x="419" y="1467"/>
                  </a:cubicBezTo>
                  <a:cubicBezTo>
                    <a:pt x="0" y="2158"/>
                    <a:pt x="230" y="3057"/>
                    <a:pt x="921" y="3560"/>
                  </a:cubicBezTo>
                  <a:cubicBezTo>
                    <a:pt x="628" y="4083"/>
                    <a:pt x="628" y="4731"/>
                    <a:pt x="1004" y="5213"/>
                  </a:cubicBezTo>
                  <a:cubicBezTo>
                    <a:pt x="1285" y="5586"/>
                    <a:pt x="1726" y="5781"/>
                    <a:pt x="2183" y="5781"/>
                  </a:cubicBezTo>
                  <a:cubicBezTo>
                    <a:pt x="2443" y="5781"/>
                    <a:pt x="2708" y="5718"/>
                    <a:pt x="2950" y="5589"/>
                  </a:cubicBezTo>
                  <a:cubicBezTo>
                    <a:pt x="3270" y="5886"/>
                    <a:pt x="3671" y="6040"/>
                    <a:pt x="4064" y="6040"/>
                  </a:cubicBezTo>
                  <a:cubicBezTo>
                    <a:pt x="4392" y="6040"/>
                    <a:pt x="4714" y="5933"/>
                    <a:pt x="4980" y="5715"/>
                  </a:cubicBezTo>
                  <a:cubicBezTo>
                    <a:pt x="5357" y="5401"/>
                    <a:pt x="5524" y="4941"/>
                    <a:pt x="5503" y="4480"/>
                  </a:cubicBezTo>
                  <a:cubicBezTo>
                    <a:pt x="6214" y="4083"/>
                    <a:pt x="6528" y="3267"/>
                    <a:pt x="6256" y="2555"/>
                  </a:cubicBezTo>
                  <a:cubicBezTo>
                    <a:pt x="6026" y="2032"/>
                    <a:pt x="5545" y="1718"/>
                    <a:pt x="5001" y="1656"/>
                  </a:cubicBezTo>
                  <a:cubicBezTo>
                    <a:pt x="5064" y="1070"/>
                    <a:pt x="4813" y="526"/>
                    <a:pt x="4331" y="212"/>
                  </a:cubicBezTo>
                  <a:cubicBezTo>
                    <a:pt x="4099" y="69"/>
                    <a:pt x="3841" y="1"/>
                    <a:pt x="3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7"/>
            <p:cNvSpPr/>
            <p:nvPr/>
          </p:nvSpPr>
          <p:spPr>
            <a:xfrm rot="-9236964">
              <a:off x="-671013" y="1680568"/>
              <a:ext cx="54072" cy="40838"/>
            </a:xfrm>
            <a:custGeom>
              <a:avLst/>
              <a:gdLst/>
              <a:ahLst/>
              <a:cxnLst/>
              <a:rect l="l" t="t" r="r" b="b"/>
              <a:pathLst>
                <a:path w="2386" h="1802" extrusionOk="0">
                  <a:moveTo>
                    <a:pt x="2251" y="1"/>
                  </a:moveTo>
                  <a:cubicBezTo>
                    <a:pt x="2218" y="1"/>
                    <a:pt x="2182" y="24"/>
                    <a:pt x="2155" y="64"/>
                  </a:cubicBezTo>
                  <a:cubicBezTo>
                    <a:pt x="1800" y="734"/>
                    <a:pt x="84" y="1571"/>
                    <a:pt x="63" y="1592"/>
                  </a:cubicBezTo>
                  <a:cubicBezTo>
                    <a:pt x="21" y="1613"/>
                    <a:pt x="0" y="1676"/>
                    <a:pt x="21" y="1738"/>
                  </a:cubicBezTo>
                  <a:cubicBezTo>
                    <a:pt x="42" y="1759"/>
                    <a:pt x="84" y="1801"/>
                    <a:pt x="126" y="1801"/>
                  </a:cubicBezTo>
                  <a:cubicBezTo>
                    <a:pt x="126" y="1801"/>
                    <a:pt x="147" y="1780"/>
                    <a:pt x="168" y="1780"/>
                  </a:cubicBezTo>
                  <a:cubicBezTo>
                    <a:pt x="230" y="1738"/>
                    <a:pt x="1946" y="901"/>
                    <a:pt x="2344" y="169"/>
                  </a:cubicBezTo>
                  <a:cubicBezTo>
                    <a:pt x="2386" y="106"/>
                    <a:pt x="2365" y="44"/>
                    <a:pt x="2302" y="23"/>
                  </a:cubicBezTo>
                  <a:cubicBezTo>
                    <a:pt x="2287" y="8"/>
                    <a:pt x="2270" y="1"/>
                    <a:pt x="225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7"/>
            <p:cNvSpPr/>
            <p:nvPr/>
          </p:nvSpPr>
          <p:spPr>
            <a:xfrm rot="-9236964">
              <a:off x="-633113" y="1624935"/>
              <a:ext cx="44124" cy="50854"/>
            </a:xfrm>
            <a:custGeom>
              <a:avLst/>
              <a:gdLst/>
              <a:ahLst/>
              <a:cxnLst/>
              <a:rect l="l" t="t" r="r" b="b"/>
              <a:pathLst>
                <a:path w="1947" h="2244" extrusionOk="0">
                  <a:moveTo>
                    <a:pt x="131" y="1"/>
                  </a:moveTo>
                  <a:cubicBezTo>
                    <a:pt x="122" y="1"/>
                    <a:pt x="114" y="2"/>
                    <a:pt x="105" y="5"/>
                  </a:cubicBezTo>
                  <a:cubicBezTo>
                    <a:pt x="42" y="5"/>
                    <a:pt x="1" y="47"/>
                    <a:pt x="1" y="109"/>
                  </a:cubicBezTo>
                  <a:cubicBezTo>
                    <a:pt x="22" y="130"/>
                    <a:pt x="147" y="1741"/>
                    <a:pt x="1800" y="2244"/>
                  </a:cubicBezTo>
                  <a:lnTo>
                    <a:pt x="1821" y="2244"/>
                  </a:lnTo>
                  <a:cubicBezTo>
                    <a:pt x="1884" y="2244"/>
                    <a:pt x="1926" y="2223"/>
                    <a:pt x="1926" y="2160"/>
                  </a:cubicBezTo>
                  <a:cubicBezTo>
                    <a:pt x="1947" y="2118"/>
                    <a:pt x="1926" y="2055"/>
                    <a:pt x="1863" y="2034"/>
                  </a:cubicBezTo>
                  <a:cubicBezTo>
                    <a:pt x="356" y="1574"/>
                    <a:pt x="231" y="151"/>
                    <a:pt x="231" y="89"/>
                  </a:cubicBezTo>
                  <a:cubicBezTo>
                    <a:pt x="231" y="52"/>
                    <a:pt x="184" y="1"/>
                    <a:pt x="13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7"/>
            <p:cNvSpPr/>
            <p:nvPr/>
          </p:nvSpPr>
          <p:spPr>
            <a:xfrm rot="-9236964">
              <a:off x="-649589" y="1644830"/>
              <a:ext cx="49812" cy="25812"/>
            </a:xfrm>
            <a:custGeom>
              <a:avLst/>
              <a:gdLst/>
              <a:ahLst/>
              <a:cxnLst/>
              <a:rect l="l" t="t" r="r" b="b"/>
              <a:pathLst>
                <a:path w="2198" h="1139" extrusionOk="0">
                  <a:moveTo>
                    <a:pt x="131" y="0"/>
                  </a:moveTo>
                  <a:cubicBezTo>
                    <a:pt x="102" y="0"/>
                    <a:pt x="72" y="15"/>
                    <a:pt x="42" y="30"/>
                  </a:cubicBezTo>
                  <a:cubicBezTo>
                    <a:pt x="22" y="72"/>
                    <a:pt x="1" y="113"/>
                    <a:pt x="42" y="155"/>
                  </a:cubicBezTo>
                  <a:cubicBezTo>
                    <a:pt x="503" y="1013"/>
                    <a:pt x="1361" y="1139"/>
                    <a:pt x="1821" y="1139"/>
                  </a:cubicBezTo>
                  <a:cubicBezTo>
                    <a:pt x="1988" y="1139"/>
                    <a:pt x="2093" y="1118"/>
                    <a:pt x="2114" y="1118"/>
                  </a:cubicBezTo>
                  <a:cubicBezTo>
                    <a:pt x="2156" y="1097"/>
                    <a:pt x="2198" y="1055"/>
                    <a:pt x="2198" y="992"/>
                  </a:cubicBezTo>
                  <a:cubicBezTo>
                    <a:pt x="2180" y="941"/>
                    <a:pt x="2149" y="903"/>
                    <a:pt x="2103" y="903"/>
                  </a:cubicBezTo>
                  <a:cubicBezTo>
                    <a:pt x="2094" y="903"/>
                    <a:pt x="2083" y="905"/>
                    <a:pt x="2072" y="909"/>
                  </a:cubicBezTo>
                  <a:cubicBezTo>
                    <a:pt x="2059" y="909"/>
                    <a:pt x="1953" y="924"/>
                    <a:pt x="1795" y="924"/>
                  </a:cubicBezTo>
                  <a:cubicBezTo>
                    <a:pt x="1439" y="924"/>
                    <a:pt x="818" y="844"/>
                    <a:pt x="398" y="323"/>
                  </a:cubicBezTo>
                  <a:lnTo>
                    <a:pt x="398" y="323"/>
                  </a:lnTo>
                  <a:cubicBezTo>
                    <a:pt x="586" y="370"/>
                    <a:pt x="857" y="429"/>
                    <a:pt x="1166" y="429"/>
                  </a:cubicBezTo>
                  <a:cubicBezTo>
                    <a:pt x="1269" y="429"/>
                    <a:pt x="1376" y="422"/>
                    <a:pt x="1486" y="406"/>
                  </a:cubicBezTo>
                  <a:cubicBezTo>
                    <a:pt x="1549" y="406"/>
                    <a:pt x="1591" y="344"/>
                    <a:pt x="1591" y="302"/>
                  </a:cubicBezTo>
                  <a:cubicBezTo>
                    <a:pt x="1591" y="239"/>
                    <a:pt x="1528" y="197"/>
                    <a:pt x="1465" y="197"/>
                  </a:cubicBezTo>
                  <a:cubicBezTo>
                    <a:pt x="1373" y="208"/>
                    <a:pt x="1283" y="213"/>
                    <a:pt x="1195" y="213"/>
                  </a:cubicBezTo>
                  <a:cubicBezTo>
                    <a:pt x="624" y="213"/>
                    <a:pt x="168" y="9"/>
                    <a:pt x="168" y="9"/>
                  </a:cubicBezTo>
                  <a:cubicBezTo>
                    <a:pt x="156" y="3"/>
                    <a:pt x="143"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7"/>
            <p:cNvSpPr/>
            <p:nvPr/>
          </p:nvSpPr>
          <p:spPr>
            <a:xfrm rot="-9236964">
              <a:off x="-656796" y="1671352"/>
              <a:ext cx="38911" cy="25654"/>
            </a:xfrm>
            <a:custGeom>
              <a:avLst/>
              <a:gdLst/>
              <a:ahLst/>
              <a:cxnLst/>
              <a:rect l="l" t="t" r="r" b="b"/>
              <a:pathLst>
                <a:path w="1717" h="1132" extrusionOk="0">
                  <a:moveTo>
                    <a:pt x="1600" y="1"/>
                  </a:moveTo>
                  <a:cubicBezTo>
                    <a:pt x="1581" y="1"/>
                    <a:pt x="1564" y="8"/>
                    <a:pt x="1549" y="22"/>
                  </a:cubicBezTo>
                  <a:cubicBezTo>
                    <a:pt x="817" y="420"/>
                    <a:pt x="64" y="797"/>
                    <a:pt x="64" y="797"/>
                  </a:cubicBezTo>
                  <a:cubicBezTo>
                    <a:pt x="22" y="818"/>
                    <a:pt x="1" y="859"/>
                    <a:pt x="1" y="901"/>
                  </a:cubicBezTo>
                  <a:cubicBezTo>
                    <a:pt x="1" y="943"/>
                    <a:pt x="43" y="964"/>
                    <a:pt x="64" y="985"/>
                  </a:cubicBezTo>
                  <a:cubicBezTo>
                    <a:pt x="84" y="1006"/>
                    <a:pt x="419" y="1131"/>
                    <a:pt x="859" y="1131"/>
                  </a:cubicBezTo>
                  <a:cubicBezTo>
                    <a:pt x="1089" y="1131"/>
                    <a:pt x="1340" y="1090"/>
                    <a:pt x="1591" y="985"/>
                  </a:cubicBezTo>
                  <a:cubicBezTo>
                    <a:pt x="1633" y="964"/>
                    <a:pt x="1654" y="901"/>
                    <a:pt x="1633" y="838"/>
                  </a:cubicBezTo>
                  <a:cubicBezTo>
                    <a:pt x="1618" y="809"/>
                    <a:pt x="1582" y="779"/>
                    <a:pt x="1548" y="779"/>
                  </a:cubicBezTo>
                  <a:cubicBezTo>
                    <a:pt x="1534" y="779"/>
                    <a:pt x="1520" y="784"/>
                    <a:pt x="1507" y="797"/>
                  </a:cubicBezTo>
                  <a:cubicBezTo>
                    <a:pt x="1286" y="874"/>
                    <a:pt x="1065" y="899"/>
                    <a:pt x="865" y="899"/>
                  </a:cubicBezTo>
                  <a:cubicBezTo>
                    <a:pt x="687" y="899"/>
                    <a:pt x="527" y="879"/>
                    <a:pt x="398" y="859"/>
                  </a:cubicBezTo>
                  <a:cubicBezTo>
                    <a:pt x="691" y="713"/>
                    <a:pt x="1172" y="462"/>
                    <a:pt x="1654" y="211"/>
                  </a:cubicBezTo>
                  <a:cubicBezTo>
                    <a:pt x="1696" y="169"/>
                    <a:pt x="1717" y="106"/>
                    <a:pt x="1696" y="64"/>
                  </a:cubicBezTo>
                  <a:cubicBezTo>
                    <a:pt x="1669" y="24"/>
                    <a:pt x="1633" y="1"/>
                    <a:pt x="1600"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7"/>
            <p:cNvSpPr/>
            <p:nvPr/>
          </p:nvSpPr>
          <p:spPr>
            <a:xfrm rot="-9236964">
              <a:off x="-617478" y="1708349"/>
              <a:ext cx="38911" cy="41291"/>
            </a:xfrm>
            <a:custGeom>
              <a:avLst/>
              <a:gdLst/>
              <a:ahLst/>
              <a:cxnLst/>
              <a:rect l="l" t="t" r="r" b="b"/>
              <a:pathLst>
                <a:path w="1717" h="1822" extrusionOk="0">
                  <a:moveTo>
                    <a:pt x="112" y="1"/>
                  </a:moveTo>
                  <a:cubicBezTo>
                    <a:pt x="75" y="1"/>
                    <a:pt x="35" y="24"/>
                    <a:pt x="22" y="64"/>
                  </a:cubicBezTo>
                  <a:cubicBezTo>
                    <a:pt x="1" y="106"/>
                    <a:pt x="22" y="169"/>
                    <a:pt x="63" y="211"/>
                  </a:cubicBezTo>
                  <a:cubicBezTo>
                    <a:pt x="84" y="211"/>
                    <a:pt x="1382" y="922"/>
                    <a:pt x="1486" y="1738"/>
                  </a:cubicBezTo>
                  <a:cubicBezTo>
                    <a:pt x="1507" y="1780"/>
                    <a:pt x="1549" y="1822"/>
                    <a:pt x="1612" y="1822"/>
                  </a:cubicBezTo>
                  <a:cubicBezTo>
                    <a:pt x="1675" y="1822"/>
                    <a:pt x="1716" y="1759"/>
                    <a:pt x="1716" y="1696"/>
                  </a:cubicBezTo>
                  <a:cubicBezTo>
                    <a:pt x="1570" y="797"/>
                    <a:pt x="231" y="43"/>
                    <a:pt x="168" y="22"/>
                  </a:cubicBezTo>
                  <a:cubicBezTo>
                    <a:pt x="153" y="8"/>
                    <a:pt x="133" y="1"/>
                    <a:pt x="112"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7"/>
            <p:cNvSpPr/>
            <p:nvPr/>
          </p:nvSpPr>
          <p:spPr>
            <a:xfrm rot="-9236964">
              <a:off x="-644835" y="1683866"/>
              <a:ext cx="28940" cy="46616"/>
            </a:xfrm>
            <a:custGeom>
              <a:avLst/>
              <a:gdLst/>
              <a:ahLst/>
              <a:cxnLst/>
              <a:rect l="l" t="t" r="r" b="b"/>
              <a:pathLst>
                <a:path w="1277" h="2057" extrusionOk="0">
                  <a:moveTo>
                    <a:pt x="223" y="0"/>
                  </a:moveTo>
                  <a:cubicBezTo>
                    <a:pt x="212" y="0"/>
                    <a:pt x="200" y="2"/>
                    <a:pt x="189" y="6"/>
                  </a:cubicBezTo>
                  <a:cubicBezTo>
                    <a:pt x="147" y="6"/>
                    <a:pt x="105" y="69"/>
                    <a:pt x="126" y="132"/>
                  </a:cubicBezTo>
                  <a:cubicBezTo>
                    <a:pt x="294" y="927"/>
                    <a:pt x="22" y="1910"/>
                    <a:pt x="22" y="1910"/>
                  </a:cubicBezTo>
                  <a:cubicBezTo>
                    <a:pt x="1" y="1973"/>
                    <a:pt x="22" y="2015"/>
                    <a:pt x="63" y="2036"/>
                  </a:cubicBezTo>
                  <a:cubicBezTo>
                    <a:pt x="84" y="2057"/>
                    <a:pt x="105" y="2057"/>
                    <a:pt x="126" y="2057"/>
                  </a:cubicBezTo>
                  <a:cubicBezTo>
                    <a:pt x="147" y="2057"/>
                    <a:pt x="168" y="2057"/>
                    <a:pt x="189" y="2036"/>
                  </a:cubicBezTo>
                  <a:cubicBezTo>
                    <a:pt x="691" y="1533"/>
                    <a:pt x="1235" y="466"/>
                    <a:pt x="1256" y="404"/>
                  </a:cubicBezTo>
                  <a:cubicBezTo>
                    <a:pt x="1277" y="362"/>
                    <a:pt x="1256" y="299"/>
                    <a:pt x="1214" y="257"/>
                  </a:cubicBezTo>
                  <a:cubicBezTo>
                    <a:pt x="1198" y="252"/>
                    <a:pt x="1183" y="249"/>
                    <a:pt x="1168" y="249"/>
                  </a:cubicBezTo>
                  <a:cubicBezTo>
                    <a:pt x="1123" y="249"/>
                    <a:pt x="1083" y="273"/>
                    <a:pt x="1068" y="320"/>
                  </a:cubicBezTo>
                  <a:cubicBezTo>
                    <a:pt x="1068" y="320"/>
                    <a:pt x="712" y="1031"/>
                    <a:pt x="314" y="1533"/>
                  </a:cubicBezTo>
                  <a:cubicBezTo>
                    <a:pt x="398" y="1157"/>
                    <a:pt x="440" y="592"/>
                    <a:pt x="335" y="69"/>
                  </a:cubicBezTo>
                  <a:cubicBezTo>
                    <a:pt x="318" y="35"/>
                    <a:pt x="273" y="0"/>
                    <a:pt x="22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7"/>
            <p:cNvSpPr/>
            <p:nvPr/>
          </p:nvSpPr>
          <p:spPr>
            <a:xfrm rot="-9236964">
              <a:off x="-591866" y="1655940"/>
              <a:ext cx="38911" cy="41291"/>
            </a:xfrm>
            <a:custGeom>
              <a:avLst/>
              <a:gdLst/>
              <a:ahLst/>
              <a:cxnLst/>
              <a:rect l="l" t="t" r="r" b="b"/>
              <a:pathLst>
                <a:path w="1717" h="1822" extrusionOk="0">
                  <a:moveTo>
                    <a:pt x="1586" y="0"/>
                  </a:moveTo>
                  <a:cubicBezTo>
                    <a:pt x="1002" y="0"/>
                    <a:pt x="187" y="1386"/>
                    <a:pt x="22" y="1675"/>
                  </a:cubicBezTo>
                  <a:cubicBezTo>
                    <a:pt x="1" y="1717"/>
                    <a:pt x="22" y="1780"/>
                    <a:pt x="63" y="1821"/>
                  </a:cubicBezTo>
                  <a:lnTo>
                    <a:pt x="126" y="1821"/>
                  </a:lnTo>
                  <a:cubicBezTo>
                    <a:pt x="147" y="1821"/>
                    <a:pt x="189" y="1821"/>
                    <a:pt x="210" y="1780"/>
                  </a:cubicBezTo>
                  <a:cubicBezTo>
                    <a:pt x="566" y="1173"/>
                    <a:pt x="1214" y="231"/>
                    <a:pt x="1570" y="231"/>
                  </a:cubicBezTo>
                  <a:lnTo>
                    <a:pt x="1591" y="231"/>
                  </a:lnTo>
                  <a:cubicBezTo>
                    <a:pt x="1654" y="231"/>
                    <a:pt x="1695" y="189"/>
                    <a:pt x="1716" y="127"/>
                  </a:cubicBezTo>
                  <a:cubicBezTo>
                    <a:pt x="1716" y="64"/>
                    <a:pt x="1675" y="22"/>
                    <a:pt x="1612" y="1"/>
                  </a:cubicBezTo>
                  <a:cubicBezTo>
                    <a:pt x="1603" y="1"/>
                    <a:pt x="1595" y="0"/>
                    <a:pt x="158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7"/>
            <p:cNvSpPr/>
            <p:nvPr/>
          </p:nvSpPr>
          <p:spPr>
            <a:xfrm rot="-9236964">
              <a:off x="-605438" y="1707452"/>
              <a:ext cx="55500" cy="8476"/>
            </a:xfrm>
            <a:custGeom>
              <a:avLst/>
              <a:gdLst/>
              <a:ahLst/>
              <a:cxnLst/>
              <a:rect l="l" t="t" r="r" b="b"/>
              <a:pathLst>
                <a:path w="2449" h="374" extrusionOk="0">
                  <a:moveTo>
                    <a:pt x="1507" y="0"/>
                  </a:moveTo>
                  <a:cubicBezTo>
                    <a:pt x="806" y="0"/>
                    <a:pt x="135" y="150"/>
                    <a:pt x="105" y="164"/>
                  </a:cubicBezTo>
                  <a:cubicBezTo>
                    <a:pt x="43" y="185"/>
                    <a:pt x="1" y="227"/>
                    <a:pt x="22" y="290"/>
                  </a:cubicBezTo>
                  <a:cubicBezTo>
                    <a:pt x="22" y="353"/>
                    <a:pt x="84" y="374"/>
                    <a:pt x="126" y="374"/>
                  </a:cubicBezTo>
                  <a:lnTo>
                    <a:pt x="147" y="374"/>
                  </a:lnTo>
                  <a:cubicBezTo>
                    <a:pt x="162" y="374"/>
                    <a:pt x="828" y="213"/>
                    <a:pt x="1513" y="213"/>
                  </a:cubicBezTo>
                  <a:cubicBezTo>
                    <a:pt x="1786" y="213"/>
                    <a:pt x="2063" y="239"/>
                    <a:pt x="2302" y="311"/>
                  </a:cubicBezTo>
                  <a:cubicBezTo>
                    <a:pt x="2365" y="311"/>
                    <a:pt x="2428" y="290"/>
                    <a:pt x="2428" y="227"/>
                  </a:cubicBezTo>
                  <a:cubicBezTo>
                    <a:pt x="2449" y="164"/>
                    <a:pt x="2428" y="102"/>
                    <a:pt x="2365" y="102"/>
                  </a:cubicBezTo>
                  <a:cubicBezTo>
                    <a:pt x="2104" y="27"/>
                    <a:pt x="1803" y="0"/>
                    <a:pt x="1507"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7"/>
            <p:cNvSpPr/>
            <p:nvPr/>
          </p:nvSpPr>
          <p:spPr>
            <a:xfrm rot="-9236964">
              <a:off x="-607327" y="1683583"/>
              <a:ext cx="49336" cy="21439"/>
            </a:xfrm>
            <a:custGeom>
              <a:avLst/>
              <a:gdLst/>
              <a:ahLst/>
              <a:cxnLst/>
              <a:rect l="l" t="t" r="r" b="b"/>
              <a:pathLst>
                <a:path w="2177" h="946" extrusionOk="0">
                  <a:moveTo>
                    <a:pt x="1911" y="0"/>
                  </a:moveTo>
                  <a:cubicBezTo>
                    <a:pt x="1372" y="0"/>
                    <a:pt x="223" y="561"/>
                    <a:pt x="42" y="778"/>
                  </a:cubicBezTo>
                  <a:cubicBezTo>
                    <a:pt x="0" y="820"/>
                    <a:pt x="0" y="883"/>
                    <a:pt x="63" y="924"/>
                  </a:cubicBezTo>
                  <a:cubicBezTo>
                    <a:pt x="84" y="945"/>
                    <a:pt x="105" y="945"/>
                    <a:pt x="126" y="945"/>
                  </a:cubicBezTo>
                  <a:cubicBezTo>
                    <a:pt x="147" y="945"/>
                    <a:pt x="189" y="945"/>
                    <a:pt x="209" y="924"/>
                  </a:cubicBezTo>
                  <a:cubicBezTo>
                    <a:pt x="380" y="735"/>
                    <a:pt x="1534" y="217"/>
                    <a:pt x="1902" y="217"/>
                  </a:cubicBezTo>
                  <a:cubicBezTo>
                    <a:pt x="1939" y="217"/>
                    <a:pt x="1969" y="222"/>
                    <a:pt x="1988" y="234"/>
                  </a:cubicBezTo>
                  <a:cubicBezTo>
                    <a:pt x="2011" y="242"/>
                    <a:pt x="2034" y="246"/>
                    <a:pt x="2055" y="246"/>
                  </a:cubicBezTo>
                  <a:cubicBezTo>
                    <a:pt x="2091" y="246"/>
                    <a:pt x="2121" y="232"/>
                    <a:pt x="2134" y="192"/>
                  </a:cubicBezTo>
                  <a:cubicBezTo>
                    <a:pt x="2176" y="150"/>
                    <a:pt x="2155" y="87"/>
                    <a:pt x="2114" y="46"/>
                  </a:cubicBezTo>
                  <a:cubicBezTo>
                    <a:pt x="2065" y="14"/>
                    <a:pt x="1996" y="0"/>
                    <a:pt x="191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7"/>
            <p:cNvSpPr/>
            <p:nvPr/>
          </p:nvSpPr>
          <p:spPr>
            <a:xfrm rot="-9236964">
              <a:off x="-599822" y="1645123"/>
              <a:ext cx="28464" cy="47750"/>
            </a:xfrm>
            <a:custGeom>
              <a:avLst/>
              <a:gdLst/>
              <a:ahLst/>
              <a:cxnLst/>
              <a:rect l="l" t="t" r="r" b="b"/>
              <a:pathLst>
                <a:path w="1256" h="2107" extrusionOk="0">
                  <a:moveTo>
                    <a:pt x="924" y="1"/>
                  </a:moveTo>
                  <a:cubicBezTo>
                    <a:pt x="893" y="1"/>
                    <a:pt x="862" y="11"/>
                    <a:pt x="837" y="35"/>
                  </a:cubicBezTo>
                  <a:cubicBezTo>
                    <a:pt x="795" y="77"/>
                    <a:pt x="0" y="872"/>
                    <a:pt x="126" y="1646"/>
                  </a:cubicBezTo>
                  <a:cubicBezTo>
                    <a:pt x="126" y="1709"/>
                    <a:pt x="189" y="1751"/>
                    <a:pt x="231" y="1751"/>
                  </a:cubicBezTo>
                  <a:cubicBezTo>
                    <a:pt x="293" y="1730"/>
                    <a:pt x="335" y="1688"/>
                    <a:pt x="335" y="1626"/>
                  </a:cubicBezTo>
                  <a:cubicBezTo>
                    <a:pt x="272" y="1270"/>
                    <a:pt x="461" y="893"/>
                    <a:pt x="649" y="621"/>
                  </a:cubicBezTo>
                  <a:lnTo>
                    <a:pt x="649" y="621"/>
                  </a:lnTo>
                  <a:cubicBezTo>
                    <a:pt x="586" y="998"/>
                    <a:pt x="628" y="1542"/>
                    <a:pt x="1067" y="2065"/>
                  </a:cubicBezTo>
                  <a:cubicBezTo>
                    <a:pt x="1088" y="2086"/>
                    <a:pt x="1109" y="2107"/>
                    <a:pt x="1151" y="2107"/>
                  </a:cubicBezTo>
                  <a:cubicBezTo>
                    <a:pt x="1172" y="2107"/>
                    <a:pt x="1193" y="2107"/>
                    <a:pt x="1214" y="2086"/>
                  </a:cubicBezTo>
                  <a:cubicBezTo>
                    <a:pt x="1256" y="2044"/>
                    <a:pt x="1256" y="1981"/>
                    <a:pt x="1235" y="1918"/>
                  </a:cubicBezTo>
                  <a:cubicBezTo>
                    <a:pt x="523" y="1061"/>
                    <a:pt x="984" y="203"/>
                    <a:pt x="1005" y="161"/>
                  </a:cubicBezTo>
                  <a:cubicBezTo>
                    <a:pt x="1026" y="119"/>
                    <a:pt x="1026" y="56"/>
                    <a:pt x="984" y="14"/>
                  </a:cubicBezTo>
                  <a:cubicBezTo>
                    <a:pt x="966" y="6"/>
                    <a:pt x="946" y="1"/>
                    <a:pt x="924"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7"/>
            <p:cNvSpPr/>
            <p:nvPr/>
          </p:nvSpPr>
          <p:spPr>
            <a:xfrm rot="-9236964">
              <a:off x="-610792" y="1700402"/>
              <a:ext cx="33223" cy="26334"/>
            </a:xfrm>
            <a:custGeom>
              <a:avLst/>
              <a:gdLst/>
              <a:ahLst/>
              <a:cxnLst/>
              <a:rect l="l" t="t" r="r" b="b"/>
              <a:pathLst>
                <a:path w="1466" h="1162" extrusionOk="0">
                  <a:moveTo>
                    <a:pt x="126" y="0"/>
                  </a:moveTo>
                  <a:cubicBezTo>
                    <a:pt x="95" y="0"/>
                    <a:pt x="63" y="11"/>
                    <a:pt x="42" y="32"/>
                  </a:cubicBezTo>
                  <a:cubicBezTo>
                    <a:pt x="1" y="74"/>
                    <a:pt x="1" y="136"/>
                    <a:pt x="42" y="178"/>
                  </a:cubicBezTo>
                  <a:cubicBezTo>
                    <a:pt x="126" y="283"/>
                    <a:pt x="921" y="1162"/>
                    <a:pt x="1361" y="1162"/>
                  </a:cubicBezTo>
                  <a:cubicBezTo>
                    <a:pt x="1423" y="1162"/>
                    <a:pt x="1465" y="1120"/>
                    <a:pt x="1465" y="1057"/>
                  </a:cubicBezTo>
                  <a:cubicBezTo>
                    <a:pt x="1465" y="994"/>
                    <a:pt x="1423" y="952"/>
                    <a:pt x="1361" y="952"/>
                  </a:cubicBezTo>
                  <a:cubicBezTo>
                    <a:pt x="1110" y="952"/>
                    <a:pt x="503" y="387"/>
                    <a:pt x="210" y="32"/>
                  </a:cubicBezTo>
                  <a:cubicBezTo>
                    <a:pt x="189" y="11"/>
                    <a:pt x="158" y="0"/>
                    <a:pt x="12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7"/>
            <p:cNvSpPr/>
            <p:nvPr/>
          </p:nvSpPr>
          <p:spPr>
            <a:xfrm rot="-9236964">
              <a:off x="-621233" y="1697642"/>
              <a:ext cx="17087" cy="53619"/>
            </a:xfrm>
            <a:custGeom>
              <a:avLst/>
              <a:gdLst/>
              <a:ahLst/>
              <a:cxnLst/>
              <a:rect l="l" t="t" r="r" b="b"/>
              <a:pathLst>
                <a:path w="754" h="2366" extrusionOk="0">
                  <a:moveTo>
                    <a:pt x="128" y="0"/>
                  </a:moveTo>
                  <a:cubicBezTo>
                    <a:pt x="108" y="0"/>
                    <a:pt x="85" y="7"/>
                    <a:pt x="63" y="22"/>
                  </a:cubicBezTo>
                  <a:cubicBezTo>
                    <a:pt x="21" y="43"/>
                    <a:pt x="0" y="106"/>
                    <a:pt x="21" y="168"/>
                  </a:cubicBezTo>
                  <a:cubicBezTo>
                    <a:pt x="42" y="168"/>
                    <a:pt x="544" y="1047"/>
                    <a:pt x="503" y="2261"/>
                  </a:cubicBezTo>
                  <a:cubicBezTo>
                    <a:pt x="503" y="2323"/>
                    <a:pt x="544" y="2365"/>
                    <a:pt x="607" y="2365"/>
                  </a:cubicBezTo>
                  <a:cubicBezTo>
                    <a:pt x="670" y="2365"/>
                    <a:pt x="712" y="2323"/>
                    <a:pt x="712" y="2261"/>
                  </a:cubicBezTo>
                  <a:cubicBezTo>
                    <a:pt x="754" y="1005"/>
                    <a:pt x="231" y="85"/>
                    <a:pt x="210" y="64"/>
                  </a:cubicBezTo>
                  <a:cubicBezTo>
                    <a:pt x="196" y="23"/>
                    <a:pt x="165" y="0"/>
                    <a:pt x="128"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7"/>
            <p:cNvSpPr/>
            <p:nvPr/>
          </p:nvSpPr>
          <p:spPr>
            <a:xfrm rot="-9236964">
              <a:off x="-678859" y="1702493"/>
              <a:ext cx="10946" cy="10447"/>
            </a:xfrm>
            <a:custGeom>
              <a:avLst/>
              <a:gdLst/>
              <a:ahLst/>
              <a:cxnLst/>
              <a:rect l="l" t="t" r="r" b="b"/>
              <a:pathLst>
                <a:path w="483" h="461" extrusionOk="0">
                  <a:moveTo>
                    <a:pt x="231" y="0"/>
                  </a:moveTo>
                  <a:cubicBezTo>
                    <a:pt x="106" y="0"/>
                    <a:pt x="1" y="105"/>
                    <a:pt x="1" y="230"/>
                  </a:cubicBezTo>
                  <a:cubicBezTo>
                    <a:pt x="1" y="356"/>
                    <a:pt x="106" y="461"/>
                    <a:pt x="231" y="461"/>
                  </a:cubicBezTo>
                  <a:cubicBezTo>
                    <a:pt x="378" y="461"/>
                    <a:pt x="482" y="356"/>
                    <a:pt x="482" y="230"/>
                  </a:cubicBezTo>
                  <a:cubicBezTo>
                    <a:pt x="482" y="105"/>
                    <a:pt x="378" y="0"/>
                    <a:pt x="231"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7"/>
            <p:cNvSpPr/>
            <p:nvPr/>
          </p:nvSpPr>
          <p:spPr>
            <a:xfrm rot="-9236964">
              <a:off x="-650639" y="1667036"/>
              <a:ext cx="8544" cy="8566"/>
            </a:xfrm>
            <a:custGeom>
              <a:avLst/>
              <a:gdLst/>
              <a:ahLst/>
              <a:cxnLst/>
              <a:rect l="l" t="t" r="r" b="b"/>
              <a:pathLst>
                <a:path w="377" h="378" extrusionOk="0">
                  <a:moveTo>
                    <a:pt x="188" y="1"/>
                  </a:moveTo>
                  <a:cubicBezTo>
                    <a:pt x="84" y="1"/>
                    <a:pt x="0" y="85"/>
                    <a:pt x="0" y="189"/>
                  </a:cubicBezTo>
                  <a:cubicBezTo>
                    <a:pt x="0" y="294"/>
                    <a:pt x="84" y="378"/>
                    <a:pt x="188" y="378"/>
                  </a:cubicBezTo>
                  <a:cubicBezTo>
                    <a:pt x="293" y="378"/>
                    <a:pt x="377" y="294"/>
                    <a:pt x="377" y="189"/>
                  </a:cubicBezTo>
                  <a:cubicBezTo>
                    <a:pt x="377" y="85"/>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7"/>
            <p:cNvSpPr/>
            <p:nvPr/>
          </p:nvSpPr>
          <p:spPr>
            <a:xfrm rot="-9236964">
              <a:off x="-660261" y="1682392"/>
              <a:ext cx="8566" cy="8566"/>
            </a:xfrm>
            <a:custGeom>
              <a:avLst/>
              <a:gdLst/>
              <a:ahLst/>
              <a:cxnLst/>
              <a:rect l="l" t="t" r="r" b="b"/>
              <a:pathLst>
                <a:path w="378" h="378" extrusionOk="0">
                  <a:moveTo>
                    <a:pt x="189" y="1"/>
                  </a:moveTo>
                  <a:cubicBezTo>
                    <a:pt x="85" y="1"/>
                    <a:pt x="1" y="85"/>
                    <a:pt x="1" y="189"/>
                  </a:cubicBezTo>
                  <a:cubicBezTo>
                    <a:pt x="1" y="294"/>
                    <a:pt x="85" y="377"/>
                    <a:pt x="189" y="377"/>
                  </a:cubicBezTo>
                  <a:cubicBezTo>
                    <a:pt x="294" y="377"/>
                    <a:pt x="377" y="294"/>
                    <a:pt x="377" y="189"/>
                  </a:cubicBezTo>
                  <a:cubicBezTo>
                    <a:pt x="377" y="85"/>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7"/>
            <p:cNvSpPr/>
            <p:nvPr/>
          </p:nvSpPr>
          <p:spPr>
            <a:xfrm rot="-9236964">
              <a:off x="-652990" y="1711799"/>
              <a:ext cx="8566" cy="8566"/>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7"/>
            <p:cNvSpPr/>
            <p:nvPr/>
          </p:nvSpPr>
          <p:spPr>
            <a:xfrm rot="-9236964">
              <a:off x="-622148" y="1745889"/>
              <a:ext cx="8566" cy="8544"/>
            </a:xfrm>
            <a:custGeom>
              <a:avLst/>
              <a:gdLst/>
              <a:ahLst/>
              <a:cxnLst/>
              <a:rect l="l" t="t" r="r" b="b"/>
              <a:pathLst>
                <a:path w="378" h="377" extrusionOk="0">
                  <a:moveTo>
                    <a:pt x="189" y="0"/>
                  </a:moveTo>
                  <a:cubicBezTo>
                    <a:pt x="85" y="0"/>
                    <a:pt x="1" y="84"/>
                    <a:pt x="1" y="189"/>
                  </a:cubicBezTo>
                  <a:cubicBezTo>
                    <a:pt x="1" y="293"/>
                    <a:pt x="85" y="377"/>
                    <a:pt x="189" y="377"/>
                  </a:cubicBezTo>
                  <a:cubicBezTo>
                    <a:pt x="294" y="377"/>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7"/>
            <p:cNvSpPr/>
            <p:nvPr/>
          </p:nvSpPr>
          <p:spPr>
            <a:xfrm rot="-9236964">
              <a:off x="-635150" y="1727352"/>
              <a:ext cx="8566" cy="8090"/>
            </a:xfrm>
            <a:custGeom>
              <a:avLst/>
              <a:gdLst/>
              <a:ahLst/>
              <a:cxnLst/>
              <a:rect l="l" t="t" r="r" b="b"/>
              <a:pathLst>
                <a:path w="378" h="357" extrusionOk="0">
                  <a:moveTo>
                    <a:pt x="189" y="1"/>
                  </a:moveTo>
                  <a:cubicBezTo>
                    <a:pt x="84" y="1"/>
                    <a:pt x="1" y="84"/>
                    <a:pt x="1" y="189"/>
                  </a:cubicBezTo>
                  <a:cubicBezTo>
                    <a:pt x="1" y="273"/>
                    <a:pt x="84" y="356"/>
                    <a:pt x="189" y="356"/>
                  </a:cubicBezTo>
                  <a:cubicBezTo>
                    <a:pt x="294" y="356"/>
                    <a:pt x="377" y="273"/>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7"/>
            <p:cNvSpPr/>
            <p:nvPr/>
          </p:nvSpPr>
          <p:spPr>
            <a:xfrm rot="-9236964">
              <a:off x="-594514" y="1749764"/>
              <a:ext cx="8068" cy="8566"/>
            </a:xfrm>
            <a:custGeom>
              <a:avLst/>
              <a:gdLst/>
              <a:ahLst/>
              <a:cxnLst/>
              <a:rect l="l" t="t" r="r" b="b"/>
              <a:pathLst>
                <a:path w="356" h="378" extrusionOk="0">
                  <a:moveTo>
                    <a:pt x="188" y="1"/>
                  </a:moveTo>
                  <a:cubicBezTo>
                    <a:pt x="84" y="1"/>
                    <a:pt x="0" y="85"/>
                    <a:pt x="0" y="189"/>
                  </a:cubicBezTo>
                  <a:cubicBezTo>
                    <a:pt x="0" y="294"/>
                    <a:pt x="84" y="378"/>
                    <a:pt x="188" y="378"/>
                  </a:cubicBezTo>
                  <a:cubicBezTo>
                    <a:pt x="293" y="378"/>
                    <a:pt x="356" y="294"/>
                    <a:pt x="356" y="189"/>
                  </a:cubicBezTo>
                  <a:cubicBezTo>
                    <a:pt x="356" y="85"/>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7"/>
            <p:cNvSpPr/>
            <p:nvPr/>
          </p:nvSpPr>
          <p:spPr>
            <a:xfrm rot="-9236964">
              <a:off x="-590613" y="1726963"/>
              <a:ext cx="8544" cy="8068"/>
            </a:xfrm>
            <a:custGeom>
              <a:avLst/>
              <a:gdLst/>
              <a:ahLst/>
              <a:cxnLst/>
              <a:rect l="l" t="t" r="r" b="b"/>
              <a:pathLst>
                <a:path w="377" h="356" extrusionOk="0">
                  <a:moveTo>
                    <a:pt x="188" y="0"/>
                  </a:moveTo>
                  <a:cubicBezTo>
                    <a:pt x="84" y="0"/>
                    <a:pt x="0" y="84"/>
                    <a:pt x="0" y="168"/>
                  </a:cubicBezTo>
                  <a:cubicBezTo>
                    <a:pt x="0" y="272"/>
                    <a:pt x="84" y="356"/>
                    <a:pt x="188" y="356"/>
                  </a:cubicBezTo>
                  <a:cubicBezTo>
                    <a:pt x="293" y="356"/>
                    <a:pt x="377" y="272"/>
                    <a:pt x="377" y="168"/>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7"/>
            <p:cNvSpPr/>
            <p:nvPr/>
          </p:nvSpPr>
          <p:spPr>
            <a:xfrm rot="-9236964">
              <a:off x="-558142" y="1717510"/>
              <a:ext cx="8544" cy="8566"/>
            </a:xfrm>
            <a:custGeom>
              <a:avLst/>
              <a:gdLst/>
              <a:ahLst/>
              <a:cxnLst/>
              <a:rect l="l" t="t" r="r" b="b"/>
              <a:pathLst>
                <a:path w="377" h="378" extrusionOk="0">
                  <a:moveTo>
                    <a:pt x="188" y="1"/>
                  </a:moveTo>
                  <a:cubicBezTo>
                    <a:pt x="84" y="1"/>
                    <a:pt x="0" y="84"/>
                    <a:pt x="0" y="189"/>
                  </a:cubicBezTo>
                  <a:cubicBezTo>
                    <a:pt x="0" y="294"/>
                    <a:pt x="84" y="377"/>
                    <a:pt x="188" y="377"/>
                  </a:cubicBezTo>
                  <a:cubicBezTo>
                    <a:pt x="293" y="377"/>
                    <a:pt x="377" y="294"/>
                    <a:pt x="377" y="189"/>
                  </a:cubicBezTo>
                  <a:cubicBezTo>
                    <a:pt x="377" y="84"/>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7"/>
            <p:cNvSpPr/>
            <p:nvPr/>
          </p:nvSpPr>
          <p:spPr>
            <a:xfrm rot="-9236964">
              <a:off x="-562934" y="1692975"/>
              <a:ext cx="8566" cy="8090"/>
            </a:xfrm>
            <a:custGeom>
              <a:avLst/>
              <a:gdLst/>
              <a:ahLst/>
              <a:cxnLst/>
              <a:rect l="l" t="t" r="r" b="b"/>
              <a:pathLst>
                <a:path w="378" h="357" extrusionOk="0">
                  <a:moveTo>
                    <a:pt x="189" y="0"/>
                  </a:moveTo>
                  <a:cubicBezTo>
                    <a:pt x="84" y="0"/>
                    <a:pt x="1" y="84"/>
                    <a:pt x="1" y="189"/>
                  </a:cubicBezTo>
                  <a:cubicBezTo>
                    <a:pt x="1" y="293"/>
                    <a:pt x="84" y="356"/>
                    <a:pt x="189" y="356"/>
                  </a:cubicBezTo>
                  <a:cubicBezTo>
                    <a:pt x="294" y="356"/>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7"/>
            <p:cNvSpPr/>
            <p:nvPr/>
          </p:nvSpPr>
          <p:spPr>
            <a:xfrm rot="-9236964">
              <a:off x="-644123" y="1635275"/>
              <a:ext cx="8090" cy="8566"/>
            </a:xfrm>
            <a:custGeom>
              <a:avLst/>
              <a:gdLst/>
              <a:ahLst/>
              <a:cxnLst/>
              <a:rect l="l" t="t" r="r" b="b"/>
              <a:pathLst>
                <a:path w="357" h="378" extrusionOk="0">
                  <a:moveTo>
                    <a:pt x="168" y="1"/>
                  </a:moveTo>
                  <a:cubicBezTo>
                    <a:pt x="84" y="1"/>
                    <a:pt x="1" y="85"/>
                    <a:pt x="1" y="189"/>
                  </a:cubicBezTo>
                  <a:cubicBezTo>
                    <a:pt x="1" y="294"/>
                    <a:pt x="84" y="378"/>
                    <a:pt x="168" y="378"/>
                  </a:cubicBezTo>
                  <a:cubicBezTo>
                    <a:pt x="273" y="378"/>
                    <a:pt x="356" y="294"/>
                    <a:pt x="356" y="189"/>
                  </a:cubicBezTo>
                  <a:cubicBezTo>
                    <a:pt x="356" y="85"/>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7"/>
            <p:cNvSpPr/>
            <p:nvPr/>
          </p:nvSpPr>
          <p:spPr>
            <a:xfrm rot="-9236964">
              <a:off x="-638757" y="1655916"/>
              <a:ext cx="8544" cy="8090"/>
            </a:xfrm>
            <a:custGeom>
              <a:avLst/>
              <a:gdLst/>
              <a:ahLst/>
              <a:cxnLst/>
              <a:rect l="l" t="t" r="r" b="b"/>
              <a:pathLst>
                <a:path w="377" h="357" extrusionOk="0">
                  <a:moveTo>
                    <a:pt x="188" y="0"/>
                  </a:moveTo>
                  <a:cubicBezTo>
                    <a:pt x="84" y="0"/>
                    <a:pt x="0" y="84"/>
                    <a:pt x="0" y="189"/>
                  </a:cubicBezTo>
                  <a:cubicBezTo>
                    <a:pt x="0" y="293"/>
                    <a:pt x="84" y="356"/>
                    <a:pt x="188" y="356"/>
                  </a:cubicBezTo>
                  <a:cubicBezTo>
                    <a:pt x="293" y="356"/>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7"/>
            <p:cNvSpPr/>
            <p:nvPr/>
          </p:nvSpPr>
          <p:spPr>
            <a:xfrm rot="-9236964">
              <a:off x="-576069" y="1658099"/>
              <a:ext cx="8544" cy="8544"/>
            </a:xfrm>
            <a:custGeom>
              <a:avLst/>
              <a:gdLst/>
              <a:ahLst/>
              <a:cxnLst/>
              <a:rect l="l" t="t" r="r" b="b"/>
              <a:pathLst>
                <a:path w="377" h="377"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7"/>
            <p:cNvSpPr/>
            <p:nvPr/>
          </p:nvSpPr>
          <p:spPr>
            <a:xfrm rot="-9236964">
              <a:off x="-621585" y="1618317"/>
              <a:ext cx="8090" cy="8566"/>
            </a:xfrm>
            <a:custGeom>
              <a:avLst/>
              <a:gdLst/>
              <a:ahLst/>
              <a:cxnLst/>
              <a:rect l="l" t="t" r="r" b="b"/>
              <a:pathLst>
                <a:path w="357" h="378" extrusionOk="0">
                  <a:moveTo>
                    <a:pt x="189" y="1"/>
                  </a:moveTo>
                  <a:cubicBezTo>
                    <a:pt x="84" y="1"/>
                    <a:pt x="1" y="85"/>
                    <a:pt x="1" y="189"/>
                  </a:cubicBezTo>
                  <a:cubicBezTo>
                    <a:pt x="1" y="294"/>
                    <a:pt x="84" y="377"/>
                    <a:pt x="189" y="377"/>
                  </a:cubicBezTo>
                  <a:cubicBezTo>
                    <a:pt x="273" y="377"/>
                    <a:pt x="357" y="294"/>
                    <a:pt x="357" y="189"/>
                  </a:cubicBezTo>
                  <a:cubicBezTo>
                    <a:pt x="357" y="85"/>
                    <a:pt x="27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7"/>
            <p:cNvSpPr/>
            <p:nvPr/>
          </p:nvSpPr>
          <p:spPr>
            <a:xfrm rot="-9236964">
              <a:off x="-590192" y="1641577"/>
              <a:ext cx="8090" cy="8544"/>
            </a:xfrm>
            <a:custGeom>
              <a:avLst/>
              <a:gdLst/>
              <a:ahLst/>
              <a:cxnLst/>
              <a:rect l="l" t="t" r="r" b="b"/>
              <a:pathLst>
                <a:path w="357" h="377" extrusionOk="0">
                  <a:moveTo>
                    <a:pt x="189" y="0"/>
                  </a:moveTo>
                  <a:cubicBezTo>
                    <a:pt x="85" y="0"/>
                    <a:pt x="1" y="84"/>
                    <a:pt x="1" y="188"/>
                  </a:cubicBezTo>
                  <a:cubicBezTo>
                    <a:pt x="1" y="293"/>
                    <a:pt x="85" y="377"/>
                    <a:pt x="189" y="377"/>
                  </a:cubicBezTo>
                  <a:cubicBezTo>
                    <a:pt x="294" y="377"/>
                    <a:pt x="357" y="293"/>
                    <a:pt x="357" y="188"/>
                  </a:cubicBezTo>
                  <a:cubicBezTo>
                    <a:pt x="35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7"/>
            <p:cNvSpPr/>
            <p:nvPr/>
          </p:nvSpPr>
          <p:spPr>
            <a:xfrm rot="-9236964">
              <a:off x="-554607" y="1663827"/>
              <a:ext cx="8566" cy="8566"/>
            </a:xfrm>
            <a:custGeom>
              <a:avLst/>
              <a:gdLst/>
              <a:ahLst/>
              <a:cxnLst/>
              <a:rect l="l" t="t" r="r" b="b"/>
              <a:pathLst>
                <a:path w="378" h="378" extrusionOk="0">
                  <a:moveTo>
                    <a:pt x="189" y="1"/>
                  </a:moveTo>
                  <a:cubicBezTo>
                    <a:pt x="84" y="1"/>
                    <a:pt x="1" y="84"/>
                    <a:pt x="1" y="189"/>
                  </a:cubicBezTo>
                  <a:cubicBezTo>
                    <a:pt x="1" y="294"/>
                    <a:pt x="84" y="377"/>
                    <a:pt x="189" y="377"/>
                  </a:cubicBezTo>
                  <a:cubicBezTo>
                    <a:pt x="294" y="377"/>
                    <a:pt x="377" y="294"/>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7"/>
            <p:cNvSpPr/>
            <p:nvPr/>
          </p:nvSpPr>
          <p:spPr>
            <a:xfrm rot="-9236964">
              <a:off x="-624656" y="1670895"/>
              <a:ext cx="42220" cy="42696"/>
            </a:xfrm>
            <a:custGeom>
              <a:avLst/>
              <a:gdLst/>
              <a:ahLst/>
              <a:cxnLst/>
              <a:rect l="l" t="t" r="r" b="b"/>
              <a:pathLst>
                <a:path w="1863" h="1884" extrusionOk="0">
                  <a:moveTo>
                    <a:pt x="921" y="1"/>
                  </a:moveTo>
                  <a:cubicBezTo>
                    <a:pt x="419" y="1"/>
                    <a:pt x="1" y="419"/>
                    <a:pt x="1" y="942"/>
                  </a:cubicBezTo>
                  <a:cubicBezTo>
                    <a:pt x="1" y="1465"/>
                    <a:pt x="419" y="1884"/>
                    <a:pt x="921" y="1884"/>
                  </a:cubicBezTo>
                  <a:cubicBezTo>
                    <a:pt x="1444" y="1884"/>
                    <a:pt x="1863" y="1465"/>
                    <a:pt x="1863" y="942"/>
                  </a:cubicBezTo>
                  <a:cubicBezTo>
                    <a:pt x="1863" y="419"/>
                    <a:pt x="1444" y="1"/>
                    <a:pt x="92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7"/>
            <p:cNvSpPr/>
            <p:nvPr/>
          </p:nvSpPr>
          <p:spPr>
            <a:xfrm rot="-9236964">
              <a:off x="879999" y="2415119"/>
              <a:ext cx="338575" cy="327086"/>
            </a:xfrm>
            <a:custGeom>
              <a:avLst/>
              <a:gdLst/>
              <a:ahLst/>
              <a:cxnLst/>
              <a:rect l="l" t="t" r="r" b="b"/>
              <a:pathLst>
                <a:path w="14940" h="14433" extrusionOk="0">
                  <a:moveTo>
                    <a:pt x="6319" y="1"/>
                  </a:moveTo>
                  <a:cubicBezTo>
                    <a:pt x="4352" y="1"/>
                    <a:pt x="2741" y="1717"/>
                    <a:pt x="2741" y="3830"/>
                  </a:cubicBezTo>
                  <a:cubicBezTo>
                    <a:pt x="2741" y="3872"/>
                    <a:pt x="2762" y="3935"/>
                    <a:pt x="2762" y="3976"/>
                  </a:cubicBezTo>
                  <a:cubicBezTo>
                    <a:pt x="1172" y="4416"/>
                    <a:pt x="21" y="5776"/>
                    <a:pt x="21" y="7387"/>
                  </a:cubicBezTo>
                  <a:cubicBezTo>
                    <a:pt x="0" y="9270"/>
                    <a:pt x="1590" y="10839"/>
                    <a:pt x="3578" y="10965"/>
                  </a:cubicBezTo>
                  <a:cubicBezTo>
                    <a:pt x="3641" y="12409"/>
                    <a:pt x="4457" y="13706"/>
                    <a:pt x="5817" y="14208"/>
                  </a:cubicBezTo>
                  <a:cubicBezTo>
                    <a:pt x="6213" y="14360"/>
                    <a:pt x="6621" y="14433"/>
                    <a:pt x="7025" y="14433"/>
                  </a:cubicBezTo>
                  <a:cubicBezTo>
                    <a:pt x="8288" y="14433"/>
                    <a:pt x="9514" y="13728"/>
                    <a:pt x="10211" y="12555"/>
                  </a:cubicBezTo>
                  <a:cubicBezTo>
                    <a:pt x="10483" y="12611"/>
                    <a:pt x="10754" y="12638"/>
                    <a:pt x="11021" y="12638"/>
                  </a:cubicBezTo>
                  <a:cubicBezTo>
                    <a:pt x="12563" y="12638"/>
                    <a:pt x="13959" y="11740"/>
                    <a:pt x="14459" y="10295"/>
                  </a:cubicBezTo>
                  <a:cubicBezTo>
                    <a:pt x="14835" y="9207"/>
                    <a:pt x="14626" y="8057"/>
                    <a:pt x="13998" y="7136"/>
                  </a:cubicBezTo>
                  <a:cubicBezTo>
                    <a:pt x="14940" y="5483"/>
                    <a:pt x="14584" y="3432"/>
                    <a:pt x="13119" y="2344"/>
                  </a:cubicBezTo>
                  <a:cubicBezTo>
                    <a:pt x="12513" y="1905"/>
                    <a:pt x="11806" y="1695"/>
                    <a:pt x="11094" y="1695"/>
                  </a:cubicBezTo>
                  <a:cubicBezTo>
                    <a:pt x="10551" y="1695"/>
                    <a:pt x="10006" y="1816"/>
                    <a:pt x="9500" y="2052"/>
                  </a:cubicBezTo>
                  <a:cubicBezTo>
                    <a:pt x="8893" y="838"/>
                    <a:pt x="7700" y="1"/>
                    <a:pt x="6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7"/>
            <p:cNvSpPr/>
            <p:nvPr/>
          </p:nvSpPr>
          <p:spPr>
            <a:xfrm rot="-9236964">
              <a:off x="974317" y="2510090"/>
              <a:ext cx="147962" cy="136858"/>
            </a:xfrm>
            <a:custGeom>
              <a:avLst/>
              <a:gdLst/>
              <a:ahLst/>
              <a:cxnLst/>
              <a:rect l="l" t="t" r="r" b="b"/>
              <a:pathLst>
                <a:path w="6529" h="6039" extrusionOk="0">
                  <a:moveTo>
                    <a:pt x="3566" y="0"/>
                  </a:moveTo>
                  <a:cubicBezTo>
                    <a:pt x="3035" y="0"/>
                    <a:pt x="2501" y="289"/>
                    <a:pt x="2177" y="797"/>
                  </a:cubicBezTo>
                  <a:cubicBezTo>
                    <a:pt x="2177" y="818"/>
                    <a:pt x="2177" y="839"/>
                    <a:pt x="2156" y="860"/>
                  </a:cubicBezTo>
                  <a:cubicBezTo>
                    <a:pt x="2003" y="816"/>
                    <a:pt x="1847" y="795"/>
                    <a:pt x="1694" y="795"/>
                  </a:cubicBezTo>
                  <a:cubicBezTo>
                    <a:pt x="1179" y="795"/>
                    <a:pt x="694" y="1036"/>
                    <a:pt x="419" y="1487"/>
                  </a:cubicBezTo>
                  <a:cubicBezTo>
                    <a:pt x="1" y="2157"/>
                    <a:pt x="231" y="3057"/>
                    <a:pt x="921" y="3559"/>
                  </a:cubicBezTo>
                  <a:cubicBezTo>
                    <a:pt x="608" y="4082"/>
                    <a:pt x="628" y="4730"/>
                    <a:pt x="1005" y="5212"/>
                  </a:cubicBezTo>
                  <a:cubicBezTo>
                    <a:pt x="1285" y="5585"/>
                    <a:pt x="1719" y="5780"/>
                    <a:pt x="2175" y="5780"/>
                  </a:cubicBezTo>
                  <a:cubicBezTo>
                    <a:pt x="2434" y="5780"/>
                    <a:pt x="2701" y="5717"/>
                    <a:pt x="2951" y="5588"/>
                  </a:cubicBezTo>
                  <a:cubicBezTo>
                    <a:pt x="3259" y="5885"/>
                    <a:pt x="3661" y="6039"/>
                    <a:pt x="4058" y="6039"/>
                  </a:cubicBezTo>
                  <a:cubicBezTo>
                    <a:pt x="4388" y="6039"/>
                    <a:pt x="4714" y="5932"/>
                    <a:pt x="4981" y="5714"/>
                  </a:cubicBezTo>
                  <a:cubicBezTo>
                    <a:pt x="5357" y="5400"/>
                    <a:pt x="5525" y="4940"/>
                    <a:pt x="5504" y="4479"/>
                  </a:cubicBezTo>
                  <a:cubicBezTo>
                    <a:pt x="6194" y="4082"/>
                    <a:pt x="6529" y="3266"/>
                    <a:pt x="6236" y="2554"/>
                  </a:cubicBezTo>
                  <a:cubicBezTo>
                    <a:pt x="6027" y="2031"/>
                    <a:pt x="5546" y="1717"/>
                    <a:pt x="5002" y="1655"/>
                  </a:cubicBezTo>
                  <a:cubicBezTo>
                    <a:pt x="5064" y="1090"/>
                    <a:pt x="4813" y="525"/>
                    <a:pt x="4311" y="211"/>
                  </a:cubicBezTo>
                  <a:cubicBezTo>
                    <a:pt x="4079" y="68"/>
                    <a:pt x="3823" y="0"/>
                    <a:pt x="35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7"/>
            <p:cNvSpPr/>
            <p:nvPr/>
          </p:nvSpPr>
          <p:spPr>
            <a:xfrm rot="-9236964">
              <a:off x="981639" y="2564728"/>
              <a:ext cx="54095" cy="40611"/>
            </a:xfrm>
            <a:custGeom>
              <a:avLst/>
              <a:gdLst/>
              <a:ahLst/>
              <a:cxnLst/>
              <a:rect l="l" t="t" r="r" b="b"/>
              <a:pathLst>
                <a:path w="2387" h="1792" extrusionOk="0">
                  <a:moveTo>
                    <a:pt x="2266" y="0"/>
                  </a:moveTo>
                  <a:cubicBezTo>
                    <a:pt x="2229" y="0"/>
                    <a:pt x="2190" y="15"/>
                    <a:pt x="2177" y="55"/>
                  </a:cubicBezTo>
                  <a:cubicBezTo>
                    <a:pt x="1800" y="724"/>
                    <a:pt x="106" y="1582"/>
                    <a:pt x="85" y="1582"/>
                  </a:cubicBezTo>
                  <a:cubicBezTo>
                    <a:pt x="43" y="1603"/>
                    <a:pt x="1" y="1666"/>
                    <a:pt x="43" y="1728"/>
                  </a:cubicBezTo>
                  <a:cubicBezTo>
                    <a:pt x="64" y="1770"/>
                    <a:pt x="106" y="1791"/>
                    <a:pt x="126" y="1791"/>
                  </a:cubicBezTo>
                  <a:cubicBezTo>
                    <a:pt x="147" y="1791"/>
                    <a:pt x="168" y="1791"/>
                    <a:pt x="189" y="1770"/>
                  </a:cubicBezTo>
                  <a:cubicBezTo>
                    <a:pt x="252" y="1728"/>
                    <a:pt x="1968" y="891"/>
                    <a:pt x="2365" y="159"/>
                  </a:cubicBezTo>
                  <a:cubicBezTo>
                    <a:pt x="2386" y="96"/>
                    <a:pt x="2386" y="34"/>
                    <a:pt x="2323" y="13"/>
                  </a:cubicBezTo>
                  <a:cubicBezTo>
                    <a:pt x="2308" y="5"/>
                    <a:pt x="2287" y="0"/>
                    <a:pt x="226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7"/>
            <p:cNvSpPr/>
            <p:nvPr/>
          </p:nvSpPr>
          <p:spPr>
            <a:xfrm rot="-9236964">
              <a:off x="1019083" y="2508874"/>
              <a:ext cx="44124" cy="50764"/>
            </a:xfrm>
            <a:custGeom>
              <a:avLst/>
              <a:gdLst/>
              <a:ahLst/>
              <a:cxnLst/>
              <a:rect l="l" t="t" r="r" b="b"/>
              <a:pathLst>
                <a:path w="1947" h="2240" extrusionOk="0">
                  <a:moveTo>
                    <a:pt x="105" y="1"/>
                  </a:moveTo>
                  <a:cubicBezTo>
                    <a:pt x="42" y="1"/>
                    <a:pt x="0" y="64"/>
                    <a:pt x="0" y="106"/>
                  </a:cubicBezTo>
                  <a:cubicBezTo>
                    <a:pt x="0" y="126"/>
                    <a:pt x="126" y="1758"/>
                    <a:pt x="1800" y="2240"/>
                  </a:cubicBezTo>
                  <a:lnTo>
                    <a:pt x="1821" y="2240"/>
                  </a:lnTo>
                  <a:cubicBezTo>
                    <a:pt x="1862" y="2240"/>
                    <a:pt x="1925" y="2219"/>
                    <a:pt x="1925" y="2177"/>
                  </a:cubicBezTo>
                  <a:cubicBezTo>
                    <a:pt x="1946" y="2114"/>
                    <a:pt x="1904" y="2051"/>
                    <a:pt x="1862" y="2030"/>
                  </a:cubicBezTo>
                  <a:cubicBezTo>
                    <a:pt x="335" y="1591"/>
                    <a:pt x="230" y="168"/>
                    <a:pt x="230" y="106"/>
                  </a:cubicBezTo>
                  <a:cubicBezTo>
                    <a:pt x="209" y="43"/>
                    <a:pt x="168" y="1"/>
                    <a:pt x="10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7"/>
            <p:cNvSpPr/>
            <p:nvPr/>
          </p:nvSpPr>
          <p:spPr>
            <a:xfrm rot="-9236964">
              <a:off x="1002587" y="2528765"/>
              <a:ext cx="49812" cy="25812"/>
            </a:xfrm>
            <a:custGeom>
              <a:avLst/>
              <a:gdLst/>
              <a:ahLst/>
              <a:cxnLst/>
              <a:rect l="l" t="t" r="r" b="b"/>
              <a:pathLst>
                <a:path w="2198" h="1139" extrusionOk="0">
                  <a:moveTo>
                    <a:pt x="134" y="1"/>
                  </a:moveTo>
                  <a:cubicBezTo>
                    <a:pt x="103" y="1"/>
                    <a:pt x="73" y="20"/>
                    <a:pt x="42" y="51"/>
                  </a:cubicBezTo>
                  <a:cubicBezTo>
                    <a:pt x="21" y="72"/>
                    <a:pt x="0" y="134"/>
                    <a:pt x="21" y="176"/>
                  </a:cubicBezTo>
                  <a:cubicBezTo>
                    <a:pt x="502" y="1013"/>
                    <a:pt x="1360" y="1139"/>
                    <a:pt x="1800" y="1139"/>
                  </a:cubicBezTo>
                  <a:cubicBezTo>
                    <a:pt x="1988" y="1139"/>
                    <a:pt x="2093" y="1118"/>
                    <a:pt x="2093" y="1118"/>
                  </a:cubicBezTo>
                  <a:cubicBezTo>
                    <a:pt x="2155" y="1118"/>
                    <a:pt x="2197" y="1055"/>
                    <a:pt x="2197" y="992"/>
                  </a:cubicBezTo>
                  <a:cubicBezTo>
                    <a:pt x="2180" y="941"/>
                    <a:pt x="2149" y="903"/>
                    <a:pt x="2103" y="903"/>
                  </a:cubicBezTo>
                  <a:cubicBezTo>
                    <a:pt x="2093" y="903"/>
                    <a:pt x="2083" y="905"/>
                    <a:pt x="2072" y="909"/>
                  </a:cubicBezTo>
                  <a:cubicBezTo>
                    <a:pt x="2052" y="909"/>
                    <a:pt x="1944" y="924"/>
                    <a:pt x="1785" y="924"/>
                  </a:cubicBezTo>
                  <a:cubicBezTo>
                    <a:pt x="1429" y="924"/>
                    <a:pt x="818" y="844"/>
                    <a:pt x="398" y="323"/>
                  </a:cubicBezTo>
                  <a:lnTo>
                    <a:pt x="398" y="323"/>
                  </a:lnTo>
                  <a:cubicBezTo>
                    <a:pt x="586" y="370"/>
                    <a:pt x="857" y="429"/>
                    <a:pt x="1166" y="429"/>
                  </a:cubicBezTo>
                  <a:cubicBezTo>
                    <a:pt x="1269" y="429"/>
                    <a:pt x="1376" y="422"/>
                    <a:pt x="1486" y="406"/>
                  </a:cubicBezTo>
                  <a:cubicBezTo>
                    <a:pt x="1549" y="406"/>
                    <a:pt x="1590" y="365"/>
                    <a:pt x="1590" y="302"/>
                  </a:cubicBezTo>
                  <a:cubicBezTo>
                    <a:pt x="1570" y="239"/>
                    <a:pt x="1528" y="197"/>
                    <a:pt x="1465" y="197"/>
                  </a:cubicBezTo>
                  <a:cubicBezTo>
                    <a:pt x="1373" y="208"/>
                    <a:pt x="1282" y="213"/>
                    <a:pt x="1194" y="213"/>
                  </a:cubicBezTo>
                  <a:cubicBezTo>
                    <a:pt x="623" y="213"/>
                    <a:pt x="168" y="9"/>
                    <a:pt x="168" y="9"/>
                  </a:cubicBezTo>
                  <a:cubicBezTo>
                    <a:pt x="156" y="3"/>
                    <a:pt x="145" y="1"/>
                    <a:pt x="134"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7"/>
            <p:cNvSpPr/>
            <p:nvPr/>
          </p:nvSpPr>
          <p:spPr>
            <a:xfrm rot="-9236964">
              <a:off x="995380" y="2555286"/>
              <a:ext cx="38911" cy="25654"/>
            </a:xfrm>
            <a:custGeom>
              <a:avLst/>
              <a:gdLst/>
              <a:ahLst/>
              <a:cxnLst/>
              <a:rect l="l" t="t" r="r" b="b"/>
              <a:pathLst>
                <a:path w="1717" h="1132" extrusionOk="0">
                  <a:moveTo>
                    <a:pt x="1593" y="1"/>
                  </a:moveTo>
                  <a:cubicBezTo>
                    <a:pt x="1572" y="1"/>
                    <a:pt x="1550" y="8"/>
                    <a:pt x="1528" y="23"/>
                  </a:cubicBezTo>
                  <a:cubicBezTo>
                    <a:pt x="796" y="420"/>
                    <a:pt x="63" y="797"/>
                    <a:pt x="63" y="797"/>
                  </a:cubicBezTo>
                  <a:cubicBezTo>
                    <a:pt x="21" y="818"/>
                    <a:pt x="0" y="859"/>
                    <a:pt x="0" y="901"/>
                  </a:cubicBezTo>
                  <a:cubicBezTo>
                    <a:pt x="0" y="943"/>
                    <a:pt x="21" y="985"/>
                    <a:pt x="63" y="985"/>
                  </a:cubicBezTo>
                  <a:cubicBezTo>
                    <a:pt x="84" y="1006"/>
                    <a:pt x="419" y="1131"/>
                    <a:pt x="858" y="1131"/>
                  </a:cubicBezTo>
                  <a:cubicBezTo>
                    <a:pt x="1088" y="1131"/>
                    <a:pt x="1340" y="1090"/>
                    <a:pt x="1570" y="985"/>
                  </a:cubicBezTo>
                  <a:cubicBezTo>
                    <a:pt x="1632" y="964"/>
                    <a:pt x="1653" y="901"/>
                    <a:pt x="1632" y="859"/>
                  </a:cubicBezTo>
                  <a:cubicBezTo>
                    <a:pt x="1617" y="812"/>
                    <a:pt x="1578" y="789"/>
                    <a:pt x="1532" y="789"/>
                  </a:cubicBezTo>
                  <a:cubicBezTo>
                    <a:pt x="1517" y="789"/>
                    <a:pt x="1502" y="791"/>
                    <a:pt x="1486" y="797"/>
                  </a:cubicBezTo>
                  <a:cubicBezTo>
                    <a:pt x="1278" y="884"/>
                    <a:pt x="1064" y="915"/>
                    <a:pt x="869" y="915"/>
                  </a:cubicBezTo>
                  <a:cubicBezTo>
                    <a:pt x="691" y="915"/>
                    <a:pt x="528" y="889"/>
                    <a:pt x="398" y="859"/>
                  </a:cubicBezTo>
                  <a:cubicBezTo>
                    <a:pt x="691" y="713"/>
                    <a:pt x="1172" y="462"/>
                    <a:pt x="1632" y="211"/>
                  </a:cubicBezTo>
                  <a:cubicBezTo>
                    <a:pt x="1695" y="169"/>
                    <a:pt x="1716" y="106"/>
                    <a:pt x="1674" y="64"/>
                  </a:cubicBezTo>
                  <a:cubicBezTo>
                    <a:pt x="1661" y="24"/>
                    <a:pt x="1630" y="1"/>
                    <a:pt x="159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7"/>
            <p:cNvSpPr/>
            <p:nvPr/>
          </p:nvSpPr>
          <p:spPr>
            <a:xfrm rot="-9236964">
              <a:off x="1034765" y="2592409"/>
              <a:ext cx="39364" cy="40974"/>
            </a:xfrm>
            <a:custGeom>
              <a:avLst/>
              <a:gdLst/>
              <a:ahLst/>
              <a:cxnLst/>
              <a:rect l="l" t="t" r="r" b="b"/>
              <a:pathLst>
                <a:path w="1737" h="1808" extrusionOk="0">
                  <a:moveTo>
                    <a:pt x="139" y="0"/>
                  </a:moveTo>
                  <a:cubicBezTo>
                    <a:pt x="95" y="0"/>
                    <a:pt x="58" y="20"/>
                    <a:pt x="42" y="50"/>
                  </a:cubicBezTo>
                  <a:cubicBezTo>
                    <a:pt x="0" y="113"/>
                    <a:pt x="21" y="176"/>
                    <a:pt x="84" y="197"/>
                  </a:cubicBezTo>
                  <a:cubicBezTo>
                    <a:pt x="105" y="197"/>
                    <a:pt x="1402" y="929"/>
                    <a:pt x="1507" y="1724"/>
                  </a:cubicBezTo>
                  <a:cubicBezTo>
                    <a:pt x="1507" y="1787"/>
                    <a:pt x="1570" y="1808"/>
                    <a:pt x="1611" y="1808"/>
                  </a:cubicBezTo>
                  <a:lnTo>
                    <a:pt x="1632" y="1808"/>
                  </a:lnTo>
                  <a:cubicBezTo>
                    <a:pt x="1695" y="1808"/>
                    <a:pt x="1737" y="1745"/>
                    <a:pt x="1716" y="1703"/>
                  </a:cubicBezTo>
                  <a:cubicBezTo>
                    <a:pt x="1591" y="783"/>
                    <a:pt x="251" y="29"/>
                    <a:pt x="189" y="9"/>
                  </a:cubicBezTo>
                  <a:cubicBezTo>
                    <a:pt x="172" y="3"/>
                    <a:pt x="155" y="0"/>
                    <a:pt x="139"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7"/>
            <p:cNvSpPr/>
            <p:nvPr/>
          </p:nvSpPr>
          <p:spPr>
            <a:xfrm rot="-9236964">
              <a:off x="1007341" y="2567800"/>
              <a:ext cx="28940" cy="46616"/>
            </a:xfrm>
            <a:custGeom>
              <a:avLst/>
              <a:gdLst/>
              <a:ahLst/>
              <a:cxnLst/>
              <a:rect l="l" t="t" r="r" b="b"/>
              <a:pathLst>
                <a:path w="1277" h="2057" extrusionOk="0">
                  <a:moveTo>
                    <a:pt x="222" y="1"/>
                  </a:moveTo>
                  <a:cubicBezTo>
                    <a:pt x="211" y="1"/>
                    <a:pt x="200" y="2"/>
                    <a:pt x="189" y="6"/>
                  </a:cubicBezTo>
                  <a:cubicBezTo>
                    <a:pt x="126" y="6"/>
                    <a:pt x="105" y="69"/>
                    <a:pt x="105" y="132"/>
                  </a:cubicBezTo>
                  <a:cubicBezTo>
                    <a:pt x="293" y="927"/>
                    <a:pt x="21" y="1910"/>
                    <a:pt x="0" y="1931"/>
                  </a:cubicBezTo>
                  <a:cubicBezTo>
                    <a:pt x="0" y="1973"/>
                    <a:pt x="21" y="2015"/>
                    <a:pt x="63" y="2057"/>
                  </a:cubicBezTo>
                  <a:lnTo>
                    <a:pt x="105" y="2057"/>
                  </a:lnTo>
                  <a:cubicBezTo>
                    <a:pt x="147" y="2057"/>
                    <a:pt x="168" y="2057"/>
                    <a:pt x="189" y="2036"/>
                  </a:cubicBezTo>
                  <a:cubicBezTo>
                    <a:pt x="691" y="1534"/>
                    <a:pt x="1235" y="466"/>
                    <a:pt x="1256" y="425"/>
                  </a:cubicBezTo>
                  <a:cubicBezTo>
                    <a:pt x="1277" y="362"/>
                    <a:pt x="1256" y="299"/>
                    <a:pt x="1193" y="278"/>
                  </a:cubicBezTo>
                  <a:cubicBezTo>
                    <a:pt x="1178" y="263"/>
                    <a:pt x="1161" y="256"/>
                    <a:pt x="1143" y="256"/>
                  </a:cubicBezTo>
                  <a:cubicBezTo>
                    <a:pt x="1112" y="256"/>
                    <a:pt x="1081" y="279"/>
                    <a:pt x="1067" y="320"/>
                  </a:cubicBezTo>
                  <a:cubicBezTo>
                    <a:pt x="1046" y="320"/>
                    <a:pt x="691" y="1031"/>
                    <a:pt x="314" y="1554"/>
                  </a:cubicBezTo>
                  <a:cubicBezTo>
                    <a:pt x="377" y="1157"/>
                    <a:pt x="440" y="592"/>
                    <a:pt x="314" y="90"/>
                  </a:cubicBezTo>
                  <a:cubicBezTo>
                    <a:pt x="314" y="38"/>
                    <a:pt x="272" y="1"/>
                    <a:pt x="222"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7"/>
            <p:cNvSpPr/>
            <p:nvPr/>
          </p:nvSpPr>
          <p:spPr>
            <a:xfrm rot="-9236964">
              <a:off x="1060511" y="2539555"/>
              <a:ext cx="39364" cy="41313"/>
            </a:xfrm>
            <a:custGeom>
              <a:avLst/>
              <a:gdLst/>
              <a:ahLst/>
              <a:cxnLst/>
              <a:rect l="l" t="t" r="r" b="b"/>
              <a:pathLst>
                <a:path w="1737" h="1823" extrusionOk="0">
                  <a:moveTo>
                    <a:pt x="1594" y="0"/>
                  </a:moveTo>
                  <a:cubicBezTo>
                    <a:pt x="1011" y="0"/>
                    <a:pt x="206" y="1368"/>
                    <a:pt x="42" y="1655"/>
                  </a:cubicBezTo>
                  <a:cubicBezTo>
                    <a:pt x="0" y="1697"/>
                    <a:pt x="21" y="1781"/>
                    <a:pt x="84" y="1802"/>
                  </a:cubicBezTo>
                  <a:cubicBezTo>
                    <a:pt x="105" y="1802"/>
                    <a:pt x="126" y="1822"/>
                    <a:pt x="126" y="1822"/>
                  </a:cubicBezTo>
                  <a:cubicBezTo>
                    <a:pt x="168" y="1822"/>
                    <a:pt x="210" y="1802"/>
                    <a:pt x="231" y="1760"/>
                  </a:cubicBezTo>
                  <a:cubicBezTo>
                    <a:pt x="565" y="1153"/>
                    <a:pt x="1235" y="211"/>
                    <a:pt x="1591" y="211"/>
                  </a:cubicBezTo>
                  <a:lnTo>
                    <a:pt x="1611" y="211"/>
                  </a:lnTo>
                  <a:cubicBezTo>
                    <a:pt x="1674" y="211"/>
                    <a:pt x="1716" y="170"/>
                    <a:pt x="1716" y="107"/>
                  </a:cubicBezTo>
                  <a:cubicBezTo>
                    <a:pt x="1737" y="44"/>
                    <a:pt x="1695" y="2"/>
                    <a:pt x="1632" y="2"/>
                  </a:cubicBezTo>
                  <a:cubicBezTo>
                    <a:pt x="1620" y="1"/>
                    <a:pt x="1607" y="0"/>
                    <a:pt x="159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7"/>
            <p:cNvSpPr/>
            <p:nvPr/>
          </p:nvSpPr>
          <p:spPr>
            <a:xfrm rot="-9236964">
              <a:off x="1046738" y="2591386"/>
              <a:ext cx="55500" cy="8476"/>
            </a:xfrm>
            <a:custGeom>
              <a:avLst/>
              <a:gdLst/>
              <a:ahLst/>
              <a:cxnLst/>
              <a:rect l="l" t="t" r="r" b="b"/>
              <a:pathLst>
                <a:path w="2449" h="374" extrusionOk="0">
                  <a:moveTo>
                    <a:pt x="1497" y="1"/>
                  </a:moveTo>
                  <a:cubicBezTo>
                    <a:pt x="793" y="1"/>
                    <a:pt x="128" y="150"/>
                    <a:pt x="84" y="164"/>
                  </a:cubicBezTo>
                  <a:cubicBezTo>
                    <a:pt x="42" y="185"/>
                    <a:pt x="0" y="248"/>
                    <a:pt x="21" y="290"/>
                  </a:cubicBezTo>
                  <a:cubicBezTo>
                    <a:pt x="21" y="353"/>
                    <a:pt x="63" y="374"/>
                    <a:pt x="126" y="374"/>
                  </a:cubicBezTo>
                  <a:lnTo>
                    <a:pt x="147" y="374"/>
                  </a:lnTo>
                  <a:cubicBezTo>
                    <a:pt x="147" y="374"/>
                    <a:pt x="819" y="214"/>
                    <a:pt x="1509" y="214"/>
                  </a:cubicBezTo>
                  <a:cubicBezTo>
                    <a:pt x="1784" y="214"/>
                    <a:pt x="2063" y="239"/>
                    <a:pt x="2302" y="311"/>
                  </a:cubicBezTo>
                  <a:cubicBezTo>
                    <a:pt x="2313" y="315"/>
                    <a:pt x="2324" y="316"/>
                    <a:pt x="2333" y="316"/>
                  </a:cubicBezTo>
                  <a:cubicBezTo>
                    <a:pt x="2379" y="316"/>
                    <a:pt x="2410" y="279"/>
                    <a:pt x="2427" y="227"/>
                  </a:cubicBezTo>
                  <a:cubicBezTo>
                    <a:pt x="2448" y="164"/>
                    <a:pt x="2407" y="123"/>
                    <a:pt x="2365" y="102"/>
                  </a:cubicBezTo>
                  <a:cubicBezTo>
                    <a:pt x="2098" y="27"/>
                    <a:pt x="1794" y="1"/>
                    <a:pt x="1497"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7"/>
            <p:cNvSpPr/>
            <p:nvPr/>
          </p:nvSpPr>
          <p:spPr>
            <a:xfrm rot="-9236964">
              <a:off x="1045008" y="2567084"/>
              <a:ext cx="49336" cy="21756"/>
            </a:xfrm>
            <a:custGeom>
              <a:avLst/>
              <a:gdLst/>
              <a:ahLst/>
              <a:cxnLst/>
              <a:rect l="l" t="t" r="r" b="b"/>
              <a:pathLst>
                <a:path w="2177" h="960" extrusionOk="0">
                  <a:moveTo>
                    <a:pt x="1916" y="1"/>
                  </a:moveTo>
                  <a:cubicBezTo>
                    <a:pt x="1400" y="1"/>
                    <a:pt x="226" y="570"/>
                    <a:pt x="43" y="771"/>
                  </a:cubicBezTo>
                  <a:cubicBezTo>
                    <a:pt x="1" y="813"/>
                    <a:pt x="1" y="876"/>
                    <a:pt x="43" y="918"/>
                  </a:cubicBezTo>
                  <a:cubicBezTo>
                    <a:pt x="64" y="938"/>
                    <a:pt x="106" y="959"/>
                    <a:pt x="126" y="959"/>
                  </a:cubicBezTo>
                  <a:cubicBezTo>
                    <a:pt x="147" y="959"/>
                    <a:pt x="189" y="938"/>
                    <a:pt x="210" y="918"/>
                  </a:cubicBezTo>
                  <a:cubicBezTo>
                    <a:pt x="381" y="728"/>
                    <a:pt x="1535" y="210"/>
                    <a:pt x="1903" y="210"/>
                  </a:cubicBezTo>
                  <a:cubicBezTo>
                    <a:pt x="1940" y="210"/>
                    <a:pt x="1969" y="215"/>
                    <a:pt x="1989" y="227"/>
                  </a:cubicBezTo>
                  <a:cubicBezTo>
                    <a:pt x="2004" y="235"/>
                    <a:pt x="2025" y="240"/>
                    <a:pt x="2046" y="240"/>
                  </a:cubicBezTo>
                  <a:cubicBezTo>
                    <a:pt x="2083" y="240"/>
                    <a:pt x="2122" y="225"/>
                    <a:pt x="2135" y="185"/>
                  </a:cubicBezTo>
                  <a:cubicBezTo>
                    <a:pt x="2177" y="143"/>
                    <a:pt x="2156" y="81"/>
                    <a:pt x="2093" y="39"/>
                  </a:cubicBezTo>
                  <a:cubicBezTo>
                    <a:pt x="2051" y="12"/>
                    <a:pt x="1991" y="1"/>
                    <a:pt x="1916"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7"/>
            <p:cNvSpPr/>
            <p:nvPr/>
          </p:nvSpPr>
          <p:spPr>
            <a:xfrm rot="-9236964">
              <a:off x="1052373" y="2529067"/>
              <a:ext cx="28487" cy="47659"/>
            </a:xfrm>
            <a:custGeom>
              <a:avLst/>
              <a:gdLst/>
              <a:ahLst/>
              <a:cxnLst/>
              <a:rect l="l" t="t" r="r" b="b"/>
              <a:pathLst>
                <a:path w="1257" h="2103" extrusionOk="0">
                  <a:moveTo>
                    <a:pt x="901" y="0"/>
                  </a:moveTo>
                  <a:cubicBezTo>
                    <a:pt x="880" y="0"/>
                    <a:pt x="859" y="10"/>
                    <a:pt x="838" y="31"/>
                  </a:cubicBezTo>
                  <a:cubicBezTo>
                    <a:pt x="796" y="73"/>
                    <a:pt x="1" y="868"/>
                    <a:pt x="106" y="1643"/>
                  </a:cubicBezTo>
                  <a:cubicBezTo>
                    <a:pt x="127" y="1705"/>
                    <a:pt x="168" y="1747"/>
                    <a:pt x="231" y="1747"/>
                  </a:cubicBezTo>
                  <a:cubicBezTo>
                    <a:pt x="294" y="1726"/>
                    <a:pt x="336" y="1684"/>
                    <a:pt x="336" y="1622"/>
                  </a:cubicBezTo>
                  <a:cubicBezTo>
                    <a:pt x="273" y="1266"/>
                    <a:pt x="461" y="889"/>
                    <a:pt x="650" y="617"/>
                  </a:cubicBezTo>
                  <a:lnTo>
                    <a:pt x="650" y="617"/>
                  </a:lnTo>
                  <a:cubicBezTo>
                    <a:pt x="587" y="994"/>
                    <a:pt x="629" y="1538"/>
                    <a:pt x="1047" y="2061"/>
                  </a:cubicBezTo>
                  <a:cubicBezTo>
                    <a:pt x="1068" y="2082"/>
                    <a:pt x="1110" y="2103"/>
                    <a:pt x="1131" y="2103"/>
                  </a:cubicBezTo>
                  <a:cubicBezTo>
                    <a:pt x="1152" y="2103"/>
                    <a:pt x="1194" y="2103"/>
                    <a:pt x="1215" y="2082"/>
                  </a:cubicBezTo>
                  <a:cubicBezTo>
                    <a:pt x="1256" y="2040"/>
                    <a:pt x="1256" y="1977"/>
                    <a:pt x="1215" y="1935"/>
                  </a:cubicBezTo>
                  <a:cubicBezTo>
                    <a:pt x="524" y="1057"/>
                    <a:pt x="984" y="199"/>
                    <a:pt x="1005" y="157"/>
                  </a:cubicBezTo>
                  <a:cubicBezTo>
                    <a:pt x="1026" y="115"/>
                    <a:pt x="1026" y="52"/>
                    <a:pt x="963" y="31"/>
                  </a:cubicBezTo>
                  <a:cubicBezTo>
                    <a:pt x="943" y="10"/>
                    <a:pt x="922" y="0"/>
                    <a:pt x="90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7"/>
            <p:cNvSpPr/>
            <p:nvPr/>
          </p:nvSpPr>
          <p:spPr>
            <a:xfrm rot="-9236964">
              <a:off x="1041415" y="2584344"/>
              <a:ext cx="33200" cy="26288"/>
            </a:xfrm>
            <a:custGeom>
              <a:avLst/>
              <a:gdLst/>
              <a:ahLst/>
              <a:cxnLst/>
              <a:rect l="l" t="t" r="r" b="b"/>
              <a:pathLst>
                <a:path w="1465" h="1160" extrusionOk="0">
                  <a:moveTo>
                    <a:pt x="107" y="1"/>
                  </a:moveTo>
                  <a:cubicBezTo>
                    <a:pt x="84" y="1"/>
                    <a:pt x="61" y="11"/>
                    <a:pt x="42" y="30"/>
                  </a:cubicBezTo>
                  <a:cubicBezTo>
                    <a:pt x="0" y="72"/>
                    <a:pt x="0" y="134"/>
                    <a:pt x="42" y="176"/>
                  </a:cubicBezTo>
                  <a:cubicBezTo>
                    <a:pt x="126" y="281"/>
                    <a:pt x="921" y="1160"/>
                    <a:pt x="1360" y="1160"/>
                  </a:cubicBezTo>
                  <a:cubicBezTo>
                    <a:pt x="1423" y="1160"/>
                    <a:pt x="1465" y="1118"/>
                    <a:pt x="1465" y="1055"/>
                  </a:cubicBezTo>
                  <a:cubicBezTo>
                    <a:pt x="1465" y="992"/>
                    <a:pt x="1423" y="950"/>
                    <a:pt x="1360" y="950"/>
                  </a:cubicBezTo>
                  <a:cubicBezTo>
                    <a:pt x="1088" y="950"/>
                    <a:pt x="502" y="385"/>
                    <a:pt x="189" y="51"/>
                  </a:cubicBezTo>
                  <a:cubicBezTo>
                    <a:pt x="166" y="16"/>
                    <a:pt x="136" y="1"/>
                    <a:pt x="107"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7"/>
            <p:cNvSpPr/>
            <p:nvPr/>
          </p:nvSpPr>
          <p:spPr>
            <a:xfrm rot="-9236964">
              <a:off x="1030943" y="2581577"/>
              <a:ext cx="17087" cy="53619"/>
            </a:xfrm>
            <a:custGeom>
              <a:avLst/>
              <a:gdLst/>
              <a:ahLst/>
              <a:cxnLst/>
              <a:rect l="l" t="t" r="r" b="b"/>
              <a:pathLst>
                <a:path w="754" h="2366" extrusionOk="0">
                  <a:moveTo>
                    <a:pt x="118" y="0"/>
                  </a:moveTo>
                  <a:cubicBezTo>
                    <a:pt x="98" y="0"/>
                    <a:pt x="78" y="7"/>
                    <a:pt x="63" y="22"/>
                  </a:cubicBezTo>
                  <a:cubicBezTo>
                    <a:pt x="0" y="43"/>
                    <a:pt x="0" y="106"/>
                    <a:pt x="21" y="168"/>
                  </a:cubicBezTo>
                  <a:cubicBezTo>
                    <a:pt x="21" y="168"/>
                    <a:pt x="523" y="1068"/>
                    <a:pt x="502" y="2261"/>
                  </a:cubicBezTo>
                  <a:cubicBezTo>
                    <a:pt x="502" y="2323"/>
                    <a:pt x="544" y="2365"/>
                    <a:pt x="607" y="2365"/>
                  </a:cubicBezTo>
                  <a:cubicBezTo>
                    <a:pt x="670" y="2365"/>
                    <a:pt x="711" y="2323"/>
                    <a:pt x="711" y="2261"/>
                  </a:cubicBezTo>
                  <a:cubicBezTo>
                    <a:pt x="753" y="1005"/>
                    <a:pt x="230" y="106"/>
                    <a:pt x="209" y="64"/>
                  </a:cubicBezTo>
                  <a:cubicBezTo>
                    <a:pt x="196" y="23"/>
                    <a:pt x="156" y="0"/>
                    <a:pt x="118"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7"/>
            <p:cNvSpPr/>
            <p:nvPr/>
          </p:nvSpPr>
          <p:spPr>
            <a:xfrm rot="-9236964">
              <a:off x="973790" y="2586537"/>
              <a:ext cx="10447" cy="10447"/>
            </a:xfrm>
            <a:custGeom>
              <a:avLst/>
              <a:gdLst/>
              <a:ahLst/>
              <a:cxnLst/>
              <a:rect l="l" t="t" r="r" b="b"/>
              <a:pathLst>
                <a:path w="461" h="461" extrusionOk="0">
                  <a:moveTo>
                    <a:pt x="231" y="0"/>
                  </a:moveTo>
                  <a:cubicBezTo>
                    <a:pt x="105" y="0"/>
                    <a:pt x="1" y="105"/>
                    <a:pt x="1" y="231"/>
                  </a:cubicBezTo>
                  <a:cubicBezTo>
                    <a:pt x="1" y="356"/>
                    <a:pt x="105" y="461"/>
                    <a:pt x="231" y="461"/>
                  </a:cubicBezTo>
                  <a:cubicBezTo>
                    <a:pt x="356" y="461"/>
                    <a:pt x="461" y="356"/>
                    <a:pt x="461" y="231"/>
                  </a:cubicBezTo>
                  <a:cubicBezTo>
                    <a:pt x="461" y="105"/>
                    <a:pt x="356" y="0"/>
                    <a:pt x="231"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7"/>
            <p:cNvSpPr/>
            <p:nvPr/>
          </p:nvSpPr>
          <p:spPr>
            <a:xfrm rot="-9236964">
              <a:off x="1001541" y="2550976"/>
              <a:ext cx="8566" cy="8544"/>
            </a:xfrm>
            <a:custGeom>
              <a:avLst/>
              <a:gdLst/>
              <a:ahLst/>
              <a:cxnLst/>
              <a:rect l="l" t="t" r="r" b="b"/>
              <a:pathLst>
                <a:path w="378" h="377" extrusionOk="0">
                  <a:moveTo>
                    <a:pt x="189" y="0"/>
                  </a:moveTo>
                  <a:cubicBezTo>
                    <a:pt x="84" y="0"/>
                    <a:pt x="1" y="84"/>
                    <a:pt x="1" y="188"/>
                  </a:cubicBezTo>
                  <a:cubicBezTo>
                    <a:pt x="1" y="293"/>
                    <a:pt x="84" y="377"/>
                    <a:pt x="189" y="377"/>
                  </a:cubicBezTo>
                  <a:cubicBezTo>
                    <a:pt x="294" y="377"/>
                    <a:pt x="377" y="293"/>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7"/>
            <p:cNvSpPr/>
            <p:nvPr/>
          </p:nvSpPr>
          <p:spPr>
            <a:xfrm rot="-9236964">
              <a:off x="991915" y="2566326"/>
              <a:ext cx="8566" cy="8566"/>
            </a:xfrm>
            <a:custGeom>
              <a:avLst/>
              <a:gdLst/>
              <a:ahLst/>
              <a:cxnLst/>
              <a:rect l="l" t="t" r="r" b="b"/>
              <a:pathLst>
                <a:path w="378" h="378" extrusionOk="0">
                  <a:moveTo>
                    <a:pt x="189" y="1"/>
                  </a:moveTo>
                  <a:cubicBezTo>
                    <a:pt x="84" y="1"/>
                    <a:pt x="0" y="85"/>
                    <a:pt x="0" y="189"/>
                  </a:cubicBezTo>
                  <a:cubicBezTo>
                    <a:pt x="0"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7"/>
            <p:cNvSpPr/>
            <p:nvPr/>
          </p:nvSpPr>
          <p:spPr>
            <a:xfrm rot="-9236964">
              <a:off x="999637" y="2595838"/>
              <a:ext cx="8090" cy="8566"/>
            </a:xfrm>
            <a:custGeom>
              <a:avLst/>
              <a:gdLst/>
              <a:ahLst/>
              <a:cxnLst/>
              <a:rect l="l" t="t" r="r" b="b"/>
              <a:pathLst>
                <a:path w="357" h="378" extrusionOk="0">
                  <a:moveTo>
                    <a:pt x="168" y="1"/>
                  </a:moveTo>
                  <a:cubicBezTo>
                    <a:pt x="84" y="1"/>
                    <a:pt x="1" y="84"/>
                    <a:pt x="1" y="189"/>
                  </a:cubicBezTo>
                  <a:cubicBezTo>
                    <a:pt x="1" y="294"/>
                    <a:pt x="84" y="377"/>
                    <a:pt x="168" y="377"/>
                  </a:cubicBezTo>
                  <a:cubicBezTo>
                    <a:pt x="273" y="377"/>
                    <a:pt x="356" y="294"/>
                    <a:pt x="356" y="189"/>
                  </a:cubicBezTo>
                  <a:cubicBezTo>
                    <a:pt x="356" y="84"/>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7"/>
            <p:cNvSpPr/>
            <p:nvPr/>
          </p:nvSpPr>
          <p:spPr>
            <a:xfrm rot="-9236964">
              <a:off x="1030484" y="2629906"/>
              <a:ext cx="8090" cy="8566"/>
            </a:xfrm>
            <a:custGeom>
              <a:avLst/>
              <a:gdLst/>
              <a:ahLst/>
              <a:cxnLst/>
              <a:rect l="l" t="t" r="r" b="b"/>
              <a:pathLst>
                <a:path w="357" h="378" extrusionOk="0">
                  <a:moveTo>
                    <a:pt x="189" y="0"/>
                  </a:moveTo>
                  <a:cubicBezTo>
                    <a:pt x="84" y="0"/>
                    <a:pt x="0" y="84"/>
                    <a:pt x="0" y="189"/>
                  </a:cubicBezTo>
                  <a:cubicBezTo>
                    <a:pt x="0" y="293"/>
                    <a:pt x="84" y="377"/>
                    <a:pt x="189" y="377"/>
                  </a:cubicBezTo>
                  <a:cubicBezTo>
                    <a:pt x="272" y="377"/>
                    <a:pt x="356" y="293"/>
                    <a:pt x="356" y="189"/>
                  </a:cubicBezTo>
                  <a:cubicBezTo>
                    <a:pt x="356" y="84"/>
                    <a:pt x="272"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7"/>
            <p:cNvSpPr/>
            <p:nvPr/>
          </p:nvSpPr>
          <p:spPr>
            <a:xfrm rot="-9236964">
              <a:off x="1017604" y="2610944"/>
              <a:ext cx="8068" cy="8566"/>
            </a:xfrm>
            <a:custGeom>
              <a:avLst/>
              <a:gdLst/>
              <a:ahLst/>
              <a:cxnLst/>
              <a:rect l="l" t="t" r="r" b="b"/>
              <a:pathLst>
                <a:path w="356" h="378" extrusionOk="0">
                  <a:moveTo>
                    <a:pt x="168" y="1"/>
                  </a:moveTo>
                  <a:cubicBezTo>
                    <a:pt x="84" y="1"/>
                    <a:pt x="0" y="84"/>
                    <a:pt x="0" y="189"/>
                  </a:cubicBezTo>
                  <a:cubicBezTo>
                    <a:pt x="0" y="294"/>
                    <a:pt x="84" y="377"/>
                    <a:pt x="168" y="377"/>
                  </a:cubicBezTo>
                  <a:cubicBezTo>
                    <a:pt x="272" y="377"/>
                    <a:pt x="356" y="294"/>
                    <a:pt x="356" y="189"/>
                  </a:cubicBezTo>
                  <a:cubicBezTo>
                    <a:pt x="356" y="84"/>
                    <a:pt x="272"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7"/>
            <p:cNvSpPr/>
            <p:nvPr/>
          </p:nvSpPr>
          <p:spPr>
            <a:xfrm rot="-9236964">
              <a:off x="1057741" y="2633832"/>
              <a:ext cx="8566" cy="8090"/>
            </a:xfrm>
            <a:custGeom>
              <a:avLst/>
              <a:gdLst/>
              <a:ahLst/>
              <a:cxnLst/>
              <a:rect l="l" t="t" r="r" b="b"/>
              <a:pathLst>
                <a:path w="378" h="357" extrusionOk="0">
                  <a:moveTo>
                    <a:pt x="189" y="1"/>
                  </a:moveTo>
                  <a:cubicBezTo>
                    <a:pt x="84" y="1"/>
                    <a:pt x="1" y="85"/>
                    <a:pt x="1" y="168"/>
                  </a:cubicBezTo>
                  <a:cubicBezTo>
                    <a:pt x="1" y="273"/>
                    <a:pt x="84" y="357"/>
                    <a:pt x="189" y="357"/>
                  </a:cubicBezTo>
                  <a:cubicBezTo>
                    <a:pt x="294" y="357"/>
                    <a:pt x="377" y="273"/>
                    <a:pt x="377" y="168"/>
                  </a:cubicBezTo>
                  <a:cubicBezTo>
                    <a:pt x="377" y="85"/>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7"/>
            <p:cNvSpPr/>
            <p:nvPr/>
          </p:nvSpPr>
          <p:spPr>
            <a:xfrm rot="-9236964">
              <a:off x="1062118" y="2610556"/>
              <a:ext cx="8090" cy="8544"/>
            </a:xfrm>
            <a:custGeom>
              <a:avLst/>
              <a:gdLst/>
              <a:ahLst/>
              <a:cxnLst/>
              <a:rect l="l" t="t" r="r" b="b"/>
              <a:pathLst>
                <a:path w="357" h="377" extrusionOk="0">
                  <a:moveTo>
                    <a:pt x="168" y="0"/>
                  </a:moveTo>
                  <a:cubicBezTo>
                    <a:pt x="84" y="0"/>
                    <a:pt x="1" y="84"/>
                    <a:pt x="1" y="189"/>
                  </a:cubicBezTo>
                  <a:cubicBezTo>
                    <a:pt x="1" y="293"/>
                    <a:pt x="84" y="377"/>
                    <a:pt x="168" y="377"/>
                  </a:cubicBezTo>
                  <a:cubicBezTo>
                    <a:pt x="273" y="377"/>
                    <a:pt x="356" y="293"/>
                    <a:pt x="356" y="189"/>
                  </a:cubicBezTo>
                  <a:cubicBezTo>
                    <a:pt x="356" y="84"/>
                    <a:pt x="273" y="0"/>
                    <a:pt x="16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7"/>
            <p:cNvSpPr/>
            <p:nvPr/>
          </p:nvSpPr>
          <p:spPr>
            <a:xfrm rot="-9236964">
              <a:off x="1094033" y="2601449"/>
              <a:ext cx="8566" cy="8566"/>
            </a:xfrm>
            <a:custGeom>
              <a:avLst/>
              <a:gdLst/>
              <a:ahLst/>
              <a:cxnLst/>
              <a:rect l="l" t="t" r="r" b="b"/>
              <a:pathLst>
                <a:path w="378" h="378" extrusionOk="0">
                  <a:moveTo>
                    <a:pt x="189" y="1"/>
                  </a:moveTo>
                  <a:cubicBezTo>
                    <a:pt x="84" y="1"/>
                    <a:pt x="1" y="84"/>
                    <a:pt x="1" y="189"/>
                  </a:cubicBezTo>
                  <a:cubicBezTo>
                    <a:pt x="1" y="294"/>
                    <a:pt x="84" y="377"/>
                    <a:pt x="189" y="377"/>
                  </a:cubicBezTo>
                  <a:cubicBezTo>
                    <a:pt x="294" y="377"/>
                    <a:pt x="377" y="294"/>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7"/>
            <p:cNvSpPr/>
            <p:nvPr/>
          </p:nvSpPr>
          <p:spPr>
            <a:xfrm rot="-9236964">
              <a:off x="1089368" y="2576463"/>
              <a:ext cx="8544" cy="8566"/>
            </a:xfrm>
            <a:custGeom>
              <a:avLst/>
              <a:gdLst/>
              <a:ahLst/>
              <a:cxnLst/>
              <a:rect l="l" t="t" r="r" b="b"/>
              <a:pathLst>
                <a:path w="377" h="378" extrusionOk="0">
                  <a:moveTo>
                    <a:pt x="189" y="1"/>
                  </a:moveTo>
                  <a:cubicBezTo>
                    <a:pt x="84" y="1"/>
                    <a:pt x="0" y="84"/>
                    <a:pt x="0" y="189"/>
                  </a:cubicBezTo>
                  <a:cubicBezTo>
                    <a:pt x="0" y="293"/>
                    <a:pt x="84" y="377"/>
                    <a:pt x="189" y="377"/>
                  </a:cubicBezTo>
                  <a:cubicBezTo>
                    <a:pt x="293" y="377"/>
                    <a:pt x="377" y="29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7"/>
            <p:cNvSpPr/>
            <p:nvPr/>
          </p:nvSpPr>
          <p:spPr>
            <a:xfrm rot="-9236964">
              <a:off x="1008028" y="2519314"/>
              <a:ext cx="8566" cy="8566"/>
            </a:xfrm>
            <a:custGeom>
              <a:avLst/>
              <a:gdLst/>
              <a:ahLst/>
              <a:cxnLst/>
              <a:rect l="l" t="t" r="r" b="b"/>
              <a:pathLst>
                <a:path w="378" h="378" extrusionOk="0">
                  <a:moveTo>
                    <a:pt x="189" y="1"/>
                  </a:moveTo>
                  <a:cubicBezTo>
                    <a:pt x="84" y="1"/>
                    <a:pt x="0" y="85"/>
                    <a:pt x="0" y="189"/>
                  </a:cubicBezTo>
                  <a:cubicBezTo>
                    <a:pt x="0"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7"/>
            <p:cNvSpPr/>
            <p:nvPr/>
          </p:nvSpPr>
          <p:spPr>
            <a:xfrm rot="-9236964">
              <a:off x="1013522" y="2539403"/>
              <a:ext cx="8566" cy="8566"/>
            </a:xfrm>
            <a:custGeom>
              <a:avLst/>
              <a:gdLst/>
              <a:ahLst/>
              <a:cxnLst/>
              <a:rect l="l" t="t" r="r" b="b"/>
              <a:pathLst>
                <a:path w="378" h="378" extrusionOk="0">
                  <a:moveTo>
                    <a:pt x="189" y="1"/>
                  </a:moveTo>
                  <a:cubicBezTo>
                    <a:pt x="84" y="1"/>
                    <a:pt x="1" y="84"/>
                    <a:pt x="1" y="189"/>
                  </a:cubicBezTo>
                  <a:cubicBezTo>
                    <a:pt x="1" y="293"/>
                    <a:pt x="84" y="377"/>
                    <a:pt x="189" y="377"/>
                  </a:cubicBezTo>
                  <a:cubicBezTo>
                    <a:pt x="294" y="377"/>
                    <a:pt x="377" y="293"/>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7"/>
            <p:cNvSpPr/>
            <p:nvPr/>
          </p:nvSpPr>
          <p:spPr>
            <a:xfrm rot="-9236964">
              <a:off x="1076215" y="2542041"/>
              <a:ext cx="8566" cy="8090"/>
            </a:xfrm>
            <a:custGeom>
              <a:avLst/>
              <a:gdLst/>
              <a:ahLst/>
              <a:cxnLst/>
              <a:rect l="l" t="t" r="r" b="b"/>
              <a:pathLst>
                <a:path w="378" h="357" extrusionOk="0">
                  <a:moveTo>
                    <a:pt x="189" y="0"/>
                  </a:moveTo>
                  <a:cubicBezTo>
                    <a:pt x="85" y="0"/>
                    <a:pt x="1" y="84"/>
                    <a:pt x="1" y="189"/>
                  </a:cubicBezTo>
                  <a:cubicBezTo>
                    <a:pt x="1" y="272"/>
                    <a:pt x="85" y="356"/>
                    <a:pt x="189" y="356"/>
                  </a:cubicBezTo>
                  <a:cubicBezTo>
                    <a:pt x="294" y="356"/>
                    <a:pt x="378" y="272"/>
                    <a:pt x="378" y="189"/>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7"/>
            <p:cNvSpPr/>
            <p:nvPr/>
          </p:nvSpPr>
          <p:spPr>
            <a:xfrm rot="-9236964">
              <a:off x="1030567" y="2502356"/>
              <a:ext cx="8566" cy="8566"/>
            </a:xfrm>
            <a:custGeom>
              <a:avLst/>
              <a:gdLst/>
              <a:ahLst/>
              <a:cxnLst/>
              <a:rect l="l" t="t" r="r" b="b"/>
              <a:pathLst>
                <a:path w="378" h="378" extrusionOk="0">
                  <a:moveTo>
                    <a:pt x="189" y="1"/>
                  </a:moveTo>
                  <a:cubicBezTo>
                    <a:pt x="84" y="1"/>
                    <a:pt x="1" y="85"/>
                    <a:pt x="1" y="189"/>
                  </a:cubicBezTo>
                  <a:cubicBezTo>
                    <a:pt x="1"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7"/>
            <p:cNvSpPr/>
            <p:nvPr/>
          </p:nvSpPr>
          <p:spPr>
            <a:xfrm rot="-9236964">
              <a:off x="1061960" y="2525616"/>
              <a:ext cx="8566" cy="8544"/>
            </a:xfrm>
            <a:custGeom>
              <a:avLst/>
              <a:gdLst/>
              <a:ahLst/>
              <a:cxnLst/>
              <a:rect l="l" t="t" r="r" b="b"/>
              <a:pathLst>
                <a:path w="378" h="377" extrusionOk="0">
                  <a:moveTo>
                    <a:pt x="189" y="0"/>
                  </a:moveTo>
                  <a:cubicBezTo>
                    <a:pt x="84" y="0"/>
                    <a:pt x="1" y="84"/>
                    <a:pt x="1" y="188"/>
                  </a:cubicBezTo>
                  <a:cubicBezTo>
                    <a:pt x="1" y="293"/>
                    <a:pt x="84" y="377"/>
                    <a:pt x="189" y="377"/>
                  </a:cubicBezTo>
                  <a:cubicBezTo>
                    <a:pt x="294" y="377"/>
                    <a:pt x="377" y="293"/>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7"/>
            <p:cNvSpPr/>
            <p:nvPr/>
          </p:nvSpPr>
          <p:spPr>
            <a:xfrm rot="-9236964">
              <a:off x="1098125" y="2547890"/>
              <a:ext cx="8090" cy="8090"/>
            </a:xfrm>
            <a:custGeom>
              <a:avLst/>
              <a:gdLst/>
              <a:ahLst/>
              <a:cxnLst/>
              <a:rect l="l" t="t" r="r" b="b"/>
              <a:pathLst>
                <a:path w="357" h="357" extrusionOk="0">
                  <a:moveTo>
                    <a:pt x="189" y="1"/>
                  </a:moveTo>
                  <a:cubicBezTo>
                    <a:pt x="84" y="1"/>
                    <a:pt x="0" y="84"/>
                    <a:pt x="0" y="168"/>
                  </a:cubicBezTo>
                  <a:cubicBezTo>
                    <a:pt x="0" y="273"/>
                    <a:pt x="84" y="356"/>
                    <a:pt x="189" y="356"/>
                  </a:cubicBezTo>
                  <a:cubicBezTo>
                    <a:pt x="272" y="356"/>
                    <a:pt x="356" y="273"/>
                    <a:pt x="356" y="168"/>
                  </a:cubicBezTo>
                  <a:cubicBezTo>
                    <a:pt x="356" y="84"/>
                    <a:pt x="272"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7"/>
            <p:cNvSpPr/>
            <p:nvPr/>
          </p:nvSpPr>
          <p:spPr>
            <a:xfrm rot="-9236964">
              <a:off x="1027600" y="2554958"/>
              <a:ext cx="42696" cy="42220"/>
            </a:xfrm>
            <a:custGeom>
              <a:avLst/>
              <a:gdLst/>
              <a:ahLst/>
              <a:cxnLst/>
              <a:rect l="l" t="t" r="r" b="b"/>
              <a:pathLst>
                <a:path w="1884" h="1863" extrusionOk="0">
                  <a:moveTo>
                    <a:pt x="942" y="1"/>
                  </a:moveTo>
                  <a:cubicBezTo>
                    <a:pt x="419" y="1"/>
                    <a:pt x="0" y="419"/>
                    <a:pt x="0" y="921"/>
                  </a:cubicBezTo>
                  <a:cubicBezTo>
                    <a:pt x="0" y="1444"/>
                    <a:pt x="419" y="1863"/>
                    <a:pt x="942" y="1863"/>
                  </a:cubicBezTo>
                  <a:cubicBezTo>
                    <a:pt x="1465" y="1863"/>
                    <a:pt x="1883" y="1444"/>
                    <a:pt x="1883" y="921"/>
                  </a:cubicBezTo>
                  <a:cubicBezTo>
                    <a:pt x="1883" y="419"/>
                    <a:pt x="1465" y="1"/>
                    <a:pt x="942"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7"/>
            <p:cNvSpPr/>
            <p:nvPr/>
          </p:nvSpPr>
          <p:spPr>
            <a:xfrm rot="-9236964">
              <a:off x="-444393" y="2187452"/>
              <a:ext cx="338100" cy="327494"/>
            </a:xfrm>
            <a:custGeom>
              <a:avLst/>
              <a:gdLst/>
              <a:ahLst/>
              <a:cxnLst/>
              <a:rect l="l" t="t" r="r" b="b"/>
              <a:pathLst>
                <a:path w="14919" h="14451" extrusionOk="0">
                  <a:moveTo>
                    <a:pt x="6319" y="1"/>
                  </a:moveTo>
                  <a:cubicBezTo>
                    <a:pt x="4332" y="1"/>
                    <a:pt x="2741" y="1717"/>
                    <a:pt x="2741" y="3830"/>
                  </a:cubicBezTo>
                  <a:cubicBezTo>
                    <a:pt x="2741" y="3893"/>
                    <a:pt x="2741" y="3934"/>
                    <a:pt x="2741" y="3976"/>
                  </a:cubicBezTo>
                  <a:cubicBezTo>
                    <a:pt x="1172" y="4416"/>
                    <a:pt x="21" y="5776"/>
                    <a:pt x="0" y="7387"/>
                  </a:cubicBezTo>
                  <a:cubicBezTo>
                    <a:pt x="0" y="9291"/>
                    <a:pt x="1570" y="10839"/>
                    <a:pt x="3578" y="10965"/>
                  </a:cubicBezTo>
                  <a:cubicBezTo>
                    <a:pt x="3620" y="12409"/>
                    <a:pt x="4457" y="13706"/>
                    <a:pt x="5796" y="14229"/>
                  </a:cubicBezTo>
                  <a:cubicBezTo>
                    <a:pt x="6188" y="14379"/>
                    <a:pt x="6591" y="14451"/>
                    <a:pt x="6991" y="14451"/>
                  </a:cubicBezTo>
                  <a:cubicBezTo>
                    <a:pt x="8259" y="14451"/>
                    <a:pt x="9490" y="13737"/>
                    <a:pt x="10190" y="12576"/>
                  </a:cubicBezTo>
                  <a:cubicBezTo>
                    <a:pt x="10454" y="12627"/>
                    <a:pt x="10718" y="12652"/>
                    <a:pt x="10978" y="12652"/>
                  </a:cubicBezTo>
                  <a:cubicBezTo>
                    <a:pt x="12533" y="12652"/>
                    <a:pt x="13957" y="11765"/>
                    <a:pt x="14459" y="10295"/>
                  </a:cubicBezTo>
                  <a:cubicBezTo>
                    <a:pt x="14835" y="9207"/>
                    <a:pt x="14626" y="8056"/>
                    <a:pt x="13977" y="7157"/>
                  </a:cubicBezTo>
                  <a:cubicBezTo>
                    <a:pt x="14919" y="5504"/>
                    <a:pt x="14563" y="3432"/>
                    <a:pt x="13099" y="2365"/>
                  </a:cubicBezTo>
                  <a:cubicBezTo>
                    <a:pt x="12495" y="1915"/>
                    <a:pt x="11791" y="1700"/>
                    <a:pt x="11081" y="1700"/>
                  </a:cubicBezTo>
                  <a:cubicBezTo>
                    <a:pt x="10536" y="1700"/>
                    <a:pt x="9988" y="1827"/>
                    <a:pt x="9479" y="2072"/>
                  </a:cubicBezTo>
                  <a:cubicBezTo>
                    <a:pt x="8893" y="838"/>
                    <a:pt x="7679" y="1"/>
                    <a:pt x="6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7"/>
            <p:cNvSpPr/>
            <p:nvPr/>
          </p:nvSpPr>
          <p:spPr>
            <a:xfrm rot="-9236964">
              <a:off x="-350580" y="2282818"/>
              <a:ext cx="148438" cy="136495"/>
            </a:xfrm>
            <a:custGeom>
              <a:avLst/>
              <a:gdLst/>
              <a:ahLst/>
              <a:cxnLst/>
              <a:rect l="l" t="t" r="r" b="b"/>
              <a:pathLst>
                <a:path w="6550" h="6023" extrusionOk="0">
                  <a:moveTo>
                    <a:pt x="3568" y="0"/>
                  </a:moveTo>
                  <a:cubicBezTo>
                    <a:pt x="3037" y="0"/>
                    <a:pt x="2505" y="284"/>
                    <a:pt x="2197" y="802"/>
                  </a:cubicBezTo>
                  <a:cubicBezTo>
                    <a:pt x="2176" y="822"/>
                    <a:pt x="2176" y="822"/>
                    <a:pt x="2155" y="843"/>
                  </a:cubicBezTo>
                  <a:cubicBezTo>
                    <a:pt x="2007" y="800"/>
                    <a:pt x="1855" y="779"/>
                    <a:pt x="1705" y="779"/>
                  </a:cubicBezTo>
                  <a:cubicBezTo>
                    <a:pt x="1198" y="779"/>
                    <a:pt x="709" y="1019"/>
                    <a:pt x="418" y="1471"/>
                  </a:cubicBezTo>
                  <a:cubicBezTo>
                    <a:pt x="0" y="2141"/>
                    <a:pt x="230" y="3061"/>
                    <a:pt x="921" y="3543"/>
                  </a:cubicBezTo>
                  <a:cubicBezTo>
                    <a:pt x="628" y="4066"/>
                    <a:pt x="628" y="4714"/>
                    <a:pt x="1004" y="5216"/>
                  </a:cubicBezTo>
                  <a:cubicBezTo>
                    <a:pt x="1297" y="5575"/>
                    <a:pt x="1732" y="5765"/>
                    <a:pt x="2182" y="5765"/>
                  </a:cubicBezTo>
                  <a:cubicBezTo>
                    <a:pt x="2442" y="5765"/>
                    <a:pt x="2706" y="5702"/>
                    <a:pt x="2950" y="5572"/>
                  </a:cubicBezTo>
                  <a:cubicBezTo>
                    <a:pt x="3270" y="5869"/>
                    <a:pt x="3671" y="6023"/>
                    <a:pt x="4064" y="6023"/>
                  </a:cubicBezTo>
                  <a:cubicBezTo>
                    <a:pt x="4392" y="6023"/>
                    <a:pt x="4714" y="5916"/>
                    <a:pt x="4980" y="5698"/>
                  </a:cubicBezTo>
                  <a:cubicBezTo>
                    <a:pt x="5356" y="5405"/>
                    <a:pt x="5524" y="4944"/>
                    <a:pt x="5503" y="4463"/>
                  </a:cubicBezTo>
                  <a:cubicBezTo>
                    <a:pt x="6214" y="4087"/>
                    <a:pt x="6549" y="3271"/>
                    <a:pt x="6256" y="2559"/>
                  </a:cubicBezTo>
                  <a:cubicBezTo>
                    <a:pt x="6047" y="2036"/>
                    <a:pt x="5545" y="1701"/>
                    <a:pt x="5001" y="1638"/>
                  </a:cubicBezTo>
                  <a:cubicBezTo>
                    <a:pt x="5064" y="1074"/>
                    <a:pt x="4812" y="509"/>
                    <a:pt x="4331" y="216"/>
                  </a:cubicBezTo>
                  <a:cubicBezTo>
                    <a:pt x="4095" y="70"/>
                    <a:pt x="3832" y="0"/>
                    <a:pt x="3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7"/>
            <p:cNvSpPr/>
            <p:nvPr/>
          </p:nvSpPr>
          <p:spPr>
            <a:xfrm rot="-9236964">
              <a:off x="-343277" y="2337365"/>
              <a:ext cx="54072" cy="40498"/>
            </a:xfrm>
            <a:custGeom>
              <a:avLst/>
              <a:gdLst/>
              <a:ahLst/>
              <a:cxnLst/>
              <a:rect l="l" t="t" r="r" b="b"/>
              <a:pathLst>
                <a:path w="2386" h="1787" extrusionOk="0">
                  <a:moveTo>
                    <a:pt x="2264" y="0"/>
                  </a:moveTo>
                  <a:cubicBezTo>
                    <a:pt x="2228" y="0"/>
                    <a:pt x="2186" y="20"/>
                    <a:pt x="2155" y="50"/>
                  </a:cubicBezTo>
                  <a:cubicBezTo>
                    <a:pt x="1800" y="720"/>
                    <a:pt x="84" y="1578"/>
                    <a:pt x="84" y="1578"/>
                  </a:cubicBezTo>
                  <a:cubicBezTo>
                    <a:pt x="21" y="1620"/>
                    <a:pt x="0" y="1682"/>
                    <a:pt x="21" y="1724"/>
                  </a:cubicBezTo>
                  <a:cubicBezTo>
                    <a:pt x="42" y="1766"/>
                    <a:pt x="84" y="1787"/>
                    <a:pt x="126" y="1787"/>
                  </a:cubicBezTo>
                  <a:lnTo>
                    <a:pt x="167" y="1787"/>
                  </a:lnTo>
                  <a:cubicBezTo>
                    <a:pt x="251" y="1745"/>
                    <a:pt x="1946" y="887"/>
                    <a:pt x="2344" y="155"/>
                  </a:cubicBezTo>
                  <a:cubicBezTo>
                    <a:pt x="2385" y="113"/>
                    <a:pt x="2364" y="50"/>
                    <a:pt x="2302" y="8"/>
                  </a:cubicBezTo>
                  <a:cubicBezTo>
                    <a:pt x="2290" y="3"/>
                    <a:pt x="2278" y="0"/>
                    <a:pt x="226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7"/>
            <p:cNvSpPr/>
            <p:nvPr/>
          </p:nvSpPr>
          <p:spPr>
            <a:xfrm rot="-9236964">
              <a:off x="-305317" y="2281246"/>
              <a:ext cx="44124" cy="51240"/>
            </a:xfrm>
            <a:custGeom>
              <a:avLst/>
              <a:gdLst/>
              <a:ahLst/>
              <a:cxnLst/>
              <a:rect l="l" t="t" r="r" b="b"/>
              <a:pathLst>
                <a:path w="1947" h="2261" extrusionOk="0">
                  <a:moveTo>
                    <a:pt x="105" y="1"/>
                  </a:moveTo>
                  <a:cubicBezTo>
                    <a:pt x="63" y="1"/>
                    <a:pt x="0" y="63"/>
                    <a:pt x="21" y="126"/>
                  </a:cubicBezTo>
                  <a:cubicBezTo>
                    <a:pt x="21" y="147"/>
                    <a:pt x="147" y="1758"/>
                    <a:pt x="1800" y="2240"/>
                  </a:cubicBezTo>
                  <a:cubicBezTo>
                    <a:pt x="1821" y="2260"/>
                    <a:pt x="1821" y="2260"/>
                    <a:pt x="1842" y="2260"/>
                  </a:cubicBezTo>
                  <a:cubicBezTo>
                    <a:pt x="1884" y="2260"/>
                    <a:pt x="1925" y="2219"/>
                    <a:pt x="1946" y="2177"/>
                  </a:cubicBezTo>
                  <a:cubicBezTo>
                    <a:pt x="1946" y="2114"/>
                    <a:pt x="1925" y="2051"/>
                    <a:pt x="1863" y="2051"/>
                  </a:cubicBezTo>
                  <a:cubicBezTo>
                    <a:pt x="356" y="1591"/>
                    <a:pt x="231" y="168"/>
                    <a:pt x="231" y="105"/>
                  </a:cubicBezTo>
                  <a:cubicBezTo>
                    <a:pt x="231" y="43"/>
                    <a:pt x="168" y="1"/>
                    <a:pt x="10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7"/>
            <p:cNvSpPr/>
            <p:nvPr/>
          </p:nvSpPr>
          <p:spPr>
            <a:xfrm rot="-9236964">
              <a:off x="-321819" y="2301502"/>
              <a:ext cx="49336" cy="25472"/>
            </a:xfrm>
            <a:custGeom>
              <a:avLst/>
              <a:gdLst/>
              <a:ahLst/>
              <a:cxnLst/>
              <a:rect l="l" t="t" r="r" b="b"/>
              <a:pathLst>
                <a:path w="2177" h="1124" extrusionOk="0">
                  <a:moveTo>
                    <a:pt x="95" y="1"/>
                  </a:moveTo>
                  <a:cubicBezTo>
                    <a:pt x="70" y="1"/>
                    <a:pt x="46" y="11"/>
                    <a:pt x="21" y="36"/>
                  </a:cubicBezTo>
                  <a:cubicBezTo>
                    <a:pt x="0" y="77"/>
                    <a:pt x="0" y="119"/>
                    <a:pt x="21" y="161"/>
                  </a:cubicBezTo>
                  <a:cubicBezTo>
                    <a:pt x="482" y="1019"/>
                    <a:pt x="1340" y="1124"/>
                    <a:pt x="1800" y="1124"/>
                  </a:cubicBezTo>
                  <a:lnTo>
                    <a:pt x="2093" y="1124"/>
                  </a:lnTo>
                  <a:cubicBezTo>
                    <a:pt x="2156" y="1103"/>
                    <a:pt x="2176" y="1040"/>
                    <a:pt x="2176" y="998"/>
                  </a:cubicBezTo>
                  <a:cubicBezTo>
                    <a:pt x="2176" y="935"/>
                    <a:pt x="2114" y="893"/>
                    <a:pt x="2051" y="893"/>
                  </a:cubicBezTo>
                  <a:cubicBezTo>
                    <a:pt x="2038" y="900"/>
                    <a:pt x="1930" y="919"/>
                    <a:pt x="1769" y="919"/>
                  </a:cubicBezTo>
                  <a:cubicBezTo>
                    <a:pt x="1413" y="919"/>
                    <a:pt x="795" y="827"/>
                    <a:pt x="377" y="308"/>
                  </a:cubicBezTo>
                  <a:lnTo>
                    <a:pt x="377" y="308"/>
                  </a:lnTo>
                  <a:cubicBezTo>
                    <a:pt x="573" y="373"/>
                    <a:pt x="871" y="425"/>
                    <a:pt x="1192" y="425"/>
                  </a:cubicBezTo>
                  <a:cubicBezTo>
                    <a:pt x="1282" y="425"/>
                    <a:pt x="1373" y="421"/>
                    <a:pt x="1465" y="412"/>
                  </a:cubicBezTo>
                  <a:cubicBezTo>
                    <a:pt x="1528" y="412"/>
                    <a:pt x="1570" y="349"/>
                    <a:pt x="1570" y="287"/>
                  </a:cubicBezTo>
                  <a:cubicBezTo>
                    <a:pt x="1570" y="235"/>
                    <a:pt x="1527" y="197"/>
                    <a:pt x="1477" y="197"/>
                  </a:cubicBezTo>
                  <a:cubicBezTo>
                    <a:pt x="1466" y="197"/>
                    <a:pt x="1455" y="199"/>
                    <a:pt x="1444" y="203"/>
                  </a:cubicBezTo>
                  <a:cubicBezTo>
                    <a:pt x="1367" y="210"/>
                    <a:pt x="1292" y="213"/>
                    <a:pt x="1218" y="213"/>
                  </a:cubicBezTo>
                  <a:cubicBezTo>
                    <a:pt x="630" y="213"/>
                    <a:pt x="165" y="15"/>
                    <a:pt x="147" y="15"/>
                  </a:cubicBezTo>
                  <a:cubicBezTo>
                    <a:pt x="130" y="6"/>
                    <a:pt x="112" y="1"/>
                    <a:pt x="9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7"/>
            <p:cNvSpPr/>
            <p:nvPr/>
          </p:nvSpPr>
          <p:spPr>
            <a:xfrm rot="-9236964">
              <a:off x="-329055" y="2328127"/>
              <a:ext cx="38911" cy="25337"/>
            </a:xfrm>
            <a:custGeom>
              <a:avLst/>
              <a:gdLst/>
              <a:ahLst/>
              <a:cxnLst/>
              <a:rect l="l" t="t" r="r" b="b"/>
              <a:pathLst>
                <a:path w="1717" h="1118" extrusionOk="0">
                  <a:moveTo>
                    <a:pt x="1586" y="0"/>
                  </a:moveTo>
                  <a:cubicBezTo>
                    <a:pt x="1573" y="0"/>
                    <a:pt x="1560" y="3"/>
                    <a:pt x="1549" y="8"/>
                  </a:cubicBezTo>
                  <a:cubicBezTo>
                    <a:pt x="817" y="406"/>
                    <a:pt x="63" y="783"/>
                    <a:pt x="63" y="783"/>
                  </a:cubicBezTo>
                  <a:cubicBezTo>
                    <a:pt x="22" y="803"/>
                    <a:pt x="1" y="845"/>
                    <a:pt x="1" y="887"/>
                  </a:cubicBezTo>
                  <a:cubicBezTo>
                    <a:pt x="1" y="929"/>
                    <a:pt x="42" y="971"/>
                    <a:pt x="84" y="992"/>
                  </a:cubicBezTo>
                  <a:cubicBezTo>
                    <a:pt x="105" y="992"/>
                    <a:pt x="440" y="1117"/>
                    <a:pt x="859" y="1117"/>
                  </a:cubicBezTo>
                  <a:cubicBezTo>
                    <a:pt x="1089" y="1117"/>
                    <a:pt x="1340" y="1096"/>
                    <a:pt x="1591" y="992"/>
                  </a:cubicBezTo>
                  <a:cubicBezTo>
                    <a:pt x="1633" y="971"/>
                    <a:pt x="1675" y="908"/>
                    <a:pt x="1654" y="845"/>
                  </a:cubicBezTo>
                  <a:cubicBezTo>
                    <a:pt x="1622" y="798"/>
                    <a:pt x="1579" y="775"/>
                    <a:pt x="1542" y="775"/>
                  </a:cubicBezTo>
                  <a:cubicBezTo>
                    <a:pt x="1529" y="775"/>
                    <a:pt x="1518" y="777"/>
                    <a:pt x="1507" y="783"/>
                  </a:cubicBezTo>
                  <a:cubicBezTo>
                    <a:pt x="1299" y="870"/>
                    <a:pt x="1080" y="900"/>
                    <a:pt x="882" y="900"/>
                  </a:cubicBezTo>
                  <a:cubicBezTo>
                    <a:pt x="701" y="900"/>
                    <a:pt x="539" y="875"/>
                    <a:pt x="419" y="845"/>
                  </a:cubicBezTo>
                  <a:cubicBezTo>
                    <a:pt x="691" y="720"/>
                    <a:pt x="1172" y="469"/>
                    <a:pt x="1654" y="197"/>
                  </a:cubicBezTo>
                  <a:cubicBezTo>
                    <a:pt x="1695" y="176"/>
                    <a:pt x="1716" y="113"/>
                    <a:pt x="1695" y="50"/>
                  </a:cubicBezTo>
                  <a:cubicBezTo>
                    <a:pt x="1665" y="20"/>
                    <a:pt x="1623" y="0"/>
                    <a:pt x="158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7"/>
            <p:cNvSpPr/>
            <p:nvPr/>
          </p:nvSpPr>
          <p:spPr>
            <a:xfrm rot="-9236964">
              <a:off x="-289633" y="2364672"/>
              <a:ext cx="38911" cy="41449"/>
            </a:xfrm>
            <a:custGeom>
              <a:avLst/>
              <a:gdLst/>
              <a:ahLst/>
              <a:cxnLst/>
              <a:rect l="l" t="t" r="r" b="b"/>
              <a:pathLst>
                <a:path w="1717" h="1829" extrusionOk="0">
                  <a:moveTo>
                    <a:pt x="131" y="0"/>
                  </a:moveTo>
                  <a:cubicBezTo>
                    <a:pt x="94" y="0"/>
                    <a:pt x="52" y="20"/>
                    <a:pt x="21" y="50"/>
                  </a:cubicBezTo>
                  <a:cubicBezTo>
                    <a:pt x="1" y="113"/>
                    <a:pt x="21" y="176"/>
                    <a:pt x="63" y="197"/>
                  </a:cubicBezTo>
                  <a:cubicBezTo>
                    <a:pt x="84" y="218"/>
                    <a:pt x="1381" y="929"/>
                    <a:pt x="1507" y="1724"/>
                  </a:cubicBezTo>
                  <a:cubicBezTo>
                    <a:pt x="1507" y="1787"/>
                    <a:pt x="1549" y="1829"/>
                    <a:pt x="1612" y="1829"/>
                  </a:cubicBezTo>
                  <a:cubicBezTo>
                    <a:pt x="1674" y="1808"/>
                    <a:pt x="1716" y="1766"/>
                    <a:pt x="1716" y="1703"/>
                  </a:cubicBezTo>
                  <a:cubicBezTo>
                    <a:pt x="1591" y="803"/>
                    <a:pt x="231" y="50"/>
                    <a:pt x="168" y="8"/>
                  </a:cubicBezTo>
                  <a:cubicBezTo>
                    <a:pt x="157" y="3"/>
                    <a:pt x="144"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7"/>
            <p:cNvSpPr/>
            <p:nvPr/>
          </p:nvSpPr>
          <p:spPr>
            <a:xfrm rot="-9236964">
              <a:off x="-317059" y="2340173"/>
              <a:ext cx="28940" cy="47092"/>
            </a:xfrm>
            <a:custGeom>
              <a:avLst/>
              <a:gdLst/>
              <a:ahLst/>
              <a:cxnLst/>
              <a:rect l="l" t="t" r="r" b="b"/>
              <a:pathLst>
                <a:path w="1277" h="2078" extrusionOk="0">
                  <a:moveTo>
                    <a:pt x="234" y="0"/>
                  </a:moveTo>
                  <a:cubicBezTo>
                    <a:pt x="225" y="0"/>
                    <a:pt x="217" y="2"/>
                    <a:pt x="210" y="6"/>
                  </a:cubicBezTo>
                  <a:cubicBezTo>
                    <a:pt x="147" y="27"/>
                    <a:pt x="105" y="90"/>
                    <a:pt x="126" y="131"/>
                  </a:cubicBezTo>
                  <a:cubicBezTo>
                    <a:pt x="314" y="927"/>
                    <a:pt x="21" y="1931"/>
                    <a:pt x="21" y="1931"/>
                  </a:cubicBezTo>
                  <a:cubicBezTo>
                    <a:pt x="0" y="1973"/>
                    <a:pt x="21" y="2036"/>
                    <a:pt x="63" y="2056"/>
                  </a:cubicBezTo>
                  <a:cubicBezTo>
                    <a:pt x="84" y="2056"/>
                    <a:pt x="105" y="2077"/>
                    <a:pt x="126" y="2077"/>
                  </a:cubicBezTo>
                  <a:cubicBezTo>
                    <a:pt x="147" y="2077"/>
                    <a:pt x="168" y="2056"/>
                    <a:pt x="189" y="2036"/>
                  </a:cubicBezTo>
                  <a:cubicBezTo>
                    <a:pt x="691" y="1533"/>
                    <a:pt x="1235" y="466"/>
                    <a:pt x="1256" y="424"/>
                  </a:cubicBezTo>
                  <a:cubicBezTo>
                    <a:pt x="1277" y="362"/>
                    <a:pt x="1256" y="299"/>
                    <a:pt x="1214" y="278"/>
                  </a:cubicBezTo>
                  <a:cubicBezTo>
                    <a:pt x="1197" y="272"/>
                    <a:pt x="1180" y="270"/>
                    <a:pt x="1164" y="270"/>
                  </a:cubicBezTo>
                  <a:cubicBezTo>
                    <a:pt x="1121" y="270"/>
                    <a:pt x="1083" y="289"/>
                    <a:pt x="1068" y="320"/>
                  </a:cubicBezTo>
                  <a:cubicBezTo>
                    <a:pt x="1068" y="341"/>
                    <a:pt x="712" y="1031"/>
                    <a:pt x="314" y="1554"/>
                  </a:cubicBezTo>
                  <a:cubicBezTo>
                    <a:pt x="398" y="1178"/>
                    <a:pt x="461" y="592"/>
                    <a:pt x="335" y="90"/>
                  </a:cubicBezTo>
                  <a:cubicBezTo>
                    <a:pt x="318" y="38"/>
                    <a:pt x="272" y="0"/>
                    <a:pt x="23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7"/>
            <p:cNvSpPr/>
            <p:nvPr/>
          </p:nvSpPr>
          <p:spPr>
            <a:xfrm rot="-9236964">
              <a:off x="-263996" y="2312269"/>
              <a:ext cx="38911" cy="41336"/>
            </a:xfrm>
            <a:custGeom>
              <a:avLst/>
              <a:gdLst/>
              <a:ahLst/>
              <a:cxnLst/>
              <a:rect l="l" t="t" r="r" b="b"/>
              <a:pathLst>
                <a:path w="1717" h="1824" extrusionOk="0">
                  <a:moveTo>
                    <a:pt x="1574" y="1"/>
                  </a:moveTo>
                  <a:cubicBezTo>
                    <a:pt x="991" y="1"/>
                    <a:pt x="185" y="1390"/>
                    <a:pt x="21" y="1656"/>
                  </a:cubicBezTo>
                  <a:cubicBezTo>
                    <a:pt x="1" y="1719"/>
                    <a:pt x="21" y="1781"/>
                    <a:pt x="63" y="1802"/>
                  </a:cubicBezTo>
                  <a:cubicBezTo>
                    <a:pt x="84" y="1823"/>
                    <a:pt x="105" y="1823"/>
                    <a:pt x="126" y="1823"/>
                  </a:cubicBezTo>
                  <a:cubicBezTo>
                    <a:pt x="168" y="1823"/>
                    <a:pt x="189" y="1802"/>
                    <a:pt x="210" y="1761"/>
                  </a:cubicBezTo>
                  <a:cubicBezTo>
                    <a:pt x="565" y="1154"/>
                    <a:pt x="1214" y="212"/>
                    <a:pt x="1570" y="212"/>
                  </a:cubicBezTo>
                  <a:lnTo>
                    <a:pt x="1591" y="212"/>
                  </a:lnTo>
                  <a:cubicBezTo>
                    <a:pt x="1653" y="212"/>
                    <a:pt x="1716" y="170"/>
                    <a:pt x="1716" y="128"/>
                  </a:cubicBezTo>
                  <a:cubicBezTo>
                    <a:pt x="1716" y="66"/>
                    <a:pt x="1674" y="3"/>
                    <a:pt x="1612" y="3"/>
                  </a:cubicBezTo>
                  <a:cubicBezTo>
                    <a:pt x="1599" y="2"/>
                    <a:pt x="1587" y="1"/>
                    <a:pt x="1574"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7"/>
            <p:cNvSpPr/>
            <p:nvPr/>
          </p:nvSpPr>
          <p:spPr>
            <a:xfrm rot="-9236964">
              <a:off x="-277642" y="2363763"/>
              <a:ext cx="55500" cy="8861"/>
            </a:xfrm>
            <a:custGeom>
              <a:avLst/>
              <a:gdLst/>
              <a:ahLst/>
              <a:cxnLst/>
              <a:rect l="l" t="t" r="r" b="b"/>
              <a:pathLst>
                <a:path w="2449" h="391" extrusionOk="0">
                  <a:moveTo>
                    <a:pt x="1544" y="0"/>
                  </a:moveTo>
                  <a:cubicBezTo>
                    <a:pt x="835" y="0"/>
                    <a:pt x="150" y="160"/>
                    <a:pt x="105" y="160"/>
                  </a:cubicBezTo>
                  <a:cubicBezTo>
                    <a:pt x="42" y="181"/>
                    <a:pt x="1" y="244"/>
                    <a:pt x="21" y="307"/>
                  </a:cubicBezTo>
                  <a:cubicBezTo>
                    <a:pt x="42" y="349"/>
                    <a:pt x="84" y="390"/>
                    <a:pt x="126" y="390"/>
                  </a:cubicBezTo>
                  <a:lnTo>
                    <a:pt x="147" y="390"/>
                  </a:lnTo>
                  <a:cubicBezTo>
                    <a:pt x="162" y="375"/>
                    <a:pt x="851" y="219"/>
                    <a:pt x="1540" y="219"/>
                  </a:cubicBezTo>
                  <a:cubicBezTo>
                    <a:pt x="1807" y="219"/>
                    <a:pt x="2074" y="242"/>
                    <a:pt x="2302" y="307"/>
                  </a:cubicBezTo>
                  <a:cubicBezTo>
                    <a:pt x="2314" y="311"/>
                    <a:pt x="2325" y="312"/>
                    <a:pt x="2336" y="312"/>
                  </a:cubicBezTo>
                  <a:cubicBezTo>
                    <a:pt x="2387" y="312"/>
                    <a:pt x="2432" y="278"/>
                    <a:pt x="2449" y="244"/>
                  </a:cubicBezTo>
                  <a:cubicBezTo>
                    <a:pt x="2449" y="181"/>
                    <a:pt x="2428" y="118"/>
                    <a:pt x="2365" y="97"/>
                  </a:cubicBezTo>
                  <a:cubicBezTo>
                    <a:pt x="2114" y="26"/>
                    <a:pt x="1827" y="0"/>
                    <a:pt x="154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7"/>
            <p:cNvSpPr/>
            <p:nvPr/>
          </p:nvSpPr>
          <p:spPr>
            <a:xfrm rot="-9236964">
              <a:off x="-279447" y="2339915"/>
              <a:ext cx="49336" cy="21439"/>
            </a:xfrm>
            <a:custGeom>
              <a:avLst/>
              <a:gdLst/>
              <a:ahLst/>
              <a:cxnLst/>
              <a:rect l="l" t="t" r="r" b="b"/>
              <a:pathLst>
                <a:path w="2177" h="946" extrusionOk="0">
                  <a:moveTo>
                    <a:pt x="1911" y="0"/>
                  </a:moveTo>
                  <a:cubicBezTo>
                    <a:pt x="1376" y="0"/>
                    <a:pt x="241" y="558"/>
                    <a:pt x="42" y="757"/>
                  </a:cubicBezTo>
                  <a:cubicBezTo>
                    <a:pt x="0" y="799"/>
                    <a:pt x="21" y="882"/>
                    <a:pt x="63" y="924"/>
                  </a:cubicBezTo>
                  <a:cubicBezTo>
                    <a:pt x="84" y="924"/>
                    <a:pt x="105" y="945"/>
                    <a:pt x="126" y="945"/>
                  </a:cubicBezTo>
                  <a:cubicBezTo>
                    <a:pt x="168" y="945"/>
                    <a:pt x="188" y="924"/>
                    <a:pt x="209" y="903"/>
                  </a:cubicBezTo>
                  <a:cubicBezTo>
                    <a:pt x="380" y="713"/>
                    <a:pt x="1551" y="196"/>
                    <a:pt x="1907" y="196"/>
                  </a:cubicBezTo>
                  <a:cubicBezTo>
                    <a:pt x="1943" y="196"/>
                    <a:pt x="1970" y="201"/>
                    <a:pt x="1988" y="213"/>
                  </a:cubicBezTo>
                  <a:cubicBezTo>
                    <a:pt x="2012" y="229"/>
                    <a:pt x="2036" y="236"/>
                    <a:pt x="2059" y="236"/>
                  </a:cubicBezTo>
                  <a:cubicBezTo>
                    <a:pt x="2096" y="236"/>
                    <a:pt x="2129" y="218"/>
                    <a:pt x="2155" y="192"/>
                  </a:cubicBezTo>
                  <a:cubicBezTo>
                    <a:pt x="2176" y="129"/>
                    <a:pt x="2155" y="66"/>
                    <a:pt x="2113" y="45"/>
                  </a:cubicBezTo>
                  <a:cubicBezTo>
                    <a:pt x="2065" y="14"/>
                    <a:pt x="1996" y="0"/>
                    <a:pt x="191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7"/>
            <p:cNvSpPr/>
            <p:nvPr/>
          </p:nvSpPr>
          <p:spPr>
            <a:xfrm rot="-9236964">
              <a:off x="-272547" y="2301790"/>
              <a:ext cx="28940" cy="47500"/>
            </a:xfrm>
            <a:custGeom>
              <a:avLst/>
              <a:gdLst/>
              <a:ahLst/>
              <a:cxnLst/>
              <a:rect l="l" t="t" r="r" b="b"/>
              <a:pathLst>
                <a:path w="1277" h="2096" extrusionOk="0">
                  <a:moveTo>
                    <a:pt x="923" y="0"/>
                  </a:moveTo>
                  <a:cubicBezTo>
                    <a:pt x="892" y="0"/>
                    <a:pt x="861" y="12"/>
                    <a:pt x="837" y="24"/>
                  </a:cubicBezTo>
                  <a:cubicBezTo>
                    <a:pt x="795" y="66"/>
                    <a:pt x="0" y="882"/>
                    <a:pt x="126" y="1656"/>
                  </a:cubicBezTo>
                  <a:cubicBezTo>
                    <a:pt x="126" y="1708"/>
                    <a:pt x="168" y="1745"/>
                    <a:pt x="218" y="1745"/>
                  </a:cubicBezTo>
                  <a:cubicBezTo>
                    <a:pt x="229" y="1745"/>
                    <a:pt x="240" y="1744"/>
                    <a:pt x="251" y="1740"/>
                  </a:cubicBezTo>
                  <a:cubicBezTo>
                    <a:pt x="293" y="1740"/>
                    <a:pt x="335" y="1677"/>
                    <a:pt x="335" y="1614"/>
                  </a:cubicBezTo>
                  <a:cubicBezTo>
                    <a:pt x="293" y="1259"/>
                    <a:pt x="461" y="903"/>
                    <a:pt x="649" y="610"/>
                  </a:cubicBezTo>
                  <a:lnTo>
                    <a:pt x="649" y="610"/>
                  </a:lnTo>
                  <a:cubicBezTo>
                    <a:pt x="586" y="1008"/>
                    <a:pt x="628" y="1531"/>
                    <a:pt x="1067" y="2075"/>
                  </a:cubicBezTo>
                  <a:cubicBezTo>
                    <a:pt x="1088" y="2096"/>
                    <a:pt x="1109" y="2096"/>
                    <a:pt x="1151" y="2096"/>
                  </a:cubicBezTo>
                  <a:cubicBezTo>
                    <a:pt x="1172" y="2096"/>
                    <a:pt x="1193" y="2096"/>
                    <a:pt x="1214" y="2075"/>
                  </a:cubicBezTo>
                  <a:cubicBezTo>
                    <a:pt x="1256" y="2054"/>
                    <a:pt x="1277" y="1970"/>
                    <a:pt x="1235" y="1928"/>
                  </a:cubicBezTo>
                  <a:cubicBezTo>
                    <a:pt x="523" y="1070"/>
                    <a:pt x="984" y="192"/>
                    <a:pt x="1005" y="171"/>
                  </a:cubicBezTo>
                  <a:cubicBezTo>
                    <a:pt x="1046" y="108"/>
                    <a:pt x="1025" y="66"/>
                    <a:pt x="984" y="24"/>
                  </a:cubicBezTo>
                  <a:cubicBezTo>
                    <a:pt x="966" y="7"/>
                    <a:pt x="945" y="0"/>
                    <a:pt x="92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7"/>
            <p:cNvSpPr/>
            <p:nvPr/>
          </p:nvSpPr>
          <p:spPr>
            <a:xfrm rot="-9236964">
              <a:off x="-282912" y="2356734"/>
              <a:ext cx="33223" cy="26334"/>
            </a:xfrm>
            <a:custGeom>
              <a:avLst/>
              <a:gdLst/>
              <a:ahLst/>
              <a:cxnLst/>
              <a:rect l="l" t="t" r="r" b="b"/>
              <a:pathLst>
                <a:path w="1466" h="1162" extrusionOk="0">
                  <a:moveTo>
                    <a:pt x="134" y="0"/>
                  </a:moveTo>
                  <a:cubicBezTo>
                    <a:pt x="105" y="0"/>
                    <a:pt x="74" y="11"/>
                    <a:pt x="42" y="31"/>
                  </a:cubicBezTo>
                  <a:cubicBezTo>
                    <a:pt x="1" y="52"/>
                    <a:pt x="1" y="136"/>
                    <a:pt x="42" y="178"/>
                  </a:cubicBezTo>
                  <a:cubicBezTo>
                    <a:pt x="126" y="283"/>
                    <a:pt x="921" y="1161"/>
                    <a:pt x="1361" y="1161"/>
                  </a:cubicBezTo>
                  <a:cubicBezTo>
                    <a:pt x="1423" y="1161"/>
                    <a:pt x="1465" y="1099"/>
                    <a:pt x="1465" y="1057"/>
                  </a:cubicBezTo>
                  <a:cubicBezTo>
                    <a:pt x="1465" y="994"/>
                    <a:pt x="1423" y="931"/>
                    <a:pt x="1361" y="931"/>
                  </a:cubicBezTo>
                  <a:cubicBezTo>
                    <a:pt x="1109" y="931"/>
                    <a:pt x="503" y="387"/>
                    <a:pt x="210" y="31"/>
                  </a:cubicBezTo>
                  <a:cubicBezTo>
                    <a:pt x="189" y="11"/>
                    <a:pt x="163" y="0"/>
                    <a:pt x="13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7"/>
            <p:cNvSpPr/>
            <p:nvPr/>
          </p:nvSpPr>
          <p:spPr>
            <a:xfrm rot="-9236964">
              <a:off x="-293393" y="2353964"/>
              <a:ext cx="17087" cy="53800"/>
            </a:xfrm>
            <a:custGeom>
              <a:avLst/>
              <a:gdLst/>
              <a:ahLst/>
              <a:cxnLst/>
              <a:rect l="l" t="t" r="r" b="b"/>
              <a:pathLst>
                <a:path w="754" h="2374" extrusionOk="0">
                  <a:moveTo>
                    <a:pt x="113" y="0"/>
                  </a:moveTo>
                  <a:cubicBezTo>
                    <a:pt x="97" y="0"/>
                    <a:pt x="80" y="3"/>
                    <a:pt x="63" y="9"/>
                  </a:cubicBezTo>
                  <a:cubicBezTo>
                    <a:pt x="21" y="51"/>
                    <a:pt x="0" y="113"/>
                    <a:pt x="21" y="155"/>
                  </a:cubicBezTo>
                  <a:cubicBezTo>
                    <a:pt x="42" y="176"/>
                    <a:pt x="544" y="1055"/>
                    <a:pt x="502" y="2268"/>
                  </a:cubicBezTo>
                  <a:cubicBezTo>
                    <a:pt x="502" y="2310"/>
                    <a:pt x="544" y="2373"/>
                    <a:pt x="607" y="2373"/>
                  </a:cubicBezTo>
                  <a:cubicBezTo>
                    <a:pt x="670" y="2373"/>
                    <a:pt x="712" y="2331"/>
                    <a:pt x="712" y="2268"/>
                  </a:cubicBezTo>
                  <a:cubicBezTo>
                    <a:pt x="754" y="992"/>
                    <a:pt x="230" y="92"/>
                    <a:pt x="210" y="51"/>
                  </a:cubicBezTo>
                  <a:cubicBezTo>
                    <a:pt x="194" y="20"/>
                    <a:pt x="156" y="0"/>
                    <a:pt x="11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7"/>
            <p:cNvSpPr/>
            <p:nvPr/>
          </p:nvSpPr>
          <p:spPr>
            <a:xfrm rot="-9236964">
              <a:off x="-351084" y="2358800"/>
              <a:ext cx="10946" cy="10923"/>
            </a:xfrm>
            <a:custGeom>
              <a:avLst/>
              <a:gdLst/>
              <a:ahLst/>
              <a:cxnLst/>
              <a:rect l="l" t="t" r="r" b="b"/>
              <a:pathLst>
                <a:path w="483" h="482" extrusionOk="0">
                  <a:moveTo>
                    <a:pt x="252" y="0"/>
                  </a:moveTo>
                  <a:cubicBezTo>
                    <a:pt x="105" y="0"/>
                    <a:pt x="1" y="105"/>
                    <a:pt x="1" y="251"/>
                  </a:cubicBezTo>
                  <a:cubicBezTo>
                    <a:pt x="1" y="377"/>
                    <a:pt x="105" y="481"/>
                    <a:pt x="252" y="481"/>
                  </a:cubicBezTo>
                  <a:cubicBezTo>
                    <a:pt x="377" y="481"/>
                    <a:pt x="482" y="377"/>
                    <a:pt x="482" y="251"/>
                  </a:cubicBezTo>
                  <a:cubicBezTo>
                    <a:pt x="482" y="105"/>
                    <a:pt x="377" y="0"/>
                    <a:pt x="252"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7"/>
            <p:cNvSpPr/>
            <p:nvPr/>
          </p:nvSpPr>
          <p:spPr>
            <a:xfrm rot="-9236964">
              <a:off x="-322841" y="2323719"/>
              <a:ext cx="8090" cy="8090"/>
            </a:xfrm>
            <a:custGeom>
              <a:avLst/>
              <a:gdLst/>
              <a:ahLst/>
              <a:cxnLst/>
              <a:rect l="l" t="t" r="r" b="b"/>
              <a:pathLst>
                <a:path w="357" h="357" extrusionOk="0">
                  <a:moveTo>
                    <a:pt x="168" y="1"/>
                  </a:moveTo>
                  <a:cubicBezTo>
                    <a:pt x="85" y="1"/>
                    <a:pt x="1" y="84"/>
                    <a:pt x="1" y="189"/>
                  </a:cubicBezTo>
                  <a:cubicBezTo>
                    <a:pt x="1" y="294"/>
                    <a:pt x="85" y="356"/>
                    <a:pt x="168" y="356"/>
                  </a:cubicBezTo>
                  <a:cubicBezTo>
                    <a:pt x="273" y="356"/>
                    <a:pt x="357" y="294"/>
                    <a:pt x="357" y="189"/>
                  </a:cubicBezTo>
                  <a:cubicBezTo>
                    <a:pt x="357" y="84"/>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7"/>
            <p:cNvSpPr/>
            <p:nvPr/>
          </p:nvSpPr>
          <p:spPr>
            <a:xfrm rot="-9236964">
              <a:off x="-332590" y="2339151"/>
              <a:ext cx="8566" cy="8566"/>
            </a:xfrm>
            <a:custGeom>
              <a:avLst/>
              <a:gdLst/>
              <a:ahLst/>
              <a:cxnLst/>
              <a:rect l="l" t="t" r="r" b="b"/>
              <a:pathLst>
                <a:path w="378" h="378" extrusionOk="0">
                  <a:moveTo>
                    <a:pt x="189" y="1"/>
                  </a:moveTo>
                  <a:cubicBezTo>
                    <a:pt x="84" y="1"/>
                    <a:pt x="1" y="84"/>
                    <a:pt x="1" y="189"/>
                  </a:cubicBezTo>
                  <a:cubicBezTo>
                    <a:pt x="1" y="294"/>
                    <a:pt x="84" y="377"/>
                    <a:pt x="189" y="377"/>
                  </a:cubicBezTo>
                  <a:cubicBezTo>
                    <a:pt x="294" y="377"/>
                    <a:pt x="377" y="294"/>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7"/>
            <p:cNvSpPr/>
            <p:nvPr/>
          </p:nvSpPr>
          <p:spPr>
            <a:xfrm rot="-9236964">
              <a:off x="-325215" y="2368582"/>
              <a:ext cx="8566" cy="8090"/>
            </a:xfrm>
            <a:custGeom>
              <a:avLst/>
              <a:gdLst/>
              <a:ahLst/>
              <a:cxnLst/>
              <a:rect l="l" t="t" r="r" b="b"/>
              <a:pathLst>
                <a:path w="378" h="357" extrusionOk="0">
                  <a:moveTo>
                    <a:pt x="189" y="0"/>
                  </a:moveTo>
                  <a:cubicBezTo>
                    <a:pt x="85" y="0"/>
                    <a:pt x="1" y="84"/>
                    <a:pt x="1" y="189"/>
                  </a:cubicBezTo>
                  <a:cubicBezTo>
                    <a:pt x="1" y="272"/>
                    <a:pt x="85" y="356"/>
                    <a:pt x="189" y="356"/>
                  </a:cubicBezTo>
                  <a:cubicBezTo>
                    <a:pt x="294" y="356"/>
                    <a:pt x="377" y="272"/>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7"/>
            <p:cNvSpPr/>
            <p:nvPr/>
          </p:nvSpPr>
          <p:spPr>
            <a:xfrm rot="-9236964">
              <a:off x="-294268" y="2402220"/>
              <a:ext cx="8566" cy="8544"/>
            </a:xfrm>
            <a:custGeom>
              <a:avLst/>
              <a:gdLst/>
              <a:ahLst/>
              <a:cxnLst/>
              <a:rect l="l" t="t" r="r" b="b"/>
              <a:pathLst>
                <a:path w="378" h="377" extrusionOk="0">
                  <a:moveTo>
                    <a:pt x="189" y="0"/>
                  </a:moveTo>
                  <a:cubicBezTo>
                    <a:pt x="84" y="0"/>
                    <a:pt x="1" y="84"/>
                    <a:pt x="1" y="188"/>
                  </a:cubicBezTo>
                  <a:cubicBezTo>
                    <a:pt x="1" y="293"/>
                    <a:pt x="84" y="377"/>
                    <a:pt x="189" y="377"/>
                  </a:cubicBezTo>
                  <a:cubicBezTo>
                    <a:pt x="294" y="377"/>
                    <a:pt x="377" y="293"/>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7"/>
            <p:cNvSpPr/>
            <p:nvPr/>
          </p:nvSpPr>
          <p:spPr>
            <a:xfrm rot="-9236964">
              <a:off x="-307374" y="2383659"/>
              <a:ext cx="8566" cy="8566"/>
            </a:xfrm>
            <a:custGeom>
              <a:avLst/>
              <a:gdLst/>
              <a:ahLst/>
              <a:cxnLst/>
              <a:rect l="l" t="t" r="r" b="b"/>
              <a:pathLst>
                <a:path w="378" h="378"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7"/>
            <p:cNvSpPr/>
            <p:nvPr/>
          </p:nvSpPr>
          <p:spPr>
            <a:xfrm rot="-9236964">
              <a:off x="-267086" y="2405996"/>
              <a:ext cx="8566" cy="8566"/>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7"/>
            <p:cNvSpPr/>
            <p:nvPr/>
          </p:nvSpPr>
          <p:spPr>
            <a:xfrm rot="-9236964">
              <a:off x="-262839" y="2383275"/>
              <a:ext cx="8566" cy="8544"/>
            </a:xfrm>
            <a:custGeom>
              <a:avLst/>
              <a:gdLst/>
              <a:ahLst/>
              <a:cxnLst/>
              <a:rect l="l" t="t" r="r" b="b"/>
              <a:pathLst>
                <a:path w="378" h="377" extrusionOk="0">
                  <a:moveTo>
                    <a:pt x="189" y="0"/>
                  </a:moveTo>
                  <a:cubicBezTo>
                    <a:pt x="85" y="0"/>
                    <a:pt x="1" y="84"/>
                    <a:pt x="1" y="188"/>
                  </a:cubicBezTo>
                  <a:cubicBezTo>
                    <a:pt x="1" y="293"/>
                    <a:pt x="85" y="377"/>
                    <a:pt x="189" y="377"/>
                  </a:cubicBezTo>
                  <a:cubicBezTo>
                    <a:pt x="294" y="377"/>
                    <a:pt x="378" y="293"/>
                    <a:pt x="378" y="188"/>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7"/>
            <p:cNvSpPr/>
            <p:nvPr/>
          </p:nvSpPr>
          <p:spPr>
            <a:xfrm rot="-9236964">
              <a:off x="-230472" y="2374274"/>
              <a:ext cx="8566" cy="8566"/>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7"/>
            <p:cNvSpPr/>
            <p:nvPr/>
          </p:nvSpPr>
          <p:spPr>
            <a:xfrm rot="-9236964">
              <a:off x="-235164" y="2349304"/>
              <a:ext cx="8566" cy="8544"/>
            </a:xfrm>
            <a:custGeom>
              <a:avLst/>
              <a:gdLst/>
              <a:ahLst/>
              <a:cxnLst/>
              <a:rect l="l" t="t" r="r" b="b"/>
              <a:pathLst>
                <a:path w="378" h="377" extrusionOk="0">
                  <a:moveTo>
                    <a:pt x="189" y="0"/>
                  </a:moveTo>
                  <a:cubicBezTo>
                    <a:pt x="84" y="0"/>
                    <a:pt x="1" y="84"/>
                    <a:pt x="1" y="189"/>
                  </a:cubicBezTo>
                  <a:cubicBezTo>
                    <a:pt x="1"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7"/>
            <p:cNvSpPr/>
            <p:nvPr/>
          </p:nvSpPr>
          <p:spPr>
            <a:xfrm rot="-9236964">
              <a:off x="-316452" y="2292034"/>
              <a:ext cx="8090" cy="8566"/>
            </a:xfrm>
            <a:custGeom>
              <a:avLst/>
              <a:gdLst/>
              <a:ahLst/>
              <a:cxnLst/>
              <a:rect l="l" t="t" r="r" b="b"/>
              <a:pathLst>
                <a:path w="357" h="378" extrusionOk="0">
                  <a:moveTo>
                    <a:pt x="189" y="1"/>
                  </a:moveTo>
                  <a:cubicBezTo>
                    <a:pt x="84" y="1"/>
                    <a:pt x="1" y="84"/>
                    <a:pt x="1" y="189"/>
                  </a:cubicBezTo>
                  <a:cubicBezTo>
                    <a:pt x="1" y="294"/>
                    <a:pt x="84" y="377"/>
                    <a:pt x="189" y="377"/>
                  </a:cubicBezTo>
                  <a:cubicBezTo>
                    <a:pt x="273" y="377"/>
                    <a:pt x="356" y="294"/>
                    <a:pt x="356" y="189"/>
                  </a:cubicBezTo>
                  <a:cubicBezTo>
                    <a:pt x="356" y="84"/>
                    <a:pt x="27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7"/>
            <p:cNvSpPr/>
            <p:nvPr/>
          </p:nvSpPr>
          <p:spPr>
            <a:xfrm rot="-9236964">
              <a:off x="-310988" y="2312249"/>
              <a:ext cx="8566" cy="8544"/>
            </a:xfrm>
            <a:custGeom>
              <a:avLst/>
              <a:gdLst/>
              <a:ahLst/>
              <a:cxnLst/>
              <a:rect l="l" t="t" r="r" b="b"/>
              <a:pathLst>
                <a:path w="378" h="377" extrusionOk="0">
                  <a:moveTo>
                    <a:pt x="189" y="0"/>
                  </a:moveTo>
                  <a:cubicBezTo>
                    <a:pt x="85" y="0"/>
                    <a:pt x="1" y="84"/>
                    <a:pt x="1" y="189"/>
                  </a:cubicBezTo>
                  <a:cubicBezTo>
                    <a:pt x="1" y="293"/>
                    <a:pt x="85" y="377"/>
                    <a:pt x="189" y="377"/>
                  </a:cubicBezTo>
                  <a:cubicBezTo>
                    <a:pt x="294" y="377"/>
                    <a:pt x="378" y="293"/>
                    <a:pt x="378" y="189"/>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7"/>
            <p:cNvSpPr/>
            <p:nvPr/>
          </p:nvSpPr>
          <p:spPr>
            <a:xfrm rot="-9236964">
              <a:off x="-248189" y="2314430"/>
              <a:ext cx="8544" cy="8544"/>
            </a:xfrm>
            <a:custGeom>
              <a:avLst/>
              <a:gdLst/>
              <a:ahLst/>
              <a:cxnLst/>
              <a:rect l="l" t="t" r="r" b="b"/>
              <a:pathLst>
                <a:path w="377" h="377" extrusionOk="0">
                  <a:moveTo>
                    <a:pt x="188" y="0"/>
                  </a:moveTo>
                  <a:cubicBezTo>
                    <a:pt x="84" y="0"/>
                    <a:pt x="0" y="84"/>
                    <a:pt x="0" y="188"/>
                  </a:cubicBezTo>
                  <a:cubicBezTo>
                    <a:pt x="0" y="293"/>
                    <a:pt x="84" y="377"/>
                    <a:pt x="188" y="377"/>
                  </a:cubicBezTo>
                  <a:cubicBezTo>
                    <a:pt x="293" y="377"/>
                    <a:pt x="377" y="293"/>
                    <a:pt x="377" y="188"/>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7"/>
            <p:cNvSpPr/>
            <p:nvPr/>
          </p:nvSpPr>
          <p:spPr>
            <a:xfrm rot="-9236964">
              <a:off x="-294261" y="2274995"/>
              <a:ext cx="8566" cy="8090"/>
            </a:xfrm>
            <a:custGeom>
              <a:avLst/>
              <a:gdLst/>
              <a:ahLst/>
              <a:cxnLst/>
              <a:rect l="l" t="t" r="r" b="b"/>
              <a:pathLst>
                <a:path w="378" h="357" extrusionOk="0">
                  <a:moveTo>
                    <a:pt x="189" y="1"/>
                  </a:moveTo>
                  <a:cubicBezTo>
                    <a:pt x="84" y="1"/>
                    <a:pt x="1" y="84"/>
                    <a:pt x="1" y="168"/>
                  </a:cubicBezTo>
                  <a:cubicBezTo>
                    <a:pt x="1" y="273"/>
                    <a:pt x="84" y="356"/>
                    <a:pt x="189" y="356"/>
                  </a:cubicBezTo>
                  <a:cubicBezTo>
                    <a:pt x="294" y="356"/>
                    <a:pt x="377" y="273"/>
                    <a:pt x="377" y="168"/>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7"/>
            <p:cNvSpPr/>
            <p:nvPr/>
          </p:nvSpPr>
          <p:spPr>
            <a:xfrm rot="-9236964">
              <a:off x="-262978" y="2298230"/>
              <a:ext cx="8566" cy="8566"/>
            </a:xfrm>
            <a:custGeom>
              <a:avLst/>
              <a:gdLst/>
              <a:ahLst/>
              <a:cxnLst/>
              <a:rect l="l" t="t" r="r" b="b"/>
              <a:pathLst>
                <a:path w="378" h="378" extrusionOk="0">
                  <a:moveTo>
                    <a:pt x="189" y="1"/>
                  </a:moveTo>
                  <a:cubicBezTo>
                    <a:pt x="85" y="1"/>
                    <a:pt x="1" y="85"/>
                    <a:pt x="1" y="189"/>
                  </a:cubicBezTo>
                  <a:cubicBezTo>
                    <a:pt x="1" y="294"/>
                    <a:pt x="85" y="378"/>
                    <a:pt x="189" y="378"/>
                  </a:cubicBezTo>
                  <a:cubicBezTo>
                    <a:pt x="294" y="378"/>
                    <a:pt x="377" y="294"/>
                    <a:pt x="377" y="189"/>
                  </a:cubicBezTo>
                  <a:cubicBezTo>
                    <a:pt x="377" y="85"/>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7"/>
            <p:cNvSpPr/>
            <p:nvPr/>
          </p:nvSpPr>
          <p:spPr>
            <a:xfrm rot="-9236964">
              <a:off x="-226727" y="2320158"/>
              <a:ext cx="8566" cy="8566"/>
            </a:xfrm>
            <a:custGeom>
              <a:avLst/>
              <a:gdLst/>
              <a:ahLst/>
              <a:cxnLst/>
              <a:rect l="l" t="t" r="r" b="b"/>
              <a:pathLst>
                <a:path w="378" h="378" extrusionOk="0">
                  <a:moveTo>
                    <a:pt x="189" y="0"/>
                  </a:moveTo>
                  <a:cubicBezTo>
                    <a:pt x="84" y="0"/>
                    <a:pt x="1" y="84"/>
                    <a:pt x="1" y="189"/>
                  </a:cubicBezTo>
                  <a:cubicBezTo>
                    <a:pt x="1" y="293"/>
                    <a:pt x="84" y="377"/>
                    <a:pt x="189" y="377"/>
                  </a:cubicBezTo>
                  <a:cubicBezTo>
                    <a:pt x="294" y="377"/>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7"/>
            <p:cNvSpPr/>
            <p:nvPr/>
          </p:nvSpPr>
          <p:spPr>
            <a:xfrm rot="-9236964">
              <a:off x="-296880" y="2327678"/>
              <a:ext cx="42220" cy="42220"/>
            </a:xfrm>
            <a:custGeom>
              <a:avLst/>
              <a:gdLst/>
              <a:ahLst/>
              <a:cxnLst/>
              <a:rect l="l" t="t" r="r" b="b"/>
              <a:pathLst>
                <a:path w="1863" h="1863" extrusionOk="0">
                  <a:moveTo>
                    <a:pt x="942" y="0"/>
                  </a:moveTo>
                  <a:cubicBezTo>
                    <a:pt x="419" y="0"/>
                    <a:pt x="0" y="419"/>
                    <a:pt x="0" y="942"/>
                  </a:cubicBezTo>
                  <a:cubicBezTo>
                    <a:pt x="0" y="1444"/>
                    <a:pt x="419" y="1863"/>
                    <a:pt x="942" y="1863"/>
                  </a:cubicBezTo>
                  <a:cubicBezTo>
                    <a:pt x="1444" y="1863"/>
                    <a:pt x="1863" y="1444"/>
                    <a:pt x="1863" y="942"/>
                  </a:cubicBezTo>
                  <a:cubicBezTo>
                    <a:pt x="1863" y="419"/>
                    <a:pt x="1444" y="0"/>
                    <a:pt x="942"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7"/>
            <p:cNvSpPr/>
            <p:nvPr/>
          </p:nvSpPr>
          <p:spPr>
            <a:xfrm rot="-9236964">
              <a:off x="-713038" y="2250296"/>
              <a:ext cx="338122" cy="327086"/>
            </a:xfrm>
            <a:custGeom>
              <a:avLst/>
              <a:gdLst/>
              <a:ahLst/>
              <a:cxnLst/>
              <a:rect l="l" t="t" r="r" b="b"/>
              <a:pathLst>
                <a:path w="14920" h="14433" extrusionOk="0">
                  <a:moveTo>
                    <a:pt x="6320" y="1"/>
                  </a:moveTo>
                  <a:cubicBezTo>
                    <a:pt x="4332" y="1"/>
                    <a:pt x="2742" y="1717"/>
                    <a:pt x="2742" y="3830"/>
                  </a:cubicBezTo>
                  <a:cubicBezTo>
                    <a:pt x="2742" y="3872"/>
                    <a:pt x="2742" y="3934"/>
                    <a:pt x="2742" y="3976"/>
                  </a:cubicBezTo>
                  <a:cubicBezTo>
                    <a:pt x="1173" y="4416"/>
                    <a:pt x="22" y="5776"/>
                    <a:pt x="1" y="7387"/>
                  </a:cubicBezTo>
                  <a:cubicBezTo>
                    <a:pt x="1" y="9270"/>
                    <a:pt x="1570" y="10839"/>
                    <a:pt x="3558" y="10965"/>
                  </a:cubicBezTo>
                  <a:cubicBezTo>
                    <a:pt x="3621" y="12409"/>
                    <a:pt x="4458" y="13706"/>
                    <a:pt x="5797" y="14208"/>
                  </a:cubicBezTo>
                  <a:cubicBezTo>
                    <a:pt x="6193" y="14360"/>
                    <a:pt x="6601" y="14432"/>
                    <a:pt x="7005" y="14432"/>
                  </a:cubicBezTo>
                  <a:cubicBezTo>
                    <a:pt x="8268" y="14432"/>
                    <a:pt x="9493" y="13728"/>
                    <a:pt x="10191" y="12555"/>
                  </a:cubicBezTo>
                  <a:cubicBezTo>
                    <a:pt x="10462" y="12611"/>
                    <a:pt x="10734" y="12637"/>
                    <a:pt x="11002" y="12637"/>
                  </a:cubicBezTo>
                  <a:cubicBezTo>
                    <a:pt x="12548" y="12637"/>
                    <a:pt x="13960" y="11740"/>
                    <a:pt x="14459" y="10295"/>
                  </a:cubicBezTo>
                  <a:cubicBezTo>
                    <a:pt x="14836" y="9207"/>
                    <a:pt x="14606" y="8056"/>
                    <a:pt x="13978" y="7157"/>
                  </a:cubicBezTo>
                  <a:cubicBezTo>
                    <a:pt x="14920" y="5483"/>
                    <a:pt x="14564" y="3432"/>
                    <a:pt x="13099" y="2344"/>
                  </a:cubicBezTo>
                  <a:cubicBezTo>
                    <a:pt x="12499" y="1909"/>
                    <a:pt x="11799" y="1698"/>
                    <a:pt x="11093" y="1698"/>
                  </a:cubicBezTo>
                  <a:cubicBezTo>
                    <a:pt x="10544" y="1698"/>
                    <a:pt x="9992" y="1825"/>
                    <a:pt x="9479" y="2072"/>
                  </a:cubicBezTo>
                  <a:cubicBezTo>
                    <a:pt x="8894" y="838"/>
                    <a:pt x="7680" y="1"/>
                    <a:pt x="6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7"/>
            <p:cNvSpPr/>
            <p:nvPr/>
          </p:nvSpPr>
          <p:spPr>
            <a:xfrm rot="-9236964">
              <a:off x="-619199" y="2345261"/>
              <a:ext cx="148438" cy="136881"/>
            </a:xfrm>
            <a:custGeom>
              <a:avLst/>
              <a:gdLst/>
              <a:ahLst/>
              <a:cxnLst/>
              <a:rect l="l" t="t" r="r" b="b"/>
              <a:pathLst>
                <a:path w="6550" h="6040" extrusionOk="0">
                  <a:moveTo>
                    <a:pt x="3582" y="1"/>
                  </a:moveTo>
                  <a:cubicBezTo>
                    <a:pt x="3046" y="1"/>
                    <a:pt x="2508" y="290"/>
                    <a:pt x="2198" y="798"/>
                  </a:cubicBezTo>
                  <a:cubicBezTo>
                    <a:pt x="2177" y="819"/>
                    <a:pt x="2177" y="839"/>
                    <a:pt x="2156" y="860"/>
                  </a:cubicBezTo>
                  <a:cubicBezTo>
                    <a:pt x="2007" y="817"/>
                    <a:pt x="1855" y="796"/>
                    <a:pt x="1705" y="796"/>
                  </a:cubicBezTo>
                  <a:cubicBezTo>
                    <a:pt x="1199" y="796"/>
                    <a:pt x="709" y="1036"/>
                    <a:pt x="419" y="1488"/>
                  </a:cubicBezTo>
                  <a:cubicBezTo>
                    <a:pt x="1" y="2158"/>
                    <a:pt x="231" y="3078"/>
                    <a:pt x="921" y="3560"/>
                  </a:cubicBezTo>
                  <a:cubicBezTo>
                    <a:pt x="628" y="4083"/>
                    <a:pt x="628" y="4731"/>
                    <a:pt x="1005" y="5213"/>
                  </a:cubicBezTo>
                  <a:cubicBezTo>
                    <a:pt x="1298" y="5586"/>
                    <a:pt x="1737" y="5781"/>
                    <a:pt x="2189" y="5781"/>
                  </a:cubicBezTo>
                  <a:cubicBezTo>
                    <a:pt x="2446" y="5781"/>
                    <a:pt x="2708" y="5718"/>
                    <a:pt x="2951" y="5589"/>
                  </a:cubicBezTo>
                  <a:cubicBezTo>
                    <a:pt x="3271" y="5886"/>
                    <a:pt x="3671" y="6040"/>
                    <a:pt x="4065" y="6040"/>
                  </a:cubicBezTo>
                  <a:cubicBezTo>
                    <a:pt x="4392" y="6040"/>
                    <a:pt x="4714" y="5933"/>
                    <a:pt x="4980" y="5715"/>
                  </a:cubicBezTo>
                  <a:cubicBezTo>
                    <a:pt x="5357" y="5401"/>
                    <a:pt x="5524" y="4941"/>
                    <a:pt x="5503" y="4480"/>
                  </a:cubicBezTo>
                  <a:cubicBezTo>
                    <a:pt x="6215" y="4083"/>
                    <a:pt x="6550" y="3267"/>
                    <a:pt x="6257" y="2555"/>
                  </a:cubicBezTo>
                  <a:cubicBezTo>
                    <a:pt x="6047" y="2053"/>
                    <a:pt x="5545" y="1718"/>
                    <a:pt x="5001" y="1656"/>
                  </a:cubicBezTo>
                  <a:cubicBezTo>
                    <a:pt x="5064" y="1091"/>
                    <a:pt x="4813" y="526"/>
                    <a:pt x="4332" y="212"/>
                  </a:cubicBezTo>
                  <a:cubicBezTo>
                    <a:pt x="4100" y="69"/>
                    <a:pt x="3841" y="1"/>
                    <a:pt x="3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7"/>
            <p:cNvSpPr/>
            <p:nvPr/>
          </p:nvSpPr>
          <p:spPr>
            <a:xfrm rot="-9236964">
              <a:off x="-611807" y="2399805"/>
              <a:ext cx="54072" cy="40520"/>
            </a:xfrm>
            <a:custGeom>
              <a:avLst/>
              <a:gdLst/>
              <a:ahLst/>
              <a:cxnLst/>
              <a:rect l="l" t="t" r="r" b="b"/>
              <a:pathLst>
                <a:path w="2386" h="1788" extrusionOk="0">
                  <a:moveTo>
                    <a:pt x="2265" y="0"/>
                  </a:moveTo>
                  <a:cubicBezTo>
                    <a:pt x="2228" y="0"/>
                    <a:pt x="2186" y="20"/>
                    <a:pt x="2156" y="50"/>
                  </a:cubicBezTo>
                  <a:cubicBezTo>
                    <a:pt x="1800" y="720"/>
                    <a:pt x="84" y="1578"/>
                    <a:pt x="63" y="1578"/>
                  </a:cubicBezTo>
                  <a:cubicBezTo>
                    <a:pt x="22" y="1599"/>
                    <a:pt x="1" y="1661"/>
                    <a:pt x="22" y="1724"/>
                  </a:cubicBezTo>
                  <a:cubicBezTo>
                    <a:pt x="42" y="1766"/>
                    <a:pt x="84" y="1787"/>
                    <a:pt x="126" y="1787"/>
                  </a:cubicBezTo>
                  <a:cubicBezTo>
                    <a:pt x="147" y="1787"/>
                    <a:pt x="147" y="1787"/>
                    <a:pt x="168" y="1766"/>
                  </a:cubicBezTo>
                  <a:cubicBezTo>
                    <a:pt x="252" y="1745"/>
                    <a:pt x="1947" y="887"/>
                    <a:pt x="2344" y="155"/>
                  </a:cubicBezTo>
                  <a:cubicBezTo>
                    <a:pt x="2386" y="113"/>
                    <a:pt x="2365" y="29"/>
                    <a:pt x="2302" y="9"/>
                  </a:cubicBezTo>
                  <a:cubicBezTo>
                    <a:pt x="2291" y="3"/>
                    <a:pt x="2278" y="0"/>
                    <a:pt x="2265"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7"/>
            <p:cNvSpPr/>
            <p:nvPr/>
          </p:nvSpPr>
          <p:spPr>
            <a:xfrm rot="-9236964">
              <a:off x="-573955" y="2344155"/>
              <a:ext cx="44101" cy="50764"/>
            </a:xfrm>
            <a:custGeom>
              <a:avLst/>
              <a:gdLst/>
              <a:ahLst/>
              <a:cxnLst/>
              <a:rect l="l" t="t" r="r" b="b"/>
              <a:pathLst>
                <a:path w="1946" h="2240" extrusionOk="0">
                  <a:moveTo>
                    <a:pt x="105" y="1"/>
                  </a:moveTo>
                  <a:cubicBezTo>
                    <a:pt x="63" y="1"/>
                    <a:pt x="0" y="63"/>
                    <a:pt x="21" y="126"/>
                  </a:cubicBezTo>
                  <a:cubicBezTo>
                    <a:pt x="21" y="126"/>
                    <a:pt x="146" y="1758"/>
                    <a:pt x="1799" y="2240"/>
                  </a:cubicBezTo>
                  <a:lnTo>
                    <a:pt x="1841" y="2240"/>
                  </a:lnTo>
                  <a:cubicBezTo>
                    <a:pt x="1883" y="2240"/>
                    <a:pt x="1925" y="2219"/>
                    <a:pt x="1946" y="2177"/>
                  </a:cubicBezTo>
                  <a:cubicBezTo>
                    <a:pt x="1946" y="2114"/>
                    <a:pt x="1925" y="2051"/>
                    <a:pt x="1862" y="2030"/>
                  </a:cubicBezTo>
                  <a:cubicBezTo>
                    <a:pt x="356" y="1591"/>
                    <a:pt x="230" y="168"/>
                    <a:pt x="230" y="105"/>
                  </a:cubicBezTo>
                  <a:cubicBezTo>
                    <a:pt x="230" y="43"/>
                    <a:pt x="167" y="1"/>
                    <a:pt x="10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7"/>
            <p:cNvSpPr/>
            <p:nvPr/>
          </p:nvSpPr>
          <p:spPr>
            <a:xfrm rot="-9236964">
              <a:off x="-590409" y="2363951"/>
              <a:ext cx="49359" cy="25631"/>
            </a:xfrm>
            <a:custGeom>
              <a:avLst/>
              <a:gdLst/>
              <a:ahLst/>
              <a:cxnLst/>
              <a:rect l="l" t="t" r="r" b="b"/>
              <a:pathLst>
                <a:path w="2178" h="1131" extrusionOk="0">
                  <a:moveTo>
                    <a:pt x="147" y="1"/>
                  </a:moveTo>
                  <a:cubicBezTo>
                    <a:pt x="106" y="1"/>
                    <a:pt x="64" y="1"/>
                    <a:pt x="22" y="43"/>
                  </a:cubicBezTo>
                  <a:cubicBezTo>
                    <a:pt x="1" y="63"/>
                    <a:pt x="1" y="126"/>
                    <a:pt x="22" y="168"/>
                  </a:cubicBezTo>
                  <a:cubicBezTo>
                    <a:pt x="482" y="1005"/>
                    <a:pt x="1340" y="1131"/>
                    <a:pt x="1800" y="1131"/>
                  </a:cubicBezTo>
                  <a:cubicBezTo>
                    <a:pt x="1968" y="1131"/>
                    <a:pt x="2093" y="1110"/>
                    <a:pt x="2093" y="1110"/>
                  </a:cubicBezTo>
                  <a:cubicBezTo>
                    <a:pt x="2156" y="1110"/>
                    <a:pt x="2177" y="1047"/>
                    <a:pt x="2177" y="984"/>
                  </a:cubicBezTo>
                  <a:cubicBezTo>
                    <a:pt x="2177" y="942"/>
                    <a:pt x="2114" y="900"/>
                    <a:pt x="2051" y="900"/>
                  </a:cubicBezTo>
                  <a:cubicBezTo>
                    <a:pt x="2039" y="900"/>
                    <a:pt x="1933" y="916"/>
                    <a:pt x="1774" y="916"/>
                  </a:cubicBezTo>
                  <a:cubicBezTo>
                    <a:pt x="1418" y="916"/>
                    <a:pt x="798" y="836"/>
                    <a:pt x="378" y="315"/>
                  </a:cubicBezTo>
                  <a:lnTo>
                    <a:pt x="378" y="315"/>
                  </a:lnTo>
                  <a:cubicBezTo>
                    <a:pt x="582" y="366"/>
                    <a:pt x="896" y="430"/>
                    <a:pt x="1232" y="430"/>
                  </a:cubicBezTo>
                  <a:cubicBezTo>
                    <a:pt x="1309" y="430"/>
                    <a:pt x="1387" y="427"/>
                    <a:pt x="1466" y="419"/>
                  </a:cubicBezTo>
                  <a:cubicBezTo>
                    <a:pt x="1528" y="398"/>
                    <a:pt x="1570" y="356"/>
                    <a:pt x="1570" y="294"/>
                  </a:cubicBezTo>
                  <a:cubicBezTo>
                    <a:pt x="1570" y="231"/>
                    <a:pt x="1507" y="189"/>
                    <a:pt x="1445" y="189"/>
                  </a:cubicBezTo>
                  <a:cubicBezTo>
                    <a:pt x="1347" y="201"/>
                    <a:pt x="1251" y="206"/>
                    <a:pt x="1158" y="206"/>
                  </a:cubicBezTo>
                  <a:cubicBezTo>
                    <a:pt x="599" y="206"/>
                    <a:pt x="165" y="19"/>
                    <a:pt x="147"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7"/>
            <p:cNvSpPr/>
            <p:nvPr/>
          </p:nvSpPr>
          <p:spPr>
            <a:xfrm rot="-9236964">
              <a:off x="-597613" y="2390578"/>
              <a:ext cx="38889" cy="25450"/>
            </a:xfrm>
            <a:custGeom>
              <a:avLst/>
              <a:gdLst/>
              <a:ahLst/>
              <a:cxnLst/>
              <a:rect l="l" t="t" r="r" b="b"/>
              <a:pathLst>
                <a:path w="1716" h="1123" extrusionOk="0">
                  <a:moveTo>
                    <a:pt x="1601" y="1"/>
                  </a:moveTo>
                  <a:cubicBezTo>
                    <a:pt x="1582" y="1"/>
                    <a:pt x="1564" y="6"/>
                    <a:pt x="1549" y="13"/>
                  </a:cubicBezTo>
                  <a:cubicBezTo>
                    <a:pt x="816" y="411"/>
                    <a:pt x="63" y="788"/>
                    <a:pt x="63" y="788"/>
                  </a:cubicBezTo>
                  <a:cubicBezTo>
                    <a:pt x="21" y="808"/>
                    <a:pt x="0" y="850"/>
                    <a:pt x="0" y="892"/>
                  </a:cubicBezTo>
                  <a:cubicBezTo>
                    <a:pt x="0" y="934"/>
                    <a:pt x="42" y="976"/>
                    <a:pt x="84" y="997"/>
                  </a:cubicBezTo>
                  <a:cubicBezTo>
                    <a:pt x="105" y="997"/>
                    <a:pt x="440" y="1122"/>
                    <a:pt x="858" y="1122"/>
                  </a:cubicBezTo>
                  <a:cubicBezTo>
                    <a:pt x="1088" y="1122"/>
                    <a:pt x="1339" y="1080"/>
                    <a:pt x="1590" y="997"/>
                  </a:cubicBezTo>
                  <a:cubicBezTo>
                    <a:pt x="1632" y="955"/>
                    <a:pt x="1674" y="892"/>
                    <a:pt x="1653" y="850"/>
                  </a:cubicBezTo>
                  <a:cubicBezTo>
                    <a:pt x="1622" y="803"/>
                    <a:pt x="1579" y="780"/>
                    <a:pt x="1541" y="780"/>
                  </a:cubicBezTo>
                  <a:cubicBezTo>
                    <a:pt x="1529" y="780"/>
                    <a:pt x="1517" y="782"/>
                    <a:pt x="1507" y="788"/>
                  </a:cubicBezTo>
                  <a:cubicBezTo>
                    <a:pt x="1299" y="875"/>
                    <a:pt x="1079" y="905"/>
                    <a:pt x="881" y="905"/>
                  </a:cubicBezTo>
                  <a:cubicBezTo>
                    <a:pt x="701" y="905"/>
                    <a:pt x="538" y="880"/>
                    <a:pt x="419" y="850"/>
                  </a:cubicBezTo>
                  <a:cubicBezTo>
                    <a:pt x="691" y="704"/>
                    <a:pt x="1172" y="453"/>
                    <a:pt x="1653" y="202"/>
                  </a:cubicBezTo>
                  <a:cubicBezTo>
                    <a:pt x="1695" y="181"/>
                    <a:pt x="1716" y="97"/>
                    <a:pt x="1695" y="55"/>
                  </a:cubicBezTo>
                  <a:cubicBezTo>
                    <a:pt x="1668" y="15"/>
                    <a:pt x="1634" y="1"/>
                    <a:pt x="160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7"/>
            <p:cNvSpPr/>
            <p:nvPr/>
          </p:nvSpPr>
          <p:spPr>
            <a:xfrm rot="-9236964">
              <a:off x="-558166" y="2427129"/>
              <a:ext cx="38889" cy="41449"/>
            </a:xfrm>
            <a:custGeom>
              <a:avLst/>
              <a:gdLst/>
              <a:ahLst/>
              <a:cxnLst/>
              <a:rect l="l" t="t" r="r" b="b"/>
              <a:pathLst>
                <a:path w="1716" h="1829" extrusionOk="0">
                  <a:moveTo>
                    <a:pt x="130" y="0"/>
                  </a:moveTo>
                  <a:cubicBezTo>
                    <a:pt x="93" y="0"/>
                    <a:pt x="52" y="20"/>
                    <a:pt x="21" y="50"/>
                  </a:cubicBezTo>
                  <a:cubicBezTo>
                    <a:pt x="0" y="113"/>
                    <a:pt x="21" y="176"/>
                    <a:pt x="63" y="197"/>
                  </a:cubicBezTo>
                  <a:cubicBezTo>
                    <a:pt x="84" y="197"/>
                    <a:pt x="1381" y="929"/>
                    <a:pt x="1486" y="1724"/>
                  </a:cubicBezTo>
                  <a:cubicBezTo>
                    <a:pt x="1507" y="1787"/>
                    <a:pt x="1548" y="1829"/>
                    <a:pt x="1611" y="1829"/>
                  </a:cubicBezTo>
                  <a:cubicBezTo>
                    <a:pt x="1674" y="1808"/>
                    <a:pt x="1716" y="1745"/>
                    <a:pt x="1716" y="1703"/>
                  </a:cubicBezTo>
                  <a:cubicBezTo>
                    <a:pt x="1590" y="783"/>
                    <a:pt x="230" y="50"/>
                    <a:pt x="167" y="8"/>
                  </a:cubicBezTo>
                  <a:cubicBezTo>
                    <a:pt x="156" y="3"/>
                    <a:pt x="144" y="0"/>
                    <a:pt x="130"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7"/>
            <p:cNvSpPr/>
            <p:nvPr/>
          </p:nvSpPr>
          <p:spPr>
            <a:xfrm rot="-9236964">
              <a:off x="-585718" y="2403076"/>
              <a:ext cx="28940" cy="46616"/>
            </a:xfrm>
            <a:custGeom>
              <a:avLst/>
              <a:gdLst/>
              <a:ahLst/>
              <a:cxnLst/>
              <a:rect l="l" t="t" r="r" b="b"/>
              <a:pathLst>
                <a:path w="1277" h="2057" extrusionOk="0">
                  <a:moveTo>
                    <a:pt x="233" y="1"/>
                  </a:moveTo>
                  <a:cubicBezTo>
                    <a:pt x="225" y="1"/>
                    <a:pt x="217" y="2"/>
                    <a:pt x="209" y="6"/>
                  </a:cubicBezTo>
                  <a:cubicBezTo>
                    <a:pt x="146" y="27"/>
                    <a:pt x="105" y="69"/>
                    <a:pt x="126" y="132"/>
                  </a:cubicBezTo>
                  <a:cubicBezTo>
                    <a:pt x="293" y="927"/>
                    <a:pt x="21" y="1910"/>
                    <a:pt x="21" y="1931"/>
                  </a:cubicBezTo>
                  <a:cubicBezTo>
                    <a:pt x="0" y="1973"/>
                    <a:pt x="21" y="2036"/>
                    <a:pt x="63" y="2056"/>
                  </a:cubicBezTo>
                  <a:lnTo>
                    <a:pt x="126" y="2056"/>
                  </a:lnTo>
                  <a:cubicBezTo>
                    <a:pt x="146" y="2056"/>
                    <a:pt x="167" y="2056"/>
                    <a:pt x="188" y="2036"/>
                  </a:cubicBezTo>
                  <a:cubicBezTo>
                    <a:pt x="691" y="1533"/>
                    <a:pt x="1235" y="466"/>
                    <a:pt x="1255" y="424"/>
                  </a:cubicBezTo>
                  <a:cubicBezTo>
                    <a:pt x="1276" y="362"/>
                    <a:pt x="1255" y="299"/>
                    <a:pt x="1214" y="278"/>
                  </a:cubicBezTo>
                  <a:cubicBezTo>
                    <a:pt x="1191" y="263"/>
                    <a:pt x="1169" y="256"/>
                    <a:pt x="1149" y="256"/>
                  </a:cubicBezTo>
                  <a:cubicBezTo>
                    <a:pt x="1112" y="256"/>
                    <a:pt x="1081" y="279"/>
                    <a:pt x="1067" y="320"/>
                  </a:cubicBezTo>
                  <a:cubicBezTo>
                    <a:pt x="1067" y="320"/>
                    <a:pt x="711" y="1031"/>
                    <a:pt x="314" y="1554"/>
                  </a:cubicBezTo>
                  <a:cubicBezTo>
                    <a:pt x="398" y="1157"/>
                    <a:pt x="439" y="592"/>
                    <a:pt x="335" y="90"/>
                  </a:cubicBezTo>
                  <a:cubicBezTo>
                    <a:pt x="318" y="38"/>
                    <a:pt x="272" y="1"/>
                    <a:pt x="23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7"/>
            <p:cNvSpPr/>
            <p:nvPr/>
          </p:nvSpPr>
          <p:spPr>
            <a:xfrm rot="-9236964">
              <a:off x="-532529" y="2374726"/>
              <a:ext cx="38889" cy="41336"/>
            </a:xfrm>
            <a:custGeom>
              <a:avLst/>
              <a:gdLst/>
              <a:ahLst/>
              <a:cxnLst/>
              <a:rect l="l" t="t" r="r" b="b"/>
              <a:pathLst>
                <a:path w="1716" h="1824" extrusionOk="0">
                  <a:moveTo>
                    <a:pt x="1573" y="1"/>
                  </a:moveTo>
                  <a:cubicBezTo>
                    <a:pt x="990" y="1"/>
                    <a:pt x="185" y="1369"/>
                    <a:pt x="21" y="1656"/>
                  </a:cubicBezTo>
                  <a:cubicBezTo>
                    <a:pt x="0" y="1719"/>
                    <a:pt x="21" y="1781"/>
                    <a:pt x="63" y="1802"/>
                  </a:cubicBezTo>
                  <a:cubicBezTo>
                    <a:pt x="84" y="1823"/>
                    <a:pt x="105" y="1823"/>
                    <a:pt x="126" y="1823"/>
                  </a:cubicBezTo>
                  <a:cubicBezTo>
                    <a:pt x="167" y="1823"/>
                    <a:pt x="188" y="1802"/>
                    <a:pt x="209" y="1761"/>
                  </a:cubicBezTo>
                  <a:cubicBezTo>
                    <a:pt x="565" y="1154"/>
                    <a:pt x="1214" y="212"/>
                    <a:pt x="1569" y="212"/>
                  </a:cubicBezTo>
                  <a:lnTo>
                    <a:pt x="1590" y="212"/>
                  </a:lnTo>
                  <a:cubicBezTo>
                    <a:pt x="1653" y="212"/>
                    <a:pt x="1695" y="170"/>
                    <a:pt x="1716" y="108"/>
                  </a:cubicBezTo>
                  <a:cubicBezTo>
                    <a:pt x="1716" y="45"/>
                    <a:pt x="1674" y="3"/>
                    <a:pt x="1611" y="3"/>
                  </a:cubicBezTo>
                  <a:cubicBezTo>
                    <a:pt x="1599" y="2"/>
                    <a:pt x="1586" y="1"/>
                    <a:pt x="157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7"/>
            <p:cNvSpPr/>
            <p:nvPr/>
          </p:nvSpPr>
          <p:spPr>
            <a:xfrm rot="-9236964">
              <a:off x="-546301" y="2426667"/>
              <a:ext cx="55500" cy="8385"/>
            </a:xfrm>
            <a:custGeom>
              <a:avLst/>
              <a:gdLst/>
              <a:ahLst/>
              <a:cxnLst/>
              <a:rect l="l" t="t" r="r" b="b"/>
              <a:pathLst>
                <a:path w="2449" h="370" extrusionOk="0">
                  <a:moveTo>
                    <a:pt x="1543" y="0"/>
                  </a:moveTo>
                  <a:cubicBezTo>
                    <a:pt x="835" y="0"/>
                    <a:pt x="150" y="160"/>
                    <a:pt x="105" y="160"/>
                  </a:cubicBezTo>
                  <a:cubicBezTo>
                    <a:pt x="42" y="181"/>
                    <a:pt x="0" y="244"/>
                    <a:pt x="21" y="286"/>
                  </a:cubicBezTo>
                  <a:cubicBezTo>
                    <a:pt x="42" y="349"/>
                    <a:pt x="84" y="369"/>
                    <a:pt x="126" y="369"/>
                  </a:cubicBezTo>
                  <a:lnTo>
                    <a:pt x="147" y="369"/>
                  </a:lnTo>
                  <a:cubicBezTo>
                    <a:pt x="162" y="369"/>
                    <a:pt x="845" y="218"/>
                    <a:pt x="1532" y="218"/>
                  </a:cubicBezTo>
                  <a:cubicBezTo>
                    <a:pt x="1801" y="218"/>
                    <a:pt x="2072" y="242"/>
                    <a:pt x="2302" y="307"/>
                  </a:cubicBezTo>
                  <a:cubicBezTo>
                    <a:pt x="2313" y="310"/>
                    <a:pt x="2324" y="312"/>
                    <a:pt x="2335" y="312"/>
                  </a:cubicBezTo>
                  <a:cubicBezTo>
                    <a:pt x="2385" y="312"/>
                    <a:pt x="2431" y="275"/>
                    <a:pt x="2448" y="223"/>
                  </a:cubicBezTo>
                  <a:cubicBezTo>
                    <a:pt x="2448" y="181"/>
                    <a:pt x="2427" y="118"/>
                    <a:pt x="2364" y="97"/>
                  </a:cubicBezTo>
                  <a:cubicBezTo>
                    <a:pt x="2113" y="26"/>
                    <a:pt x="1826" y="0"/>
                    <a:pt x="154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7"/>
            <p:cNvSpPr/>
            <p:nvPr/>
          </p:nvSpPr>
          <p:spPr>
            <a:xfrm rot="-9236964">
              <a:off x="-548051" y="2402360"/>
              <a:ext cx="49336" cy="21756"/>
            </a:xfrm>
            <a:custGeom>
              <a:avLst/>
              <a:gdLst/>
              <a:ahLst/>
              <a:cxnLst/>
              <a:rect l="l" t="t" r="r" b="b"/>
              <a:pathLst>
                <a:path w="2177" h="960" extrusionOk="0">
                  <a:moveTo>
                    <a:pt x="1931" y="1"/>
                  </a:moveTo>
                  <a:cubicBezTo>
                    <a:pt x="1405" y="1"/>
                    <a:pt x="244" y="570"/>
                    <a:pt x="43" y="771"/>
                  </a:cubicBezTo>
                  <a:cubicBezTo>
                    <a:pt x="1" y="813"/>
                    <a:pt x="22" y="875"/>
                    <a:pt x="63" y="917"/>
                  </a:cubicBezTo>
                  <a:cubicBezTo>
                    <a:pt x="84" y="938"/>
                    <a:pt x="105" y="959"/>
                    <a:pt x="126" y="959"/>
                  </a:cubicBezTo>
                  <a:cubicBezTo>
                    <a:pt x="168" y="959"/>
                    <a:pt x="189" y="938"/>
                    <a:pt x="210" y="917"/>
                  </a:cubicBezTo>
                  <a:cubicBezTo>
                    <a:pt x="381" y="727"/>
                    <a:pt x="1552" y="210"/>
                    <a:pt x="1907" y="210"/>
                  </a:cubicBezTo>
                  <a:cubicBezTo>
                    <a:pt x="1943" y="210"/>
                    <a:pt x="1971" y="215"/>
                    <a:pt x="1988" y="227"/>
                  </a:cubicBezTo>
                  <a:cubicBezTo>
                    <a:pt x="2011" y="242"/>
                    <a:pt x="2033" y="249"/>
                    <a:pt x="2054" y="249"/>
                  </a:cubicBezTo>
                  <a:cubicBezTo>
                    <a:pt x="2093" y="249"/>
                    <a:pt x="2129" y="226"/>
                    <a:pt x="2156" y="185"/>
                  </a:cubicBezTo>
                  <a:cubicBezTo>
                    <a:pt x="2177" y="143"/>
                    <a:pt x="2156" y="80"/>
                    <a:pt x="2114" y="39"/>
                  </a:cubicBezTo>
                  <a:cubicBezTo>
                    <a:pt x="2069" y="12"/>
                    <a:pt x="2007" y="1"/>
                    <a:pt x="193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7"/>
            <p:cNvSpPr/>
            <p:nvPr/>
          </p:nvSpPr>
          <p:spPr>
            <a:xfrm rot="-9236964">
              <a:off x="-541143" y="2364238"/>
              <a:ext cx="28962" cy="47682"/>
            </a:xfrm>
            <a:custGeom>
              <a:avLst/>
              <a:gdLst/>
              <a:ahLst/>
              <a:cxnLst/>
              <a:rect l="l" t="t" r="r" b="b"/>
              <a:pathLst>
                <a:path w="1278" h="2104" extrusionOk="0">
                  <a:moveTo>
                    <a:pt x="911" y="1"/>
                  </a:moveTo>
                  <a:cubicBezTo>
                    <a:pt x="885" y="1"/>
                    <a:pt x="859" y="11"/>
                    <a:pt x="838" y="32"/>
                  </a:cubicBezTo>
                  <a:cubicBezTo>
                    <a:pt x="796" y="74"/>
                    <a:pt x="1" y="869"/>
                    <a:pt x="126" y="1643"/>
                  </a:cubicBezTo>
                  <a:cubicBezTo>
                    <a:pt x="126" y="1706"/>
                    <a:pt x="189" y="1748"/>
                    <a:pt x="252" y="1748"/>
                  </a:cubicBezTo>
                  <a:cubicBezTo>
                    <a:pt x="294" y="1727"/>
                    <a:pt x="336" y="1685"/>
                    <a:pt x="336" y="1622"/>
                  </a:cubicBezTo>
                  <a:cubicBezTo>
                    <a:pt x="294" y="1267"/>
                    <a:pt x="461" y="890"/>
                    <a:pt x="649" y="618"/>
                  </a:cubicBezTo>
                  <a:lnTo>
                    <a:pt x="649" y="618"/>
                  </a:lnTo>
                  <a:cubicBezTo>
                    <a:pt x="587" y="995"/>
                    <a:pt x="628" y="1539"/>
                    <a:pt x="1068" y="2062"/>
                  </a:cubicBezTo>
                  <a:cubicBezTo>
                    <a:pt x="1089" y="2104"/>
                    <a:pt x="1110" y="2104"/>
                    <a:pt x="1152" y="2104"/>
                  </a:cubicBezTo>
                  <a:cubicBezTo>
                    <a:pt x="1172" y="2104"/>
                    <a:pt x="1193" y="2104"/>
                    <a:pt x="1214" y="2083"/>
                  </a:cubicBezTo>
                  <a:cubicBezTo>
                    <a:pt x="1256" y="2041"/>
                    <a:pt x="1277" y="1978"/>
                    <a:pt x="1235" y="1936"/>
                  </a:cubicBezTo>
                  <a:cubicBezTo>
                    <a:pt x="524" y="1058"/>
                    <a:pt x="984" y="200"/>
                    <a:pt x="1005" y="158"/>
                  </a:cubicBezTo>
                  <a:cubicBezTo>
                    <a:pt x="1047" y="116"/>
                    <a:pt x="1026" y="53"/>
                    <a:pt x="984" y="32"/>
                  </a:cubicBezTo>
                  <a:cubicBezTo>
                    <a:pt x="963" y="11"/>
                    <a:pt x="937" y="1"/>
                    <a:pt x="91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7"/>
            <p:cNvSpPr/>
            <p:nvPr/>
          </p:nvSpPr>
          <p:spPr>
            <a:xfrm rot="-9236964">
              <a:off x="-551614" y="2419627"/>
              <a:ext cx="33200" cy="26152"/>
            </a:xfrm>
            <a:custGeom>
              <a:avLst/>
              <a:gdLst/>
              <a:ahLst/>
              <a:cxnLst/>
              <a:rect l="l" t="t" r="r" b="b"/>
              <a:pathLst>
                <a:path w="1465" h="1154" extrusionOk="0">
                  <a:moveTo>
                    <a:pt x="113" y="1"/>
                  </a:moveTo>
                  <a:cubicBezTo>
                    <a:pt x="90" y="1"/>
                    <a:pt x="66" y="8"/>
                    <a:pt x="42" y="24"/>
                  </a:cubicBezTo>
                  <a:cubicBezTo>
                    <a:pt x="0" y="65"/>
                    <a:pt x="0" y="128"/>
                    <a:pt x="42" y="191"/>
                  </a:cubicBezTo>
                  <a:cubicBezTo>
                    <a:pt x="126" y="275"/>
                    <a:pt x="921" y="1153"/>
                    <a:pt x="1360" y="1153"/>
                  </a:cubicBezTo>
                  <a:cubicBezTo>
                    <a:pt x="1423" y="1153"/>
                    <a:pt x="1465" y="1112"/>
                    <a:pt x="1465" y="1049"/>
                  </a:cubicBezTo>
                  <a:cubicBezTo>
                    <a:pt x="1465" y="986"/>
                    <a:pt x="1423" y="944"/>
                    <a:pt x="1360" y="944"/>
                  </a:cubicBezTo>
                  <a:cubicBezTo>
                    <a:pt x="1109" y="944"/>
                    <a:pt x="502" y="379"/>
                    <a:pt x="209" y="45"/>
                  </a:cubicBezTo>
                  <a:cubicBezTo>
                    <a:pt x="183" y="19"/>
                    <a:pt x="150" y="1"/>
                    <a:pt x="11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7"/>
            <p:cNvSpPr/>
            <p:nvPr/>
          </p:nvSpPr>
          <p:spPr>
            <a:xfrm rot="-9236964">
              <a:off x="-561968" y="2416416"/>
              <a:ext cx="17110" cy="53891"/>
            </a:xfrm>
            <a:custGeom>
              <a:avLst/>
              <a:gdLst/>
              <a:ahLst/>
              <a:cxnLst/>
              <a:rect l="l" t="t" r="r" b="b"/>
              <a:pathLst>
                <a:path w="755" h="2378" extrusionOk="0">
                  <a:moveTo>
                    <a:pt x="131" y="0"/>
                  </a:moveTo>
                  <a:cubicBezTo>
                    <a:pt x="110" y="0"/>
                    <a:pt x="87" y="5"/>
                    <a:pt x="64" y="13"/>
                  </a:cubicBezTo>
                  <a:cubicBezTo>
                    <a:pt x="22" y="34"/>
                    <a:pt x="1" y="117"/>
                    <a:pt x="22" y="159"/>
                  </a:cubicBezTo>
                  <a:cubicBezTo>
                    <a:pt x="43" y="159"/>
                    <a:pt x="545" y="1059"/>
                    <a:pt x="503" y="2252"/>
                  </a:cubicBezTo>
                  <a:cubicBezTo>
                    <a:pt x="503" y="2314"/>
                    <a:pt x="545" y="2356"/>
                    <a:pt x="608" y="2377"/>
                  </a:cubicBezTo>
                  <a:cubicBezTo>
                    <a:pt x="670" y="2377"/>
                    <a:pt x="712" y="2314"/>
                    <a:pt x="712" y="2272"/>
                  </a:cubicBezTo>
                  <a:cubicBezTo>
                    <a:pt x="754" y="996"/>
                    <a:pt x="231" y="96"/>
                    <a:pt x="210" y="55"/>
                  </a:cubicBezTo>
                  <a:cubicBezTo>
                    <a:pt x="197" y="15"/>
                    <a:pt x="167"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7"/>
            <p:cNvSpPr/>
            <p:nvPr/>
          </p:nvSpPr>
          <p:spPr>
            <a:xfrm rot="-9236964">
              <a:off x="-619721" y="2421709"/>
              <a:ext cx="10923" cy="10447"/>
            </a:xfrm>
            <a:custGeom>
              <a:avLst/>
              <a:gdLst/>
              <a:ahLst/>
              <a:cxnLst/>
              <a:rect l="l" t="t" r="r" b="b"/>
              <a:pathLst>
                <a:path w="482" h="461" extrusionOk="0">
                  <a:moveTo>
                    <a:pt x="251" y="0"/>
                  </a:moveTo>
                  <a:cubicBezTo>
                    <a:pt x="105" y="0"/>
                    <a:pt x="0" y="105"/>
                    <a:pt x="0" y="230"/>
                  </a:cubicBezTo>
                  <a:cubicBezTo>
                    <a:pt x="0" y="356"/>
                    <a:pt x="105" y="461"/>
                    <a:pt x="251" y="461"/>
                  </a:cubicBezTo>
                  <a:cubicBezTo>
                    <a:pt x="377" y="461"/>
                    <a:pt x="482" y="356"/>
                    <a:pt x="482" y="230"/>
                  </a:cubicBezTo>
                  <a:cubicBezTo>
                    <a:pt x="482" y="105"/>
                    <a:pt x="377" y="0"/>
                    <a:pt x="251"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7"/>
            <p:cNvSpPr/>
            <p:nvPr/>
          </p:nvSpPr>
          <p:spPr>
            <a:xfrm rot="-9236964">
              <a:off x="-591500" y="2386147"/>
              <a:ext cx="8090" cy="8566"/>
            </a:xfrm>
            <a:custGeom>
              <a:avLst/>
              <a:gdLst/>
              <a:ahLst/>
              <a:cxnLst/>
              <a:rect l="l" t="t" r="r" b="b"/>
              <a:pathLst>
                <a:path w="357" h="378" extrusionOk="0">
                  <a:moveTo>
                    <a:pt x="168" y="1"/>
                  </a:moveTo>
                  <a:cubicBezTo>
                    <a:pt x="84" y="1"/>
                    <a:pt x="0" y="85"/>
                    <a:pt x="0" y="189"/>
                  </a:cubicBezTo>
                  <a:cubicBezTo>
                    <a:pt x="0" y="294"/>
                    <a:pt x="84" y="377"/>
                    <a:pt x="168" y="377"/>
                  </a:cubicBezTo>
                  <a:cubicBezTo>
                    <a:pt x="272" y="377"/>
                    <a:pt x="356" y="294"/>
                    <a:pt x="356" y="189"/>
                  </a:cubicBezTo>
                  <a:cubicBezTo>
                    <a:pt x="356" y="85"/>
                    <a:pt x="272"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7"/>
            <p:cNvSpPr/>
            <p:nvPr/>
          </p:nvSpPr>
          <p:spPr>
            <a:xfrm rot="-9236964">
              <a:off x="-601123" y="2401607"/>
              <a:ext cx="8544" cy="8566"/>
            </a:xfrm>
            <a:custGeom>
              <a:avLst/>
              <a:gdLst/>
              <a:ahLst/>
              <a:cxnLst/>
              <a:rect l="l" t="t" r="r" b="b"/>
              <a:pathLst>
                <a:path w="377"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7"/>
            <p:cNvSpPr/>
            <p:nvPr/>
          </p:nvSpPr>
          <p:spPr>
            <a:xfrm rot="-9236964">
              <a:off x="-593852" y="2431015"/>
              <a:ext cx="8544" cy="8566"/>
            </a:xfrm>
            <a:custGeom>
              <a:avLst/>
              <a:gdLst/>
              <a:ahLst/>
              <a:cxnLst/>
              <a:rect l="l" t="t" r="r" b="b"/>
              <a:pathLst>
                <a:path w="377" h="378" extrusionOk="0">
                  <a:moveTo>
                    <a:pt x="189" y="1"/>
                  </a:moveTo>
                  <a:cubicBezTo>
                    <a:pt x="84" y="1"/>
                    <a:pt x="0" y="84"/>
                    <a:pt x="0" y="189"/>
                  </a:cubicBezTo>
                  <a:cubicBezTo>
                    <a:pt x="0" y="293"/>
                    <a:pt x="84" y="377"/>
                    <a:pt x="189" y="377"/>
                  </a:cubicBezTo>
                  <a:cubicBezTo>
                    <a:pt x="293" y="377"/>
                    <a:pt x="377" y="29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7"/>
            <p:cNvSpPr/>
            <p:nvPr/>
          </p:nvSpPr>
          <p:spPr>
            <a:xfrm rot="-9236964">
              <a:off x="-562906" y="2465129"/>
              <a:ext cx="8544" cy="8068"/>
            </a:xfrm>
            <a:custGeom>
              <a:avLst/>
              <a:gdLst/>
              <a:ahLst/>
              <a:cxnLst/>
              <a:rect l="l" t="t" r="r" b="b"/>
              <a:pathLst>
                <a:path w="377" h="356" extrusionOk="0">
                  <a:moveTo>
                    <a:pt x="189" y="0"/>
                  </a:moveTo>
                  <a:cubicBezTo>
                    <a:pt x="84" y="0"/>
                    <a:pt x="0" y="84"/>
                    <a:pt x="0" y="168"/>
                  </a:cubicBezTo>
                  <a:cubicBezTo>
                    <a:pt x="0" y="272"/>
                    <a:pt x="84" y="356"/>
                    <a:pt x="189" y="356"/>
                  </a:cubicBezTo>
                  <a:cubicBezTo>
                    <a:pt x="293" y="356"/>
                    <a:pt x="377" y="272"/>
                    <a:pt x="377" y="168"/>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7"/>
            <p:cNvSpPr/>
            <p:nvPr/>
          </p:nvSpPr>
          <p:spPr>
            <a:xfrm rot="-9236964">
              <a:off x="-575907" y="2446115"/>
              <a:ext cx="8544" cy="8566"/>
            </a:xfrm>
            <a:custGeom>
              <a:avLst/>
              <a:gdLst/>
              <a:ahLst/>
              <a:cxnLst/>
              <a:rect l="l" t="t" r="r" b="b"/>
              <a:pathLst>
                <a:path w="377" h="378" extrusionOk="0">
                  <a:moveTo>
                    <a:pt x="188" y="0"/>
                  </a:moveTo>
                  <a:cubicBezTo>
                    <a:pt x="84" y="0"/>
                    <a:pt x="0" y="84"/>
                    <a:pt x="0" y="189"/>
                  </a:cubicBezTo>
                  <a:cubicBezTo>
                    <a:pt x="0" y="293"/>
                    <a:pt x="84" y="377"/>
                    <a:pt x="188" y="377"/>
                  </a:cubicBezTo>
                  <a:cubicBezTo>
                    <a:pt x="293" y="377"/>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7"/>
            <p:cNvSpPr/>
            <p:nvPr/>
          </p:nvSpPr>
          <p:spPr>
            <a:xfrm rot="-9236964">
              <a:off x="-535746" y="2468899"/>
              <a:ext cx="8566" cy="8090"/>
            </a:xfrm>
            <a:custGeom>
              <a:avLst/>
              <a:gdLst/>
              <a:ahLst/>
              <a:cxnLst/>
              <a:rect l="l" t="t" r="r" b="b"/>
              <a:pathLst>
                <a:path w="378" h="357" extrusionOk="0">
                  <a:moveTo>
                    <a:pt x="189" y="1"/>
                  </a:moveTo>
                  <a:cubicBezTo>
                    <a:pt x="84" y="1"/>
                    <a:pt x="0" y="84"/>
                    <a:pt x="0" y="189"/>
                  </a:cubicBezTo>
                  <a:cubicBezTo>
                    <a:pt x="0" y="273"/>
                    <a:pt x="84" y="357"/>
                    <a:pt x="189" y="357"/>
                  </a:cubicBezTo>
                  <a:cubicBezTo>
                    <a:pt x="293" y="357"/>
                    <a:pt x="377" y="27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7"/>
            <p:cNvSpPr/>
            <p:nvPr/>
          </p:nvSpPr>
          <p:spPr>
            <a:xfrm rot="-9236964">
              <a:off x="-531393" y="2445727"/>
              <a:ext cx="8566" cy="8544"/>
            </a:xfrm>
            <a:custGeom>
              <a:avLst/>
              <a:gdLst/>
              <a:ahLst/>
              <a:cxnLst/>
              <a:rect l="l" t="t" r="r" b="b"/>
              <a:pathLst>
                <a:path w="378" h="377"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7"/>
            <p:cNvSpPr/>
            <p:nvPr/>
          </p:nvSpPr>
          <p:spPr>
            <a:xfrm rot="-9236964">
              <a:off x="-499027" y="2436726"/>
              <a:ext cx="8566" cy="8566"/>
            </a:xfrm>
            <a:custGeom>
              <a:avLst/>
              <a:gdLst/>
              <a:ahLst/>
              <a:cxnLst/>
              <a:rect l="l" t="t" r="r" b="b"/>
              <a:pathLst>
                <a:path w="378"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7"/>
            <p:cNvSpPr/>
            <p:nvPr/>
          </p:nvSpPr>
          <p:spPr>
            <a:xfrm rot="-9236964">
              <a:off x="-503697" y="2411761"/>
              <a:ext cx="8544" cy="8544"/>
            </a:xfrm>
            <a:custGeom>
              <a:avLst/>
              <a:gdLst/>
              <a:ahLst/>
              <a:cxnLst/>
              <a:rect l="l" t="t" r="r" b="b"/>
              <a:pathLst>
                <a:path w="377" h="377" extrusionOk="0">
                  <a:moveTo>
                    <a:pt x="188" y="0"/>
                  </a:moveTo>
                  <a:cubicBezTo>
                    <a:pt x="84" y="0"/>
                    <a:pt x="0" y="84"/>
                    <a:pt x="0" y="189"/>
                  </a:cubicBezTo>
                  <a:cubicBezTo>
                    <a:pt x="0" y="293"/>
                    <a:pt x="84" y="377"/>
                    <a:pt x="188" y="377"/>
                  </a:cubicBezTo>
                  <a:cubicBezTo>
                    <a:pt x="293" y="377"/>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7"/>
            <p:cNvSpPr/>
            <p:nvPr/>
          </p:nvSpPr>
          <p:spPr>
            <a:xfrm rot="-9236964">
              <a:off x="-584985" y="2354491"/>
              <a:ext cx="8068" cy="8566"/>
            </a:xfrm>
            <a:custGeom>
              <a:avLst/>
              <a:gdLst/>
              <a:ahLst/>
              <a:cxnLst/>
              <a:rect l="l" t="t" r="r" b="b"/>
              <a:pathLst>
                <a:path w="356" h="378" extrusionOk="0">
                  <a:moveTo>
                    <a:pt x="188" y="1"/>
                  </a:moveTo>
                  <a:cubicBezTo>
                    <a:pt x="84" y="1"/>
                    <a:pt x="0" y="85"/>
                    <a:pt x="0" y="189"/>
                  </a:cubicBezTo>
                  <a:cubicBezTo>
                    <a:pt x="0" y="294"/>
                    <a:pt x="84" y="377"/>
                    <a:pt x="188" y="377"/>
                  </a:cubicBezTo>
                  <a:cubicBezTo>
                    <a:pt x="272" y="377"/>
                    <a:pt x="356" y="294"/>
                    <a:pt x="356" y="189"/>
                  </a:cubicBezTo>
                  <a:cubicBezTo>
                    <a:pt x="356" y="85"/>
                    <a:pt x="272"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7"/>
            <p:cNvSpPr/>
            <p:nvPr/>
          </p:nvSpPr>
          <p:spPr>
            <a:xfrm rot="-9236964">
              <a:off x="-579542" y="2374701"/>
              <a:ext cx="8566" cy="8544"/>
            </a:xfrm>
            <a:custGeom>
              <a:avLst/>
              <a:gdLst/>
              <a:ahLst/>
              <a:cxnLst/>
              <a:rect l="l" t="t" r="r" b="b"/>
              <a:pathLst>
                <a:path w="378" h="377"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7"/>
            <p:cNvSpPr/>
            <p:nvPr/>
          </p:nvSpPr>
          <p:spPr>
            <a:xfrm rot="-9236964">
              <a:off x="-516745" y="2376887"/>
              <a:ext cx="8566" cy="8544"/>
            </a:xfrm>
            <a:custGeom>
              <a:avLst/>
              <a:gdLst/>
              <a:ahLst/>
              <a:cxnLst/>
              <a:rect l="l" t="t" r="r" b="b"/>
              <a:pathLst>
                <a:path w="378" h="377" extrusionOk="0">
                  <a:moveTo>
                    <a:pt x="189" y="0"/>
                  </a:moveTo>
                  <a:cubicBezTo>
                    <a:pt x="84" y="0"/>
                    <a:pt x="1" y="84"/>
                    <a:pt x="1" y="189"/>
                  </a:cubicBezTo>
                  <a:cubicBezTo>
                    <a:pt x="1" y="293"/>
                    <a:pt x="84" y="377"/>
                    <a:pt x="189" y="377"/>
                  </a:cubicBezTo>
                  <a:cubicBezTo>
                    <a:pt x="294" y="377"/>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7"/>
            <p:cNvSpPr/>
            <p:nvPr/>
          </p:nvSpPr>
          <p:spPr>
            <a:xfrm rot="-9236964">
              <a:off x="-562898" y="2337428"/>
              <a:ext cx="8544" cy="8566"/>
            </a:xfrm>
            <a:custGeom>
              <a:avLst/>
              <a:gdLst/>
              <a:ahLst/>
              <a:cxnLst/>
              <a:rect l="l" t="t" r="r" b="b"/>
              <a:pathLst>
                <a:path w="377"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7"/>
            <p:cNvSpPr/>
            <p:nvPr/>
          </p:nvSpPr>
          <p:spPr>
            <a:xfrm rot="-9236964">
              <a:off x="-531532" y="2360682"/>
              <a:ext cx="8566" cy="8566"/>
            </a:xfrm>
            <a:custGeom>
              <a:avLst/>
              <a:gdLst/>
              <a:ahLst/>
              <a:cxnLst/>
              <a:rect l="l" t="t" r="r" b="b"/>
              <a:pathLst>
                <a:path w="378" h="378" extrusionOk="0">
                  <a:moveTo>
                    <a:pt x="189" y="1"/>
                  </a:moveTo>
                  <a:cubicBezTo>
                    <a:pt x="84" y="1"/>
                    <a:pt x="0" y="85"/>
                    <a:pt x="0" y="189"/>
                  </a:cubicBezTo>
                  <a:cubicBezTo>
                    <a:pt x="0"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7"/>
            <p:cNvSpPr/>
            <p:nvPr/>
          </p:nvSpPr>
          <p:spPr>
            <a:xfrm rot="-9236964">
              <a:off x="-495365" y="2383066"/>
              <a:ext cx="8544" cy="8090"/>
            </a:xfrm>
            <a:custGeom>
              <a:avLst/>
              <a:gdLst/>
              <a:ahLst/>
              <a:cxnLst/>
              <a:rect l="l" t="t" r="r" b="b"/>
              <a:pathLst>
                <a:path w="377" h="357" extrusionOk="0">
                  <a:moveTo>
                    <a:pt x="189" y="1"/>
                  </a:moveTo>
                  <a:cubicBezTo>
                    <a:pt x="84" y="1"/>
                    <a:pt x="0" y="84"/>
                    <a:pt x="0" y="189"/>
                  </a:cubicBezTo>
                  <a:cubicBezTo>
                    <a:pt x="0" y="273"/>
                    <a:pt x="84" y="356"/>
                    <a:pt x="189" y="356"/>
                  </a:cubicBezTo>
                  <a:cubicBezTo>
                    <a:pt x="293" y="356"/>
                    <a:pt x="377" y="27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7"/>
            <p:cNvSpPr/>
            <p:nvPr/>
          </p:nvSpPr>
          <p:spPr>
            <a:xfrm rot="-9236964">
              <a:off x="-565436" y="2390135"/>
              <a:ext cx="42243" cy="42220"/>
            </a:xfrm>
            <a:custGeom>
              <a:avLst/>
              <a:gdLst/>
              <a:ahLst/>
              <a:cxnLst/>
              <a:rect l="l" t="t" r="r" b="b"/>
              <a:pathLst>
                <a:path w="1864" h="1863" extrusionOk="0">
                  <a:moveTo>
                    <a:pt x="922" y="1"/>
                  </a:moveTo>
                  <a:cubicBezTo>
                    <a:pt x="419" y="1"/>
                    <a:pt x="1" y="419"/>
                    <a:pt x="1" y="921"/>
                  </a:cubicBezTo>
                  <a:cubicBezTo>
                    <a:pt x="1" y="1444"/>
                    <a:pt x="419" y="1863"/>
                    <a:pt x="922" y="1863"/>
                  </a:cubicBezTo>
                  <a:cubicBezTo>
                    <a:pt x="1445" y="1863"/>
                    <a:pt x="1863" y="1444"/>
                    <a:pt x="1863" y="921"/>
                  </a:cubicBezTo>
                  <a:cubicBezTo>
                    <a:pt x="1863" y="419"/>
                    <a:pt x="1445" y="1"/>
                    <a:pt x="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7"/>
            <p:cNvSpPr/>
            <p:nvPr/>
          </p:nvSpPr>
          <p:spPr>
            <a:xfrm rot="-9236964">
              <a:off x="-54677" y="2425836"/>
              <a:ext cx="338122" cy="327086"/>
            </a:xfrm>
            <a:custGeom>
              <a:avLst/>
              <a:gdLst/>
              <a:ahLst/>
              <a:cxnLst/>
              <a:rect l="l" t="t" r="r" b="b"/>
              <a:pathLst>
                <a:path w="14920" h="14433" extrusionOk="0">
                  <a:moveTo>
                    <a:pt x="6299" y="1"/>
                  </a:moveTo>
                  <a:cubicBezTo>
                    <a:pt x="4332" y="1"/>
                    <a:pt x="2742" y="1716"/>
                    <a:pt x="2742" y="3830"/>
                  </a:cubicBezTo>
                  <a:cubicBezTo>
                    <a:pt x="2742" y="3872"/>
                    <a:pt x="2742" y="3913"/>
                    <a:pt x="2742" y="3976"/>
                  </a:cubicBezTo>
                  <a:cubicBezTo>
                    <a:pt x="1172" y="4416"/>
                    <a:pt x="22" y="5755"/>
                    <a:pt x="1" y="7366"/>
                  </a:cubicBezTo>
                  <a:cubicBezTo>
                    <a:pt x="1" y="9270"/>
                    <a:pt x="1570" y="10839"/>
                    <a:pt x="3558" y="10965"/>
                  </a:cubicBezTo>
                  <a:cubicBezTo>
                    <a:pt x="3620" y="12387"/>
                    <a:pt x="4457" y="13685"/>
                    <a:pt x="5797" y="14208"/>
                  </a:cubicBezTo>
                  <a:cubicBezTo>
                    <a:pt x="6192" y="14360"/>
                    <a:pt x="6600" y="14432"/>
                    <a:pt x="7005" y="14432"/>
                  </a:cubicBezTo>
                  <a:cubicBezTo>
                    <a:pt x="8268" y="14432"/>
                    <a:pt x="9493" y="13728"/>
                    <a:pt x="10190" y="12555"/>
                  </a:cubicBezTo>
                  <a:cubicBezTo>
                    <a:pt x="10462" y="12610"/>
                    <a:pt x="10734" y="12637"/>
                    <a:pt x="11001" y="12637"/>
                  </a:cubicBezTo>
                  <a:cubicBezTo>
                    <a:pt x="12548" y="12637"/>
                    <a:pt x="13959" y="11740"/>
                    <a:pt x="14459" y="10295"/>
                  </a:cubicBezTo>
                  <a:cubicBezTo>
                    <a:pt x="14836" y="9207"/>
                    <a:pt x="14605" y="8056"/>
                    <a:pt x="13978" y="7136"/>
                  </a:cubicBezTo>
                  <a:cubicBezTo>
                    <a:pt x="14919" y="5483"/>
                    <a:pt x="14564" y="3411"/>
                    <a:pt x="13099" y="2344"/>
                  </a:cubicBezTo>
                  <a:cubicBezTo>
                    <a:pt x="12493" y="1905"/>
                    <a:pt x="11786" y="1694"/>
                    <a:pt x="11073" y="1694"/>
                  </a:cubicBezTo>
                  <a:cubicBezTo>
                    <a:pt x="10531" y="1694"/>
                    <a:pt x="9985" y="1816"/>
                    <a:pt x="9479" y="2051"/>
                  </a:cubicBezTo>
                  <a:cubicBezTo>
                    <a:pt x="8872" y="838"/>
                    <a:pt x="7680" y="1"/>
                    <a:pt x="6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7"/>
            <p:cNvSpPr/>
            <p:nvPr/>
          </p:nvSpPr>
          <p:spPr>
            <a:xfrm rot="-9236964">
              <a:off x="39614" y="2520905"/>
              <a:ext cx="147962" cy="136881"/>
            </a:xfrm>
            <a:custGeom>
              <a:avLst/>
              <a:gdLst/>
              <a:ahLst/>
              <a:cxnLst/>
              <a:rect l="l" t="t" r="r" b="b"/>
              <a:pathLst>
                <a:path w="6529" h="6040" extrusionOk="0">
                  <a:moveTo>
                    <a:pt x="3582" y="1"/>
                  </a:moveTo>
                  <a:cubicBezTo>
                    <a:pt x="3046" y="1"/>
                    <a:pt x="2507" y="290"/>
                    <a:pt x="2197" y="797"/>
                  </a:cubicBezTo>
                  <a:cubicBezTo>
                    <a:pt x="2176" y="818"/>
                    <a:pt x="2176" y="839"/>
                    <a:pt x="2155" y="860"/>
                  </a:cubicBezTo>
                  <a:cubicBezTo>
                    <a:pt x="2006" y="817"/>
                    <a:pt x="1853" y="796"/>
                    <a:pt x="1702" y="796"/>
                  </a:cubicBezTo>
                  <a:cubicBezTo>
                    <a:pt x="1197" y="796"/>
                    <a:pt x="709" y="1032"/>
                    <a:pt x="419" y="1467"/>
                  </a:cubicBezTo>
                  <a:cubicBezTo>
                    <a:pt x="0" y="2158"/>
                    <a:pt x="230" y="3057"/>
                    <a:pt x="921" y="3559"/>
                  </a:cubicBezTo>
                  <a:cubicBezTo>
                    <a:pt x="628" y="4082"/>
                    <a:pt x="628" y="4731"/>
                    <a:pt x="1005" y="5212"/>
                  </a:cubicBezTo>
                  <a:cubicBezTo>
                    <a:pt x="1285" y="5586"/>
                    <a:pt x="1727" y="5781"/>
                    <a:pt x="2184" y="5781"/>
                  </a:cubicBezTo>
                  <a:cubicBezTo>
                    <a:pt x="2443" y="5781"/>
                    <a:pt x="2708" y="5718"/>
                    <a:pt x="2950" y="5589"/>
                  </a:cubicBezTo>
                  <a:cubicBezTo>
                    <a:pt x="3270" y="5886"/>
                    <a:pt x="3671" y="6039"/>
                    <a:pt x="4064" y="6039"/>
                  </a:cubicBezTo>
                  <a:cubicBezTo>
                    <a:pt x="4392" y="6039"/>
                    <a:pt x="4714" y="5933"/>
                    <a:pt x="4980" y="5715"/>
                  </a:cubicBezTo>
                  <a:cubicBezTo>
                    <a:pt x="5357" y="5401"/>
                    <a:pt x="5524" y="4940"/>
                    <a:pt x="5503" y="4480"/>
                  </a:cubicBezTo>
                  <a:cubicBezTo>
                    <a:pt x="6215" y="4082"/>
                    <a:pt x="6528" y="3266"/>
                    <a:pt x="6256" y="2555"/>
                  </a:cubicBezTo>
                  <a:cubicBezTo>
                    <a:pt x="6026" y="2032"/>
                    <a:pt x="5545" y="1718"/>
                    <a:pt x="5001" y="1655"/>
                  </a:cubicBezTo>
                  <a:cubicBezTo>
                    <a:pt x="5064" y="1069"/>
                    <a:pt x="4813" y="505"/>
                    <a:pt x="4331" y="212"/>
                  </a:cubicBezTo>
                  <a:cubicBezTo>
                    <a:pt x="4100" y="68"/>
                    <a:pt x="3841" y="1"/>
                    <a:pt x="3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7"/>
            <p:cNvSpPr/>
            <p:nvPr/>
          </p:nvSpPr>
          <p:spPr>
            <a:xfrm rot="-9236964">
              <a:off x="46480" y="2575350"/>
              <a:ext cx="54072" cy="40815"/>
            </a:xfrm>
            <a:custGeom>
              <a:avLst/>
              <a:gdLst/>
              <a:ahLst/>
              <a:cxnLst/>
              <a:rect l="l" t="t" r="r" b="b"/>
              <a:pathLst>
                <a:path w="2386" h="1801" extrusionOk="0">
                  <a:moveTo>
                    <a:pt x="2251" y="1"/>
                  </a:moveTo>
                  <a:cubicBezTo>
                    <a:pt x="2218" y="1"/>
                    <a:pt x="2183" y="24"/>
                    <a:pt x="2155" y="64"/>
                  </a:cubicBezTo>
                  <a:cubicBezTo>
                    <a:pt x="1800" y="734"/>
                    <a:pt x="84" y="1571"/>
                    <a:pt x="63" y="1592"/>
                  </a:cubicBezTo>
                  <a:cubicBezTo>
                    <a:pt x="21" y="1613"/>
                    <a:pt x="0" y="1675"/>
                    <a:pt x="21" y="1738"/>
                  </a:cubicBezTo>
                  <a:cubicBezTo>
                    <a:pt x="42" y="1759"/>
                    <a:pt x="84" y="1801"/>
                    <a:pt x="126" y="1801"/>
                  </a:cubicBezTo>
                  <a:cubicBezTo>
                    <a:pt x="126" y="1801"/>
                    <a:pt x="147" y="1780"/>
                    <a:pt x="168" y="1780"/>
                  </a:cubicBezTo>
                  <a:cubicBezTo>
                    <a:pt x="231" y="1738"/>
                    <a:pt x="1946" y="880"/>
                    <a:pt x="2344" y="169"/>
                  </a:cubicBezTo>
                  <a:cubicBezTo>
                    <a:pt x="2386" y="106"/>
                    <a:pt x="2365" y="43"/>
                    <a:pt x="2302" y="22"/>
                  </a:cubicBezTo>
                  <a:cubicBezTo>
                    <a:pt x="2287" y="8"/>
                    <a:pt x="2270" y="1"/>
                    <a:pt x="225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7"/>
            <p:cNvSpPr/>
            <p:nvPr/>
          </p:nvSpPr>
          <p:spPr>
            <a:xfrm rot="-9236964">
              <a:off x="84385" y="2519695"/>
              <a:ext cx="44124" cy="50854"/>
            </a:xfrm>
            <a:custGeom>
              <a:avLst/>
              <a:gdLst/>
              <a:ahLst/>
              <a:cxnLst/>
              <a:rect l="l" t="t" r="r" b="b"/>
              <a:pathLst>
                <a:path w="1947" h="2244" extrusionOk="0">
                  <a:moveTo>
                    <a:pt x="131" y="0"/>
                  </a:moveTo>
                  <a:cubicBezTo>
                    <a:pt x="123" y="0"/>
                    <a:pt x="114" y="2"/>
                    <a:pt x="105" y="5"/>
                  </a:cubicBezTo>
                  <a:cubicBezTo>
                    <a:pt x="43" y="5"/>
                    <a:pt x="1" y="46"/>
                    <a:pt x="1" y="109"/>
                  </a:cubicBezTo>
                  <a:cubicBezTo>
                    <a:pt x="1" y="130"/>
                    <a:pt x="147" y="1741"/>
                    <a:pt x="1800" y="2243"/>
                  </a:cubicBezTo>
                  <a:lnTo>
                    <a:pt x="1821" y="2243"/>
                  </a:lnTo>
                  <a:cubicBezTo>
                    <a:pt x="1884" y="2243"/>
                    <a:pt x="1926" y="2222"/>
                    <a:pt x="1926" y="2160"/>
                  </a:cubicBezTo>
                  <a:cubicBezTo>
                    <a:pt x="1947" y="2118"/>
                    <a:pt x="1926" y="2055"/>
                    <a:pt x="1863" y="2034"/>
                  </a:cubicBezTo>
                  <a:cubicBezTo>
                    <a:pt x="356" y="1574"/>
                    <a:pt x="231" y="151"/>
                    <a:pt x="231" y="88"/>
                  </a:cubicBezTo>
                  <a:cubicBezTo>
                    <a:pt x="231" y="52"/>
                    <a:pt x="184"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7"/>
            <p:cNvSpPr/>
            <p:nvPr/>
          </p:nvSpPr>
          <p:spPr>
            <a:xfrm rot="-9236964">
              <a:off x="67904" y="2539589"/>
              <a:ext cx="49812" cy="25835"/>
            </a:xfrm>
            <a:custGeom>
              <a:avLst/>
              <a:gdLst/>
              <a:ahLst/>
              <a:cxnLst/>
              <a:rect l="l" t="t" r="r" b="b"/>
              <a:pathLst>
                <a:path w="2198" h="1140" extrusionOk="0">
                  <a:moveTo>
                    <a:pt x="131" y="1"/>
                  </a:moveTo>
                  <a:cubicBezTo>
                    <a:pt x="102" y="1"/>
                    <a:pt x="72" y="16"/>
                    <a:pt x="43" y="30"/>
                  </a:cubicBezTo>
                  <a:cubicBezTo>
                    <a:pt x="22" y="72"/>
                    <a:pt x="1" y="114"/>
                    <a:pt x="43" y="156"/>
                  </a:cubicBezTo>
                  <a:cubicBezTo>
                    <a:pt x="503" y="1014"/>
                    <a:pt x="1361" y="1139"/>
                    <a:pt x="1821" y="1139"/>
                  </a:cubicBezTo>
                  <a:cubicBezTo>
                    <a:pt x="1988" y="1139"/>
                    <a:pt x="2093" y="1119"/>
                    <a:pt x="2114" y="1119"/>
                  </a:cubicBezTo>
                  <a:cubicBezTo>
                    <a:pt x="2156" y="1098"/>
                    <a:pt x="2198" y="1056"/>
                    <a:pt x="2198" y="993"/>
                  </a:cubicBezTo>
                  <a:cubicBezTo>
                    <a:pt x="2181" y="941"/>
                    <a:pt x="2149" y="904"/>
                    <a:pt x="2104" y="904"/>
                  </a:cubicBezTo>
                  <a:cubicBezTo>
                    <a:pt x="2094" y="904"/>
                    <a:pt x="2083" y="906"/>
                    <a:pt x="2072" y="909"/>
                  </a:cubicBezTo>
                  <a:cubicBezTo>
                    <a:pt x="2059" y="909"/>
                    <a:pt x="1953" y="925"/>
                    <a:pt x="1795" y="925"/>
                  </a:cubicBezTo>
                  <a:cubicBezTo>
                    <a:pt x="1439" y="925"/>
                    <a:pt x="818" y="845"/>
                    <a:pt x="398" y="323"/>
                  </a:cubicBezTo>
                  <a:lnTo>
                    <a:pt x="398" y="323"/>
                  </a:lnTo>
                  <a:cubicBezTo>
                    <a:pt x="587" y="370"/>
                    <a:pt x="857" y="429"/>
                    <a:pt x="1166" y="429"/>
                  </a:cubicBezTo>
                  <a:cubicBezTo>
                    <a:pt x="1269" y="429"/>
                    <a:pt x="1376" y="423"/>
                    <a:pt x="1486" y="407"/>
                  </a:cubicBezTo>
                  <a:cubicBezTo>
                    <a:pt x="1549" y="407"/>
                    <a:pt x="1591" y="344"/>
                    <a:pt x="1591" y="302"/>
                  </a:cubicBezTo>
                  <a:cubicBezTo>
                    <a:pt x="1591" y="240"/>
                    <a:pt x="1528" y="198"/>
                    <a:pt x="1465" y="198"/>
                  </a:cubicBezTo>
                  <a:cubicBezTo>
                    <a:pt x="1373" y="209"/>
                    <a:pt x="1283" y="214"/>
                    <a:pt x="1195" y="214"/>
                  </a:cubicBezTo>
                  <a:cubicBezTo>
                    <a:pt x="624" y="214"/>
                    <a:pt x="168" y="10"/>
                    <a:pt x="168" y="10"/>
                  </a:cubicBezTo>
                  <a:cubicBezTo>
                    <a:pt x="156" y="3"/>
                    <a:pt x="144" y="1"/>
                    <a:pt x="13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7"/>
            <p:cNvSpPr/>
            <p:nvPr/>
          </p:nvSpPr>
          <p:spPr>
            <a:xfrm rot="-9236964">
              <a:off x="60702" y="2566112"/>
              <a:ext cx="38911" cy="25654"/>
            </a:xfrm>
            <a:custGeom>
              <a:avLst/>
              <a:gdLst/>
              <a:ahLst/>
              <a:cxnLst/>
              <a:rect l="l" t="t" r="r" b="b"/>
              <a:pathLst>
                <a:path w="1717" h="1132" extrusionOk="0">
                  <a:moveTo>
                    <a:pt x="1600" y="0"/>
                  </a:moveTo>
                  <a:cubicBezTo>
                    <a:pt x="1582" y="0"/>
                    <a:pt x="1564" y="7"/>
                    <a:pt x="1549" y="22"/>
                  </a:cubicBezTo>
                  <a:cubicBezTo>
                    <a:pt x="817" y="420"/>
                    <a:pt x="64" y="796"/>
                    <a:pt x="64" y="796"/>
                  </a:cubicBezTo>
                  <a:cubicBezTo>
                    <a:pt x="22" y="817"/>
                    <a:pt x="1" y="859"/>
                    <a:pt x="1" y="901"/>
                  </a:cubicBezTo>
                  <a:cubicBezTo>
                    <a:pt x="1" y="943"/>
                    <a:pt x="22" y="964"/>
                    <a:pt x="64" y="985"/>
                  </a:cubicBezTo>
                  <a:cubicBezTo>
                    <a:pt x="85" y="1006"/>
                    <a:pt x="419" y="1131"/>
                    <a:pt x="859" y="1131"/>
                  </a:cubicBezTo>
                  <a:cubicBezTo>
                    <a:pt x="1089" y="1131"/>
                    <a:pt x="1340" y="1089"/>
                    <a:pt x="1591" y="985"/>
                  </a:cubicBezTo>
                  <a:cubicBezTo>
                    <a:pt x="1633" y="964"/>
                    <a:pt x="1654" y="901"/>
                    <a:pt x="1633" y="838"/>
                  </a:cubicBezTo>
                  <a:cubicBezTo>
                    <a:pt x="1618" y="809"/>
                    <a:pt x="1582" y="779"/>
                    <a:pt x="1548" y="779"/>
                  </a:cubicBezTo>
                  <a:cubicBezTo>
                    <a:pt x="1534" y="779"/>
                    <a:pt x="1520" y="784"/>
                    <a:pt x="1507" y="796"/>
                  </a:cubicBezTo>
                  <a:cubicBezTo>
                    <a:pt x="1286" y="874"/>
                    <a:pt x="1065" y="899"/>
                    <a:pt x="865" y="899"/>
                  </a:cubicBezTo>
                  <a:cubicBezTo>
                    <a:pt x="687" y="899"/>
                    <a:pt x="527" y="879"/>
                    <a:pt x="398" y="859"/>
                  </a:cubicBezTo>
                  <a:cubicBezTo>
                    <a:pt x="691" y="713"/>
                    <a:pt x="1173" y="462"/>
                    <a:pt x="1654" y="211"/>
                  </a:cubicBezTo>
                  <a:cubicBezTo>
                    <a:pt x="1696" y="169"/>
                    <a:pt x="1717" y="106"/>
                    <a:pt x="1696" y="64"/>
                  </a:cubicBezTo>
                  <a:cubicBezTo>
                    <a:pt x="1669" y="24"/>
                    <a:pt x="1633" y="0"/>
                    <a:pt x="1600"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7"/>
            <p:cNvSpPr/>
            <p:nvPr/>
          </p:nvSpPr>
          <p:spPr>
            <a:xfrm rot="-9236964">
              <a:off x="100019" y="2603109"/>
              <a:ext cx="38911" cy="41291"/>
            </a:xfrm>
            <a:custGeom>
              <a:avLst/>
              <a:gdLst/>
              <a:ahLst/>
              <a:cxnLst/>
              <a:rect l="l" t="t" r="r" b="b"/>
              <a:pathLst>
                <a:path w="1717" h="1822" extrusionOk="0">
                  <a:moveTo>
                    <a:pt x="113" y="0"/>
                  </a:moveTo>
                  <a:cubicBezTo>
                    <a:pt x="75" y="0"/>
                    <a:pt x="35" y="23"/>
                    <a:pt x="22" y="64"/>
                  </a:cubicBezTo>
                  <a:cubicBezTo>
                    <a:pt x="1" y="106"/>
                    <a:pt x="22" y="169"/>
                    <a:pt x="64" y="210"/>
                  </a:cubicBezTo>
                  <a:cubicBezTo>
                    <a:pt x="84" y="210"/>
                    <a:pt x="1382" y="922"/>
                    <a:pt x="1486" y="1738"/>
                  </a:cubicBezTo>
                  <a:cubicBezTo>
                    <a:pt x="1507" y="1780"/>
                    <a:pt x="1549" y="1822"/>
                    <a:pt x="1591" y="1822"/>
                  </a:cubicBezTo>
                  <a:lnTo>
                    <a:pt x="1612" y="1822"/>
                  </a:lnTo>
                  <a:cubicBezTo>
                    <a:pt x="1675" y="1822"/>
                    <a:pt x="1717" y="1759"/>
                    <a:pt x="1717" y="1696"/>
                  </a:cubicBezTo>
                  <a:cubicBezTo>
                    <a:pt x="1570" y="796"/>
                    <a:pt x="231" y="43"/>
                    <a:pt x="168" y="22"/>
                  </a:cubicBezTo>
                  <a:cubicBezTo>
                    <a:pt x="153" y="7"/>
                    <a:pt x="133" y="0"/>
                    <a:pt x="11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7"/>
            <p:cNvSpPr/>
            <p:nvPr/>
          </p:nvSpPr>
          <p:spPr>
            <a:xfrm rot="-9236964">
              <a:off x="72641" y="2578621"/>
              <a:ext cx="28962" cy="46616"/>
            </a:xfrm>
            <a:custGeom>
              <a:avLst/>
              <a:gdLst/>
              <a:ahLst/>
              <a:cxnLst/>
              <a:rect l="l" t="t" r="r" b="b"/>
              <a:pathLst>
                <a:path w="1278" h="2057" extrusionOk="0">
                  <a:moveTo>
                    <a:pt x="223" y="0"/>
                  </a:moveTo>
                  <a:cubicBezTo>
                    <a:pt x="212" y="0"/>
                    <a:pt x="201" y="2"/>
                    <a:pt x="189" y="6"/>
                  </a:cubicBezTo>
                  <a:cubicBezTo>
                    <a:pt x="147" y="6"/>
                    <a:pt x="105" y="69"/>
                    <a:pt x="126" y="131"/>
                  </a:cubicBezTo>
                  <a:cubicBezTo>
                    <a:pt x="294" y="906"/>
                    <a:pt x="22" y="1910"/>
                    <a:pt x="22" y="1910"/>
                  </a:cubicBezTo>
                  <a:cubicBezTo>
                    <a:pt x="1" y="1973"/>
                    <a:pt x="22" y="2014"/>
                    <a:pt x="64" y="2035"/>
                  </a:cubicBezTo>
                  <a:cubicBezTo>
                    <a:pt x="84" y="2056"/>
                    <a:pt x="105" y="2056"/>
                    <a:pt x="126" y="2056"/>
                  </a:cubicBezTo>
                  <a:cubicBezTo>
                    <a:pt x="147" y="2056"/>
                    <a:pt x="168" y="2056"/>
                    <a:pt x="189" y="2035"/>
                  </a:cubicBezTo>
                  <a:cubicBezTo>
                    <a:pt x="691" y="1533"/>
                    <a:pt x="1235" y="445"/>
                    <a:pt x="1256" y="403"/>
                  </a:cubicBezTo>
                  <a:cubicBezTo>
                    <a:pt x="1277" y="362"/>
                    <a:pt x="1256" y="299"/>
                    <a:pt x="1214" y="257"/>
                  </a:cubicBezTo>
                  <a:cubicBezTo>
                    <a:pt x="1199" y="252"/>
                    <a:pt x="1183" y="249"/>
                    <a:pt x="1168" y="249"/>
                  </a:cubicBezTo>
                  <a:cubicBezTo>
                    <a:pt x="1123" y="249"/>
                    <a:pt x="1084" y="273"/>
                    <a:pt x="1068" y="320"/>
                  </a:cubicBezTo>
                  <a:cubicBezTo>
                    <a:pt x="1068" y="320"/>
                    <a:pt x="712" y="1031"/>
                    <a:pt x="315" y="1533"/>
                  </a:cubicBezTo>
                  <a:cubicBezTo>
                    <a:pt x="398" y="1157"/>
                    <a:pt x="440" y="592"/>
                    <a:pt x="336" y="69"/>
                  </a:cubicBezTo>
                  <a:cubicBezTo>
                    <a:pt x="318" y="34"/>
                    <a:pt x="273" y="0"/>
                    <a:pt x="22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7"/>
            <p:cNvSpPr/>
            <p:nvPr/>
          </p:nvSpPr>
          <p:spPr>
            <a:xfrm rot="-9236964">
              <a:off x="125626" y="2550699"/>
              <a:ext cx="38911" cy="41313"/>
            </a:xfrm>
            <a:custGeom>
              <a:avLst/>
              <a:gdLst/>
              <a:ahLst/>
              <a:cxnLst/>
              <a:rect l="l" t="t" r="r" b="b"/>
              <a:pathLst>
                <a:path w="1717" h="1823" extrusionOk="0">
                  <a:moveTo>
                    <a:pt x="1586" y="1"/>
                  </a:moveTo>
                  <a:cubicBezTo>
                    <a:pt x="1002" y="1"/>
                    <a:pt x="187" y="1387"/>
                    <a:pt x="22" y="1676"/>
                  </a:cubicBezTo>
                  <a:cubicBezTo>
                    <a:pt x="1" y="1718"/>
                    <a:pt x="22" y="1780"/>
                    <a:pt x="64" y="1822"/>
                  </a:cubicBezTo>
                  <a:lnTo>
                    <a:pt x="126" y="1822"/>
                  </a:lnTo>
                  <a:cubicBezTo>
                    <a:pt x="147" y="1822"/>
                    <a:pt x="189" y="1801"/>
                    <a:pt x="210" y="1780"/>
                  </a:cubicBezTo>
                  <a:cubicBezTo>
                    <a:pt x="545" y="1174"/>
                    <a:pt x="1214" y="232"/>
                    <a:pt x="1570" y="232"/>
                  </a:cubicBezTo>
                  <a:lnTo>
                    <a:pt x="1591" y="232"/>
                  </a:lnTo>
                  <a:cubicBezTo>
                    <a:pt x="1654" y="232"/>
                    <a:pt x="1696" y="190"/>
                    <a:pt x="1717" y="127"/>
                  </a:cubicBezTo>
                  <a:cubicBezTo>
                    <a:pt x="1717" y="65"/>
                    <a:pt x="1675" y="23"/>
                    <a:pt x="1612" y="2"/>
                  </a:cubicBezTo>
                  <a:cubicBezTo>
                    <a:pt x="1603" y="1"/>
                    <a:pt x="1595" y="1"/>
                    <a:pt x="1586"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7"/>
            <p:cNvSpPr/>
            <p:nvPr/>
          </p:nvSpPr>
          <p:spPr>
            <a:xfrm rot="-9236964">
              <a:off x="112060" y="2602212"/>
              <a:ext cx="55500" cy="8476"/>
            </a:xfrm>
            <a:custGeom>
              <a:avLst/>
              <a:gdLst/>
              <a:ahLst/>
              <a:cxnLst/>
              <a:rect l="l" t="t" r="r" b="b"/>
              <a:pathLst>
                <a:path w="2449" h="374" extrusionOk="0">
                  <a:moveTo>
                    <a:pt x="1507" y="0"/>
                  </a:moveTo>
                  <a:cubicBezTo>
                    <a:pt x="806" y="0"/>
                    <a:pt x="135" y="149"/>
                    <a:pt x="105" y="164"/>
                  </a:cubicBezTo>
                  <a:cubicBezTo>
                    <a:pt x="43" y="185"/>
                    <a:pt x="1" y="227"/>
                    <a:pt x="22" y="290"/>
                  </a:cubicBezTo>
                  <a:cubicBezTo>
                    <a:pt x="22" y="331"/>
                    <a:pt x="85" y="373"/>
                    <a:pt x="126" y="373"/>
                  </a:cubicBezTo>
                  <a:lnTo>
                    <a:pt x="147" y="373"/>
                  </a:lnTo>
                  <a:cubicBezTo>
                    <a:pt x="162" y="373"/>
                    <a:pt x="828" y="213"/>
                    <a:pt x="1513" y="213"/>
                  </a:cubicBezTo>
                  <a:cubicBezTo>
                    <a:pt x="1787" y="213"/>
                    <a:pt x="2063" y="239"/>
                    <a:pt x="2302" y="311"/>
                  </a:cubicBezTo>
                  <a:cubicBezTo>
                    <a:pt x="2365" y="311"/>
                    <a:pt x="2428" y="290"/>
                    <a:pt x="2428" y="227"/>
                  </a:cubicBezTo>
                  <a:cubicBezTo>
                    <a:pt x="2449" y="164"/>
                    <a:pt x="2428" y="101"/>
                    <a:pt x="2365" y="101"/>
                  </a:cubicBezTo>
                  <a:cubicBezTo>
                    <a:pt x="2104" y="27"/>
                    <a:pt x="1803" y="0"/>
                    <a:pt x="1507"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7"/>
            <p:cNvSpPr/>
            <p:nvPr/>
          </p:nvSpPr>
          <p:spPr>
            <a:xfrm rot="-9236964">
              <a:off x="110170" y="2578344"/>
              <a:ext cx="49336" cy="21439"/>
            </a:xfrm>
            <a:custGeom>
              <a:avLst/>
              <a:gdLst/>
              <a:ahLst/>
              <a:cxnLst/>
              <a:rect l="l" t="t" r="r" b="b"/>
              <a:pathLst>
                <a:path w="2177" h="946" extrusionOk="0">
                  <a:moveTo>
                    <a:pt x="1911" y="0"/>
                  </a:moveTo>
                  <a:cubicBezTo>
                    <a:pt x="1372" y="0"/>
                    <a:pt x="223" y="561"/>
                    <a:pt x="42" y="778"/>
                  </a:cubicBezTo>
                  <a:cubicBezTo>
                    <a:pt x="0" y="820"/>
                    <a:pt x="0" y="882"/>
                    <a:pt x="63" y="924"/>
                  </a:cubicBezTo>
                  <a:cubicBezTo>
                    <a:pt x="84" y="945"/>
                    <a:pt x="105" y="945"/>
                    <a:pt x="126" y="945"/>
                  </a:cubicBezTo>
                  <a:cubicBezTo>
                    <a:pt x="147" y="945"/>
                    <a:pt x="189" y="945"/>
                    <a:pt x="210" y="924"/>
                  </a:cubicBezTo>
                  <a:cubicBezTo>
                    <a:pt x="381" y="734"/>
                    <a:pt x="1534" y="217"/>
                    <a:pt x="1902" y="217"/>
                  </a:cubicBezTo>
                  <a:cubicBezTo>
                    <a:pt x="1940" y="217"/>
                    <a:pt x="1969" y="222"/>
                    <a:pt x="1988" y="234"/>
                  </a:cubicBezTo>
                  <a:cubicBezTo>
                    <a:pt x="2011" y="241"/>
                    <a:pt x="2034" y="246"/>
                    <a:pt x="2055" y="246"/>
                  </a:cubicBezTo>
                  <a:cubicBezTo>
                    <a:pt x="2091" y="246"/>
                    <a:pt x="2121" y="232"/>
                    <a:pt x="2135" y="192"/>
                  </a:cubicBezTo>
                  <a:cubicBezTo>
                    <a:pt x="2176" y="150"/>
                    <a:pt x="2156" y="66"/>
                    <a:pt x="2114" y="45"/>
                  </a:cubicBezTo>
                  <a:cubicBezTo>
                    <a:pt x="2065" y="14"/>
                    <a:pt x="1996" y="0"/>
                    <a:pt x="191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7"/>
            <p:cNvSpPr/>
            <p:nvPr/>
          </p:nvSpPr>
          <p:spPr>
            <a:xfrm rot="-9236964">
              <a:off x="117676" y="2539883"/>
              <a:ext cx="28464" cy="47750"/>
            </a:xfrm>
            <a:custGeom>
              <a:avLst/>
              <a:gdLst/>
              <a:ahLst/>
              <a:cxnLst/>
              <a:rect l="l" t="t" r="r" b="b"/>
              <a:pathLst>
                <a:path w="1256" h="2107" extrusionOk="0">
                  <a:moveTo>
                    <a:pt x="924" y="0"/>
                  </a:moveTo>
                  <a:cubicBezTo>
                    <a:pt x="894" y="0"/>
                    <a:pt x="862" y="11"/>
                    <a:pt x="837" y="35"/>
                  </a:cubicBezTo>
                  <a:cubicBezTo>
                    <a:pt x="796" y="56"/>
                    <a:pt x="0" y="872"/>
                    <a:pt x="126" y="1646"/>
                  </a:cubicBezTo>
                  <a:cubicBezTo>
                    <a:pt x="126" y="1698"/>
                    <a:pt x="169" y="1735"/>
                    <a:pt x="207" y="1735"/>
                  </a:cubicBezTo>
                  <a:cubicBezTo>
                    <a:pt x="215" y="1735"/>
                    <a:pt x="223" y="1734"/>
                    <a:pt x="231" y="1730"/>
                  </a:cubicBezTo>
                  <a:cubicBezTo>
                    <a:pt x="293" y="1730"/>
                    <a:pt x="335" y="1667"/>
                    <a:pt x="335" y="1625"/>
                  </a:cubicBezTo>
                  <a:cubicBezTo>
                    <a:pt x="272" y="1270"/>
                    <a:pt x="461" y="893"/>
                    <a:pt x="649" y="621"/>
                  </a:cubicBezTo>
                  <a:lnTo>
                    <a:pt x="649" y="621"/>
                  </a:lnTo>
                  <a:cubicBezTo>
                    <a:pt x="586" y="998"/>
                    <a:pt x="628" y="1542"/>
                    <a:pt x="1068" y="2065"/>
                  </a:cubicBezTo>
                  <a:cubicBezTo>
                    <a:pt x="1089" y="2086"/>
                    <a:pt x="1109" y="2107"/>
                    <a:pt x="1151" y="2107"/>
                  </a:cubicBezTo>
                  <a:cubicBezTo>
                    <a:pt x="1172" y="2107"/>
                    <a:pt x="1193" y="2086"/>
                    <a:pt x="1214" y="2086"/>
                  </a:cubicBezTo>
                  <a:cubicBezTo>
                    <a:pt x="1256" y="2044"/>
                    <a:pt x="1256" y="1981"/>
                    <a:pt x="1235" y="1918"/>
                  </a:cubicBezTo>
                  <a:cubicBezTo>
                    <a:pt x="524" y="1060"/>
                    <a:pt x="984" y="202"/>
                    <a:pt x="1005" y="161"/>
                  </a:cubicBezTo>
                  <a:cubicBezTo>
                    <a:pt x="1026" y="119"/>
                    <a:pt x="1026" y="56"/>
                    <a:pt x="984" y="14"/>
                  </a:cubicBezTo>
                  <a:cubicBezTo>
                    <a:pt x="967" y="6"/>
                    <a:pt x="946" y="0"/>
                    <a:pt x="92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7"/>
            <p:cNvSpPr/>
            <p:nvPr/>
          </p:nvSpPr>
          <p:spPr>
            <a:xfrm rot="-9236964">
              <a:off x="106706" y="2595163"/>
              <a:ext cx="33223" cy="26334"/>
            </a:xfrm>
            <a:custGeom>
              <a:avLst/>
              <a:gdLst/>
              <a:ahLst/>
              <a:cxnLst/>
              <a:rect l="l" t="t" r="r" b="b"/>
              <a:pathLst>
                <a:path w="1466" h="1162" extrusionOk="0">
                  <a:moveTo>
                    <a:pt x="126" y="0"/>
                  </a:moveTo>
                  <a:cubicBezTo>
                    <a:pt x="95" y="0"/>
                    <a:pt x="64" y="11"/>
                    <a:pt x="43" y="31"/>
                  </a:cubicBezTo>
                  <a:cubicBezTo>
                    <a:pt x="1" y="73"/>
                    <a:pt x="1" y="136"/>
                    <a:pt x="43" y="178"/>
                  </a:cubicBezTo>
                  <a:cubicBezTo>
                    <a:pt x="126" y="283"/>
                    <a:pt x="921" y="1161"/>
                    <a:pt x="1361" y="1161"/>
                  </a:cubicBezTo>
                  <a:cubicBezTo>
                    <a:pt x="1424" y="1161"/>
                    <a:pt x="1465" y="1119"/>
                    <a:pt x="1465" y="1057"/>
                  </a:cubicBezTo>
                  <a:cubicBezTo>
                    <a:pt x="1465" y="994"/>
                    <a:pt x="1424" y="952"/>
                    <a:pt x="1361" y="952"/>
                  </a:cubicBezTo>
                  <a:cubicBezTo>
                    <a:pt x="1089" y="952"/>
                    <a:pt x="503" y="387"/>
                    <a:pt x="210" y="31"/>
                  </a:cubicBezTo>
                  <a:cubicBezTo>
                    <a:pt x="189" y="11"/>
                    <a:pt x="158" y="0"/>
                    <a:pt x="12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7"/>
            <p:cNvSpPr/>
            <p:nvPr/>
          </p:nvSpPr>
          <p:spPr>
            <a:xfrm rot="-9236964">
              <a:off x="96260" y="2592401"/>
              <a:ext cx="17087" cy="53642"/>
            </a:xfrm>
            <a:custGeom>
              <a:avLst/>
              <a:gdLst/>
              <a:ahLst/>
              <a:cxnLst/>
              <a:rect l="l" t="t" r="r" b="b"/>
              <a:pathLst>
                <a:path w="754" h="2367" extrusionOk="0">
                  <a:moveTo>
                    <a:pt x="128" y="1"/>
                  </a:moveTo>
                  <a:cubicBezTo>
                    <a:pt x="108" y="1"/>
                    <a:pt x="86" y="8"/>
                    <a:pt x="63" y="23"/>
                  </a:cubicBezTo>
                  <a:cubicBezTo>
                    <a:pt x="21" y="43"/>
                    <a:pt x="1" y="106"/>
                    <a:pt x="21" y="169"/>
                  </a:cubicBezTo>
                  <a:cubicBezTo>
                    <a:pt x="42" y="169"/>
                    <a:pt x="545" y="1048"/>
                    <a:pt x="503" y="2261"/>
                  </a:cubicBezTo>
                  <a:cubicBezTo>
                    <a:pt x="503" y="2324"/>
                    <a:pt x="545" y="2366"/>
                    <a:pt x="607" y="2366"/>
                  </a:cubicBezTo>
                  <a:cubicBezTo>
                    <a:pt x="670" y="2366"/>
                    <a:pt x="712" y="2324"/>
                    <a:pt x="712" y="2261"/>
                  </a:cubicBezTo>
                  <a:cubicBezTo>
                    <a:pt x="754" y="985"/>
                    <a:pt x="231" y="85"/>
                    <a:pt x="210" y="64"/>
                  </a:cubicBezTo>
                  <a:cubicBezTo>
                    <a:pt x="196" y="24"/>
                    <a:pt x="165" y="1"/>
                    <a:pt x="128"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7"/>
            <p:cNvSpPr/>
            <p:nvPr/>
          </p:nvSpPr>
          <p:spPr>
            <a:xfrm rot="-9236964">
              <a:off x="38639" y="2597249"/>
              <a:ext cx="10923" cy="10447"/>
            </a:xfrm>
            <a:custGeom>
              <a:avLst/>
              <a:gdLst/>
              <a:ahLst/>
              <a:cxnLst/>
              <a:rect l="l" t="t" r="r" b="b"/>
              <a:pathLst>
                <a:path w="482" h="461" extrusionOk="0">
                  <a:moveTo>
                    <a:pt x="230" y="0"/>
                  </a:moveTo>
                  <a:cubicBezTo>
                    <a:pt x="105" y="0"/>
                    <a:pt x="0" y="105"/>
                    <a:pt x="0" y="230"/>
                  </a:cubicBezTo>
                  <a:cubicBezTo>
                    <a:pt x="0" y="356"/>
                    <a:pt x="105" y="460"/>
                    <a:pt x="230" y="460"/>
                  </a:cubicBezTo>
                  <a:cubicBezTo>
                    <a:pt x="377" y="460"/>
                    <a:pt x="481" y="356"/>
                    <a:pt x="481" y="230"/>
                  </a:cubicBezTo>
                  <a:cubicBezTo>
                    <a:pt x="481" y="105"/>
                    <a:pt x="377" y="0"/>
                    <a:pt x="230"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7"/>
            <p:cNvSpPr/>
            <p:nvPr/>
          </p:nvSpPr>
          <p:spPr>
            <a:xfrm rot="-9236964">
              <a:off x="66859" y="2561796"/>
              <a:ext cx="8544" cy="8566"/>
            </a:xfrm>
            <a:custGeom>
              <a:avLst/>
              <a:gdLst/>
              <a:ahLst/>
              <a:cxnLst/>
              <a:rect l="l" t="t" r="r" b="b"/>
              <a:pathLst>
                <a:path w="377"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7"/>
            <p:cNvSpPr/>
            <p:nvPr/>
          </p:nvSpPr>
          <p:spPr>
            <a:xfrm rot="-9236964">
              <a:off x="57237" y="2577152"/>
              <a:ext cx="8566" cy="8566"/>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7"/>
            <p:cNvSpPr/>
            <p:nvPr/>
          </p:nvSpPr>
          <p:spPr>
            <a:xfrm rot="-9236964">
              <a:off x="64504" y="2606576"/>
              <a:ext cx="8544" cy="8544"/>
            </a:xfrm>
            <a:custGeom>
              <a:avLst/>
              <a:gdLst/>
              <a:ahLst/>
              <a:cxnLst/>
              <a:rect l="l" t="t" r="r" b="b"/>
              <a:pathLst>
                <a:path w="377" h="377" extrusionOk="0">
                  <a:moveTo>
                    <a:pt x="188" y="0"/>
                  </a:moveTo>
                  <a:cubicBezTo>
                    <a:pt x="84" y="0"/>
                    <a:pt x="0" y="84"/>
                    <a:pt x="0" y="189"/>
                  </a:cubicBezTo>
                  <a:cubicBezTo>
                    <a:pt x="0" y="293"/>
                    <a:pt x="84" y="377"/>
                    <a:pt x="188" y="377"/>
                  </a:cubicBezTo>
                  <a:cubicBezTo>
                    <a:pt x="293" y="377"/>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7"/>
            <p:cNvSpPr/>
            <p:nvPr/>
          </p:nvSpPr>
          <p:spPr>
            <a:xfrm rot="-9236964">
              <a:off x="95350" y="2640649"/>
              <a:ext cx="8566" cy="8544"/>
            </a:xfrm>
            <a:custGeom>
              <a:avLst/>
              <a:gdLst/>
              <a:ahLst/>
              <a:cxnLst/>
              <a:rect l="l" t="t" r="r" b="b"/>
              <a:pathLst>
                <a:path w="378" h="377" extrusionOk="0">
                  <a:moveTo>
                    <a:pt x="189" y="0"/>
                  </a:moveTo>
                  <a:cubicBezTo>
                    <a:pt x="85" y="0"/>
                    <a:pt x="1" y="84"/>
                    <a:pt x="1" y="188"/>
                  </a:cubicBezTo>
                  <a:cubicBezTo>
                    <a:pt x="1" y="293"/>
                    <a:pt x="85" y="377"/>
                    <a:pt x="189" y="377"/>
                  </a:cubicBezTo>
                  <a:cubicBezTo>
                    <a:pt x="294" y="377"/>
                    <a:pt x="378" y="293"/>
                    <a:pt x="378" y="188"/>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7"/>
            <p:cNvSpPr/>
            <p:nvPr/>
          </p:nvSpPr>
          <p:spPr>
            <a:xfrm rot="-9236964">
              <a:off x="82343" y="2622133"/>
              <a:ext cx="8566" cy="8068"/>
            </a:xfrm>
            <a:custGeom>
              <a:avLst/>
              <a:gdLst/>
              <a:ahLst/>
              <a:cxnLst/>
              <a:rect l="l" t="t" r="r" b="b"/>
              <a:pathLst>
                <a:path w="378" h="356" extrusionOk="0">
                  <a:moveTo>
                    <a:pt x="189" y="0"/>
                  </a:moveTo>
                  <a:cubicBezTo>
                    <a:pt x="84" y="0"/>
                    <a:pt x="1" y="84"/>
                    <a:pt x="1" y="189"/>
                  </a:cubicBezTo>
                  <a:cubicBezTo>
                    <a:pt x="1" y="272"/>
                    <a:pt x="84" y="356"/>
                    <a:pt x="189" y="356"/>
                  </a:cubicBezTo>
                  <a:cubicBezTo>
                    <a:pt x="294" y="356"/>
                    <a:pt x="377" y="272"/>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7"/>
            <p:cNvSpPr/>
            <p:nvPr/>
          </p:nvSpPr>
          <p:spPr>
            <a:xfrm rot="-9236964">
              <a:off x="122984" y="2644524"/>
              <a:ext cx="8068" cy="8566"/>
            </a:xfrm>
            <a:custGeom>
              <a:avLst/>
              <a:gdLst/>
              <a:ahLst/>
              <a:cxnLst/>
              <a:rect l="l" t="t" r="r" b="b"/>
              <a:pathLst>
                <a:path w="356" h="378" extrusionOk="0">
                  <a:moveTo>
                    <a:pt x="188" y="1"/>
                  </a:moveTo>
                  <a:cubicBezTo>
                    <a:pt x="84" y="1"/>
                    <a:pt x="0" y="84"/>
                    <a:pt x="0" y="189"/>
                  </a:cubicBezTo>
                  <a:cubicBezTo>
                    <a:pt x="0" y="294"/>
                    <a:pt x="84" y="377"/>
                    <a:pt x="188" y="377"/>
                  </a:cubicBezTo>
                  <a:cubicBezTo>
                    <a:pt x="293" y="377"/>
                    <a:pt x="356" y="294"/>
                    <a:pt x="356" y="189"/>
                  </a:cubicBezTo>
                  <a:cubicBezTo>
                    <a:pt x="356" y="84"/>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7"/>
            <p:cNvSpPr/>
            <p:nvPr/>
          </p:nvSpPr>
          <p:spPr>
            <a:xfrm rot="-9236964">
              <a:off x="126885" y="2621724"/>
              <a:ext cx="8544" cy="8068"/>
            </a:xfrm>
            <a:custGeom>
              <a:avLst/>
              <a:gdLst/>
              <a:ahLst/>
              <a:cxnLst/>
              <a:rect l="l" t="t" r="r" b="b"/>
              <a:pathLst>
                <a:path w="377" h="356" extrusionOk="0">
                  <a:moveTo>
                    <a:pt x="188" y="0"/>
                  </a:moveTo>
                  <a:cubicBezTo>
                    <a:pt x="84" y="0"/>
                    <a:pt x="0" y="84"/>
                    <a:pt x="0" y="167"/>
                  </a:cubicBezTo>
                  <a:cubicBezTo>
                    <a:pt x="0" y="272"/>
                    <a:pt x="84" y="356"/>
                    <a:pt x="188" y="356"/>
                  </a:cubicBezTo>
                  <a:cubicBezTo>
                    <a:pt x="293" y="356"/>
                    <a:pt x="377" y="272"/>
                    <a:pt x="377" y="167"/>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27"/>
            <p:cNvSpPr/>
            <p:nvPr/>
          </p:nvSpPr>
          <p:spPr>
            <a:xfrm rot="-9236964">
              <a:off x="159251" y="2612722"/>
              <a:ext cx="8544" cy="8090"/>
            </a:xfrm>
            <a:custGeom>
              <a:avLst/>
              <a:gdLst/>
              <a:ahLst/>
              <a:cxnLst/>
              <a:rect l="l" t="t" r="r" b="b"/>
              <a:pathLst>
                <a:path w="377" h="357" extrusionOk="0">
                  <a:moveTo>
                    <a:pt x="189" y="0"/>
                  </a:moveTo>
                  <a:cubicBezTo>
                    <a:pt x="84" y="0"/>
                    <a:pt x="0" y="84"/>
                    <a:pt x="0" y="189"/>
                  </a:cubicBezTo>
                  <a:cubicBezTo>
                    <a:pt x="0" y="293"/>
                    <a:pt x="84" y="356"/>
                    <a:pt x="189" y="356"/>
                  </a:cubicBezTo>
                  <a:cubicBezTo>
                    <a:pt x="293" y="356"/>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27"/>
            <p:cNvSpPr/>
            <p:nvPr/>
          </p:nvSpPr>
          <p:spPr>
            <a:xfrm rot="-9236964">
              <a:off x="154558" y="2587757"/>
              <a:ext cx="8566" cy="8068"/>
            </a:xfrm>
            <a:custGeom>
              <a:avLst/>
              <a:gdLst/>
              <a:ahLst/>
              <a:cxnLst/>
              <a:rect l="l" t="t" r="r" b="b"/>
              <a:pathLst>
                <a:path w="378" h="356" extrusionOk="0">
                  <a:moveTo>
                    <a:pt x="189" y="0"/>
                  </a:moveTo>
                  <a:cubicBezTo>
                    <a:pt x="84" y="0"/>
                    <a:pt x="1" y="84"/>
                    <a:pt x="1" y="188"/>
                  </a:cubicBezTo>
                  <a:cubicBezTo>
                    <a:pt x="1" y="272"/>
                    <a:pt x="84" y="356"/>
                    <a:pt x="189" y="356"/>
                  </a:cubicBezTo>
                  <a:cubicBezTo>
                    <a:pt x="294" y="356"/>
                    <a:pt x="377" y="272"/>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7"/>
            <p:cNvSpPr/>
            <p:nvPr/>
          </p:nvSpPr>
          <p:spPr>
            <a:xfrm rot="-9236964">
              <a:off x="73374" y="2530036"/>
              <a:ext cx="8090" cy="8566"/>
            </a:xfrm>
            <a:custGeom>
              <a:avLst/>
              <a:gdLst/>
              <a:ahLst/>
              <a:cxnLst/>
              <a:rect l="l" t="t" r="r" b="b"/>
              <a:pathLst>
                <a:path w="357" h="378" extrusionOk="0">
                  <a:moveTo>
                    <a:pt x="168" y="1"/>
                  </a:moveTo>
                  <a:cubicBezTo>
                    <a:pt x="85" y="1"/>
                    <a:pt x="1" y="84"/>
                    <a:pt x="1" y="189"/>
                  </a:cubicBezTo>
                  <a:cubicBezTo>
                    <a:pt x="1" y="294"/>
                    <a:pt x="85" y="377"/>
                    <a:pt x="168" y="377"/>
                  </a:cubicBezTo>
                  <a:cubicBezTo>
                    <a:pt x="273" y="377"/>
                    <a:pt x="357" y="294"/>
                    <a:pt x="357" y="189"/>
                  </a:cubicBezTo>
                  <a:cubicBezTo>
                    <a:pt x="357" y="84"/>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7"/>
            <p:cNvSpPr/>
            <p:nvPr/>
          </p:nvSpPr>
          <p:spPr>
            <a:xfrm rot="-9236964">
              <a:off x="78735" y="2550697"/>
              <a:ext cx="8544" cy="8068"/>
            </a:xfrm>
            <a:custGeom>
              <a:avLst/>
              <a:gdLst/>
              <a:ahLst/>
              <a:cxnLst/>
              <a:rect l="l" t="t" r="r" b="b"/>
              <a:pathLst>
                <a:path w="377" h="356" extrusionOk="0">
                  <a:moveTo>
                    <a:pt x="188" y="0"/>
                  </a:moveTo>
                  <a:cubicBezTo>
                    <a:pt x="84" y="0"/>
                    <a:pt x="0" y="84"/>
                    <a:pt x="0" y="188"/>
                  </a:cubicBezTo>
                  <a:cubicBezTo>
                    <a:pt x="0" y="272"/>
                    <a:pt x="84" y="356"/>
                    <a:pt x="188" y="356"/>
                  </a:cubicBezTo>
                  <a:cubicBezTo>
                    <a:pt x="293" y="356"/>
                    <a:pt x="377" y="272"/>
                    <a:pt x="377" y="188"/>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7"/>
            <p:cNvSpPr/>
            <p:nvPr/>
          </p:nvSpPr>
          <p:spPr>
            <a:xfrm rot="-9236964">
              <a:off x="141407" y="2552854"/>
              <a:ext cx="8566" cy="8544"/>
            </a:xfrm>
            <a:custGeom>
              <a:avLst/>
              <a:gdLst/>
              <a:ahLst/>
              <a:cxnLst/>
              <a:rect l="l" t="t" r="r" b="b"/>
              <a:pathLst>
                <a:path w="378" h="377" extrusionOk="0">
                  <a:moveTo>
                    <a:pt x="189" y="0"/>
                  </a:moveTo>
                  <a:cubicBezTo>
                    <a:pt x="84" y="0"/>
                    <a:pt x="0" y="84"/>
                    <a:pt x="0" y="188"/>
                  </a:cubicBezTo>
                  <a:cubicBezTo>
                    <a:pt x="0" y="293"/>
                    <a:pt x="84" y="377"/>
                    <a:pt x="189" y="377"/>
                  </a:cubicBezTo>
                  <a:cubicBezTo>
                    <a:pt x="293" y="377"/>
                    <a:pt x="377" y="293"/>
                    <a:pt x="377" y="188"/>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7"/>
            <p:cNvSpPr/>
            <p:nvPr/>
          </p:nvSpPr>
          <p:spPr>
            <a:xfrm rot="-9236964">
              <a:off x="95913" y="2513077"/>
              <a:ext cx="8090" cy="8566"/>
            </a:xfrm>
            <a:custGeom>
              <a:avLst/>
              <a:gdLst/>
              <a:ahLst/>
              <a:cxnLst/>
              <a:rect l="l" t="t" r="r" b="b"/>
              <a:pathLst>
                <a:path w="357" h="378" extrusionOk="0">
                  <a:moveTo>
                    <a:pt x="189" y="1"/>
                  </a:moveTo>
                  <a:cubicBezTo>
                    <a:pt x="85" y="1"/>
                    <a:pt x="1" y="84"/>
                    <a:pt x="1" y="189"/>
                  </a:cubicBezTo>
                  <a:cubicBezTo>
                    <a:pt x="1" y="294"/>
                    <a:pt x="85" y="377"/>
                    <a:pt x="189" y="377"/>
                  </a:cubicBezTo>
                  <a:cubicBezTo>
                    <a:pt x="273" y="377"/>
                    <a:pt x="357" y="294"/>
                    <a:pt x="357" y="189"/>
                  </a:cubicBezTo>
                  <a:cubicBezTo>
                    <a:pt x="357" y="84"/>
                    <a:pt x="27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7"/>
            <p:cNvSpPr/>
            <p:nvPr/>
          </p:nvSpPr>
          <p:spPr>
            <a:xfrm rot="-9236964">
              <a:off x="127302" y="2536331"/>
              <a:ext cx="8068" cy="8566"/>
            </a:xfrm>
            <a:custGeom>
              <a:avLst/>
              <a:gdLst/>
              <a:ahLst/>
              <a:cxnLst/>
              <a:rect l="l" t="t" r="r" b="b"/>
              <a:pathLst>
                <a:path w="356" h="378" extrusionOk="0">
                  <a:moveTo>
                    <a:pt x="188" y="1"/>
                  </a:moveTo>
                  <a:cubicBezTo>
                    <a:pt x="84" y="1"/>
                    <a:pt x="0" y="84"/>
                    <a:pt x="0" y="189"/>
                  </a:cubicBezTo>
                  <a:cubicBezTo>
                    <a:pt x="0" y="294"/>
                    <a:pt x="84" y="377"/>
                    <a:pt x="188" y="377"/>
                  </a:cubicBezTo>
                  <a:cubicBezTo>
                    <a:pt x="272" y="377"/>
                    <a:pt x="356" y="294"/>
                    <a:pt x="356" y="189"/>
                  </a:cubicBezTo>
                  <a:cubicBezTo>
                    <a:pt x="356" y="84"/>
                    <a:pt x="272"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7"/>
            <p:cNvSpPr/>
            <p:nvPr/>
          </p:nvSpPr>
          <p:spPr>
            <a:xfrm rot="-9236964">
              <a:off x="162890" y="2558587"/>
              <a:ext cx="8566" cy="8566"/>
            </a:xfrm>
            <a:custGeom>
              <a:avLst/>
              <a:gdLst/>
              <a:ahLst/>
              <a:cxnLst/>
              <a:rect l="l" t="t" r="r" b="b"/>
              <a:pathLst>
                <a:path w="378" h="378" extrusionOk="0">
                  <a:moveTo>
                    <a:pt x="189" y="0"/>
                  </a:moveTo>
                  <a:cubicBezTo>
                    <a:pt x="85" y="0"/>
                    <a:pt x="1" y="84"/>
                    <a:pt x="1" y="189"/>
                  </a:cubicBezTo>
                  <a:cubicBezTo>
                    <a:pt x="1" y="293"/>
                    <a:pt x="85" y="377"/>
                    <a:pt x="189" y="377"/>
                  </a:cubicBezTo>
                  <a:cubicBezTo>
                    <a:pt x="294" y="377"/>
                    <a:pt x="378" y="293"/>
                    <a:pt x="378" y="189"/>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7"/>
            <p:cNvSpPr/>
            <p:nvPr/>
          </p:nvSpPr>
          <p:spPr>
            <a:xfrm rot="-9236964">
              <a:off x="92842" y="2565656"/>
              <a:ext cx="42220" cy="42696"/>
            </a:xfrm>
            <a:custGeom>
              <a:avLst/>
              <a:gdLst/>
              <a:ahLst/>
              <a:cxnLst/>
              <a:rect l="l" t="t" r="r" b="b"/>
              <a:pathLst>
                <a:path w="1863" h="1884" extrusionOk="0">
                  <a:moveTo>
                    <a:pt x="921" y="0"/>
                  </a:moveTo>
                  <a:cubicBezTo>
                    <a:pt x="419" y="0"/>
                    <a:pt x="1" y="419"/>
                    <a:pt x="1" y="942"/>
                  </a:cubicBezTo>
                  <a:cubicBezTo>
                    <a:pt x="1" y="1465"/>
                    <a:pt x="419" y="1884"/>
                    <a:pt x="921" y="1884"/>
                  </a:cubicBezTo>
                  <a:cubicBezTo>
                    <a:pt x="1444" y="1884"/>
                    <a:pt x="1863" y="1465"/>
                    <a:pt x="1863" y="942"/>
                  </a:cubicBezTo>
                  <a:cubicBezTo>
                    <a:pt x="1863" y="419"/>
                    <a:pt x="1444" y="0"/>
                    <a:pt x="92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7"/>
            <p:cNvSpPr/>
            <p:nvPr/>
          </p:nvSpPr>
          <p:spPr>
            <a:xfrm rot="-9236964">
              <a:off x="-61187" y="925591"/>
              <a:ext cx="338598" cy="326111"/>
            </a:xfrm>
            <a:custGeom>
              <a:avLst/>
              <a:gdLst/>
              <a:ahLst/>
              <a:cxnLst/>
              <a:rect l="l" t="t" r="r" b="b"/>
              <a:pathLst>
                <a:path w="14941" h="14390" extrusionOk="0">
                  <a:moveTo>
                    <a:pt x="8591" y="0"/>
                  </a:moveTo>
                  <a:cubicBezTo>
                    <a:pt x="7495" y="0"/>
                    <a:pt x="6378" y="492"/>
                    <a:pt x="5587" y="1429"/>
                  </a:cubicBezTo>
                  <a:cubicBezTo>
                    <a:pt x="5566" y="1470"/>
                    <a:pt x="5525" y="1512"/>
                    <a:pt x="5504" y="1554"/>
                  </a:cubicBezTo>
                  <a:cubicBezTo>
                    <a:pt x="4985" y="1320"/>
                    <a:pt x="4433" y="1204"/>
                    <a:pt x="3890" y="1204"/>
                  </a:cubicBezTo>
                  <a:cubicBezTo>
                    <a:pt x="2877" y="1204"/>
                    <a:pt x="1895" y="1609"/>
                    <a:pt x="1214" y="2412"/>
                  </a:cubicBezTo>
                  <a:cubicBezTo>
                    <a:pt x="1" y="3856"/>
                    <a:pt x="210" y="6053"/>
                    <a:pt x="1654" y="7455"/>
                  </a:cubicBezTo>
                  <a:cubicBezTo>
                    <a:pt x="775" y="8584"/>
                    <a:pt x="587" y="10112"/>
                    <a:pt x="1298" y="11367"/>
                  </a:cubicBezTo>
                  <a:cubicBezTo>
                    <a:pt x="1923" y="12508"/>
                    <a:pt x="3132" y="13136"/>
                    <a:pt x="4419" y="13136"/>
                  </a:cubicBezTo>
                  <a:cubicBezTo>
                    <a:pt x="4855" y="13136"/>
                    <a:pt x="5300" y="13064"/>
                    <a:pt x="5734" y="12916"/>
                  </a:cubicBezTo>
                  <a:cubicBezTo>
                    <a:pt x="6491" y="13863"/>
                    <a:pt x="7598" y="14390"/>
                    <a:pt x="8699" y="14390"/>
                  </a:cubicBezTo>
                  <a:cubicBezTo>
                    <a:pt x="9301" y="14390"/>
                    <a:pt x="9902" y="14232"/>
                    <a:pt x="10442" y="13899"/>
                  </a:cubicBezTo>
                  <a:cubicBezTo>
                    <a:pt x="11425" y="13313"/>
                    <a:pt x="12011" y="12288"/>
                    <a:pt x="12095" y="11179"/>
                  </a:cubicBezTo>
                  <a:cubicBezTo>
                    <a:pt x="13873" y="10509"/>
                    <a:pt x="14940" y="8710"/>
                    <a:pt x="14501" y="6932"/>
                  </a:cubicBezTo>
                  <a:cubicBezTo>
                    <a:pt x="14187" y="5655"/>
                    <a:pt x="13162" y="4714"/>
                    <a:pt x="11906" y="4400"/>
                  </a:cubicBezTo>
                  <a:cubicBezTo>
                    <a:pt x="12241" y="3082"/>
                    <a:pt x="11843" y="1659"/>
                    <a:pt x="10797" y="780"/>
                  </a:cubicBezTo>
                  <a:cubicBezTo>
                    <a:pt x="10158" y="255"/>
                    <a:pt x="9380" y="0"/>
                    <a:pt x="8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7"/>
            <p:cNvSpPr/>
            <p:nvPr/>
          </p:nvSpPr>
          <p:spPr>
            <a:xfrm rot="-9236964">
              <a:off x="-1191848" y="1506533"/>
              <a:ext cx="101505" cy="142523"/>
            </a:xfrm>
            <a:custGeom>
              <a:avLst/>
              <a:gdLst/>
              <a:ahLst/>
              <a:cxnLst/>
              <a:rect l="l" t="t" r="r" b="b"/>
              <a:pathLst>
                <a:path w="4479" h="6289" extrusionOk="0">
                  <a:moveTo>
                    <a:pt x="2487" y="0"/>
                  </a:moveTo>
                  <a:cubicBezTo>
                    <a:pt x="1347" y="0"/>
                    <a:pt x="269" y="1987"/>
                    <a:pt x="126" y="3436"/>
                  </a:cubicBezTo>
                  <a:cubicBezTo>
                    <a:pt x="0" y="4900"/>
                    <a:pt x="837" y="6177"/>
                    <a:pt x="2009" y="6281"/>
                  </a:cubicBezTo>
                  <a:cubicBezTo>
                    <a:pt x="2059" y="6286"/>
                    <a:pt x="2110" y="6288"/>
                    <a:pt x="2160" y="6288"/>
                  </a:cubicBezTo>
                  <a:cubicBezTo>
                    <a:pt x="3251" y="6288"/>
                    <a:pt x="4232" y="5213"/>
                    <a:pt x="4352" y="3812"/>
                  </a:cubicBezTo>
                  <a:cubicBezTo>
                    <a:pt x="4478" y="2348"/>
                    <a:pt x="3725" y="109"/>
                    <a:pt x="2574" y="4"/>
                  </a:cubicBezTo>
                  <a:cubicBezTo>
                    <a:pt x="2545" y="2"/>
                    <a:pt x="2516" y="0"/>
                    <a:pt x="2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7"/>
            <p:cNvSpPr/>
            <p:nvPr/>
          </p:nvSpPr>
          <p:spPr>
            <a:xfrm rot="-9236964">
              <a:off x="-1172669" y="1476889"/>
              <a:ext cx="116507" cy="108099"/>
            </a:xfrm>
            <a:custGeom>
              <a:avLst/>
              <a:gdLst/>
              <a:ahLst/>
              <a:cxnLst/>
              <a:rect l="l" t="t" r="r" b="b"/>
              <a:pathLst>
                <a:path w="5141" h="4770" extrusionOk="0">
                  <a:moveTo>
                    <a:pt x="863" y="1"/>
                  </a:moveTo>
                  <a:cubicBezTo>
                    <a:pt x="506" y="1"/>
                    <a:pt x="268" y="468"/>
                    <a:pt x="126" y="2143"/>
                  </a:cubicBezTo>
                  <a:cubicBezTo>
                    <a:pt x="0" y="3461"/>
                    <a:pt x="858" y="4612"/>
                    <a:pt x="2344" y="4758"/>
                  </a:cubicBezTo>
                  <a:cubicBezTo>
                    <a:pt x="2428" y="4766"/>
                    <a:pt x="2511" y="4769"/>
                    <a:pt x="2593" y="4769"/>
                  </a:cubicBezTo>
                  <a:cubicBezTo>
                    <a:pt x="3928" y="4769"/>
                    <a:pt x="4881" y="3824"/>
                    <a:pt x="4980" y="2582"/>
                  </a:cubicBezTo>
                  <a:cubicBezTo>
                    <a:pt x="5141" y="848"/>
                    <a:pt x="4929" y="445"/>
                    <a:pt x="4485" y="445"/>
                  </a:cubicBezTo>
                  <a:cubicBezTo>
                    <a:pt x="4098" y="445"/>
                    <a:pt x="3536" y="750"/>
                    <a:pt x="2890" y="750"/>
                  </a:cubicBezTo>
                  <a:cubicBezTo>
                    <a:pt x="2827" y="750"/>
                    <a:pt x="2764" y="747"/>
                    <a:pt x="2699" y="741"/>
                  </a:cubicBezTo>
                  <a:cubicBezTo>
                    <a:pt x="1889" y="673"/>
                    <a:pt x="1291" y="1"/>
                    <a:pt x="863" y="1"/>
                  </a:cubicBezTo>
                  <a:close/>
                </a:path>
              </a:pathLst>
            </a:custGeom>
            <a:solidFill>
              <a:srgbClr val="5E46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7"/>
            <p:cNvSpPr/>
            <p:nvPr/>
          </p:nvSpPr>
          <p:spPr>
            <a:xfrm rot="-9236964">
              <a:off x="-295811" y="2059717"/>
              <a:ext cx="278248" cy="36849"/>
            </a:xfrm>
            <a:custGeom>
              <a:avLst/>
              <a:gdLst/>
              <a:ahLst/>
              <a:cxnLst/>
              <a:rect l="l" t="t" r="r" b="b"/>
              <a:pathLst>
                <a:path w="12278" h="1626" extrusionOk="0">
                  <a:moveTo>
                    <a:pt x="1508" y="0"/>
                  </a:moveTo>
                  <a:cubicBezTo>
                    <a:pt x="674" y="0"/>
                    <a:pt x="0" y="1204"/>
                    <a:pt x="1087" y="1325"/>
                  </a:cubicBezTo>
                  <a:cubicBezTo>
                    <a:pt x="2762" y="1526"/>
                    <a:pt x="4459" y="1625"/>
                    <a:pt x="6152" y="1625"/>
                  </a:cubicBezTo>
                  <a:cubicBezTo>
                    <a:pt x="7801" y="1625"/>
                    <a:pt x="9447" y="1531"/>
                    <a:pt x="11067" y="1346"/>
                  </a:cubicBezTo>
                  <a:cubicBezTo>
                    <a:pt x="12007" y="1246"/>
                    <a:pt x="12278" y="19"/>
                    <a:pt x="11297" y="19"/>
                  </a:cubicBezTo>
                  <a:cubicBezTo>
                    <a:pt x="11251" y="19"/>
                    <a:pt x="11202" y="22"/>
                    <a:pt x="11151" y="27"/>
                  </a:cubicBezTo>
                  <a:cubicBezTo>
                    <a:pt x="9582" y="205"/>
                    <a:pt x="7986" y="299"/>
                    <a:pt x="6388" y="299"/>
                  </a:cubicBezTo>
                  <a:cubicBezTo>
                    <a:pt x="4790" y="299"/>
                    <a:pt x="3189" y="205"/>
                    <a:pt x="1610" y="6"/>
                  </a:cubicBezTo>
                  <a:cubicBezTo>
                    <a:pt x="1576" y="2"/>
                    <a:pt x="154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7"/>
            <p:cNvSpPr/>
            <p:nvPr/>
          </p:nvSpPr>
          <p:spPr>
            <a:xfrm rot="-9236964">
              <a:off x="-335524" y="1988294"/>
              <a:ext cx="127090" cy="84508"/>
            </a:xfrm>
            <a:custGeom>
              <a:avLst/>
              <a:gdLst/>
              <a:ahLst/>
              <a:cxnLst/>
              <a:rect l="l" t="t" r="r" b="b"/>
              <a:pathLst>
                <a:path w="5608" h="3729" extrusionOk="0">
                  <a:moveTo>
                    <a:pt x="2424" y="1"/>
                  </a:moveTo>
                  <a:cubicBezTo>
                    <a:pt x="2390" y="1"/>
                    <a:pt x="2356" y="2"/>
                    <a:pt x="2323" y="3"/>
                  </a:cubicBezTo>
                  <a:cubicBezTo>
                    <a:pt x="1026" y="44"/>
                    <a:pt x="0" y="902"/>
                    <a:pt x="21" y="1928"/>
                  </a:cubicBezTo>
                  <a:cubicBezTo>
                    <a:pt x="62" y="2928"/>
                    <a:pt x="1078" y="3729"/>
                    <a:pt x="2332" y="3729"/>
                  </a:cubicBezTo>
                  <a:cubicBezTo>
                    <a:pt x="2364" y="3729"/>
                    <a:pt x="2395" y="3728"/>
                    <a:pt x="2427" y="3727"/>
                  </a:cubicBezTo>
                  <a:cubicBezTo>
                    <a:pt x="3746" y="3685"/>
                    <a:pt x="5608" y="2806"/>
                    <a:pt x="5587" y="1781"/>
                  </a:cubicBezTo>
                  <a:cubicBezTo>
                    <a:pt x="5566" y="782"/>
                    <a:pt x="3737" y="1"/>
                    <a:pt x="24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7"/>
            <p:cNvSpPr/>
            <p:nvPr/>
          </p:nvSpPr>
          <p:spPr>
            <a:xfrm rot="-9236964">
              <a:off x="-297155" y="1997035"/>
              <a:ext cx="117618" cy="97856"/>
            </a:xfrm>
            <a:custGeom>
              <a:avLst/>
              <a:gdLst/>
              <a:ahLst/>
              <a:cxnLst/>
              <a:rect l="l" t="t" r="r" b="b"/>
              <a:pathLst>
                <a:path w="5190" h="4318" extrusionOk="0">
                  <a:moveTo>
                    <a:pt x="2485" y="0"/>
                  </a:moveTo>
                  <a:cubicBezTo>
                    <a:pt x="2363" y="0"/>
                    <a:pt x="2233" y="2"/>
                    <a:pt x="2093" y="5"/>
                  </a:cubicBezTo>
                  <a:cubicBezTo>
                    <a:pt x="921" y="47"/>
                    <a:pt x="0" y="926"/>
                    <a:pt x="42" y="2223"/>
                  </a:cubicBezTo>
                  <a:cubicBezTo>
                    <a:pt x="63" y="3490"/>
                    <a:pt x="1000" y="4317"/>
                    <a:pt x="2115" y="4317"/>
                  </a:cubicBezTo>
                  <a:cubicBezTo>
                    <a:pt x="2142" y="4317"/>
                    <a:pt x="2170" y="4317"/>
                    <a:pt x="2197" y="4316"/>
                  </a:cubicBezTo>
                  <a:cubicBezTo>
                    <a:pt x="5190" y="4232"/>
                    <a:pt x="3620" y="3437"/>
                    <a:pt x="3578" y="2119"/>
                  </a:cubicBezTo>
                  <a:cubicBezTo>
                    <a:pt x="3538" y="877"/>
                    <a:pt x="5184" y="0"/>
                    <a:pt x="2485" y="0"/>
                  </a:cubicBezTo>
                  <a:close/>
                </a:path>
              </a:pathLst>
            </a:custGeom>
            <a:solidFill>
              <a:srgbClr val="5E46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7"/>
            <p:cNvSpPr/>
            <p:nvPr/>
          </p:nvSpPr>
          <p:spPr>
            <a:xfrm rot="-9236964">
              <a:off x="1222622" y="1762861"/>
              <a:ext cx="143702" cy="156212"/>
            </a:xfrm>
            <a:custGeom>
              <a:avLst/>
              <a:gdLst/>
              <a:ahLst/>
              <a:cxnLst/>
              <a:rect l="l" t="t" r="r" b="b"/>
              <a:pathLst>
                <a:path w="6341" h="6893" extrusionOk="0">
                  <a:moveTo>
                    <a:pt x="4516" y="1"/>
                  </a:moveTo>
                  <a:cubicBezTo>
                    <a:pt x="3289" y="1"/>
                    <a:pt x="1599" y="1481"/>
                    <a:pt x="859" y="2679"/>
                  </a:cubicBezTo>
                  <a:cubicBezTo>
                    <a:pt x="1" y="4102"/>
                    <a:pt x="252" y="5839"/>
                    <a:pt x="1445" y="6571"/>
                  </a:cubicBezTo>
                  <a:cubicBezTo>
                    <a:pt x="1794" y="6789"/>
                    <a:pt x="2188" y="6892"/>
                    <a:pt x="2592" y="6892"/>
                  </a:cubicBezTo>
                  <a:cubicBezTo>
                    <a:pt x="3543" y="6892"/>
                    <a:pt x="4552" y="6321"/>
                    <a:pt x="5169" y="5337"/>
                  </a:cubicBezTo>
                  <a:cubicBezTo>
                    <a:pt x="6048" y="3914"/>
                    <a:pt x="6341" y="901"/>
                    <a:pt x="5148" y="169"/>
                  </a:cubicBezTo>
                  <a:cubicBezTo>
                    <a:pt x="4960" y="53"/>
                    <a:pt x="4746" y="1"/>
                    <a:pt x="45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27"/>
            <p:cNvSpPr/>
            <p:nvPr/>
          </p:nvSpPr>
          <p:spPr>
            <a:xfrm rot="-9236964">
              <a:off x="1798221" y="2775150"/>
              <a:ext cx="175452" cy="116122"/>
            </a:xfrm>
            <a:custGeom>
              <a:avLst/>
              <a:gdLst/>
              <a:ahLst/>
              <a:cxnLst/>
              <a:rect l="l" t="t" r="r" b="b"/>
              <a:pathLst>
                <a:path w="7742" h="5124" extrusionOk="0">
                  <a:moveTo>
                    <a:pt x="3828" y="1"/>
                  </a:moveTo>
                  <a:cubicBezTo>
                    <a:pt x="3445" y="1"/>
                    <a:pt x="3081" y="30"/>
                    <a:pt x="2762" y="87"/>
                  </a:cubicBezTo>
                  <a:cubicBezTo>
                    <a:pt x="1130" y="380"/>
                    <a:pt x="0" y="1740"/>
                    <a:pt x="251" y="3121"/>
                  </a:cubicBezTo>
                  <a:cubicBezTo>
                    <a:pt x="470" y="4305"/>
                    <a:pt x="1654" y="5124"/>
                    <a:pt x="3033" y="5124"/>
                  </a:cubicBezTo>
                  <a:cubicBezTo>
                    <a:pt x="3239" y="5124"/>
                    <a:pt x="3450" y="5105"/>
                    <a:pt x="3662" y="5067"/>
                  </a:cubicBezTo>
                  <a:cubicBezTo>
                    <a:pt x="5315" y="4753"/>
                    <a:pt x="7742" y="2975"/>
                    <a:pt x="7491" y="1594"/>
                  </a:cubicBezTo>
                  <a:cubicBezTo>
                    <a:pt x="7289" y="499"/>
                    <a:pt x="5406" y="1"/>
                    <a:pt x="38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7"/>
            <p:cNvSpPr/>
            <p:nvPr/>
          </p:nvSpPr>
          <p:spPr>
            <a:xfrm rot="-9236964">
              <a:off x="-823819" y="696096"/>
              <a:ext cx="192063" cy="176698"/>
            </a:xfrm>
            <a:custGeom>
              <a:avLst/>
              <a:gdLst/>
              <a:ahLst/>
              <a:cxnLst/>
              <a:rect l="l" t="t" r="r" b="b"/>
              <a:pathLst>
                <a:path w="8475" h="7797" extrusionOk="0">
                  <a:moveTo>
                    <a:pt x="5322" y="0"/>
                  </a:moveTo>
                  <a:cubicBezTo>
                    <a:pt x="4348" y="0"/>
                    <a:pt x="3305" y="441"/>
                    <a:pt x="2511" y="1283"/>
                  </a:cubicBezTo>
                  <a:cubicBezTo>
                    <a:pt x="1109" y="2748"/>
                    <a:pt x="0" y="6242"/>
                    <a:pt x="1235" y="7393"/>
                  </a:cubicBezTo>
                  <a:cubicBezTo>
                    <a:pt x="1533" y="7676"/>
                    <a:pt x="1939" y="7796"/>
                    <a:pt x="2404" y="7796"/>
                  </a:cubicBezTo>
                  <a:cubicBezTo>
                    <a:pt x="3865" y="7796"/>
                    <a:pt x="5899" y="6605"/>
                    <a:pt x="6947" y="5510"/>
                  </a:cubicBezTo>
                  <a:cubicBezTo>
                    <a:pt x="8349" y="4045"/>
                    <a:pt x="8474" y="1911"/>
                    <a:pt x="7240" y="739"/>
                  </a:cubicBezTo>
                  <a:cubicBezTo>
                    <a:pt x="6724" y="241"/>
                    <a:pt x="6042" y="0"/>
                    <a:pt x="5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1" name="Google Shape;1611;p27"/>
          <p:cNvGrpSpPr/>
          <p:nvPr/>
        </p:nvGrpSpPr>
        <p:grpSpPr>
          <a:xfrm>
            <a:off x="7353626" y="2125499"/>
            <a:ext cx="920900" cy="892509"/>
            <a:chOff x="7353626" y="2125499"/>
            <a:chExt cx="920900" cy="892509"/>
          </a:xfrm>
        </p:grpSpPr>
        <p:sp>
          <p:nvSpPr>
            <p:cNvPr id="1612" name="Google Shape;1612;p27"/>
            <p:cNvSpPr/>
            <p:nvPr/>
          </p:nvSpPr>
          <p:spPr>
            <a:xfrm>
              <a:off x="7353626" y="2125499"/>
              <a:ext cx="920900" cy="892509"/>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7"/>
            <p:cNvSpPr/>
            <p:nvPr/>
          </p:nvSpPr>
          <p:spPr>
            <a:xfrm>
              <a:off x="7855377" y="2317313"/>
              <a:ext cx="122270" cy="177552"/>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7"/>
            <p:cNvSpPr/>
            <p:nvPr/>
          </p:nvSpPr>
          <p:spPr>
            <a:xfrm>
              <a:off x="7867466" y="2385392"/>
              <a:ext cx="128983" cy="120216"/>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27"/>
            <p:cNvSpPr/>
            <p:nvPr/>
          </p:nvSpPr>
          <p:spPr>
            <a:xfrm>
              <a:off x="7970905" y="2269805"/>
              <a:ext cx="37632" cy="37625"/>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7"/>
            <p:cNvSpPr/>
            <p:nvPr/>
          </p:nvSpPr>
          <p:spPr>
            <a:xfrm>
              <a:off x="7841951" y="2329514"/>
              <a:ext cx="66504" cy="157284"/>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7"/>
            <p:cNvSpPr/>
            <p:nvPr/>
          </p:nvSpPr>
          <p:spPr>
            <a:xfrm>
              <a:off x="7897020" y="2288608"/>
              <a:ext cx="23524" cy="23528"/>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7"/>
            <p:cNvSpPr/>
            <p:nvPr/>
          </p:nvSpPr>
          <p:spPr>
            <a:xfrm>
              <a:off x="7899039" y="2572066"/>
              <a:ext cx="193467" cy="63005"/>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7"/>
            <p:cNvSpPr/>
            <p:nvPr/>
          </p:nvSpPr>
          <p:spPr>
            <a:xfrm>
              <a:off x="7891644" y="2586843"/>
              <a:ext cx="143091" cy="86491"/>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7"/>
            <p:cNvSpPr/>
            <p:nvPr/>
          </p:nvSpPr>
          <p:spPr>
            <a:xfrm>
              <a:off x="7903064" y="2555283"/>
              <a:ext cx="155180" cy="26258"/>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7"/>
            <p:cNvSpPr/>
            <p:nvPr/>
          </p:nvSpPr>
          <p:spPr>
            <a:xfrm>
              <a:off x="7811046" y="2647972"/>
              <a:ext cx="26212" cy="197527"/>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7"/>
            <p:cNvSpPr/>
            <p:nvPr/>
          </p:nvSpPr>
          <p:spPr>
            <a:xfrm>
              <a:off x="7764026" y="2647972"/>
              <a:ext cx="56434" cy="150528"/>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7"/>
            <p:cNvSpPr/>
            <p:nvPr/>
          </p:nvSpPr>
          <p:spPr>
            <a:xfrm>
              <a:off x="7805001" y="2861569"/>
              <a:ext cx="37632" cy="36970"/>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7"/>
            <p:cNvSpPr/>
            <p:nvPr/>
          </p:nvSpPr>
          <p:spPr>
            <a:xfrm>
              <a:off x="7749249" y="2815231"/>
              <a:ext cx="23524" cy="23528"/>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7"/>
            <p:cNvSpPr/>
            <p:nvPr/>
          </p:nvSpPr>
          <p:spPr>
            <a:xfrm>
              <a:off x="7827842" y="2643265"/>
              <a:ext cx="55766" cy="155278"/>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7"/>
            <p:cNvSpPr/>
            <p:nvPr/>
          </p:nvSpPr>
          <p:spPr>
            <a:xfrm>
              <a:off x="7874861" y="2815231"/>
              <a:ext cx="23524" cy="23528"/>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7"/>
            <p:cNvSpPr/>
            <p:nvPr/>
          </p:nvSpPr>
          <p:spPr>
            <a:xfrm>
              <a:off x="7559836" y="2586175"/>
              <a:ext cx="180695" cy="82786"/>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7"/>
            <p:cNvSpPr/>
            <p:nvPr/>
          </p:nvSpPr>
          <p:spPr>
            <a:xfrm>
              <a:off x="7584682" y="2567372"/>
              <a:ext cx="148467" cy="37722"/>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7"/>
            <p:cNvSpPr/>
            <p:nvPr/>
          </p:nvSpPr>
          <p:spPr>
            <a:xfrm>
              <a:off x="7512148" y="2662081"/>
              <a:ext cx="36950" cy="37625"/>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7"/>
            <p:cNvSpPr/>
            <p:nvPr/>
          </p:nvSpPr>
          <p:spPr>
            <a:xfrm>
              <a:off x="7543708" y="2590882"/>
              <a:ext cx="24206" cy="23528"/>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7"/>
            <p:cNvSpPr/>
            <p:nvPr/>
          </p:nvSpPr>
          <p:spPr>
            <a:xfrm>
              <a:off x="7621632" y="2601621"/>
              <a:ext cx="129651" cy="97677"/>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7"/>
            <p:cNvSpPr/>
            <p:nvPr/>
          </p:nvSpPr>
          <p:spPr>
            <a:xfrm>
              <a:off x="7591409" y="2706413"/>
              <a:ext cx="24192" cy="23528"/>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7"/>
            <p:cNvSpPr/>
            <p:nvPr/>
          </p:nvSpPr>
          <p:spPr>
            <a:xfrm>
              <a:off x="7627677" y="2346004"/>
              <a:ext cx="142409" cy="154902"/>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7"/>
            <p:cNvSpPr/>
            <p:nvPr/>
          </p:nvSpPr>
          <p:spPr>
            <a:xfrm>
              <a:off x="7698205" y="2346923"/>
              <a:ext cx="86657" cy="143911"/>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7"/>
            <p:cNvSpPr/>
            <p:nvPr/>
          </p:nvSpPr>
          <p:spPr>
            <a:xfrm>
              <a:off x="7592078" y="2302048"/>
              <a:ext cx="36950" cy="36956"/>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7"/>
            <p:cNvSpPr/>
            <p:nvPr/>
          </p:nvSpPr>
          <p:spPr>
            <a:xfrm>
              <a:off x="7681409" y="2307410"/>
              <a:ext cx="23524" cy="23528"/>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7"/>
            <p:cNvSpPr/>
            <p:nvPr/>
          </p:nvSpPr>
          <p:spPr>
            <a:xfrm>
              <a:off x="7620281" y="2415949"/>
              <a:ext cx="137715" cy="97705"/>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7"/>
            <p:cNvSpPr/>
            <p:nvPr/>
          </p:nvSpPr>
          <p:spPr>
            <a:xfrm>
              <a:off x="7586702" y="2390030"/>
              <a:ext cx="23524" cy="23528"/>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7"/>
            <p:cNvSpPr/>
            <p:nvPr/>
          </p:nvSpPr>
          <p:spPr>
            <a:xfrm>
              <a:off x="7705623" y="2455252"/>
              <a:ext cx="216900" cy="216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7"/>
            <p:cNvSpPr/>
            <p:nvPr/>
          </p:nvSpPr>
          <p:spPr>
            <a:xfrm rot="-3865991">
              <a:off x="8114219" y="2637342"/>
              <a:ext cx="37628" cy="36966"/>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7"/>
            <p:cNvSpPr/>
            <p:nvPr/>
          </p:nvSpPr>
          <p:spPr>
            <a:xfrm rot="-3865991">
              <a:off x="8046310" y="2677830"/>
              <a:ext cx="23521" cy="23525"/>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7"/>
            <p:cNvSpPr/>
            <p:nvPr/>
          </p:nvSpPr>
          <p:spPr>
            <a:xfrm rot="-3865991">
              <a:off x="8100503" y="2564510"/>
              <a:ext cx="23521" cy="23525"/>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3" name="Google Shape;1643;p27"/>
          <p:cNvGrpSpPr/>
          <p:nvPr/>
        </p:nvGrpSpPr>
        <p:grpSpPr>
          <a:xfrm>
            <a:off x="932126" y="2125499"/>
            <a:ext cx="920900" cy="892509"/>
            <a:chOff x="7353626" y="2125499"/>
            <a:chExt cx="920900" cy="892509"/>
          </a:xfrm>
        </p:grpSpPr>
        <p:sp>
          <p:nvSpPr>
            <p:cNvPr id="1644" name="Google Shape;1644;p27"/>
            <p:cNvSpPr/>
            <p:nvPr/>
          </p:nvSpPr>
          <p:spPr>
            <a:xfrm flipH="1">
              <a:off x="7353626" y="2125499"/>
              <a:ext cx="920900" cy="892509"/>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7"/>
            <p:cNvSpPr/>
            <p:nvPr/>
          </p:nvSpPr>
          <p:spPr>
            <a:xfrm flipH="1">
              <a:off x="7650506" y="2317313"/>
              <a:ext cx="122270" cy="177552"/>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7"/>
            <p:cNvSpPr/>
            <p:nvPr/>
          </p:nvSpPr>
          <p:spPr>
            <a:xfrm flipH="1">
              <a:off x="7631703" y="2385392"/>
              <a:ext cx="128983" cy="120216"/>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7"/>
            <p:cNvSpPr/>
            <p:nvPr/>
          </p:nvSpPr>
          <p:spPr>
            <a:xfrm flipH="1">
              <a:off x="7619615" y="2269805"/>
              <a:ext cx="37632" cy="37625"/>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7"/>
            <p:cNvSpPr/>
            <p:nvPr/>
          </p:nvSpPr>
          <p:spPr>
            <a:xfrm flipH="1">
              <a:off x="7719697" y="2329514"/>
              <a:ext cx="66504" cy="157284"/>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27"/>
            <p:cNvSpPr/>
            <p:nvPr/>
          </p:nvSpPr>
          <p:spPr>
            <a:xfrm flipH="1">
              <a:off x="7707608" y="2288608"/>
              <a:ext cx="23524" cy="23528"/>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7"/>
            <p:cNvSpPr/>
            <p:nvPr/>
          </p:nvSpPr>
          <p:spPr>
            <a:xfrm flipH="1">
              <a:off x="7535646" y="2572066"/>
              <a:ext cx="193467" cy="63005"/>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7"/>
            <p:cNvSpPr/>
            <p:nvPr/>
          </p:nvSpPr>
          <p:spPr>
            <a:xfrm flipH="1">
              <a:off x="7593417" y="2586843"/>
              <a:ext cx="143091" cy="86491"/>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7"/>
            <p:cNvSpPr/>
            <p:nvPr/>
          </p:nvSpPr>
          <p:spPr>
            <a:xfrm flipH="1">
              <a:off x="7569907" y="2555283"/>
              <a:ext cx="155180" cy="26258"/>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7"/>
            <p:cNvSpPr/>
            <p:nvPr/>
          </p:nvSpPr>
          <p:spPr>
            <a:xfrm flipH="1">
              <a:off x="7790895" y="2647972"/>
              <a:ext cx="26212" cy="197527"/>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27"/>
            <p:cNvSpPr/>
            <p:nvPr/>
          </p:nvSpPr>
          <p:spPr>
            <a:xfrm flipH="1">
              <a:off x="7807691" y="2647972"/>
              <a:ext cx="56434" cy="150528"/>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7"/>
            <p:cNvSpPr/>
            <p:nvPr/>
          </p:nvSpPr>
          <p:spPr>
            <a:xfrm flipH="1">
              <a:off x="7785519" y="2861569"/>
              <a:ext cx="37632" cy="36970"/>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7"/>
            <p:cNvSpPr/>
            <p:nvPr/>
          </p:nvSpPr>
          <p:spPr>
            <a:xfrm flipH="1">
              <a:off x="7855379" y="2815231"/>
              <a:ext cx="23524" cy="23528"/>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7"/>
            <p:cNvSpPr/>
            <p:nvPr/>
          </p:nvSpPr>
          <p:spPr>
            <a:xfrm flipH="1">
              <a:off x="7744544" y="2643265"/>
              <a:ext cx="55766" cy="155278"/>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7"/>
            <p:cNvSpPr/>
            <p:nvPr/>
          </p:nvSpPr>
          <p:spPr>
            <a:xfrm flipH="1">
              <a:off x="7729767" y="2815231"/>
              <a:ext cx="23524" cy="23528"/>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7"/>
            <p:cNvSpPr/>
            <p:nvPr/>
          </p:nvSpPr>
          <p:spPr>
            <a:xfrm flipH="1">
              <a:off x="7887621" y="2586175"/>
              <a:ext cx="180695" cy="82786"/>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7"/>
            <p:cNvSpPr/>
            <p:nvPr/>
          </p:nvSpPr>
          <p:spPr>
            <a:xfrm flipH="1">
              <a:off x="7895002" y="2567372"/>
              <a:ext cx="148467" cy="37722"/>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7"/>
            <p:cNvSpPr/>
            <p:nvPr/>
          </p:nvSpPr>
          <p:spPr>
            <a:xfrm flipH="1">
              <a:off x="8079054" y="2662081"/>
              <a:ext cx="36950" cy="37625"/>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7"/>
            <p:cNvSpPr/>
            <p:nvPr/>
          </p:nvSpPr>
          <p:spPr>
            <a:xfrm flipH="1">
              <a:off x="8060238" y="2590882"/>
              <a:ext cx="24206" cy="23528"/>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7"/>
            <p:cNvSpPr/>
            <p:nvPr/>
          </p:nvSpPr>
          <p:spPr>
            <a:xfrm flipH="1">
              <a:off x="7876869" y="2601621"/>
              <a:ext cx="129651" cy="97677"/>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7"/>
            <p:cNvSpPr/>
            <p:nvPr/>
          </p:nvSpPr>
          <p:spPr>
            <a:xfrm flipH="1">
              <a:off x="8012550" y="2706413"/>
              <a:ext cx="24192" cy="23528"/>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7"/>
            <p:cNvSpPr/>
            <p:nvPr/>
          </p:nvSpPr>
          <p:spPr>
            <a:xfrm flipH="1">
              <a:off x="7858067" y="2346004"/>
              <a:ext cx="142409" cy="154902"/>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7"/>
            <p:cNvSpPr/>
            <p:nvPr/>
          </p:nvSpPr>
          <p:spPr>
            <a:xfrm flipH="1">
              <a:off x="7843290" y="2346923"/>
              <a:ext cx="86657" cy="143911"/>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7"/>
            <p:cNvSpPr/>
            <p:nvPr/>
          </p:nvSpPr>
          <p:spPr>
            <a:xfrm flipH="1">
              <a:off x="7999124" y="2302048"/>
              <a:ext cx="36950" cy="36956"/>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7"/>
            <p:cNvSpPr/>
            <p:nvPr/>
          </p:nvSpPr>
          <p:spPr>
            <a:xfrm flipH="1">
              <a:off x="7923220" y="2307410"/>
              <a:ext cx="23524" cy="23528"/>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7"/>
            <p:cNvSpPr/>
            <p:nvPr/>
          </p:nvSpPr>
          <p:spPr>
            <a:xfrm flipH="1">
              <a:off x="7870156" y="2415949"/>
              <a:ext cx="137715" cy="97705"/>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7"/>
            <p:cNvSpPr/>
            <p:nvPr/>
          </p:nvSpPr>
          <p:spPr>
            <a:xfrm flipH="1">
              <a:off x="8017926" y="2390030"/>
              <a:ext cx="23524" cy="23528"/>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7"/>
            <p:cNvSpPr/>
            <p:nvPr/>
          </p:nvSpPr>
          <p:spPr>
            <a:xfrm flipH="1">
              <a:off x="7705629" y="2455252"/>
              <a:ext cx="216900" cy="216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7"/>
            <p:cNvSpPr/>
            <p:nvPr/>
          </p:nvSpPr>
          <p:spPr>
            <a:xfrm rot="3865991" flipH="1">
              <a:off x="7476304" y="2637342"/>
              <a:ext cx="37628" cy="36966"/>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7"/>
            <p:cNvSpPr/>
            <p:nvPr/>
          </p:nvSpPr>
          <p:spPr>
            <a:xfrm rot="3865991" flipH="1">
              <a:off x="7558321" y="2677830"/>
              <a:ext cx="23521" cy="23525"/>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7"/>
            <p:cNvSpPr/>
            <p:nvPr/>
          </p:nvSpPr>
          <p:spPr>
            <a:xfrm rot="3865991" flipH="1">
              <a:off x="7504127" y="2564510"/>
              <a:ext cx="23521" cy="23525"/>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pic>
        <p:nvPicPr>
          <p:cNvPr id="18" name="Google Shape;18;p3"/>
          <p:cNvPicPr preferRelativeResize="0"/>
          <p:nvPr/>
        </p:nvPicPr>
        <p:blipFill>
          <a:blip r:embed="rId2">
            <a:alphaModFix amt="95000"/>
          </a:blip>
          <a:stretch>
            <a:fillRect/>
          </a:stretch>
        </p:blipFill>
        <p:spPr>
          <a:xfrm>
            <a:off x="0" y="0"/>
            <a:ext cx="9144000" cy="5143500"/>
          </a:xfrm>
          <a:prstGeom prst="rect">
            <a:avLst/>
          </a:prstGeom>
          <a:noFill/>
          <a:ln>
            <a:noFill/>
          </a:ln>
        </p:spPr>
      </p:pic>
      <p:sp>
        <p:nvSpPr>
          <p:cNvPr id="19" name="Google Shape;19;p3"/>
          <p:cNvSpPr txBox="1">
            <a:spLocks noGrp="1"/>
          </p:cNvSpPr>
          <p:nvPr>
            <p:ph type="title"/>
          </p:nvPr>
        </p:nvSpPr>
        <p:spPr>
          <a:xfrm>
            <a:off x="2957400" y="2008400"/>
            <a:ext cx="46743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9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20" name="Google Shape;20;p3"/>
          <p:cNvSpPr txBox="1">
            <a:spLocks noGrp="1"/>
          </p:cNvSpPr>
          <p:nvPr>
            <p:ph type="title" idx="2" hasCustomPrompt="1"/>
          </p:nvPr>
        </p:nvSpPr>
        <p:spPr>
          <a:xfrm>
            <a:off x="1512300" y="2099450"/>
            <a:ext cx="1445100" cy="104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1" name="Google Shape;21;p3"/>
          <p:cNvSpPr txBox="1">
            <a:spLocks noGrp="1"/>
          </p:cNvSpPr>
          <p:nvPr>
            <p:ph type="subTitle" idx="1"/>
          </p:nvPr>
        </p:nvSpPr>
        <p:spPr>
          <a:xfrm>
            <a:off x="2957400" y="2894269"/>
            <a:ext cx="4674300" cy="38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a:lvl1pPr>
            <a:lvl2pPr lvl="1" rtl="0">
              <a:lnSpc>
                <a:spcPct val="100000"/>
              </a:lnSpc>
              <a:spcBef>
                <a:spcPts val="0"/>
              </a:spcBef>
              <a:spcAft>
                <a:spcPts val="0"/>
              </a:spcAft>
              <a:buNone/>
              <a:defRPr sz="2000"/>
            </a:lvl2pPr>
            <a:lvl3pPr lvl="2" rtl="0">
              <a:lnSpc>
                <a:spcPct val="100000"/>
              </a:lnSpc>
              <a:spcBef>
                <a:spcPts val="1200"/>
              </a:spcBef>
              <a:spcAft>
                <a:spcPts val="0"/>
              </a:spcAft>
              <a:buNone/>
              <a:defRPr sz="2000"/>
            </a:lvl3pPr>
            <a:lvl4pPr lvl="3" rtl="0">
              <a:lnSpc>
                <a:spcPct val="100000"/>
              </a:lnSpc>
              <a:spcBef>
                <a:spcPts val="1200"/>
              </a:spcBef>
              <a:spcAft>
                <a:spcPts val="0"/>
              </a:spcAft>
              <a:buNone/>
              <a:defRPr sz="2000"/>
            </a:lvl4pPr>
            <a:lvl5pPr lvl="4" rtl="0">
              <a:lnSpc>
                <a:spcPct val="100000"/>
              </a:lnSpc>
              <a:spcBef>
                <a:spcPts val="1200"/>
              </a:spcBef>
              <a:spcAft>
                <a:spcPts val="0"/>
              </a:spcAft>
              <a:buNone/>
              <a:defRPr sz="2000"/>
            </a:lvl5pPr>
            <a:lvl6pPr lvl="5" rtl="0">
              <a:lnSpc>
                <a:spcPct val="100000"/>
              </a:lnSpc>
              <a:spcBef>
                <a:spcPts val="1200"/>
              </a:spcBef>
              <a:spcAft>
                <a:spcPts val="0"/>
              </a:spcAft>
              <a:buNone/>
              <a:defRPr sz="2000"/>
            </a:lvl6pPr>
            <a:lvl7pPr lvl="6" rtl="0">
              <a:lnSpc>
                <a:spcPct val="100000"/>
              </a:lnSpc>
              <a:spcBef>
                <a:spcPts val="1200"/>
              </a:spcBef>
              <a:spcAft>
                <a:spcPts val="0"/>
              </a:spcAft>
              <a:buNone/>
              <a:defRPr sz="2000"/>
            </a:lvl7pPr>
            <a:lvl8pPr lvl="7" rtl="0">
              <a:lnSpc>
                <a:spcPct val="100000"/>
              </a:lnSpc>
              <a:spcBef>
                <a:spcPts val="1200"/>
              </a:spcBef>
              <a:spcAft>
                <a:spcPts val="0"/>
              </a:spcAft>
              <a:buNone/>
              <a:defRPr sz="2000"/>
            </a:lvl8pPr>
            <a:lvl9pPr lvl="8" rtl="0">
              <a:lnSpc>
                <a:spcPct val="100000"/>
              </a:lnSpc>
              <a:spcBef>
                <a:spcPts val="1200"/>
              </a:spcBef>
              <a:spcAft>
                <a:spcPts val="1200"/>
              </a:spcAft>
              <a:buNone/>
              <a:defRPr sz="2000"/>
            </a:lvl9pPr>
          </a:lstStyle>
          <a:p>
            <a:endParaRPr/>
          </a:p>
        </p:txBody>
      </p:sp>
      <p:sp>
        <p:nvSpPr>
          <p:cNvPr id="22" name="Google Shape;22;p3"/>
          <p:cNvSpPr/>
          <p:nvPr/>
        </p:nvSpPr>
        <p:spPr>
          <a:xfrm rot="8798339" flipH="1">
            <a:off x="-1595782" y="281450"/>
            <a:ext cx="3198332" cy="866395"/>
          </a:xfrm>
          <a:custGeom>
            <a:avLst/>
            <a:gdLst/>
            <a:ahLst/>
            <a:cxnLst/>
            <a:rect l="l" t="t" r="r" b="b"/>
            <a:pathLst>
              <a:path w="97752" h="26480" extrusionOk="0">
                <a:moveTo>
                  <a:pt x="95429" y="4178"/>
                </a:moveTo>
                <a:cubicBezTo>
                  <a:pt x="96063" y="4178"/>
                  <a:pt x="96897" y="4231"/>
                  <a:pt x="97149" y="4463"/>
                </a:cubicBezTo>
                <a:cubicBezTo>
                  <a:pt x="96218" y="4600"/>
                  <a:pt x="95315" y="4764"/>
                  <a:pt x="94384" y="4928"/>
                </a:cubicBezTo>
                <a:cubicBezTo>
                  <a:pt x="94576" y="4682"/>
                  <a:pt x="94767" y="4435"/>
                  <a:pt x="94931" y="4189"/>
                </a:cubicBezTo>
                <a:cubicBezTo>
                  <a:pt x="95065" y="4183"/>
                  <a:pt x="95238" y="4178"/>
                  <a:pt x="95429" y="4178"/>
                </a:cubicBezTo>
                <a:close/>
                <a:moveTo>
                  <a:pt x="91071" y="1807"/>
                </a:moveTo>
                <a:lnTo>
                  <a:pt x="91071" y="1807"/>
                </a:lnTo>
                <a:cubicBezTo>
                  <a:pt x="91646" y="2300"/>
                  <a:pt x="92221" y="2765"/>
                  <a:pt x="92796" y="3203"/>
                </a:cubicBezTo>
                <a:cubicBezTo>
                  <a:pt x="92631" y="3395"/>
                  <a:pt x="92495" y="3587"/>
                  <a:pt x="92385" y="3778"/>
                </a:cubicBezTo>
                <a:cubicBezTo>
                  <a:pt x="92111" y="3231"/>
                  <a:pt x="91837" y="2656"/>
                  <a:pt x="91481" y="2190"/>
                </a:cubicBezTo>
                <a:cubicBezTo>
                  <a:pt x="91460" y="2158"/>
                  <a:pt x="91430" y="2142"/>
                  <a:pt x="91403" y="2142"/>
                </a:cubicBezTo>
                <a:cubicBezTo>
                  <a:pt x="91362" y="2142"/>
                  <a:pt x="91328" y="2179"/>
                  <a:pt x="91345" y="2245"/>
                </a:cubicBezTo>
                <a:cubicBezTo>
                  <a:pt x="91564" y="2847"/>
                  <a:pt x="91947" y="3422"/>
                  <a:pt x="92275" y="3997"/>
                </a:cubicBezTo>
                <a:cubicBezTo>
                  <a:pt x="92111" y="4299"/>
                  <a:pt x="92002" y="4654"/>
                  <a:pt x="91974" y="5038"/>
                </a:cubicBezTo>
                <a:cubicBezTo>
                  <a:pt x="91345" y="4079"/>
                  <a:pt x="91043" y="2984"/>
                  <a:pt x="91071" y="1807"/>
                </a:cubicBezTo>
                <a:close/>
                <a:moveTo>
                  <a:pt x="95342" y="1862"/>
                </a:moveTo>
                <a:cubicBezTo>
                  <a:pt x="95342" y="1916"/>
                  <a:pt x="95315" y="1998"/>
                  <a:pt x="95287" y="2081"/>
                </a:cubicBezTo>
                <a:cubicBezTo>
                  <a:pt x="95287" y="2042"/>
                  <a:pt x="95260" y="2003"/>
                  <a:pt x="95225" y="2003"/>
                </a:cubicBezTo>
                <a:cubicBezTo>
                  <a:pt x="95210" y="2003"/>
                  <a:pt x="95194" y="2010"/>
                  <a:pt x="95178" y="2026"/>
                </a:cubicBezTo>
                <a:cubicBezTo>
                  <a:pt x="94083" y="3066"/>
                  <a:pt x="93124" y="4244"/>
                  <a:pt x="92358" y="5558"/>
                </a:cubicBezTo>
                <a:cubicBezTo>
                  <a:pt x="92358" y="5558"/>
                  <a:pt x="92358" y="5558"/>
                  <a:pt x="92358" y="5531"/>
                </a:cubicBezTo>
                <a:cubicBezTo>
                  <a:pt x="92166" y="3751"/>
                  <a:pt x="93836" y="2574"/>
                  <a:pt x="95342" y="1862"/>
                </a:cubicBezTo>
                <a:close/>
                <a:moveTo>
                  <a:pt x="95276" y="2147"/>
                </a:moveTo>
                <a:lnTo>
                  <a:pt x="95276" y="2147"/>
                </a:lnTo>
                <a:cubicBezTo>
                  <a:pt x="95076" y="3268"/>
                  <a:pt x="94561" y="4232"/>
                  <a:pt x="93809" y="5038"/>
                </a:cubicBezTo>
                <a:cubicBezTo>
                  <a:pt x="93781" y="5038"/>
                  <a:pt x="93727" y="5065"/>
                  <a:pt x="93672" y="5065"/>
                </a:cubicBezTo>
                <a:cubicBezTo>
                  <a:pt x="93590" y="5093"/>
                  <a:pt x="93562" y="5175"/>
                  <a:pt x="93617" y="5230"/>
                </a:cubicBezTo>
                <a:cubicBezTo>
                  <a:pt x="93398" y="5449"/>
                  <a:pt x="93179" y="5640"/>
                  <a:pt x="92905" y="5832"/>
                </a:cubicBezTo>
                <a:lnTo>
                  <a:pt x="92604" y="5832"/>
                </a:lnTo>
                <a:cubicBezTo>
                  <a:pt x="93314" y="4467"/>
                  <a:pt x="94159" y="3239"/>
                  <a:pt x="95276" y="2147"/>
                </a:cubicBezTo>
                <a:close/>
                <a:moveTo>
                  <a:pt x="97232" y="4600"/>
                </a:moveTo>
                <a:lnTo>
                  <a:pt x="97232" y="4600"/>
                </a:lnTo>
                <a:cubicBezTo>
                  <a:pt x="97286" y="4983"/>
                  <a:pt x="96273" y="5394"/>
                  <a:pt x="95945" y="5531"/>
                </a:cubicBezTo>
                <a:cubicBezTo>
                  <a:pt x="95123" y="5805"/>
                  <a:pt x="94302" y="5832"/>
                  <a:pt x="93453" y="5832"/>
                </a:cubicBezTo>
                <a:cubicBezTo>
                  <a:pt x="93699" y="5640"/>
                  <a:pt x="93918" y="5449"/>
                  <a:pt x="94137" y="5230"/>
                </a:cubicBezTo>
                <a:cubicBezTo>
                  <a:pt x="95178" y="5038"/>
                  <a:pt x="96191" y="4819"/>
                  <a:pt x="97232" y="4600"/>
                </a:cubicBezTo>
                <a:close/>
                <a:moveTo>
                  <a:pt x="87265" y="4983"/>
                </a:moveTo>
                <a:cubicBezTo>
                  <a:pt x="87292" y="5093"/>
                  <a:pt x="87319" y="5175"/>
                  <a:pt x="87347" y="5284"/>
                </a:cubicBezTo>
                <a:cubicBezTo>
                  <a:pt x="87322" y="5260"/>
                  <a:pt x="87287" y="5246"/>
                  <a:pt x="87252" y="5246"/>
                </a:cubicBezTo>
                <a:cubicBezTo>
                  <a:pt x="87210" y="5246"/>
                  <a:pt x="87170" y="5266"/>
                  <a:pt x="87155" y="5312"/>
                </a:cubicBezTo>
                <a:cubicBezTo>
                  <a:pt x="86608" y="7037"/>
                  <a:pt x="86252" y="8844"/>
                  <a:pt x="85868" y="10624"/>
                </a:cubicBezTo>
                <a:cubicBezTo>
                  <a:pt x="85567" y="8597"/>
                  <a:pt x="86334" y="6790"/>
                  <a:pt x="87265" y="4983"/>
                </a:cubicBezTo>
                <a:close/>
                <a:moveTo>
                  <a:pt x="87347" y="5394"/>
                </a:moveTo>
                <a:cubicBezTo>
                  <a:pt x="87648" y="7119"/>
                  <a:pt x="87429" y="8816"/>
                  <a:pt x="86717" y="10487"/>
                </a:cubicBezTo>
                <a:cubicBezTo>
                  <a:pt x="86662" y="10569"/>
                  <a:pt x="86744" y="10651"/>
                  <a:pt x="86799" y="10678"/>
                </a:cubicBezTo>
                <a:cubicBezTo>
                  <a:pt x="86580" y="10843"/>
                  <a:pt x="86334" y="11007"/>
                  <a:pt x="86087" y="11171"/>
                </a:cubicBezTo>
                <a:cubicBezTo>
                  <a:pt x="86416" y="9227"/>
                  <a:pt x="86936" y="7338"/>
                  <a:pt x="87347" y="5394"/>
                </a:cubicBezTo>
                <a:close/>
                <a:moveTo>
                  <a:pt x="90852" y="10295"/>
                </a:moveTo>
                <a:cubicBezTo>
                  <a:pt x="91345" y="10295"/>
                  <a:pt x="91810" y="10322"/>
                  <a:pt x="92303" y="10405"/>
                </a:cubicBezTo>
                <a:cubicBezTo>
                  <a:pt x="92741" y="10459"/>
                  <a:pt x="93206" y="10377"/>
                  <a:pt x="93070" y="10733"/>
                </a:cubicBezTo>
                <a:cubicBezTo>
                  <a:pt x="92850" y="11281"/>
                  <a:pt x="91345" y="11719"/>
                  <a:pt x="90852" y="11883"/>
                </a:cubicBezTo>
                <a:cubicBezTo>
                  <a:pt x="90120" y="12115"/>
                  <a:pt x="89377" y="12216"/>
                  <a:pt x="88636" y="12216"/>
                </a:cubicBezTo>
                <a:cubicBezTo>
                  <a:pt x="87713" y="12216"/>
                  <a:pt x="86792" y="12059"/>
                  <a:pt x="85896" y="11801"/>
                </a:cubicBezTo>
                <a:cubicBezTo>
                  <a:pt x="85978" y="11746"/>
                  <a:pt x="86060" y="11692"/>
                  <a:pt x="86142" y="11637"/>
                </a:cubicBezTo>
                <a:cubicBezTo>
                  <a:pt x="86169" y="11637"/>
                  <a:pt x="86169" y="11664"/>
                  <a:pt x="86224" y="11664"/>
                </a:cubicBezTo>
                <a:cubicBezTo>
                  <a:pt x="86597" y="11687"/>
                  <a:pt x="86967" y="11698"/>
                  <a:pt x="87336" y="11698"/>
                </a:cubicBezTo>
                <a:cubicBezTo>
                  <a:pt x="89214" y="11698"/>
                  <a:pt x="91042" y="11402"/>
                  <a:pt x="92850" y="10761"/>
                </a:cubicBezTo>
                <a:cubicBezTo>
                  <a:pt x="92978" y="10709"/>
                  <a:pt x="92939" y="10539"/>
                  <a:pt x="92822" y="10539"/>
                </a:cubicBezTo>
                <a:cubicBezTo>
                  <a:pt x="92813" y="10539"/>
                  <a:pt x="92805" y="10540"/>
                  <a:pt x="92796" y="10541"/>
                </a:cubicBezTo>
                <a:cubicBezTo>
                  <a:pt x="91920" y="10843"/>
                  <a:pt x="91016" y="11089"/>
                  <a:pt x="90085" y="11253"/>
                </a:cubicBezTo>
                <a:cubicBezTo>
                  <a:pt x="89543" y="11334"/>
                  <a:pt x="88560" y="11546"/>
                  <a:pt x="87782" y="11546"/>
                </a:cubicBezTo>
                <a:cubicBezTo>
                  <a:pt x="87499" y="11546"/>
                  <a:pt x="87243" y="11518"/>
                  <a:pt x="87046" y="11445"/>
                </a:cubicBezTo>
                <a:cubicBezTo>
                  <a:pt x="86965" y="11413"/>
                  <a:pt x="86895" y="11400"/>
                  <a:pt x="86844" y="11400"/>
                </a:cubicBezTo>
                <a:cubicBezTo>
                  <a:pt x="86809" y="11400"/>
                  <a:pt x="86783" y="11406"/>
                  <a:pt x="86772" y="11418"/>
                </a:cubicBezTo>
                <a:cubicBezTo>
                  <a:pt x="86799" y="11390"/>
                  <a:pt x="86854" y="11363"/>
                  <a:pt x="86909" y="11281"/>
                </a:cubicBezTo>
                <a:cubicBezTo>
                  <a:pt x="87237" y="10952"/>
                  <a:pt x="88059" y="10788"/>
                  <a:pt x="88469" y="10651"/>
                </a:cubicBezTo>
                <a:cubicBezTo>
                  <a:pt x="89236" y="10432"/>
                  <a:pt x="90058" y="10322"/>
                  <a:pt x="90852" y="10295"/>
                </a:cubicBezTo>
                <a:close/>
                <a:moveTo>
                  <a:pt x="81712" y="4737"/>
                </a:moveTo>
                <a:cubicBezTo>
                  <a:pt x="82282" y="4737"/>
                  <a:pt x="82336" y="9037"/>
                  <a:pt x="82309" y="9474"/>
                </a:cubicBezTo>
                <a:cubicBezTo>
                  <a:pt x="82144" y="11117"/>
                  <a:pt x="81624" y="12622"/>
                  <a:pt x="80885" y="14074"/>
                </a:cubicBezTo>
                <a:cubicBezTo>
                  <a:pt x="80803" y="14101"/>
                  <a:pt x="80693" y="14156"/>
                  <a:pt x="80611" y="14183"/>
                </a:cubicBezTo>
                <a:cubicBezTo>
                  <a:pt x="81131" y="11199"/>
                  <a:pt x="81569" y="8187"/>
                  <a:pt x="81898" y="5147"/>
                </a:cubicBezTo>
                <a:cubicBezTo>
                  <a:pt x="81912" y="5038"/>
                  <a:pt x="81836" y="4983"/>
                  <a:pt x="81754" y="4983"/>
                </a:cubicBezTo>
                <a:cubicBezTo>
                  <a:pt x="81672" y="4983"/>
                  <a:pt x="81583" y="5038"/>
                  <a:pt x="81569" y="5147"/>
                </a:cubicBezTo>
                <a:cubicBezTo>
                  <a:pt x="81186" y="7940"/>
                  <a:pt x="80775" y="10733"/>
                  <a:pt x="80282" y="13499"/>
                </a:cubicBezTo>
                <a:cubicBezTo>
                  <a:pt x="79926" y="11911"/>
                  <a:pt x="80009" y="10322"/>
                  <a:pt x="80365" y="8680"/>
                </a:cubicBezTo>
                <a:cubicBezTo>
                  <a:pt x="80447" y="8351"/>
                  <a:pt x="81268" y="4764"/>
                  <a:pt x="81706" y="4737"/>
                </a:cubicBezTo>
                <a:cubicBezTo>
                  <a:pt x="81708" y="4737"/>
                  <a:pt x="81710" y="4737"/>
                  <a:pt x="81712" y="4737"/>
                </a:cubicBezTo>
                <a:close/>
                <a:moveTo>
                  <a:pt x="76504" y="5339"/>
                </a:moveTo>
                <a:lnTo>
                  <a:pt x="76504" y="5339"/>
                </a:lnTo>
                <a:cubicBezTo>
                  <a:pt x="76257" y="8597"/>
                  <a:pt x="74779" y="11527"/>
                  <a:pt x="73985" y="14649"/>
                </a:cubicBezTo>
                <a:cubicBezTo>
                  <a:pt x="74067" y="11390"/>
                  <a:pt x="75189" y="8324"/>
                  <a:pt x="76504" y="5339"/>
                </a:cubicBezTo>
                <a:close/>
                <a:moveTo>
                  <a:pt x="83052" y="14453"/>
                </a:moveTo>
                <a:cubicBezTo>
                  <a:pt x="83507" y="14453"/>
                  <a:pt x="83962" y="14480"/>
                  <a:pt x="84417" y="14539"/>
                </a:cubicBezTo>
                <a:cubicBezTo>
                  <a:pt x="85430" y="14649"/>
                  <a:pt x="86443" y="14868"/>
                  <a:pt x="87429" y="15224"/>
                </a:cubicBezTo>
                <a:cubicBezTo>
                  <a:pt x="87566" y="15278"/>
                  <a:pt x="87675" y="15333"/>
                  <a:pt x="87785" y="15361"/>
                </a:cubicBezTo>
                <a:cubicBezTo>
                  <a:pt x="86087" y="15224"/>
                  <a:pt x="84390" y="15059"/>
                  <a:pt x="82692" y="14868"/>
                </a:cubicBezTo>
                <a:cubicBezTo>
                  <a:pt x="82254" y="14813"/>
                  <a:pt x="80693" y="14786"/>
                  <a:pt x="80693" y="14703"/>
                </a:cubicBezTo>
                <a:lnTo>
                  <a:pt x="80693" y="14703"/>
                </a:lnTo>
                <a:cubicBezTo>
                  <a:pt x="80708" y="14711"/>
                  <a:pt x="80722" y="14714"/>
                  <a:pt x="80737" y="14714"/>
                </a:cubicBezTo>
                <a:cubicBezTo>
                  <a:pt x="80775" y="14714"/>
                  <a:pt x="80810" y="14689"/>
                  <a:pt x="80830" y="14649"/>
                </a:cubicBezTo>
                <a:cubicBezTo>
                  <a:pt x="80857" y="14649"/>
                  <a:pt x="80857" y="14649"/>
                  <a:pt x="80857" y="14621"/>
                </a:cubicBezTo>
                <a:cubicBezTo>
                  <a:pt x="81022" y="14594"/>
                  <a:pt x="81350" y="14567"/>
                  <a:pt x="81871" y="14512"/>
                </a:cubicBezTo>
                <a:cubicBezTo>
                  <a:pt x="82264" y="14474"/>
                  <a:pt x="82658" y="14453"/>
                  <a:pt x="83052" y="14453"/>
                </a:cubicBezTo>
                <a:close/>
                <a:moveTo>
                  <a:pt x="76778" y="6297"/>
                </a:moveTo>
                <a:lnTo>
                  <a:pt x="76778" y="6297"/>
                </a:lnTo>
                <a:cubicBezTo>
                  <a:pt x="76915" y="9583"/>
                  <a:pt x="76038" y="12759"/>
                  <a:pt x="74231" y="15552"/>
                </a:cubicBezTo>
                <a:cubicBezTo>
                  <a:pt x="74834" y="12403"/>
                  <a:pt x="76367" y="9474"/>
                  <a:pt x="76778" y="6297"/>
                </a:cubicBezTo>
                <a:close/>
                <a:moveTo>
                  <a:pt x="80447" y="14895"/>
                </a:moveTo>
                <a:lnTo>
                  <a:pt x="80447" y="14895"/>
                </a:lnTo>
                <a:cubicBezTo>
                  <a:pt x="82993" y="15278"/>
                  <a:pt x="85512" y="15552"/>
                  <a:pt x="88086" y="15744"/>
                </a:cubicBezTo>
                <a:cubicBezTo>
                  <a:pt x="88196" y="15744"/>
                  <a:pt x="88250" y="15662"/>
                  <a:pt x="88250" y="15580"/>
                </a:cubicBezTo>
                <a:lnTo>
                  <a:pt x="88250" y="15580"/>
                </a:lnTo>
                <a:cubicBezTo>
                  <a:pt x="89127" y="16045"/>
                  <a:pt x="87292" y="15908"/>
                  <a:pt x="86388" y="15963"/>
                </a:cubicBezTo>
                <a:cubicBezTo>
                  <a:pt x="85787" y="16001"/>
                  <a:pt x="85058" y="16057"/>
                  <a:pt x="84304" y="16057"/>
                </a:cubicBezTo>
                <a:cubicBezTo>
                  <a:pt x="82860" y="16057"/>
                  <a:pt x="81328" y="15849"/>
                  <a:pt x="80447" y="14895"/>
                </a:cubicBezTo>
                <a:close/>
                <a:moveTo>
                  <a:pt x="74532" y="17496"/>
                </a:moveTo>
                <a:lnTo>
                  <a:pt x="74532" y="17496"/>
                </a:lnTo>
                <a:cubicBezTo>
                  <a:pt x="78913" y="18920"/>
                  <a:pt x="83322" y="20344"/>
                  <a:pt x="87703" y="21768"/>
                </a:cubicBezTo>
                <a:cubicBezTo>
                  <a:pt x="83157" y="21713"/>
                  <a:pt x="77380" y="20919"/>
                  <a:pt x="74532" y="17496"/>
                </a:cubicBezTo>
                <a:close/>
                <a:moveTo>
                  <a:pt x="76388" y="17224"/>
                </a:moveTo>
                <a:cubicBezTo>
                  <a:pt x="78505" y="17224"/>
                  <a:pt x="80688" y="18111"/>
                  <a:pt x="82610" y="18838"/>
                </a:cubicBezTo>
                <a:cubicBezTo>
                  <a:pt x="84746" y="19660"/>
                  <a:pt x="86827" y="20645"/>
                  <a:pt x="88853" y="21768"/>
                </a:cubicBezTo>
                <a:lnTo>
                  <a:pt x="87977" y="21768"/>
                </a:lnTo>
                <a:cubicBezTo>
                  <a:pt x="88086" y="21686"/>
                  <a:pt x="88086" y="21467"/>
                  <a:pt x="87922" y="21412"/>
                </a:cubicBezTo>
                <a:cubicBezTo>
                  <a:pt x="83732" y="20043"/>
                  <a:pt x="79516" y="18674"/>
                  <a:pt x="75326" y="17305"/>
                </a:cubicBezTo>
                <a:cubicBezTo>
                  <a:pt x="75677" y="17250"/>
                  <a:pt x="76032" y="17224"/>
                  <a:pt x="76388" y="17224"/>
                </a:cubicBezTo>
                <a:close/>
                <a:moveTo>
                  <a:pt x="9074" y="1"/>
                </a:moveTo>
                <a:cubicBezTo>
                  <a:pt x="7759" y="1"/>
                  <a:pt x="6450" y="233"/>
                  <a:pt x="5175" y="766"/>
                </a:cubicBezTo>
                <a:cubicBezTo>
                  <a:pt x="0" y="2929"/>
                  <a:pt x="1205" y="9227"/>
                  <a:pt x="5230" y="11883"/>
                </a:cubicBezTo>
                <a:cubicBezTo>
                  <a:pt x="5261" y="11901"/>
                  <a:pt x="5290" y="11908"/>
                  <a:pt x="5317" y="11908"/>
                </a:cubicBezTo>
                <a:cubicBezTo>
                  <a:pt x="5458" y="11908"/>
                  <a:pt x="5532" y="11697"/>
                  <a:pt x="5394" y="11582"/>
                </a:cubicBezTo>
                <a:cubicBezTo>
                  <a:pt x="1506" y="8926"/>
                  <a:pt x="712" y="2765"/>
                  <a:pt x="5915" y="1068"/>
                </a:cubicBezTo>
                <a:cubicBezTo>
                  <a:pt x="6899" y="744"/>
                  <a:pt x="7913" y="602"/>
                  <a:pt x="8935" y="602"/>
                </a:cubicBezTo>
                <a:cubicBezTo>
                  <a:pt x="12150" y="602"/>
                  <a:pt x="15440" y="2008"/>
                  <a:pt x="18099" y="3587"/>
                </a:cubicBezTo>
                <a:cubicBezTo>
                  <a:pt x="24068" y="7119"/>
                  <a:pt x="28751" y="12403"/>
                  <a:pt x="35240" y="15114"/>
                </a:cubicBezTo>
                <a:cubicBezTo>
                  <a:pt x="40990" y="17496"/>
                  <a:pt x="47288" y="18290"/>
                  <a:pt x="53476" y="18619"/>
                </a:cubicBezTo>
                <a:cubicBezTo>
                  <a:pt x="53503" y="18646"/>
                  <a:pt x="53503" y="18646"/>
                  <a:pt x="53503" y="18646"/>
                </a:cubicBezTo>
                <a:cubicBezTo>
                  <a:pt x="55776" y="19714"/>
                  <a:pt x="58624" y="22754"/>
                  <a:pt x="56132" y="25191"/>
                </a:cubicBezTo>
                <a:cubicBezTo>
                  <a:pt x="55640" y="25672"/>
                  <a:pt x="55033" y="25870"/>
                  <a:pt x="54404" y="25870"/>
                </a:cubicBezTo>
                <a:cubicBezTo>
                  <a:pt x="53353" y="25870"/>
                  <a:pt x="52241" y="25318"/>
                  <a:pt x="51505" y="24616"/>
                </a:cubicBezTo>
                <a:cubicBezTo>
                  <a:pt x="50272" y="23411"/>
                  <a:pt x="50765" y="21713"/>
                  <a:pt x="52600" y="21604"/>
                </a:cubicBezTo>
                <a:cubicBezTo>
                  <a:pt x="52653" y="21602"/>
                  <a:pt x="52707" y="21601"/>
                  <a:pt x="52760" y="21601"/>
                </a:cubicBezTo>
                <a:cubicBezTo>
                  <a:pt x="53442" y="21601"/>
                  <a:pt x="54101" y="21760"/>
                  <a:pt x="54736" y="22014"/>
                </a:cubicBezTo>
                <a:cubicBezTo>
                  <a:pt x="54765" y="22025"/>
                  <a:pt x="54794" y="22030"/>
                  <a:pt x="54820" y="22030"/>
                </a:cubicBezTo>
                <a:cubicBezTo>
                  <a:pt x="55060" y="22030"/>
                  <a:pt x="55144" y="21620"/>
                  <a:pt x="54872" y="21521"/>
                </a:cubicBezTo>
                <a:cubicBezTo>
                  <a:pt x="54280" y="21271"/>
                  <a:pt x="53468" y="21093"/>
                  <a:pt x="52685" y="21093"/>
                </a:cubicBezTo>
                <a:cubicBezTo>
                  <a:pt x="51332" y="21093"/>
                  <a:pt x="50069" y="21623"/>
                  <a:pt x="50190" y="23219"/>
                </a:cubicBezTo>
                <a:cubicBezTo>
                  <a:pt x="50298" y="25099"/>
                  <a:pt x="52698" y="26479"/>
                  <a:pt x="54443" y="26479"/>
                </a:cubicBezTo>
                <a:cubicBezTo>
                  <a:pt x="54477" y="26479"/>
                  <a:pt x="54511" y="26479"/>
                  <a:pt x="54544" y="26477"/>
                </a:cubicBezTo>
                <a:cubicBezTo>
                  <a:pt x="56543" y="26395"/>
                  <a:pt x="57775" y="24479"/>
                  <a:pt x="57583" y="22589"/>
                </a:cubicBezTo>
                <a:cubicBezTo>
                  <a:pt x="57364" y="20727"/>
                  <a:pt x="55913" y="19413"/>
                  <a:pt x="54297" y="18674"/>
                </a:cubicBezTo>
                <a:lnTo>
                  <a:pt x="54297" y="18674"/>
                </a:lnTo>
                <a:cubicBezTo>
                  <a:pt x="54736" y="18701"/>
                  <a:pt x="55146" y="18701"/>
                  <a:pt x="55584" y="18729"/>
                </a:cubicBezTo>
                <a:cubicBezTo>
                  <a:pt x="56624" y="18771"/>
                  <a:pt x="57669" y="18793"/>
                  <a:pt x="58719" y="18793"/>
                </a:cubicBezTo>
                <a:cubicBezTo>
                  <a:pt x="63778" y="18793"/>
                  <a:pt x="68917" y="18278"/>
                  <a:pt x="73793" y="17031"/>
                </a:cubicBezTo>
                <a:cubicBezTo>
                  <a:pt x="74998" y="19194"/>
                  <a:pt x="77243" y="20235"/>
                  <a:pt x="79543" y="20946"/>
                </a:cubicBezTo>
                <a:cubicBezTo>
                  <a:pt x="82361" y="21815"/>
                  <a:pt x="85280" y="22241"/>
                  <a:pt x="88230" y="22241"/>
                </a:cubicBezTo>
                <a:cubicBezTo>
                  <a:pt x="88720" y="22241"/>
                  <a:pt x="89210" y="22229"/>
                  <a:pt x="89702" y="22206"/>
                </a:cubicBezTo>
                <a:cubicBezTo>
                  <a:pt x="89921" y="22206"/>
                  <a:pt x="90003" y="21905"/>
                  <a:pt x="89811" y="21795"/>
                </a:cubicBezTo>
                <a:cubicBezTo>
                  <a:pt x="87319" y="20371"/>
                  <a:pt x="84746" y="19139"/>
                  <a:pt x="82062" y="18181"/>
                </a:cubicBezTo>
                <a:cubicBezTo>
                  <a:pt x="80231" y="17523"/>
                  <a:pt x="78308" y="16787"/>
                  <a:pt x="76373" y="16787"/>
                </a:cubicBezTo>
                <a:cubicBezTo>
                  <a:pt x="75732" y="16787"/>
                  <a:pt x="75090" y="16868"/>
                  <a:pt x="74450" y="17058"/>
                </a:cubicBezTo>
                <a:cubicBezTo>
                  <a:pt x="74368" y="17086"/>
                  <a:pt x="74341" y="17168"/>
                  <a:pt x="74313" y="17223"/>
                </a:cubicBezTo>
                <a:cubicBezTo>
                  <a:pt x="74259" y="17140"/>
                  <a:pt x="74176" y="17031"/>
                  <a:pt x="74122" y="16949"/>
                </a:cubicBezTo>
                <a:cubicBezTo>
                  <a:pt x="76175" y="16401"/>
                  <a:pt x="78174" y="15717"/>
                  <a:pt x="80118" y="14895"/>
                </a:cubicBezTo>
                <a:cubicBezTo>
                  <a:pt x="80721" y="15853"/>
                  <a:pt x="81734" y="16127"/>
                  <a:pt x="82829" y="16292"/>
                </a:cubicBezTo>
                <a:cubicBezTo>
                  <a:pt x="83532" y="16382"/>
                  <a:pt x="84241" y="16421"/>
                  <a:pt x="84951" y="16421"/>
                </a:cubicBezTo>
                <a:cubicBezTo>
                  <a:pt x="86398" y="16421"/>
                  <a:pt x="87849" y="16257"/>
                  <a:pt x="89264" y="16018"/>
                </a:cubicBezTo>
                <a:cubicBezTo>
                  <a:pt x="89428" y="15990"/>
                  <a:pt x="89455" y="15717"/>
                  <a:pt x="89318" y="15634"/>
                </a:cubicBezTo>
                <a:cubicBezTo>
                  <a:pt x="87331" y="14630"/>
                  <a:pt x="85235" y="14135"/>
                  <a:pt x="83088" y="14135"/>
                </a:cubicBezTo>
                <a:cubicBezTo>
                  <a:pt x="82603" y="14135"/>
                  <a:pt x="82114" y="14160"/>
                  <a:pt x="81624" y="14211"/>
                </a:cubicBezTo>
                <a:cubicBezTo>
                  <a:pt x="83048" y="13526"/>
                  <a:pt x="84417" y="12759"/>
                  <a:pt x="85731" y="11911"/>
                </a:cubicBezTo>
                <a:cubicBezTo>
                  <a:pt x="85731" y="11938"/>
                  <a:pt x="85731" y="11965"/>
                  <a:pt x="85786" y="11993"/>
                </a:cubicBezTo>
                <a:cubicBezTo>
                  <a:pt x="86727" y="12397"/>
                  <a:pt x="87710" y="12589"/>
                  <a:pt x="88687" y="12589"/>
                </a:cubicBezTo>
                <a:cubicBezTo>
                  <a:pt x="90554" y="12589"/>
                  <a:pt x="92399" y="11891"/>
                  <a:pt x="93891" y="10651"/>
                </a:cubicBezTo>
                <a:cubicBezTo>
                  <a:pt x="94028" y="10541"/>
                  <a:pt x="93946" y="10350"/>
                  <a:pt x="93809" y="10295"/>
                </a:cubicBezTo>
                <a:cubicBezTo>
                  <a:pt x="92929" y="10053"/>
                  <a:pt x="92046" y="9931"/>
                  <a:pt x="91172" y="9931"/>
                </a:cubicBezTo>
                <a:cubicBezTo>
                  <a:pt x="89869" y="9931"/>
                  <a:pt x="88587" y="10203"/>
                  <a:pt x="87374" y="10761"/>
                </a:cubicBezTo>
                <a:cubicBezTo>
                  <a:pt x="89127" y="9446"/>
                  <a:pt x="90769" y="7968"/>
                  <a:pt x="92275" y="6270"/>
                </a:cubicBezTo>
                <a:cubicBezTo>
                  <a:pt x="92303" y="6270"/>
                  <a:pt x="92330" y="6243"/>
                  <a:pt x="92385" y="6243"/>
                </a:cubicBezTo>
                <a:cubicBezTo>
                  <a:pt x="92364" y="6306"/>
                  <a:pt x="92408" y="6370"/>
                  <a:pt x="92480" y="6370"/>
                </a:cubicBezTo>
                <a:cubicBezTo>
                  <a:pt x="92501" y="6370"/>
                  <a:pt x="92525" y="6364"/>
                  <a:pt x="92549" y="6352"/>
                </a:cubicBezTo>
                <a:cubicBezTo>
                  <a:pt x="92714" y="6297"/>
                  <a:pt x="92850" y="6215"/>
                  <a:pt x="93015" y="6106"/>
                </a:cubicBezTo>
                <a:cubicBezTo>
                  <a:pt x="93325" y="6136"/>
                  <a:pt x="93647" y="6154"/>
                  <a:pt x="93973" y="6154"/>
                </a:cubicBezTo>
                <a:cubicBezTo>
                  <a:pt x="95402" y="6154"/>
                  <a:pt x="96894" y="5804"/>
                  <a:pt x="97697" y="4600"/>
                </a:cubicBezTo>
                <a:cubicBezTo>
                  <a:pt x="97752" y="4518"/>
                  <a:pt x="97697" y="4435"/>
                  <a:pt x="97615" y="4408"/>
                </a:cubicBezTo>
                <a:cubicBezTo>
                  <a:pt x="96837" y="4132"/>
                  <a:pt x="96059" y="3994"/>
                  <a:pt x="95238" y="3994"/>
                </a:cubicBezTo>
                <a:cubicBezTo>
                  <a:pt x="95164" y="3994"/>
                  <a:pt x="95089" y="3995"/>
                  <a:pt x="95014" y="3997"/>
                </a:cubicBezTo>
                <a:cubicBezTo>
                  <a:pt x="95424" y="3258"/>
                  <a:pt x="95671" y="2409"/>
                  <a:pt x="95753" y="1533"/>
                </a:cubicBezTo>
                <a:cubicBezTo>
                  <a:pt x="95753" y="1431"/>
                  <a:pt x="95663" y="1375"/>
                  <a:pt x="95571" y="1375"/>
                </a:cubicBezTo>
                <a:cubicBezTo>
                  <a:pt x="95539" y="1375"/>
                  <a:pt x="95507" y="1382"/>
                  <a:pt x="95479" y="1396"/>
                </a:cubicBezTo>
                <a:cubicBezTo>
                  <a:pt x="94603" y="1779"/>
                  <a:pt x="93645" y="2327"/>
                  <a:pt x="92960" y="3039"/>
                </a:cubicBezTo>
                <a:cubicBezTo>
                  <a:pt x="92330" y="2464"/>
                  <a:pt x="91700" y="1916"/>
                  <a:pt x="91043" y="1369"/>
                </a:cubicBezTo>
                <a:cubicBezTo>
                  <a:pt x="91009" y="1343"/>
                  <a:pt x="90970" y="1331"/>
                  <a:pt x="90932" y="1331"/>
                </a:cubicBezTo>
                <a:cubicBezTo>
                  <a:pt x="90848" y="1331"/>
                  <a:pt x="90769" y="1392"/>
                  <a:pt x="90769" y="1506"/>
                </a:cubicBezTo>
                <a:cubicBezTo>
                  <a:pt x="90633" y="2929"/>
                  <a:pt x="91071" y="4353"/>
                  <a:pt x="91974" y="5449"/>
                </a:cubicBezTo>
                <a:cubicBezTo>
                  <a:pt x="92002" y="5640"/>
                  <a:pt x="92029" y="5832"/>
                  <a:pt x="92084" y="6024"/>
                </a:cubicBezTo>
                <a:cubicBezTo>
                  <a:pt x="90523" y="7749"/>
                  <a:pt x="88798" y="9227"/>
                  <a:pt x="86963" y="10569"/>
                </a:cubicBezTo>
                <a:cubicBezTo>
                  <a:pt x="87922" y="8625"/>
                  <a:pt x="88086" y="6489"/>
                  <a:pt x="87511" y="4408"/>
                </a:cubicBezTo>
                <a:cubicBezTo>
                  <a:pt x="87478" y="4326"/>
                  <a:pt x="87387" y="4274"/>
                  <a:pt x="87302" y="4274"/>
                </a:cubicBezTo>
                <a:cubicBezTo>
                  <a:pt x="87244" y="4274"/>
                  <a:pt x="87188" y="4298"/>
                  <a:pt x="87155" y="4353"/>
                </a:cubicBezTo>
                <a:cubicBezTo>
                  <a:pt x="86033" y="6489"/>
                  <a:pt x="84800" y="8981"/>
                  <a:pt x="85704" y="11418"/>
                </a:cubicBezTo>
                <a:cubicBezTo>
                  <a:pt x="84307" y="12321"/>
                  <a:pt x="82856" y="13143"/>
                  <a:pt x="81350" y="13855"/>
                </a:cubicBezTo>
                <a:cubicBezTo>
                  <a:pt x="83021" y="10870"/>
                  <a:pt x="83130" y="7256"/>
                  <a:pt x="81898" y="4052"/>
                </a:cubicBezTo>
                <a:cubicBezTo>
                  <a:pt x="81857" y="3956"/>
                  <a:pt x="81775" y="3908"/>
                  <a:pt x="81693" y="3908"/>
                </a:cubicBezTo>
                <a:cubicBezTo>
                  <a:pt x="81610" y="3908"/>
                  <a:pt x="81528" y="3956"/>
                  <a:pt x="81487" y="4052"/>
                </a:cubicBezTo>
                <a:cubicBezTo>
                  <a:pt x="80173" y="7393"/>
                  <a:pt x="78941" y="10870"/>
                  <a:pt x="80118" y="14402"/>
                </a:cubicBezTo>
                <a:cubicBezTo>
                  <a:pt x="78147" y="15251"/>
                  <a:pt x="76120" y="15936"/>
                  <a:pt x="74067" y="16483"/>
                </a:cubicBezTo>
                <a:cubicBezTo>
                  <a:pt x="74067" y="16456"/>
                  <a:pt x="74067" y="16401"/>
                  <a:pt x="74094" y="16346"/>
                </a:cubicBezTo>
                <a:cubicBezTo>
                  <a:pt x="76778" y="12869"/>
                  <a:pt x="77791" y="8433"/>
                  <a:pt x="76997" y="4079"/>
                </a:cubicBezTo>
                <a:cubicBezTo>
                  <a:pt x="76981" y="3970"/>
                  <a:pt x="76876" y="3905"/>
                  <a:pt x="76774" y="3905"/>
                </a:cubicBezTo>
                <a:cubicBezTo>
                  <a:pt x="76697" y="3905"/>
                  <a:pt x="76621" y="3942"/>
                  <a:pt x="76586" y="4025"/>
                </a:cubicBezTo>
                <a:cubicBezTo>
                  <a:pt x="74834" y="7968"/>
                  <a:pt x="73108" y="12047"/>
                  <a:pt x="73601" y="16429"/>
                </a:cubicBezTo>
                <a:cubicBezTo>
                  <a:pt x="73547" y="16511"/>
                  <a:pt x="73492" y="16565"/>
                  <a:pt x="73437" y="16648"/>
                </a:cubicBezTo>
                <a:cubicBezTo>
                  <a:pt x="72123" y="16976"/>
                  <a:pt x="70781" y="17250"/>
                  <a:pt x="69439" y="17469"/>
                </a:cubicBezTo>
                <a:cubicBezTo>
                  <a:pt x="67441" y="17798"/>
                  <a:pt x="65387" y="18017"/>
                  <a:pt x="63333" y="18154"/>
                </a:cubicBezTo>
                <a:cubicBezTo>
                  <a:pt x="65277" y="17332"/>
                  <a:pt x="66729" y="15634"/>
                  <a:pt x="66893" y="13362"/>
                </a:cubicBezTo>
                <a:cubicBezTo>
                  <a:pt x="67112" y="10569"/>
                  <a:pt x="65058" y="8022"/>
                  <a:pt x="62238" y="7749"/>
                </a:cubicBezTo>
                <a:cubicBezTo>
                  <a:pt x="62100" y="7736"/>
                  <a:pt x="61960" y="7729"/>
                  <a:pt x="61819" y="7729"/>
                </a:cubicBezTo>
                <a:cubicBezTo>
                  <a:pt x="59290" y="7729"/>
                  <a:pt x="56504" y="9791"/>
                  <a:pt x="56789" y="12540"/>
                </a:cubicBezTo>
                <a:cubicBezTo>
                  <a:pt x="56940" y="13978"/>
                  <a:pt x="58176" y="15076"/>
                  <a:pt x="59449" y="15076"/>
                </a:cubicBezTo>
                <a:cubicBezTo>
                  <a:pt x="60019" y="15076"/>
                  <a:pt x="60597" y="14856"/>
                  <a:pt x="61088" y="14348"/>
                </a:cubicBezTo>
                <a:cubicBezTo>
                  <a:pt x="61261" y="14175"/>
                  <a:pt x="61093" y="13934"/>
                  <a:pt x="60893" y="13934"/>
                </a:cubicBezTo>
                <a:cubicBezTo>
                  <a:pt x="60840" y="13934"/>
                  <a:pt x="60784" y="13951"/>
                  <a:pt x="60732" y="13992"/>
                </a:cubicBezTo>
                <a:cubicBezTo>
                  <a:pt x="60209" y="14425"/>
                  <a:pt x="59733" y="14607"/>
                  <a:pt x="59317" y="14607"/>
                </a:cubicBezTo>
                <a:cubicBezTo>
                  <a:pt x="57709" y="14607"/>
                  <a:pt x="56998" y="11884"/>
                  <a:pt x="57912" y="10405"/>
                </a:cubicBezTo>
                <a:cubicBezTo>
                  <a:pt x="58459" y="9501"/>
                  <a:pt x="59390" y="8844"/>
                  <a:pt x="60376" y="8543"/>
                </a:cubicBezTo>
                <a:cubicBezTo>
                  <a:pt x="60830" y="8401"/>
                  <a:pt x="61292" y="8332"/>
                  <a:pt x="61748" y="8332"/>
                </a:cubicBezTo>
                <a:cubicBezTo>
                  <a:pt x="63052" y="8332"/>
                  <a:pt x="64310" y="8890"/>
                  <a:pt x="65223" y="9884"/>
                </a:cubicBezTo>
                <a:cubicBezTo>
                  <a:pt x="68152" y="13143"/>
                  <a:pt x="65277" y="17140"/>
                  <a:pt x="61855" y="18236"/>
                </a:cubicBezTo>
                <a:cubicBezTo>
                  <a:pt x="60843" y="18278"/>
                  <a:pt x="59829" y="18298"/>
                  <a:pt x="58813" y="18298"/>
                </a:cubicBezTo>
                <a:cubicBezTo>
                  <a:pt x="53889" y="18298"/>
                  <a:pt x="48938" y="17816"/>
                  <a:pt x="44194" y="16976"/>
                </a:cubicBezTo>
                <a:cubicBezTo>
                  <a:pt x="40223" y="16264"/>
                  <a:pt x="36308" y="15142"/>
                  <a:pt x="32748" y="13225"/>
                </a:cubicBezTo>
                <a:cubicBezTo>
                  <a:pt x="29271" y="11363"/>
                  <a:pt x="26259" y="8762"/>
                  <a:pt x="23137" y="6352"/>
                </a:cubicBezTo>
                <a:cubicBezTo>
                  <a:pt x="19372" y="3479"/>
                  <a:pt x="14171" y="1"/>
                  <a:pt x="9074" y="1"/>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202298" flipH="1">
            <a:off x="-540439" y="1483688"/>
            <a:ext cx="1789790" cy="719795"/>
          </a:xfrm>
          <a:custGeom>
            <a:avLst/>
            <a:gdLst/>
            <a:ahLst/>
            <a:cxnLst/>
            <a:rect l="l" t="t" r="r" b="b"/>
            <a:pathLst>
              <a:path w="37932" h="15255" extrusionOk="0">
                <a:moveTo>
                  <a:pt x="7926" y="655"/>
                </a:moveTo>
                <a:cubicBezTo>
                  <a:pt x="7967" y="655"/>
                  <a:pt x="8008" y="660"/>
                  <a:pt x="8050" y="671"/>
                </a:cubicBezTo>
                <a:cubicBezTo>
                  <a:pt x="8242" y="726"/>
                  <a:pt x="8571" y="1411"/>
                  <a:pt x="8653" y="1575"/>
                </a:cubicBezTo>
                <a:cubicBezTo>
                  <a:pt x="9638" y="3163"/>
                  <a:pt x="10213" y="5299"/>
                  <a:pt x="8817" y="6750"/>
                </a:cubicBezTo>
                <a:cubicBezTo>
                  <a:pt x="8762" y="6476"/>
                  <a:pt x="8653" y="6257"/>
                  <a:pt x="8571" y="6038"/>
                </a:cubicBezTo>
                <a:cubicBezTo>
                  <a:pt x="8406" y="4943"/>
                  <a:pt x="8324" y="3875"/>
                  <a:pt x="8351" y="2780"/>
                </a:cubicBezTo>
                <a:cubicBezTo>
                  <a:pt x="8351" y="2684"/>
                  <a:pt x="8276" y="2636"/>
                  <a:pt x="8197" y="2636"/>
                </a:cubicBezTo>
                <a:cubicBezTo>
                  <a:pt x="8119" y="2636"/>
                  <a:pt x="8037" y="2684"/>
                  <a:pt x="8023" y="2780"/>
                </a:cubicBezTo>
                <a:cubicBezTo>
                  <a:pt x="8023" y="3683"/>
                  <a:pt x="8078" y="4587"/>
                  <a:pt x="8242" y="5463"/>
                </a:cubicBezTo>
                <a:cubicBezTo>
                  <a:pt x="7776" y="4779"/>
                  <a:pt x="7147" y="4313"/>
                  <a:pt x="6380" y="4039"/>
                </a:cubicBezTo>
                <a:cubicBezTo>
                  <a:pt x="6380" y="4012"/>
                  <a:pt x="6380" y="3985"/>
                  <a:pt x="6380" y="3985"/>
                </a:cubicBezTo>
                <a:cubicBezTo>
                  <a:pt x="6298" y="3136"/>
                  <a:pt x="6435" y="2342"/>
                  <a:pt x="6873" y="1602"/>
                </a:cubicBezTo>
                <a:cubicBezTo>
                  <a:pt x="7049" y="1325"/>
                  <a:pt x="7457" y="655"/>
                  <a:pt x="7926" y="655"/>
                </a:cubicBezTo>
                <a:close/>
                <a:moveTo>
                  <a:pt x="23187" y="3544"/>
                </a:moveTo>
                <a:cubicBezTo>
                  <a:pt x="24310" y="3544"/>
                  <a:pt x="26180" y="4481"/>
                  <a:pt x="26861" y="4833"/>
                </a:cubicBezTo>
                <a:cubicBezTo>
                  <a:pt x="28093" y="5518"/>
                  <a:pt x="29079" y="6421"/>
                  <a:pt x="30010" y="7435"/>
                </a:cubicBezTo>
                <a:cubicBezTo>
                  <a:pt x="29736" y="7489"/>
                  <a:pt x="29463" y="7544"/>
                  <a:pt x="29216" y="7599"/>
                </a:cubicBezTo>
                <a:cubicBezTo>
                  <a:pt x="29189" y="7571"/>
                  <a:pt x="29161" y="7544"/>
                  <a:pt x="29134" y="7544"/>
                </a:cubicBezTo>
                <a:cubicBezTo>
                  <a:pt x="27929" y="6668"/>
                  <a:pt x="26642" y="5874"/>
                  <a:pt x="25328" y="5162"/>
                </a:cubicBezTo>
                <a:cubicBezTo>
                  <a:pt x="25313" y="5154"/>
                  <a:pt x="25298" y="5151"/>
                  <a:pt x="25283" y="5151"/>
                </a:cubicBezTo>
                <a:cubicBezTo>
                  <a:pt x="25193" y="5151"/>
                  <a:pt x="25128" y="5283"/>
                  <a:pt x="25246" y="5354"/>
                </a:cubicBezTo>
                <a:cubicBezTo>
                  <a:pt x="26396" y="6120"/>
                  <a:pt x="27573" y="6914"/>
                  <a:pt x="28751" y="7708"/>
                </a:cubicBezTo>
                <a:cubicBezTo>
                  <a:pt x="28614" y="7736"/>
                  <a:pt x="28477" y="7763"/>
                  <a:pt x="28313" y="7791"/>
                </a:cubicBezTo>
                <a:cubicBezTo>
                  <a:pt x="28313" y="7763"/>
                  <a:pt x="28285" y="7736"/>
                  <a:pt x="28258" y="7708"/>
                </a:cubicBezTo>
                <a:cubicBezTo>
                  <a:pt x="26998" y="7544"/>
                  <a:pt x="25821" y="7216"/>
                  <a:pt x="24753" y="6531"/>
                </a:cubicBezTo>
                <a:cubicBezTo>
                  <a:pt x="24096" y="6120"/>
                  <a:pt x="23493" y="5627"/>
                  <a:pt x="23001" y="5052"/>
                </a:cubicBezTo>
                <a:cubicBezTo>
                  <a:pt x="22426" y="4395"/>
                  <a:pt x="21905" y="3957"/>
                  <a:pt x="22699" y="3629"/>
                </a:cubicBezTo>
                <a:cubicBezTo>
                  <a:pt x="22836" y="3570"/>
                  <a:pt x="23001" y="3544"/>
                  <a:pt x="23187" y="3544"/>
                </a:cubicBezTo>
                <a:close/>
                <a:moveTo>
                  <a:pt x="3644" y="4037"/>
                </a:moveTo>
                <a:cubicBezTo>
                  <a:pt x="5749" y="4037"/>
                  <a:pt x="7763" y="4653"/>
                  <a:pt x="8406" y="6942"/>
                </a:cubicBezTo>
                <a:cubicBezTo>
                  <a:pt x="7694" y="6750"/>
                  <a:pt x="6982" y="6531"/>
                  <a:pt x="6271" y="6312"/>
                </a:cubicBezTo>
                <a:cubicBezTo>
                  <a:pt x="6238" y="6301"/>
                  <a:pt x="6208" y="6296"/>
                  <a:pt x="6180" y="6296"/>
                </a:cubicBezTo>
                <a:cubicBezTo>
                  <a:pt x="5924" y="6296"/>
                  <a:pt x="5862" y="6709"/>
                  <a:pt x="6134" y="6832"/>
                </a:cubicBezTo>
                <a:cubicBezTo>
                  <a:pt x="6763" y="7079"/>
                  <a:pt x="7393" y="7325"/>
                  <a:pt x="8050" y="7544"/>
                </a:cubicBezTo>
                <a:cubicBezTo>
                  <a:pt x="7217" y="7670"/>
                  <a:pt x="6290" y="7814"/>
                  <a:pt x="5423" y="7814"/>
                </a:cubicBezTo>
                <a:cubicBezTo>
                  <a:pt x="4411" y="7814"/>
                  <a:pt x="3480" y="7618"/>
                  <a:pt x="2875" y="6969"/>
                </a:cubicBezTo>
                <a:cubicBezTo>
                  <a:pt x="2081" y="6120"/>
                  <a:pt x="1698" y="5080"/>
                  <a:pt x="876" y="4313"/>
                </a:cubicBezTo>
                <a:cubicBezTo>
                  <a:pt x="1740" y="4161"/>
                  <a:pt x="2701" y="4037"/>
                  <a:pt x="3644" y="4037"/>
                </a:cubicBezTo>
                <a:close/>
                <a:moveTo>
                  <a:pt x="23302" y="5983"/>
                </a:moveTo>
                <a:cubicBezTo>
                  <a:pt x="23329" y="5983"/>
                  <a:pt x="23329" y="6011"/>
                  <a:pt x="23356" y="6011"/>
                </a:cubicBezTo>
                <a:cubicBezTo>
                  <a:pt x="24589" y="7106"/>
                  <a:pt x="26122" y="7763"/>
                  <a:pt x="27738" y="7900"/>
                </a:cubicBezTo>
                <a:cubicBezTo>
                  <a:pt x="27436" y="7955"/>
                  <a:pt x="27135" y="8010"/>
                  <a:pt x="26807" y="8064"/>
                </a:cubicBezTo>
                <a:cubicBezTo>
                  <a:pt x="26807" y="8037"/>
                  <a:pt x="26807" y="8037"/>
                  <a:pt x="26779" y="8037"/>
                </a:cubicBezTo>
                <a:cubicBezTo>
                  <a:pt x="25246" y="7626"/>
                  <a:pt x="23740" y="7216"/>
                  <a:pt x="22206" y="6832"/>
                </a:cubicBezTo>
                <a:cubicBezTo>
                  <a:pt x="22197" y="6830"/>
                  <a:pt x="22189" y="6830"/>
                  <a:pt x="22181" y="6830"/>
                </a:cubicBezTo>
                <a:cubicBezTo>
                  <a:pt x="22067" y="6830"/>
                  <a:pt x="22049" y="6998"/>
                  <a:pt x="22152" y="7024"/>
                </a:cubicBezTo>
                <a:cubicBezTo>
                  <a:pt x="23439" y="7407"/>
                  <a:pt x="24726" y="7791"/>
                  <a:pt x="26040" y="8174"/>
                </a:cubicBezTo>
                <a:cubicBezTo>
                  <a:pt x="25410" y="8256"/>
                  <a:pt x="24753" y="8338"/>
                  <a:pt x="24123" y="8393"/>
                </a:cubicBezTo>
                <a:cubicBezTo>
                  <a:pt x="23302" y="7955"/>
                  <a:pt x="22426" y="7571"/>
                  <a:pt x="21577" y="7133"/>
                </a:cubicBezTo>
                <a:cubicBezTo>
                  <a:pt x="21385" y="7051"/>
                  <a:pt x="21166" y="6969"/>
                  <a:pt x="21029" y="6805"/>
                </a:cubicBezTo>
                <a:cubicBezTo>
                  <a:pt x="20728" y="6641"/>
                  <a:pt x="20783" y="6421"/>
                  <a:pt x="21193" y="6120"/>
                </a:cubicBezTo>
                <a:lnTo>
                  <a:pt x="21467" y="6120"/>
                </a:lnTo>
                <a:cubicBezTo>
                  <a:pt x="21629" y="6096"/>
                  <a:pt x="21795" y="6088"/>
                  <a:pt x="21963" y="6088"/>
                </a:cubicBezTo>
                <a:cubicBezTo>
                  <a:pt x="22239" y="6088"/>
                  <a:pt x="22519" y="6109"/>
                  <a:pt x="22786" y="6109"/>
                </a:cubicBezTo>
                <a:cubicBezTo>
                  <a:pt x="22906" y="6109"/>
                  <a:pt x="23024" y="6105"/>
                  <a:pt x="23137" y="6093"/>
                </a:cubicBezTo>
                <a:cubicBezTo>
                  <a:pt x="23247" y="6093"/>
                  <a:pt x="23302" y="6038"/>
                  <a:pt x="23302" y="5983"/>
                </a:cubicBezTo>
                <a:close/>
                <a:moveTo>
                  <a:pt x="13390" y="4176"/>
                </a:moveTo>
                <a:cubicBezTo>
                  <a:pt x="15827" y="5025"/>
                  <a:pt x="17853" y="6531"/>
                  <a:pt x="19414" y="8585"/>
                </a:cubicBezTo>
                <a:cubicBezTo>
                  <a:pt x="18455" y="8557"/>
                  <a:pt x="17497" y="8502"/>
                  <a:pt x="16539" y="8420"/>
                </a:cubicBezTo>
                <a:cubicBezTo>
                  <a:pt x="14814" y="7736"/>
                  <a:pt x="13773" y="5983"/>
                  <a:pt x="13390" y="4176"/>
                </a:cubicBezTo>
                <a:close/>
                <a:moveTo>
                  <a:pt x="2629" y="7462"/>
                </a:moveTo>
                <a:cubicBezTo>
                  <a:pt x="2903" y="7736"/>
                  <a:pt x="3231" y="7955"/>
                  <a:pt x="3587" y="8092"/>
                </a:cubicBezTo>
                <a:cubicBezTo>
                  <a:pt x="4039" y="8271"/>
                  <a:pt x="4562" y="8339"/>
                  <a:pt x="5117" y="8339"/>
                </a:cubicBezTo>
                <a:cubicBezTo>
                  <a:pt x="6177" y="8339"/>
                  <a:pt x="7355" y="8088"/>
                  <a:pt x="8379" y="7873"/>
                </a:cubicBezTo>
                <a:lnTo>
                  <a:pt x="8379" y="7873"/>
                </a:lnTo>
                <a:cubicBezTo>
                  <a:pt x="7229" y="10063"/>
                  <a:pt x="3341" y="10255"/>
                  <a:pt x="1041" y="10666"/>
                </a:cubicBezTo>
                <a:cubicBezTo>
                  <a:pt x="1041" y="9324"/>
                  <a:pt x="1616" y="8338"/>
                  <a:pt x="2629" y="7462"/>
                </a:cubicBezTo>
                <a:close/>
                <a:moveTo>
                  <a:pt x="14129" y="9050"/>
                </a:moveTo>
                <a:cubicBezTo>
                  <a:pt x="15416" y="9242"/>
                  <a:pt x="16703" y="9379"/>
                  <a:pt x="17990" y="9461"/>
                </a:cubicBezTo>
                <a:cubicBezTo>
                  <a:pt x="16675" y="9899"/>
                  <a:pt x="15334" y="10255"/>
                  <a:pt x="13965" y="10474"/>
                </a:cubicBezTo>
                <a:cubicBezTo>
                  <a:pt x="13862" y="10474"/>
                  <a:pt x="13879" y="10641"/>
                  <a:pt x="13971" y="10641"/>
                </a:cubicBezTo>
                <a:cubicBezTo>
                  <a:pt x="13978" y="10641"/>
                  <a:pt x="13985" y="10640"/>
                  <a:pt x="13992" y="10638"/>
                </a:cubicBezTo>
                <a:cubicBezTo>
                  <a:pt x="15635" y="10447"/>
                  <a:pt x="17223" y="10036"/>
                  <a:pt x="18784" y="9488"/>
                </a:cubicBezTo>
                <a:cubicBezTo>
                  <a:pt x="19003" y="9488"/>
                  <a:pt x="19222" y="9516"/>
                  <a:pt x="19441" y="9516"/>
                </a:cubicBezTo>
                <a:cubicBezTo>
                  <a:pt x="18400" y="9981"/>
                  <a:pt x="17497" y="10638"/>
                  <a:pt x="16675" y="11405"/>
                </a:cubicBezTo>
                <a:cubicBezTo>
                  <a:pt x="16064" y="11460"/>
                  <a:pt x="15462" y="11490"/>
                  <a:pt x="14864" y="11490"/>
                </a:cubicBezTo>
                <a:cubicBezTo>
                  <a:pt x="13670" y="11490"/>
                  <a:pt x="12495" y="11368"/>
                  <a:pt x="11309" y="11076"/>
                </a:cubicBezTo>
                <a:cubicBezTo>
                  <a:pt x="12267" y="10501"/>
                  <a:pt x="13225" y="9926"/>
                  <a:pt x="14129" y="9297"/>
                </a:cubicBezTo>
                <a:cubicBezTo>
                  <a:pt x="14211" y="9214"/>
                  <a:pt x="14211" y="9105"/>
                  <a:pt x="14129" y="9050"/>
                </a:cubicBezTo>
                <a:close/>
                <a:moveTo>
                  <a:pt x="29271" y="8475"/>
                </a:moveTo>
                <a:lnTo>
                  <a:pt x="29271" y="8475"/>
                </a:lnTo>
                <a:cubicBezTo>
                  <a:pt x="28614" y="9789"/>
                  <a:pt x="27820" y="10967"/>
                  <a:pt x="26889" y="12089"/>
                </a:cubicBezTo>
                <a:cubicBezTo>
                  <a:pt x="26827" y="12172"/>
                  <a:pt x="26905" y="12301"/>
                  <a:pt x="26994" y="12301"/>
                </a:cubicBezTo>
                <a:cubicBezTo>
                  <a:pt x="27023" y="12301"/>
                  <a:pt x="27053" y="12287"/>
                  <a:pt x="27080" y="12254"/>
                </a:cubicBezTo>
                <a:cubicBezTo>
                  <a:pt x="28039" y="11213"/>
                  <a:pt x="28860" y="10036"/>
                  <a:pt x="29545" y="8749"/>
                </a:cubicBezTo>
                <a:lnTo>
                  <a:pt x="29545" y="8749"/>
                </a:lnTo>
                <a:cubicBezTo>
                  <a:pt x="29654" y="10118"/>
                  <a:pt x="29435" y="11432"/>
                  <a:pt x="28559" y="12555"/>
                </a:cubicBezTo>
                <a:cubicBezTo>
                  <a:pt x="28093" y="13157"/>
                  <a:pt x="27491" y="13650"/>
                  <a:pt x="26779" y="13979"/>
                </a:cubicBezTo>
                <a:cubicBezTo>
                  <a:pt x="26446" y="14155"/>
                  <a:pt x="25577" y="14501"/>
                  <a:pt x="25032" y="14501"/>
                </a:cubicBezTo>
                <a:cubicBezTo>
                  <a:pt x="24816" y="14501"/>
                  <a:pt x="24651" y="14447"/>
                  <a:pt x="24589" y="14307"/>
                </a:cubicBezTo>
                <a:cubicBezTo>
                  <a:pt x="24452" y="13924"/>
                  <a:pt x="24917" y="13020"/>
                  <a:pt x="25054" y="12664"/>
                </a:cubicBezTo>
                <a:cubicBezTo>
                  <a:pt x="25301" y="12089"/>
                  <a:pt x="25602" y="11542"/>
                  <a:pt x="25958" y="11022"/>
                </a:cubicBezTo>
                <a:cubicBezTo>
                  <a:pt x="26642" y="10063"/>
                  <a:pt x="27518" y="9324"/>
                  <a:pt x="28449" y="8667"/>
                </a:cubicBezTo>
                <a:cubicBezTo>
                  <a:pt x="28723" y="8585"/>
                  <a:pt x="28997" y="8530"/>
                  <a:pt x="29271" y="8475"/>
                </a:cubicBezTo>
                <a:close/>
                <a:moveTo>
                  <a:pt x="21796" y="9488"/>
                </a:moveTo>
                <a:cubicBezTo>
                  <a:pt x="20959" y="12497"/>
                  <a:pt x="18497" y="14705"/>
                  <a:pt x="15366" y="14705"/>
                </a:cubicBezTo>
                <a:cubicBezTo>
                  <a:pt x="15220" y="14705"/>
                  <a:pt x="15072" y="14700"/>
                  <a:pt x="14923" y="14691"/>
                </a:cubicBezTo>
                <a:cubicBezTo>
                  <a:pt x="16100" y="12226"/>
                  <a:pt x="18127" y="10474"/>
                  <a:pt x="20618" y="9516"/>
                </a:cubicBezTo>
                <a:cubicBezTo>
                  <a:pt x="21002" y="9516"/>
                  <a:pt x="21412" y="9516"/>
                  <a:pt x="21796" y="9488"/>
                </a:cubicBezTo>
                <a:close/>
                <a:moveTo>
                  <a:pt x="7986" y="1"/>
                </a:moveTo>
                <a:cubicBezTo>
                  <a:pt x="7950" y="1"/>
                  <a:pt x="7915" y="13"/>
                  <a:pt x="7886" y="42"/>
                </a:cubicBezTo>
                <a:cubicBezTo>
                  <a:pt x="6544" y="890"/>
                  <a:pt x="5832" y="2314"/>
                  <a:pt x="5969" y="3875"/>
                </a:cubicBezTo>
                <a:cubicBezTo>
                  <a:pt x="5202" y="3651"/>
                  <a:pt x="4354" y="3564"/>
                  <a:pt x="3496" y="3564"/>
                </a:cubicBezTo>
                <a:cubicBezTo>
                  <a:pt x="2364" y="3564"/>
                  <a:pt x="1216" y="3715"/>
                  <a:pt x="219" y="3902"/>
                </a:cubicBezTo>
                <a:cubicBezTo>
                  <a:pt x="0" y="3957"/>
                  <a:pt x="0" y="4258"/>
                  <a:pt x="164" y="4368"/>
                </a:cubicBezTo>
                <a:cubicBezTo>
                  <a:pt x="1150" y="5025"/>
                  <a:pt x="1616" y="6257"/>
                  <a:pt x="2355" y="7161"/>
                </a:cubicBezTo>
                <a:cubicBezTo>
                  <a:pt x="1041" y="7982"/>
                  <a:pt x="411" y="9433"/>
                  <a:pt x="520" y="10967"/>
                </a:cubicBezTo>
                <a:cubicBezTo>
                  <a:pt x="520" y="11139"/>
                  <a:pt x="653" y="11245"/>
                  <a:pt x="799" y="11245"/>
                </a:cubicBezTo>
                <a:cubicBezTo>
                  <a:pt x="815" y="11245"/>
                  <a:pt x="832" y="11243"/>
                  <a:pt x="849" y="11241"/>
                </a:cubicBezTo>
                <a:cubicBezTo>
                  <a:pt x="2820" y="10830"/>
                  <a:pt x="5175" y="10666"/>
                  <a:pt x="7010" y="9817"/>
                </a:cubicBezTo>
                <a:cubicBezTo>
                  <a:pt x="7913" y="9379"/>
                  <a:pt x="8598" y="8749"/>
                  <a:pt x="8790" y="7791"/>
                </a:cubicBezTo>
                <a:cubicBezTo>
                  <a:pt x="10487" y="8338"/>
                  <a:pt x="12212" y="8749"/>
                  <a:pt x="13992" y="9023"/>
                </a:cubicBezTo>
                <a:lnTo>
                  <a:pt x="13965" y="9023"/>
                </a:lnTo>
                <a:cubicBezTo>
                  <a:pt x="12815" y="9598"/>
                  <a:pt x="11719" y="10282"/>
                  <a:pt x="10624" y="10967"/>
                </a:cubicBezTo>
                <a:cubicBezTo>
                  <a:pt x="10432" y="11049"/>
                  <a:pt x="10487" y="11323"/>
                  <a:pt x="10679" y="11377"/>
                </a:cubicBezTo>
                <a:cubicBezTo>
                  <a:pt x="11855" y="11728"/>
                  <a:pt x="13064" y="11922"/>
                  <a:pt x="14279" y="11922"/>
                </a:cubicBezTo>
                <a:cubicBezTo>
                  <a:pt x="14959" y="11922"/>
                  <a:pt x="15641" y="11861"/>
                  <a:pt x="16319" y="11733"/>
                </a:cubicBezTo>
                <a:lnTo>
                  <a:pt x="16319" y="11733"/>
                </a:lnTo>
                <a:cubicBezTo>
                  <a:pt x="15471" y="12610"/>
                  <a:pt x="14786" y="13650"/>
                  <a:pt x="14293" y="14800"/>
                </a:cubicBezTo>
                <a:cubicBezTo>
                  <a:pt x="14211" y="14992"/>
                  <a:pt x="14293" y="15184"/>
                  <a:pt x="14512" y="15211"/>
                </a:cubicBezTo>
                <a:cubicBezTo>
                  <a:pt x="14765" y="15240"/>
                  <a:pt x="15020" y="15255"/>
                  <a:pt x="15274" y="15255"/>
                </a:cubicBezTo>
                <a:cubicBezTo>
                  <a:pt x="18566" y="15255"/>
                  <a:pt x="21831" y="12841"/>
                  <a:pt x="22289" y="9461"/>
                </a:cubicBezTo>
                <a:cubicBezTo>
                  <a:pt x="23986" y="9379"/>
                  <a:pt x="25684" y="9187"/>
                  <a:pt x="27354" y="8886"/>
                </a:cubicBezTo>
                <a:lnTo>
                  <a:pt x="27354" y="8886"/>
                </a:lnTo>
                <a:cubicBezTo>
                  <a:pt x="26368" y="9570"/>
                  <a:pt x="25574" y="10501"/>
                  <a:pt x="24972" y="11542"/>
                </a:cubicBezTo>
                <a:cubicBezTo>
                  <a:pt x="24589" y="12226"/>
                  <a:pt x="23274" y="14499"/>
                  <a:pt x="24315" y="15019"/>
                </a:cubicBezTo>
                <a:cubicBezTo>
                  <a:pt x="24454" y="15092"/>
                  <a:pt x="24631" y="15122"/>
                  <a:pt x="24827" y="15122"/>
                </a:cubicBezTo>
                <a:cubicBezTo>
                  <a:pt x="25443" y="15122"/>
                  <a:pt x="26248" y="14829"/>
                  <a:pt x="26642" y="14663"/>
                </a:cubicBezTo>
                <a:cubicBezTo>
                  <a:pt x="27436" y="14362"/>
                  <a:pt x="28148" y="13869"/>
                  <a:pt x="28723" y="13239"/>
                </a:cubicBezTo>
                <a:cubicBezTo>
                  <a:pt x="29928" y="11925"/>
                  <a:pt x="30394" y="10008"/>
                  <a:pt x="29928" y="8311"/>
                </a:cubicBezTo>
                <a:cubicBezTo>
                  <a:pt x="32694" y="7599"/>
                  <a:pt x="35350" y="6586"/>
                  <a:pt x="37786" y="5271"/>
                </a:cubicBezTo>
                <a:cubicBezTo>
                  <a:pt x="37931" y="5175"/>
                  <a:pt x="37863" y="4929"/>
                  <a:pt x="37713" y="4929"/>
                </a:cubicBezTo>
                <a:cubicBezTo>
                  <a:pt x="37693" y="4929"/>
                  <a:pt x="37672" y="4933"/>
                  <a:pt x="37650" y="4943"/>
                </a:cubicBezTo>
                <a:cubicBezTo>
                  <a:pt x="35213" y="5956"/>
                  <a:pt x="32776" y="6750"/>
                  <a:pt x="30366" y="7352"/>
                </a:cubicBezTo>
                <a:cubicBezTo>
                  <a:pt x="30366" y="7325"/>
                  <a:pt x="30339" y="7298"/>
                  <a:pt x="30339" y="7270"/>
                </a:cubicBezTo>
                <a:cubicBezTo>
                  <a:pt x="29243" y="5737"/>
                  <a:pt x="27655" y="4587"/>
                  <a:pt x="25903" y="3902"/>
                </a:cubicBezTo>
                <a:cubicBezTo>
                  <a:pt x="25452" y="3706"/>
                  <a:pt x="23819" y="3074"/>
                  <a:pt x="22719" y="3074"/>
                </a:cubicBezTo>
                <a:cubicBezTo>
                  <a:pt x="22284" y="3074"/>
                  <a:pt x="21931" y="3173"/>
                  <a:pt x="21768" y="3437"/>
                </a:cubicBezTo>
                <a:cubicBezTo>
                  <a:pt x="21358" y="4094"/>
                  <a:pt x="22426" y="5162"/>
                  <a:pt x="23055" y="5764"/>
                </a:cubicBezTo>
                <a:cubicBezTo>
                  <a:pt x="22775" y="5732"/>
                  <a:pt x="22213" y="5657"/>
                  <a:pt x="21665" y="5657"/>
                </a:cubicBezTo>
                <a:cubicBezTo>
                  <a:pt x="20825" y="5657"/>
                  <a:pt x="20019" y="5834"/>
                  <a:pt x="20317" y="6613"/>
                </a:cubicBezTo>
                <a:cubicBezTo>
                  <a:pt x="20536" y="7188"/>
                  <a:pt x="21276" y="7435"/>
                  <a:pt x="21768" y="7681"/>
                </a:cubicBezTo>
                <a:cubicBezTo>
                  <a:pt x="22316" y="7927"/>
                  <a:pt x="22891" y="8201"/>
                  <a:pt x="23466" y="8448"/>
                </a:cubicBezTo>
                <a:cubicBezTo>
                  <a:pt x="22289" y="8530"/>
                  <a:pt x="21111" y="8585"/>
                  <a:pt x="19961" y="8585"/>
                </a:cubicBezTo>
                <a:cubicBezTo>
                  <a:pt x="19934" y="8585"/>
                  <a:pt x="19934" y="8557"/>
                  <a:pt x="19934" y="8557"/>
                </a:cubicBezTo>
                <a:cubicBezTo>
                  <a:pt x="18291" y="6202"/>
                  <a:pt x="15909" y="4505"/>
                  <a:pt x="13171" y="3656"/>
                </a:cubicBezTo>
                <a:cubicBezTo>
                  <a:pt x="13148" y="3649"/>
                  <a:pt x="13127" y="3645"/>
                  <a:pt x="13107" y="3645"/>
                </a:cubicBezTo>
                <a:cubicBezTo>
                  <a:pt x="12979" y="3645"/>
                  <a:pt x="12901" y="3784"/>
                  <a:pt x="12924" y="3902"/>
                </a:cubicBezTo>
                <a:cubicBezTo>
                  <a:pt x="13198" y="5627"/>
                  <a:pt x="14102" y="7407"/>
                  <a:pt x="15553" y="8311"/>
                </a:cubicBezTo>
                <a:cubicBezTo>
                  <a:pt x="13335" y="8064"/>
                  <a:pt x="11144" y="7654"/>
                  <a:pt x="8927" y="7079"/>
                </a:cubicBezTo>
                <a:cubicBezTo>
                  <a:pt x="8927" y="7079"/>
                  <a:pt x="8927" y="7051"/>
                  <a:pt x="8927" y="7051"/>
                </a:cubicBezTo>
                <a:cubicBezTo>
                  <a:pt x="11172" y="5107"/>
                  <a:pt x="9556" y="2095"/>
                  <a:pt x="8160" y="96"/>
                </a:cubicBezTo>
                <a:cubicBezTo>
                  <a:pt x="8124" y="43"/>
                  <a:pt x="8054" y="1"/>
                  <a:pt x="7986" y="1"/>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2255355" flipH="1">
            <a:off x="750654" y="431157"/>
            <a:ext cx="367432" cy="760635"/>
          </a:xfrm>
          <a:custGeom>
            <a:avLst/>
            <a:gdLst/>
            <a:ahLst/>
            <a:cxnLst/>
            <a:rect l="l" t="t" r="r" b="b"/>
            <a:pathLst>
              <a:path w="7832" h="16214" extrusionOk="0">
                <a:moveTo>
                  <a:pt x="3888" y="1778"/>
                </a:moveTo>
                <a:lnTo>
                  <a:pt x="3888" y="1778"/>
                </a:lnTo>
                <a:cubicBezTo>
                  <a:pt x="3669" y="6186"/>
                  <a:pt x="2738" y="10512"/>
                  <a:pt x="2930" y="14894"/>
                </a:cubicBezTo>
                <a:cubicBezTo>
                  <a:pt x="1150" y="10595"/>
                  <a:pt x="1369" y="5693"/>
                  <a:pt x="3888" y="1778"/>
                </a:cubicBezTo>
                <a:close/>
                <a:moveTo>
                  <a:pt x="4518" y="902"/>
                </a:moveTo>
                <a:cubicBezTo>
                  <a:pt x="5394" y="3174"/>
                  <a:pt x="6626" y="5420"/>
                  <a:pt x="6873" y="7884"/>
                </a:cubicBezTo>
                <a:cubicBezTo>
                  <a:pt x="7174" y="10923"/>
                  <a:pt x="5394" y="13196"/>
                  <a:pt x="3477" y="15277"/>
                </a:cubicBezTo>
                <a:cubicBezTo>
                  <a:pt x="3176" y="10595"/>
                  <a:pt x="4272" y="5967"/>
                  <a:pt x="4381" y="1285"/>
                </a:cubicBezTo>
                <a:cubicBezTo>
                  <a:pt x="4381" y="1230"/>
                  <a:pt x="4354" y="1175"/>
                  <a:pt x="4326" y="1148"/>
                </a:cubicBezTo>
                <a:cubicBezTo>
                  <a:pt x="4381" y="1066"/>
                  <a:pt x="4436" y="984"/>
                  <a:pt x="4518" y="902"/>
                </a:cubicBezTo>
                <a:close/>
                <a:moveTo>
                  <a:pt x="4582" y="0"/>
                </a:moveTo>
                <a:cubicBezTo>
                  <a:pt x="4518" y="0"/>
                  <a:pt x="4455" y="24"/>
                  <a:pt x="4408" y="80"/>
                </a:cubicBezTo>
                <a:cubicBezTo>
                  <a:pt x="767" y="4406"/>
                  <a:pt x="0" y="10814"/>
                  <a:pt x="2957" y="15660"/>
                </a:cubicBezTo>
                <a:cubicBezTo>
                  <a:pt x="2957" y="15742"/>
                  <a:pt x="2957" y="15824"/>
                  <a:pt x="2985" y="15907"/>
                </a:cubicBezTo>
                <a:cubicBezTo>
                  <a:pt x="2985" y="16057"/>
                  <a:pt x="3122" y="16184"/>
                  <a:pt x="3271" y="16184"/>
                </a:cubicBezTo>
                <a:cubicBezTo>
                  <a:pt x="3285" y="16184"/>
                  <a:pt x="3299" y="16183"/>
                  <a:pt x="3313" y="16180"/>
                </a:cubicBezTo>
                <a:cubicBezTo>
                  <a:pt x="3329" y="16204"/>
                  <a:pt x="3351" y="16214"/>
                  <a:pt x="3373" y="16214"/>
                </a:cubicBezTo>
                <a:cubicBezTo>
                  <a:pt x="3430" y="16214"/>
                  <a:pt x="3489" y="16149"/>
                  <a:pt x="3450" y="16071"/>
                </a:cubicBezTo>
                <a:cubicBezTo>
                  <a:pt x="5257" y="14209"/>
                  <a:pt x="7147" y="12155"/>
                  <a:pt x="7448" y="9472"/>
                </a:cubicBezTo>
                <a:cubicBezTo>
                  <a:pt x="7831" y="6186"/>
                  <a:pt x="5914" y="3202"/>
                  <a:pt x="4874" y="217"/>
                </a:cubicBezTo>
                <a:cubicBezTo>
                  <a:pt x="4838" y="91"/>
                  <a:pt x="4706" y="0"/>
                  <a:pt x="4582" y="0"/>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525570" flipH="1">
            <a:off x="-324497" y="316816"/>
            <a:ext cx="1006949" cy="1723440"/>
          </a:xfrm>
          <a:custGeom>
            <a:avLst/>
            <a:gdLst/>
            <a:ahLst/>
            <a:cxnLst/>
            <a:rect l="l" t="t" r="r" b="b"/>
            <a:pathLst>
              <a:path w="27391" h="46881" extrusionOk="0">
                <a:moveTo>
                  <a:pt x="15795" y="2529"/>
                </a:moveTo>
                <a:lnTo>
                  <a:pt x="15795" y="2529"/>
                </a:lnTo>
                <a:cubicBezTo>
                  <a:pt x="15439" y="8388"/>
                  <a:pt x="12729" y="13591"/>
                  <a:pt x="10565" y="18958"/>
                </a:cubicBezTo>
                <a:cubicBezTo>
                  <a:pt x="11715" y="13536"/>
                  <a:pt x="13386" y="8279"/>
                  <a:pt x="15576" y="3159"/>
                </a:cubicBezTo>
                <a:cubicBezTo>
                  <a:pt x="15631" y="3049"/>
                  <a:pt x="15549" y="2940"/>
                  <a:pt x="15467" y="2912"/>
                </a:cubicBezTo>
                <a:cubicBezTo>
                  <a:pt x="15576" y="2775"/>
                  <a:pt x="15686" y="2638"/>
                  <a:pt x="15795" y="2529"/>
                </a:cubicBezTo>
                <a:close/>
                <a:moveTo>
                  <a:pt x="10538" y="3159"/>
                </a:moveTo>
                <a:lnTo>
                  <a:pt x="10538" y="3159"/>
                </a:lnTo>
                <a:cubicBezTo>
                  <a:pt x="9826" y="6280"/>
                  <a:pt x="9333" y="9484"/>
                  <a:pt x="8950" y="12660"/>
                </a:cubicBezTo>
                <a:cubicBezTo>
                  <a:pt x="8704" y="14659"/>
                  <a:pt x="8484" y="16685"/>
                  <a:pt x="8430" y="18684"/>
                </a:cubicBezTo>
                <a:cubicBezTo>
                  <a:pt x="8430" y="18793"/>
                  <a:pt x="8402" y="18903"/>
                  <a:pt x="8402" y="19012"/>
                </a:cubicBezTo>
                <a:cubicBezTo>
                  <a:pt x="7800" y="17287"/>
                  <a:pt x="7882" y="14659"/>
                  <a:pt x="7937" y="13536"/>
                </a:cubicBezTo>
                <a:cubicBezTo>
                  <a:pt x="8019" y="11537"/>
                  <a:pt x="8430" y="9621"/>
                  <a:pt x="9005" y="7704"/>
                </a:cubicBezTo>
                <a:cubicBezTo>
                  <a:pt x="9415" y="6362"/>
                  <a:pt x="9854" y="4582"/>
                  <a:pt x="10538" y="3159"/>
                </a:cubicBezTo>
                <a:close/>
                <a:moveTo>
                  <a:pt x="15166" y="3296"/>
                </a:moveTo>
                <a:lnTo>
                  <a:pt x="15166" y="3296"/>
                </a:lnTo>
                <a:cubicBezTo>
                  <a:pt x="12783" y="8744"/>
                  <a:pt x="11031" y="14440"/>
                  <a:pt x="9854" y="20245"/>
                </a:cubicBezTo>
                <a:cubicBezTo>
                  <a:pt x="9634" y="14084"/>
                  <a:pt x="11414" y="8142"/>
                  <a:pt x="15166" y="3296"/>
                </a:cubicBezTo>
                <a:close/>
                <a:moveTo>
                  <a:pt x="11746" y="1241"/>
                </a:moveTo>
                <a:cubicBezTo>
                  <a:pt x="11780" y="1241"/>
                  <a:pt x="11739" y="1507"/>
                  <a:pt x="11825" y="2063"/>
                </a:cubicBezTo>
                <a:cubicBezTo>
                  <a:pt x="12099" y="3487"/>
                  <a:pt x="12181" y="4938"/>
                  <a:pt x="12263" y="6390"/>
                </a:cubicBezTo>
                <a:cubicBezTo>
                  <a:pt x="12263" y="6472"/>
                  <a:pt x="12318" y="6554"/>
                  <a:pt x="12400" y="6581"/>
                </a:cubicBezTo>
                <a:cubicBezTo>
                  <a:pt x="10127" y="10825"/>
                  <a:pt x="9087" y="15645"/>
                  <a:pt x="9525" y="20518"/>
                </a:cubicBezTo>
                <a:cubicBezTo>
                  <a:pt x="9224" y="20382"/>
                  <a:pt x="8977" y="20108"/>
                  <a:pt x="8758" y="19779"/>
                </a:cubicBezTo>
                <a:cubicBezTo>
                  <a:pt x="8484" y="18547"/>
                  <a:pt x="8950" y="16466"/>
                  <a:pt x="9005" y="15672"/>
                </a:cubicBezTo>
                <a:cubicBezTo>
                  <a:pt x="9169" y="13837"/>
                  <a:pt x="9388" y="11975"/>
                  <a:pt x="9662" y="10141"/>
                </a:cubicBezTo>
                <a:cubicBezTo>
                  <a:pt x="10018" y="7485"/>
                  <a:pt x="10538" y="4856"/>
                  <a:pt x="11086" y="2228"/>
                </a:cubicBezTo>
                <a:cubicBezTo>
                  <a:pt x="11140" y="2118"/>
                  <a:pt x="11223" y="2009"/>
                  <a:pt x="11305" y="1899"/>
                </a:cubicBezTo>
                <a:cubicBezTo>
                  <a:pt x="11620" y="1466"/>
                  <a:pt x="11714" y="1241"/>
                  <a:pt x="11746" y="1241"/>
                </a:cubicBezTo>
                <a:close/>
                <a:moveTo>
                  <a:pt x="23175" y="11262"/>
                </a:moveTo>
                <a:cubicBezTo>
                  <a:pt x="23189" y="11262"/>
                  <a:pt x="23202" y="11263"/>
                  <a:pt x="23216" y="11264"/>
                </a:cubicBezTo>
                <a:cubicBezTo>
                  <a:pt x="24284" y="11373"/>
                  <a:pt x="21573" y="17479"/>
                  <a:pt x="21518" y="17589"/>
                </a:cubicBezTo>
                <a:cubicBezTo>
                  <a:pt x="20614" y="19341"/>
                  <a:pt x="19601" y="21066"/>
                  <a:pt x="18616" y="22736"/>
                </a:cubicBezTo>
                <a:cubicBezTo>
                  <a:pt x="18355" y="23153"/>
                  <a:pt x="16611" y="26019"/>
                  <a:pt x="16109" y="26019"/>
                </a:cubicBezTo>
                <a:cubicBezTo>
                  <a:pt x="16083" y="26019"/>
                  <a:pt x="16061" y="26011"/>
                  <a:pt x="16042" y="25995"/>
                </a:cubicBezTo>
                <a:cubicBezTo>
                  <a:pt x="15753" y="25758"/>
                  <a:pt x="16949" y="23408"/>
                  <a:pt x="16976" y="23408"/>
                </a:cubicBezTo>
                <a:lnTo>
                  <a:pt x="16976" y="23408"/>
                </a:lnTo>
                <a:cubicBezTo>
                  <a:pt x="16977" y="23408"/>
                  <a:pt x="16976" y="23412"/>
                  <a:pt x="16973" y="23421"/>
                </a:cubicBezTo>
                <a:cubicBezTo>
                  <a:pt x="18643" y="19533"/>
                  <a:pt x="20587" y="15754"/>
                  <a:pt x="22695" y="12085"/>
                </a:cubicBezTo>
                <a:cubicBezTo>
                  <a:pt x="22754" y="11969"/>
                  <a:pt x="22647" y="11853"/>
                  <a:pt x="22541" y="11853"/>
                </a:cubicBezTo>
                <a:cubicBezTo>
                  <a:pt x="22498" y="11853"/>
                  <a:pt x="22454" y="11873"/>
                  <a:pt x="22422" y="11921"/>
                </a:cubicBezTo>
                <a:cubicBezTo>
                  <a:pt x="19820" y="16329"/>
                  <a:pt x="17575" y="20929"/>
                  <a:pt x="15631" y="25666"/>
                </a:cubicBezTo>
                <a:cubicBezTo>
                  <a:pt x="15631" y="25639"/>
                  <a:pt x="15604" y="25639"/>
                  <a:pt x="15604" y="25639"/>
                </a:cubicBezTo>
                <a:cubicBezTo>
                  <a:pt x="14098" y="25036"/>
                  <a:pt x="18753" y="16274"/>
                  <a:pt x="19355" y="15398"/>
                </a:cubicBezTo>
                <a:cubicBezTo>
                  <a:pt x="19869" y="14586"/>
                  <a:pt x="22040" y="11262"/>
                  <a:pt x="23175" y="11262"/>
                </a:cubicBezTo>
                <a:close/>
                <a:moveTo>
                  <a:pt x="11789" y="0"/>
                </a:moveTo>
                <a:cubicBezTo>
                  <a:pt x="11700" y="0"/>
                  <a:pt x="11614" y="37"/>
                  <a:pt x="11579" y="119"/>
                </a:cubicBezTo>
                <a:cubicBezTo>
                  <a:pt x="11496" y="311"/>
                  <a:pt x="11387" y="503"/>
                  <a:pt x="11305" y="694"/>
                </a:cubicBezTo>
                <a:cubicBezTo>
                  <a:pt x="11285" y="684"/>
                  <a:pt x="11261" y="678"/>
                  <a:pt x="11238" y="678"/>
                </a:cubicBezTo>
                <a:cubicBezTo>
                  <a:pt x="11197" y="678"/>
                  <a:pt x="11158" y="697"/>
                  <a:pt x="11140" y="749"/>
                </a:cubicBezTo>
                <a:cubicBezTo>
                  <a:pt x="11086" y="968"/>
                  <a:pt x="11031" y="1160"/>
                  <a:pt x="10976" y="1351"/>
                </a:cubicBezTo>
                <a:cubicBezTo>
                  <a:pt x="9361" y="4856"/>
                  <a:pt x="7909" y="8498"/>
                  <a:pt x="7554" y="12359"/>
                </a:cubicBezTo>
                <a:cubicBezTo>
                  <a:pt x="7417" y="13837"/>
                  <a:pt x="7170" y="18054"/>
                  <a:pt x="8402" y="19916"/>
                </a:cubicBezTo>
                <a:cubicBezTo>
                  <a:pt x="8457" y="20299"/>
                  <a:pt x="8621" y="20628"/>
                  <a:pt x="9059" y="20847"/>
                </a:cubicBezTo>
                <a:cubicBezTo>
                  <a:pt x="9083" y="20865"/>
                  <a:pt x="9106" y="20872"/>
                  <a:pt x="9128" y="20872"/>
                </a:cubicBezTo>
                <a:cubicBezTo>
                  <a:pt x="9211" y="20872"/>
                  <a:pt x="9279" y="20769"/>
                  <a:pt x="9279" y="20683"/>
                </a:cubicBezTo>
                <a:cubicBezTo>
                  <a:pt x="9361" y="20738"/>
                  <a:pt x="9470" y="20765"/>
                  <a:pt x="9580" y="20792"/>
                </a:cubicBezTo>
                <a:cubicBezTo>
                  <a:pt x="9634" y="20820"/>
                  <a:pt x="9689" y="20847"/>
                  <a:pt x="9717" y="20847"/>
                </a:cubicBezTo>
                <a:cubicBezTo>
                  <a:pt x="9689" y="21093"/>
                  <a:pt x="9634" y="21367"/>
                  <a:pt x="9580" y="21614"/>
                </a:cubicBezTo>
                <a:cubicBezTo>
                  <a:pt x="9552" y="21696"/>
                  <a:pt x="9580" y="21778"/>
                  <a:pt x="9607" y="21805"/>
                </a:cubicBezTo>
                <a:cubicBezTo>
                  <a:pt x="8704" y="25885"/>
                  <a:pt x="7964" y="30047"/>
                  <a:pt x="6759" y="34045"/>
                </a:cubicBezTo>
                <a:cubicBezTo>
                  <a:pt x="5363" y="38535"/>
                  <a:pt x="2488" y="42451"/>
                  <a:pt x="133" y="46476"/>
                </a:cubicBezTo>
                <a:cubicBezTo>
                  <a:pt x="0" y="46685"/>
                  <a:pt x="183" y="46881"/>
                  <a:pt x="372" y="46881"/>
                </a:cubicBezTo>
                <a:cubicBezTo>
                  <a:pt x="455" y="46881"/>
                  <a:pt x="540" y="46842"/>
                  <a:pt x="599" y="46750"/>
                </a:cubicBezTo>
                <a:cubicBezTo>
                  <a:pt x="2324" y="43957"/>
                  <a:pt x="4295" y="41109"/>
                  <a:pt x="5746" y="38097"/>
                </a:cubicBezTo>
                <a:cubicBezTo>
                  <a:pt x="9771" y="35031"/>
                  <a:pt x="13030" y="31060"/>
                  <a:pt x="15439" y="26597"/>
                </a:cubicBezTo>
                <a:lnTo>
                  <a:pt x="15467" y="26597"/>
                </a:lnTo>
                <a:cubicBezTo>
                  <a:pt x="15419" y="26693"/>
                  <a:pt x="15476" y="26853"/>
                  <a:pt x="15603" y="26853"/>
                </a:cubicBezTo>
                <a:cubicBezTo>
                  <a:pt x="15620" y="26853"/>
                  <a:pt x="15639" y="26850"/>
                  <a:pt x="15658" y="26844"/>
                </a:cubicBezTo>
                <a:cubicBezTo>
                  <a:pt x="20697" y="25502"/>
                  <a:pt x="24147" y="21395"/>
                  <a:pt x="27268" y="17479"/>
                </a:cubicBezTo>
                <a:cubicBezTo>
                  <a:pt x="27390" y="17333"/>
                  <a:pt x="27316" y="17055"/>
                  <a:pt x="27105" y="17055"/>
                </a:cubicBezTo>
                <a:cubicBezTo>
                  <a:pt x="27079" y="17055"/>
                  <a:pt x="27051" y="17060"/>
                  <a:pt x="27022" y="17068"/>
                </a:cubicBezTo>
                <a:cubicBezTo>
                  <a:pt x="24995" y="17726"/>
                  <a:pt x="22914" y="18465"/>
                  <a:pt x="21080" y="19560"/>
                </a:cubicBezTo>
                <a:cubicBezTo>
                  <a:pt x="20935" y="19633"/>
                  <a:pt x="21003" y="19875"/>
                  <a:pt x="21153" y="19875"/>
                </a:cubicBezTo>
                <a:cubicBezTo>
                  <a:pt x="21173" y="19875"/>
                  <a:pt x="21194" y="19871"/>
                  <a:pt x="21217" y="19861"/>
                </a:cubicBezTo>
                <a:cubicBezTo>
                  <a:pt x="22942" y="19232"/>
                  <a:pt x="24612" y="18465"/>
                  <a:pt x="26337" y="17835"/>
                </a:cubicBezTo>
                <a:lnTo>
                  <a:pt x="26337" y="17835"/>
                </a:lnTo>
                <a:cubicBezTo>
                  <a:pt x="23544" y="21367"/>
                  <a:pt x="20505" y="24817"/>
                  <a:pt x="16151" y="26323"/>
                </a:cubicBezTo>
                <a:cubicBezTo>
                  <a:pt x="17329" y="25639"/>
                  <a:pt x="18232" y="24489"/>
                  <a:pt x="18999" y="23229"/>
                </a:cubicBezTo>
                <a:cubicBezTo>
                  <a:pt x="21135" y="21860"/>
                  <a:pt x="23216" y="20464"/>
                  <a:pt x="25297" y="19067"/>
                </a:cubicBezTo>
                <a:cubicBezTo>
                  <a:pt x="25389" y="18998"/>
                  <a:pt x="25325" y="18830"/>
                  <a:pt x="25220" y="18830"/>
                </a:cubicBezTo>
                <a:cubicBezTo>
                  <a:pt x="25201" y="18830"/>
                  <a:pt x="25181" y="18836"/>
                  <a:pt x="25160" y="18848"/>
                </a:cubicBezTo>
                <a:cubicBezTo>
                  <a:pt x="23243" y="20080"/>
                  <a:pt x="21299" y="21313"/>
                  <a:pt x="19382" y="22572"/>
                </a:cubicBezTo>
                <a:cubicBezTo>
                  <a:pt x="19930" y="21586"/>
                  <a:pt x="20423" y="20546"/>
                  <a:pt x="20943" y="19670"/>
                </a:cubicBezTo>
                <a:cubicBezTo>
                  <a:pt x="22504" y="16849"/>
                  <a:pt x="23928" y="14002"/>
                  <a:pt x="23900" y="10716"/>
                </a:cubicBezTo>
                <a:cubicBezTo>
                  <a:pt x="23900" y="10571"/>
                  <a:pt x="23776" y="10458"/>
                  <a:pt x="23644" y="10458"/>
                </a:cubicBezTo>
                <a:cubicBezTo>
                  <a:pt x="23601" y="10458"/>
                  <a:pt x="23557" y="10470"/>
                  <a:pt x="23517" y="10497"/>
                </a:cubicBezTo>
                <a:cubicBezTo>
                  <a:pt x="20286" y="12605"/>
                  <a:pt x="18287" y="15781"/>
                  <a:pt x="16781" y="19286"/>
                </a:cubicBezTo>
                <a:cubicBezTo>
                  <a:pt x="16343" y="20354"/>
                  <a:pt x="13714" y="25146"/>
                  <a:pt x="15439" y="25858"/>
                </a:cubicBezTo>
                <a:cubicBezTo>
                  <a:pt x="15357" y="25858"/>
                  <a:pt x="15275" y="25885"/>
                  <a:pt x="15220" y="25995"/>
                </a:cubicBezTo>
                <a:cubicBezTo>
                  <a:pt x="12866" y="30431"/>
                  <a:pt x="9771" y="34182"/>
                  <a:pt x="6020" y="37468"/>
                </a:cubicBezTo>
                <a:cubicBezTo>
                  <a:pt x="6403" y="36646"/>
                  <a:pt x="6732" y="35825"/>
                  <a:pt x="7006" y="34976"/>
                </a:cubicBezTo>
                <a:cubicBezTo>
                  <a:pt x="8375" y="30786"/>
                  <a:pt x="9087" y="26269"/>
                  <a:pt x="9881" y="21915"/>
                </a:cubicBezTo>
                <a:cubicBezTo>
                  <a:pt x="9936" y="21888"/>
                  <a:pt x="10018" y="21833"/>
                  <a:pt x="10045" y="21751"/>
                </a:cubicBezTo>
                <a:cubicBezTo>
                  <a:pt x="12564" y="15234"/>
                  <a:pt x="16261" y="8881"/>
                  <a:pt x="16398" y="1707"/>
                </a:cubicBezTo>
                <a:cubicBezTo>
                  <a:pt x="16398" y="1556"/>
                  <a:pt x="16241" y="1431"/>
                  <a:pt x="16090" y="1431"/>
                </a:cubicBezTo>
                <a:cubicBezTo>
                  <a:pt x="16022" y="1431"/>
                  <a:pt x="15956" y="1456"/>
                  <a:pt x="15905" y="1516"/>
                </a:cubicBezTo>
                <a:cubicBezTo>
                  <a:pt x="14700" y="2885"/>
                  <a:pt x="13632" y="4391"/>
                  <a:pt x="12756" y="5952"/>
                </a:cubicBezTo>
                <a:cubicBezTo>
                  <a:pt x="12619" y="4007"/>
                  <a:pt x="12400" y="2091"/>
                  <a:pt x="12044" y="174"/>
                </a:cubicBezTo>
                <a:cubicBezTo>
                  <a:pt x="12028" y="65"/>
                  <a:pt x="11906" y="0"/>
                  <a:pt x="11789" y="0"/>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rot="-4410802" flipH="1">
            <a:off x="328588" y="-716328"/>
            <a:ext cx="3198216" cy="866364"/>
          </a:xfrm>
          <a:custGeom>
            <a:avLst/>
            <a:gdLst/>
            <a:ahLst/>
            <a:cxnLst/>
            <a:rect l="l" t="t" r="r" b="b"/>
            <a:pathLst>
              <a:path w="97752" h="26480" extrusionOk="0">
                <a:moveTo>
                  <a:pt x="95429" y="4178"/>
                </a:moveTo>
                <a:cubicBezTo>
                  <a:pt x="96063" y="4178"/>
                  <a:pt x="96897" y="4231"/>
                  <a:pt x="97149" y="4463"/>
                </a:cubicBezTo>
                <a:cubicBezTo>
                  <a:pt x="96218" y="4600"/>
                  <a:pt x="95315" y="4764"/>
                  <a:pt x="94384" y="4928"/>
                </a:cubicBezTo>
                <a:cubicBezTo>
                  <a:pt x="94576" y="4682"/>
                  <a:pt x="94767" y="4435"/>
                  <a:pt x="94931" y="4189"/>
                </a:cubicBezTo>
                <a:cubicBezTo>
                  <a:pt x="95065" y="4183"/>
                  <a:pt x="95238" y="4178"/>
                  <a:pt x="95429" y="4178"/>
                </a:cubicBezTo>
                <a:close/>
                <a:moveTo>
                  <a:pt x="91071" y="1807"/>
                </a:moveTo>
                <a:lnTo>
                  <a:pt x="91071" y="1807"/>
                </a:lnTo>
                <a:cubicBezTo>
                  <a:pt x="91646" y="2300"/>
                  <a:pt x="92221" y="2765"/>
                  <a:pt x="92796" y="3203"/>
                </a:cubicBezTo>
                <a:cubicBezTo>
                  <a:pt x="92631" y="3395"/>
                  <a:pt x="92495" y="3587"/>
                  <a:pt x="92385" y="3778"/>
                </a:cubicBezTo>
                <a:cubicBezTo>
                  <a:pt x="92111" y="3231"/>
                  <a:pt x="91837" y="2656"/>
                  <a:pt x="91481" y="2190"/>
                </a:cubicBezTo>
                <a:cubicBezTo>
                  <a:pt x="91460" y="2158"/>
                  <a:pt x="91430" y="2142"/>
                  <a:pt x="91403" y="2142"/>
                </a:cubicBezTo>
                <a:cubicBezTo>
                  <a:pt x="91362" y="2142"/>
                  <a:pt x="91328" y="2179"/>
                  <a:pt x="91345" y="2245"/>
                </a:cubicBezTo>
                <a:cubicBezTo>
                  <a:pt x="91564" y="2847"/>
                  <a:pt x="91947" y="3422"/>
                  <a:pt x="92275" y="3997"/>
                </a:cubicBezTo>
                <a:cubicBezTo>
                  <a:pt x="92111" y="4299"/>
                  <a:pt x="92002" y="4654"/>
                  <a:pt x="91974" y="5038"/>
                </a:cubicBezTo>
                <a:cubicBezTo>
                  <a:pt x="91345" y="4079"/>
                  <a:pt x="91043" y="2984"/>
                  <a:pt x="91071" y="1807"/>
                </a:cubicBezTo>
                <a:close/>
                <a:moveTo>
                  <a:pt x="95342" y="1862"/>
                </a:moveTo>
                <a:cubicBezTo>
                  <a:pt x="95342" y="1916"/>
                  <a:pt x="95315" y="1998"/>
                  <a:pt x="95287" y="2081"/>
                </a:cubicBezTo>
                <a:cubicBezTo>
                  <a:pt x="95287" y="2042"/>
                  <a:pt x="95260" y="2003"/>
                  <a:pt x="95225" y="2003"/>
                </a:cubicBezTo>
                <a:cubicBezTo>
                  <a:pt x="95210" y="2003"/>
                  <a:pt x="95194" y="2010"/>
                  <a:pt x="95178" y="2026"/>
                </a:cubicBezTo>
                <a:cubicBezTo>
                  <a:pt x="94083" y="3066"/>
                  <a:pt x="93124" y="4244"/>
                  <a:pt x="92358" y="5558"/>
                </a:cubicBezTo>
                <a:cubicBezTo>
                  <a:pt x="92358" y="5558"/>
                  <a:pt x="92358" y="5558"/>
                  <a:pt x="92358" y="5531"/>
                </a:cubicBezTo>
                <a:cubicBezTo>
                  <a:pt x="92166" y="3751"/>
                  <a:pt x="93836" y="2574"/>
                  <a:pt x="95342" y="1862"/>
                </a:cubicBezTo>
                <a:close/>
                <a:moveTo>
                  <a:pt x="95276" y="2147"/>
                </a:moveTo>
                <a:lnTo>
                  <a:pt x="95276" y="2147"/>
                </a:lnTo>
                <a:cubicBezTo>
                  <a:pt x="95076" y="3268"/>
                  <a:pt x="94561" y="4232"/>
                  <a:pt x="93809" y="5038"/>
                </a:cubicBezTo>
                <a:cubicBezTo>
                  <a:pt x="93781" y="5038"/>
                  <a:pt x="93727" y="5065"/>
                  <a:pt x="93672" y="5065"/>
                </a:cubicBezTo>
                <a:cubicBezTo>
                  <a:pt x="93590" y="5093"/>
                  <a:pt x="93562" y="5175"/>
                  <a:pt x="93617" y="5230"/>
                </a:cubicBezTo>
                <a:cubicBezTo>
                  <a:pt x="93398" y="5449"/>
                  <a:pt x="93179" y="5640"/>
                  <a:pt x="92905" y="5832"/>
                </a:cubicBezTo>
                <a:lnTo>
                  <a:pt x="92604" y="5832"/>
                </a:lnTo>
                <a:cubicBezTo>
                  <a:pt x="93314" y="4467"/>
                  <a:pt x="94159" y="3239"/>
                  <a:pt x="95276" y="2147"/>
                </a:cubicBezTo>
                <a:close/>
                <a:moveTo>
                  <a:pt x="97232" y="4600"/>
                </a:moveTo>
                <a:lnTo>
                  <a:pt x="97232" y="4600"/>
                </a:lnTo>
                <a:cubicBezTo>
                  <a:pt x="97286" y="4983"/>
                  <a:pt x="96273" y="5394"/>
                  <a:pt x="95945" y="5531"/>
                </a:cubicBezTo>
                <a:cubicBezTo>
                  <a:pt x="95123" y="5805"/>
                  <a:pt x="94302" y="5832"/>
                  <a:pt x="93453" y="5832"/>
                </a:cubicBezTo>
                <a:cubicBezTo>
                  <a:pt x="93699" y="5640"/>
                  <a:pt x="93918" y="5449"/>
                  <a:pt x="94137" y="5230"/>
                </a:cubicBezTo>
                <a:cubicBezTo>
                  <a:pt x="95178" y="5038"/>
                  <a:pt x="96191" y="4819"/>
                  <a:pt x="97232" y="4600"/>
                </a:cubicBezTo>
                <a:close/>
                <a:moveTo>
                  <a:pt x="87265" y="4983"/>
                </a:moveTo>
                <a:cubicBezTo>
                  <a:pt x="87292" y="5093"/>
                  <a:pt x="87319" y="5175"/>
                  <a:pt x="87347" y="5284"/>
                </a:cubicBezTo>
                <a:cubicBezTo>
                  <a:pt x="87322" y="5260"/>
                  <a:pt x="87287" y="5246"/>
                  <a:pt x="87252" y="5246"/>
                </a:cubicBezTo>
                <a:cubicBezTo>
                  <a:pt x="87210" y="5246"/>
                  <a:pt x="87170" y="5266"/>
                  <a:pt x="87155" y="5312"/>
                </a:cubicBezTo>
                <a:cubicBezTo>
                  <a:pt x="86608" y="7037"/>
                  <a:pt x="86252" y="8844"/>
                  <a:pt x="85868" y="10624"/>
                </a:cubicBezTo>
                <a:cubicBezTo>
                  <a:pt x="85567" y="8597"/>
                  <a:pt x="86334" y="6790"/>
                  <a:pt x="87265" y="4983"/>
                </a:cubicBezTo>
                <a:close/>
                <a:moveTo>
                  <a:pt x="87347" y="5394"/>
                </a:moveTo>
                <a:cubicBezTo>
                  <a:pt x="87648" y="7119"/>
                  <a:pt x="87429" y="8816"/>
                  <a:pt x="86717" y="10487"/>
                </a:cubicBezTo>
                <a:cubicBezTo>
                  <a:pt x="86662" y="10569"/>
                  <a:pt x="86744" y="10651"/>
                  <a:pt x="86799" y="10678"/>
                </a:cubicBezTo>
                <a:cubicBezTo>
                  <a:pt x="86580" y="10843"/>
                  <a:pt x="86334" y="11007"/>
                  <a:pt x="86087" y="11171"/>
                </a:cubicBezTo>
                <a:cubicBezTo>
                  <a:pt x="86416" y="9227"/>
                  <a:pt x="86936" y="7338"/>
                  <a:pt x="87347" y="5394"/>
                </a:cubicBezTo>
                <a:close/>
                <a:moveTo>
                  <a:pt x="90852" y="10295"/>
                </a:moveTo>
                <a:cubicBezTo>
                  <a:pt x="91345" y="10295"/>
                  <a:pt x="91810" y="10322"/>
                  <a:pt x="92303" y="10405"/>
                </a:cubicBezTo>
                <a:cubicBezTo>
                  <a:pt x="92741" y="10459"/>
                  <a:pt x="93206" y="10377"/>
                  <a:pt x="93070" y="10733"/>
                </a:cubicBezTo>
                <a:cubicBezTo>
                  <a:pt x="92850" y="11281"/>
                  <a:pt x="91345" y="11719"/>
                  <a:pt x="90852" y="11883"/>
                </a:cubicBezTo>
                <a:cubicBezTo>
                  <a:pt x="90120" y="12115"/>
                  <a:pt x="89377" y="12216"/>
                  <a:pt x="88636" y="12216"/>
                </a:cubicBezTo>
                <a:cubicBezTo>
                  <a:pt x="87713" y="12216"/>
                  <a:pt x="86792" y="12059"/>
                  <a:pt x="85896" y="11801"/>
                </a:cubicBezTo>
                <a:cubicBezTo>
                  <a:pt x="85978" y="11746"/>
                  <a:pt x="86060" y="11692"/>
                  <a:pt x="86142" y="11637"/>
                </a:cubicBezTo>
                <a:cubicBezTo>
                  <a:pt x="86169" y="11637"/>
                  <a:pt x="86169" y="11664"/>
                  <a:pt x="86224" y="11664"/>
                </a:cubicBezTo>
                <a:cubicBezTo>
                  <a:pt x="86597" y="11687"/>
                  <a:pt x="86967" y="11698"/>
                  <a:pt x="87336" y="11698"/>
                </a:cubicBezTo>
                <a:cubicBezTo>
                  <a:pt x="89214" y="11698"/>
                  <a:pt x="91042" y="11402"/>
                  <a:pt x="92850" y="10761"/>
                </a:cubicBezTo>
                <a:cubicBezTo>
                  <a:pt x="92978" y="10709"/>
                  <a:pt x="92939" y="10539"/>
                  <a:pt x="92822" y="10539"/>
                </a:cubicBezTo>
                <a:cubicBezTo>
                  <a:pt x="92813" y="10539"/>
                  <a:pt x="92805" y="10540"/>
                  <a:pt x="92796" y="10541"/>
                </a:cubicBezTo>
                <a:cubicBezTo>
                  <a:pt x="91920" y="10843"/>
                  <a:pt x="91016" y="11089"/>
                  <a:pt x="90085" y="11253"/>
                </a:cubicBezTo>
                <a:cubicBezTo>
                  <a:pt x="89543" y="11334"/>
                  <a:pt x="88560" y="11546"/>
                  <a:pt x="87782" y="11546"/>
                </a:cubicBezTo>
                <a:cubicBezTo>
                  <a:pt x="87499" y="11546"/>
                  <a:pt x="87243" y="11518"/>
                  <a:pt x="87046" y="11445"/>
                </a:cubicBezTo>
                <a:cubicBezTo>
                  <a:pt x="86965" y="11413"/>
                  <a:pt x="86895" y="11400"/>
                  <a:pt x="86844" y="11400"/>
                </a:cubicBezTo>
                <a:cubicBezTo>
                  <a:pt x="86809" y="11400"/>
                  <a:pt x="86783" y="11406"/>
                  <a:pt x="86772" y="11418"/>
                </a:cubicBezTo>
                <a:cubicBezTo>
                  <a:pt x="86799" y="11390"/>
                  <a:pt x="86854" y="11363"/>
                  <a:pt x="86909" y="11281"/>
                </a:cubicBezTo>
                <a:cubicBezTo>
                  <a:pt x="87237" y="10952"/>
                  <a:pt x="88059" y="10788"/>
                  <a:pt x="88469" y="10651"/>
                </a:cubicBezTo>
                <a:cubicBezTo>
                  <a:pt x="89236" y="10432"/>
                  <a:pt x="90058" y="10322"/>
                  <a:pt x="90852" y="10295"/>
                </a:cubicBezTo>
                <a:close/>
                <a:moveTo>
                  <a:pt x="81712" y="4737"/>
                </a:moveTo>
                <a:cubicBezTo>
                  <a:pt x="82282" y="4737"/>
                  <a:pt x="82336" y="9037"/>
                  <a:pt x="82309" y="9474"/>
                </a:cubicBezTo>
                <a:cubicBezTo>
                  <a:pt x="82144" y="11117"/>
                  <a:pt x="81624" y="12622"/>
                  <a:pt x="80885" y="14074"/>
                </a:cubicBezTo>
                <a:cubicBezTo>
                  <a:pt x="80803" y="14101"/>
                  <a:pt x="80693" y="14156"/>
                  <a:pt x="80611" y="14183"/>
                </a:cubicBezTo>
                <a:cubicBezTo>
                  <a:pt x="81131" y="11199"/>
                  <a:pt x="81569" y="8187"/>
                  <a:pt x="81898" y="5147"/>
                </a:cubicBezTo>
                <a:cubicBezTo>
                  <a:pt x="81912" y="5038"/>
                  <a:pt x="81836" y="4983"/>
                  <a:pt x="81754" y="4983"/>
                </a:cubicBezTo>
                <a:cubicBezTo>
                  <a:pt x="81672" y="4983"/>
                  <a:pt x="81583" y="5038"/>
                  <a:pt x="81569" y="5147"/>
                </a:cubicBezTo>
                <a:cubicBezTo>
                  <a:pt x="81186" y="7940"/>
                  <a:pt x="80775" y="10733"/>
                  <a:pt x="80282" y="13499"/>
                </a:cubicBezTo>
                <a:cubicBezTo>
                  <a:pt x="79926" y="11911"/>
                  <a:pt x="80009" y="10322"/>
                  <a:pt x="80365" y="8680"/>
                </a:cubicBezTo>
                <a:cubicBezTo>
                  <a:pt x="80447" y="8351"/>
                  <a:pt x="81268" y="4764"/>
                  <a:pt x="81706" y="4737"/>
                </a:cubicBezTo>
                <a:cubicBezTo>
                  <a:pt x="81708" y="4737"/>
                  <a:pt x="81710" y="4737"/>
                  <a:pt x="81712" y="4737"/>
                </a:cubicBezTo>
                <a:close/>
                <a:moveTo>
                  <a:pt x="76504" y="5339"/>
                </a:moveTo>
                <a:lnTo>
                  <a:pt x="76504" y="5339"/>
                </a:lnTo>
                <a:cubicBezTo>
                  <a:pt x="76257" y="8597"/>
                  <a:pt x="74779" y="11527"/>
                  <a:pt x="73985" y="14649"/>
                </a:cubicBezTo>
                <a:cubicBezTo>
                  <a:pt x="74067" y="11390"/>
                  <a:pt x="75189" y="8324"/>
                  <a:pt x="76504" y="5339"/>
                </a:cubicBezTo>
                <a:close/>
                <a:moveTo>
                  <a:pt x="83052" y="14453"/>
                </a:moveTo>
                <a:cubicBezTo>
                  <a:pt x="83507" y="14453"/>
                  <a:pt x="83962" y="14480"/>
                  <a:pt x="84417" y="14539"/>
                </a:cubicBezTo>
                <a:cubicBezTo>
                  <a:pt x="85430" y="14649"/>
                  <a:pt x="86443" y="14868"/>
                  <a:pt x="87429" y="15224"/>
                </a:cubicBezTo>
                <a:cubicBezTo>
                  <a:pt x="87566" y="15278"/>
                  <a:pt x="87675" y="15333"/>
                  <a:pt x="87785" y="15361"/>
                </a:cubicBezTo>
                <a:cubicBezTo>
                  <a:pt x="86087" y="15224"/>
                  <a:pt x="84390" y="15059"/>
                  <a:pt x="82692" y="14868"/>
                </a:cubicBezTo>
                <a:cubicBezTo>
                  <a:pt x="82254" y="14813"/>
                  <a:pt x="80693" y="14786"/>
                  <a:pt x="80693" y="14703"/>
                </a:cubicBezTo>
                <a:lnTo>
                  <a:pt x="80693" y="14703"/>
                </a:lnTo>
                <a:cubicBezTo>
                  <a:pt x="80708" y="14711"/>
                  <a:pt x="80722" y="14714"/>
                  <a:pt x="80737" y="14714"/>
                </a:cubicBezTo>
                <a:cubicBezTo>
                  <a:pt x="80775" y="14714"/>
                  <a:pt x="80810" y="14689"/>
                  <a:pt x="80830" y="14649"/>
                </a:cubicBezTo>
                <a:cubicBezTo>
                  <a:pt x="80857" y="14649"/>
                  <a:pt x="80857" y="14649"/>
                  <a:pt x="80857" y="14621"/>
                </a:cubicBezTo>
                <a:cubicBezTo>
                  <a:pt x="81022" y="14594"/>
                  <a:pt x="81350" y="14567"/>
                  <a:pt x="81871" y="14512"/>
                </a:cubicBezTo>
                <a:cubicBezTo>
                  <a:pt x="82264" y="14474"/>
                  <a:pt x="82658" y="14453"/>
                  <a:pt x="83052" y="14453"/>
                </a:cubicBezTo>
                <a:close/>
                <a:moveTo>
                  <a:pt x="76778" y="6297"/>
                </a:moveTo>
                <a:lnTo>
                  <a:pt x="76778" y="6297"/>
                </a:lnTo>
                <a:cubicBezTo>
                  <a:pt x="76915" y="9583"/>
                  <a:pt x="76038" y="12759"/>
                  <a:pt x="74231" y="15552"/>
                </a:cubicBezTo>
                <a:cubicBezTo>
                  <a:pt x="74834" y="12403"/>
                  <a:pt x="76367" y="9474"/>
                  <a:pt x="76778" y="6297"/>
                </a:cubicBezTo>
                <a:close/>
                <a:moveTo>
                  <a:pt x="80447" y="14895"/>
                </a:moveTo>
                <a:lnTo>
                  <a:pt x="80447" y="14895"/>
                </a:lnTo>
                <a:cubicBezTo>
                  <a:pt x="82993" y="15278"/>
                  <a:pt x="85512" y="15552"/>
                  <a:pt x="88086" y="15744"/>
                </a:cubicBezTo>
                <a:cubicBezTo>
                  <a:pt x="88196" y="15744"/>
                  <a:pt x="88250" y="15662"/>
                  <a:pt x="88250" y="15580"/>
                </a:cubicBezTo>
                <a:lnTo>
                  <a:pt x="88250" y="15580"/>
                </a:lnTo>
                <a:cubicBezTo>
                  <a:pt x="89127" y="16045"/>
                  <a:pt x="87292" y="15908"/>
                  <a:pt x="86388" y="15963"/>
                </a:cubicBezTo>
                <a:cubicBezTo>
                  <a:pt x="85787" y="16001"/>
                  <a:pt x="85058" y="16057"/>
                  <a:pt x="84304" y="16057"/>
                </a:cubicBezTo>
                <a:cubicBezTo>
                  <a:pt x="82860" y="16057"/>
                  <a:pt x="81328" y="15849"/>
                  <a:pt x="80447" y="14895"/>
                </a:cubicBezTo>
                <a:close/>
                <a:moveTo>
                  <a:pt x="74532" y="17496"/>
                </a:moveTo>
                <a:lnTo>
                  <a:pt x="74532" y="17496"/>
                </a:lnTo>
                <a:cubicBezTo>
                  <a:pt x="78913" y="18920"/>
                  <a:pt x="83322" y="20344"/>
                  <a:pt x="87703" y="21768"/>
                </a:cubicBezTo>
                <a:cubicBezTo>
                  <a:pt x="83157" y="21713"/>
                  <a:pt x="77380" y="20919"/>
                  <a:pt x="74532" y="17496"/>
                </a:cubicBezTo>
                <a:close/>
                <a:moveTo>
                  <a:pt x="76388" y="17224"/>
                </a:moveTo>
                <a:cubicBezTo>
                  <a:pt x="78505" y="17224"/>
                  <a:pt x="80688" y="18111"/>
                  <a:pt x="82610" y="18838"/>
                </a:cubicBezTo>
                <a:cubicBezTo>
                  <a:pt x="84746" y="19660"/>
                  <a:pt x="86827" y="20645"/>
                  <a:pt x="88853" y="21768"/>
                </a:cubicBezTo>
                <a:lnTo>
                  <a:pt x="87977" y="21768"/>
                </a:lnTo>
                <a:cubicBezTo>
                  <a:pt x="88086" y="21686"/>
                  <a:pt x="88086" y="21467"/>
                  <a:pt x="87922" y="21412"/>
                </a:cubicBezTo>
                <a:cubicBezTo>
                  <a:pt x="83732" y="20043"/>
                  <a:pt x="79516" y="18674"/>
                  <a:pt x="75326" y="17305"/>
                </a:cubicBezTo>
                <a:cubicBezTo>
                  <a:pt x="75677" y="17250"/>
                  <a:pt x="76032" y="17224"/>
                  <a:pt x="76388" y="17224"/>
                </a:cubicBezTo>
                <a:close/>
                <a:moveTo>
                  <a:pt x="9074" y="1"/>
                </a:moveTo>
                <a:cubicBezTo>
                  <a:pt x="7759" y="1"/>
                  <a:pt x="6450" y="233"/>
                  <a:pt x="5175" y="766"/>
                </a:cubicBezTo>
                <a:cubicBezTo>
                  <a:pt x="0" y="2929"/>
                  <a:pt x="1205" y="9227"/>
                  <a:pt x="5230" y="11883"/>
                </a:cubicBezTo>
                <a:cubicBezTo>
                  <a:pt x="5261" y="11901"/>
                  <a:pt x="5290" y="11908"/>
                  <a:pt x="5317" y="11908"/>
                </a:cubicBezTo>
                <a:cubicBezTo>
                  <a:pt x="5458" y="11908"/>
                  <a:pt x="5532" y="11697"/>
                  <a:pt x="5394" y="11582"/>
                </a:cubicBezTo>
                <a:cubicBezTo>
                  <a:pt x="1506" y="8926"/>
                  <a:pt x="712" y="2765"/>
                  <a:pt x="5915" y="1068"/>
                </a:cubicBezTo>
                <a:cubicBezTo>
                  <a:pt x="6899" y="744"/>
                  <a:pt x="7913" y="602"/>
                  <a:pt x="8935" y="602"/>
                </a:cubicBezTo>
                <a:cubicBezTo>
                  <a:pt x="12150" y="602"/>
                  <a:pt x="15440" y="2008"/>
                  <a:pt x="18099" y="3587"/>
                </a:cubicBezTo>
                <a:cubicBezTo>
                  <a:pt x="24068" y="7119"/>
                  <a:pt x="28751" y="12403"/>
                  <a:pt x="35240" y="15114"/>
                </a:cubicBezTo>
                <a:cubicBezTo>
                  <a:pt x="40990" y="17496"/>
                  <a:pt x="47288" y="18290"/>
                  <a:pt x="53476" y="18619"/>
                </a:cubicBezTo>
                <a:cubicBezTo>
                  <a:pt x="53503" y="18646"/>
                  <a:pt x="53503" y="18646"/>
                  <a:pt x="53503" y="18646"/>
                </a:cubicBezTo>
                <a:cubicBezTo>
                  <a:pt x="55776" y="19714"/>
                  <a:pt x="58624" y="22754"/>
                  <a:pt x="56132" y="25191"/>
                </a:cubicBezTo>
                <a:cubicBezTo>
                  <a:pt x="55640" y="25672"/>
                  <a:pt x="55033" y="25870"/>
                  <a:pt x="54404" y="25870"/>
                </a:cubicBezTo>
                <a:cubicBezTo>
                  <a:pt x="53353" y="25870"/>
                  <a:pt x="52241" y="25318"/>
                  <a:pt x="51505" y="24616"/>
                </a:cubicBezTo>
                <a:cubicBezTo>
                  <a:pt x="50272" y="23411"/>
                  <a:pt x="50765" y="21713"/>
                  <a:pt x="52600" y="21604"/>
                </a:cubicBezTo>
                <a:cubicBezTo>
                  <a:pt x="52653" y="21602"/>
                  <a:pt x="52707" y="21601"/>
                  <a:pt x="52760" y="21601"/>
                </a:cubicBezTo>
                <a:cubicBezTo>
                  <a:pt x="53442" y="21601"/>
                  <a:pt x="54101" y="21760"/>
                  <a:pt x="54736" y="22014"/>
                </a:cubicBezTo>
                <a:cubicBezTo>
                  <a:pt x="54765" y="22025"/>
                  <a:pt x="54794" y="22030"/>
                  <a:pt x="54820" y="22030"/>
                </a:cubicBezTo>
                <a:cubicBezTo>
                  <a:pt x="55060" y="22030"/>
                  <a:pt x="55144" y="21620"/>
                  <a:pt x="54872" y="21521"/>
                </a:cubicBezTo>
                <a:cubicBezTo>
                  <a:pt x="54280" y="21271"/>
                  <a:pt x="53468" y="21093"/>
                  <a:pt x="52685" y="21093"/>
                </a:cubicBezTo>
                <a:cubicBezTo>
                  <a:pt x="51332" y="21093"/>
                  <a:pt x="50069" y="21623"/>
                  <a:pt x="50190" y="23219"/>
                </a:cubicBezTo>
                <a:cubicBezTo>
                  <a:pt x="50298" y="25099"/>
                  <a:pt x="52698" y="26479"/>
                  <a:pt x="54443" y="26479"/>
                </a:cubicBezTo>
                <a:cubicBezTo>
                  <a:pt x="54477" y="26479"/>
                  <a:pt x="54511" y="26479"/>
                  <a:pt x="54544" y="26477"/>
                </a:cubicBezTo>
                <a:cubicBezTo>
                  <a:pt x="56543" y="26395"/>
                  <a:pt x="57775" y="24479"/>
                  <a:pt x="57583" y="22589"/>
                </a:cubicBezTo>
                <a:cubicBezTo>
                  <a:pt x="57364" y="20727"/>
                  <a:pt x="55913" y="19413"/>
                  <a:pt x="54297" y="18674"/>
                </a:cubicBezTo>
                <a:lnTo>
                  <a:pt x="54297" y="18674"/>
                </a:lnTo>
                <a:cubicBezTo>
                  <a:pt x="54736" y="18701"/>
                  <a:pt x="55146" y="18701"/>
                  <a:pt x="55584" y="18729"/>
                </a:cubicBezTo>
                <a:cubicBezTo>
                  <a:pt x="56624" y="18771"/>
                  <a:pt x="57669" y="18793"/>
                  <a:pt x="58719" y="18793"/>
                </a:cubicBezTo>
                <a:cubicBezTo>
                  <a:pt x="63778" y="18793"/>
                  <a:pt x="68917" y="18278"/>
                  <a:pt x="73793" y="17031"/>
                </a:cubicBezTo>
                <a:cubicBezTo>
                  <a:pt x="74998" y="19194"/>
                  <a:pt x="77243" y="20235"/>
                  <a:pt x="79543" y="20946"/>
                </a:cubicBezTo>
                <a:cubicBezTo>
                  <a:pt x="82361" y="21815"/>
                  <a:pt x="85280" y="22241"/>
                  <a:pt x="88230" y="22241"/>
                </a:cubicBezTo>
                <a:cubicBezTo>
                  <a:pt x="88720" y="22241"/>
                  <a:pt x="89210" y="22229"/>
                  <a:pt x="89702" y="22206"/>
                </a:cubicBezTo>
                <a:cubicBezTo>
                  <a:pt x="89921" y="22206"/>
                  <a:pt x="90003" y="21905"/>
                  <a:pt x="89811" y="21795"/>
                </a:cubicBezTo>
                <a:cubicBezTo>
                  <a:pt x="87319" y="20371"/>
                  <a:pt x="84746" y="19139"/>
                  <a:pt x="82062" y="18181"/>
                </a:cubicBezTo>
                <a:cubicBezTo>
                  <a:pt x="80231" y="17523"/>
                  <a:pt x="78308" y="16787"/>
                  <a:pt x="76373" y="16787"/>
                </a:cubicBezTo>
                <a:cubicBezTo>
                  <a:pt x="75732" y="16787"/>
                  <a:pt x="75090" y="16868"/>
                  <a:pt x="74450" y="17058"/>
                </a:cubicBezTo>
                <a:cubicBezTo>
                  <a:pt x="74368" y="17086"/>
                  <a:pt x="74341" y="17168"/>
                  <a:pt x="74313" y="17223"/>
                </a:cubicBezTo>
                <a:cubicBezTo>
                  <a:pt x="74259" y="17140"/>
                  <a:pt x="74176" y="17031"/>
                  <a:pt x="74122" y="16949"/>
                </a:cubicBezTo>
                <a:cubicBezTo>
                  <a:pt x="76175" y="16401"/>
                  <a:pt x="78174" y="15717"/>
                  <a:pt x="80118" y="14895"/>
                </a:cubicBezTo>
                <a:cubicBezTo>
                  <a:pt x="80721" y="15853"/>
                  <a:pt x="81734" y="16127"/>
                  <a:pt x="82829" y="16292"/>
                </a:cubicBezTo>
                <a:cubicBezTo>
                  <a:pt x="83532" y="16382"/>
                  <a:pt x="84241" y="16421"/>
                  <a:pt x="84951" y="16421"/>
                </a:cubicBezTo>
                <a:cubicBezTo>
                  <a:pt x="86398" y="16421"/>
                  <a:pt x="87849" y="16257"/>
                  <a:pt x="89264" y="16018"/>
                </a:cubicBezTo>
                <a:cubicBezTo>
                  <a:pt x="89428" y="15990"/>
                  <a:pt x="89455" y="15717"/>
                  <a:pt x="89318" y="15634"/>
                </a:cubicBezTo>
                <a:cubicBezTo>
                  <a:pt x="87331" y="14630"/>
                  <a:pt x="85235" y="14135"/>
                  <a:pt x="83088" y="14135"/>
                </a:cubicBezTo>
                <a:cubicBezTo>
                  <a:pt x="82603" y="14135"/>
                  <a:pt x="82114" y="14160"/>
                  <a:pt x="81624" y="14211"/>
                </a:cubicBezTo>
                <a:cubicBezTo>
                  <a:pt x="83048" y="13526"/>
                  <a:pt x="84417" y="12759"/>
                  <a:pt x="85731" y="11911"/>
                </a:cubicBezTo>
                <a:cubicBezTo>
                  <a:pt x="85731" y="11938"/>
                  <a:pt x="85731" y="11965"/>
                  <a:pt x="85786" y="11993"/>
                </a:cubicBezTo>
                <a:cubicBezTo>
                  <a:pt x="86727" y="12397"/>
                  <a:pt x="87710" y="12589"/>
                  <a:pt x="88687" y="12589"/>
                </a:cubicBezTo>
                <a:cubicBezTo>
                  <a:pt x="90554" y="12589"/>
                  <a:pt x="92399" y="11891"/>
                  <a:pt x="93891" y="10651"/>
                </a:cubicBezTo>
                <a:cubicBezTo>
                  <a:pt x="94028" y="10541"/>
                  <a:pt x="93946" y="10350"/>
                  <a:pt x="93809" y="10295"/>
                </a:cubicBezTo>
                <a:cubicBezTo>
                  <a:pt x="92929" y="10053"/>
                  <a:pt x="92046" y="9931"/>
                  <a:pt x="91172" y="9931"/>
                </a:cubicBezTo>
                <a:cubicBezTo>
                  <a:pt x="89869" y="9931"/>
                  <a:pt x="88587" y="10203"/>
                  <a:pt x="87374" y="10761"/>
                </a:cubicBezTo>
                <a:cubicBezTo>
                  <a:pt x="89127" y="9446"/>
                  <a:pt x="90769" y="7968"/>
                  <a:pt x="92275" y="6270"/>
                </a:cubicBezTo>
                <a:cubicBezTo>
                  <a:pt x="92303" y="6270"/>
                  <a:pt x="92330" y="6243"/>
                  <a:pt x="92385" y="6243"/>
                </a:cubicBezTo>
                <a:cubicBezTo>
                  <a:pt x="92364" y="6306"/>
                  <a:pt x="92408" y="6370"/>
                  <a:pt x="92480" y="6370"/>
                </a:cubicBezTo>
                <a:cubicBezTo>
                  <a:pt x="92501" y="6370"/>
                  <a:pt x="92525" y="6364"/>
                  <a:pt x="92549" y="6352"/>
                </a:cubicBezTo>
                <a:cubicBezTo>
                  <a:pt x="92714" y="6297"/>
                  <a:pt x="92850" y="6215"/>
                  <a:pt x="93015" y="6106"/>
                </a:cubicBezTo>
                <a:cubicBezTo>
                  <a:pt x="93325" y="6136"/>
                  <a:pt x="93647" y="6154"/>
                  <a:pt x="93973" y="6154"/>
                </a:cubicBezTo>
                <a:cubicBezTo>
                  <a:pt x="95402" y="6154"/>
                  <a:pt x="96894" y="5804"/>
                  <a:pt x="97697" y="4600"/>
                </a:cubicBezTo>
                <a:cubicBezTo>
                  <a:pt x="97752" y="4518"/>
                  <a:pt x="97697" y="4435"/>
                  <a:pt x="97615" y="4408"/>
                </a:cubicBezTo>
                <a:cubicBezTo>
                  <a:pt x="96837" y="4132"/>
                  <a:pt x="96059" y="3994"/>
                  <a:pt x="95238" y="3994"/>
                </a:cubicBezTo>
                <a:cubicBezTo>
                  <a:pt x="95164" y="3994"/>
                  <a:pt x="95089" y="3995"/>
                  <a:pt x="95014" y="3997"/>
                </a:cubicBezTo>
                <a:cubicBezTo>
                  <a:pt x="95424" y="3258"/>
                  <a:pt x="95671" y="2409"/>
                  <a:pt x="95753" y="1533"/>
                </a:cubicBezTo>
                <a:cubicBezTo>
                  <a:pt x="95753" y="1431"/>
                  <a:pt x="95663" y="1375"/>
                  <a:pt x="95571" y="1375"/>
                </a:cubicBezTo>
                <a:cubicBezTo>
                  <a:pt x="95539" y="1375"/>
                  <a:pt x="95507" y="1382"/>
                  <a:pt x="95479" y="1396"/>
                </a:cubicBezTo>
                <a:cubicBezTo>
                  <a:pt x="94603" y="1779"/>
                  <a:pt x="93645" y="2327"/>
                  <a:pt x="92960" y="3039"/>
                </a:cubicBezTo>
                <a:cubicBezTo>
                  <a:pt x="92330" y="2464"/>
                  <a:pt x="91700" y="1916"/>
                  <a:pt x="91043" y="1369"/>
                </a:cubicBezTo>
                <a:cubicBezTo>
                  <a:pt x="91009" y="1343"/>
                  <a:pt x="90970" y="1331"/>
                  <a:pt x="90932" y="1331"/>
                </a:cubicBezTo>
                <a:cubicBezTo>
                  <a:pt x="90848" y="1331"/>
                  <a:pt x="90769" y="1392"/>
                  <a:pt x="90769" y="1506"/>
                </a:cubicBezTo>
                <a:cubicBezTo>
                  <a:pt x="90633" y="2929"/>
                  <a:pt x="91071" y="4353"/>
                  <a:pt x="91974" y="5449"/>
                </a:cubicBezTo>
                <a:cubicBezTo>
                  <a:pt x="92002" y="5640"/>
                  <a:pt x="92029" y="5832"/>
                  <a:pt x="92084" y="6024"/>
                </a:cubicBezTo>
                <a:cubicBezTo>
                  <a:pt x="90523" y="7749"/>
                  <a:pt x="88798" y="9227"/>
                  <a:pt x="86963" y="10569"/>
                </a:cubicBezTo>
                <a:cubicBezTo>
                  <a:pt x="87922" y="8625"/>
                  <a:pt x="88086" y="6489"/>
                  <a:pt x="87511" y="4408"/>
                </a:cubicBezTo>
                <a:cubicBezTo>
                  <a:pt x="87478" y="4326"/>
                  <a:pt x="87387" y="4274"/>
                  <a:pt x="87302" y="4274"/>
                </a:cubicBezTo>
                <a:cubicBezTo>
                  <a:pt x="87244" y="4274"/>
                  <a:pt x="87188" y="4298"/>
                  <a:pt x="87155" y="4353"/>
                </a:cubicBezTo>
                <a:cubicBezTo>
                  <a:pt x="86033" y="6489"/>
                  <a:pt x="84800" y="8981"/>
                  <a:pt x="85704" y="11418"/>
                </a:cubicBezTo>
                <a:cubicBezTo>
                  <a:pt x="84307" y="12321"/>
                  <a:pt x="82856" y="13143"/>
                  <a:pt x="81350" y="13855"/>
                </a:cubicBezTo>
                <a:cubicBezTo>
                  <a:pt x="83021" y="10870"/>
                  <a:pt x="83130" y="7256"/>
                  <a:pt x="81898" y="4052"/>
                </a:cubicBezTo>
                <a:cubicBezTo>
                  <a:pt x="81857" y="3956"/>
                  <a:pt x="81775" y="3908"/>
                  <a:pt x="81693" y="3908"/>
                </a:cubicBezTo>
                <a:cubicBezTo>
                  <a:pt x="81610" y="3908"/>
                  <a:pt x="81528" y="3956"/>
                  <a:pt x="81487" y="4052"/>
                </a:cubicBezTo>
                <a:cubicBezTo>
                  <a:pt x="80173" y="7393"/>
                  <a:pt x="78941" y="10870"/>
                  <a:pt x="80118" y="14402"/>
                </a:cubicBezTo>
                <a:cubicBezTo>
                  <a:pt x="78147" y="15251"/>
                  <a:pt x="76120" y="15936"/>
                  <a:pt x="74067" y="16483"/>
                </a:cubicBezTo>
                <a:cubicBezTo>
                  <a:pt x="74067" y="16456"/>
                  <a:pt x="74067" y="16401"/>
                  <a:pt x="74094" y="16346"/>
                </a:cubicBezTo>
                <a:cubicBezTo>
                  <a:pt x="76778" y="12869"/>
                  <a:pt x="77791" y="8433"/>
                  <a:pt x="76997" y="4079"/>
                </a:cubicBezTo>
                <a:cubicBezTo>
                  <a:pt x="76981" y="3970"/>
                  <a:pt x="76876" y="3905"/>
                  <a:pt x="76774" y="3905"/>
                </a:cubicBezTo>
                <a:cubicBezTo>
                  <a:pt x="76697" y="3905"/>
                  <a:pt x="76621" y="3942"/>
                  <a:pt x="76586" y="4025"/>
                </a:cubicBezTo>
                <a:cubicBezTo>
                  <a:pt x="74834" y="7968"/>
                  <a:pt x="73108" y="12047"/>
                  <a:pt x="73601" y="16429"/>
                </a:cubicBezTo>
                <a:cubicBezTo>
                  <a:pt x="73547" y="16511"/>
                  <a:pt x="73492" y="16565"/>
                  <a:pt x="73437" y="16648"/>
                </a:cubicBezTo>
                <a:cubicBezTo>
                  <a:pt x="72123" y="16976"/>
                  <a:pt x="70781" y="17250"/>
                  <a:pt x="69439" y="17469"/>
                </a:cubicBezTo>
                <a:cubicBezTo>
                  <a:pt x="67441" y="17798"/>
                  <a:pt x="65387" y="18017"/>
                  <a:pt x="63333" y="18154"/>
                </a:cubicBezTo>
                <a:cubicBezTo>
                  <a:pt x="65277" y="17332"/>
                  <a:pt x="66729" y="15634"/>
                  <a:pt x="66893" y="13362"/>
                </a:cubicBezTo>
                <a:cubicBezTo>
                  <a:pt x="67112" y="10569"/>
                  <a:pt x="65058" y="8022"/>
                  <a:pt x="62238" y="7749"/>
                </a:cubicBezTo>
                <a:cubicBezTo>
                  <a:pt x="62100" y="7736"/>
                  <a:pt x="61960" y="7729"/>
                  <a:pt x="61819" y="7729"/>
                </a:cubicBezTo>
                <a:cubicBezTo>
                  <a:pt x="59290" y="7729"/>
                  <a:pt x="56504" y="9791"/>
                  <a:pt x="56789" y="12540"/>
                </a:cubicBezTo>
                <a:cubicBezTo>
                  <a:pt x="56940" y="13978"/>
                  <a:pt x="58176" y="15076"/>
                  <a:pt x="59449" y="15076"/>
                </a:cubicBezTo>
                <a:cubicBezTo>
                  <a:pt x="60019" y="15076"/>
                  <a:pt x="60597" y="14856"/>
                  <a:pt x="61088" y="14348"/>
                </a:cubicBezTo>
                <a:cubicBezTo>
                  <a:pt x="61261" y="14175"/>
                  <a:pt x="61093" y="13934"/>
                  <a:pt x="60893" y="13934"/>
                </a:cubicBezTo>
                <a:cubicBezTo>
                  <a:pt x="60840" y="13934"/>
                  <a:pt x="60784" y="13951"/>
                  <a:pt x="60732" y="13992"/>
                </a:cubicBezTo>
                <a:cubicBezTo>
                  <a:pt x="60209" y="14425"/>
                  <a:pt x="59733" y="14607"/>
                  <a:pt x="59317" y="14607"/>
                </a:cubicBezTo>
                <a:cubicBezTo>
                  <a:pt x="57709" y="14607"/>
                  <a:pt x="56998" y="11884"/>
                  <a:pt x="57912" y="10405"/>
                </a:cubicBezTo>
                <a:cubicBezTo>
                  <a:pt x="58459" y="9501"/>
                  <a:pt x="59390" y="8844"/>
                  <a:pt x="60376" y="8543"/>
                </a:cubicBezTo>
                <a:cubicBezTo>
                  <a:pt x="60830" y="8401"/>
                  <a:pt x="61292" y="8332"/>
                  <a:pt x="61748" y="8332"/>
                </a:cubicBezTo>
                <a:cubicBezTo>
                  <a:pt x="63052" y="8332"/>
                  <a:pt x="64310" y="8890"/>
                  <a:pt x="65223" y="9884"/>
                </a:cubicBezTo>
                <a:cubicBezTo>
                  <a:pt x="68152" y="13143"/>
                  <a:pt x="65277" y="17140"/>
                  <a:pt x="61855" y="18236"/>
                </a:cubicBezTo>
                <a:cubicBezTo>
                  <a:pt x="60843" y="18278"/>
                  <a:pt x="59829" y="18298"/>
                  <a:pt x="58813" y="18298"/>
                </a:cubicBezTo>
                <a:cubicBezTo>
                  <a:pt x="53889" y="18298"/>
                  <a:pt x="48938" y="17816"/>
                  <a:pt x="44194" y="16976"/>
                </a:cubicBezTo>
                <a:cubicBezTo>
                  <a:pt x="40223" y="16264"/>
                  <a:pt x="36308" y="15142"/>
                  <a:pt x="32748" y="13225"/>
                </a:cubicBezTo>
                <a:cubicBezTo>
                  <a:pt x="29271" y="11363"/>
                  <a:pt x="26259" y="8762"/>
                  <a:pt x="23137" y="6352"/>
                </a:cubicBezTo>
                <a:cubicBezTo>
                  <a:pt x="19372" y="3479"/>
                  <a:pt x="14171" y="1"/>
                  <a:pt x="9074" y="1"/>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7134461">
            <a:off x="1636934" y="11894"/>
            <a:ext cx="1615101" cy="378125"/>
          </a:xfrm>
          <a:custGeom>
            <a:avLst/>
            <a:gdLst/>
            <a:ahLst/>
            <a:cxnLst/>
            <a:rect l="l" t="t" r="r" b="b"/>
            <a:pathLst>
              <a:path w="64604" h="15125" extrusionOk="0">
                <a:moveTo>
                  <a:pt x="37879" y="583"/>
                </a:moveTo>
                <a:cubicBezTo>
                  <a:pt x="37879" y="610"/>
                  <a:pt x="37852" y="638"/>
                  <a:pt x="37825" y="665"/>
                </a:cubicBezTo>
                <a:cubicBezTo>
                  <a:pt x="37797" y="651"/>
                  <a:pt x="37770" y="645"/>
                  <a:pt x="37742" y="645"/>
                </a:cubicBezTo>
                <a:cubicBezTo>
                  <a:pt x="37715" y="645"/>
                  <a:pt x="37688" y="651"/>
                  <a:pt x="37660" y="665"/>
                </a:cubicBezTo>
                <a:cubicBezTo>
                  <a:pt x="34128" y="2363"/>
                  <a:pt x="30459" y="3841"/>
                  <a:pt x="26708" y="5046"/>
                </a:cubicBezTo>
                <a:cubicBezTo>
                  <a:pt x="29911" y="2500"/>
                  <a:pt x="33909" y="1459"/>
                  <a:pt x="37879" y="583"/>
                </a:cubicBezTo>
                <a:close/>
                <a:moveTo>
                  <a:pt x="37167" y="1267"/>
                </a:moveTo>
                <a:cubicBezTo>
                  <a:pt x="34402" y="3704"/>
                  <a:pt x="31061" y="5183"/>
                  <a:pt x="27365" y="5758"/>
                </a:cubicBezTo>
                <a:cubicBezTo>
                  <a:pt x="27009" y="5703"/>
                  <a:pt x="26653" y="5676"/>
                  <a:pt x="26270" y="5648"/>
                </a:cubicBezTo>
                <a:cubicBezTo>
                  <a:pt x="29994" y="4389"/>
                  <a:pt x="33608" y="2938"/>
                  <a:pt x="37167" y="1267"/>
                </a:cubicBezTo>
                <a:close/>
                <a:moveTo>
                  <a:pt x="49708" y="3540"/>
                </a:moveTo>
                <a:cubicBezTo>
                  <a:pt x="47572" y="4800"/>
                  <a:pt x="45382" y="5922"/>
                  <a:pt x="43082" y="6853"/>
                </a:cubicBezTo>
                <a:cubicBezTo>
                  <a:pt x="42928" y="6930"/>
                  <a:pt x="42124" y="7200"/>
                  <a:pt x="42069" y="7301"/>
                </a:cubicBezTo>
                <a:lnTo>
                  <a:pt x="42069" y="7301"/>
                </a:lnTo>
                <a:cubicBezTo>
                  <a:pt x="42124" y="7170"/>
                  <a:pt x="42952" y="6465"/>
                  <a:pt x="43054" y="6388"/>
                </a:cubicBezTo>
                <a:cubicBezTo>
                  <a:pt x="43849" y="5703"/>
                  <a:pt x="44725" y="5101"/>
                  <a:pt x="45683" y="4635"/>
                </a:cubicBezTo>
                <a:cubicBezTo>
                  <a:pt x="46724" y="4143"/>
                  <a:pt x="47846" y="3787"/>
                  <a:pt x="48969" y="3595"/>
                </a:cubicBezTo>
                <a:cubicBezTo>
                  <a:pt x="49325" y="3540"/>
                  <a:pt x="49571" y="3540"/>
                  <a:pt x="49708" y="3540"/>
                </a:cubicBezTo>
                <a:close/>
                <a:moveTo>
                  <a:pt x="42066" y="7312"/>
                </a:moveTo>
                <a:cubicBezTo>
                  <a:pt x="42067" y="7315"/>
                  <a:pt x="42067" y="7317"/>
                  <a:pt x="42069" y="7319"/>
                </a:cubicBezTo>
                <a:cubicBezTo>
                  <a:pt x="42067" y="7317"/>
                  <a:pt x="42066" y="7315"/>
                  <a:pt x="42066" y="7312"/>
                </a:cubicBezTo>
                <a:close/>
                <a:moveTo>
                  <a:pt x="49955" y="3787"/>
                </a:moveTo>
                <a:cubicBezTo>
                  <a:pt x="49872" y="4115"/>
                  <a:pt x="49243" y="4663"/>
                  <a:pt x="48777" y="5101"/>
                </a:cubicBezTo>
                <a:cubicBezTo>
                  <a:pt x="47381" y="6415"/>
                  <a:pt x="45710" y="7182"/>
                  <a:pt x="43876" y="7620"/>
                </a:cubicBezTo>
                <a:cubicBezTo>
                  <a:pt x="43794" y="7620"/>
                  <a:pt x="43684" y="7620"/>
                  <a:pt x="43602" y="7593"/>
                </a:cubicBezTo>
                <a:cubicBezTo>
                  <a:pt x="43164" y="7565"/>
                  <a:pt x="42726" y="7538"/>
                  <a:pt x="42315" y="7510"/>
                </a:cubicBezTo>
                <a:cubicBezTo>
                  <a:pt x="44944" y="6470"/>
                  <a:pt x="47490" y="5238"/>
                  <a:pt x="49955" y="3787"/>
                </a:cubicBezTo>
                <a:close/>
                <a:moveTo>
                  <a:pt x="52090" y="8168"/>
                </a:moveTo>
                <a:cubicBezTo>
                  <a:pt x="52090" y="8195"/>
                  <a:pt x="52090" y="8222"/>
                  <a:pt x="52145" y="8250"/>
                </a:cubicBezTo>
                <a:cubicBezTo>
                  <a:pt x="53350" y="9016"/>
                  <a:pt x="54609" y="9728"/>
                  <a:pt x="55842" y="10440"/>
                </a:cubicBezTo>
                <a:cubicBezTo>
                  <a:pt x="53021" y="9865"/>
                  <a:pt x="50228" y="9153"/>
                  <a:pt x="47463" y="8387"/>
                </a:cubicBezTo>
                <a:cubicBezTo>
                  <a:pt x="47446" y="8382"/>
                  <a:pt x="47429" y="8379"/>
                  <a:pt x="47414" y="8379"/>
                </a:cubicBezTo>
                <a:cubicBezTo>
                  <a:pt x="47259" y="8379"/>
                  <a:pt x="47206" y="8611"/>
                  <a:pt x="47381" y="8660"/>
                </a:cubicBezTo>
                <a:cubicBezTo>
                  <a:pt x="50009" y="9372"/>
                  <a:pt x="52665" y="10002"/>
                  <a:pt x="55349" y="10495"/>
                </a:cubicBezTo>
                <a:cubicBezTo>
                  <a:pt x="54007" y="10577"/>
                  <a:pt x="52665" y="10659"/>
                  <a:pt x="51351" y="10769"/>
                </a:cubicBezTo>
                <a:lnTo>
                  <a:pt x="51324" y="10769"/>
                </a:lnTo>
                <a:cubicBezTo>
                  <a:pt x="49708" y="9591"/>
                  <a:pt x="47956" y="8660"/>
                  <a:pt x="45930" y="8332"/>
                </a:cubicBezTo>
                <a:lnTo>
                  <a:pt x="45930" y="8332"/>
                </a:lnTo>
                <a:cubicBezTo>
                  <a:pt x="46614" y="8359"/>
                  <a:pt x="47326" y="8359"/>
                  <a:pt x="48010" y="8359"/>
                </a:cubicBezTo>
                <a:cubicBezTo>
                  <a:pt x="49352" y="8359"/>
                  <a:pt x="50749" y="8332"/>
                  <a:pt x="52090" y="8168"/>
                </a:cubicBezTo>
                <a:close/>
                <a:moveTo>
                  <a:pt x="28624" y="6579"/>
                </a:moveTo>
                <a:lnTo>
                  <a:pt x="28624" y="6579"/>
                </a:lnTo>
                <a:cubicBezTo>
                  <a:pt x="28953" y="6607"/>
                  <a:pt x="29282" y="6634"/>
                  <a:pt x="29610" y="6689"/>
                </a:cubicBezTo>
                <a:cubicBezTo>
                  <a:pt x="32157" y="7401"/>
                  <a:pt x="34347" y="8852"/>
                  <a:pt x="36264" y="10741"/>
                </a:cubicBezTo>
                <a:cubicBezTo>
                  <a:pt x="36675" y="11152"/>
                  <a:pt x="37085" y="11590"/>
                  <a:pt x="37469" y="12028"/>
                </a:cubicBezTo>
                <a:cubicBezTo>
                  <a:pt x="36510" y="11180"/>
                  <a:pt x="35360" y="10550"/>
                  <a:pt x="34210" y="9893"/>
                </a:cubicBezTo>
                <a:cubicBezTo>
                  <a:pt x="32348" y="8797"/>
                  <a:pt x="30486" y="7675"/>
                  <a:pt x="28624" y="6579"/>
                </a:cubicBezTo>
                <a:close/>
                <a:moveTo>
                  <a:pt x="28344" y="6764"/>
                </a:moveTo>
                <a:cubicBezTo>
                  <a:pt x="28364" y="6764"/>
                  <a:pt x="28542" y="6908"/>
                  <a:pt x="29008" y="7209"/>
                </a:cubicBezTo>
                <a:cubicBezTo>
                  <a:pt x="31855" y="9099"/>
                  <a:pt x="36017" y="10413"/>
                  <a:pt x="38098" y="13206"/>
                </a:cubicBezTo>
                <a:cubicBezTo>
                  <a:pt x="36729" y="12987"/>
                  <a:pt x="35251" y="12220"/>
                  <a:pt x="34019" y="11618"/>
                </a:cubicBezTo>
                <a:cubicBezTo>
                  <a:pt x="32759" y="10988"/>
                  <a:pt x="31527" y="10221"/>
                  <a:pt x="30459" y="9263"/>
                </a:cubicBezTo>
                <a:cubicBezTo>
                  <a:pt x="29802" y="8688"/>
                  <a:pt x="29063" y="7949"/>
                  <a:pt x="28624" y="7182"/>
                </a:cubicBezTo>
                <a:cubicBezTo>
                  <a:pt x="28460" y="6908"/>
                  <a:pt x="28323" y="6764"/>
                  <a:pt x="28344" y="6764"/>
                </a:cubicBezTo>
                <a:close/>
                <a:moveTo>
                  <a:pt x="43710" y="8665"/>
                </a:moveTo>
                <a:cubicBezTo>
                  <a:pt x="43879" y="8665"/>
                  <a:pt x="44204" y="9003"/>
                  <a:pt x="44506" y="9181"/>
                </a:cubicBezTo>
                <a:cubicBezTo>
                  <a:pt x="44944" y="9427"/>
                  <a:pt x="45382" y="9646"/>
                  <a:pt x="45793" y="9893"/>
                </a:cubicBezTo>
                <a:cubicBezTo>
                  <a:pt x="46778" y="10468"/>
                  <a:pt x="47737" y="11015"/>
                  <a:pt x="48695" y="11563"/>
                </a:cubicBezTo>
                <a:cubicBezTo>
                  <a:pt x="50365" y="12521"/>
                  <a:pt x="52008" y="13452"/>
                  <a:pt x="53651" y="14383"/>
                </a:cubicBezTo>
                <a:cubicBezTo>
                  <a:pt x="51817" y="14137"/>
                  <a:pt x="49982" y="13781"/>
                  <a:pt x="48257" y="13041"/>
                </a:cubicBezTo>
                <a:cubicBezTo>
                  <a:pt x="47189" y="12603"/>
                  <a:pt x="46203" y="12028"/>
                  <a:pt x="45327" y="11234"/>
                </a:cubicBezTo>
                <a:cubicBezTo>
                  <a:pt x="44807" y="10741"/>
                  <a:pt x="43684" y="9783"/>
                  <a:pt x="43602" y="9044"/>
                </a:cubicBezTo>
                <a:cubicBezTo>
                  <a:pt x="43573" y="8764"/>
                  <a:pt x="43619" y="8665"/>
                  <a:pt x="43710" y="8665"/>
                </a:cubicBezTo>
                <a:close/>
                <a:moveTo>
                  <a:pt x="43575" y="8195"/>
                </a:moveTo>
                <a:cubicBezTo>
                  <a:pt x="44040" y="8250"/>
                  <a:pt x="44533" y="8250"/>
                  <a:pt x="44999" y="8277"/>
                </a:cubicBezTo>
                <a:cubicBezTo>
                  <a:pt x="44944" y="8359"/>
                  <a:pt x="44971" y="8469"/>
                  <a:pt x="45053" y="8469"/>
                </a:cubicBezTo>
                <a:cubicBezTo>
                  <a:pt x="49078" y="9044"/>
                  <a:pt x="52036" y="11727"/>
                  <a:pt x="54774" y="14520"/>
                </a:cubicBezTo>
                <a:lnTo>
                  <a:pt x="54692" y="14520"/>
                </a:lnTo>
                <a:cubicBezTo>
                  <a:pt x="50995" y="12384"/>
                  <a:pt x="47244" y="10358"/>
                  <a:pt x="43575" y="8195"/>
                </a:cubicBezTo>
                <a:close/>
                <a:moveTo>
                  <a:pt x="38571" y="0"/>
                </a:moveTo>
                <a:cubicBezTo>
                  <a:pt x="38551" y="0"/>
                  <a:pt x="38530" y="3"/>
                  <a:pt x="38509" y="8"/>
                </a:cubicBezTo>
                <a:cubicBezTo>
                  <a:pt x="33882" y="994"/>
                  <a:pt x="29172" y="2116"/>
                  <a:pt x="25613" y="5429"/>
                </a:cubicBezTo>
                <a:cubicBezTo>
                  <a:pt x="25558" y="5457"/>
                  <a:pt x="25558" y="5512"/>
                  <a:pt x="25530" y="5566"/>
                </a:cubicBezTo>
                <a:cubicBezTo>
                  <a:pt x="22917" y="5302"/>
                  <a:pt x="20093" y="5079"/>
                  <a:pt x="17247" y="5079"/>
                </a:cubicBezTo>
                <a:cubicBezTo>
                  <a:pt x="10972" y="5079"/>
                  <a:pt x="4594" y="6160"/>
                  <a:pt x="148" y="10249"/>
                </a:cubicBezTo>
                <a:cubicBezTo>
                  <a:pt x="1" y="10375"/>
                  <a:pt x="128" y="10549"/>
                  <a:pt x="269" y="10549"/>
                </a:cubicBezTo>
                <a:cubicBezTo>
                  <a:pt x="312" y="10549"/>
                  <a:pt x="356" y="10533"/>
                  <a:pt x="394" y="10495"/>
                </a:cubicBezTo>
                <a:cubicBezTo>
                  <a:pt x="4501" y="6935"/>
                  <a:pt x="10525" y="6114"/>
                  <a:pt x="15755" y="5895"/>
                </a:cubicBezTo>
                <a:cubicBezTo>
                  <a:pt x="16506" y="5864"/>
                  <a:pt x="17258" y="5849"/>
                  <a:pt x="18010" y="5849"/>
                </a:cubicBezTo>
                <a:cubicBezTo>
                  <a:pt x="21236" y="5849"/>
                  <a:pt x="24474" y="6115"/>
                  <a:pt x="27693" y="6470"/>
                </a:cubicBezTo>
                <a:cubicBezTo>
                  <a:pt x="29966" y="10714"/>
                  <a:pt x="34648" y="12740"/>
                  <a:pt x="39084" y="13972"/>
                </a:cubicBezTo>
                <a:cubicBezTo>
                  <a:pt x="39105" y="13978"/>
                  <a:pt x="39125" y="13981"/>
                  <a:pt x="39145" y="13981"/>
                </a:cubicBezTo>
                <a:cubicBezTo>
                  <a:pt x="39313" y="13981"/>
                  <a:pt x="39456" y="13791"/>
                  <a:pt x="39358" y="13644"/>
                </a:cubicBezTo>
                <a:cubicBezTo>
                  <a:pt x="37195" y="10824"/>
                  <a:pt x="34539" y="8140"/>
                  <a:pt x="31226" y="6881"/>
                </a:cubicBezTo>
                <a:lnTo>
                  <a:pt x="31226" y="6881"/>
                </a:lnTo>
                <a:cubicBezTo>
                  <a:pt x="31417" y="6908"/>
                  <a:pt x="31636" y="6935"/>
                  <a:pt x="31828" y="6963"/>
                </a:cubicBezTo>
                <a:cubicBezTo>
                  <a:pt x="35470" y="7401"/>
                  <a:pt x="39139" y="7894"/>
                  <a:pt x="42808" y="8140"/>
                </a:cubicBezTo>
                <a:cubicBezTo>
                  <a:pt x="44478" y="13507"/>
                  <a:pt x="50612" y="14547"/>
                  <a:pt x="55431" y="15122"/>
                </a:cubicBezTo>
                <a:cubicBezTo>
                  <a:pt x="55440" y="15124"/>
                  <a:pt x="55448" y="15124"/>
                  <a:pt x="55456" y="15124"/>
                </a:cubicBezTo>
                <a:cubicBezTo>
                  <a:pt x="55658" y="15124"/>
                  <a:pt x="55754" y="14816"/>
                  <a:pt x="55623" y="14684"/>
                </a:cubicBezTo>
                <a:cubicBezTo>
                  <a:pt x="54390" y="13452"/>
                  <a:pt x="53131" y="12193"/>
                  <a:pt x="51762" y="11097"/>
                </a:cubicBezTo>
                <a:cubicBezTo>
                  <a:pt x="53322" y="11015"/>
                  <a:pt x="54911" y="10906"/>
                  <a:pt x="56471" y="10796"/>
                </a:cubicBezTo>
                <a:cubicBezTo>
                  <a:pt x="56636" y="10769"/>
                  <a:pt x="56745" y="10550"/>
                  <a:pt x="56581" y="10440"/>
                </a:cubicBezTo>
                <a:cubicBezTo>
                  <a:pt x="55157" y="9674"/>
                  <a:pt x="53761" y="8852"/>
                  <a:pt x="52337" y="8113"/>
                </a:cubicBezTo>
                <a:cubicBezTo>
                  <a:pt x="54527" y="7812"/>
                  <a:pt x="56608" y="7072"/>
                  <a:pt x="58224" y="5429"/>
                </a:cubicBezTo>
                <a:cubicBezTo>
                  <a:pt x="58705" y="5256"/>
                  <a:pt x="59219" y="5169"/>
                  <a:pt x="59731" y="5169"/>
                </a:cubicBezTo>
                <a:cubicBezTo>
                  <a:pt x="60994" y="5169"/>
                  <a:pt x="62248" y="5699"/>
                  <a:pt x="62988" y="6771"/>
                </a:cubicBezTo>
                <a:cubicBezTo>
                  <a:pt x="63837" y="8003"/>
                  <a:pt x="63508" y="9564"/>
                  <a:pt x="62002" y="10030"/>
                </a:cubicBezTo>
                <a:cubicBezTo>
                  <a:pt x="61783" y="10098"/>
                  <a:pt x="61551" y="10132"/>
                  <a:pt x="61318" y="10132"/>
                </a:cubicBezTo>
                <a:cubicBezTo>
                  <a:pt x="61085" y="10132"/>
                  <a:pt x="60852" y="10098"/>
                  <a:pt x="60633" y="10030"/>
                </a:cubicBezTo>
                <a:cubicBezTo>
                  <a:pt x="59620" y="9701"/>
                  <a:pt x="58771" y="7702"/>
                  <a:pt x="60496" y="7702"/>
                </a:cubicBezTo>
                <a:cubicBezTo>
                  <a:pt x="60798" y="7675"/>
                  <a:pt x="60798" y="7237"/>
                  <a:pt x="60496" y="7209"/>
                </a:cubicBezTo>
                <a:cubicBezTo>
                  <a:pt x="60454" y="7206"/>
                  <a:pt x="60413" y="7205"/>
                  <a:pt x="60373" y="7205"/>
                </a:cubicBezTo>
                <a:cubicBezTo>
                  <a:pt x="58991" y="7205"/>
                  <a:pt x="58551" y="8989"/>
                  <a:pt x="59456" y="9920"/>
                </a:cubicBezTo>
                <a:cubicBezTo>
                  <a:pt x="59937" y="10426"/>
                  <a:pt x="60618" y="10665"/>
                  <a:pt x="61308" y="10665"/>
                </a:cubicBezTo>
                <a:cubicBezTo>
                  <a:pt x="62151" y="10665"/>
                  <a:pt x="63009" y="10308"/>
                  <a:pt x="63536" y="9646"/>
                </a:cubicBezTo>
                <a:cubicBezTo>
                  <a:pt x="64604" y="8304"/>
                  <a:pt x="63755" y="6470"/>
                  <a:pt x="62495" y="5566"/>
                </a:cubicBezTo>
                <a:cubicBezTo>
                  <a:pt x="61742" y="5006"/>
                  <a:pt x="60842" y="4725"/>
                  <a:pt x="59941" y="4725"/>
                </a:cubicBezTo>
                <a:cubicBezTo>
                  <a:pt x="59434" y="4725"/>
                  <a:pt x="58926" y="4814"/>
                  <a:pt x="58443" y="4991"/>
                </a:cubicBezTo>
                <a:cubicBezTo>
                  <a:pt x="58415" y="4909"/>
                  <a:pt x="58333" y="4854"/>
                  <a:pt x="58251" y="4854"/>
                </a:cubicBezTo>
                <a:cubicBezTo>
                  <a:pt x="58799" y="3951"/>
                  <a:pt x="58744" y="2773"/>
                  <a:pt x="58114" y="1897"/>
                </a:cubicBezTo>
                <a:cubicBezTo>
                  <a:pt x="57634" y="1235"/>
                  <a:pt x="56874" y="913"/>
                  <a:pt x="56100" y="913"/>
                </a:cubicBezTo>
                <a:cubicBezTo>
                  <a:pt x="55594" y="913"/>
                  <a:pt x="55081" y="1051"/>
                  <a:pt x="54637" y="1322"/>
                </a:cubicBezTo>
                <a:cubicBezTo>
                  <a:pt x="53542" y="1952"/>
                  <a:pt x="52939" y="3540"/>
                  <a:pt x="53815" y="4635"/>
                </a:cubicBezTo>
                <a:cubicBezTo>
                  <a:pt x="54108" y="4989"/>
                  <a:pt x="54569" y="5174"/>
                  <a:pt x="55017" y="5174"/>
                </a:cubicBezTo>
                <a:cubicBezTo>
                  <a:pt x="55575" y="5174"/>
                  <a:pt x="56113" y="4887"/>
                  <a:pt x="56280" y="4279"/>
                </a:cubicBezTo>
                <a:cubicBezTo>
                  <a:pt x="56334" y="4153"/>
                  <a:pt x="56221" y="4062"/>
                  <a:pt x="56107" y="4062"/>
                </a:cubicBezTo>
                <a:cubicBezTo>
                  <a:pt x="56048" y="4062"/>
                  <a:pt x="55988" y="4087"/>
                  <a:pt x="55951" y="4143"/>
                </a:cubicBezTo>
                <a:cubicBezTo>
                  <a:pt x="55729" y="4506"/>
                  <a:pt x="55373" y="4720"/>
                  <a:pt x="54982" y="4720"/>
                </a:cubicBezTo>
                <a:cubicBezTo>
                  <a:pt x="54843" y="4720"/>
                  <a:pt x="54699" y="4693"/>
                  <a:pt x="54555" y="4635"/>
                </a:cubicBezTo>
                <a:cubicBezTo>
                  <a:pt x="53925" y="4362"/>
                  <a:pt x="53761" y="3567"/>
                  <a:pt x="53897" y="2965"/>
                </a:cubicBezTo>
                <a:cubicBezTo>
                  <a:pt x="54117" y="2062"/>
                  <a:pt x="54993" y="1432"/>
                  <a:pt x="55896" y="1350"/>
                </a:cubicBezTo>
                <a:cubicBezTo>
                  <a:pt x="55973" y="1342"/>
                  <a:pt x="56048" y="1339"/>
                  <a:pt x="56122" y="1339"/>
                </a:cubicBezTo>
                <a:cubicBezTo>
                  <a:pt x="58015" y="1339"/>
                  <a:pt x="58813" y="3651"/>
                  <a:pt x="57758" y="5101"/>
                </a:cubicBezTo>
                <a:cubicBezTo>
                  <a:pt x="57731" y="5128"/>
                  <a:pt x="57731" y="5156"/>
                  <a:pt x="57758" y="5210"/>
                </a:cubicBezTo>
                <a:cubicBezTo>
                  <a:pt x="55390" y="7360"/>
                  <a:pt x="52024" y="7846"/>
                  <a:pt x="48711" y="7846"/>
                </a:cubicBezTo>
                <a:cubicBezTo>
                  <a:pt x="47466" y="7846"/>
                  <a:pt x="46228" y="7777"/>
                  <a:pt x="45053" y="7702"/>
                </a:cubicBezTo>
                <a:cubicBezTo>
                  <a:pt x="47408" y="7045"/>
                  <a:pt x="49407" y="5457"/>
                  <a:pt x="50721" y="3348"/>
                </a:cubicBezTo>
                <a:cubicBezTo>
                  <a:pt x="50803" y="3212"/>
                  <a:pt x="50694" y="2992"/>
                  <a:pt x="50530" y="2992"/>
                </a:cubicBezTo>
                <a:cubicBezTo>
                  <a:pt x="46970" y="3157"/>
                  <a:pt x="43794" y="4718"/>
                  <a:pt x="41521" y="7428"/>
                </a:cubicBezTo>
                <a:cubicBezTo>
                  <a:pt x="37688" y="7100"/>
                  <a:pt x="33882" y="6552"/>
                  <a:pt x="30048" y="6087"/>
                </a:cubicBezTo>
                <a:cubicBezTo>
                  <a:pt x="33060" y="5703"/>
                  <a:pt x="36072" y="5293"/>
                  <a:pt x="39084" y="4854"/>
                </a:cubicBezTo>
                <a:lnTo>
                  <a:pt x="39084" y="4854"/>
                </a:lnTo>
                <a:cubicBezTo>
                  <a:pt x="37715" y="5594"/>
                  <a:pt x="36264" y="6059"/>
                  <a:pt x="34676" y="6251"/>
                </a:cubicBezTo>
                <a:cubicBezTo>
                  <a:pt x="34519" y="6277"/>
                  <a:pt x="34512" y="6527"/>
                  <a:pt x="34653" y="6527"/>
                </a:cubicBezTo>
                <a:cubicBezTo>
                  <a:pt x="34661" y="6527"/>
                  <a:pt x="34668" y="6526"/>
                  <a:pt x="34676" y="6525"/>
                </a:cubicBezTo>
                <a:cubicBezTo>
                  <a:pt x="36647" y="6415"/>
                  <a:pt x="38482" y="5758"/>
                  <a:pt x="40125" y="4718"/>
                </a:cubicBezTo>
                <a:cubicBezTo>
                  <a:pt x="40262" y="4690"/>
                  <a:pt x="40426" y="4663"/>
                  <a:pt x="40563" y="4635"/>
                </a:cubicBezTo>
                <a:cubicBezTo>
                  <a:pt x="40672" y="4635"/>
                  <a:pt x="40645" y="4416"/>
                  <a:pt x="40535" y="4416"/>
                </a:cubicBezTo>
                <a:cubicBezTo>
                  <a:pt x="40672" y="4334"/>
                  <a:pt x="40809" y="4225"/>
                  <a:pt x="40946" y="4143"/>
                </a:cubicBezTo>
                <a:cubicBezTo>
                  <a:pt x="41110" y="4006"/>
                  <a:pt x="41056" y="3787"/>
                  <a:pt x="40837" y="3759"/>
                </a:cubicBezTo>
                <a:cubicBezTo>
                  <a:pt x="39851" y="3647"/>
                  <a:pt x="38831" y="3569"/>
                  <a:pt x="37810" y="3569"/>
                </a:cubicBezTo>
                <a:cubicBezTo>
                  <a:pt x="36592" y="3569"/>
                  <a:pt x="35373" y="3680"/>
                  <a:pt x="34210" y="3978"/>
                </a:cubicBezTo>
                <a:cubicBezTo>
                  <a:pt x="34054" y="4030"/>
                  <a:pt x="34071" y="4281"/>
                  <a:pt x="34239" y="4281"/>
                </a:cubicBezTo>
                <a:cubicBezTo>
                  <a:pt x="34247" y="4281"/>
                  <a:pt x="34256" y="4281"/>
                  <a:pt x="34265" y="4279"/>
                </a:cubicBezTo>
                <a:cubicBezTo>
                  <a:pt x="35753" y="4179"/>
                  <a:pt x="37196" y="4064"/>
                  <a:pt x="38660" y="4064"/>
                </a:cubicBezTo>
                <a:cubicBezTo>
                  <a:pt x="39190" y="4064"/>
                  <a:pt x="39723" y="4079"/>
                  <a:pt x="40262" y="4115"/>
                </a:cubicBezTo>
                <a:cubicBezTo>
                  <a:pt x="40070" y="4252"/>
                  <a:pt x="39878" y="4389"/>
                  <a:pt x="39659" y="4526"/>
                </a:cubicBezTo>
                <a:cubicBezTo>
                  <a:pt x="36319" y="4882"/>
                  <a:pt x="32978" y="5293"/>
                  <a:pt x="29665" y="5758"/>
                </a:cubicBezTo>
                <a:cubicBezTo>
                  <a:pt x="29528" y="5785"/>
                  <a:pt x="29501" y="5922"/>
                  <a:pt x="29528" y="6004"/>
                </a:cubicBezTo>
                <a:cubicBezTo>
                  <a:pt x="29172" y="5977"/>
                  <a:pt x="28816" y="5922"/>
                  <a:pt x="28460" y="5895"/>
                </a:cubicBezTo>
                <a:cubicBezTo>
                  <a:pt x="32376" y="5238"/>
                  <a:pt x="35963" y="3294"/>
                  <a:pt x="38728" y="364"/>
                </a:cubicBezTo>
                <a:cubicBezTo>
                  <a:pt x="38877" y="215"/>
                  <a:pt x="38757" y="0"/>
                  <a:pt x="38571" y="0"/>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rot="-2001661" flipH="1">
            <a:off x="7909339" y="3879878"/>
            <a:ext cx="3198332" cy="866395"/>
          </a:xfrm>
          <a:custGeom>
            <a:avLst/>
            <a:gdLst/>
            <a:ahLst/>
            <a:cxnLst/>
            <a:rect l="l" t="t" r="r" b="b"/>
            <a:pathLst>
              <a:path w="97752" h="26480" extrusionOk="0">
                <a:moveTo>
                  <a:pt x="95429" y="4178"/>
                </a:moveTo>
                <a:cubicBezTo>
                  <a:pt x="96063" y="4178"/>
                  <a:pt x="96897" y="4231"/>
                  <a:pt x="97149" y="4463"/>
                </a:cubicBezTo>
                <a:cubicBezTo>
                  <a:pt x="96218" y="4600"/>
                  <a:pt x="95315" y="4764"/>
                  <a:pt x="94384" y="4928"/>
                </a:cubicBezTo>
                <a:cubicBezTo>
                  <a:pt x="94576" y="4682"/>
                  <a:pt x="94767" y="4435"/>
                  <a:pt x="94931" y="4189"/>
                </a:cubicBezTo>
                <a:cubicBezTo>
                  <a:pt x="95065" y="4183"/>
                  <a:pt x="95238" y="4178"/>
                  <a:pt x="95429" y="4178"/>
                </a:cubicBezTo>
                <a:close/>
                <a:moveTo>
                  <a:pt x="91071" y="1807"/>
                </a:moveTo>
                <a:lnTo>
                  <a:pt x="91071" y="1807"/>
                </a:lnTo>
                <a:cubicBezTo>
                  <a:pt x="91646" y="2300"/>
                  <a:pt x="92221" y="2765"/>
                  <a:pt x="92796" y="3203"/>
                </a:cubicBezTo>
                <a:cubicBezTo>
                  <a:pt x="92631" y="3395"/>
                  <a:pt x="92495" y="3587"/>
                  <a:pt x="92385" y="3778"/>
                </a:cubicBezTo>
                <a:cubicBezTo>
                  <a:pt x="92111" y="3231"/>
                  <a:pt x="91837" y="2656"/>
                  <a:pt x="91481" y="2190"/>
                </a:cubicBezTo>
                <a:cubicBezTo>
                  <a:pt x="91460" y="2158"/>
                  <a:pt x="91430" y="2142"/>
                  <a:pt x="91403" y="2142"/>
                </a:cubicBezTo>
                <a:cubicBezTo>
                  <a:pt x="91362" y="2142"/>
                  <a:pt x="91328" y="2179"/>
                  <a:pt x="91345" y="2245"/>
                </a:cubicBezTo>
                <a:cubicBezTo>
                  <a:pt x="91564" y="2847"/>
                  <a:pt x="91947" y="3422"/>
                  <a:pt x="92275" y="3997"/>
                </a:cubicBezTo>
                <a:cubicBezTo>
                  <a:pt x="92111" y="4299"/>
                  <a:pt x="92002" y="4654"/>
                  <a:pt x="91974" y="5038"/>
                </a:cubicBezTo>
                <a:cubicBezTo>
                  <a:pt x="91345" y="4079"/>
                  <a:pt x="91043" y="2984"/>
                  <a:pt x="91071" y="1807"/>
                </a:cubicBezTo>
                <a:close/>
                <a:moveTo>
                  <a:pt x="95342" y="1862"/>
                </a:moveTo>
                <a:cubicBezTo>
                  <a:pt x="95342" y="1916"/>
                  <a:pt x="95315" y="1998"/>
                  <a:pt x="95287" y="2081"/>
                </a:cubicBezTo>
                <a:cubicBezTo>
                  <a:pt x="95287" y="2042"/>
                  <a:pt x="95260" y="2003"/>
                  <a:pt x="95225" y="2003"/>
                </a:cubicBezTo>
                <a:cubicBezTo>
                  <a:pt x="95210" y="2003"/>
                  <a:pt x="95194" y="2010"/>
                  <a:pt x="95178" y="2026"/>
                </a:cubicBezTo>
                <a:cubicBezTo>
                  <a:pt x="94083" y="3066"/>
                  <a:pt x="93124" y="4244"/>
                  <a:pt x="92358" y="5558"/>
                </a:cubicBezTo>
                <a:cubicBezTo>
                  <a:pt x="92358" y="5558"/>
                  <a:pt x="92358" y="5558"/>
                  <a:pt x="92358" y="5531"/>
                </a:cubicBezTo>
                <a:cubicBezTo>
                  <a:pt x="92166" y="3751"/>
                  <a:pt x="93836" y="2574"/>
                  <a:pt x="95342" y="1862"/>
                </a:cubicBezTo>
                <a:close/>
                <a:moveTo>
                  <a:pt x="95276" y="2147"/>
                </a:moveTo>
                <a:lnTo>
                  <a:pt x="95276" y="2147"/>
                </a:lnTo>
                <a:cubicBezTo>
                  <a:pt x="95076" y="3268"/>
                  <a:pt x="94561" y="4232"/>
                  <a:pt x="93809" y="5038"/>
                </a:cubicBezTo>
                <a:cubicBezTo>
                  <a:pt x="93781" y="5038"/>
                  <a:pt x="93727" y="5065"/>
                  <a:pt x="93672" y="5065"/>
                </a:cubicBezTo>
                <a:cubicBezTo>
                  <a:pt x="93590" y="5093"/>
                  <a:pt x="93562" y="5175"/>
                  <a:pt x="93617" y="5230"/>
                </a:cubicBezTo>
                <a:cubicBezTo>
                  <a:pt x="93398" y="5449"/>
                  <a:pt x="93179" y="5640"/>
                  <a:pt x="92905" y="5832"/>
                </a:cubicBezTo>
                <a:lnTo>
                  <a:pt x="92604" y="5832"/>
                </a:lnTo>
                <a:cubicBezTo>
                  <a:pt x="93314" y="4467"/>
                  <a:pt x="94159" y="3239"/>
                  <a:pt x="95276" y="2147"/>
                </a:cubicBezTo>
                <a:close/>
                <a:moveTo>
                  <a:pt x="97232" y="4600"/>
                </a:moveTo>
                <a:lnTo>
                  <a:pt x="97232" y="4600"/>
                </a:lnTo>
                <a:cubicBezTo>
                  <a:pt x="97286" y="4983"/>
                  <a:pt x="96273" y="5394"/>
                  <a:pt x="95945" y="5531"/>
                </a:cubicBezTo>
                <a:cubicBezTo>
                  <a:pt x="95123" y="5805"/>
                  <a:pt x="94302" y="5832"/>
                  <a:pt x="93453" y="5832"/>
                </a:cubicBezTo>
                <a:cubicBezTo>
                  <a:pt x="93699" y="5640"/>
                  <a:pt x="93918" y="5449"/>
                  <a:pt x="94137" y="5230"/>
                </a:cubicBezTo>
                <a:cubicBezTo>
                  <a:pt x="95178" y="5038"/>
                  <a:pt x="96191" y="4819"/>
                  <a:pt x="97232" y="4600"/>
                </a:cubicBezTo>
                <a:close/>
                <a:moveTo>
                  <a:pt x="87265" y="4983"/>
                </a:moveTo>
                <a:cubicBezTo>
                  <a:pt x="87292" y="5093"/>
                  <a:pt x="87319" y="5175"/>
                  <a:pt x="87347" y="5284"/>
                </a:cubicBezTo>
                <a:cubicBezTo>
                  <a:pt x="87322" y="5260"/>
                  <a:pt x="87287" y="5246"/>
                  <a:pt x="87252" y="5246"/>
                </a:cubicBezTo>
                <a:cubicBezTo>
                  <a:pt x="87210" y="5246"/>
                  <a:pt x="87170" y="5266"/>
                  <a:pt x="87155" y="5312"/>
                </a:cubicBezTo>
                <a:cubicBezTo>
                  <a:pt x="86608" y="7037"/>
                  <a:pt x="86252" y="8844"/>
                  <a:pt x="85868" y="10624"/>
                </a:cubicBezTo>
                <a:cubicBezTo>
                  <a:pt x="85567" y="8597"/>
                  <a:pt x="86334" y="6790"/>
                  <a:pt x="87265" y="4983"/>
                </a:cubicBezTo>
                <a:close/>
                <a:moveTo>
                  <a:pt x="87347" y="5394"/>
                </a:moveTo>
                <a:cubicBezTo>
                  <a:pt x="87648" y="7119"/>
                  <a:pt x="87429" y="8816"/>
                  <a:pt x="86717" y="10487"/>
                </a:cubicBezTo>
                <a:cubicBezTo>
                  <a:pt x="86662" y="10569"/>
                  <a:pt x="86744" y="10651"/>
                  <a:pt x="86799" y="10678"/>
                </a:cubicBezTo>
                <a:cubicBezTo>
                  <a:pt x="86580" y="10843"/>
                  <a:pt x="86334" y="11007"/>
                  <a:pt x="86087" y="11171"/>
                </a:cubicBezTo>
                <a:cubicBezTo>
                  <a:pt x="86416" y="9227"/>
                  <a:pt x="86936" y="7338"/>
                  <a:pt x="87347" y="5394"/>
                </a:cubicBezTo>
                <a:close/>
                <a:moveTo>
                  <a:pt x="90852" y="10295"/>
                </a:moveTo>
                <a:cubicBezTo>
                  <a:pt x="91345" y="10295"/>
                  <a:pt x="91810" y="10322"/>
                  <a:pt x="92303" y="10405"/>
                </a:cubicBezTo>
                <a:cubicBezTo>
                  <a:pt x="92741" y="10459"/>
                  <a:pt x="93206" y="10377"/>
                  <a:pt x="93070" y="10733"/>
                </a:cubicBezTo>
                <a:cubicBezTo>
                  <a:pt x="92850" y="11281"/>
                  <a:pt x="91345" y="11719"/>
                  <a:pt x="90852" y="11883"/>
                </a:cubicBezTo>
                <a:cubicBezTo>
                  <a:pt x="90120" y="12115"/>
                  <a:pt x="89377" y="12216"/>
                  <a:pt x="88636" y="12216"/>
                </a:cubicBezTo>
                <a:cubicBezTo>
                  <a:pt x="87713" y="12216"/>
                  <a:pt x="86792" y="12059"/>
                  <a:pt x="85896" y="11801"/>
                </a:cubicBezTo>
                <a:cubicBezTo>
                  <a:pt x="85978" y="11746"/>
                  <a:pt x="86060" y="11692"/>
                  <a:pt x="86142" y="11637"/>
                </a:cubicBezTo>
                <a:cubicBezTo>
                  <a:pt x="86169" y="11637"/>
                  <a:pt x="86169" y="11664"/>
                  <a:pt x="86224" y="11664"/>
                </a:cubicBezTo>
                <a:cubicBezTo>
                  <a:pt x="86597" y="11687"/>
                  <a:pt x="86967" y="11698"/>
                  <a:pt x="87336" y="11698"/>
                </a:cubicBezTo>
                <a:cubicBezTo>
                  <a:pt x="89214" y="11698"/>
                  <a:pt x="91042" y="11402"/>
                  <a:pt x="92850" y="10761"/>
                </a:cubicBezTo>
                <a:cubicBezTo>
                  <a:pt x="92978" y="10709"/>
                  <a:pt x="92939" y="10539"/>
                  <a:pt x="92822" y="10539"/>
                </a:cubicBezTo>
                <a:cubicBezTo>
                  <a:pt x="92813" y="10539"/>
                  <a:pt x="92805" y="10540"/>
                  <a:pt x="92796" y="10541"/>
                </a:cubicBezTo>
                <a:cubicBezTo>
                  <a:pt x="91920" y="10843"/>
                  <a:pt x="91016" y="11089"/>
                  <a:pt x="90085" y="11253"/>
                </a:cubicBezTo>
                <a:cubicBezTo>
                  <a:pt x="89543" y="11334"/>
                  <a:pt x="88560" y="11546"/>
                  <a:pt x="87782" y="11546"/>
                </a:cubicBezTo>
                <a:cubicBezTo>
                  <a:pt x="87499" y="11546"/>
                  <a:pt x="87243" y="11518"/>
                  <a:pt x="87046" y="11445"/>
                </a:cubicBezTo>
                <a:cubicBezTo>
                  <a:pt x="86965" y="11413"/>
                  <a:pt x="86895" y="11400"/>
                  <a:pt x="86844" y="11400"/>
                </a:cubicBezTo>
                <a:cubicBezTo>
                  <a:pt x="86809" y="11400"/>
                  <a:pt x="86783" y="11406"/>
                  <a:pt x="86772" y="11418"/>
                </a:cubicBezTo>
                <a:cubicBezTo>
                  <a:pt x="86799" y="11390"/>
                  <a:pt x="86854" y="11363"/>
                  <a:pt x="86909" y="11281"/>
                </a:cubicBezTo>
                <a:cubicBezTo>
                  <a:pt x="87237" y="10952"/>
                  <a:pt x="88059" y="10788"/>
                  <a:pt x="88469" y="10651"/>
                </a:cubicBezTo>
                <a:cubicBezTo>
                  <a:pt x="89236" y="10432"/>
                  <a:pt x="90058" y="10322"/>
                  <a:pt x="90852" y="10295"/>
                </a:cubicBezTo>
                <a:close/>
                <a:moveTo>
                  <a:pt x="81712" y="4737"/>
                </a:moveTo>
                <a:cubicBezTo>
                  <a:pt x="82282" y="4737"/>
                  <a:pt x="82336" y="9037"/>
                  <a:pt x="82309" y="9474"/>
                </a:cubicBezTo>
                <a:cubicBezTo>
                  <a:pt x="82144" y="11117"/>
                  <a:pt x="81624" y="12622"/>
                  <a:pt x="80885" y="14074"/>
                </a:cubicBezTo>
                <a:cubicBezTo>
                  <a:pt x="80803" y="14101"/>
                  <a:pt x="80693" y="14156"/>
                  <a:pt x="80611" y="14183"/>
                </a:cubicBezTo>
                <a:cubicBezTo>
                  <a:pt x="81131" y="11199"/>
                  <a:pt x="81569" y="8187"/>
                  <a:pt x="81898" y="5147"/>
                </a:cubicBezTo>
                <a:cubicBezTo>
                  <a:pt x="81912" y="5038"/>
                  <a:pt x="81836" y="4983"/>
                  <a:pt x="81754" y="4983"/>
                </a:cubicBezTo>
                <a:cubicBezTo>
                  <a:pt x="81672" y="4983"/>
                  <a:pt x="81583" y="5038"/>
                  <a:pt x="81569" y="5147"/>
                </a:cubicBezTo>
                <a:cubicBezTo>
                  <a:pt x="81186" y="7940"/>
                  <a:pt x="80775" y="10733"/>
                  <a:pt x="80282" y="13499"/>
                </a:cubicBezTo>
                <a:cubicBezTo>
                  <a:pt x="79926" y="11911"/>
                  <a:pt x="80009" y="10322"/>
                  <a:pt x="80365" y="8680"/>
                </a:cubicBezTo>
                <a:cubicBezTo>
                  <a:pt x="80447" y="8351"/>
                  <a:pt x="81268" y="4764"/>
                  <a:pt x="81706" y="4737"/>
                </a:cubicBezTo>
                <a:cubicBezTo>
                  <a:pt x="81708" y="4737"/>
                  <a:pt x="81710" y="4737"/>
                  <a:pt x="81712" y="4737"/>
                </a:cubicBezTo>
                <a:close/>
                <a:moveTo>
                  <a:pt x="76504" y="5339"/>
                </a:moveTo>
                <a:lnTo>
                  <a:pt x="76504" y="5339"/>
                </a:lnTo>
                <a:cubicBezTo>
                  <a:pt x="76257" y="8597"/>
                  <a:pt x="74779" y="11527"/>
                  <a:pt x="73985" y="14649"/>
                </a:cubicBezTo>
                <a:cubicBezTo>
                  <a:pt x="74067" y="11390"/>
                  <a:pt x="75189" y="8324"/>
                  <a:pt x="76504" y="5339"/>
                </a:cubicBezTo>
                <a:close/>
                <a:moveTo>
                  <a:pt x="83052" y="14453"/>
                </a:moveTo>
                <a:cubicBezTo>
                  <a:pt x="83507" y="14453"/>
                  <a:pt x="83962" y="14480"/>
                  <a:pt x="84417" y="14539"/>
                </a:cubicBezTo>
                <a:cubicBezTo>
                  <a:pt x="85430" y="14649"/>
                  <a:pt x="86443" y="14868"/>
                  <a:pt x="87429" y="15224"/>
                </a:cubicBezTo>
                <a:cubicBezTo>
                  <a:pt x="87566" y="15278"/>
                  <a:pt x="87675" y="15333"/>
                  <a:pt x="87785" y="15361"/>
                </a:cubicBezTo>
                <a:cubicBezTo>
                  <a:pt x="86087" y="15224"/>
                  <a:pt x="84390" y="15059"/>
                  <a:pt x="82692" y="14868"/>
                </a:cubicBezTo>
                <a:cubicBezTo>
                  <a:pt x="82254" y="14813"/>
                  <a:pt x="80693" y="14786"/>
                  <a:pt x="80693" y="14703"/>
                </a:cubicBezTo>
                <a:lnTo>
                  <a:pt x="80693" y="14703"/>
                </a:lnTo>
                <a:cubicBezTo>
                  <a:pt x="80708" y="14711"/>
                  <a:pt x="80722" y="14714"/>
                  <a:pt x="80737" y="14714"/>
                </a:cubicBezTo>
                <a:cubicBezTo>
                  <a:pt x="80775" y="14714"/>
                  <a:pt x="80810" y="14689"/>
                  <a:pt x="80830" y="14649"/>
                </a:cubicBezTo>
                <a:cubicBezTo>
                  <a:pt x="80857" y="14649"/>
                  <a:pt x="80857" y="14649"/>
                  <a:pt x="80857" y="14621"/>
                </a:cubicBezTo>
                <a:cubicBezTo>
                  <a:pt x="81022" y="14594"/>
                  <a:pt x="81350" y="14567"/>
                  <a:pt x="81871" y="14512"/>
                </a:cubicBezTo>
                <a:cubicBezTo>
                  <a:pt x="82264" y="14474"/>
                  <a:pt x="82658" y="14453"/>
                  <a:pt x="83052" y="14453"/>
                </a:cubicBezTo>
                <a:close/>
                <a:moveTo>
                  <a:pt x="76778" y="6297"/>
                </a:moveTo>
                <a:lnTo>
                  <a:pt x="76778" y="6297"/>
                </a:lnTo>
                <a:cubicBezTo>
                  <a:pt x="76915" y="9583"/>
                  <a:pt x="76038" y="12759"/>
                  <a:pt x="74231" y="15552"/>
                </a:cubicBezTo>
                <a:cubicBezTo>
                  <a:pt x="74834" y="12403"/>
                  <a:pt x="76367" y="9474"/>
                  <a:pt x="76778" y="6297"/>
                </a:cubicBezTo>
                <a:close/>
                <a:moveTo>
                  <a:pt x="80447" y="14895"/>
                </a:moveTo>
                <a:lnTo>
                  <a:pt x="80447" y="14895"/>
                </a:lnTo>
                <a:cubicBezTo>
                  <a:pt x="82993" y="15278"/>
                  <a:pt x="85512" y="15552"/>
                  <a:pt x="88086" y="15744"/>
                </a:cubicBezTo>
                <a:cubicBezTo>
                  <a:pt x="88196" y="15744"/>
                  <a:pt x="88250" y="15662"/>
                  <a:pt x="88250" y="15580"/>
                </a:cubicBezTo>
                <a:lnTo>
                  <a:pt x="88250" y="15580"/>
                </a:lnTo>
                <a:cubicBezTo>
                  <a:pt x="89127" y="16045"/>
                  <a:pt x="87292" y="15908"/>
                  <a:pt x="86388" y="15963"/>
                </a:cubicBezTo>
                <a:cubicBezTo>
                  <a:pt x="85787" y="16001"/>
                  <a:pt x="85058" y="16057"/>
                  <a:pt x="84304" y="16057"/>
                </a:cubicBezTo>
                <a:cubicBezTo>
                  <a:pt x="82860" y="16057"/>
                  <a:pt x="81328" y="15849"/>
                  <a:pt x="80447" y="14895"/>
                </a:cubicBezTo>
                <a:close/>
                <a:moveTo>
                  <a:pt x="74532" y="17496"/>
                </a:moveTo>
                <a:lnTo>
                  <a:pt x="74532" y="17496"/>
                </a:lnTo>
                <a:cubicBezTo>
                  <a:pt x="78913" y="18920"/>
                  <a:pt x="83322" y="20344"/>
                  <a:pt x="87703" y="21768"/>
                </a:cubicBezTo>
                <a:cubicBezTo>
                  <a:pt x="83157" y="21713"/>
                  <a:pt x="77380" y="20919"/>
                  <a:pt x="74532" y="17496"/>
                </a:cubicBezTo>
                <a:close/>
                <a:moveTo>
                  <a:pt x="76388" y="17224"/>
                </a:moveTo>
                <a:cubicBezTo>
                  <a:pt x="78505" y="17224"/>
                  <a:pt x="80688" y="18111"/>
                  <a:pt x="82610" y="18838"/>
                </a:cubicBezTo>
                <a:cubicBezTo>
                  <a:pt x="84746" y="19660"/>
                  <a:pt x="86827" y="20645"/>
                  <a:pt x="88853" y="21768"/>
                </a:cubicBezTo>
                <a:lnTo>
                  <a:pt x="87977" y="21768"/>
                </a:lnTo>
                <a:cubicBezTo>
                  <a:pt x="88086" y="21686"/>
                  <a:pt x="88086" y="21467"/>
                  <a:pt x="87922" y="21412"/>
                </a:cubicBezTo>
                <a:cubicBezTo>
                  <a:pt x="83732" y="20043"/>
                  <a:pt x="79516" y="18674"/>
                  <a:pt x="75326" y="17305"/>
                </a:cubicBezTo>
                <a:cubicBezTo>
                  <a:pt x="75677" y="17250"/>
                  <a:pt x="76032" y="17224"/>
                  <a:pt x="76388" y="17224"/>
                </a:cubicBezTo>
                <a:close/>
                <a:moveTo>
                  <a:pt x="9074" y="1"/>
                </a:moveTo>
                <a:cubicBezTo>
                  <a:pt x="7759" y="1"/>
                  <a:pt x="6450" y="233"/>
                  <a:pt x="5175" y="766"/>
                </a:cubicBezTo>
                <a:cubicBezTo>
                  <a:pt x="0" y="2929"/>
                  <a:pt x="1205" y="9227"/>
                  <a:pt x="5230" y="11883"/>
                </a:cubicBezTo>
                <a:cubicBezTo>
                  <a:pt x="5261" y="11901"/>
                  <a:pt x="5290" y="11908"/>
                  <a:pt x="5317" y="11908"/>
                </a:cubicBezTo>
                <a:cubicBezTo>
                  <a:pt x="5458" y="11908"/>
                  <a:pt x="5532" y="11697"/>
                  <a:pt x="5394" y="11582"/>
                </a:cubicBezTo>
                <a:cubicBezTo>
                  <a:pt x="1506" y="8926"/>
                  <a:pt x="712" y="2765"/>
                  <a:pt x="5915" y="1068"/>
                </a:cubicBezTo>
                <a:cubicBezTo>
                  <a:pt x="6899" y="744"/>
                  <a:pt x="7913" y="602"/>
                  <a:pt x="8935" y="602"/>
                </a:cubicBezTo>
                <a:cubicBezTo>
                  <a:pt x="12150" y="602"/>
                  <a:pt x="15440" y="2008"/>
                  <a:pt x="18099" y="3587"/>
                </a:cubicBezTo>
                <a:cubicBezTo>
                  <a:pt x="24068" y="7119"/>
                  <a:pt x="28751" y="12403"/>
                  <a:pt x="35240" y="15114"/>
                </a:cubicBezTo>
                <a:cubicBezTo>
                  <a:pt x="40990" y="17496"/>
                  <a:pt x="47288" y="18290"/>
                  <a:pt x="53476" y="18619"/>
                </a:cubicBezTo>
                <a:cubicBezTo>
                  <a:pt x="53503" y="18646"/>
                  <a:pt x="53503" y="18646"/>
                  <a:pt x="53503" y="18646"/>
                </a:cubicBezTo>
                <a:cubicBezTo>
                  <a:pt x="55776" y="19714"/>
                  <a:pt x="58624" y="22754"/>
                  <a:pt x="56132" y="25191"/>
                </a:cubicBezTo>
                <a:cubicBezTo>
                  <a:pt x="55640" y="25672"/>
                  <a:pt x="55033" y="25870"/>
                  <a:pt x="54404" y="25870"/>
                </a:cubicBezTo>
                <a:cubicBezTo>
                  <a:pt x="53353" y="25870"/>
                  <a:pt x="52241" y="25318"/>
                  <a:pt x="51505" y="24616"/>
                </a:cubicBezTo>
                <a:cubicBezTo>
                  <a:pt x="50272" y="23411"/>
                  <a:pt x="50765" y="21713"/>
                  <a:pt x="52600" y="21604"/>
                </a:cubicBezTo>
                <a:cubicBezTo>
                  <a:pt x="52653" y="21602"/>
                  <a:pt x="52707" y="21601"/>
                  <a:pt x="52760" y="21601"/>
                </a:cubicBezTo>
                <a:cubicBezTo>
                  <a:pt x="53442" y="21601"/>
                  <a:pt x="54101" y="21760"/>
                  <a:pt x="54736" y="22014"/>
                </a:cubicBezTo>
                <a:cubicBezTo>
                  <a:pt x="54765" y="22025"/>
                  <a:pt x="54794" y="22030"/>
                  <a:pt x="54820" y="22030"/>
                </a:cubicBezTo>
                <a:cubicBezTo>
                  <a:pt x="55060" y="22030"/>
                  <a:pt x="55144" y="21620"/>
                  <a:pt x="54872" y="21521"/>
                </a:cubicBezTo>
                <a:cubicBezTo>
                  <a:pt x="54280" y="21271"/>
                  <a:pt x="53468" y="21093"/>
                  <a:pt x="52685" y="21093"/>
                </a:cubicBezTo>
                <a:cubicBezTo>
                  <a:pt x="51332" y="21093"/>
                  <a:pt x="50069" y="21623"/>
                  <a:pt x="50190" y="23219"/>
                </a:cubicBezTo>
                <a:cubicBezTo>
                  <a:pt x="50298" y="25099"/>
                  <a:pt x="52698" y="26479"/>
                  <a:pt x="54443" y="26479"/>
                </a:cubicBezTo>
                <a:cubicBezTo>
                  <a:pt x="54477" y="26479"/>
                  <a:pt x="54511" y="26479"/>
                  <a:pt x="54544" y="26477"/>
                </a:cubicBezTo>
                <a:cubicBezTo>
                  <a:pt x="56543" y="26395"/>
                  <a:pt x="57775" y="24479"/>
                  <a:pt x="57583" y="22589"/>
                </a:cubicBezTo>
                <a:cubicBezTo>
                  <a:pt x="57364" y="20727"/>
                  <a:pt x="55913" y="19413"/>
                  <a:pt x="54297" y="18674"/>
                </a:cubicBezTo>
                <a:lnTo>
                  <a:pt x="54297" y="18674"/>
                </a:lnTo>
                <a:cubicBezTo>
                  <a:pt x="54736" y="18701"/>
                  <a:pt x="55146" y="18701"/>
                  <a:pt x="55584" y="18729"/>
                </a:cubicBezTo>
                <a:cubicBezTo>
                  <a:pt x="56624" y="18771"/>
                  <a:pt x="57669" y="18793"/>
                  <a:pt x="58719" y="18793"/>
                </a:cubicBezTo>
                <a:cubicBezTo>
                  <a:pt x="63778" y="18793"/>
                  <a:pt x="68917" y="18278"/>
                  <a:pt x="73793" y="17031"/>
                </a:cubicBezTo>
                <a:cubicBezTo>
                  <a:pt x="74998" y="19194"/>
                  <a:pt x="77243" y="20235"/>
                  <a:pt x="79543" y="20946"/>
                </a:cubicBezTo>
                <a:cubicBezTo>
                  <a:pt x="82361" y="21815"/>
                  <a:pt x="85280" y="22241"/>
                  <a:pt x="88230" y="22241"/>
                </a:cubicBezTo>
                <a:cubicBezTo>
                  <a:pt x="88720" y="22241"/>
                  <a:pt x="89210" y="22229"/>
                  <a:pt x="89702" y="22206"/>
                </a:cubicBezTo>
                <a:cubicBezTo>
                  <a:pt x="89921" y="22206"/>
                  <a:pt x="90003" y="21905"/>
                  <a:pt x="89811" y="21795"/>
                </a:cubicBezTo>
                <a:cubicBezTo>
                  <a:pt x="87319" y="20371"/>
                  <a:pt x="84746" y="19139"/>
                  <a:pt x="82062" y="18181"/>
                </a:cubicBezTo>
                <a:cubicBezTo>
                  <a:pt x="80231" y="17523"/>
                  <a:pt x="78308" y="16787"/>
                  <a:pt x="76373" y="16787"/>
                </a:cubicBezTo>
                <a:cubicBezTo>
                  <a:pt x="75732" y="16787"/>
                  <a:pt x="75090" y="16868"/>
                  <a:pt x="74450" y="17058"/>
                </a:cubicBezTo>
                <a:cubicBezTo>
                  <a:pt x="74368" y="17086"/>
                  <a:pt x="74341" y="17168"/>
                  <a:pt x="74313" y="17223"/>
                </a:cubicBezTo>
                <a:cubicBezTo>
                  <a:pt x="74259" y="17140"/>
                  <a:pt x="74176" y="17031"/>
                  <a:pt x="74122" y="16949"/>
                </a:cubicBezTo>
                <a:cubicBezTo>
                  <a:pt x="76175" y="16401"/>
                  <a:pt x="78174" y="15717"/>
                  <a:pt x="80118" y="14895"/>
                </a:cubicBezTo>
                <a:cubicBezTo>
                  <a:pt x="80721" y="15853"/>
                  <a:pt x="81734" y="16127"/>
                  <a:pt x="82829" y="16292"/>
                </a:cubicBezTo>
                <a:cubicBezTo>
                  <a:pt x="83532" y="16382"/>
                  <a:pt x="84241" y="16421"/>
                  <a:pt x="84951" y="16421"/>
                </a:cubicBezTo>
                <a:cubicBezTo>
                  <a:pt x="86398" y="16421"/>
                  <a:pt x="87849" y="16257"/>
                  <a:pt x="89264" y="16018"/>
                </a:cubicBezTo>
                <a:cubicBezTo>
                  <a:pt x="89428" y="15990"/>
                  <a:pt x="89455" y="15717"/>
                  <a:pt x="89318" y="15634"/>
                </a:cubicBezTo>
                <a:cubicBezTo>
                  <a:pt x="87331" y="14630"/>
                  <a:pt x="85235" y="14135"/>
                  <a:pt x="83088" y="14135"/>
                </a:cubicBezTo>
                <a:cubicBezTo>
                  <a:pt x="82603" y="14135"/>
                  <a:pt x="82114" y="14160"/>
                  <a:pt x="81624" y="14211"/>
                </a:cubicBezTo>
                <a:cubicBezTo>
                  <a:pt x="83048" y="13526"/>
                  <a:pt x="84417" y="12759"/>
                  <a:pt x="85731" y="11911"/>
                </a:cubicBezTo>
                <a:cubicBezTo>
                  <a:pt x="85731" y="11938"/>
                  <a:pt x="85731" y="11965"/>
                  <a:pt x="85786" y="11993"/>
                </a:cubicBezTo>
                <a:cubicBezTo>
                  <a:pt x="86727" y="12397"/>
                  <a:pt x="87710" y="12589"/>
                  <a:pt x="88687" y="12589"/>
                </a:cubicBezTo>
                <a:cubicBezTo>
                  <a:pt x="90554" y="12589"/>
                  <a:pt x="92399" y="11891"/>
                  <a:pt x="93891" y="10651"/>
                </a:cubicBezTo>
                <a:cubicBezTo>
                  <a:pt x="94028" y="10541"/>
                  <a:pt x="93946" y="10350"/>
                  <a:pt x="93809" y="10295"/>
                </a:cubicBezTo>
                <a:cubicBezTo>
                  <a:pt x="92929" y="10053"/>
                  <a:pt x="92046" y="9931"/>
                  <a:pt x="91172" y="9931"/>
                </a:cubicBezTo>
                <a:cubicBezTo>
                  <a:pt x="89869" y="9931"/>
                  <a:pt x="88587" y="10203"/>
                  <a:pt x="87374" y="10761"/>
                </a:cubicBezTo>
                <a:cubicBezTo>
                  <a:pt x="89127" y="9446"/>
                  <a:pt x="90769" y="7968"/>
                  <a:pt x="92275" y="6270"/>
                </a:cubicBezTo>
                <a:cubicBezTo>
                  <a:pt x="92303" y="6270"/>
                  <a:pt x="92330" y="6243"/>
                  <a:pt x="92385" y="6243"/>
                </a:cubicBezTo>
                <a:cubicBezTo>
                  <a:pt x="92364" y="6306"/>
                  <a:pt x="92408" y="6370"/>
                  <a:pt x="92480" y="6370"/>
                </a:cubicBezTo>
                <a:cubicBezTo>
                  <a:pt x="92501" y="6370"/>
                  <a:pt x="92525" y="6364"/>
                  <a:pt x="92549" y="6352"/>
                </a:cubicBezTo>
                <a:cubicBezTo>
                  <a:pt x="92714" y="6297"/>
                  <a:pt x="92850" y="6215"/>
                  <a:pt x="93015" y="6106"/>
                </a:cubicBezTo>
                <a:cubicBezTo>
                  <a:pt x="93325" y="6136"/>
                  <a:pt x="93647" y="6154"/>
                  <a:pt x="93973" y="6154"/>
                </a:cubicBezTo>
                <a:cubicBezTo>
                  <a:pt x="95402" y="6154"/>
                  <a:pt x="96894" y="5804"/>
                  <a:pt x="97697" y="4600"/>
                </a:cubicBezTo>
                <a:cubicBezTo>
                  <a:pt x="97752" y="4518"/>
                  <a:pt x="97697" y="4435"/>
                  <a:pt x="97615" y="4408"/>
                </a:cubicBezTo>
                <a:cubicBezTo>
                  <a:pt x="96837" y="4132"/>
                  <a:pt x="96059" y="3994"/>
                  <a:pt x="95238" y="3994"/>
                </a:cubicBezTo>
                <a:cubicBezTo>
                  <a:pt x="95164" y="3994"/>
                  <a:pt x="95089" y="3995"/>
                  <a:pt x="95014" y="3997"/>
                </a:cubicBezTo>
                <a:cubicBezTo>
                  <a:pt x="95424" y="3258"/>
                  <a:pt x="95671" y="2409"/>
                  <a:pt x="95753" y="1533"/>
                </a:cubicBezTo>
                <a:cubicBezTo>
                  <a:pt x="95753" y="1431"/>
                  <a:pt x="95663" y="1375"/>
                  <a:pt x="95571" y="1375"/>
                </a:cubicBezTo>
                <a:cubicBezTo>
                  <a:pt x="95539" y="1375"/>
                  <a:pt x="95507" y="1382"/>
                  <a:pt x="95479" y="1396"/>
                </a:cubicBezTo>
                <a:cubicBezTo>
                  <a:pt x="94603" y="1779"/>
                  <a:pt x="93645" y="2327"/>
                  <a:pt x="92960" y="3039"/>
                </a:cubicBezTo>
                <a:cubicBezTo>
                  <a:pt x="92330" y="2464"/>
                  <a:pt x="91700" y="1916"/>
                  <a:pt x="91043" y="1369"/>
                </a:cubicBezTo>
                <a:cubicBezTo>
                  <a:pt x="91009" y="1343"/>
                  <a:pt x="90970" y="1331"/>
                  <a:pt x="90932" y="1331"/>
                </a:cubicBezTo>
                <a:cubicBezTo>
                  <a:pt x="90848" y="1331"/>
                  <a:pt x="90769" y="1392"/>
                  <a:pt x="90769" y="1506"/>
                </a:cubicBezTo>
                <a:cubicBezTo>
                  <a:pt x="90633" y="2929"/>
                  <a:pt x="91071" y="4353"/>
                  <a:pt x="91974" y="5449"/>
                </a:cubicBezTo>
                <a:cubicBezTo>
                  <a:pt x="92002" y="5640"/>
                  <a:pt x="92029" y="5832"/>
                  <a:pt x="92084" y="6024"/>
                </a:cubicBezTo>
                <a:cubicBezTo>
                  <a:pt x="90523" y="7749"/>
                  <a:pt x="88798" y="9227"/>
                  <a:pt x="86963" y="10569"/>
                </a:cubicBezTo>
                <a:cubicBezTo>
                  <a:pt x="87922" y="8625"/>
                  <a:pt x="88086" y="6489"/>
                  <a:pt x="87511" y="4408"/>
                </a:cubicBezTo>
                <a:cubicBezTo>
                  <a:pt x="87478" y="4326"/>
                  <a:pt x="87387" y="4274"/>
                  <a:pt x="87302" y="4274"/>
                </a:cubicBezTo>
                <a:cubicBezTo>
                  <a:pt x="87244" y="4274"/>
                  <a:pt x="87188" y="4298"/>
                  <a:pt x="87155" y="4353"/>
                </a:cubicBezTo>
                <a:cubicBezTo>
                  <a:pt x="86033" y="6489"/>
                  <a:pt x="84800" y="8981"/>
                  <a:pt x="85704" y="11418"/>
                </a:cubicBezTo>
                <a:cubicBezTo>
                  <a:pt x="84307" y="12321"/>
                  <a:pt x="82856" y="13143"/>
                  <a:pt x="81350" y="13855"/>
                </a:cubicBezTo>
                <a:cubicBezTo>
                  <a:pt x="83021" y="10870"/>
                  <a:pt x="83130" y="7256"/>
                  <a:pt x="81898" y="4052"/>
                </a:cubicBezTo>
                <a:cubicBezTo>
                  <a:pt x="81857" y="3956"/>
                  <a:pt x="81775" y="3908"/>
                  <a:pt x="81693" y="3908"/>
                </a:cubicBezTo>
                <a:cubicBezTo>
                  <a:pt x="81610" y="3908"/>
                  <a:pt x="81528" y="3956"/>
                  <a:pt x="81487" y="4052"/>
                </a:cubicBezTo>
                <a:cubicBezTo>
                  <a:pt x="80173" y="7393"/>
                  <a:pt x="78941" y="10870"/>
                  <a:pt x="80118" y="14402"/>
                </a:cubicBezTo>
                <a:cubicBezTo>
                  <a:pt x="78147" y="15251"/>
                  <a:pt x="76120" y="15936"/>
                  <a:pt x="74067" y="16483"/>
                </a:cubicBezTo>
                <a:cubicBezTo>
                  <a:pt x="74067" y="16456"/>
                  <a:pt x="74067" y="16401"/>
                  <a:pt x="74094" y="16346"/>
                </a:cubicBezTo>
                <a:cubicBezTo>
                  <a:pt x="76778" y="12869"/>
                  <a:pt x="77791" y="8433"/>
                  <a:pt x="76997" y="4079"/>
                </a:cubicBezTo>
                <a:cubicBezTo>
                  <a:pt x="76981" y="3970"/>
                  <a:pt x="76876" y="3905"/>
                  <a:pt x="76774" y="3905"/>
                </a:cubicBezTo>
                <a:cubicBezTo>
                  <a:pt x="76697" y="3905"/>
                  <a:pt x="76621" y="3942"/>
                  <a:pt x="76586" y="4025"/>
                </a:cubicBezTo>
                <a:cubicBezTo>
                  <a:pt x="74834" y="7968"/>
                  <a:pt x="73108" y="12047"/>
                  <a:pt x="73601" y="16429"/>
                </a:cubicBezTo>
                <a:cubicBezTo>
                  <a:pt x="73547" y="16511"/>
                  <a:pt x="73492" y="16565"/>
                  <a:pt x="73437" y="16648"/>
                </a:cubicBezTo>
                <a:cubicBezTo>
                  <a:pt x="72123" y="16976"/>
                  <a:pt x="70781" y="17250"/>
                  <a:pt x="69439" y="17469"/>
                </a:cubicBezTo>
                <a:cubicBezTo>
                  <a:pt x="67441" y="17798"/>
                  <a:pt x="65387" y="18017"/>
                  <a:pt x="63333" y="18154"/>
                </a:cubicBezTo>
                <a:cubicBezTo>
                  <a:pt x="65277" y="17332"/>
                  <a:pt x="66729" y="15634"/>
                  <a:pt x="66893" y="13362"/>
                </a:cubicBezTo>
                <a:cubicBezTo>
                  <a:pt x="67112" y="10569"/>
                  <a:pt x="65058" y="8022"/>
                  <a:pt x="62238" y="7749"/>
                </a:cubicBezTo>
                <a:cubicBezTo>
                  <a:pt x="62100" y="7736"/>
                  <a:pt x="61960" y="7729"/>
                  <a:pt x="61819" y="7729"/>
                </a:cubicBezTo>
                <a:cubicBezTo>
                  <a:pt x="59290" y="7729"/>
                  <a:pt x="56504" y="9791"/>
                  <a:pt x="56789" y="12540"/>
                </a:cubicBezTo>
                <a:cubicBezTo>
                  <a:pt x="56940" y="13978"/>
                  <a:pt x="58176" y="15076"/>
                  <a:pt x="59449" y="15076"/>
                </a:cubicBezTo>
                <a:cubicBezTo>
                  <a:pt x="60019" y="15076"/>
                  <a:pt x="60597" y="14856"/>
                  <a:pt x="61088" y="14348"/>
                </a:cubicBezTo>
                <a:cubicBezTo>
                  <a:pt x="61261" y="14175"/>
                  <a:pt x="61093" y="13934"/>
                  <a:pt x="60893" y="13934"/>
                </a:cubicBezTo>
                <a:cubicBezTo>
                  <a:pt x="60840" y="13934"/>
                  <a:pt x="60784" y="13951"/>
                  <a:pt x="60732" y="13992"/>
                </a:cubicBezTo>
                <a:cubicBezTo>
                  <a:pt x="60209" y="14425"/>
                  <a:pt x="59733" y="14607"/>
                  <a:pt x="59317" y="14607"/>
                </a:cubicBezTo>
                <a:cubicBezTo>
                  <a:pt x="57709" y="14607"/>
                  <a:pt x="56998" y="11884"/>
                  <a:pt x="57912" y="10405"/>
                </a:cubicBezTo>
                <a:cubicBezTo>
                  <a:pt x="58459" y="9501"/>
                  <a:pt x="59390" y="8844"/>
                  <a:pt x="60376" y="8543"/>
                </a:cubicBezTo>
                <a:cubicBezTo>
                  <a:pt x="60830" y="8401"/>
                  <a:pt x="61292" y="8332"/>
                  <a:pt x="61748" y="8332"/>
                </a:cubicBezTo>
                <a:cubicBezTo>
                  <a:pt x="63052" y="8332"/>
                  <a:pt x="64310" y="8890"/>
                  <a:pt x="65223" y="9884"/>
                </a:cubicBezTo>
                <a:cubicBezTo>
                  <a:pt x="68152" y="13143"/>
                  <a:pt x="65277" y="17140"/>
                  <a:pt x="61855" y="18236"/>
                </a:cubicBezTo>
                <a:cubicBezTo>
                  <a:pt x="60843" y="18278"/>
                  <a:pt x="59829" y="18298"/>
                  <a:pt x="58813" y="18298"/>
                </a:cubicBezTo>
                <a:cubicBezTo>
                  <a:pt x="53889" y="18298"/>
                  <a:pt x="48938" y="17816"/>
                  <a:pt x="44194" y="16976"/>
                </a:cubicBezTo>
                <a:cubicBezTo>
                  <a:pt x="40223" y="16264"/>
                  <a:pt x="36308" y="15142"/>
                  <a:pt x="32748" y="13225"/>
                </a:cubicBezTo>
                <a:cubicBezTo>
                  <a:pt x="29271" y="11363"/>
                  <a:pt x="26259" y="8762"/>
                  <a:pt x="23137" y="6352"/>
                </a:cubicBezTo>
                <a:cubicBezTo>
                  <a:pt x="19372" y="3479"/>
                  <a:pt x="14171" y="1"/>
                  <a:pt x="9074" y="1"/>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10597702" flipH="1">
            <a:off x="8262538" y="2824240"/>
            <a:ext cx="1789790" cy="719795"/>
          </a:xfrm>
          <a:custGeom>
            <a:avLst/>
            <a:gdLst/>
            <a:ahLst/>
            <a:cxnLst/>
            <a:rect l="l" t="t" r="r" b="b"/>
            <a:pathLst>
              <a:path w="37932" h="15255" extrusionOk="0">
                <a:moveTo>
                  <a:pt x="7926" y="655"/>
                </a:moveTo>
                <a:cubicBezTo>
                  <a:pt x="7967" y="655"/>
                  <a:pt x="8008" y="660"/>
                  <a:pt x="8050" y="671"/>
                </a:cubicBezTo>
                <a:cubicBezTo>
                  <a:pt x="8242" y="726"/>
                  <a:pt x="8571" y="1411"/>
                  <a:pt x="8653" y="1575"/>
                </a:cubicBezTo>
                <a:cubicBezTo>
                  <a:pt x="9638" y="3163"/>
                  <a:pt x="10213" y="5299"/>
                  <a:pt x="8817" y="6750"/>
                </a:cubicBezTo>
                <a:cubicBezTo>
                  <a:pt x="8762" y="6476"/>
                  <a:pt x="8653" y="6257"/>
                  <a:pt x="8571" y="6038"/>
                </a:cubicBezTo>
                <a:cubicBezTo>
                  <a:pt x="8406" y="4943"/>
                  <a:pt x="8324" y="3875"/>
                  <a:pt x="8351" y="2780"/>
                </a:cubicBezTo>
                <a:cubicBezTo>
                  <a:pt x="8351" y="2684"/>
                  <a:pt x="8276" y="2636"/>
                  <a:pt x="8197" y="2636"/>
                </a:cubicBezTo>
                <a:cubicBezTo>
                  <a:pt x="8119" y="2636"/>
                  <a:pt x="8037" y="2684"/>
                  <a:pt x="8023" y="2780"/>
                </a:cubicBezTo>
                <a:cubicBezTo>
                  <a:pt x="8023" y="3683"/>
                  <a:pt x="8078" y="4587"/>
                  <a:pt x="8242" y="5463"/>
                </a:cubicBezTo>
                <a:cubicBezTo>
                  <a:pt x="7776" y="4779"/>
                  <a:pt x="7147" y="4313"/>
                  <a:pt x="6380" y="4039"/>
                </a:cubicBezTo>
                <a:cubicBezTo>
                  <a:pt x="6380" y="4012"/>
                  <a:pt x="6380" y="3985"/>
                  <a:pt x="6380" y="3985"/>
                </a:cubicBezTo>
                <a:cubicBezTo>
                  <a:pt x="6298" y="3136"/>
                  <a:pt x="6435" y="2342"/>
                  <a:pt x="6873" y="1602"/>
                </a:cubicBezTo>
                <a:cubicBezTo>
                  <a:pt x="7049" y="1325"/>
                  <a:pt x="7457" y="655"/>
                  <a:pt x="7926" y="655"/>
                </a:cubicBezTo>
                <a:close/>
                <a:moveTo>
                  <a:pt x="23187" y="3544"/>
                </a:moveTo>
                <a:cubicBezTo>
                  <a:pt x="24310" y="3544"/>
                  <a:pt x="26180" y="4481"/>
                  <a:pt x="26861" y="4833"/>
                </a:cubicBezTo>
                <a:cubicBezTo>
                  <a:pt x="28093" y="5518"/>
                  <a:pt x="29079" y="6421"/>
                  <a:pt x="30010" y="7435"/>
                </a:cubicBezTo>
                <a:cubicBezTo>
                  <a:pt x="29736" y="7489"/>
                  <a:pt x="29463" y="7544"/>
                  <a:pt x="29216" y="7599"/>
                </a:cubicBezTo>
                <a:cubicBezTo>
                  <a:pt x="29189" y="7571"/>
                  <a:pt x="29161" y="7544"/>
                  <a:pt x="29134" y="7544"/>
                </a:cubicBezTo>
                <a:cubicBezTo>
                  <a:pt x="27929" y="6668"/>
                  <a:pt x="26642" y="5874"/>
                  <a:pt x="25328" y="5162"/>
                </a:cubicBezTo>
                <a:cubicBezTo>
                  <a:pt x="25313" y="5154"/>
                  <a:pt x="25298" y="5151"/>
                  <a:pt x="25283" y="5151"/>
                </a:cubicBezTo>
                <a:cubicBezTo>
                  <a:pt x="25193" y="5151"/>
                  <a:pt x="25128" y="5283"/>
                  <a:pt x="25246" y="5354"/>
                </a:cubicBezTo>
                <a:cubicBezTo>
                  <a:pt x="26396" y="6120"/>
                  <a:pt x="27573" y="6914"/>
                  <a:pt x="28751" y="7708"/>
                </a:cubicBezTo>
                <a:cubicBezTo>
                  <a:pt x="28614" y="7736"/>
                  <a:pt x="28477" y="7763"/>
                  <a:pt x="28313" y="7791"/>
                </a:cubicBezTo>
                <a:cubicBezTo>
                  <a:pt x="28313" y="7763"/>
                  <a:pt x="28285" y="7736"/>
                  <a:pt x="28258" y="7708"/>
                </a:cubicBezTo>
                <a:cubicBezTo>
                  <a:pt x="26998" y="7544"/>
                  <a:pt x="25821" y="7216"/>
                  <a:pt x="24753" y="6531"/>
                </a:cubicBezTo>
                <a:cubicBezTo>
                  <a:pt x="24096" y="6120"/>
                  <a:pt x="23493" y="5627"/>
                  <a:pt x="23001" y="5052"/>
                </a:cubicBezTo>
                <a:cubicBezTo>
                  <a:pt x="22426" y="4395"/>
                  <a:pt x="21905" y="3957"/>
                  <a:pt x="22699" y="3629"/>
                </a:cubicBezTo>
                <a:cubicBezTo>
                  <a:pt x="22836" y="3570"/>
                  <a:pt x="23001" y="3544"/>
                  <a:pt x="23187" y="3544"/>
                </a:cubicBezTo>
                <a:close/>
                <a:moveTo>
                  <a:pt x="3644" y="4037"/>
                </a:moveTo>
                <a:cubicBezTo>
                  <a:pt x="5749" y="4037"/>
                  <a:pt x="7763" y="4653"/>
                  <a:pt x="8406" y="6942"/>
                </a:cubicBezTo>
                <a:cubicBezTo>
                  <a:pt x="7694" y="6750"/>
                  <a:pt x="6982" y="6531"/>
                  <a:pt x="6271" y="6312"/>
                </a:cubicBezTo>
                <a:cubicBezTo>
                  <a:pt x="6238" y="6301"/>
                  <a:pt x="6208" y="6296"/>
                  <a:pt x="6180" y="6296"/>
                </a:cubicBezTo>
                <a:cubicBezTo>
                  <a:pt x="5924" y="6296"/>
                  <a:pt x="5862" y="6709"/>
                  <a:pt x="6134" y="6832"/>
                </a:cubicBezTo>
                <a:cubicBezTo>
                  <a:pt x="6763" y="7079"/>
                  <a:pt x="7393" y="7325"/>
                  <a:pt x="8050" y="7544"/>
                </a:cubicBezTo>
                <a:cubicBezTo>
                  <a:pt x="7217" y="7670"/>
                  <a:pt x="6290" y="7814"/>
                  <a:pt x="5423" y="7814"/>
                </a:cubicBezTo>
                <a:cubicBezTo>
                  <a:pt x="4411" y="7814"/>
                  <a:pt x="3480" y="7618"/>
                  <a:pt x="2875" y="6969"/>
                </a:cubicBezTo>
                <a:cubicBezTo>
                  <a:pt x="2081" y="6120"/>
                  <a:pt x="1698" y="5080"/>
                  <a:pt x="876" y="4313"/>
                </a:cubicBezTo>
                <a:cubicBezTo>
                  <a:pt x="1740" y="4161"/>
                  <a:pt x="2701" y="4037"/>
                  <a:pt x="3644" y="4037"/>
                </a:cubicBezTo>
                <a:close/>
                <a:moveTo>
                  <a:pt x="23302" y="5983"/>
                </a:moveTo>
                <a:cubicBezTo>
                  <a:pt x="23329" y="5983"/>
                  <a:pt x="23329" y="6011"/>
                  <a:pt x="23356" y="6011"/>
                </a:cubicBezTo>
                <a:cubicBezTo>
                  <a:pt x="24589" y="7106"/>
                  <a:pt x="26122" y="7763"/>
                  <a:pt x="27738" y="7900"/>
                </a:cubicBezTo>
                <a:cubicBezTo>
                  <a:pt x="27436" y="7955"/>
                  <a:pt x="27135" y="8010"/>
                  <a:pt x="26807" y="8064"/>
                </a:cubicBezTo>
                <a:cubicBezTo>
                  <a:pt x="26807" y="8037"/>
                  <a:pt x="26807" y="8037"/>
                  <a:pt x="26779" y="8037"/>
                </a:cubicBezTo>
                <a:cubicBezTo>
                  <a:pt x="25246" y="7626"/>
                  <a:pt x="23740" y="7216"/>
                  <a:pt x="22206" y="6832"/>
                </a:cubicBezTo>
                <a:cubicBezTo>
                  <a:pt x="22197" y="6830"/>
                  <a:pt x="22189" y="6830"/>
                  <a:pt x="22181" y="6830"/>
                </a:cubicBezTo>
                <a:cubicBezTo>
                  <a:pt x="22067" y="6830"/>
                  <a:pt x="22049" y="6998"/>
                  <a:pt x="22152" y="7024"/>
                </a:cubicBezTo>
                <a:cubicBezTo>
                  <a:pt x="23439" y="7407"/>
                  <a:pt x="24726" y="7791"/>
                  <a:pt x="26040" y="8174"/>
                </a:cubicBezTo>
                <a:cubicBezTo>
                  <a:pt x="25410" y="8256"/>
                  <a:pt x="24753" y="8338"/>
                  <a:pt x="24123" y="8393"/>
                </a:cubicBezTo>
                <a:cubicBezTo>
                  <a:pt x="23302" y="7955"/>
                  <a:pt x="22426" y="7571"/>
                  <a:pt x="21577" y="7133"/>
                </a:cubicBezTo>
                <a:cubicBezTo>
                  <a:pt x="21385" y="7051"/>
                  <a:pt x="21166" y="6969"/>
                  <a:pt x="21029" y="6805"/>
                </a:cubicBezTo>
                <a:cubicBezTo>
                  <a:pt x="20728" y="6641"/>
                  <a:pt x="20783" y="6421"/>
                  <a:pt x="21193" y="6120"/>
                </a:cubicBezTo>
                <a:lnTo>
                  <a:pt x="21467" y="6120"/>
                </a:lnTo>
                <a:cubicBezTo>
                  <a:pt x="21629" y="6096"/>
                  <a:pt x="21795" y="6088"/>
                  <a:pt x="21963" y="6088"/>
                </a:cubicBezTo>
                <a:cubicBezTo>
                  <a:pt x="22239" y="6088"/>
                  <a:pt x="22519" y="6109"/>
                  <a:pt x="22786" y="6109"/>
                </a:cubicBezTo>
                <a:cubicBezTo>
                  <a:pt x="22906" y="6109"/>
                  <a:pt x="23024" y="6105"/>
                  <a:pt x="23137" y="6093"/>
                </a:cubicBezTo>
                <a:cubicBezTo>
                  <a:pt x="23247" y="6093"/>
                  <a:pt x="23302" y="6038"/>
                  <a:pt x="23302" y="5983"/>
                </a:cubicBezTo>
                <a:close/>
                <a:moveTo>
                  <a:pt x="13390" y="4176"/>
                </a:moveTo>
                <a:cubicBezTo>
                  <a:pt x="15827" y="5025"/>
                  <a:pt x="17853" y="6531"/>
                  <a:pt x="19414" y="8585"/>
                </a:cubicBezTo>
                <a:cubicBezTo>
                  <a:pt x="18455" y="8557"/>
                  <a:pt x="17497" y="8502"/>
                  <a:pt x="16539" y="8420"/>
                </a:cubicBezTo>
                <a:cubicBezTo>
                  <a:pt x="14814" y="7736"/>
                  <a:pt x="13773" y="5983"/>
                  <a:pt x="13390" y="4176"/>
                </a:cubicBezTo>
                <a:close/>
                <a:moveTo>
                  <a:pt x="2629" y="7462"/>
                </a:moveTo>
                <a:cubicBezTo>
                  <a:pt x="2903" y="7736"/>
                  <a:pt x="3231" y="7955"/>
                  <a:pt x="3587" y="8092"/>
                </a:cubicBezTo>
                <a:cubicBezTo>
                  <a:pt x="4039" y="8271"/>
                  <a:pt x="4562" y="8339"/>
                  <a:pt x="5117" y="8339"/>
                </a:cubicBezTo>
                <a:cubicBezTo>
                  <a:pt x="6177" y="8339"/>
                  <a:pt x="7355" y="8088"/>
                  <a:pt x="8379" y="7873"/>
                </a:cubicBezTo>
                <a:lnTo>
                  <a:pt x="8379" y="7873"/>
                </a:lnTo>
                <a:cubicBezTo>
                  <a:pt x="7229" y="10063"/>
                  <a:pt x="3341" y="10255"/>
                  <a:pt x="1041" y="10666"/>
                </a:cubicBezTo>
                <a:cubicBezTo>
                  <a:pt x="1041" y="9324"/>
                  <a:pt x="1616" y="8338"/>
                  <a:pt x="2629" y="7462"/>
                </a:cubicBezTo>
                <a:close/>
                <a:moveTo>
                  <a:pt x="14129" y="9050"/>
                </a:moveTo>
                <a:cubicBezTo>
                  <a:pt x="15416" y="9242"/>
                  <a:pt x="16703" y="9379"/>
                  <a:pt x="17990" y="9461"/>
                </a:cubicBezTo>
                <a:cubicBezTo>
                  <a:pt x="16675" y="9899"/>
                  <a:pt x="15334" y="10255"/>
                  <a:pt x="13965" y="10474"/>
                </a:cubicBezTo>
                <a:cubicBezTo>
                  <a:pt x="13862" y="10474"/>
                  <a:pt x="13879" y="10641"/>
                  <a:pt x="13971" y="10641"/>
                </a:cubicBezTo>
                <a:cubicBezTo>
                  <a:pt x="13978" y="10641"/>
                  <a:pt x="13985" y="10640"/>
                  <a:pt x="13992" y="10638"/>
                </a:cubicBezTo>
                <a:cubicBezTo>
                  <a:pt x="15635" y="10447"/>
                  <a:pt x="17223" y="10036"/>
                  <a:pt x="18784" y="9488"/>
                </a:cubicBezTo>
                <a:cubicBezTo>
                  <a:pt x="19003" y="9488"/>
                  <a:pt x="19222" y="9516"/>
                  <a:pt x="19441" y="9516"/>
                </a:cubicBezTo>
                <a:cubicBezTo>
                  <a:pt x="18400" y="9981"/>
                  <a:pt x="17497" y="10638"/>
                  <a:pt x="16675" y="11405"/>
                </a:cubicBezTo>
                <a:cubicBezTo>
                  <a:pt x="16064" y="11460"/>
                  <a:pt x="15462" y="11490"/>
                  <a:pt x="14864" y="11490"/>
                </a:cubicBezTo>
                <a:cubicBezTo>
                  <a:pt x="13670" y="11490"/>
                  <a:pt x="12495" y="11368"/>
                  <a:pt x="11309" y="11076"/>
                </a:cubicBezTo>
                <a:cubicBezTo>
                  <a:pt x="12267" y="10501"/>
                  <a:pt x="13225" y="9926"/>
                  <a:pt x="14129" y="9297"/>
                </a:cubicBezTo>
                <a:cubicBezTo>
                  <a:pt x="14211" y="9214"/>
                  <a:pt x="14211" y="9105"/>
                  <a:pt x="14129" y="9050"/>
                </a:cubicBezTo>
                <a:close/>
                <a:moveTo>
                  <a:pt x="29271" y="8475"/>
                </a:moveTo>
                <a:lnTo>
                  <a:pt x="29271" y="8475"/>
                </a:lnTo>
                <a:cubicBezTo>
                  <a:pt x="28614" y="9789"/>
                  <a:pt x="27820" y="10967"/>
                  <a:pt x="26889" y="12089"/>
                </a:cubicBezTo>
                <a:cubicBezTo>
                  <a:pt x="26827" y="12172"/>
                  <a:pt x="26905" y="12301"/>
                  <a:pt x="26994" y="12301"/>
                </a:cubicBezTo>
                <a:cubicBezTo>
                  <a:pt x="27023" y="12301"/>
                  <a:pt x="27053" y="12287"/>
                  <a:pt x="27080" y="12254"/>
                </a:cubicBezTo>
                <a:cubicBezTo>
                  <a:pt x="28039" y="11213"/>
                  <a:pt x="28860" y="10036"/>
                  <a:pt x="29545" y="8749"/>
                </a:cubicBezTo>
                <a:lnTo>
                  <a:pt x="29545" y="8749"/>
                </a:lnTo>
                <a:cubicBezTo>
                  <a:pt x="29654" y="10118"/>
                  <a:pt x="29435" y="11432"/>
                  <a:pt x="28559" y="12555"/>
                </a:cubicBezTo>
                <a:cubicBezTo>
                  <a:pt x="28093" y="13157"/>
                  <a:pt x="27491" y="13650"/>
                  <a:pt x="26779" y="13979"/>
                </a:cubicBezTo>
                <a:cubicBezTo>
                  <a:pt x="26446" y="14155"/>
                  <a:pt x="25577" y="14501"/>
                  <a:pt x="25032" y="14501"/>
                </a:cubicBezTo>
                <a:cubicBezTo>
                  <a:pt x="24816" y="14501"/>
                  <a:pt x="24651" y="14447"/>
                  <a:pt x="24589" y="14307"/>
                </a:cubicBezTo>
                <a:cubicBezTo>
                  <a:pt x="24452" y="13924"/>
                  <a:pt x="24917" y="13020"/>
                  <a:pt x="25054" y="12664"/>
                </a:cubicBezTo>
                <a:cubicBezTo>
                  <a:pt x="25301" y="12089"/>
                  <a:pt x="25602" y="11542"/>
                  <a:pt x="25958" y="11022"/>
                </a:cubicBezTo>
                <a:cubicBezTo>
                  <a:pt x="26642" y="10063"/>
                  <a:pt x="27518" y="9324"/>
                  <a:pt x="28449" y="8667"/>
                </a:cubicBezTo>
                <a:cubicBezTo>
                  <a:pt x="28723" y="8585"/>
                  <a:pt x="28997" y="8530"/>
                  <a:pt x="29271" y="8475"/>
                </a:cubicBezTo>
                <a:close/>
                <a:moveTo>
                  <a:pt x="21796" y="9488"/>
                </a:moveTo>
                <a:cubicBezTo>
                  <a:pt x="20959" y="12497"/>
                  <a:pt x="18497" y="14705"/>
                  <a:pt x="15366" y="14705"/>
                </a:cubicBezTo>
                <a:cubicBezTo>
                  <a:pt x="15220" y="14705"/>
                  <a:pt x="15072" y="14700"/>
                  <a:pt x="14923" y="14691"/>
                </a:cubicBezTo>
                <a:cubicBezTo>
                  <a:pt x="16100" y="12226"/>
                  <a:pt x="18127" y="10474"/>
                  <a:pt x="20618" y="9516"/>
                </a:cubicBezTo>
                <a:cubicBezTo>
                  <a:pt x="21002" y="9516"/>
                  <a:pt x="21412" y="9516"/>
                  <a:pt x="21796" y="9488"/>
                </a:cubicBezTo>
                <a:close/>
                <a:moveTo>
                  <a:pt x="7986" y="1"/>
                </a:moveTo>
                <a:cubicBezTo>
                  <a:pt x="7950" y="1"/>
                  <a:pt x="7915" y="13"/>
                  <a:pt x="7886" y="42"/>
                </a:cubicBezTo>
                <a:cubicBezTo>
                  <a:pt x="6544" y="890"/>
                  <a:pt x="5832" y="2314"/>
                  <a:pt x="5969" y="3875"/>
                </a:cubicBezTo>
                <a:cubicBezTo>
                  <a:pt x="5202" y="3651"/>
                  <a:pt x="4354" y="3564"/>
                  <a:pt x="3496" y="3564"/>
                </a:cubicBezTo>
                <a:cubicBezTo>
                  <a:pt x="2364" y="3564"/>
                  <a:pt x="1216" y="3715"/>
                  <a:pt x="219" y="3902"/>
                </a:cubicBezTo>
                <a:cubicBezTo>
                  <a:pt x="0" y="3957"/>
                  <a:pt x="0" y="4258"/>
                  <a:pt x="164" y="4368"/>
                </a:cubicBezTo>
                <a:cubicBezTo>
                  <a:pt x="1150" y="5025"/>
                  <a:pt x="1616" y="6257"/>
                  <a:pt x="2355" y="7161"/>
                </a:cubicBezTo>
                <a:cubicBezTo>
                  <a:pt x="1041" y="7982"/>
                  <a:pt x="411" y="9433"/>
                  <a:pt x="520" y="10967"/>
                </a:cubicBezTo>
                <a:cubicBezTo>
                  <a:pt x="520" y="11139"/>
                  <a:pt x="653" y="11245"/>
                  <a:pt x="799" y="11245"/>
                </a:cubicBezTo>
                <a:cubicBezTo>
                  <a:pt x="815" y="11245"/>
                  <a:pt x="832" y="11243"/>
                  <a:pt x="849" y="11241"/>
                </a:cubicBezTo>
                <a:cubicBezTo>
                  <a:pt x="2820" y="10830"/>
                  <a:pt x="5175" y="10666"/>
                  <a:pt x="7010" y="9817"/>
                </a:cubicBezTo>
                <a:cubicBezTo>
                  <a:pt x="7913" y="9379"/>
                  <a:pt x="8598" y="8749"/>
                  <a:pt x="8790" y="7791"/>
                </a:cubicBezTo>
                <a:cubicBezTo>
                  <a:pt x="10487" y="8338"/>
                  <a:pt x="12212" y="8749"/>
                  <a:pt x="13992" y="9023"/>
                </a:cubicBezTo>
                <a:lnTo>
                  <a:pt x="13965" y="9023"/>
                </a:lnTo>
                <a:cubicBezTo>
                  <a:pt x="12815" y="9598"/>
                  <a:pt x="11719" y="10282"/>
                  <a:pt x="10624" y="10967"/>
                </a:cubicBezTo>
                <a:cubicBezTo>
                  <a:pt x="10432" y="11049"/>
                  <a:pt x="10487" y="11323"/>
                  <a:pt x="10679" y="11377"/>
                </a:cubicBezTo>
                <a:cubicBezTo>
                  <a:pt x="11855" y="11728"/>
                  <a:pt x="13064" y="11922"/>
                  <a:pt x="14279" y="11922"/>
                </a:cubicBezTo>
                <a:cubicBezTo>
                  <a:pt x="14959" y="11922"/>
                  <a:pt x="15641" y="11861"/>
                  <a:pt x="16319" y="11733"/>
                </a:cubicBezTo>
                <a:lnTo>
                  <a:pt x="16319" y="11733"/>
                </a:lnTo>
                <a:cubicBezTo>
                  <a:pt x="15471" y="12610"/>
                  <a:pt x="14786" y="13650"/>
                  <a:pt x="14293" y="14800"/>
                </a:cubicBezTo>
                <a:cubicBezTo>
                  <a:pt x="14211" y="14992"/>
                  <a:pt x="14293" y="15184"/>
                  <a:pt x="14512" y="15211"/>
                </a:cubicBezTo>
                <a:cubicBezTo>
                  <a:pt x="14765" y="15240"/>
                  <a:pt x="15020" y="15255"/>
                  <a:pt x="15274" y="15255"/>
                </a:cubicBezTo>
                <a:cubicBezTo>
                  <a:pt x="18566" y="15255"/>
                  <a:pt x="21831" y="12841"/>
                  <a:pt x="22289" y="9461"/>
                </a:cubicBezTo>
                <a:cubicBezTo>
                  <a:pt x="23986" y="9379"/>
                  <a:pt x="25684" y="9187"/>
                  <a:pt x="27354" y="8886"/>
                </a:cubicBezTo>
                <a:lnTo>
                  <a:pt x="27354" y="8886"/>
                </a:lnTo>
                <a:cubicBezTo>
                  <a:pt x="26368" y="9570"/>
                  <a:pt x="25574" y="10501"/>
                  <a:pt x="24972" y="11542"/>
                </a:cubicBezTo>
                <a:cubicBezTo>
                  <a:pt x="24589" y="12226"/>
                  <a:pt x="23274" y="14499"/>
                  <a:pt x="24315" y="15019"/>
                </a:cubicBezTo>
                <a:cubicBezTo>
                  <a:pt x="24454" y="15092"/>
                  <a:pt x="24631" y="15122"/>
                  <a:pt x="24827" y="15122"/>
                </a:cubicBezTo>
                <a:cubicBezTo>
                  <a:pt x="25443" y="15122"/>
                  <a:pt x="26248" y="14829"/>
                  <a:pt x="26642" y="14663"/>
                </a:cubicBezTo>
                <a:cubicBezTo>
                  <a:pt x="27436" y="14362"/>
                  <a:pt x="28148" y="13869"/>
                  <a:pt x="28723" y="13239"/>
                </a:cubicBezTo>
                <a:cubicBezTo>
                  <a:pt x="29928" y="11925"/>
                  <a:pt x="30394" y="10008"/>
                  <a:pt x="29928" y="8311"/>
                </a:cubicBezTo>
                <a:cubicBezTo>
                  <a:pt x="32694" y="7599"/>
                  <a:pt x="35350" y="6586"/>
                  <a:pt x="37786" y="5271"/>
                </a:cubicBezTo>
                <a:cubicBezTo>
                  <a:pt x="37931" y="5175"/>
                  <a:pt x="37863" y="4929"/>
                  <a:pt x="37713" y="4929"/>
                </a:cubicBezTo>
                <a:cubicBezTo>
                  <a:pt x="37693" y="4929"/>
                  <a:pt x="37672" y="4933"/>
                  <a:pt x="37650" y="4943"/>
                </a:cubicBezTo>
                <a:cubicBezTo>
                  <a:pt x="35213" y="5956"/>
                  <a:pt x="32776" y="6750"/>
                  <a:pt x="30366" y="7352"/>
                </a:cubicBezTo>
                <a:cubicBezTo>
                  <a:pt x="30366" y="7325"/>
                  <a:pt x="30339" y="7298"/>
                  <a:pt x="30339" y="7270"/>
                </a:cubicBezTo>
                <a:cubicBezTo>
                  <a:pt x="29243" y="5737"/>
                  <a:pt x="27655" y="4587"/>
                  <a:pt x="25903" y="3902"/>
                </a:cubicBezTo>
                <a:cubicBezTo>
                  <a:pt x="25452" y="3706"/>
                  <a:pt x="23819" y="3074"/>
                  <a:pt x="22719" y="3074"/>
                </a:cubicBezTo>
                <a:cubicBezTo>
                  <a:pt x="22284" y="3074"/>
                  <a:pt x="21931" y="3173"/>
                  <a:pt x="21768" y="3437"/>
                </a:cubicBezTo>
                <a:cubicBezTo>
                  <a:pt x="21358" y="4094"/>
                  <a:pt x="22426" y="5162"/>
                  <a:pt x="23055" y="5764"/>
                </a:cubicBezTo>
                <a:cubicBezTo>
                  <a:pt x="22775" y="5732"/>
                  <a:pt x="22213" y="5657"/>
                  <a:pt x="21665" y="5657"/>
                </a:cubicBezTo>
                <a:cubicBezTo>
                  <a:pt x="20825" y="5657"/>
                  <a:pt x="20019" y="5834"/>
                  <a:pt x="20317" y="6613"/>
                </a:cubicBezTo>
                <a:cubicBezTo>
                  <a:pt x="20536" y="7188"/>
                  <a:pt x="21276" y="7435"/>
                  <a:pt x="21768" y="7681"/>
                </a:cubicBezTo>
                <a:cubicBezTo>
                  <a:pt x="22316" y="7927"/>
                  <a:pt x="22891" y="8201"/>
                  <a:pt x="23466" y="8448"/>
                </a:cubicBezTo>
                <a:cubicBezTo>
                  <a:pt x="22289" y="8530"/>
                  <a:pt x="21111" y="8585"/>
                  <a:pt x="19961" y="8585"/>
                </a:cubicBezTo>
                <a:cubicBezTo>
                  <a:pt x="19934" y="8585"/>
                  <a:pt x="19934" y="8557"/>
                  <a:pt x="19934" y="8557"/>
                </a:cubicBezTo>
                <a:cubicBezTo>
                  <a:pt x="18291" y="6202"/>
                  <a:pt x="15909" y="4505"/>
                  <a:pt x="13171" y="3656"/>
                </a:cubicBezTo>
                <a:cubicBezTo>
                  <a:pt x="13148" y="3649"/>
                  <a:pt x="13127" y="3645"/>
                  <a:pt x="13107" y="3645"/>
                </a:cubicBezTo>
                <a:cubicBezTo>
                  <a:pt x="12979" y="3645"/>
                  <a:pt x="12901" y="3784"/>
                  <a:pt x="12924" y="3902"/>
                </a:cubicBezTo>
                <a:cubicBezTo>
                  <a:pt x="13198" y="5627"/>
                  <a:pt x="14102" y="7407"/>
                  <a:pt x="15553" y="8311"/>
                </a:cubicBezTo>
                <a:cubicBezTo>
                  <a:pt x="13335" y="8064"/>
                  <a:pt x="11144" y="7654"/>
                  <a:pt x="8927" y="7079"/>
                </a:cubicBezTo>
                <a:cubicBezTo>
                  <a:pt x="8927" y="7079"/>
                  <a:pt x="8927" y="7051"/>
                  <a:pt x="8927" y="7051"/>
                </a:cubicBezTo>
                <a:cubicBezTo>
                  <a:pt x="11172" y="5107"/>
                  <a:pt x="9556" y="2095"/>
                  <a:pt x="8160" y="96"/>
                </a:cubicBezTo>
                <a:cubicBezTo>
                  <a:pt x="8124" y="43"/>
                  <a:pt x="8054" y="1"/>
                  <a:pt x="7986" y="1"/>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rot="-8544645" flipH="1">
            <a:off x="8393803" y="3835931"/>
            <a:ext cx="367432" cy="760635"/>
          </a:xfrm>
          <a:custGeom>
            <a:avLst/>
            <a:gdLst/>
            <a:ahLst/>
            <a:cxnLst/>
            <a:rect l="l" t="t" r="r" b="b"/>
            <a:pathLst>
              <a:path w="7832" h="16214" extrusionOk="0">
                <a:moveTo>
                  <a:pt x="3888" y="1778"/>
                </a:moveTo>
                <a:lnTo>
                  <a:pt x="3888" y="1778"/>
                </a:lnTo>
                <a:cubicBezTo>
                  <a:pt x="3669" y="6186"/>
                  <a:pt x="2738" y="10512"/>
                  <a:pt x="2930" y="14894"/>
                </a:cubicBezTo>
                <a:cubicBezTo>
                  <a:pt x="1150" y="10595"/>
                  <a:pt x="1369" y="5693"/>
                  <a:pt x="3888" y="1778"/>
                </a:cubicBezTo>
                <a:close/>
                <a:moveTo>
                  <a:pt x="4518" y="902"/>
                </a:moveTo>
                <a:cubicBezTo>
                  <a:pt x="5394" y="3174"/>
                  <a:pt x="6626" y="5420"/>
                  <a:pt x="6873" y="7884"/>
                </a:cubicBezTo>
                <a:cubicBezTo>
                  <a:pt x="7174" y="10923"/>
                  <a:pt x="5394" y="13196"/>
                  <a:pt x="3477" y="15277"/>
                </a:cubicBezTo>
                <a:cubicBezTo>
                  <a:pt x="3176" y="10595"/>
                  <a:pt x="4272" y="5967"/>
                  <a:pt x="4381" y="1285"/>
                </a:cubicBezTo>
                <a:cubicBezTo>
                  <a:pt x="4381" y="1230"/>
                  <a:pt x="4354" y="1175"/>
                  <a:pt x="4326" y="1148"/>
                </a:cubicBezTo>
                <a:cubicBezTo>
                  <a:pt x="4381" y="1066"/>
                  <a:pt x="4436" y="984"/>
                  <a:pt x="4518" y="902"/>
                </a:cubicBezTo>
                <a:close/>
                <a:moveTo>
                  <a:pt x="4582" y="0"/>
                </a:moveTo>
                <a:cubicBezTo>
                  <a:pt x="4518" y="0"/>
                  <a:pt x="4455" y="24"/>
                  <a:pt x="4408" y="80"/>
                </a:cubicBezTo>
                <a:cubicBezTo>
                  <a:pt x="767" y="4406"/>
                  <a:pt x="0" y="10814"/>
                  <a:pt x="2957" y="15660"/>
                </a:cubicBezTo>
                <a:cubicBezTo>
                  <a:pt x="2957" y="15742"/>
                  <a:pt x="2957" y="15824"/>
                  <a:pt x="2985" y="15907"/>
                </a:cubicBezTo>
                <a:cubicBezTo>
                  <a:pt x="2985" y="16057"/>
                  <a:pt x="3122" y="16184"/>
                  <a:pt x="3271" y="16184"/>
                </a:cubicBezTo>
                <a:cubicBezTo>
                  <a:pt x="3285" y="16184"/>
                  <a:pt x="3299" y="16183"/>
                  <a:pt x="3313" y="16180"/>
                </a:cubicBezTo>
                <a:cubicBezTo>
                  <a:pt x="3329" y="16204"/>
                  <a:pt x="3351" y="16214"/>
                  <a:pt x="3373" y="16214"/>
                </a:cubicBezTo>
                <a:cubicBezTo>
                  <a:pt x="3430" y="16214"/>
                  <a:pt x="3489" y="16149"/>
                  <a:pt x="3450" y="16071"/>
                </a:cubicBezTo>
                <a:cubicBezTo>
                  <a:pt x="5257" y="14209"/>
                  <a:pt x="7147" y="12155"/>
                  <a:pt x="7448" y="9472"/>
                </a:cubicBezTo>
                <a:cubicBezTo>
                  <a:pt x="7831" y="6186"/>
                  <a:pt x="5914" y="3202"/>
                  <a:pt x="4874" y="217"/>
                </a:cubicBezTo>
                <a:cubicBezTo>
                  <a:pt x="4838" y="91"/>
                  <a:pt x="4706" y="0"/>
                  <a:pt x="4582" y="0"/>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rot="-5274430" flipH="1">
            <a:off x="8829437" y="2987467"/>
            <a:ext cx="1006949" cy="1723440"/>
          </a:xfrm>
          <a:custGeom>
            <a:avLst/>
            <a:gdLst/>
            <a:ahLst/>
            <a:cxnLst/>
            <a:rect l="l" t="t" r="r" b="b"/>
            <a:pathLst>
              <a:path w="27391" h="46881" extrusionOk="0">
                <a:moveTo>
                  <a:pt x="15795" y="2529"/>
                </a:moveTo>
                <a:lnTo>
                  <a:pt x="15795" y="2529"/>
                </a:lnTo>
                <a:cubicBezTo>
                  <a:pt x="15439" y="8388"/>
                  <a:pt x="12729" y="13591"/>
                  <a:pt x="10565" y="18958"/>
                </a:cubicBezTo>
                <a:cubicBezTo>
                  <a:pt x="11715" y="13536"/>
                  <a:pt x="13386" y="8279"/>
                  <a:pt x="15576" y="3159"/>
                </a:cubicBezTo>
                <a:cubicBezTo>
                  <a:pt x="15631" y="3049"/>
                  <a:pt x="15549" y="2940"/>
                  <a:pt x="15467" y="2912"/>
                </a:cubicBezTo>
                <a:cubicBezTo>
                  <a:pt x="15576" y="2775"/>
                  <a:pt x="15686" y="2638"/>
                  <a:pt x="15795" y="2529"/>
                </a:cubicBezTo>
                <a:close/>
                <a:moveTo>
                  <a:pt x="10538" y="3159"/>
                </a:moveTo>
                <a:lnTo>
                  <a:pt x="10538" y="3159"/>
                </a:lnTo>
                <a:cubicBezTo>
                  <a:pt x="9826" y="6280"/>
                  <a:pt x="9333" y="9484"/>
                  <a:pt x="8950" y="12660"/>
                </a:cubicBezTo>
                <a:cubicBezTo>
                  <a:pt x="8704" y="14659"/>
                  <a:pt x="8484" y="16685"/>
                  <a:pt x="8430" y="18684"/>
                </a:cubicBezTo>
                <a:cubicBezTo>
                  <a:pt x="8430" y="18793"/>
                  <a:pt x="8402" y="18903"/>
                  <a:pt x="8402" y="19012"/>
                </a:cubicBezTo>
                <a:cubicBezTo>
                  <a:pt x="7800" y="17287"/>
                  <a:pt x="7882" y="14659"/>
                  <a:pt x="7937" y="13536"/>
                </a:cubicBezTo>
                <a:cubicBezTo>
                  <a:pt x="8019" y="11537"/>
                  <a:pt x="8430" y="9621"/>
                  <a:pt x="9005" y="7704"/>
                </a:cubicBezTo>
                <a:cubicBezTo>
                  <a:pt x="9415" y="6362"/>
                  <a:pt x="9854" y="4582"/>
                  <a:pt x="10538" y="3159"/>
                </a:cubicBezTo>
                <a:close/>
                <a:moveTo>
                  <a:pt x="15166" y="3296"/>
                </a:moveTo>
                <a:lnTo>
                  <a:pt x="15166" y="3296"/>
                </a:lnTo>
                <a:cubicBezTo>
                  <a:pt x="12783" y="8744"/>
                  <a:pt x="11031" y="14440"/>
                  <a:pt x="9854" y="20245"/>
                </a:cubicBezTo>
                <a:cubicBezTo>
                  <a:pt x="9634" y="14084"/>
                  <a:pt x="11414" y="8142"/>
                  <a:pt x="15166" y="3296"/>
                </a:cubicBezTo>
                <a:close/>
                <a:moveTo>
                  <a:pt x="11746" y="1241"/>
                </a:moveTo>
                <a:cubicBezTo>
                  <a:pt x="11780" y="1241"/>
                  <a:pt x="11739" y="1507"/>
                  <a:pt x="11825" y="2063"/>
                </a:cubicBezTo>
                <a:cubicBezTo>
                  <a:pt x="12099" y="3487"/>
                  <a:pt x="12181" y="4938"/>
                  <a:pt x="12263" y="6390"/>
                </a:cubicBezTo>
                <a:cubicBezTo>
                  <a:pt x="12263" y="6472"/>
                  <a:pt x="12318" y="6554"/>
                  <a:pt x="12400" y="6581"/>
                </a:cubicBezTo>
                <a:cubicBezTo>
                  <a:pt x="10127" y="10825"/>
                  <a:pt x="9087" y="15645"/>
                  <a:pt x="9525" y="20518"/>
                </a:cubicBezTo>
                <a:cubicBezTo>
                  <a:pt x="9224" y="20382"/>
                  <a:pt x="8977" y="20108"/>
                  <a:pt x="8758" y="19779"/>
                </a:cubicBezTo>
                <a:cubicBezTo>
                  <a:pt x="8484" y="18547"/>
                  <a:pt x="8950" y="16466"/>
                  <a:pt x="9005" y="15672"/>
                </a:cubicBezTo>
                <a:cubicBezTo>
                  <a:pt x="9169" y="13837"/>
                  <a:pt x="9388" y="11975"/>
                  <a:pt x="9662" y="10141"/>
                </a:cubicBezTo>
                <a:cubicBezTo>
                  <a:pt x="10018" y="7485"/>
                  <a:pt x="10538" y="4856"/>
                  <a:pt x="11086" y="2228"/>
                </a:cubicBezTo>
                <a:cubicBezTo>
                  <a:pt x="11140" y="2118"/>
                  <a:pt x="11223" y="2009"/>
                  <a:pt x="11305" y="1899"/>
                </a:cubicBezTo>
                <a:cubicBezTo>
                  <a:pt x="11620" y="1466"/>
                  <a:pt x="11714" y="1241"/>
                  <a:pt x="11746" y="1241"/>
                </a:cubicBezTo>
                <a:close/>
                <a:moveTo>
                  <a:pt x="23175" y="11262"/>
                </a:moveTo>
                <a:cubicBezTo>
                  <a:pt x="23189" y="11262"/>
                  <a:pt x="23202" y="11263"/>
                  <a:pt x="23216" y="11264"/>
                </a:cubicBezTo>
                <a:cubicBezTo>
                  <a:pt x="24284" y="11373"/>
                  <a:pt x="21573" y="17479"/>
                  <a:pt x="21518" y="17589"/>
                </a:cubicBezTo>
                <a:cubicBezTo>
                  <a:pt x="20614" y="19341"/>
                  <a:pt x="19601" y="21066"/>
                  <a:pt x="18616" y="22736"/>
                </a:cubicBezTo>
                <a:cubicBezTo>
                  <a:pt x="18355" y="23153"/>
                  <a:pt x="16611" y="26019"/>
                  <a:pt x="16109" y="26019"/>
                </a:cubicBezTo>
                <a:cubicBezTo>
                  <a:pt x="16083" y="26019"/>
                  <a:pt x="16061" y="26011"/>
                  <a:pt x="16042" y="25995"/>
                </a:cubicBezTo>
                <a:cubicBezTo>
                  <a:pt x="15753" y="25758"/>
                  <a:pt x="16949" y="23408"/>
                  <a:pt x="16976" y="23408"/>
                </a:cubicBezTo>
                <a:lnTo>
                  <a:pt x="16976" y="23408"/>
                </a:lnTo>
                <a:cubicBezTo>
                  <a:pt x="16977" y="23408"/>
                  <a:pt x="16976" y="23412"/>
                  <a:pt x="16973" y="23421"/>
                </a:cubicBezTo>
                <a:cubicBezTo>
                  <a:pt x="18643" y="19533"/>
                  <a:pt x="20587" y="15754"/>
                  <a:pt x="22695" y="12085"/>
                </a:cubicBezTo>
                <a:cubicBezTo>
                  <a:pt x="22754" y="11969"/>
                  <a:pt x="22647" y="11853"/>
                  <a:pt x="22541" y="11853"/>
                </a:cubicBezTo>
                <a:cubicBezTo>
                  <a:pt x="22498" y="11853"/>
                  <a:pt x="22454" y="11873"/>
                  <a:pt x="22422" y="11921"/>
                </a:cubicBezTo>
                <a:cubicBezTo>
                  <a:pt x="19820" y="16329"/>
                  <a:pt x="17575" y="20929"/>
                  <a:pt x="15631" y="25666"/>
                </a:cubicBezTo>
                <a:cubicBezTo>
                  <a:pt x="15631" y="25639"/>
                  <a:pt x="15604" y="25639"/>
                  <a:pt x="15604" y="25639"/>
                </a:cubicBezTo>
                <a:cubicBezTo>
                  <a:pt x="14098" y="25036"/>
                  <a:pt x="18753" y="16274"/>
                  <a:pt x="19355" y="15398"/>
                </a:cubicBezTo>
                <a:cubicBezTo>
                  <a:pt x="19869" y="14586"/>
                  <a:pt x="22040" y="11262"/>
                  <a:pt x="23175" y="11262"/>
                </a:cubicBezTo>
                <a:close/>
                <a:moveTo>
                  <a:pt x="11789" y="0"/>
                </a:moveTo>
                <a:cubicBezTo>
                  <a:pt x="11700" y="0"/>
                  <a:pt x="11614" y="37"/>
                  <a:pt x="11579" y="119"/>
                </a:cubicBezTo>
                <a:cubicBezTo>
                  <a:pt x="11496" y="311"/>
                  <a:pt x="11387" y="503"/>
                  <a:pt x="11305" y="694"/>
                </a:cubicBezTo>
                <a:cubicBezTo>
                  <a:pt x="11285" y="684"/>
                  <a:pt x="11261" y="678"/>
                  <a:pt x="11238" y="678"/>
                </a:cubicBezTo>
                <a:cubicBezTo>
                  <a:pt x="11197" y="678"/>
                  <a:pt x="11158" y="697"/>
                  <a:pt x="11140" y="749"/>
                </a:cubicBezTo>
                <a:cubicBezTo>
                  <a:pt x="11086" y="968"/>
                  <a:pt x="11031" y="1160"/>
                  <a:pt x="10976" y="1351"/>
                </a:cubicBezTo>
                <a:cubicBezTo>
                  <a:pt x="9361" y="4856"/>
                  <a:pt x="7909" y="8498"/>
                  <a:pt x="7554" y="12359"/>
                </a:cubicBezTo>
                <a:cubicBezTo>
                  <a:pt x="7417" y="13837"/>
                  <a:pt x="7170" y="18054"/>
                  <a:pt x="8402" y="19916"/>
                </a:cubicBezTo>
                <a:cubicBezTo>
                  <a:pt x="8457" y="20299"/>
                  <a:pt x="8621" y="20628"/>
                  <a:pt x="9059" y="20847"/>
                </a:cubicBezTo>
                <a:cubicBezTo>
                  <a:pt x="9083" y="20865"/>
                  <a:pt x="9106" y="20872"/>
                  <a:pt x="9128" y="20872"/>
                </a:cubicBezTo>
                <a:cubicBezTo>
                  <a:pt x="9211" y="20872"/>
                  <a:pt x="9279" y="20769"/>
                  <a:pt x="9279" y="20683"/>
                </a:cubicBezTo>
                <a:cubicBezTo>
                  <a:pt x="9361" y="20738"/>
                  <a:pt x="9470" y="20765"/>
                  <a:pt x="9580" y="20792"/>
                </a:cubicBezTo>
                <a:cubicBezTo>
                  <a:pt x="9634" y="20820"/>
                  <a:pt x="9689" y="20847"/>
                  <a:pt x="9717" y="20847"/>
                </a:cubicBezTo>
                <a:cubicBezTo>
                  <a:pt x="9689" y="21093"/>
                  <a:pt x="9634" y="21367"/>
                  <a:pt x="9580" y="21614"/>
                </a:cubicBezTo>
                <a:cubicBezTo>
                  <a:pt x="9552" y="21696"/>
                  <a:pt x="9580" y="21778"/>
                  <a:pt x="9607" y="21805"/>
                </a:cubicBezTo>
                <a:cubicBezTo>
                  <a:pt x="8704" y="25885"/>
                  <a:pt x="7964" y="30047"/>
                  <a:pt x="6759" y="34045"/>
                </a:cubicBezTo>
                <a:cubicBezTo>
                  <a:pt x="5363" y="38535"/>
                  <a:pt x="2488" y="42451"/>
                  <a:pt x="133" y="46476"/>
                </a:cubicBezTo>
                <a:cubicBezTo>
                  <a:pt x="0" y="46685"/>
                  <a:pt x="183" y="46881"/>
                  <a:pt x="372" y="46881"/>
                </a:cubicBezTo>
                <a:cubicBezTo>
                  <a:pt x="455" y="46881"/>
                  <a:pt x="540" y="46842"/>
                  <a:pt x="599" y="46750"/>
                </a:cubicBezTo>
                <a:cubicBezTo>
                  <a:pt x="2324" y="43957"/>
                  <a:pt x="4295" y="41109"/>
                  <a:pt x="5746" y="38097"/>
                </a:cubicBezTo>
                <a:cubicBezTo>
                  <a:pt x="9771" y="35031"/>
                  <a:pt x="13030" y="31060"/>
                  <a:pt x="15439" y="26597"/>
                </a:cubicBezTo>
                <a:lnTo>
                  <a:pt x="15467" y="26597"/>
                </a:lnTo>
                <a:cubicBezTo>
                  <a:pt x="15419" y="26693"/>
                  <a:pt x="15476" y="26853"/>
                  <a:pt x="15603" y="26853"/>
                </a:cubicBezTo>
                <a:cubicBezTo>
                  <a:pt x="15620" y="26853"/>
                  <a:pt x="15639" y="26850"/>
                  <a:pt x="15658" y="26844"/>
                </a:cubicBezTo>
                <a:cubicBezTo>
                  <a:pt x="20697" y="25502"/>
                  <a:pt x="24147" y="21395"/>
                  <a:pt x="27268" y="17479"/>
                </a:cubicBezTo>
                <a:cubicBezTo>
                  <a:pt x="27390" y="17333"/>
                  <a:pt x="27316" y="17055"/>
                  <a:pt x="27105" y="17055"/>
                </a:cubicBezTo>
                <a:cubicBezTo>
                  <a:pt x="27079" y="17055"/>
                  <a:pt x="27051" y="17060"/>
                  <a:pt x="27022" y="17068"/>
                </a:cubicBezTo>
                <a:cubicBezTo>
                  <a:pt x="24995" y="17726"/>
                  <a:pt x="22914" y="18465"/>
                  <a:pt x="21080" y="19560"/>
                </a:cubicBezTo>
                <a:cubicBezTo>
                  <a:pt x="20935" y="19633"/>
                  <a:pt x="21003" y="19875"/>
                  <a:pt x="21153" y="19875"/>
                </a:cubicBezTo>
                <a:cubicBezTo>
                  <a:pt x="21173" y="19875"/>
                  <a:pt x="21194" y="19871"/>
                  <a:pt x="21217" y="19861"/>
                </a:cubicBezTo>
                <a:cubicBezTo>
                  <a:pt x="22942" y="19232"/>
                  <a:pt x="24612" y="18465"/>
                  <a:pt x="26337" y="17835"/>
                </a:cubicBezTo>
                <a:lnTo>
                  <a:pt x="26337" y="17835"/>
                </a:lnTo>
                <a:cubicBezTo>
                  <a:pt x="23544" y="21367"/>
                  <a:pt x="20505" y="24817"/>
                  <a:pt x="16151" y="26323"/>
                </a:cubicBezTo>
                <a:cubicBezTo>
                  <a:pt x="17329" y="25639"/>
                  <a:pt x="18232" y="24489"/>
                  <a:pt x="18999" y="23229"/>
                </a:cubicBezTo>
                <a:cubicBezTo>
                  <a:pt x="21135" y="21860"/>
                  <a:pt x="23216" y="20464"/>
                  <a:pt x="25297" y="19067"/>
                </a:cubicBezTo>
                <a:cubicBezTo>
                  <a:pt x="25389" y="18998"/>
                  <a:pt x="25325" y="18830"/>
                  <a:pt x="25220" y="18830"/>
                </a:cubicBezTo>
                <a:cubicBezTo>
                  <a:pt x="25201" y="18830"/>
                  <a:pt x="25181" y="18836"/>
                  <a:pt x="25160" y="18848"/>
                </a:cubicBezTo>
                <a:cubicBezTo>
                  <a:pt x="23243" y="20080"/>
                  <a:pt x="21299" y="21313"/>
                  <a:pt x="19382" y="22572"/>
                </a:cubicBezTo>
                <a:cubicBezTo>
                  <a:pt x="19930" y="21586"/>
                  <a:pt x="20423" y="20546"/>
                  <a:pt x="20943" y="19670"/>
                </a:cubicBezTo>
                <a:cubicBezTo>
                  <a:pt x="22504" y="16849"/>
                  <a:pt x="23928" y="14002"/>
                  <a:pt x="23900" y="10716"/>
                </a:cubicBezTo>
                <a:cubicBezTo>
                  <a:pt x="23900" y="10571"/>
                  <a:pt x="23776" y="10458"/>
                  <a:pt x="23644" y="10458"/>
                </a:cubicBezTo>
                <a:cubicBezTo>
                  <a:pt x="23601" y="10458"/>
                  <a:pt x="23557" y="10470"/>
                  <a:pt x="23517" y="10497"/>
                </a:cubicBezTo>
                <a:cubicBezTo>
                  <a:pt x="20286" y="12605"/>
                  <a:pt x="18287" y="15781"/>
                  <a:pt x="16781" y="19286"/>
                </a:cubicBezTo>
                <a:cubicBezTo>
                  <a:pt x="16343" y="20354"/>
                  <a:pt x="13714" y="25146"/>
                  <a:pt x="15439" y="25858"/>
                </a:cubicBezTo>
                <a:cubicBezTo>
                  <a:pt x="15357" y="25858"/>
                  <a:pt x="15275" y="25885"/>
                  <a:pt x="15220" y="25995"/>
                </a:cubicBezTo>
                <a:cubicBezTo>
                  <a:pt x="12866" y="30431"/>
                  <a:pt x="9771" y="34182"/>
                  <a:pt x="6020" y="37468"/>
                </a:cubicBezTo>
                <a:cubicBezTo>
                  <a:pt x="6403" y="36646"/>
                  <a:pt x="6732" y="35825"/>
                  <a:pt x="7006" y="34976"/>
                </a:cubicBezTo>
                <a:cubicBezTo>
                  <a:pt x="8375" y="30786"/>
                  <a:pt x="9087" y="26269"/>
                  <a:pt x="9881" y="21915"/>
                </a:cubicBezTo>
                <a:cubicBezTo>
                  <a:pt x="9936" y="21888"/>
                  <a:pt x="10018" y="21833"/>
                  <a:pt x="10045" y="21751"/>
                </a:cubicBezTo>
                <a:cubicBezTo>
                  <a:pt x="12564" y="15234"/>
                  <a:pt x="16261" y="8881"/>
                  <a:pt x="16398" y="1707"/>
                </a:cubicBezTo>
                <a:cubicBezTo>
                  <a:pt x="16398" y="1556"/>
                  <a:pt x="16241" y="1431"/>
                  <a:pt x="16090" y="1431"/>
                </a:cubicBezTo>
                <a:cubicBezTo>
                  <a:pt x="16022" y="1431"/>
                  <a:pt x="15956" y="1456"/>
                  <a:pt x="15905" y="1516"/>
                </a:cubicBezTo>
                <a:cubicBezTo>
                  <a:pt x="14700" y="2885"/>
                  <a:pt x="13632" y="4391"/>
                  <a:pt x="12756" y="5952"/>
                </a:cubicBezTo>
                <a:cubicBezTo>
                  <a:pt x="12619" y="4007"/>
                  <a:pt x="12400" y="2091"/>
                  <a:pt x="12044" y="174"/>
                </a:cubicBezTo>
                <a:cubicBezTo>
                  <a:pt x="12028" y="65"/>
                  <a:pt x="11906" y="0"/>
                  <a:pt x="11789" y="0"/>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6389198" flipH="1">
            <a:off x="5985085" y="4877688"/>
            <a:ext cx="3198216" cy="866364"/>
          </a:xfrm>
          <a:custGeom>
            <a:avLst/>
            <a:gdLst/>
            <a:ahLst/>
            <a:cxnLst/>
            <a:rect l="l" t="t" r="r" b="b"/>
            <a:pathLst>
              <a:path w="97752" h="26480" extrusionOk="0">
                <a:moveTo>
                  <a:pt x="95429" y="4178"/>
                </a:moveTo>
                <a:cubicBezTo>
                  <a:pt x="96063" y="4178"/>
                  <a:pt x="96897" y="4231"/>
                  <a:pt x="97149" y="4463"/>
                </a:cubicBezTo>
                <a:cubicBezTo>
                  <a:pt x="96218" y="4600"/>
                  <a:pt x="95315" y="4764"/>
                  <a:pt x="94384" y="4928"/>
                </a:cubicBezTo>
                <a:cubicBezTo>
                  <a:pt x="94576" y="4682"/>
                  <a:pt x="94767" y="4435"/>
                  <a:pt x="94931" y="4189"/>
                </a:cubicBezTo>
                <a:cubicBezTo>
                  <a:pt x="95065" y="4183"/>
                  <a:pt x="95238" y="4178"/>
                  <a:pt x="95429" y="4178"/>
                </a:cubicBezTo>
                <a:close/>
                <a:moveTo>
                  <a:pt x="91071" y="1807"/>
                </a:moveTo>
                <a:lnTo>
                  <a:pt x="91071" y="1807"/>
                </a:lnTo>
                <a:cubicBezTo>
                  <a:pt x="91646" y="2300"/>
                  <a:pt x="92221" y="2765"/>
                  <a:pt x="92796" y="3203"/>
                </a:cubicBezTo>
                <a:cubicBezTo>
                  <a:pt x="92631" y="3395"/>
                  <a:pt x="92495" y="3587"/>
                  <a:pt x="92385" y="3778"/>
                </a:cubicBezTo>
                <a:cubicBezTo>
                  <a:pt x="92111" y="3231"/>
                  <a:pt x="91837" y="2656"/>
                  <a:pt x="91481" y="2190"/>
                </a:cubicBezTo>
                <a:cubicBezTo>
                  <a:pt x="91460" y="2158"/>
                  <a:pt x="91430" y="2142"/>
                  <a:pt x="91403" y="2142"/>
                </a:cubicBezTo>
                <a:cubicBezTo>
                  <a:pt x="91362" y="2142"/>
                  <a:pt x="91328" y="2179"/>
                  <a:pt x="91345" y="2245"/>
                </a:cubicBezTo>
                <a:cubicBezTo>
                  <a:pt x="91564" y="2847"/>
                  <a:pt x="91947" y="3422"/>
                  <a:pt x="92275" y="3997"/>
                </a:cubicBezTo>
                <a:cubicBezTo>
                  <a:pt x="92111" y="4299"/>
                  <a:pt x="92002" y="4654"/>
                  <a:pt x="91974" y="5038"/>
                </a:cubicBezTo>
                <a:cubicBezTo>
                  <a:pt x="91345" y="4079"/>
                  <a:pt x="91043" y="2984"/>
                  <a:pt x="91071" y="1807"/>
                </a:cubicBezTo>
                <a:close/>
                <a:moveTo>
                  <a:pt x="95342" y="1862"/>
                </a:moveTo>
                <a:cubicBezTo>
                  <a:pt x="95342" y="1916"/>
                  <a:pt x="95315" y="1998"/>
                  <a:pt x="95287" y="2081"/>
                </a:cubicBezTo>
                <a:cubicBezTo>
                  <a:pt x="95287" y="2042"/>
                  <a:pt x="95260" y="2003"/>
                  <a:pt x="95225" y="2003"/>
                </a:cubicBezTo>
                <a:cubicBezTo>
                  <a:pt x="95210" y="2003"/>
                  <a:pt x="95194" y="2010"/>
                  <a:pt x="95178" y="2026"/>
                </a:cubicBezTo>
                <a:cubicBezTo>
                  <a:pt x="94083" y="3066"/>
                  <a:pt x="93124" y="4244"/>
                  <a:pt x="92358" y="5558"/>
                </a:cubicBezTo>
                <a:cubicBezTo>
                  <a:pt x="92358" y="5558"/>
                  <a:pt x="92358" y="5558"/>
                  <a:pt x="92358" y="5531"/>
                </a:cubicBezTo>
                <a:cubicBezTo>
                  <a:pt x="92166" y="3751"/>
                  <a:pt x="93836" y="2574"/>
                  <a:pt x="95342" y="1862"/>
                </a:cubicBezTo>
                <a:close/>
                <a:moveTo>
                  <a:pt x="95276" y="2147"/>
                </a:moveTo>
                <a:lnTo>
                  <a:pt x="95276" y="2147"/>
                </a:lnTo>
                <a:cubicBezTo>
                  <a:pt x="95076" y="3268"/>
                  <a:pt x="94561" y="4232"/>
                  <a:pt x="93809" y="5038"/>
                </a:cubicBezTo>
                <a:cubicBezTo>
                  <a:pt x="93781" y="5038"/>
                  <a:pt x="93727" y="5065"/>
                  <a:pt x="93672" y="5065"/>
                </a:cubicBezTo>
                <a:cubicBezTo>
                  <a:pt x="93590" y="5093"/>
                  <a:pt x="93562" y="5175"/>
                  <a:pt x="93617" y="5230"/>
                </a:cubicBezTo>
                <a:cubicBezTo>
                  <a:pt x="93398" y="5449"/>
                  <a:pt x="93179" y="5640"/>
                  <a:pt x="92905" y="5832"/>
                </a:cubicBezTo>
                <a:lnTo>
                  <a:pt x="92604" y="5832"/>
                </a:lnTo>
                <a:cubicBezTo>
                  <a:pt x="93314" y="4467"/>
                  <a:pt x="94159" y="3239"/>
                  <a:pt x="95276" y="2147"/>
                </a:cubicBezTo>
                <a:close/>
                <a:moveTo>
                  <a:pt x="97232" y="4600"/>
                </a:moveTo>
                <a:lnTo>
                  <a:pt x="97232" y="4600"/>
                </a:lnTo>
                <a:cubicBezTo>
                  <a:pt x="97286" y="4983"/>
                  <a:pt x="96273" y="5394"/>
                  <a:pt x="95945" y="5531"/>
                </a:cubicBezTo>
                <a:cubicBezTo>
                  <a:pt x="95123" y="5805"/>
                  <a:pt x="94302" y="5832"/>
                  <a:pt x="93453" y="5832"/>
                </a:cubicBezTo>
                <a:cubicBezTo>
                  <a:pt x="93699" y="5640"/>
                  <a:pt x="93918" y="5449"/>
                  <a:pt x="94137" y="5230"/>
                </a:cubicBezTo>
                <a:cubicBezTo>
                  <a:pt x="95178" y="5038"/>
                  <a:pt x="96191" y="4819"/>
                  <a:pt x="97232" y="4600"/>
                </a:cubicBezTo>
                <a:close/>
                <a:moveTo>
                  <a:pt x="87265" y="4983"/>
                </a:moveTo>
                <a:cubicBezTo>
                  <a:pt x="87292" y="5093"/>
                  <a:pt x="87319" y="5175"/>
                  <a:pt x="87347" y="5284"/>
                </a:cubicBezTo>
                <a:cubicBezTo>
                  <a:pt x="87322" y="5260"/>
                  <a:pt x="87287" y="5246"/>
                  <a:pt x="87252" y="5246"/>
                </a:cubicBezTo>
                <a:cubicBezTo>
                  <a:pt x="87210" y="5246"/>
                  <a:pt x="87170" y="5266"/>
                  <a:pt x="87155" y="5312"/>
                </a:cubicBezTo>
                <a:cubicBezTo>
                  <a:pt x="86608" y="7037"/>
                  <a:pt x="86252" y="8844"/>
                  <a:pt x="85868" y="10624"/>
                </a:cubicBezTo>
                <a:cubicBezTo>
                  <a:pt x="85567" y="8597"/>
                  <a:pt x="86334" y="6790"/>
                  <a:pt x="87265" y="4983"/>
                </a:cubicBezTo>
                <a:close/>
                <a:moveTo>
                  <a:pt x="87347" y="5394"/>
                </a:moveTo>
                <a:cubicBezTo>
                  <a:pt x="87648" y="7119"/>
                  <a:pt x="87429" y="8816"/>
                  <a:pt x="86717" y="10487"/>
                </a:cubicBezTo>
                <a:cubicBezTo>
                  <a:pt x="86662" y="10569"/>
                  <a:pt x="86744" y="10651"/>
                  <a:pt x="86799" y="10678"/>
                </a:cubicBezTo>
                <a:cubicBezTo>
                  <a:pt x="86580" y="10843"/>
                  <a:pt x="86334" y="11007"/>
                  <a:pt x="86087" y="11171"/>
                </a:cubicBezTo>
                <a:cubicBezTo>
                  <a:pt x="86416" y="9227"/>
                  <a:pt x="86936" y="7338"/>
                  <a:pt x="87347" y="5394"/>
                </a:cubicBezTo>
                <a:close/>
                <a:moveTo>
                  <a:pt x="90852" y="10295"/>
                </a:moveTo>
                <a:cubicBezTo>
                  <a:pt x="91345" y="10295"/>
                  <a:pt x="91810" y="10322"/>
                  <a:pt x="92303" y="10405"/>
                </a:cubicBezTo>
                <a:cubicBezTo>
                  <a:pt x="92741" y="10459"/>
                  <a:pt x="93206" y="10377"/>
                  <a:pt x="93070" y="10733"/>
                </a:cubicBezTo>
                <a:cubicBezTo>
                  <a:pt x="92850" y="11281"/>
                  <a:pt x="91345" y="11719"/>
                  <a:pt x="90852" y="11883"/>
                </a:cubicBezTo>
                <a:cubicBezTo>
                  <a:pt x="90120" y="12115"/>
                  <a:pt x="89377" y="12216"/>
                  <a:pt x="88636" y="12216"/>
                </a:cubicBezTo>
                <a:cubicBezTo>
                  <a:pt x="87713" y="12216"/>
                  <a:pt x="86792" y="12059"/>
                  <a:pt x="85896" y="11801"/>
                </a:cubicBezTo>
                <a:cubicBezTo>
                  <a:pt x="85978" y="11746"/>
                  <a:pt x="86060" y="11692"/>
                  <a:pt x="86142" y="11637"/>
                </a:cubicBezTo>
                <a:cubicBezTo>
                  <a:pt x="86169" y="11637"/>
                  <a:pt x="86169" y="11664"/>
                  <a:pt x="86224" y="11664"/>
                </a:cubicBezTo>
                <a:cubicBezTo>
                  <a:pt x="86597" y="11687"/>
                  <a:pt x="86967" y="11698"/>
                  <a:pt x="87336" y="11698"/>
                </a:cubicBezTo>
                <a:cubicBezTo>
                  <a:pt x="89214" y="11698"/>
                  <a:pt x="91042" y="11402"/>
                  <a:pt x="92850" y="10761"/>
                </a:cubicBezTo>
                <a:cubicBezTo>
                  <a:pt x="92978" y="10709"/>
                  <a:pt x="92939" y="10539"/>
                  <a:pt x="92822" y="10539"/>
                </a:cubicBezTo>
                <a:cubicBezTo>
                  <a:pt x="92813" y="10539"/>
                  <a:pt x="92805" y="10540"/>
                  <a:pt x="92796" y="10541"/>
                </a:cubicBezTo>
                <a:cubicBezTo>
                  <a:pt x="91920" y="10843"/>
                  <a:pt x="91016" y="11089"/>
                  <a:pt x="90085" y="11253"/>
                </a:cubicBezTo>
                <a:cubicBezTo>
                  <a:pt x="89543" y="11334"/>
                  <a:pt x="88560" y="11546"/>
                  <a:pt x="87782" y="11546"/>
                </a:cubicBezTo>
                <a:cubicBezTo>
                  <a:pt x="87499" y="11546"/>
                  <a:pt x="87243" y="11518"/>
                  <a:pt x="87046" y="11445"/>
                </a:cubicBezTo>
                <a:cubicBezTo>
                  <a:pt x="86965" y="11413"/>
                  <a:pt x="86895" y="11400"/>
                  <a:pt x="86844" y="11400"/>
                </a:cubicBezTo>
                <a:cubicBezTo>
                  <a:pt x="86809" y="11400"/>
                  <a:pt x="86783" y="11406"/>
                  <a:pt x="86772" y="11418"/>
                </a:cubicBezTo>
                <a:cubicBezTo>
                  <a:pt x="86799" y="11390"/>
                  <a:pt x="86854" y="11363"/>
                  <a:pt x="86909" y="11281"/>
                </a:cubicBezTo>
                <a:cubicBezTo>
                  <a:pt x="87237" y="10952"/>
                  <a:pt x="88059" y="10788"/>
                  <a:pt x="88469" y="10651"/>
                </a:cubicBezTo>
                <a:cubicBezTo>
                  <a:pt x="89236" y="10432"/>
                  <a:pt x="90058" y="10322"/>
                  <a:pt x="90852" y="10295"/>
                </a:cubicBezTo>
                <a:close/>
                <a:moveTo>
                  <a:pt x="81712" y="4737"/>
                </a:moveTo>
                <a:cubicBezTo>
                  <a:pt x="82282" y="4737"/>
                  <a:pt x="82336" y="9037"/>
                  <a:pt x="82309" y="9474"/>
                </a:cubicBezTo>
                <a:cubicBezTo>
                  <a:pt x="82144" y="11117"/>
                  <a:pt x="81624" y="12622"/>
                  <a:pt x="80885" y="14074"/>
                </a:cubicBezTo>
                <a:cubicBezTo>
                  <a:pt x="80803" y="14101"/>
                  <a:pt x="80693" y="14156"/>
                  <a:pt x="80611" y="14183"/>
                </a:cubicBezTo>
                <a:cubicBezTo>
                  <a:pt x="81131" y="11199"/>
                  <a:pt x="81569" y="8187"/>
                  <a:pt x="81898" y="5147"/>
                </a:cubicBezTo>
                <a:cubicBezTo>
                  <a:pt x="81912" y="5038"/>
                  <a:pt x="81836" y="4983"/>
                  <a:pt x="81754" y="4983"/>
                </a:cubicBezTo>
                <a:cubicBezTo>
                  <a:pt x="81672" y="4983"/>
                  <a:pt x="81583" y="5038"/>
                  <a:pt x="81569" y="5147"/>
                </a:cubicBezTo>
                <a:cubicBezTo>
                  <a:pt x="81186" y="7940"/>
                  <a:pt x="80775" y="10733"/>
                  <a:pt x="80282" y="13499"/>
                </a:cubicBezTo>
                <a:cubicBezTo>
                  <a:pt x="79926" y="11911"/>
                  <a:pt x="80009" y="10322"/>
                  <a:pt x="80365" y="8680"/>
                </a:cubicBezTo>
                <a:cubicBezTo>
                  <a:pt x="80447" y="8351"/>
                  <a:pt x="81268" y="4764"/>
                  <a:pt x="81706" y="4737"/>
                </a:cubicBezTo>
                <a:cubicBezTo>
                  <a:pt x="81708" y="4737"/>
                  <a:pt x="81710" y="4737"/>
                  <a:pt x="81712" y="4737"/>
                </a:cubicBezTo>
                <a:close/>
                <a:moveTo>
                  <a:pt x="76504" y="5339"/>
                </a:moveTo>
                <a:lnTo>
                  <a:pt x="76504" y="5339"/>
                </a:lnTo>
                <a:cubicBezTo>
                  <a:pt x="76257" y="8597"/>
                  <a:pt x="74779" y="11527"/>
                  <a:pt x="73985" y="14649"/>
                </a:cubicBezTo>
                <a:cubicBezTo>
                  <a:pt x="74067" y="11390"/>
                  <a:pt x="75189" y="8324"/>
                  <a:pt x="76504" y="5339"/>
                </a:cubicBezTo>
                <a:close/>
                <a:moveTo>
                  <a:pt x="83052" y="14453"/>
                </a:moveTo>
                <a:cubicBezTo>
                  <a:pt x="83507" y="14453"/>
                  <a:pt x="83962" y="14480"/>
                  <a:pt x="84417" y="14539"/>
                </a:cubicBezTo>
                <a:cubicBezTo>
                  <a:pt x="85430" y="14649"/>
                  <a:pt x="86443" y="14868"/>
                  <a:pt x="87429" y="15224"/>
                </a:cubicBezTo>
                <a:cubicBezTo>
                  <a:pt x="87566" y="15278"/>
                  <a:pt x="87675" y="15333"/>
                  <a:pt x="87785" y="15361"/>
                </a:cubicBezTo>
                <a:cubicBezTo>
                  <a:pt x="86087" y="15224"/>
                  <a:pt x="84390" y="15059"/>
                  <a:pt x="82692" y="14868"/>
                </a:cubicBezTo>
                <a:cubicBezTo>
                  <a:pt x="82254" y="14813"/>
                  <a:pt x="80693" y="14786"/>
                  <a:pt x="80693" y="14703"/>
                </a:cubicBezTo>
                <a:lnTo>
                  <a:pt x="80693" y="14703"/>
                </a:lnTo>
                <a:cubicBezTo>
                  <a:pt x="80708" y="14711"/>
                  <a:pt x="80722" y="14714"/>
                  <a:pt x="80737" y="14714"/>
                </a:cubicBezTo>
                <a:cubicBezTo>
                  <a:pt x="80775" y="14714"/>
                  <a:pt x="80810" y="14689"/>
                  <a:pt x="80830" y="14649"/>
                </a:cubicBezTo>
                <a:cubicBezTo>
                  <a:pt x="80857" y="14649"/>
                  <a:pt x="80857" y="14649"/>
                  <a:pt x="80857" y="14621"/>
                </a:cubicBezTo>
                <a:cubicBezTo>
                  <a:pt x="81022" y="14594"/>
                  <a:pt x="81350" y="14567"/>
                  <a:pt x="81871" y="14512"/>
                </a:cubicBezTo>
                <a:cubicBezTo>
                  <a:pt x="82264" y="14474"/>
                  <a:pt x="82658" y="14453"/>
                  <a:pt x="83052" y="14453"/>
                </a:cubicBezTo>
                <a:close/>
                <a:moveTo>
                  <a:pt x="76778" y="6297"/>
                </a:moveTo>
                <a:lnTo>
                  <a:pt x="76778" y="6297"/>
                </a:lnTo>
                <a:cubicBezTo>
                  <a:pt x="76915" y="9583"/>
                  <a:pt x="76038" y="12759"/>
                  <a:pt x="74231" y="15552"/>
                </a:cubicBezTo>
                <a:cubicBezTo>
                  <a:pt x="74834" y="12403"/>
                  <a:pt x="76367" y="9474"/>
                  <a:pt x="76778" y="6297"/>
                </a:cubicBezTo>
                <a:close/>
                <a:moveTo>
                  <a:pt x="80447" y="14895"/>
                </a:moveTo>
                <a:lnTo>
                  <a:pt x="80447" y="14895"/>
                </a:lnTo>
                <a:cubicBezTo>
                  <a:pt x="82993" y="15278"/>
                  <a:pt x="85512" y="15552"/>
                  <a:pt x="88086" y="15744"/>
                </a:cubicBezTo>
                <a:cubicBezTo>
                  <a:pt x="88196" y="15744"/>
                  <a:pt x="88250" y="15662"/>
                  <a:pt x="88250" y="15580"/>
                </a:cubicBezTo>
                <a:lnTo>
                  <a:pt x="88250" y="15580"/>
                </a:lnTo>
                <a:cubicBezTo>
                  <a:pt x="89127" y="16045"/>
                  <a:pt x="87292" y="15908"/>
                  <a:pt x="86388" y="15963"/>
                </a:cubicBezTo>
                <a:cubicBezTo>
                  <a:pt x="85787" y="16001"/>
                  <a:pt x="85058" y="16057"/>
                  <a:pt x="84304" y="16057"/>
                </a:cubicBezTo>
                <a:cubicBezTo>
                  <a:pt x="82860" y="16057"/>
                  <a:pt x="81328" y="15849"/>
                  <a:pt x="80447" y="14895"/>
                </a:cubicBezTo>
                <a:close/>
                <a:moveTo>
                  <a:pt x="74532" y="17496"/>
                </a:moveTo>
                <a:lnTo>
                  <a:pt x="74532" y="17496"/>
                </a:lnTo>
                <a:cubicBezTo>
                  <a:pt x="78913" y="18920"/>
                  <a:pt x="83322" y="20344"/>
                  <a:pt x="87703" y="21768"/>
                </a:cubicBezTo>
                <a:cubicBezTo>
                  <a:pt x="83157" y="21713"/>
                  <a:pt x="77380" y="20919"/>
                  <a:pt x="74532" y="17496"/>
                </a:cubicBezTo>
                <a:close/>
                <a:moveTo>
                  <a:pt x="76388" y="17224"/>
                </a:moveTo>
                <a:cubicBezTo>
                  <a:pt x="78505" y="17224"/>
                  <a:pt x="80688" y="18111"/>
                  <a:pt x="82610" y="18838"/>
                </a:cubicBezTo>
                <a:cubicBezTo>
                  <a:pt x="84746" y="19660"/>
                  <a:pt x="86827" y="20645"/>
                  <a:pt x="88853" y="21768"/>
                </a:cubicBezTo>
                <a:lnTo>
                  <a:pt x="87977" y="21768"/>
                </a:lnTo>
                <a:cubicBezTo>
                  <a:pt x="88086" y="21686"/>
                  <a:pt x="88086" y="21467"/>
                  <a:pt x="87922" y="21412"/>
                </a:cubicBezTo>
                <a:cubicBezTo>
                  <a:pt x="83732" y="20043"/>
                  <a:pt x="79516" y="18674"/>
                  <a:pt x="75326" y="17305"/>
                </a:cubicBezTo>
                <a:cubicBezTo>
                  <a:pt x="75677" y="17250"/>
                  <a:pt x="76032" y="17224"/>
                  <a:pt x="76388" y="17224"/>
                </a:cubicBezTo>
                <a:close/>
                <a:moveTo>
                  <a:pt x="9074" y="1"/>
                </a:moveTo>
                <a:cubicBezTo>
                  <a:pt x="7759" y="1"/>
                  <a:pt x="6450" y="233"/>
                  <a:pt x="5175" y="766"/>
                </a:cubicBezTo>
                <a:cubicBezTo>
                  <a:pt x="0" y="2929"/>
                  <a:pt x="1205" y="9227"/>
                  <a:pt x="5230" y="11883"/>
                </a:cubicBezTo>
                <a:cubicBezTo>
                  <a:pt x="5261" y="11901"/>
                  <a:pt x="5290" y="11908"/>
                  <a:pt x="5317" y="11908"/>
                </a:cubicBezTo>
                <a:cubicBezTo>
                  <a:pt x="5458" y="11908"/>
                  <a:pt x="5532" y="11697"/>
                  <a:pt x="5394" y="11582"/>
                </a:cubicBezTo>
                <a:cubicBezTo>
                  <a:pt x="1506" y="8926"/>
                  <a:pt x="712" y="2765"/>
                  <a:pt x="5915" y="1068"/>
                </a:cubicBezTo>
                <a:cubicBezTo>
                  <a:pt x="6899" y="744"/>
                  <a:pt x="7913" y="602"/>
                  <a:pt x="8935" y="602"/>
                </a:cubicBezTo>
                <a:cubicBezTo>
                  <a:pt x="12150" y="602"/>
                  <a:pt x="15440" y="2008"/>
                  <a:pt x="18099" y="3587"/>
                </a:cubicBezTo>
                <a:cubicBezTo>
                  <a:pt x="24068" y="7119"/>
                  <a:pt x="28751" y="12403"/>
                  <a:pt x="35240" y="15114"/>
                </a:cubicBezTo>
                <a:cubicBezTo>
                  <a:pt x="40990" y="17496"/>
                  <a:pt x="47288" y="18290"/>
                  <a:pt x="53476" y="18619"/>
                </a:cubicBezTo>
                <a:cubicBezTo>
                  <a:pt x="53503" y="18646"/>
                  <a:pt x="53503" y="18646"/>
                  <a:pt x="53503" y="18646"/>
                </a:cubicBezTo>
                <a:cubicBezTo>
                  <a:pt x="55776" y="19714"/>
                  <a:pt x="58624" y="22754"/>
                  <a:pt x="56132" y="25191"/>
                </a:cubicBezTo>
                <a:cubicBezTo>
                  <a:pt x="55640" y="25672"/>
                  <a:pt x="55033" y="25870"/>
                  <a:pt x="54404" y="25870"/>
                </a:cubicBezTo>
                <a:cubicBezTo>
                  <a:pt x="53353" y="25870"/>
                  <a:pt x="52241" y="25318"/>
                  <a:pt x="51505" y="24616"/>
                </a:cubicBezTo>
                <a:cubicBezTo>
                  <a:pt x="50272" y="23411"/>
                  <a:pt x="50765" y="21713"/>
                  <a:pt x="52600" y="21604"/>
                </a:cubicBezTo>
                <a:cubicBezTo>
                  <a:pt x="52653" y="21602"/>
                  <a:pt x="52707" y="21601"/>
                  <a:pt x="52760" y="21601"/>
                </a:cubicBezTo>
                <a:cubicBezTo>
                  <a:pt x="53442" y="21601"/>
                  <a:pt x="54101" y="21760"/>
                  <a:pt x="54736" y="22014"/>
                </a:cubicBezTo>
                <a:cubicBezTo>
                  <a:pt x="54765" y="22025"/>
                  <a:pt x="54794" y="22030"/>
                  <a:pt x="54820" y="22030"/>
                </a:cubicBezTo>
                <a:cubicBezTo>
                  <a:pt x="55060" y="22030"/>
                  <a:pt x="55144" y="21620"/>
                  <a:pt x="54872" y="21521"/>
                </a:cubicBezTo>
                <a:cubicBezTo>
                  <a:pt x="54280" y="21271"/>
                  <a:pt x="53468" y="21093"/>
                  <a:pt x="52685" y="21093"/>
                </a:cubicBezTo>
                <a:cubicBezTo>
                  <a:pt x="51332" y="21093"/>
                  <a:pt x="50069" y="21623"/>
                  <a:pt x="50190" y="23219"/>
                </a:cubicBezTo>
                <a:cubicBezTo>
                  <a:pt x="50298" y="25099"/>
                  <a:pt x="52698" y="26479"/>
                  <a:pt x="54443" y="26479"/>
                </a:cubicBezTo>
                <a:cubicBezTo>
                  <a:pt x="54477" y="26479"/>
                  <a:pt x="54511" y="26479"/>
                  <a:pt x="54544" y="26477"/>
                </a:cubicBezTo>
                <a:cubicBezTo>
                  <a:pt x="56543" y="26395"/>
                  <a:pt x="57775" y="24479"/>
                  <a:pt x="57583" y="22589"/>
                </a:cubicBezTo>
                <a:cubicBezTo>
                  <a:pt x="57364" y="20727"/>
                  <a:pt x="55913" y="19413"/>
                  <a:pt x="54297" y="18674"/>
                </a:cubicBezTo>
                <a:lnTo>
                  <a:pt x="54297" y="18674"/>
                </a:lnTo>
                <a:cubicBezTo>
                  <a:pt x="54736" y="18701"/>
                  <a:pt x="55146" y="18701"/>
                  <a:pt x="55584" y="18729"/>
                </a:cubicBezTo>
                <a:cubicBezTo>
                  <a:pt x="56624" y="18771"/>
                  <a:pt x="57669" y="18793"/>
                  <a:pt x="58719" y="18793"/>
                </a:cubicBezTo>
                <a:cubicBezTo>
                  <a:pt x="63778" y="18793"/>
                  <a:pt x="68917" y="18278"/>
                  <a:pt x="73793" y="17031"/>
                </a:cubicBezTo>
                <a:cubicBezTo>
                  <a:pt x="74998" y="19194"/>
                  <a:pt x="77243" y="20235"/>
                  <a:pt x="79543" y="20946"/>
                </a:cubicBezTo>
                <a:cubicBezTo>
                  <a:pt x="82361" y="21815"/>
                  <a:pt x="85280" y="22241"/>
                  <a:pt x="88230" y="22241"/>
                </a:cubicBezTo>
                <a:cubicBezTo>
                  <a:pt x="88720" y="22241"/>
                  <a:pt x="89210" y="22229"/>
                  <a:pt x="89702" y="22206"/>
                </a:cubicBezTo>
                <a:cubicBezTo>
                  <a:pt x="89921" y="22206"/>
                  <a:pt x="90003" y="21905"/>
                  <a:pt x="89811" y="21795"/>
                </a:cubicBezTo>
                <a:cubicBezTo>
                  <a:pt x="87319" y="20371"/>
                  <a:pt x="84746" y="19139"/>
                  <a:pt x="82062" y="18181"/>
                </a:cubicBezTo>
                <a:cubicBezTo>
                  <a:pt x="80231" y="17523"/>
                  <a:pt x="78308" y="16787"/>
                  <a:pt x="76373" y="16787"/>
                </a:cubicBezTo>
                <a:cubicBezTo>
                  <a:pt x="75732" y="16787"/>
                  <a:pt x="75090" y="16868"/>
                  <a:pt x="74450" y="17058"/>
                </a:cubicBezTo>
                <a:cubicBezTo>
                  <a:pt x="74368" y="17086"/>
                  <a:pt x="74341" y="17168"/>
                  <a:pt x="74313" y="17223"/>
                </a:cubicBezTo>
                <a:cubicBezTo>
                  <a:pt x="74259" y="17140"/>
                  <a:pt x="74176" y="17031"/>
                  <a:pt x="74122" y="16949"/>
                </a:cubicBezTo>
                <a:cubicBezTo>
                  <a:pt x="76175" y="16401"/>
                  <a:pt x="78174" y="15717"/>
                  <a:pt x="80118" y="14895"/>
                </a:cubicBezTo>
                <a:cubicBezTo>
                  <a:pt x="80721" y="15853"/>
                  <a:pt x="81734" y="16127"/>
                  <a:pt x="82829" y="16292"/>
                </a:cubicBezTo>
                <a:cubicBezTo>
                  <a:pt x="83532" y="16382"/>
                  <a:pt x="84241" y="16421"/>
                  <a:pt x="84951" y="16421"/>
                </a:cubicBezTo>
                <a:cubicBezTo>
                  <a:pt x="86398" y="16421"/>
                  <a:pt x="87849" y="16257"/>
                  <a:pt x="89264" y="16018"/>
                </a:cubicBezTo>
                <a:cubicBezTo>
                  <a:pt x="89428" y="15990"/>
                  <a:pt x="89455" y="15717"/>
                  <a:pt x="89318" y="15634"/>
                </a:cubicBezTo>
                <a:cubicBezTo>
                  <a:pt x="87331" y="14630"/>
                  <a:pt x="85235" y="14135"/>
                  <a:pt x="83088" y="14135"/>
                </a:cubicBezTo>
                <a:cubicBezTo>
                  <a:pt x="82603" y="14135"/>
                  <a:pt x="82114" y="14160"/>
                  <a:pt x="81624" y="14211"/>
                </a:cubicBezTo>
                <a:cubicBezTo>
                  <a:pt x="83048" y="13526"/>
                  <a:pt x="84417" y="12759"/>
                  <a:pt x="85731" y="11911"/>
                </a:cubicBezTo>
                <a:cubicBezTo>
                  <a:pt x="85731" y="11938"/>
                  <a:pt x="85731" y="11965"/>
                  <a:pt x="85786" y="11993"/>
                </a:cubicBezTo>
                <a:cubicBezTo>
                  <a:pt x="86727" y="12397"/>
                  <a:pt x="87710" y="12589"/>
                  <a:pt x="88687" y="12589"/>
                </a:cubicBezTo>
                <a:cubicBezTo>
                  <a:pt x="90554" y="12589"/>
                  <a:pt x="92399" y="11891"/>
                  <a:pt x="93891" y="10651"/>
                </a:cubicBezTo>
                <a:cubicBezTo>
                  <a:pt x="94028" y="10541"/>
                  <a:pt x="93946" y="10350"/>
                  <a:pt x="93809" y="10295"/>
                </a:cubicBezTo>
                <a:cubicBezTo>
                  <a:pt x="92929" y="10053"/>
                  <a:pt x="92046" y="9931"/>
                  <a:pt x="91172" y="9931"/>
                </a:cubicBezTo>
                <a:cubicBezTo>
                  <a:pt x="89869" y="9931"/>
                  <a:pt x="88587" y="10203"/>
                  <a:pt x="87374" y="10761"/>
                </a:cubicBezTo>
                <a:cubicBezTo>
                  <a:pt x="89127" y="9446"/>
                  <a:pt x="90769" y="7968"/>
                  <a:pt x="92275" y="6270"/>
                </a:cubicBezTo>
                <a:cubicBezTo>
                  <a:pt x="92303" y="6270"/>
                  <a:pt x="92330" y="6243"/>
                  <a:pt x="92385" y="6243"/>
                </a:cubicBezTo>
                <a:cubicBezTo>
                  <a:pt x="92364" y="6306"/>
                  <a:pt x="92408" y="6370"/>
                  <a:pt x="92480" y="6370"/>
                </a:cubicBezTo>
                <a:cubicBezTo>
                  <a:pt x="92501" y="6370"/>
                  <a:pt x="92525" y="6364"/>
                  <a:pt x="92549" y="6352"/>
                </a:cubicBezTo>
                <a:cubicBezTo>
                  <a:pt x="92714" y="6297"/>
                  <a:pt x="92850" y="6215"/>
                  <a:pt x="93015" y="6106"/>
                </a:cubicBezTo>
                <a:cubicBezTo>
                  <a:pt x="93325" y="6136"/>
                  <a:pt x="93647" y="6154"/>
                  <a:pt x="93973" y="6154"/>
                </a:cubicBezTo>
                <a:cubicBezTo>
                  <a:pt x="95402" y="6154"/>
                  <a:pt x="96894" y="5804"/>
                  <a:pt x="97697" y="4600"/>
                </a:cubicBezTo>
                <a:cubicBezTo>
                  <a:pt x="97752" y="4518"/>
                  <a:pt x="97697" y="4435"/>
                  <a:pt x="97615" y="4408"/>
                </a:cubicBezTo>
                <a:cubicBezTo>
                  <a:pt x="96837" y="4132"/>
                  <a:pt x="96059" y="3994"/>
                  <a:pt x="95238" y="3994"/>
                </a:cubicBezTo>
                <a:cubicBezTo>
                  <a:pt x="95164" y="3994"/>
                  <a:pt x="95089" y="3995"/>
                  <a:pt x="95014" y="3997"/>
                </a:cubicBezTo>
                <a:cubicBezTo>
                  <a:pt x="95424" y="3258"/>
                  <a:pt x="95671" y="2409"/>
                  <a:pt x="95753" y="1533"/>
                </a:cubicBezTo>
                <a:cubicBezTo>
                  <a:pt x="95753" y="1431"/>
                  <a:pt x="95663" y="1375"/>
                  <a:pt x="95571" y="1375"/>
                </a:cubicBezTo>
                <a:cubicBezTo>
                  <a:pt x="95539" y="1375"/>
                  <a:pt x="95507" y="1382"/>
                  <a:pt x="95479" y="1396"/>
                </a:cubicBezTo>
                <a:cubicBezTo>
                  <a:pt x="94603" y="1779"/>
                  <a:pt x="93645" y="2327"/>
                  <a:pt x="92960" y="3039"/>
                </a:cubicBezTo>
                <a:cubicBezTo>
                  <a:pt x="92330" y="2464"/>
                  <a:pt x="91700" y="1916"/>
                  <a:pt x="91043" y="1369"/>
                </a:cubicBezTo>
                <a:cubicBezTo>
                  <a:pt x="91009" y="1343"/>
                  <a:pt x="90970" y="1331"/>
                  <a:pt x="90932" y="1331"/>
                </a:cubicBezTo>
                <a:cubicBezTo>
                  <a:pt x="90848" y="1331"/>
                  <a:pt x="90769" y="1392"/>
                  <a:pt x="90769" y="1506"/>
                </a:cubicBezTo>
                <a:cubicBezTo>
                  <a:pt x="90633" y="2929"/>
                  <a:pt x="91071" y="4353"/>
                  <a:pt x="91974" y="5449"/>
                </a:cubicBezTo>
                <a:cubicBezTo>
                  <a:pt x="92002" y="5640"/>
                  <a:pt x="92029" y="5832"/>
                  <a:pt x="92084" y="6024"/>
                </a:cubicBezTo>
                <a:cubicBezTo>
                  <a:pt x="90523" y="7749"/>
                  <a:pt x="88798" y="9227"/>
                  <a:pt x="86963" y="10569"/>
                </a:cubicBezTo>
                <a:cubicBezTo>
                  <a:pt x="87922" y="8625"/>
                  <a:pt x="88086" y="6489"/>
                  <a:pt x="87511" y="4408"/>
                </a:cubicBezTo>
                <a:cubicBezTo>
                  <a:pt x="87478" y="4326"/>
                  <a:pt x="87387" y="4274"/>
                  <a:pt x="87302" y="4274"/>
                </a:cubicBezTo>
                <a:cubicBezTo>
                  <a:pt x="87244" y="4274"/>
                  <a:pt x="87188" y="4298"/>
                  <a:pt x="87155" y="4353"/>
                </a:cubicBezTo>
                <a:cubicBezTo>
                  <a:pt x="86033" y="6489"/>
                  <a:pt x="84800" y="8981"/>
                  <a:pt x="85704" y="11418"/>
                </a:cubicBezTo>
                <a:cubicBezTo>
                  <a:pt x="84307" y="12321"/>
                  <a:pt x="82856" y="13143"/>
                  <a:pt x="81350" y="13855"/>
                </a:cubicBezTo>
                <a:cubicBezTo>
                  <a:pt x="83021" y="10870"/>
                  <a:pt x="83130" y="7256"/>
                  <a:pt x="81898" y="4052"/>
                </a:cubicBezTo>
                <a:cubicBezTo>
                  <a:pt x="81857" y="3956"/>
                  <a:pt x="81775" y="3908"/>
                  <a:pt x="81693" y="3908"/>
                </a:cubicBezTo>
                <a:cubicBezTo>
                  <a:pt x="81610" y="3908"/>
                  <a:pt x="81528" y="3956"/>
                  <a:pt x="81487" y="4052"/>
                </a:cubicBezTo>
                <a:cubicBezTo>
                  <a:pt x="80173" y="7393"/>
                  <a:pt x="78941" y="10870"/>
                  <a:pt x="80118" y="14402"/>
                </a:cubicBezTo>
                <a:cubicBezTo>
                  <a:pt x="78147" y="15251"/>
                  <a:pt x="76120" y="15936"/>
                  <a:pt x="74067" y="16483"/>
                </a:cubicBezTo>
                <a:cubicBezTo>
                  <a:pt x="74067" y="16456"/>
                  <a:pt x="74067" y="16401"/>
                  <a:pt x="74094" y="16346"/>
                </a:cubicBezTo>
                <a:cubicBezTo>
                  <a:pt x="76778" y="12869"/>
                  <a:pt x="77791" y="8433"/>
                  <a:pt x="76997" y="4079"/>
                </a:cubicBezTo>
                <a:cubicBezTo>
                  <a:pt x="76981" y="3970"/>
                  <a:pt x="76876" y="3905"/>
                  <a:pt x="76774" y="3905"/>
                </a:cubicBezTo>
                <a:cubicBezTo>
                  <a:pt x="76697" y="3905"/>
                  <a:pt x="76621" y="3942"/>
                  <a:pt x="76586" y="4025"/>
                </a:cubicBezTo>
                <a:cubicBezTo>
                  <a:pt x="74834" y="7968"/>
                  <a:pt x="73108" y="12047"/>
                  <a:pt x="73601" y="16429"/>
                </a:cubicBezTo>
                <a:cubicBezTo>
                  <a:pt x="73547" y="16511"/>
                  <a:pt x="73492" y="16565"/>
                  <a:pt x="73437" y="16648"/>
                </a:cubicBezTo>
                <a:cubicBezTo>
                  <a:pt x="72123" y="16976"/>
                  <a:pt x="70781" y="17250"/>
                  <a:pt x="69439" y="17469"/>
                </a:cubicBezTo>
                <a:cubicBezTo>
                  <a:pt x="67441" y="17798"/>
                  <a:pt x="65387" y="18017"/>
                  <a:pt x="63333" y="18154"/>
                </a:cubicBezTo>
                <a:cubicBezTo>
                  <a:pt x="65277" y="17332"/>
                  <a:pt x="66729" y="15634"/>
                  <a:pt x="66893" y="13362"/>
                </a:cubicBezTo>
                <a:cubicBezTo>
                  <a:pt x="67112" y="10569"/>
                  <a:pt x="65058" y="8022"/>
                  <a:pt x="62238" y="7749"/>
                </a:cubicBezTo>
                <a:cubicBezTo>
                  <a:pt x="62100" y="7736"/>
                  <a:pt x="61960" y="7729"/>
                  <a:pt x="61819" y="7729"/>
                </a:cubicBezTo>
                <a:cubicBezTo>
                  <a:pt x="59290" y="7729"/>
                  <a:pt x="56504" y="9791"/>
                  <a:pt x="56789" y="12540"/>
                </a:cubicBezTo>
                <a:cubicBezTo>
                  <a:pt x="56940" y="13978"/>
                  <a:pt x="58176" y="15076"/>
                  <a:pt x="59449" y="15076"/>
                </a:cubicBezTo>
                <a:cubicBezTo>
                  <a:pt x="60019" y="15076"/>
                  <a:pt x="60597" y="14856"/>
                  <a:pt x="61088" y="14348"/>
                </a:cubicBezTo>
                <a:cubicBezTo>
                  <a:pt x="61261" y="14175"/>
                  <a:pt x="61093" y="13934"/>
                  <a:pt x="60893" y="13934"/>
                </a:cubicBezTo>
                <a:cubicBezTo>
                  <a:pt x="60840" y="13934"/>
                  <a:pt x="60784" y="13951"/>
                  <a:pt x="60732" y="13992"/>
                </a:cubicBezTo>
                <a:cubicBezTo>
                  <a:pt x="60209" y="14425"/>
                  <a:pt x="59733" y="14607"/>
                  <a:pt x="59317" y="14607"/>
                </a:cubicBezTo>
                <a:cubicBezTo>
                  <a:pt x="57709" y="14607"/>
                  <a:pt x="56998" y="11884"/>
                  <a:pt x="57912" y="10405"/>
                </a:cubicBezTo>
                <a:cubicBezTo>
                  <a:pt x="58459" y="9501"/>
                  <a:pt x="59390" y="8844"/>
                  <a:pt x="60376" y="8543"/>
                </a:cubicBezTo>
                <a:cubicBezTo>
                  <a:pt x="60830" y="8401"/>
                  <a:pt x="61292" y="8332"/>
                  <a:pt x="61748" y="8332"/>
                </a:cubicBezTo>
                <a:cubicBezTo>
                  <a:pt x="63052" y="8332"/>
                  <a:pt x="64310" y="8890"/>
                  <a:pt x="65223" y="9884"/>
                </a:cubicBezTo>
                <a:cubicBezTo>
                  <a:pt x="68152" y="13143"/>
                  <a:pt x="65277" y="17140"/>
                  <a:pt x="61855" y="18236"/>
                </a:cubicBezTo>
                <a:cubicBezTo>
                  <a:pt x="60843" y="18278"/>
                  <a:pt x="59829" y="18298"/>
                  <a:pt x="58813" y="18298"/>
                </a:cubicBezTo>
                <a:cubicBezTo>
                  <a:pt x="53889" y="18298"/>
                  <a:pt x="48938" y="17816"/>
                  <a:pt x="44194" y="16976"/>
                </a:cubicBezTo>
                <a:cubicBezTo>
                  <a:pt x="40223" y="16264"/>
                  <a:pt x="36308" y="15142"/>
                  <a:pt x="32748" y="13225"/>
                </a:cubicBezTo>
                <a:cubicBezTo>
                  <a:pt x="29271" y="11363"/>
                  <a:pt x="26259" y="8762"/>
                  <a:pt x="23137" y="6352"/>
                </a:cubicBezTo>
                <a:cubicBezTo>
                  <a:pt x="19372" y="3479"/>
                  <a:pt x="14171" y="1"/>
                  <a:pt x="9074" y="1"/>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rot="-3665539">
            <a:off x="6259854" y="4637704"/>
            <a:ext cx="1615101" cy="378125"/>
          </a:xfrm>
          <a:custGeom>
            <a:avLst/>
            <a:gdLst/>
            <a:ahLst/>
            <a:cxnLst/>
            <a:rect l="l" t="t" r="r" b="b"/>
            <a:pathLst>
              <a:path w="64604" h="15125" extrusionOk="0">
                <a:moveTo>
                  <a:pt x="37879" y="583"/>
                </a:moveTo>
                <a:cubicBezTo>
                  <a:pt x="37879" y="610"/>
                  <a:pt x="37852" y="638"/>
                  <a:pt x="37825" y="665"/>
                </a:cubicBezTo>
                <a:cubicBezTo>
                  <a:pt x="37797" y="651"/>
                  <a:pt x="37770" y="645"/>
                  <a:pt x="37742" y="645"/>
                </a:cubicBezTo>
                <a:cubicBezTo>
                  <a:pt x="37715" y="645"/>
                  <a:pt x="37688" y="651"/>
                  <a:pt x="37660" y="665"/>
                </a:cubicBezTo>
                <a:cubicBezTo>
                  <a:pt x="34128" y="2363"/>
                  <a:pt x="30459" y="3841"/>
                  <a:pt x="26708" y="5046"/>
                </a:cubicBezTo>
                <a:cubicBezTo>
                  <a:pt x="29911" y="2500"/>
                  <a:pt x="33909" y="1459"/>
                  <a:pt x="37879" y="583"/>
                </a:cubicBezTo>
                <a:close/>
                <a:moveTo>
                  <a:pt x="37167" y="1267"/>
                </a:moveTo>
                <a:cubicBezTo>
                  <a:pt x="34402" y="3704"/>
                  <a:pt x="31061" y="5183"/>
                  <a:pt x="27365" y="5758"/>
                </a:cubicBezTo>
                <a:cubicBezTo>
                  <a:pt x="27009" y="5703"/>
                  <a:pt x="26653" y="5676"/>
                  <a:pt x="26270" y="5648"/>
                </a:cubicBezTo>
                <a:cubicBezTo>
                  <a:pt x="29994" y="4389"/>
                  <a:pt x="33608" y="2938"/>
                  <a:pt x="37167" y="1267"/>
                </a:cubicBezTo>
                <a:close/>
                <a:moveTo>
                  <a:pt x="49708" y="3540"/>
                </a:moveTo>
                <a:cubicBezTo>
                  <a:pt x="47572" y="4800"/>
                  <a:pt x="45382" y="5922"/>
                  <a:pt x="43082" y="6853"/>
                </a:cubicBezTo>
                <a:cubicBezTo>
                  <a:pt x="42928" y="6930"/>
                  <a:pt x="42124" y="7200"/>
                  <a:pt x="42069" y="7301"/>
                </a:cubicBezTo>
                <a:lnTo>
                  <a:pt x="42069" y="7301"/>
                </a:lnTo>
                <a:cubicBezTo>
                  <a:pt x="42124" y="7170"/>
                  <a:pt x="42952" y="6465"/>
                  <a:pt x="43054" y="6388"/>
                </a:cubicBezTo>
                <a:cubicBezTo>
                  <a:pt x="43849" y="5703"/>
                  <a:pt x="44725" y="5101"/>
                  <a:pt x="45683" y="4635"/>
                </a:cubicBezTo>
                <a:cubicBezTo>
                  <a:pt x="46724" y="4143"/>
                  <a:pt x="47846" y="3787"/>
                  <a:pt x="48969" y="3595"/>
                </a:cubicBezTo>
                <a:cubicBezTo>
                  <a:pt x="49325" y="3540"/>
                  <a:pt x="49571" y="3540"/>
                  <a:pt x="49708" y="3540"/>
                </a:cubicBezTo>
                <a:close/>
                <a:moveTo>
                  <a:pt x="42066" y="7312"/>
                </a:moveTo>
                <a:cubicBezTo>
                  <a:pt x="42067" y="7315"/>
                  <a:pt x="42067" y="7317"/>
                  <a:pt x="42069" y="7319"/>
                </a:cubicBezTo>
                <a:cubicBezTo>
                  <a:pt x="42067" y="7317"/>
                  <a:pt x="42066" y="7315"/>
                  <a:pt x="42066" y="7312"/>
                </a:cubicBezTo>
                <a:close/>
                <a:moveTo>
                  <a:pt x="49955" y="3787"/>
                </a:moveTo>
                <a:cubicBezTo>
                  <a:pt x="49872" y="4115"/>
                  <a:pt x="49243" y="4663"/>
                  <a:pt x="48777" y="5101"/>
                </a:cubicBezTo>
                <a:cubicBezTo>
                  <a:pt x="47381" y="6415"/>
                  <a:pt x="45710" y="7182"/>
                  <a:pt x="43876" y="7620"/>
                </a:cubicBezTo>
                <a:cubicBezTo>
                  <a:pt x="43794" y="7620"/>
                  <a:pt x="43684" y="7620"/>
                  <a:pt x="43602" y="7593"/>
                </a:cubicBezTo>
                <a:cubicBezTo>
                  <a:pt x="43164" y="7565"/>
                  <a:pt x="42726" y="7538"/>
                  <a:pt x="42315" y="7510"/>
                </a:cubicBezTo>
                <a:cubicBezTo>
                  <a:pt x="44944" y="6470"/>
                  <a:pt x="47490" y="5238"/>
                  <a:pt x="49955" y="3787"/>
                </a:cubicBezTo>
                <a:close/>
                <a:moveTo>
                  <a:pt x="52090" y="8168"/>
                </a:moveTo>
                <a:cubicBezTo>
                  <a:pt x="52090" y="8195"/>
                  <a:pt x="52090" y="8222"/>
                  <a:pt x="52145" y="8250"/>
                </a:cubicBezTo>
                <a:cubicBezTo>
                  <a:pt x="53350" y="9016"/>
                  <a:pt x="54609" y="9728"/>
                  <a:pt x="55842" y="10440"/>
                </a:cubicBezTo>
                <a:cubicBezTo>
                  <a:pt x="53021" y="9865"/>
                  <a:pt x="50228" y="9153"/>
                  <a:pt x="47463" y="8387"/>
                </a:cubicBezTo>
                <a:cubicBezTo>
                  <a:pt x="47446" y="8382"/>
                  <a:pt x="47429" y="8379"/>
                  <a:pt x="47414" y="8379"/>
                </a:cubicBezTo>
                <a:cubicBezTo>
                  <a:pt x="47259" y="8379"/>
                  <a:pt x="47206" y="8611"/>
                  <a:pt x="47381" y="8660"/>
                </a:cubicBezTo>
                <a:cubicBezTo>
                  <a:pt x="50009" y="9372"/>
                  <a:pt x="52665" y="10002"/>
                  <a:pt x="55349" y="10495"/>
                </a:cubicBezTo>
                <a:cubicBezTo>
                  <a:pt x="54007" y="10577"/>
                  <a:pt x="52665" y="10659"/>
                  <a:pt x="51351" y="10769"/>
                </a:cubicBezTo>
                <a:lnTo>
                  <a:pt x="51324" y="10769"/>
                </a:lnTo>
                <a:cubicBezTo>
                  <a:pt x="49708" y="9591"/>
                  <a:pt x="47956" y="8660"/>
                  <a:pt x="45930" y="8332"/>
                </a:cubicBezTo>
                <a:lnTo>
                  <a:pt x="45930" y="8332"/>
                </a:lnTo>
                <a:cubicBezTo>
                  <a:pt x="46614" y="8359"/>
                  <a:pt x="47326" y="8359"/>
                  <a:pt x="48010" y="8359"/>
                </a:cubicBezTo>
                <a:cubicBezTo>
                  <a:pt x="49352" y="8359"/>
                  <a:pt x="50749" y="8332"/>
                  <a:pt x="52090" y="8168"/>
                </a:cubicBezTo>
                <a:close/>
                <a:moveTo>
                  <a:pt x="28624" y="6579"/>
                </a:moveTo>
                <a:lnTo>
                  <a:pt x="28624" y="6579"/>
                </a:lnTo>
                <a:cubicBezTo>
                  <a:pt x="28953" y="6607"/>
                  <a:pt x="29282" y="6634"/>
                  <a:pt x="29610" y="6689"/>
                </a:cubicBezTo>
                <a:cubicBezTo>
                  <a:pt x="32157" y="7401"/>
                  <a:pt x="34347" y="8852"/>
                  <a:pt x="36264" y="10741"/>
                </a:cubicBezTo>
                <a:cubicBezTo>
                  <a:pt x="36675" y="11152"/>
                  <a:pt x="37085" y="11590"/>
                  <a:pt x="37469" y="12028"/>
                </a:cubicBezTo>
                <a:cubicBezTo>
                  <a:pt x="36510" y="11180"/>
                  <a:pt x="35360" y="10550"/>
                  <a:pt x="34210" y="9893"/>
                </a:cubicBezTo>
                <a:cubicBezTo>
                  <a:pt x="32348" y="8797"/>
                  <a:pt x="30486" y="7675"/>
                  <a:pt x="28624" y="6579"/>
                </a:cubicBezTo>
                <a:close/>
                <a:moveTo>
                  <a:pt x="28344" y="6764"/>
                </a:moveTo>
                <a:cubicBezTo>
                  <a:pt x="28364" y="6764"/>
                  <a:pt x="28542" y="6908"/>
                  <a:pt x="29008" y="7209"/>
                </a:cubicBezTo>
                <a:cubicBezTo>
                  <a:pt x="31855" y="9099"/>
                  <a:pt x="36017" y="10413"/>
                  <a:pt x="38098" y="13206"/>
                </a:cubicBezTo>
                <a:cubicBezTo>
                  <a:pt x="36729" y="12987"/>
                  <a:pt x="35251" y="12220"/>
                  <a:pt x="34019" y="11618"/>
                </a:cubicBezTo>
                <a:cubicBezTo>
                  <a:pt x="32759" y="10988"/>
                  <a:pt x="31527" y="10221"/>
                  <a:pt x="30459" y="9263"/>
                </a:cubicBezTo>
                <a:cubicBezTo>
                  <a:pt x="29802" y="8688"/>
                  <a:pt x="29063" y="7949"/>
                  <a:pt x="28624" y="7182"/>
                </a:cubicBezTo>
                <a:cubicBezTo>
                  <a:pt x="28460" y="6908"/>
                  <a:pt x="28323" y="6764"/>
                  <a:pt x="28344" y="6764"/>
                </a:cubicBezTo>
                <a:close/>
                <a:moveTo>
                  <a:pt x="43710" y="8665"/>
                </a:moveTo>
                <a:cubicBezTo>
                  <a:pt x="43879" y="8665"/>
                  <a:pt x="44204" y="9003"/>
                  <a:pt x="44506" y="9181"/>
                </a:cubicBezTo>
                <a:cubicBezTo>
                  <a:pt x="44944" y="9427"/>
                  <a:pt x="45382" y="9646"/>
                  <a:pt x="45793" y="9893"/>
                </a:cubicBezTo>
                <a:cubicBezTo>
                  <a:pt x="46778" y="10468"/>
                  <a:pt x="47737" y="11015"/>
                  <a:pt x="48695" y="11563"/>
                </a:cubicBezTo>
                <a:cubicBezTo>
                  <a:pt x="50365" y="12521"/>
                  <a:pt x="52008" y="13452"/>
                  <a:pt x="53651" y="14383"/>
                </a:cubicBezTo>
                <a:cubicBezTo>
                  <a:pt x="51817" y="14137"/>
                  <a:pt x="49982" y="13781"/>
                  <a:pt x="48257" y="13041"/>
                </a:cubicBezTo>
                <a:cubicBezTo>
                  <a:pt x="47189" y="12603"/>
                  <a:pt x="46203" y="12028"/>
                  <a:pt x="45327" y="11234"/>
                </a:cubicBezTo>
                <a:cubicBezTo>
                  <a:pt x="44807" y="10741"/>
                  <a:pt x="43684" y="9783"/>
                  <a:pt x="43602" y="9044"/>
                </a:cubicBezTo>
                <a:cubicBezTo>
                  <a:pt x="43573" y="8764"/>
                  <a:pt x="43619" y="8665"/>
                  <a:pt x="43710" y="8665"/>
                </a:cubicBezTo>
                <a:close/>
                <a:moveTo>
                  <a:pt x="43575" y="8195"/>
                </a:moveTo>
                <a:cubicBezTo>
                  <a:pt x="44040" y="8250"/>
                  <a:pt x="44533" y="8250"/>
                  <a:pt x="44999" y="8277"/>
                </a:cubicBezTo>
                <a:cubicBezTo>
                  <a:pt x="44944" y="8359"/>
                  <a:pt x="44971" y="8469"/>
                  <a:pt x="45053" y="8469"/>
                </a:cubicBezTo>
                <a:cubicBezTo>
                  <a:pt x="49078" y="9044"/>
                  <a:pt x="52036" y="11727"/>
                  <a:pt x="54774" y="14520"/>
                </a:cubicBezTo>
                <a:lnTo>
                  <a:pt x="54692" y="14520"/>
                </a:lnTo>
                <a:cubicBezTo>
                  <a:pt x="50995" y="12384"/>
                  <a:pt x="47244" y="10358"/>
                  <a:pt x="43575" y="8195"/>
                </a:cubicBezTo>
                <a:close/>
                <a:moveTo>
                  <a:pt x="38571" y="0"/>
                </a:moveTo>
                <a:cubicBezTo>
                  <a:pt x="38551" y="0"/>
                  <a:pt x="38530" y="3"/>
                  <a:pt x="38509" y="8"/>
                </a:cubicBezTo>
                <a:cubicBezTo>
                  <a:pt x="33882" y="994"/>
                  <a:pt x="29172" y="2116"/>
                  <a:pt x="25613" y="5429"/>
                </a:cubicBezTo>
                <a:cubicBezTo>
                  <a:pt x="25558" y="5457"/>
                  <a:pt x="25558" y="5512"/>
                  <a:pt x="25530" y="5566"/>
                </a:cubicBezTo>
                <a:cubicBezTo>
                  <a:pt x="22917" y="5302"/>
                  <a:pt x="20093" y="5079"/>
                  <a:pt x="17247" y="5079"/>
                </a:cubicBezTo>
                <a:cubicBezTo>
                  <a:pt x="10972" y="5079"/>
                  <a:pt x="4594" y="6160"/>
                  <a:pt x="148" y="10249"/>
                </a:cubicBezTo>
                <a:cubicBezTo>
                  <a:pt x="1" y="10375"/>
                  <a:pt x="128" y="10549"/>
                  <a:pt x="269" y="10549"/>
                </a:cubicBezTo>
                <a:cubicBezTo>
                  <a:pt x="312" y="10549"/>
                  <a:pt x="356" y="10533"/>
                  <a:pt x="394" y="10495"/>
                </a:cubicBezTo>
                <a:cubicBezTo>
                  <a:pt x="4501" y="6935"/>
                  <a:pt x="10525" y="6114"/>
                  <a:pt x="15755" y="5895"/>
                </a:cubicBezTo>
                <a:cubicBezTo>
                  <a:pt x="16506" y="5864"/>
                  <a:pt x="17258" y="5849"/>
                  <a:pt x="18010" y="5849"/>
                </a:cubicBezTo>
                <a:cubicBezTo>
                  <a:pt x="21236" y="5849"/>
                  <a:pt x="24474" y="6115"/>
                  <a:pt x="27693" y="6470"/>
                </a:cubicBezTo>
                <a:cubicBezTo>
                  <a:pt x="29966" y="10714"/>
                  <a:pt x="34648" y="12740"/>
                  <a:pt x="39084" y="13972"/>
                </a:cubicBezTo>
                <a:cubicBezTo>
                  <a:pt x="39105" y="13978"/>
                  <a:pt x="39125" y="13981"/>
                  <a:pt x="39145" y="13981"/>
                </a:cubicBezTo>
                <a:cubicBezTo>
                  <a:pt x="39313" y="13981"/>
                  <a:pt x="39456" y="13791"/>
                  <a:pt x="39358" y="13644"/>
                </a:cubicBezTo>
                <a:cubicBezTo>
                  <a:pt x="37195" y="10824"/>
                  <a:pt x="34539" y="8140"/>
                  <a:pt x="31226" y="6881"/>
                </a:cubicBezTo>
                <a:lnTo>
                  <a:pt x="31226" y="6881"/>
                </a:lnTo>
                <a:cubicBezTo>
                  <a:pt x="31417" y="6908"/>
                  <a:pt x="31636" y="6935"/>
                  <a:pt x="31828" y="6963"/>
                </a:cubicBezTo>
                <a:cubicBezTo>
                  <a:pt x="35470" y="7401"/>
                  <a:pt x="39139" y="7894"/>
                  <a:pt x="42808" y="8140"/>
                </a:cubicBezTo>
                <a:cubicBezTo>
                  <a:pt x="44478" y="13507"/>
                  <a:pt x="50612" y="14547"/>
                  <a:pt x="55431" y="15122"/>
                </a:cubicBezTo>
                <a:cubicBezTo>
                  <a:pt x="55440" y="15124"/>
                  <a:pt x="55448" y="15124"/>
                  <a:pt x="55456" y="15124"/>
                </a:cubicBezTo>
                <a:cubicBezTo>
                  <a:pt x="55658" y="15124"/>
                  <a:pt x="55754" y="14816"/>
                  <a:pt x="55623" y="14684"/>
                </a:cubicBezTo>
                <a:cubicBezTo>
                  <a:pt x="54390" y="13452"/>
                  <a:pt x="53131" y="12193"/>
                  <a:pt x="51762" y="11097"/>
                </a:cubicBezTo>
                <a:cubicBezTo>
                  <a:pt x="53322" y="11015"/>
                  <a:pt x="54911" y="10906"/>
                  <a:pt x="56471" y="10796"/>
                </a:cubicBezTo>
                <a:cubicBezTo>
                  <a:pt x="56636" y="10769"/>
                  <a:pt x="56745" y="10550"/>
                  <a:pt x="56581" y="10440"/>
                </a:cubicBezTo>
                <a:cubicBezTo>
                  <a:pt x="55157" y="9674"/>
                  <a:pt x="53761" y="8852"/>
                  <a:pt x="52337" y="8113"/>
                </a:cubicBezTo>
                <a:cubicBezTo>
                  <a:pt x="54527" y="7812"/>
                  <a:pt x="56608" y="7072"/>
                  <a:pt x="58224" y="5429"/>
                </a:cubicBezTo>
                <a:cubicBezTo>
                  <a:pt x="58705" y="5256"/>
                  <a:pt x="59219" y="5169"/>
                  <a:pt x="59731" y="5169"/>
                </a:cubicBezTo>
                <a:cubicBezTo>
                  <a:pt x="60994" y="5169"/>
                  <a:pt x="62248" y="5699"/>
                  <a:pt x="62988" y="6771"/>
                </a:cubicBezTo>
                <a:cubicBezTo>
                  <a:pt x="63837" y="8003"/>
                  <a:pt x="63508" y="9564"/>
                  <a:pt x="62002" y="10030"/>
                </a:cubicBezTo>
                <a:cubicBezTo>
                  <a:pt x="61783" y="10098"/>
                  <a:pt x="61551" y="10132"/>
                  <a:pt x="61318" y="10132"/>
                </a:cubicBezTo>
                <a:cubicBezTo>
                  <a:pt x="61085" y="10132"/>
                  <a:pt x="60852" y="10098"/>
                  <a:pt x="60633" y="10030"/>
                </a:cubicBezTo>
                <a:cubicBezTo>
                  <a:pt x="59620" y="9701"/>
                  <a:pt x="58771" y="7702"/>
                  <a:pt x="60496" y="7702"/>
                </a:cubicBezTo>
                <a:cubicBezTo>
                  <a:pt x="60798" y="7675"/>
                  <a:pt x="60798" y="7237"/>
                  <a:pt x="60496" y="7209"/>
                </a:cubicBezTo>
                <a:cubicBezTo>
                  <a:pt x="60454" y="7206"/>
                  <a:pt x="60413" y="7205"/>
                  <a:pt x="60373" y="7205"/>
                </a:cubicBezTo>
                <a:cubicBezTo>
                  <a:pt x="58991" y="7205"/>
                  <a:pt x="58551" y="8989"/>
                  <a:pt x="59456" y="9920"/>
                </a:cubicBezTo>
                <a:cubicBezTo>
                  <a:pt x="59937" y="10426"/>
                  <a:pt x="60618" y="10665"/>
                  <a:pt x="61308" y="10665"/>
                </a:cubicBezTo>
                <a:cubicBezTo>
                  <a:pt x="62151" y="10665"/>
                  <a:pt x="63009" y="10308"/>
                  <a:pt x="63536" y="9646"/>
                </a:cubicBezTo>
                <a:cubicBezTo>
                  <a:pt x="64604" y="8304"/>
                  <a:pt x="63755" y="6470"/>
                  <a:pt x="62495" y="5566"/>
                </a:cubicBezTo>
                <a:cubicBezTo>
                  <a:pt x="61742" y="5006"/>
                  <a:pt x="60842" y="4725"/>
                  <a:pt x="59941" y="4725"/>
                </a:cubicBezTo>
                <a:cubicBezTo>
                  <a:pt x="59434" y="4725"/>
                  <a:pt x="58926" y="4814"/>
                  <a:pt x="58443" y="4991"/>
                </a:cubicBezTo>
                <a:cubicBezTo>
                  <a:pt x="58415" y="4909"/>
                  <a:pt x="58333" y="4854"/>
                  <a:pt x="58251" y="4854"/>
                </a:cubicBezTo>
                <a:cubicBezTo>
                  <a:pt x="58799" y="3951"/>
                  <a:pt x="58744" y="2773"/>
                  <a:pt x="58114" y="1897"/>
                </a:cubicBezTo>
                <a:cubicBezTo>
                  <a:pt x="57634" y="1235"/>
                  <a:pt x="56874" y="913"/>
                  <a:pt x="56100" y="913"/>
                </a:cubicBezTo>
                <a:cubicBezTo>
                  <a:pt x="55594" y="913"/>
                  <a:pt x="55081" y="1051"/>
                  <a:pt x="54637" y="1322"/>
                </a:cubicBezTo>
                <a:cubicBezTo>
                  <a:pt x="53542" y="1952"/>
                  <a:pt x="52939" y="3540"/>
                  <a:pt x="53815" y="4635"/>
                </a:cubicBezTo>
                <a:cubicBezTo>
                  <a:pt x="54108" y="4989"/>
                  <a:pt x="54569" y="5174"/>
                  <a:pt x="55017" y="5174"/>
                </a:cubicBezTo>
                <a:cubicBezTo>
                  <a:pt x="55575" y="5174"/>
                  <a:pt x="56113" y="4887"/>
                  <a:pt x="56280" y="4279"/>
                </a:cubicBezTo>
                <a:cubicBezTo>
                  <a:pt x="56334" y="4153"/>
                  <a:pt x="56221" y="4062"/>
                  <a:pt x="56107" y="4062"/>
                </a:cubicBezTo>
                <a:cubicBezTo>
                  <a:pt x="56048" y="4062"/>
                  <a:pt x="55988" y="4087"/>
                  <a:pt x="55951" y="4143"/>
                </a:cubicBezTo>
                <a:cubicBezTo>
                  <a:pt x="55729" y="4506"/>
                  <a:pt x="55373" y="4720"/>
                  <a:pt x="54982" y="4720"/>
                </a:cubicBezTo>
                <a:cubicBezTo>
                  <a:pt x="54843" y="4720"/>
                  <a:pt x="54699" y="4693"/>
                  <a:pt x="54555" y="4635"/>
                </a:cubicBezTo>
                <a:cubicBezTo>
                  <a:pt x="53925" y="4362"/>
                  <a:pt x="53761" y="3567"/>
                  <a:pt x="53897" y="2965"/>
                </a:cubicBezTo>
                <a:cubicBezTo>
                  <a:pt x="54117" y="2062"/>
                  <a:pt x="54993" y="1432"/>
                  <a:pt x="55896" y="1350"/>
                </a:cubicBezTo>
                <a:cubicBezTo>
                  <a:pt x="55973" y="1342"/>
                  <a:pt x="56048" y="1339"/>
                  <a:pt x="56122" y="1339"/>
                </a:cubicBezTo>
                <a:cubicBezTo>
                  <a:pt x="58015" y="1339"/>
                  <a:pt x="58813" y="3651"/>
                  <a:pt x="57758" y="5101"/>
                </a:cubicBezTo>
                <a:cubicBezTo>
                  <a:pt x="57731" y="5128"/>
                  <a:pt x="57731" y="5156"/>
                  <a:pt x="57758" y="5210"/>
                </a:cubicBezTo>
                <a:cubicBezTo>
                  <a:pt x="55390" y="7360"/>
                  <a:pt x="52024" y="7846"/>
                  <a:pt x="48711" y="7846"/>
                </a:cubicBezTo>
                <a:cubicBezTo>
                  <a:pt x="47466" y="7846"/>
                  <a:pt x="46228" y="7777"/>
                  <a:pt x="45053" y="7702"/>
                </a:cubicBezTo>
                <a:cubicBezTo>
                  <a:pt x="47408" y="7045"/>
                  <a:pt x="49407" y="5457"/>
                  <a:pt x="50721" y="3348"/>
                </a:cubicBezTo>
                <a:cubicBezTo>
                  <a:pt x="50803" y="3212"/>
                  <a:pt x="50694" y="2992"/>
                  <a:pt x="50530" y="2992"/>
                </a:cubicBezTo>
                <a:cubicBezTo>
                  <a:pt x="46970" y="3157"/>
                  <a:pt x="43794" y="4718"/>
                  <a:pt x="41521" y="7428"/>
                </a:cubicBezTo>
                <a:cubicBezTo>
                  <a:pt x="37688" y="7100"/>
                  <a:pt x="33882" y="6552"/>
                  <a:pt x="30048" y="6087"/>
                </a:cubicBezTo>
                <a:cubicBezTo>
                  <a:pt x="33060" y="5703"/>
                  <a:pt x="36072" y="5293"/>
                  <a:pt x="39084" y="4854"/>
                </a:cubicBezTo>
                <a:lnTo>
                  <a:pt x="39084" y="4854"/>
                </a:lnTo>
                <a:cubicBezTo>
                  <a:pt x="37715" y="5594"/>
                  <a:pt x="36264" y="6059"/>
                  <a:pt x="34676" y="6251"/>
                </a:cubicBezTo>
                <a:cubicBezTo>
                  <a:pt x="34519" y="6277"/>
                  <a:pt x="34512" y="6527"/>
                  <a:pt x="34653" y="6527"/>
                </a:cubicBezTo>
                <a:cubicBezTo>
                  <a:pt x="34661" y="6527"/>
                  <a:pt x="34668" y="6526"/>
                  <a:pt x="34676" y="6525"/>
                </a:cubicBezTo>
                <a:cubicBezTo>
                  <a:pt x="36647" y="6415"/>
                  <a:pt x="38482" y="5758"/>
                  <a:pt x="40125" y="4718"/>
                </a:cubicBezTo>
                <a:cubicBezTo>
                  <a:pt x="40262" y="4690"/>
                  <a:pt x="40426" y="4663"/>
                  <a:pt x="40563" y="4635"/>
                </a:cubicBezTo>
                <a:cubicBezTo>
                  <a:pt x="40672" y="4635"/>
                  <a:pt x="40645" y="4416"/>
                  <a:pt x="40535" y="4416"/>
                </a:cubicBezTo>
                <a:cubicBezTo>
                  <a:pt x="40672" y="4334"/>
                  <a:pt x="40809" y="4225"/>
                  <a:pt x="40946" y="4143"/>
                </a:cubicBezTo>
                <a:cubicBezTo>
                  <a:pt x="41110" y="4006"/>
                  <a:pt x="41056" y="3787"/>
                  <a:pt x="40837" y="3759"/>
                </a:cubicBezTo>
                <a:cubicBezTo>
                  <a:pt x="39851" y="3647"/>
                  <a:pt x="38831" y="3569"/>
                  <a:pt x="37810" y="3569"/>
                </a:cubicBezTo>
                <a:cubicBezTo>
                  <a:pt x="36592" y="3569"/>
                  <a:pt x="35373" y="3680"/>
                  <a:pt x="34210" y="3978"/>
                </a:cubicBezTo>
                <a:cubicBezTo>
                  <a:pt x="34054" y="4030"/>
                  <a:pt x="34071" y="4281"/>
                  <a:pt x="34239" y="4281"/>
                </a:cubicBezTo>
                <a:cubicBezTo>
                  <a:pt x="34247" y="4281"/>
                  <a:pt x="34256" y="4281"/>
                  <a:pt x="34265" y="4279"/>
                </a:cubicBezTo>
                <a:cubicBezTo>
                  <a:pt x="35753" y="4179"/>
                  <a:pt x="37196" y="4064"/>
                  <a:pt x="38660" y="4064"/>
                </a:cubicBezTo>
                <a:cubicBezTo>
                  <a:pt x="39190" y="4064"/>
                  <a:pt x="39723" y="4079"/>
                  <a:pt x="40262" y="4115"/>
                </a:cubicBezTo>
                <a:cubicBezTo>
                  <a:pt x="40070" y="4252"/>
                  <a:pt x="39878" y="4389"/>
                  <a:pt x="39659" y="4526"/>
                </a:cubicBezTo>
                <a:cubicBezTo>
                  <a:pt x="36319" y="4882"/>
                  <a:pt x="32978" y="5293"/>
                  <a:pt x="29665" y="5758"/>
                </a:cubicBezTo>
                <a:cubicBezTo>
                  <a:pt x="29528" y="5785"/>
                  <a:pt x="29501" y="5922"/>
                  <a:pt x="29528" y="6004"/>
                </a:cubicBezTo>
                <a:cubicBezTo>
                  <a:pt x="29172" y="5977"/>
                  <a:pt x="28816" y="5922"/>
                  <a:pt x="28460" y="5895"/>
                </a:cubicBezTo>
                <a:cubicBezTo>
                  <a:pt x="32376" y="5238"/>
                  <a:pt x="35963" y="3294"/>
                  <a:pt x="38728" y="364"/>
                </a:cubicBezTo>
                <a:cubicBezTo>
                  <a:pt x="38877" y="215"/>
                  <a:pt x="38757" y="0"/>
                  <a:pt x="38571" y="0"/>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4"/>
        <p:cNvGrpSpPr/>
        <p:nvPr/>
      </p:nvGrpSpPr>
      <p:grpSpPr>
        <a:xfrm>
          <a:off x="0" y="0"/>
          <a:ext cx="0" cy="0"/>
          <a:chOff x="0" y="0"/>
          <a:chExt cx="0" cy="0"/>
        </a:xfrm>
      </p:grpSpPr>
      <p:pic>
        <p:nvPicPr>
          <p:cNvPr id="35" name="Google Shape;35;p4"/>
          <p:cNvPicPr preferRelativeResize="0"/>
          <p:nvPr/>
        </p:nvPicPr>
        <p:blipFill>
          <a:blip r:embed="rId2">
            <a:alphaModFix amt="95000"/>
          </a:blip>
          <a:stretch>
            <a:fillRect/>
          </a:stretch>
        </p:blipFill>
        <p:spPr>
          <a:xfrm>
            <a:off x="0" y="0"/>
            <a:ext cx="9144000" cy="5143500"/>
          </a:xfrm>
          <a:prstGeom prst="rect">
            <a:avLst/>
          </a:prstGeom>
          <a:noFill/>
          <a:ln>
            <a:noFill/>
          </a:ln>
        </p:spPr>
      </p:pic>
      <p:sp>
        <p:nvSpPr>
          <p:cNvPr id="36" name="Google Shape;36;p4"/>
          <p:cNvSpPr txBox="1">
            <a:spLocks noGrp="1"/>
          </p:cNvSpPr>
          <p:nvPr>
            <p:ph type="title"/>
          </p:nvPr>
        </p:nvSpPr>
        <p:spPr>
          <a:xfrm>
            <a:off x="4886650" y="1411175"/>
            <a:ext cx="3449700" cy="572700"/>
          </a:xfrm>
          <a:prstGeom prst="rect">
            <a:avLst/>
          </a:prstGeom>
        </p:spPr>
        <p:txBody>
          <a:bodyPr spcFirstLastPara="1" wrap="square" lIns="91425" tIns="91425" rIns="91425" bIns="91425" anchor="ctr" anchorCtr="0">
            <a:noAutofit/>
          </a:bodyPr>
          <a:lstStyle>
            <a:lvl1pPr lvl="0">
              <a:spcBef>
                <a:spcPts val="0"/>
              </a:spcBef>
              <a:spcAft>
                <a:spcPts val="0"/>
              </a:spcAft>
              <a:buSzPts val="4400"/>
              <a:buNone/>
              <a:defRPr/>
            </a:lvl1pPr>
            <a:lvl2pPr lvl="1">
              <a:spcBef>
                <a:spcPts val="0"/>
              </a:spcBef>
              <a:spcAft>
                <a:spcPts val="0"/>
              </a:spcAft>
              <a:buSzPts val="4300"/>
              <a:buNone/>
              <a:defRPr/>
            </a:lvl2pPr>
            <a:lvl3pPr lvl="2">
              <a:spcBef>
                <a:spcPts val="0"/>
              </a:spcBef>
              <a:spcAft>
                <a:spcPts val="0"/>
              </a:spcAft>
              <a:buSzPts val="4300"/>
              <a:buNone/>
              <a:defRPr/>
            </a:lvl3pPr>
            <a:lvl4pPr lvl="3">
              <a:spcBef>
                <a:spcPts val="0"/>
              </a:spcBef>
              <a:spcAft>
                <a:spcPts val="0"/>
              </a:spcAft>
              <a:buSzPts val="4300"/>
              <a:buNone/>
              <a:defRPr/>
            </a:lvl4pPr>
            <a:lvl5pPr lvl="4">
              <a:spcBef>
                <a:spcPts val="0"/>
              </a:spcBef>
              <a:spcAft>
                <a:spcPts val="0"/>
              </a:spcAft>
              <a:buSzPts val="4300"/>
              <a:buNone/>
              <a:defRPr/>
            </a:lvl5pPr>
            <a:lvl6pPr lvl="5">
              <a:spcBef>
                <a:spcPts val="0"/>
              </a:spcBef>
              <a:spcAft>
                <a:spcPts val="0"/>
              </a:spcAft>
              <a:buSzPts val="4300"/>
              <a:buNone/>
              <a:defRPr/>
            </a:lvl6pPr>
            <a:lvl7pPr lvl="6">
              <a:spcBef>
                <a:spcPts val="0"/>
              </a:spcBef>
              <a:spcAft>
                <a:spcPts val="0"/>
              </a:spcAft>
              <a:buSzPts val="4300"/>
              <a:buNone/>
              <a:defRPr/>
            </a:lvl7pPr>
            <a:lvl8pPr lvl="7">
              <a:spcBef>
                <a:spcPts val="0"/>
              </a:spcBef>
              <a:spcAft>
                <a:spcPts val="0"/>
              </a:spcAft>
              <a:buSzPts val="4300"/>
              <a:buNone/>
              <a:defRPr/>
            </a:lvl8pPr>
            <a:lvl9pPr lvl="8">
              <a:spcBef>
                <a:spcPts val="0"/>
              </a:spcBef>
              <a:spcAft>
                <a:spcPts val="0"/>
              </a:spcAft>
              <a:buSzPts val="4300"/>
              <a:buNone/>
              <a:defRPr/>
            </a:lvl9pPr>
          </a:lstStyle>
          <a:p>
            <a:endParaRPr/>
          </a:p>
        </p:txBody>
      </p:sp>
      <p:sp>
        <p:nvSpPr>
          <p:cNvPr id="37" name="Google Shape;37;p4"/>
          <p:cNvSpPr txBox="1">
            <a:spLocks noGrp="1"/>
          </p:cNvSpPr>
          <p:nvPr>
            <p:ph type="body" idx="1"/>
          </p:nvPr>
        </p:nvSpPr>
        <p:spPr>
          <a:xfrm>
            <a:off x="4886700" y="2096850"/>
            <a:ext cx="3449700" cy="16806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38" name="Google Shape;38;p4"/>
          <p:cNvSpPr/>
          <p:nvPr/>
        </p:nvSpPr>
        <p:spPr>
          <a:xfrm rot="6558958">
            <a:off x="139277" y="3557527"/>
            <a:ext cx="1006944" cy="1723433"/>
          </a:xfrm>
          <a:custGeom>
            <a:avLst/>
            <a:gdLst/>
            <a:ahLst/>
            <a:cxnLst/>
            <a:rect l="l" t="t" r="r" b="b"/>
            <a:pathLst>
              <a:path w="27391" h="46881" extrusionOk="0">
                <a:moveTo>
                  <a:pt x="15795" y="2529"/>
                </a:moveTo>
                <a:lnTo>
                  <a:pt x="15795" y="2529"/>
                </a:lnTo>
                <a:cubicBezTo>
                  <a:pt x="15439" y="8388"/>
                  <a:pt x="12729" y="13591"/>
                  <a:pt x="10565" y="18958"/>
                </a:cubicBezTo>
                <a:cubicBezTo>
                  <a:pt x="11715" y="13536"/>
                  <a:pt x="13386" y="8279"/>
                  <a:pt x="15576" y="3159"/>
                </a:cubicBezTo>
                <a:cubicBezTo>
                  <a:pt x="15631" y="3049"/>
                  <a:pt x="15549" y="2940"/>
                  <a:pt x="15467" y="2912"/>
                </a:cubicBezTo>
                <a:cubicBezTo>
                  <a:pt x="15576" y="2775"/>
                  <a:pt x="15686" y="2638"/>
                  <a:pt x="15795" y="2529"/>
                </a:cubicBezTo>
                <a:close/>
                <a:moveTo>
                  <a:pt x="10538" y="3159"/>
                </a:moveTo>
                <a:lnTo>
                  <a:pt x="10538" y="3159"/>
                </a:lnTo>
                <a:cubicBezTo>
                  <a:pt x="9826" y="6280"/>
                  <a:pt x="9333" y="9484"/>
                  <a:pt x="8950" y="12660"/>
                </a:cubicBezTo>
                <a:cubicBezTo>
                  <a:pt x="8704" y="14659"/>
                  <a:pt x="8484" y="16685"/>
                  <a:pt x="8430" y="18684"/>
                </a:cubicBezTo>
                <a:cubicBezTo>
                  <a:pt x="8430" y="18793"/>
                  <a:pt x="8402" y="18903"/>
                  <a:pt x="8402" y="19012"/>
                </a:cubicBezTo>
                <a:cubicBezTo>
                  <a:pt x="7800" y="17287"/>
                  <a:pt x="7882" y="14659"/>
                  <a:pt x="7937" y="13536"/>
                </a:cubicBezTo>
                <a:cubicBezTo>
                  <a:pt x="8019" y="11537"/>
                  <a:pt x="8430" y="9621"/>
                  <a:pt x="9005" y="7704"/>
                </a:cubicBezTo>
                <a:cubicBezTo>
                  <a:pt x="9415" y="6362"/>
                  <a:pt x="9854" y="4582"/>
                  <a:pt x="10538" y="3159"/>
                </a:cubicBezTo>
                <a:close/>
                <a:moveTo>
                  <a:pt x="15166" y="3296"/>
                </a:moveTo>
                <a:lnTo>
                  <a:pt x="15166" y="3296"/>
                </a:lnTo>
                <a:cubicBezTo>
                  <a:pt x="12783" y="8744"/>
                  <a:pt x="11031" y="14440"/>
                  <a:pt x="9854" y="20245"/>
                </a:cubicBezTo>
                <a:cubicBezTo>
                  <a:pt x="9634" y="14084"/>
                  <a:pt x="11414" y="8142"/>
                  <a:pt x="15166" y="3296"/>
                </a:cubicBezTo>
                <a:close/>
                <a:moveTo>
                  <a:pt x="11746" y="1241"/>
                </a:moveTo>
                <a:cubicBezTo>
                  <a:pt x="11780" y="1241"/>
                  <a:pt x="11739" y="1507"/>
                  <a:pt x="11825" y="2063"/>
                </a:cubicBezTo>
                <a:cubicBezTo>
                  <a:pt x="12099" y="3487"/>
                  <a:pt x="12181" y="4938"/>
                  <a:pt x="12263" y="6390"/>
                </a:cubicBezTo>
                <a:cubicBezTo>
                  <a:pt x="12263" y="6472"/>
                  <a:pt x="12318" y="6554"/>
                  <a:pt x="12400" y="6581"/>
                </a:cubicBezTo>
                <a:cubicBezTo>
                  <a:pt x="10127" y="10825"/>
                  <a:pt x="9087" y="15645"/>
                  <a:pt x="9525" y="20518"/>
                </a:cubicBezTo>
                <a:cubicBezTo>
                  <a:pt x="9224" y="20382"/>
                  <a:pt x="8977" y="20108"/>
                  <a:pt x="8758" y="19779"/>
                </a:cubicBezTo>
                <a:cubicBezTo>
                  <a:pt x="8484" y="18547"/>
                  <a:pt x="8950" y="16466"/>
                  <a:pt x="9005" y="15672"/>
                </a:cubicBezTo>
                <a:cubicBezTo>
                  <a:pt x="9169" y="13837"/>
                  <a:pt x="9388" y="11975"/>
                  <a:pt x="9662" y="10141"/>
                </a:cubicBezTo>
                <a:cubicBezTo>
                  <a:pt x="10018" y="7485"/>
                  <a:pt x="10538" y="4856"/>
                  <a:pt x="11086" y="2228"/>
                </a:cubicBezTo>
                <a:cubicBezTo>
                  <a:pt x="11140" y="2118"/>
                  <a:pt x="11223" y="2009"/>
                  <a:pt x="11305" y="1899"/>
                </a:cubicBezTo>
                <a:cubicBezTo>
                  <a:pt x="11620" y="1466"/>
                  <a:pt x="11714" y="1241"/>
                  <a:pt x="11746" y="1241"/>
                </a:cubicBezTo>
                <a:close/>
                <a:moveTo>
                  <a:pt x="23175" y="11262"/>
                </a:moveTo>
                <a:cubicBezTo>
                  <a:pt x="23189" y="11262"/>
                  <a:pt x="23202" y="11263"/>
                  <a:pt x="23216" y="11264"/>
                </a:cubicBezTo>
                <a:cubicBezTo>
                  <a:pt x="24284" y="11373"/>
                  <a:pt x="21573" y="17479"/>
                  <a:pt x="21518" y="17589"/>
                </a:cubicBezTo>
                <a:cubicBezTo>
                  <a:pt x="20614" y="19341"/>
                  <a:pt x="19601" y="21066"/>
                  <a:pt x="18616" y="22736"/>
                </a:cubicBezTo>
                <a:cubicBezTo>
                  <a:pt x="18355" y="23153"/>
                  <a:pt x="16611" y="26019"/>
                  <a:pt x="16109" y="26019"/>
                </a:cubicBezTo>
                <a:cubicBezTo>
                  <a:pt x="16083" y="26019"/>
                  <a:pt x="16061" y="26011"/>
                  <a:pt x="16042" y="25995"/>
                </a:cubicBezTo>
                <a:cubicBezTo>
                  <a:pt x="15753" y="25758"/>
                  <a:pt x="16949" y="23408"/>
                  <a:pt x="16976" y="23408"/>
                </a:cubicBezTo>
                <a:lnTo>
                  <a:pt x="16976" y="23408"/>
                </a:lnTo>
                <a:cubicBezTo>
                  <a:pt x="16977" y="23408"/>
                  <a:pt x="16976" y="23412"/>
                  <a:pt x="16973" y="23421"/>
                </a:cubicBezTo>
                <a:cubicBezTo>
                  <a:pt x="18643" y="19533"/>
                  <a:pt x="20587" y="15754"/>
                  <a:pt x="22695" y="12085"/>
                </a:cubicBezTo>
                <a:cubicBezTo>
                  <a:pt x="22754" y="11969"/>
                  <a:pt x="22647" y="11853"/>
                  <a:pt x="22541" y="11853"/>
                </a:cubicBezTo>
                <a:cubicBezTo>
                  <a:pt x="22498" y="11853"/>
                  <a:pt x="22454" y="11873"/>
                  <a:pt x="22422" y="11921"/>
                </a:cubicBezTo>
                <a:cubicBezTo>
                  <a:pt x="19820" y="16329"/>
                  <a:pt x="17575" y="20929"/>
                  <a:pt x="15631" y="25666"/>
                </a:cubicBezTo>
                <a:cubicBezTo>
                  <a:pt x="15631" y="25639"/>
                  <a:pt x="15604" y="25639"/>
                  <a:pt x="15604" y="25639"/>
                </a:cubicBezTo>
                <a:cubicBezTo>
                  <a:pt x="14098" y="25036"/>
                  <a:pt x="18753" y="16274"/>
                  <a:pt x="19355" y="15398"/>
                </a:cubicBezTo>
                <a:cubicBezTo>
                  <a:pt x="19869" y="14586"/>
                  <a:pt x="22040" y="11262"/>
                  <a:pt x="23175" y="11262"/>
                </a:cubicBezTo>
                <a:close/>
                <a:moveTo>
                  <a:pt x="11789" y="0"/>
                </a:moveTo>
                <a:cubicBezTo>
                  <a:pt x="11700" y="0"/>
                  <a:pt x="11614" y="37"/>
                  <a:pt x="11579" y="119"/>
                </a:cubicBezTo>
                <a:cubicBezTo>
                  <a:pt x="11496" y="311"/>
                  <a:pt x="11387" y="503"/>
                  <a:pt x="11305" y="694"/>
                </a:cubicBezTo>
                <a:cubicBezTo>
                  <a:pt x="11285" y="684"/>
                  <a:pt x="11261" y="678"/>
                  <a:pt x="11238" y="678"/>
                </a:cubicBezTo>
                <a:cubicBezTo>
                  <a:pt x="11197" y="678"/>
                  <a:pt x="11158" y="697"/>
                  <a:pt x="11140" y="749"/>
                </a:cubicBezTo>
                <a:cubicBezTo>
                  <a:pt x="11086" y="968"/>
                  <a:pt x="11031" y="1160"/>
                  <a:pt x="10976" y="1351"/>
                </a:cubicBezTo>
                <a:cubicBezTo>
                  <a:pt x="9361" y="4856"/>
                  <a:pt x="7909" y="8498"/>
                  <a:pt x="7554" y="12359"/>
                </a:cubicBezTo>
                <a:cubicBezTo>
                  <a:pt x="7417" y="13837"/>
                  <a:pt x="7170" y="18054"/>
                  <a:pt x="8402" y="19916"/>
                </a:cubicBezTo>
                <a:cubicBezTo>
                  <a:pt x="8457" y="20299"/>
                  <a:pt x="8621" y="20628"/>
                  <a:pt x="9059" y="20847"/>
                </a:cubicBezTo>
                <a:cubicBezTo>
                  <a:pt x="9083" y="20865"/>
                  <a:pt x="9106" y="20872"/>
                  <a:pt x="9128" y="20872"/>
                </a:cubicBezTo>
                <a:cubicBezTo>
                  <a:pt x="9211" y="20872"/>
                  <a:pt x="9279" y="20769"/>
                  <a:pt x="9279" y="20683"/>
                </a:cubicBezTo>
                <a:cubicBezTo>
                  <a:pt x="9361" y="20738"/>
                  <a:pt x="9470" y="20765"/>
                  <a:pt x="9580" y="20792"/>
                </a:cubicBezTo>
                <a:cubicBezTo>
                  <a:pt x="9634" y="20820"/>
                  <a:pt x="9689" y="20847"/>
                  <a:pt x="9717" y="20847"/>
                </a:cubicBezTo>
                <a:cubicBezTo>
                  <a:pt x="9689" y="21093"/>
                  <a:pt x="9634" y="21367"/>
                  <a:pt x="9580" y="21614"/>
                </a:cubicBezTo>
                <a:cubicBezTo>
                  <a:pt x="9552" y="21696"/>
                  <a:pt x="9580" y="21778"/>
                  <a:pt x="9607" y="21805"/>
                </a:cubicBezTo>
                <a:cubicBezTo>
                  <a:pt x="8704" y="25885"/>
                  <a:pt x="7964" y="30047"/>
                  <a:pt x="6759" y="34045"/>
                </a:cubicBezTo>
                <a:cubicBezTo>
                  <a:pt x="5363" y="38535"/>
                  <a:pt x="2488" y="42451"/>
                  <a:pt x="133" y="46476"/>
                </a:cubicBezTo>
                <a:cubicBezTo>
                  <a:pt x="0" y="46685"/>
                  <a:pt x="183" y="46881"/>
                  <a:pt x="372" y="46881"/>
                </a:cubicBezTo>
                <a:cubicBezTo>
                  <a:pt x="455" y="46881"/>
                  <a:pt x="540" y="46842"/>
                  <a:pt x="599" y="46750"/>
                </a:cubicBezTo>
                <a:cubicBezTo>
                  <a:pt x="2324" y="43957"/>
                  <a:pt x="4295" y="41109"/>
                  <a:pt x="5746" y="38097"/>
                </a:cubicBezTo>
                <a:cubicBezTo>
                  <a:pt x="9771" y="35031"/>
                  <a:pt x="13030" y="31060"/>
                  <a:pt x="15439" y="26597"/>
                </a:cubicBezTo>
                <a:lnTo>
                  <a:pt x="15467" y="26597"/>
                </a:lnTo>
                <a:cubicBezTo>
                  <a:pt x="15419" y="26693"/>
                  <a:pt x="15476" y="26853"/>
                  <a:pt x="15603" y="26853"/>
                </a:cubicBezTo>
                <a:cubicBezTo>
                  <a:pt x="15620" y="26853"/>
                  <a:pt x="15639" y="26850"/>
                  <a:pt x="15658" y="26844"/>
                </a:cubicBezTo>
                <a:cubicBezTo>
                  <a:pt x="20697" y="25502"/>
                  <a:pt x="24147" y="21395"/>
                  <a:pt x="27268" y="17479"/>
                </a:cubicBezTo>
                <a:cubicBezTo>
                  <a:pt x="27390" y="17333"/>
                  <a:pt x="27316" y="17055"/>
                  <a:pt x="27105" y="17055"/>
                </a:cubicBezTo>
                <a:cubicBezTo>
                  <a:pt x="27079" y="17055"/>
                  <a:pt x="27051" y="17060"/>
                  <a:pt x="27022" y="17068"/>
                </a:cubicBezTo>
                <a:cubicBezTo>
                  <a:pt x="24995" y="17726"/>
                  <a:pt x="22914" y="18465"/>
                  <a:pt x="21080" y="19560"/>
                </a:cubicBezTo>
                <a:cubicBezTo>
                  <a:pt x="20935" y="19633"/>
                  <a:pt x="21003" y="19875"/>
                  <a:pt x="21153" y="19875"/>
                </a:cubicBezTo>
                <a:cubicBezTo>
                  <a:pt x="21173" y="19875"/>
                  <a:pt x="21194" y="19871"/>
                  <a:pt x="21217" y="19861"/>
                </a:cubicBezTo>
                <a:cubicBezTo>
                  <a:pt x="22942" y="19232"/>
                  <a:pt x="24612" y="18465"/>
                  <a:pt x="26337" y="17835"/>
                </a:cubicBezTo>
                <a:lnTo>
                  <a:pt x="26337" y="17835"/>
                </a:lnTo>
                <a:cubicBezTo>
                  <a:pt x="23544" y="21367"/>
                  <a:pt x="20505" y="24817"/>
                  <a:pt x="16151" y="26323"/>
                </a:cubicBezTo>
                <a:cubicBezTo>
                  <a:pt x="17329" y="25639"/>
                  <a:pt x="18232" y="24489"/>
                  <a:pt x="18999" y="23229"/>
                </a:cubicBezTo>
                <a:cubicBezTo>
                  <a:pt x="21135" y="21860"/>
                  <a:pt x="23216" y="20464"/>
                  <a:pt x="25297" y="19067"/>
                </a:cubicBezTo>
                <a:cubicBezTo>
                  <a:pt x="25389" y="18998"/>
                  <a:pt x="25325" y="18830"/>
                  <a:pt x="25220" y="18830"/>
                </a:cubicBezTo>
                <a:cubicBezTo>
                  <a:pt x="25201" y="18830"/>
                  <a:pt x="25181" y="18836"/>
                  <a:pt x="25160" y="18848"/>
                </a:cubicBezTo>
                <a:cubicBezTo>
                  <a:pt x="23243" y="20080"/>
                  <a:pt x="21299" y="21313"/>
                  <a:pt x="19382" y="22572"/>
                </a:cubicBezTo>
                <a:cubicBezTo>
                  <a:pt x="19930" y="21586"/>
                  <a:pt x="20423" y="20546"/>
                  <a:pt x="20943" y="19670"/>
                </a:cubicBezTo>
                <a:cubicBezTo>
                  <a:pt x="22504" y="16849"/>
                  <a:pt x="23928" y="14002"/>
                  <a:pt x="23900" y="10716"/>
                </a:cubicBezTo>
                <a:cubicBezTo>
                  <a:pt x="23900" y="10571"/>
                  <a:pt x="23776" y="10458"/>
                  <a:pt x="23644" y="10458"/>
                </a:cubicBezTo>
                <a:cubicBezTo>
                  <a:pt x="23601" y="10458"/>
                  <a:pt x="23557" y="10470"/>
                  <a:pt x="23517" y="10497"/>
                </a:cubicBezTo>
                <a:cubicBezTo>
                  <a:pt x="20286" y="12605"/>
                  <a:pt x="18287" y="15781"/>
                  <a:pt x="16781" y="19286"/>
                </a:cubicBezTo>
                <a:cubicBezTo>
                  <a:pt x="16343" y="20354"/>
                  <a:pt x="13714" y="25146"/>
                  <a:pt x="15439" y="25858"/>
                </a:cubicBezTo>
                <a:cubicBezTo>
                  <a:pt x="15357" y="25858"/>
                  <a:pt x="15275" y="25885"/>
                  <a:pt x="15220" y="25995"/>
                </a:cubicBezTo>
                <a:cubicBezTo>
                  <a:pt x="12866" y="30431"/>
                  <a:pt x="9771" y="34182"/>
                  <a:pt x="6020" y="37468"/>
                </a:cubicBezTo>
                <a:cubicBezTo>
                  <a:pt x="6403" y="36646"/>
                  <a:pt x="6732" y="35825"/>
                  <a:pt x="7006" y="34976"/>
                </a:cubicBezTo>
                <a:cubicBezTo>
                  <a:pt x="8375" y="30786"/>
                  <a:pt x="9087" y="26269"/>
                  <a:pt x="9881" y="21915"/>
                </a:cubicBezTo>
                <a:cubicBezTo>
                  <a:pt x="9936" y="21888"/>
                  <a:pt x="10018" y="21833"/>
                  <a:pt x="10045" y="21751"/>
                </a:cubicBezTo>
                <a:cubicBezTo>
                  <a:pt x="12564" y="15234"/>
                  <a:pt x="16261" y="8881"/>
                  <a:pt x="16398" y="1707"/>
                </a:cubicBezTo>
                <a:cubicBezTo>
                  <a:pt x="16398" y="1556"/>
                  <a:pt x="16241" y="1431"/>
                  <a:pt x="16090" y="1431"/>
                </a:cubicBezTo>
                <a:cubicBezTo>
                  <a:pt x="16022" y="1431"/>
                  <a:pt x="15956" y="1456"/>
                  <a:pt x="15905" y="1516"/>
                </a:cubicBezTo>
                <a:cubicBezTo>
                  <a:pt x="14700" y="2885"/>
                  <a:pt x="13632" y="4391"/>
                  <a:pt x="12756" y="5952"/>
                </a:cubicBezTo>
                <a:cubicBezTo>
                  <a:pt x="12619" y="4007"/>
                  <a:pt x="12400" y="2091"/>
                  <a:pt x="12044" y="174"/>
                </a:cubicBezTo>
                <a:cubicBezTo>
                  <a:pt x="12028" y="65"/>
                  <a:pt x="11906" y="0"/>
                  <a:pt x="11789"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rot="6619377">
            <a:off x="112120" y="3258657"/>
            <a:ext cx="408951" cy="846621"/>
          </a:xfrm>
          <a:custGeom>
            <a:avLst/>
            <a:gdLst/>
            <a:ahLst/>
            <a:cxnLst/>
            <a:rect l="l" t="t" r="r" b="b"/>
            <a:pathLst>
              <a:path w="7832" h="16214" extrusionOk="0">
                <a:moveTo>
                  <a:pt x="3888" y="1778"/>
                </a:moveTo>
                <a:lnTo>
                  <a:pt x="3888" y="1778"/>
                </a:lnTo>
                <a:cubicBezTo>
                  <a:pt x="3669" y="6186"/>
                  <a:pt x="2738" y="10512"/>
                  <a:pt x="2930" y="14894"/>
                </a:cubicBezTo>
                <a:cubicBezTo>
                  <a:pt x="1150" y="10595"/>
                  <a:pt x="1369" y="5693"/>
                  <a:pt x="3888" y="1778"/>
                </a:cubicBezTo>
                <a:close/>
                <a:moveTo>
                  <a:pt x="4518" y="902"/>
                </a:moveTo>
                <a:cubicBezTo>
                  <a:pt x="5394" y="3174"/>
                  <a:pt x="6626" y="5420"/>
                  <a:pt x="6873" y="7884"/>
                </a:cubicBezTo>
                <a:cubicBezTo>
                  <a:pt x="7174" y="10923"/>
                  <a:pt x="5394" y="13196"/>
                  <a:pt x="3477" y="15277"/>
                </a:cubicBezTo>
                <a:cubicBezTo>
                  <a:pt x="3176" y="10595"/>
                  <a:pt x="4272" y="5967"/>
                  <a:pt x="4381" y="1285"/>
                </a:cubicBezTo>
                <a:cubicBezTo>
                  <a:pt x="4381" y="1230"/>
                  <a:pt x="4354" y="1175"/>
                  <a:pt x="4326" y="1148"/>
                </a:cubicBezTo>
                <a:cubicBezTo>
                  <a:pt x="4381" y="1066"/>
                  <a:pt x="4436" y="984"/>
                  <a:pt x="4518" y="902"/>
                </a:cubicBezTo>
                <a:close/>
                <a:moveTo>
                  <a:pt x="4582" y="0"/>
                </a:moveTo>
                <a:cubicBezTo>
                  <a:pt x="4518" y="0"/>
                  <a:pt x="4455" y="24"/>
                  <a:pt x="4408" y="80"/>
                </a:cubicBezTo>
                <a:cubicBezTo>
                  <a:pt x="767" y="4406"/>
                  <a:pt x="0" y="10814"/>
                  <a:pt x="2957" y="15660"/>
                </a:cubicBezTo>
                <a:cubicBezTo>
                  <a:pt x="2957" y="15742"/>
                  <a:pt x="2957" y="15824"/>
                  <a:pt x="2985" y="15907"/>
                </a:cubicBezTo>
                <a:cubicBezTo>
                  <a:pt x="2985" y="16057"/>
                  <a:pt x="3122" y="16184"/>
                  <a:pt x="3271" y="16184"/>
                </a:cubicBezTo>
                <a:cubicBezTo>
                  <a:pt x="3285" y="16184"/>
                  <a:pt x="3299" y="16183"/>
                  <a:pt x="3313" y="16180"/>
                </a:cubicBezTo>
                <a:cubicBezTo>
                  <a:pt x="3329" y="16204"/>
                  <a:pt x="3351" y="16214"/>
                  <a:pt x="3373" y="16214"/>
                </a:cubicBezTo>
                <a:cubicBezTo>
                  <a:pt x="3430" y="16214"/>
                  <a:pt x="3489" y="16149"/>
                  <a:pt x="3450" y="16071"/>
                </a:cubicBezTo>
                <a:cubicBezTo>
                  <a:pt x="5257" y="14209"/>
                  <a:pt x="7147" y="12155"/>
                  <a:pt x="7448" y="9472"/>
                </a:cubicBezTo>
                <a:cubicBezTo>
                  <a:pt x="7831" y="6186"/>
                  <a:pt x="5914" y="3202"/>
                  <a:pt x="4874" y="217"/>
                </a:cubicBezTo>
                <a:cubicBezTo>
                  <a:pt x="4838" y="91"/>
                  <a:pt x="4706" y="0"/>
                  <a:pt x="4582"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rot="9391908">
            <a:off x="5811836" y="-212765"/>
            <a:ext cx="3198345" cy="866398"/>
          </a:xfrm>
          <a:custGeom>
            <a:avLst/>
            <a:gdLst/>
            <a:ahLst/>
            <a:cxnLst/>
            <a:rect l="l" t="t" r="r" b="b"/>
            <a:pathLst>
              <a:path w="97752" h="26480" extrusionOk="0">
                <a:moveTo>
                  <a:pt x="95429" y="4178"/>
                </a:moveTo>
                <a:cubicBezTo>
                  <a:pt x="96063" y="4178"/>
                  <a:pt x="96897" y="4231"/>
                  <a:pt x="97149" y="4463"/>
                </a:cubicBezTo>
                <a:cubicBezTo>
                  <a:pt x="96218" y="4600"/>
                  <a:pt x="95315" y="4764"/>
                  <a:pt x="94384" y="4928"/>
                </a:cubicBezTo>
                <a:cubicBezTo>
                  <a:pt x="94576" y="4682"/>
                  <a:pt x="94767" y="4435"/>
                  <a:pt x="94931" y="4189"/>
                </a:cubicBezTo>
                <a:cubicBezTo>
                  <a:pt x="95065" y="4183"/>
                  <a:pt x="95238" y="4178"/>
                  <a:pt x="95429" y="4178"/>
                </a:cubicBezTo>
                <a:close/>
                <a:moveTo>
                  <a:pt x="91071" y="1807"/>
                </a:moveTo>
                <a:lnTo>
                  <a:pt x="91071" y="1807"/>
                </a:lnTo>
                <a:cubicBezTo>
                  <a:pt x="91646" y="2300"/>
                  <a:pt x="92221" y="2765"/>
                  <a:pt x="92796" y="3203"/>
                </a:cubicBezTo>
                <a:cubicBezTo>
                  <a:pt x="92631" y="3395"/>
                  <a:pt x="92495" y="3587"/>
                  <a:pt x="92385" y="3778"/>
                </a:cubicBezTo>
                <a:cubicBezTo>
                  <a:pt x="92111" y="3231"/>
                  <a:pt x="91837" y="2656"/>
                  <a:pt x="91481" y="2190"/>
                </a:cubicBezTo>
                <a:cubicBezTo>
                  <a:pt x="91460" y="2158"/>
                  <a:pt x="91430" y="2142"/>
                  <a:pt x="91403" y="2142"/>
                </a:cubicBezTo>
                <a:cubicBezTo>
                  <a:pt x="91362" y="2142"/>
                  <a:pt x="91328" y="2179"/>
                  <a:pt x="91345" y="2245"/>
                </a:cubicBezTo>
                <a:cubicBezTo>
                  <a:pt x="91564" y="2847"/>
                  <a:pt x="91947" y="3422"/>
                  <a:pt x="92275" y="3997"/>
                </a:cubicBezTo>
                <a:cubicBezTo>
                  <a:pt x="92111" y="4299"/>
                  <a:pt x="92002" y="4654"/>
                  <a:pt x="91974" y="5038"/>
                </a:cubicBezTo>
                <a:cubicBezTo>
                  <a:pt x="91345" y="4079"/>
                  <a:pt x="91043" y="2984"/>
                  <a:pt x="91071" y="1807"/>
                </a:cubicBezTo>
                <a:close/>
                <a:moveTo>
                  <a:pt x="95342" y="1862"/>
                </a:moveTo>
                <a:cubicBezTo>
                  <a:pt x="95342" y="1916"/>
                  <a:pt x="95315" y="1998"/>
                  <a:pt x="95287" y="2081"/>
                </a:cubicBezTo>
                <a:cubicBezTo>
                  <a:pt x="95287" y="2042"/>
                  <a:pt x="95260" y="2003"/>
                  <a:pt x="95225" y="2003"/>
                </a:cubicBezTo>
                <a:cubicBezTo>
                  <a:pt x="95210" y="2003"/>
                  <a:pt x="95194" y="2010"/>
                  <a:pt x="95178" y="2026"/>
                </a:cubicBezTo>
                <a:cubicBezTo>
                  <a:pt x="94083" y="3066"/>
                  <a:pt x="93124" y="4244"/>
                  <a:pt x="92358" y="5558"/>
                </a:cubicBezTo>
                <a:cubicBezTo>
                  <a:pt x="92358" y="5558"/>
                  <a:pt x="92358" y="5558"/>
                  <a:pt x="92358" y="5531"/>
                </a:cubicBezTo>
                <a:cubicBezTo>
                  <a:pt x="92166" y="3751"/>
                  <a:pt x="93836" y="2574"/>
                  <a:pt x="95342" y="1862"/>
                </a:cubicBezTo>
                <a:close/>
                <a:moveTo>
                  <a:pt x="95276" y="2147"/>
                </a:moveTo>
                <a:lnTo>
                  <a:pt x="95276" y="2147"/>
                </a:lnTo>
                <a:cubicBezTo>
                  <a:pt x="95076" y="3268"/>
                  <a:pt x="94561" y="4232"/>
                  <a:pt x="93809" y="5038"/>
                </a:cubicBezTo>
                <a:cubicBezTo>
                  <a:pt x="93781" y="5038"/>
                  <a:pt x="93727" y="5065"/>
                  <a:pt x="93672" y="5065"/>
                </a:cubicBezTo>
                <a:cubicBezTo>
                  <a:pt x="93590" y="5093"/>
                  <a:pt x="93562" y="5175"/>
                  <a:pt x="93617" y="5230"/>
                </a:cubicBezTo>
                <a:cubicBezTo>
                  <a:pt x="93398" y="5449"/>
                  <a:pt x="93179" y="5640"/>
                  <a:pt x="92905" y="5832"/>
                </a:cubicBezTo>
                <a:lnTo>
                  <a:pt x="92604" y="5832"/>
                </a:lnTo>
                <a:cubicBezTo>
                  <a:pt x="93314" y="4467"/>
                  <a:pt x="94159" y="3239"/>
                  <a:pt x="95276" y="2147"/>
                </a:cubicBezTo>
                <a:close/>
                <a:moveTo>
                  <a:pt x="97232" y="4600"/>
                </a:moveTo>
                <a:lnTo>
                  <a:pt x="97232" y="4600"/>
                </a:lnTo>
                <a:cubicBezTo>
                  <a:pt x="97286" y="4983"/>
                  <a:pt x="96273" y="5394"/>
                  <a:pt x="95945" y="5531"/>
                </a:cubicBezTo>
                <a:cubicBezTo>
                  <a:pt x="95123" y="5805"/>
                  <a:pt x="94302" y="5832"/>
                  <a:pt x="93453" y="5832"/>
                </a:cubicBezTo>
                <a:cubicBezTo>
                  <a:pt x="93699" y="5640"/>
                  <a:pt x="93918" y="5449"/>
                  <a:pt x="94137" y="5230"/>
                </a:cubicBezTo>
                <a:cubicBezTo>
                  <a:pt x="95178" y="5038"/>
                  <a:pt x="96191" y="4819"/>
                  <a:pt x="97232" y="4600"/>
                </a:cubicBezTo>
                <a:close/>
                <a:moveTo>
                  <a:pt x="87265" y="4983"/>
                </a:moveTo>
                <a:cubicBezTo>
                  <a:pt x="87292" y="5093"/>
                  <a:pt x="87319" y="5175"/>
                  <a:pt x="87347" y="5284"/>
                </a:cubicBezTo>
                <a:cubicBezTo>
                  <a:pt x="87322" y="5260"/>
                  <a:pt x="87287" y="5246"/>
                  <a:pt x="87252" y="5246"/>
                </a:cubicBezTo>
                <a:cubicBezTo>
                  <a:pt x="87210" y="5246"/>
                  <a:pt x="87170" y="5266"/>
                  <a:pt x="87155" y="5312"/>
                </a:cubicBezTo>
                <a:cubicBezTo>
                  <a:pt x="86608" y="7037"/>
                  <a:pt x="86252" y="8844"/>
                  <a:pt x="85868" y="10624"/>
                </a:cubicBezTo>
                <a:cubicBezTo>
                  <a:pt x="85567" y="8597"/>
                  <a:pt x="86334" y="6790"/>
                  <a:pt x="87265" y="4983"/>
                </a:cubicBezTo>
                <a:close/>
                <a:moveTo>
                  <a:pt x="87347" y="5394"/>
                </a:moveTo>
                <a:cubicBezTo>
                  <a:pt x="87648" y="7119"/>
                  <a:pt x="87429" y="8816"/>
                  <a:pt x="86717" y="10487"/>
                </a:cubicBezTo>
                <a:cubicBezTo>
                  <a:pt x="86662" y="10569"/>
                  <a:pt x="86744" y="10651"/>
                  <a:pt x="86799" y="10678"/>
                </a:cubicBezTo>
                <a:cubicBezTo>
                  <a:pt x="86580" y="10843"/>
                  <a:pt x="86334" y="11007"/>
                  <a:pt x="86087" y="11171"/>
                </a:cubicBezTo>
                <a:cubicBezTo>
                  <a:pt x="86416" y="9227"/>
                  <a:pt x="86936" y="7338"/>
                  <a:pt x="87347" y="5394"/>
                </a:cubicBezTo>
                <a:close/>
                <a:moveTo>
                  <a:pt x="90852" y="10295"/>
                </a:moveTo>
                <a:cubicBezTo>
                  <a:pt x="91345" y="10295"/>
                  <a:pt x="91810" y="10322"/>
                  <a:pt x="92303" y="10405"/>
                </a:cubicBezTo>
                <a:cubicBezTo>
                  <a:pt x="92741" y="10459"/>
                  <a:pt x="93206" y="10377"/>
                  <a:pt x="93070" y="10733"/>
                </a:cubicBezTo>
                <a:cubicBezTo>
                  <a:pt x="92850" y="11281"/>
                  <a:pt x="91345" y="11719"/>
                  <a:pt x="90852" y="11883"/>
                </a:cubicBezTo>
                <a:cubicBezTo>
                  <a:pt x="90120" y="12115"/>
                  <a:pt x="89377" y="12216"/>
                  <a:pt x="88636" y="12216"/>
                </a:cubicBezTo>
                <a:cubicBezTo>
                  <a:pt x="87713" y="12216"/>
                  <a:pt x="86792" y="12059"/>
                  <a:pt x="85896" y="11801"/>
                </a:cubicBezTo>
                <a:cubicBezTo>
                  <a:pt x="85978" y="11746"/>
                  <a:pt x="86060" y="11692"/>
                  <a:pt x="86142" y="11637"/>
                </a:cubicBezTo>
                <a:cubicBezTo>
                  <a:pt x="86169" y="11637"/>
                  <a:pt x="86169" y="11664"/>
                  <a:pt x="86224" y="11664"/>
                </a:cubicBezTo>
                <a:cubicBezTo>
                  <a:pt x="86597" y="11687"/>
                  <a:pt x="86967" y="11698"/>
                  <a:pt x="87336" y="11698"/>
                </a:cubicBezTo>
                <a:cubicBezTo>
                  <a:pt x="89214" y="11698"/>
                  <a:pt x="91042" y="11402"/>
                  <a:pt x="92850" y="10761"/>
                </a:cubicBezTo>
                <a:cubicBezTo>
                  <a:pt x="92978" y="10709"/>
                  <a:pt x="92939" y="10539"/>
                  <a:pt x="92822" y="10539"/>
                </a:cubicBezTo>
                <a:cubicBezTo>
                  <a:pt x="92813" y="10539"/>
                  <a:pt x="92805" y="10540"/>
                  <a:pt x="92796" y="10541"/>
                </a:cubicBezTo>
                <a:cubicBezTo>
                  <a:pt x="91920" y="10843"/>
                  <a:pt x="91016" y="11089"/>
                  <a:pt x="90085" y="11253"/>
                </a:cubicBezTo>
                <a:cubicBezTo>
                  <a:pt x="89543" y="11334"/>
                  <a:pt x="88560" y="11546"/>
                  <a:pt x="87782" y="11546"/>
                </a:cubicBezTo>
                <a:cubicBezTo>
                  <a:pt x="87499" y="11546"/>
                  <a:pt x="87243" y="11518"/>
                  <a:pt x="87046" y="11445"/>
                </a:cubicBezTo>
                <a:cubicBezTo>
                  <a:pt x="86965" y="11413"/>
                  <a:pt x="86895" y="11400"/>
                  <a:pt x="86844" y="11400"/>
                </a:cubicBezTo>
                <a:cubicBezTo>
                  <a:pt x="86809" y="11400"/>
                  <a:pt x="86783" y="11406"/>
                  <a:pt x="86772" y="11418"/>
                </a:cubicBezTo>
                <a:cubicBezTo>
                  <a:pt x="86799" y="11390"/>
                  <a:pt x="86854" y="11363"/>
                  <a:pt x="86909" y="11281"/>
                </a:cubicBezTo>
                <a:cubicBezTo>
                  <a:pt x="87237" y="10952"/>
                  <a:pt x="88059" y="10788"/>
                  <a:pt x="88469" y="10651"/>
                </a:cubicBezTo>
                <a:cubicBezTo>
                  <a:pt x="89236" y="10432"/>
                  <a:pt x="90058" y="10322"/>
                  <a:pt x="90852" y="10295"/>
                </a:cubicBezTo>
                <a:close/>
                <a:moveTo>
                  <a:pt x="81712" y="4737"/>
                </a:moveTo>
                <a:cubicBezTo>
                  <a:pt x="82282" y="4737"/>
                  <a:pt x="82336" y="9037"/>
                  <a:pt x="82309" y="9474"/>
                </a:cubicBezTo>
                <a:cubicBezTo>
                  <a:pt x="82144" y="11117"/>
                  <a:pt x="81624" y="12622"/>
                  <a:pt x="80885" y="14074"/>
                </a:cubicBezTo>
                <a:cubicBezTo>
                  <a:pt x="80803" y="14101"/>
                  <a:pt x="80693" y="14156"/>
                  <a:pt x="80611" y="14183"/>
                </a:cubicBezTo>
                <a:cubicBezTo>
                  <a:pt x="81131" y="11199"/>
                  <a:pt x="81569" y="8187"/>
                  <a:pt x="81898" y="5147"/>
                </a:cubicBezTo>
                <a:cubicBezTo>
                  <a:pt x="81912" y="5038"/>
                  <a:pt x="81836" y="4983"/>
                  <a:pt x="81754" y="4983"/>
                </a:cubicBezTo>
                <a:cubicBezTo>
                  <a:pt x="81672" y="4983"/>
                  <a:pt x="81583" y="5038"/>
                  <a:pt x="81569" y="5147"/>
                </a:cubicBezTo>
                <a:cubicBezTo>
                  <a:pt x="81186" y="7940"/>
                  <a:pt x="80775" y="10733"/>
                  <a:pt x="80282" y="13499"/>
                </a:cubicBezTo>
                <a:cubicBezTo>
                  <a:pt x="79926" y="11911"/>
                  <a:pt x="80009" y="10322"/>
                  <a:pt x="80365" y="8680"/>
                </a:cubicBezTo>
                <a:cubicBezTo>
                  <a:pt x="80447" y="8351"/>
                  <a:pt x="81268" y="4764"/>
                  <a:pt x="81706" y="4737"/>
                </a:cubicBezTo>
                <a:cubicBezTo>
                  <a:pt x="81708" y="4737"/>
                  <a:pt x="81710" y="4737"/>
                  <a:pt x="81712" y="4737"/>
                </a:cubicBezTo>
                <a:close/>
                <a:moveTo>
                  <a:pt x="76504" y="5339"/>
                </a:moveTo>
                <a:lnTo>
                  <a:pt x="76504" y="5339"/>
                </a:lnTo>
                <a:cubicBezTo>
                  <a:pt x="76257" y="8597"/>
                  <a:pt x="74779" y="11527"/>
                  <a:pt x="73985" y="14649"/>
                </a:cubicBezTo>
                <a:cubicBezTo>
                  <a:pt x="74067" y="11390"/>
                  <a:pt x="75189" y="8324"/>
                  <a:pt x="76504" y="5339"/>
                </a:cubicBezTo>
                <a:close/>
                <a:moveTo>
                  <a:pt x="83052" y="14453"/>
                </a:moveTo>
                <a:cubicBezTo>
                  <a:pt x="83507" y="14453"/>
                  <a:pt x="83962" y="14480"/>
                  <a:pt x="84417" y="14539"/>
                </a:cubicBezTo>
                <a:cubicBezTo>
                  <a:pt x="85430" y="14649"/>
                  <a:pt x="86443" y="14868"/>
                  <a:pt x="87429" y="15224"/>
                </a:cubicBezTo>
                <a:cubicBezTo>
                  <a:pt x="87566" y="15278"/>
                  <a:pt x="87675" y="15333"/>
                  <a:pt x="87785" y="15361"/>
                </a:cubicBezTo>
                <a:cubicBezTo>
                  <a:pt x="86087" y="15224"/>
                  <a:pt x="84390" y="15059"/>
                  <a:pt x="82692" y="14868"/>
                </a:cubicBezTo>
                <a:cubicBezTo>
                  <a:pt x="82254" y="14813"/>
                  <a:pt x="80693" y="14786"/>
                  <a:pt x="80693" y="14703"/>
                </a:cubicBezTo>
                <a:lnTo>
                  <a:pt x="80693" y="14703"/>
                </a:lnTo>
                <a:cubicBezTo>
                  <a:pt x="80708" y="14711"/>
                  <a:pt x="80722" y="14714"/>
                  <a:pt x="80737" y="14714"/>
                </a:cubicBezTo>
                <a:cubicBezTo>
                  <a:pt x="80775" y="14714"/>
                  <a:pt x="80810" y="14689"/>
                  <a:pt x="80830" y="14649"/>
                </a:cubicBezTo>
                <a:cubicBezTo>
                  <a:pt x="80857" y="14649"/>
                  <a:pt x="80857" y="14649"/>
                  <a:pt x="80857" y="14621"/>
                </a:cubicBezTo>
                <a:cubicBezTo>
                  <a:pt x="81022" y="14594"/>
                  <a:pt x="81350" y="14567"/>
                  <a:pt x="81871" y="14512"/>
                </a:cubicBezTo>
                <a:cubicBezTo>
                  <a:pt x="82264" y="14474"/>
                  <a:pt x="82658" y="14453"/>
                  <a:pt x="83052" y="14453"/>
                </a:cubicBezTo>
                <a:close/>
                <a:moveTo>
                  <a:pt x="76778" y="6297"/>
                </a:moveTo>
                <a:lnTo>
                  <a:pt x="76778" y="6297"/>
                </a:lnTo>
                <a:cubicBezTo>
                  <a:pt x="76915" y="9583"/>
                  <a:pt x="76038" y="12759"/>
                  <a:pt x="74231" y="15552"/>
                </a:cubicBezTo>
                <a:cubicBezTo>
                  <a:pt x="74834" y="12403"/>
                  <a:pt x="76367" y="9474"/>
                  <a:pt x="76778" y="6297"/>
                </a:cubicBezTo>
                <a:close/>
                <a:moveTo>
                  <a:pt x="80447" y="14895"/>
                </a:moveTo>
                <a:lnTo>
                  <a:pt x="80447" y="14895"/>
                </a:lnTo>
                <a:cubicBezTo>
                  <a:pt x="82993" y="15278"/>
                  <a:pt x="85512" y="15552"/>
                  <a:pt x="88086" y="15744"/>
                </a:cubicBezTo>
                <a:cubicBezTo>
                  <a:pt x="88196" y="15744"/>
                  <a:pt x="88250" y="15662"/>
                  <a:pt x="88250" y="15580"/>
                </a:cubicBezTo>
                <a:lnTo>
                  <a:pt x="88250" y="15580"/>
                </a:lnTo>
                <a:cubicBezTo>
                  <a:pt x="89127" y="16045"/>
                  <a:pt x="87292" y="15908"/>
                  <a:pt x="86388" y="15963"/>
                </a:cubicBezTo>
                <a:cubicBezTo>
                  <a:pt x="85787" y="16001"/>
                  <a:pt x="85058" y="16057"/>
                  <a:pt x="84304" y="16057"/>
                </a:cubicBezTo>
                <a:cubicBezTo>
                  <a:pt x="82860" y="16057"/>
                  <a:pt x="81328" y="15849"/>
                  <a:pt x="80447" y="14895"/>
                </a:cubicBezTo>
                <a:close/>
                <a:moveTo>
                  <a:pt x="74532" y="17496"/>
                </a:moveTo>
                <a:lnTo>
                  <a:pt x="74532" y="17496"/>
                </a:lnTo>
                <a:cubicBezTo>
                  <a:pt x="78913" y="18920"/>
                  <a:pt x="83322" y="20344"/>
                  <a:pt x="87703" y="21768"/>
                </a:cubicBezTo>
                <a:cubicBezTo>
                  <a:pt x="83157" y="21713"/>
                  <a:pt x="77380" y="20919"/>
                  <a:pt x="74532" y="17496"/>
                </a:cubicBezTo>
                <a:close/>
                <a:moveTo>
                  <a:pt x="76388" y="17224"/>
                </a:moveTo>
                <a:cubicBezTo>
                  <a:pt x="78505" y="17224"/>
                  <a:pt x="80688" y="18111"/>
                  <a:pt x="82610" y="18838"/>
                </a:cubicBezTo>
                <a:cubicBezTo>
                  <a:pt x="84746" y="19660"/>
                  <a:pt x="86827" y="20645"/>
                  <a:pt x="88853" y="21768"/>
                </a:cubicBezTo>
                <a:lnTo>
                  <a:pt x="87977" y="21768"/>
                </a:lnTo>
                <a:cubicBezTo>
                  <a:pt x="88086" y="21686"/>
                  <a:pt x="88086" y="21467"/>
                  <a:pt x="87922" y="21412"/>
                </a:cubicBezTo>
                <a:cubicBezTo>
                  <a:pt x="83732" y="20043"/>
                  <a:pt x="79516" y="18674"/>
                  <a:pt x="75326" y="17305"/>
                </a:cubicBezTo>
                <a:cubicBezTo>
                  <a:pt x="75677" y="17250"/>
                  <a:pt x="76032" y="17224"/>
                  <a:pt x="76388" y="17224"/>
                </a:cubicBezTo>
                <a:close/>
                <a:moveTo>
                  <a:pt x="9074" y="1"/>
                </a:moveTo>
                <a:cubicBezTo>
                  <a:pt x="7759" y="1"/>
                  <a:pt x="6450" y="233"/>
                  <a:pt x="5175" y="766"/>
                </a:cubicBezTo>
                <a:cubicBezTo>
                  <a:pt x="0" y="2929"/>
                  <a:pt x="1205" y="9227"/>
                  <a:pt x="5230" y="11883"/>
                </a:cubicBezTo>
                <a:cubicBezTo>
                  <a:pt x="5261" y="11901"/>
                  <a:pt x="5290" y="11908"/>
                  <a:pt x="5317" y="11908"/>
                </a:cubicBezTo>
                <a:cubicBezTo>
                  <a:pt x="5458" y="11908"/>
                  <a:pt x="5532" y="11697"/>
                  <a:pt x="5394" y="11582"/>
                </a:cubicBezTo>
                <a:cubicBezTo>
                  <a:pt x="1506" y="8926"/>
                  <a:pt x="712" y="2765"/>
                  <a:pt x="5915" y="1068"/>
                </a:cubicBezTo>
                <a:cubicBezTo>
                  <a:pt x="6899" y="744"/>
                  <a:pt x="7913" y="602"/>
                  <a:pt x="8935" y="602"/>
                </a:cubicBezTo>
                <a:cubicBezTo>
                  <a:pt x="12150" y="602"/>
                  <a:pt x="15440" y="2008"/>
                  <a:pt x="18099" y="3587"/>
                </a:cubicBezTo>
                <a:cubicBezTo>
                  <a:pt x="24068" y="7119"/>
                  <a:pt x="28751" y="12403"/>
                  <a:pt x="35240" y="15114"/>
                </a:cubicBezTo>
                <a:cubicBezTo>
                  <a:pt x="40990" y="17496"/>
                  <a:pt x="47288" y="18290"/>
                  <a:pt x="53476" y="18619"/>
                </a:cubicBezTo>
                <a:cubicBezTo>
                  <a:pt x="53503" y="18646"/>
                  <a:pt x="53503" y="18646"/>
                  <a:pt x="53503" y="18646"/>
                </a:cubicBezTo>
                <a:cubicBezTo>
                  <a:pt x="55776" y="19714"/>
                  <a:pt x="58624" y="22754"/>
                  <a:pt x="56132" y="25191"/>
                </a:cubicBezTo>
                <a:cubicBezTo>
                  <a:pt x="55640" y="25672"/>
                  <a:pt x="55033" y="25870"/>
                  <a:pt x="54404" y="25870"/>
                </a:cubicBezTo>
                <a:cubicBezTo>
                  <a:pt x="53353" y="25870"/>
                  <a:pt x="52241" y="25318"/>
                  <a:pt x="51505" y="24616"/>
                </a:cubicBezTo>
                <a:cubicBezTo>
                  <a:pt x="50272" y="23411"/>
                  <a:pt x="50765" y="21713"/>
                  <a:pt x="52600" y="21604"/>
                </a:cubicBezTo>
                <a:cubicBezTo>
                  <a:pt x="52653" y="21602"/>
                  <a:pt x="52707" y="21601"/>
                  <a:pt x="52760" y="21601"/>
                </a:cubicBezTo>
                <a:cubicBezTo>
                  <a:pt x="53442" y="21601"/>
                  <a:pt x="54101" y="21760"/>
                  <a:pt x="54736" y="22014"/>
                </a:cubicBezTo>
                <a:cubicBezTo>
                  <a:pt x="54765" y="22025"/>
                  <a:pt x="54794" y="22030"/>
                  <a:pt x="54820" y="22030"/>
                </a:cubicBezTo>
                <a:cubicBezTo>
                  <a:pt x="55060" y="22030"/>
                  <a:pt x="55144" y="21620"/>
                  <a:pt x="54872" y="21521"/>
                </a:cubicBezTo>
                <a:cubicBezTo>
                  <a:pt x="54280" y="21271"/>
                  <a:pt x="53468" y="21093"/>
                  <a:pt x="52685" y="21093"/>
                </a:cubicBezTo>
                <a:cubicBezTo>
                  <a:pt x="51332" y="21093"/>
                  <a:pt x="50069" y="21623"/>
                  <a:pt x="50190" y="23219"/>
                </a:cubicBezTo>
                <a:cubicBezTo>
                  <a:pt x="50298" y="25099"/>
                  <a:pt x="52698" y="26479"/>
                  <a:pt x="54443" y="26479"/>
                </a:cubicBezTo>
                <a:cubicBezTo>
                  <a:pt x="54477" y="26479"/>
                  <a:pt x="54511" y="26479"/>
                  <a:pt x="54544" y="26477"/>
                </a:cubicBezTo>
                <a:cubicBezTo>
                  <a:pt x="56543" y="26395"/>
                  <a:pt x="57775" y="24479"/>
                  <a:pt x="57583" y="22589"/>
                </a:cubicBezTo>
                <a:cubicBezTo>
                  <a:pt x="57364" y="20727"/>
                  <a:pt x="55913" y="19413"/>
                  <a:pt x="54297" y="18674"/>
                </a:cubicBezTo>
                <a:lnTo>
                  <a:pt x="54297" y="18674"/>
                </a:lnTo>
                <a:cubicBezTo>
                  <a:pt x="54736" y="18701"/>
                  <a:pt x="55146" y="18701"/>
                  <a:pt x="55584" y="18729"/>
                </a:cubicBezTo>
                <a:cubicBezTo>
                  <a:pt x="56624" y="18771"/>
                  <a:pt x="57669" y="18793"/>
                  <a:pt x="58719" y="18793"/>
                </a:cubicBezTo>
                <a:cubicBezTo>
                  <a:pt x="63778" y="18793"/>
                  <a:pt x="68917" y="18278"/>
                  <a:pt x="73793" y="17031"/>
                </a:cubicBezTo>
                <a:cubicBezTo>
                  <a:pt x="74998" y="19194"/>
                  <a:pt x="77243" y="20235"/>
                  <a:pt x="79543" y="20946"/>
                </a:cubicBezTo>
                <a:cubicBezTo>
                  <a:pt x="82361" y="21815"/>
                  <a:pt x="85280" y="22241"/>
                  <a:pt x="88230" y="22241"/>
                </a:cubicBezTo>
                <a:cubicBezTo>
                  <a:pt x="88720" y="22241"/>
                  <a:pt x="89210" y="22229"/>
                  <a:pt x="89702" y="22206"/>
                </a:cubicBezTo>
                <a:cubicBezTo>
                  <a:pt x="89921" y="22206"/>
                  <a:pt x="90003" y="21905"/>
                  <a:pt x="89811" y="21795"/>
                </a:cubicBezTo>
                <a:cubicBezTo>
                  <a:pt x="87319" y="20371"/>
                  <a:pt x="84746" y="19139"/>
                  <a:pt x="82062" y="18181"/>
                </a:cubicBezTo>
                <a:cubicBezTo>
                  <a:pt x="80231" y="17523"/>
                  <a:pt x="78308" y="16787"/>
                  <a:pt x="76373" y="16787"/>
                </a:cubicBezTo>
                <a:cubicBezTo>
                  <a:pt x="75732" y="16787"/>
                  <a:pt x="75090" y="16868"/>
                  <a:pt x="74450" y="17058"/>
                </a:cubicBezTo>
                <a:cubicBezTo>
                  <a:pt x="74368" y="17086"/>
                  <a:pt x="74341" y="17168"/>
                  <a:pt x="74313" y="17223"/>
                </a:cubicBezTo>
                <a:cubicBezTo>
                  <a:pt x="74259" y="17140"/>
                  <a:pt x="74176" y="17031"/>
                  <a:pt x="74122" y="16949"/>
                </a:cubicBezTo>
                <a:cubicBezTo>
                  <a:pt x="76175" y="16401"/>
                  <a:pt x="78174" y="15717"/>
                  <a:pt x="80118" y="14895"/>
                </a:cubicBezTo>
                <a:cubicBezTo>
                  <a:pt x="80721" y="15853"/>
                  <a:pt x="81734" y="16127"/>
                  <a:pt x="82829" y="16292"/>
                </a:cubicBezTo>
                <a:cubicBezTo>
                  <a:pt x="83532" y="16382"/>
                  <a:pt x="84241" y="16421"/>
                  <a:pt x="84951" y="16421"/>
                </a:cubicBezTo>
                <a:cubicBezTo>
                  <a:pt x="86398" y="16421"/>
                  <a:pt x="87849" y="16257"/>
                  <a:pt x="89264" y="16018"/>
                </a:cubicBezTo>
                <a:cubicBezTo>
                  <a:pt x="89428" y="15990"/>
                  <a:pt x="89455" y="15717"/>
                  <a:pt x="89318" y="15634"/>
                </a:cubicBezTo>
                <a:cubicBezTo>
                  <a:pt x="87331" y="14630"/>
                  <a:pt x="85235" y="14135"/>
                  <a:pt x="83088" y="14135"/>
                </a:cubicBezTo>
                <a:cubicBezTo>
                  <a:pt x="82603" y="14135"/>
                  <a:pt x="82114" y="14160"/>
                  <a:pt x="81624" y="14211"/>
                </a:cubicBezTo>
                <a:cubicBezTo>
                  <a:pt x="83048" y="13526"/>
                  <a:pt x="84417" y="12759"/>
                  <a:pt x="85731" y="11911"/>
                </a:cubicBezTo>
                <a:cubicBezTo>
                  <a:pt x="85731" y="11938"/>
                  <a:pt x="85731" y="11965"/>
                  <a:pt x="85786" y="11993"/>
                </a:cubicBezTo>
                <a:cubicBezTo>
                  <a:pt x="86727" y="12397"/>
                  <a:pt x="87710" y="12589"/>
                  <a:pt x="88687" y="12589"/>
                </a:cubicBezTo>
                <a:cubicBezTo>
                  <a:pt x="90554" y="12589"/>
                  <a:pt x="92399" y="11891"/>
                  <a:pt x="93891" y="10651"/>
                </a:cubicBezTo>
                <a:cubicBezTo>
                  <a:pt x="94028" y="10541"/>
                  <a:pt x="93946" y="10350"/>
                  <a:pt x="93809" y="10295"/>
                </a:cubicBezTo>
                <a:cubicBezTo>
                  <a:pt x="92929" y="10053"/>
                  <a:pt x="92046" y="9931"/>
                  <a:pt x="91172" y="9931"/>
                </a:cubicBezTo>
                <a:cubicBezTo>
                  <a:pt x="89869" y="9931"/>
                  <a:pt x="88587" y="10203"/>
                  <a:pt x="87374" y="10761"/>
                </a:cubicBezTo>
                <a:cubicBezTo>
                  <a:pt x="89127" y="9446"/>
                  <a:pt x="90769" y="7968"/>
                  <a:pt x="92275" y="6270"/>
                </a:cubicBezTo>
                <a:cubicBezTo>
                  <a:pt x="92303" y="6270"/>
                  <a:pt x="92330" y="6243"/>
                  <a:pt x="92385" y="6243"/>
                </a:cubicBezTo>
                <a:cubicBezTo>
                  <a:pt x="92364" y="6306"/>
                  <a:pt x="92408" y="6370"/>
                  <a:pt x="92480" y="6370"/>
                </a:cubicBezTo>
                <a:cubicBezTo>
                  <a:pt x="92501" y="6370"/>
                  <a:pt x="92525" y="6364"/>
                  <a:pt x="92549" y="6352"/>
                </a:cubicBezTo>
                <a:cubicBezTo>
                  <a:pt x="92714" y="6297"/>
                  <a:pt x="92850" y="6215"/>
                  <a:pt x="93015" y="6106"/>
                </a:cubicBezTo>
                <a:cubicBezTo>
                  <a:pt x="93325" y="6136"/>
                  <a:pt x="93647" y="6154"/>
                  <a:pt x="93973" y="6154"/>
                </a:cubicBezTo>
                <a:cubicBezTo>
                  <a:pt x="95402" y="6154"/>
                  <a:pt x="96894" y="5804"/>
                  <a:pt x="97697" y="4600"/>
                </a:cubicBezTo>
                <a:cubicBezTo>
                  <a:pt x="97752" y="4518"/>
                  <a:pt x="97697" y="4435"/>
                  <a:pt x="97615" y="4408"/>
                </a:cubicBezTo>
                <a:cubicBezTo>
                  <a:pt x="96837" y="4132"/>
                  <a:pt x="96059" y="3994"/>
                  <a:pt x="95238" y="3994"/>
                </a:cubicBezTo>
                <a:cubicBezTo>
                  <a:pt x="95164" y="3994"/>
                  <a:pt x="95089" y="3995"/>
                  <a:pt x="95014" y="3997"/>
                </a:cubicBezTo>
                <a:cubicBezTo>
                  <a:pt x="95424" y="3258"/>
                  <a:pt x="95671" y="2409"/>
                  <a:pt x="95753" y="1533"/>
                </a:cubicBezTo>
                <a:cubicBezTo>
                  <a:pt x="95753" y="1431"/>
                  <a:pt x="95663" y="1375"/>
                  <a:pt x="95571" y="1375"/>
                </a:cubicBezTo>
                <a:cubicBezTo>
                  <a:pt x="95539" y="1375"/>
                  <a:pt x="95507" y="1382"/>
                  <a:pt x="95479" y="1396"/>
                </a:cubicBezTo>
                <a:cubicBezTo>
                  <a:pt x="94603" y="1779"/>
                  <a:pt x="93645" y="2327"/>
                  <a:pt x="92960" y="3039"/>
                </a:cubicBezTo>
                <a:cubicBezTo>
                  <a:pt x="92330" y="2464"/>
                  <a:pt x="91700" y="1916"/>
                  <a:pt x="91043" y="1369"/>
                </a:cubicBezTo>
                <a:cubicBezTo>
                  <a:pt x="91009" y="1343"/>
                  <a:pt x="90970" y="1331"/>
                  <a:pt x="90932" y="1331"/>
                </a:cubicBezTo>
                <a:cubicBezTo>
                  <a:pt x="90848" y="1331"/>
                  <a:pt x="90769" y="1392"/>
                  <a:pt x="90769" y="1506"/>
                </a:cubicBezTo>
                <a:cubicBezTo>
                  <a:pt x="90633" y="2929"/>
                  <a:pt x="91071" y="4353"/>
                  <a:pt x="91974" y="5449"/>
                </a:cubicBezTo>
                <a:cubicBezTo>
                  <a:pt x="92002" y="5640"/>
                  <a:pt x="92029" y="5832"/>
                  <a:pt x="92084" y="6024"/>
                </a:cubicBezTo>
                <a:cubicBezTo>
                  <a:pt x="90523" y="7749"/>
                  <a:pt x="88798" y="9227"/>
                  <a:pt x="86963" y="10569"/>
                </a:cubicBezTo>
                <a:cubicBezTo>
                  <a:pt x="87922" y="8625"/>
                  <a:pt x="88086" y="6489"/>
                  <a:pt x="87511" y="4408"/>
                </a:cubicBezTo>
                <a:cubicBezTo>
                  <a:pt x="87478" y="4326"/>
                  <a:pt x="87387" y="4274"/>
                  <a:pt x="87302" y="4274"/>
                </a:cubicBezTo>
                <a:cubicBezTo>
                  <a:pt x="87244" y="4274"/>
                  <a:pt x="87188" y="4298"/>
                  <a:pt x="87155" y="4353"/>
                </a:cubicBezTo>
                <a:cubicBezTo>
                  <a:pt x="86033" y="6489"/>
                  <a:pt x="84800" y="8981"/>
                  <a:pt x="85704" y="11418"/>
                </a:cubicBezTo>
                <a:cubicBezTo>
                  <a:pt x="84307" y="12321"/>
                  <a:pt x="82856" y="13143"/>
                  <a:pt x="81350" y="13855"/>
                </a:cubicBezTo>
                <a:cubicBezTo>
                  <a:pt x="83021" y="10870"/>
                  <a:pt x="83130" y="7256"/>
                  <a:pt x="81898" y="4052"/>
                </a:cubicBezTo>
                <a:cubicBezTo>
                  <a:pt x="81857" y="3956"/>
                  <a:pt x="81775" y="3908"/>
                  <a:pt x="81693" y="3908"/>
                </a:cubicBezTo>
                <a:cubicBezTo>
                  <a:pt x="81610" y="3908"/>
                  <a:pt x="81528" y="3956"/>
                  <a:pt x="81487" y="4052"/>
                </a:cubicBezTo>
                <a:cubicBezTo>
                  <a:pt x="80173" y="7393"/>
                  <a:pt x="78941" y="10870"/>
                  <a:pt x="80118" y="14402"/>
                </a:cubicBezTo>
                <a:cubicBezTo>
                  <a:pt x="78147" y="15251"/>
                  <a:pt x="76120" y="15936"/>
                  <a:pt x="74067" y="16483"/>
                </a:cubicBezTo>
                <a:cubicBezTo>
                  <a:pt x="74067" y="16456"/>
                  <a:pt x="74067" y="16401"/>
                  <a:pt x="74094" y="16346"/>
                </a:cubicBezTo>
                <a:cubicBezTo>
                  <a:pt x="76778" y="12869"/>
                  <a:pt x="77791" y="8433"/>
                  <a:pt x="76997" y="4079"/>
                </a:cubicBezTo>
                <a:cubicBezTo>
                  <a:pt x="76981" y="3970"/>
                  <a:pt x="76876" y="3905"/>
                  <a:pt x="76774" y="3905"/>
                </a:cubicBezTo>
                <a:cubicBezTo>
                  <a:pt x="76697" y="3905"/>
                  <a:pt x="76621" y="3942"/>
                  <a:pt x="76586" y="4025"/>
                </a:cubicBezTo>
                <a:cubicBezTo>
                  <a:pt x="74834" y="7968"/>
                  <a:pt x="73108" y="12047"/>
                  <a:pt x="73601" y="16429"/>
                </a:cubicBezTo>
                <a:cubicBezTo>
                  <a:pt x="73547" y="16511"/>
                  <a:pt x="73492" y="16565"/>
                  <a:pt x="73437" y="16648"/>
                </a:cubicBezTo>
                <a:cubicBezTo>
                  <a:pt x="72123" y="16976"/>
                  <a:pt x="70781" y="17250"/>
                  <a:pt x="69439" y="17469"/>
                </a:cubicBezTo>
                <a:cubicBezTo>
                  <a:pt x="67441" y="17798"/>
                  <a:pt x="65387" y="18017"/>
                  <a:pt x="63333" y="18154"/>
                </a:cubicBezTo>
                <a:cubicBezTo>
                  <a:pt x="65277" y="17332"/>
                  <a:pt x="66729" y="15634"/>
                  <a:pt x="66893" y="13362"/>
                </a:cubicBezTo>
                <a:cubicBezTo>
                  <a:pt x="67112" y="10569"/>
                  <a:pt x="65058" y="8022"/>
                  <a:pt x="62238" y="7749"/>
                </a:cubicBezTo>
                <a:cubicBezTo>
                  <a:pt x="62100" y="7736"/>
                  <a:pt x="61960" y="7729"/>
                  <a:pt x="61819" y="7729"/>
                </a:cubicBezTo>
                <a:cubicBezTo>
                  <a:pt x="59290" y="7729"/>
                  <a:pt x="56504" y="9791"/>
                  <a:pt x="56789" y="12540"/>
                </a:cubicBezTo>
                <a:cubicBezTo>
                  <a:pt x="56940" y="13978"/>
                  <a:pt x="58176" y="15076"/>
                  <a:pt x="59449" y="15076"/>
                </a:cubicBezTo>
                <a:cubicBezTo>
                  <a:pt x="60019" y="15076"/>
                  <a:pt x="60597" y="14856"/>
                  <a:pt x="61088" y="14348"/>
                </a:cubicBezTo>
                <a:cubicBezTo>
                  <a:pt x="61261" y="14175"/>
                  <a:pt x="61093" y="13934"/>
                  <a:pt x="60893" y="13934"/>
                </a:cubicBezTo>
                <a:cubicBezTo>
                  <a:pt x="60840" y="13934"/>
                  <a:pt x="60784" y="13951"/>
                  <a:pt x="60732" y="13992"/>
                </a:cubicBezTo>
                <a:cubicBezTo>
                  <a:pt x="60209" y="14425"/>
                  <a:pt x="59733" y="14607"/>
                  <a:pt x="59317" y="14607"/>
                </a:cubicBezTo>
                <a:cubicBezTo>
                  <a:pt x="57709" y="14607"/>
                  <a:pt x="56998" y="11884"/>
                  <a:pt x="57912" y="10405"/>
                </a:cubicBezTo>
                <a:cubicBezTo>
                  <a:pt x="58459" y="9501"/>
                  <a:pt x="59390" y="8844"/>
                  <a:pt x="60376" y="8543"/>
                </a:cubicBezTo>
                <a:cubicBezTo>
                  <a:pt x="60830" y="8401"/>
                  <a:pt x="61292" y="8332"/>
                  <a:pt x="61748" y="8332"/>
                </a:cubicBezTo>
                <a:cubicBezTo>
                  <a:pt x="63052" y="8332"/>
                  <a:pt x="64310" y="8890"/>
                  <a:pt x="65223" y="9884"/>
                </a:cubicBezTo>
                <a:cubicBezTo>
                  <a:pt x="68152" y="13143"/>
                  <a:pt x="65277" y="17140"/>
                  <a:pt x="61855" y="18236"/>
                </a:cubicBezTo>
                <a:cubicBezTo>
                  <a:pt x="60843" y="18278"/>
                  <a:pt x="59829" y="18298"/>
                  <a:pt x="58813" y="18298"/>
                </a:cubicBezTo>
                <a:cubicBezTo>
                  <a:pt x="53889" y="18298"/>
                  <a:pt x="48938" y="17816"/>
                  <a:pt x="44194" y="16976"/>
                </a:cubicBezTo>
                <a:cubicBezTo>
                  <a:pt x="40223" y="16264"/>
                  <a:pt x="36308" y="15142"/>
                  <a:pt x="32748" y="13225"/>
                </a:cubicBezTo>
                <a:cubicBezTo>
                  <a:pt x="29271" y="11363"/>
                  <a:pt x="26259" y="8762"/>
                  <a:pt x="23137" y="6352"/>
                </a:cubicBezTo>
                <a:cubicBezTo>
                  <a:pt x="19372" y="3479"/>
                  <a:pt x="14171" y="1"/>
                  <a:pt x="9074" y="1"/>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rot="-1212556">
            <a:off x="7495535" y="33815"/>
            <a:ext cx="1789815" cy="719805"/>
          </a:xfrm>
          <a:custGeom>
            <a:avLst/>
            <a:gdLst/>
            <a:ahLst/>
            <a:cxnLst/>
            <a:rect l="l" t="t" r="r" b="b"/>
            <a:pathLst>
              <a:path w="37932" h="15255" extrusionOk="0">
                <a:moveTo>
                  <a:pt x="7926" y="655"/>
                </a:moveTo>
                <a:cubicBezTo>
                  <a:pt x="7967" y="655"/>
                  <a:pt x="8008" y="660"/>
                  <a:pt x="8050" y="671"/>
                </a:cubicBezTo>
                <a:cubicBezTo>
                  <a:pt x="8242" y="726"/>
                  <a:pt x="8571" y="1411"/>
                  <a:pt x="8653" y="1575"/>
                </a:cubicBezTo>
                <a:cubicBezTo>
                  <a:pt x="9638" y="3163"/>
                  <a:pt x="10213" y="5299"/>
                  <a:pt x="8817" y="6750"/>
                </a:cubicBezTo>
                <a:cubicBezTo>
                  <a:pt x="8762" y="6476"/>
                  <a:pt x="8653" y="6257"/>
                  <a:pt x="8571" y="6038"/>
                </a:cubicBezTo>
                <a:cubicBezTo>
                  <a:pt x="8406" y="4943"/>
                  <a:pt x="8324" y="3875"/>
                  <a:pt x="8351" y="2780"/>
                </a:cubicBezTo>
                <a:cubicBezTo>
                  <a:pt x="8351" y="2684"/>
                  <a:pt x="8276" y="2636"/>
                  <a:pt x="8197" y="2636"/>
                </a:cubicBezTo>
                <a:cubicBezTo>
                  <a:pt x="8119" y="2636"/>
                  <a:pt x="8037" y="2684"/>
                  <a:pt x="8023" y="2780"/>
                </a:cubicBezTo>
                <a:cubicBezTo>
                  <a:pt x="8023" y="3683"/>
                  <a:pt x="8078" y="4587"/>
                  <a:pt x="8242" y="5463"/>
                </a:cubicBezTo>
                <a:cubicBezTo>
                  <a:pt x="7776" y="4779"/>
                  <a:pt x="7147" y="4313"/>
                  <a:pt x="6380" y="4039"/>
                </a:cubicBezTo>
                <a:cubicBezTo>
                  <a:pt x="6380" y="4012"/>
                  <a:pt x="6380" y="3985"/>
                  <a:pt x="6380" y="3985"/>
                </a:cubicBezTo>
                <a:cubicBezTo>
                  <a:pt x="6298" y="3136"/>
                  <a:pt x="6435" y="2342"/>
                  <a:pt x="6873" y="1602"/>
                </a:cubicBezTo>
                <a:cubicBezTo>
                  <a:pt x="7049" y="1325"/>
                  <a:pt x="7457" y="655"/>
                  <a:pt x="7926" y="655"/>
                </a:cubicBezTo>
                <a:close/>
                <a:moveTo>
                  <a:pt x="23187" y="3544"/>
                </a:moveTo>
                <a:cubicBezTo>
                  <a:pt x="24310" y="3544"/>
                  <a:pt x="26180" y="4481"/>
                  <a:pt x="26861" y="4833"/>
                </a:cubicBezTo>
                <a:cubicBezTo>
                  <a:pt x="28093" y="5518"/>
                  <a:pt x="29079" y="6421"/>
                  <a:pt x="30010" y="7435"/>
                </a:cubicBezTo>
                <a:cubicBezTo>
                  <a:pt x="29736" y="7489"/>
                  <a:pt x="29463" y="7544"/>
                  <a:pt x="29216" y="7599"/>
                </a:cubicBezTo>
                <a:cubicBezTo>
                  <a:pt x="29189" y="7571"/>
                  <a:pt x="29161" y="7544"/>
                  <a:pt x="29134" y="7544"/>
                </a:cubicBezTo>
                <a:cubicBezTo>
                  <a:pt x="27929" y="6668"/>
                  <a:pt x="26642" y="5874"/>
                  <a:pt x="25328" y="5162"/>
                </a:cubicBezTo>
                <a:cubicBezTo>
                  <a:pt x="25313" y="5154"/>
                  <a:pt x="25298" y="5151"/>
                  <a:pt x="25283" y="5151"/>
                </a:cubicBezTo>
                <a:cubicBezTo>
                  <a:pt x="25193" y="5151"/>
                  <a:pt x="25128" y="5283"/>
                  <a:pt x="25246" y="5354"/>
                </a:cubicBezTo>
                <a:cubicBezTo>
                  <a:pt x="26396" y="6120"/>
                  <a:pt x="27573" y="6914"/>
                  <a:pt x="28751" y="7708"/>
                </a:cubicBezTo>
                <a:cubicBezTo>
                  <a:pt x="28614" y="7736"/>
                  <a:pt x="28477" y="7763"/>
                  <a:pt x="28313" y="7791"/>
                </a:cubicBezTo>
                <a:cubicBezTo>
                  <a:pt x="28313" y="7763"/>
                  <a:pt x="28285" y="7736"/>
                  <a:pt x="28258" y="7708"/>
                </a:cubicBezTo>
                <a:cubicBezTo>
                  <a:pt x="26998" y="7544"/>
                  <a:pt x="25821" y="7216"/>
                  <a:pt x="24753" y="6531"/>
                </a:cubicBezTo>
                <a:cubicBezTo>
                  <a:pt x="24096" y="6120"/>
                  <a:pt x="23493" y="5627"/>
                  <a:pt x="23001" y="5052"/>
                </a:cubicBezTo>
                <a:cubicBezTo>
                  <a:pt x="22426" y="4395"/>
                  <a:pt x="21905" y="3957"/>
                  <a:pt x="22699" y="3629"/>
                </a:cubicBezTo>
                <a:cubicBezTo>
                  <a:pt x="22836" y="3570"/>
                  <a:pt x="23001" y="3544"/>
                  <a:pt x="23187" y="3544"/>
                </a:cubicBezTo>
                <a:close/>
                <a:moveTo>
                  <a:pt x="3644" y="4037"/>
                </a:moveTo>
                <a:cubicBezTo>
                  <a:pt x="5749" y="4037"/>
                  <a:pt x="7763" y="4653"/>
                  <a:pt x="8406" y="6942"/>
                </a:cubicBezTo>
                <a:cubicBezTo>
                  <a:pt x="7694" y="6750"/>
                  <a:pt x="6982" y="6531"/>
                  <a:pt x="6271" y="6312"/>
                </a:cubicBezTo>
                <a:cubicBezTo>
                  <a:pt x="6238" y="6301"/>
                  <a:pt x="6208" y="6296"/>
                  <a:pt x="6180" y="6296"/>
                </a:cubicBezTo>
                <a:cubicBezTo>
                  <a:pt x="5924" y="6296"/>
                  <a:pt x="5862" y="6709"/>
                  <a:pt x="6134" y="6832"/>
                </a:cubicBezTo>
                <a:cubicBezTo>
                  <a:pt x="6763" y="7079"/>
                  <a:pt x="7393" y="7325"/>
                  <a:pt x="8050" y="7544"/>
                </a:cubicBezTo>
                <a:cubicBezTo>
                  <a:pt x="7217" y="7670"/>
                  <a:pt x="6290" y="7814"/>
                  <a:pt x="5423" y="7814"/>
                </a:cubicBezTo>
                <a:cubicBezTo>
                  <a:pt x="4411" y="7814"/>
                  <a:pt x="3480" y="7618"/>
                  <a:pt x="2875" y="6969"/>
                </a:cubicBezTo>
                <a:cubicBezTo>
                  <a:pt x="2081" y="6120"/>
                  <a:pt x="1698" y="5080"/>
                  <a:pt x="876" y="4313"/>
                </a:cubicBezTo>
                <a:cubicBezTo>
                  <a:pt x="1740" y="4161"/>
                  <a:pt x="2701" y="4037"/>
                  <a:pt x="3644" y="4037"/>
                </a:cubicBezTo>
                <a:close/>
                <a:moveTo>
                  <a:pt x="23302" y="5983"/>
                </a:moveTo>
                <a:cubicBezTo>
                  <a:pt x="23329" y="5983"/>
                  <a:pt x="23329" y="6011"/>
                  <a:pt x="23356" y="6011"/>
                </a:cubicBezTo>
                <a:cubicBezTo>
                  <a:pt x="24589" y="7106"/>
                  <a:pt x="26122" y="7763"/>
                  <a:pt x="27738" y="7900"/>
                </a:cubicBezTo>
                <a:cubicBezTo>
                  <a:pt x="27436" y="7955"/>
                  <a:pt x="27135" y="8010"/>
                  <a:pt x="26807" y="8064"/>
                </a:cubicBezTo>
                <a:cubicBezTo>
                  <a:pt x="26807" y="8037"/>
                  <a:pt x="26807" y="8037"/>
                  <a:pt x="26779" y="8037"/>
                </a:cubicBezTo>
                <a:cubicBezTo>
                  <a:pt x="25246" y="7626"/>
                  <a:pt x="23740" y="7216"/>
                  <a:pt x="22206" y="6832"/>
                </a:cubicBezTo>
                <a:cubicBezTo>
                  <a:pt x="22197" y="6830"/>
                  <a:pt x="22189" y="6830"/>
                  <a:pt x="22181" y="6830"/>
                </a:cubicBezTo>
                <a:cubicBezTo>
                  <a:pt x="22067" y="6830"/>
                  <a:pt x="22049" y="6998"/>
                  <a:pt x="22152" y="7024"/>
                </a:cubicBezTo>
                <a:cubicBezTo>
                  <a:pt x="23439" y="7407"/>
                  <a:pt x="24726" y="7791"/>
                  <a:pt x="26040" y="8174"/>
                </a:cubicBezTo>
                <a:cubicBezTo>
                  <a:pt x="25410" y="8256"/>
                  <a:pt x="24753" y="8338"/>
                  <a:pt x="24123" y="8393"/>
                </a:cubicBezTo>
                <a:cubicBezTo>
                  <a:pt x="23302" y="7955"/>
                  <a:pt x="22426" y="7571"/>
                  <a:pt x="21577" y="7133"/>
                </a:cubicBezTo>
                <a:cubicBezTo>
                  <a:pt x="21385" y="7051"/>
                  <a:pt x="21166" y="6969"/>
                  <a:pt x="21029" y="6805"/>
                </a:cubicBezTo>
                <a:cubicBezTo>
                  <a:pt x="20728" y="6641"/>
                  <a:pt x="20783" y="6421"/>
                  <a:pt x="21193" y="6120"/>
                </a:cubicBezTo>
                <a:lnTo>
                  <a:pt x="21467" y="6120"/>
                </a:lnTo>
                <a:cubicBezTo>
                  <a:pt x="21629" y="6096"/>
                  <a:pt x="21795" y="6088"/>
                  <a:pt x="21963" y="6088"/>
                </a:cubicBezTo>
                <a:cubicBezTo>
                  <a:pt x="22239" y="6088"/>
                  <a:pt x="22519" y="6109"/>
                  <a:pt x="22786" y="6109"/>
                </a:cubicBezTo>
                <a:cubicBezTo>
                  <a:pt x="22906" y="6109"/>
                  <a:pt x="23024" y="6105"/>
                  <a:pt x="23137" y="6093"/>
                </a:cubicBezTo>
                <a:cubicBezTo>
                  <a:pt x="23247" y="6093"/>
                  <a:pt x="23302" y="6038"/>
                  <a:pt x="23302" y="5983"/>
                </a:cubicBezTo>
                <a:close/>
                <a:moveTo>
                  <a:pt x="13390" y="4176"/>
                </a:moveTo>
                <a:cubicBezTo>
                  <a:pt x="15827" y="5025"/>
                  <a:pt x="17853" y="6531"/>
                  <a:pt x="19414" y="8585"/>
                </a:cubicBezTo>
                <a:cubicBezTo>
                  <a:pt x="18455" y="8557"/>
                  <a:pt x="17497" y="8502"/>
                  <a:pt x="16539" y="8420"/>
                </a:cubicBezTo>
                <a:cubicBezTo>
                  <a:pt x="14814" y="7736"/>
                  <a:pt x="13773" y="5983"/>
                  <a:pt x="13390" y="4176"/>
                </a:cubicBezTo>
                <a:close/>
                <a:moveTo>
                  <a:pt x="2629" y="7462"/>
                </a:moveTo>
                <a:cubicBezTo>
                  <a:pt x="2903" y="7736"/>
                  <a:pt x="3231" y="7955"/>
                  <a:pt x="3587" y="8092"/>
                </a:cubicBezTo>
                <a:cubicBezTo>
                  <a:pt x="4039" y="8271"/>
                  <a:pt x="4562" y="8339"/>
                  <a:pt x="5117" y="8339"/>
                </a:cubicBezTo>
                <a:cubicBezTo>
                  <a:pt x="6177" y="8339"/>
                  <a:pt x="7355" y="8088"/>
                  <a:pt x="8379" y="7873"/>
                </a:cubicBezTo>
                <a:lnTo>
                  <a:pt x="8379" y="7873"/>
                </a:lnTo>
                <a:cubicBezTo>
                  <a:pt x="7229" y="10063"/>
                  <a:pt x="3341" y="10255"/>
                  <a:pt x="1041" y="10666"/>
                </a:cubicBezTo>
                <a:cubicBezTo>
                  <a:pt x="1041" y="9324"/>
                  <a:pt x="1616" y="8338"/>
                  <a:pt x="2629" y="7462"/>
                </a:cubicBezTo>
                <a:close/>
                <a:moveTo>
                  <a:pt x="14129" y="9050"/>
                </a:moveTo>
                <a:cubicBezTo>
                  <a:pt x="15416" y="9242"/>
                  <a:pt x="16703" y="9379"/>
                  <a:pt x="17990" y="9461"/>
                </a:cubicBezTo>
                <a:cubicBezTo>
                  <a:pt x="16675" y="9899"/>
                  <a:pt x="15334" y="10255"/>
                  <a:pt x="13965" y="10474"/>
                </a:cubicBezTo>
                <a:cubicBezTo>
                  <a:pt x="13862" y="10474"/>
                  <a:pt x="13879" y="10641"/>
                  <a:pt x="13971" y="10641"/>
                </a:cubicBezTo>
                <a:cubicBezTo>
                  <a:pt x="13978" y="10641"/>
                  <a:pt x="13985" y="10640"/>
                  <a:pt x="13992" y="10638"/>
                </a:cubicBezTo>
                <a:cubicBezTo>
                  <a:pt x="15635" y="10447"/>
                  <a:pt x="17223" y="10036"/>
                  <a:pt x="18784" y="9488"/>
                </a:cubicBezTo>
                <a:cubicBezTo>
                  <a:pt x="19003" y="9488"/>
                  <a:pt x="19222" y="9516"/>
                  <a:pt x="19441" y="9516"/>
                </a:cubicBezTo>
                <a:cubicBezTo>
                  <a:pt x="18400" y="9981"/>
                  <a:pt x="17497" y="10638"/>
                  <a:pt x="16675" y="11405"/>
                </a:cubicBezTo>
                <a:cubicBezTo>
                  <a:pt x="16064" y="11460"/>
                  <a:pt x="15462" y="11490"/>
                  <a:pt x="14864" y="11490"/>
                </a:cubicBezTo>
                <a:cubicBezTo>
                  <a:pt x="13670" y="11490"/>
                  <a:pt x="12495" y="11368"/>
                  <a:pt x="11309" y="11076"/>
                </a:cubicBezTo>
                <a:cubicBezTo>
                  <a:pt x="12267" y="10501"/>
                  <a:pt x="13225" y="9926"/>
                  <a:pt x="14129" y="9297"/>
                </a:cubicBezTo>
                <a:cubicBezTo>
                  <a:pt x="14211" y="9214"/>
                  <a:pt x="14211" y="9105"/>
                  <a:pt x="14129" y="9050"/>
                </a:cubicBezTo>
                <a:close/>
                <a:moveTo>
                  <a:pt x="29271" y="8475"/>
                </a:moveTo>
                <a:lnTo>
                  <a:pt x="29271" y="8475"/>
                </a:lnTo>
                <a:cubicBezTo>
                  <a:pt x="28614" y="9789"/>
                  <a:pt x="27820" y="10967"/>
                  <a:pt x="26889" y="12089"/>
                </a:cubicBezTo>
                <a:cubicBezTo>
                  <a:pt x="26827" y="12172"/>
                  <a:pt x="26905" y="12301"/>
                  <a:pt x="26994" y="12301"/>
                </a:cubicBezTo>
                <a:cubicBezTo>
                  <a:pt x="27023" y="12301"/>
                  <a:pt x="27053" y="12287"/>
                  <a:pt x="27080" y="12254"/>
                </a:cubicBezTo>
                <a:cubicBezTo>
                  <a:pt x="28039" y="11213"/>
                  <a:pt x="28860" y="10036"/>
                  <a:pt x="29545" y="8749"/>
                </a:cubicBezTo>
                <a:lnTo>
                  <a:pt x="29545" y="8749"/>
                </a:lnTo>
                <a:cubicBezTo>
                  <a:pt x="29654" y="10118"/>
                  <a:pt x="29435" y="11432"/>
                  <a:pt x="28559" y="12555"/>
                </a:cubicBezTo>
                <a:cubicBezTo>
                  <a:pt x="28093" y="13157"/>
                  <a:pt x="27491" y="13650"/>
                  <a:pt x="26779" y="13979"/>
                </a:cubicBezTo>
                <a:cubicBezTo>
                  <a:pt x="26446" y="14155"/>
                  <a:pt x="25577" y="14501"/>
                  <a:pt x="25032" y="14501"/>
                </a:cubicBezTo>
                <a:cubicBezTo>
                  <a:pt x="24816" y="14501"/>
                  <a:pt x="24651" y="14447"/>
                  <a:pt x="24589" y="14307"/>
                </a:cubicBezTo>
                <a:cubicBezTo>
                  <a:pt x="24452" y="13924"/>
                  <a:pt x="24917" y="13020"/>
                  <a:pt x="25054" y="12664"/>
                </a:cubicBezTo>
                <a:cubicBezTo>
                  <a:pt x="25301" y="12089"/>
                  <a:pt x="25602" y="11542"/>
                  <a:pt x="25958" y="11022"/>
                </a:cubicBezTo>
                <a:cubicBezTo>
                  <a:pt x="26642" y="10063"/>
                  <a:pt x="27518" y="9324"/>
                  <a:pt x="28449" y="8667"/>
                </a:cubicBezTo>
                <a:cubicBezTo>
                  <a:pt x="28723" y="8585"/>
                  <a:pt x="28997" y="8530"/>
                  <a:pt x="29271" y="8475"/>
                </a:cubicBezTo>
                <a:close/>
                <a:moveTo>
                  <a:pt x="21796" y="9488"/>
                </a:moveTo>
                <a:cubicBezTo>
                  <a:pt x="20959" y="12497"/>
                  <a:pt x="18497" y="14705"/>
                  <a:pt x="15366" y="14705"/>
                </a:cubicBezTo>
                <a:cubicBezTo>
                  <a:pt x="15220" y="14705"/>
                  <a:pt x="15072" y="14700"/>
                  <a:pt x="14923" y="14691"/>
                </a:cubicBezTo>
                <a:cubicBezTo>
                  <a:pt x="16100" y="12226"/>
                  <a:pt x="18127" y="10474"/>
                  <a:pt x="20618" y="9516"/>
                </a:cubicBezTo>
                <a:cubicBezTo>
                  <a:pt x="21002" y="9516"/>
                  <a:pt x="21412" y="9516"/>
                  <a:pt x="21796" y="9488"/>
                </a:cubicBezTo>
                <a:close/>
                <a:moveTo>
                  <a:pt x="7986" y="1"/>
                </a:moveTo>
                <a:cubicBezTo>
                  <a:pt x="7950" y="1"/>
                  <a:pt x="7915" y="13"/>
                  <a:pt x="7886" y="42"/>
                </a:cubicBezTo>
                <a:cubicBezTo>
                  <a:pt x="6544" y="890"/>
                  <a:pt x="5832" y="2314"/>
                  <a:pt x="5969" y="3875"/>
                </a:cubicBezTo>
                <a:cubicBezTo>
                  <a:pt x="5202" y="3651"/>
                  <a:pt x="4354" y="3564"/>
                  <a:pt x="3496" y="3564"/>
                </a:cubicBezTo>
                <a:cubicBezTo>
                  <a:pt x="2364" y="3564"/>
                  <a:pt x="1216" y="3715"/>
                  <a:pt x="219" y="3902"/>
                </a:cubicBezTo>
                <a:cubicBezTo>
                  <a:pt x="0" y="3957"/>
                  <a:pt x="0" y="4258"/>
                  <a:pt x="164" y="4368"/>
                </a:cubicBezTo>
                <a:cubicBezTo>
                  <a:pt x="1150" y="5025"/>
                  <a:pt x="1616" y="6257"/>
                  <a:pt x="2355" y="7161"/>
                </a:cubicBezTo>
                <a:cubicBezTo>
                  <a:pt x="1041" y="7982"/>
                  <a:pt x="411" y="9433"/>
                  <a:pt x="520" y="10967"/>
                </a:cubicBezTo>
                <a:cubicBezTo>
                  <a:pt x="520" y="11139"/>
                  <a:pt x="653" y="11245"/>
                  <a:pt x="799" y="11245"/>
                </a:cubicBezTo>
                <a:cubicBezTo>
                  <a:pt x="815" y="11245"/>
                  <a:pt x="832" y="11243"/>
                  <a:pt x="849" y="11241"/>
                </a:cubicBezTo>
                <a:cubicBezTo>
                  <a:pt x="2820" y="10830"/>
                  <a:pt x="5175" y="10666"/>
                  <a:pt x="7010" y="9817"/>
                </a:cubicBezTo>
                <a:cubicBezTo>
                  <a:pt x="7913" y="9379"/>
                  <a:pt x="8598" y="8749"/>
                  <a:pt x="8790" y="7791"/>
                </a:cubicBezTo>
                <a:cubicBezTo>
                  <a:pt x="10487" y="8338"/>
                  <a:pt x="12212" y="8749"/>
                  <a:pt x="13992" y="9023"/>
                </a:cubicBezTo>
                <a:lnTo>
                  <a:pt x="13965" y="9023"/>
                </a:lnTo>
                <a:cubicBezTo>
                  <a:pt x="12815" y="9598"/>
                  <a:pt x="11719" y="10282"/>
                  <a:pt x="10624" y="10967"/>
                </a:cubicBezTo>
                <a:cubicBezTo>
                  <a:pt x="10432" y="11049"/>
                  <a:pt x="10487" y="11323"/>
                  <a:pt x="10679" y="11377"/>
                </a:cubicBezTo>
                <a:cubicBezTo>
                  <a:pt x="11855" y="11728"/>
                  <a:pt x="13064" y="11922"/>
                  <a:pt x="14279" y="11922"/>
                </a:cubicBezTo>
                <a:cubicBezTo>
                  <a:pt x="14959" y="11922"/>
                  <a:pt x="15641" y="11861"/>
                  <a:pt x="16319" y="11733"/>
                </a:cubicBezTo>
                <a:lnTo>
                  <a:pt x="16319" y="11733"/>
                </a:lnTo>
                <a:cubicBezTo>
                  <a:pt x="15471" y="12610"/>
                  <a:pt x="14786" y="13650"/>
                  <a:pt x="14293" y="14800"/>
                </a:cubicBezTo>
                <a:cubicBezTo>
                  <a:pt x="14211" y="14992"/>
                  <a:pt x="14293" y="15184"/>
                  <a:pt x="14512" y="15211"/>
                </a:cubicBezTo>
                <a:cubicBezTo>
                  <a:pt x="14765" y="15240"/>
                  <a:pt x="15020" y="15255"/>
                  <a:pt x="15274" y="15255"/>
                </a:cubicBezTo>
                <a:cubicBezTo>
                  <a:pt x="18566" y="15255"/>
                  <a:pt x="21831" y="12841"/>
                  <a:pt x="22289" y="9461"/>
                </a:cubicBezTo>
                <a:cubicBezTo>
                  <a:pt x="23986" y="9379"/>
                  <a:pt x="25684" y="9187"/>
                  <a:pt x="27354" y="8886"/>
                </a:cubicBezTo>
                <a:lnTo>
                  <a:pt x="27354" y="8886"/>
                </a:lnTo>
                <a:cubicBezTo>
                  <a:pt x="26368" y="9570"/>
                  <a:pt x="25574" y="10501"/>
                  <a:pt x="24972" y="11542"/>
                </a:cubicBezTo>
                <a:cubicBezTo>
                  <a:pt x="24589" y="12226"/>
                  <a:pt x="23274" y="14499"/>
                  <a:pt x="24315" y="15019"/>
                </a:cubicBezTo>
                <a:cubicBezTo>
                  <a:pt x="24454" y="15092"/>
                  <a:pt x="24631" y="15122"/>
                  <a:pt x="24827" y="15122"/>
                </a:cubicBezTo>
                <a:cubicBezTo>
                  <a:pt x="25443" y="15122"/>
                  <a:pt x="26248" y="14829"/>
                  <a:pt x="26642" y="14663"/>
                </a:cubicBezTo>
                <a:cubicBezTo>
                  <a:pt x="27436" y="14362"/>
                  <a:pt x="28148" y="13869"/>
                  <a:pt x="28723" y="13239"/>
                </a:cubicBezTo>
                <a:cubicBezTo>
                  <a:pt x="29928" y="11925"/>
                  <a:pt x="30394" y="10008"/>
                  <a:pt x="29928" y="8311"/>
                </a:cubicBezTo>
                <a:cubicBezTo>
                  <a:pt x="32694" y="7599"/>
                  <a:pt x="35350" y="6586"/>
                  <a:pt x="37786" y="5271"/>
                </a:cubicBezTo>
                <a:cubicBezTo>
                  <a:pt x="37931" y="5175"/>
                  <a:pt x="37863" y="4929"/>
                  <a:pt x="37713" y="4929"/>
                </a:cubicBezTo>
                <a:cubicBezTo>
                  <a:pt x="37693" y="4929"/>
                  <a:pt x="37672" y="4933"/>
                  <a:pt x="37650" y="4943"/>
                </a:cubicBezTo>
                <a:cubicBezTo>
                  <a:pt x="35213" y="5956"/>
                  <a:pt x="32776" y="6750"/>
                  <a:pt x="30366" y="7352"/>
                </a:cubicBezTo>
                <a:cubicBezTo>
                  <a:pt x="30366" y="7325"/>
                  <a:pt x="30339" y="7298"/>
                  <a:pt x="30339" y="7270"/>
                </a:cubicBezTo>
                <a:cubicBezTo>
                  <a:pt x="29243" y="5737"/>
                  <a:pt x="27655" y="4587"/>
                  <a:pt x="25903" y="3902"/>
                </a:cubicBezTo>
                <a:cubicBezTo>
                  <a:pt x="25452" y="3706"/>
                  <a:pt x="23819" y="3074"/>
                  <a:pt x="22719" y="3074"/>
                </a:cubicBezTo>
                <a:cubicBezTo>
                  <a:pt x="22284" y="3074"/>
                  <a:pt x="21931" y="3173"/>
                  <a:pt x="21768" y="3437"/>
                </a:cubicBezTo>
                <a:cubicBezTo>
                  <a:pt x="21358" y="4094"/>
                  <a:pt x="22426" y="5162"/>
                  <a:pt x="23055" y="5764"/>
                </a:cubicBezTo>
                <a:cubicBezTo>
                  <a:pt x="22775" y="5732"/>
                  <a:pt x="22213" y="5657"/>
                  <a:pt x="21665" y="5657"/>
                </a:cubicBezTo>
                <a:cubicBezTo>
                  <a:pt x="20825" y="5657"/>
                  <a:pt x="20019" y="5834"/>
                  <a:pt x="20317" y="6613"/>
                </a:cubicBezTo>
                <a:cubicBezTo>
                  <a:pt x="20536" y="7188"/>
                  <a:pt x="21276" y="7435"/>
                  <a:pt x="21768" y="7681"/>
                </a:cubicBezTo>
                <a:cubicBezTo>
                  <a:pt x="22316" y="7927"/>
                  <a:pt x="22891" y="8201"/>
                  <a:pt x="23466" y="8448"/>
                </a:cubicBezTo>
                <a:cubicBezTo>
                  <a:pt x="22289" y="8530"/>
                  <a:pt x="21111" y="8585"/>
                  <a:pt x="19961" y="8585"/>
                </a:cubicBezTo>
                <a:cubicBezTo>
                  <a:pt x="19934" y="8585"/>
                  <a:pt x="19934" y="8557"/>
                  <a:pt x="19934" y="8557"/>
                </a:cubicBezTo>
                <a:cubicBezTo>
                  <a:pt x="18291" y="6202"/>
                  <a:pt x="15909" y="4505"/>
                  <a:pt x="13171" y="3656"/>
                </a:cubicBezTo>
                <a:cubicBezTo>
                  <a:pt x="13148" y="3649"/>
                  <a:pt x="13127" y="3645"/>
                  <a:pt x="13107" y="3645"/>
                </a:cubicBezTo>
                <a:cubicBezTo>
                  <a:pt x="12979" y="3645"/>
                  <a:pt x="12901" y="3784"/>
                  <a:pt x="12924" y="3902"/>
                </a:cubicBezTo>
                <a:cubicBezTo>
                  <a:pt x="13198" y="5627"/>
                  <a:pt x="14102" y="7407"/>
                  <a:pt x="15553" y="8311"/>
                </a:cubicBezTo>
                <a:cubicBezTo>
                  <a:pt x="13335" y="8064"/>
                  <a:pt x="11144" y="7654"/>
                  <a:pt x="8927" y="7079"/>
                </a:cubicBezTo>
                <a:cubicBezTo>
                  <a:pt x="8927" y="7079"/>
                  <a:pt x="8927" y="7051"/>
                  <a:pt x="8927" y="7051"/>
                </a:cubicBezTo>
                <a:cubicBezTo>
                  <a:pt x="11172" y="5107"/>
                  <a:pt x="9556" y="2095"/>
                  <a:pt x="8160" y="96"/>
                </a:cubicBezTo>
                <a:cubicBezTo>
                  <a:pt x="8124" y="43"/>
                  <a:pt x="8054" y="1"/>
                  <a:pt x="7986" y="1"/>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rot="-8705549">
            <a:off x="8655631" y="423520"/>
            <a:ext cx="408945" cy="846608"/>
          </a:xfrm>
          <a:custGeom>
            <a:avLst/>
            <a:gdLst/>
            <a:ahLst/>
            <a:cxnLst/>
            <a:rect l="l" t="t" r="r" b="b"/>
            <a:pathLst>
              <a:path w="7832" h="16214" extrusionOk="0">
                <a:moveTo>
                  <a:pt x="3888" y="1778"/>
                </a:moveTo>
                <a:lnTo>
                  <a:pt x="3888" y="1778"/>
                </a:lnTo>
                <a:cubicBezTo>
                  <a:pt x="3669" y="6186"/>
                  <a:pt x="2738" y="10512"/>
                  <a:pt x="2930" y="14894"/>
                </a:cubicBezTo>
                <a:cubicBezTo>
                  <a:pt x="1150" y="10595"/>
                  <a:pt x="1369" y="5693"/>
                  <a:pt x="3888" y="1778"/>
                </a:cubicBezTo>
                <a:close/>
                <a:moveTo>
                  <a:pt x="4518" y="902"/>
                </a:moveTo>
                <a:cubicBezTo>
                  <a:pt x="5394" y="3174"/>
                  <a:pt x="6626" y="5420"/>
                  <a:pt x="6873" y="7884"/>
                </a:cubicBezTo>
                <a:cubicBezTo>
                  <a:pt x="7174" y="10923"/>
                  <a:pt x="5394" y="13196"/>
                  <a:pt x="3477" y="15277"/>
                </a:cubicBezTo>
                <a:cubicBezTo>
                  <a:pt x="3176" y="10595"/>
                  <a:pt x="4272" y="5967"/>
                  <a:pt x="4381" y="1285"/>
                </a:cubicBezTo>
                <a:cubicBezTo>
                  <a:pt x="4381" y="1230"/>
                  <a:pt x="4354" y="1175"/>
                  <a:pt x="4326" y="1148"/>
                </a:cubicBezTo>
                <a:cubicBezTo>
                  <a:pt x="4381" y="1066"/>
                  <a:pt x="4436" y="984"/>
                  <a:pt x="4518" y="902"/>
                </a:cubicBezTo>
                <a:close/>
                <a:moveTo>
                  <a:pt x="4582" y="0"/>
                </a:moveTo>
                <a:cubicBezTo>
                  <a:pt x="4518" y="0"/>
                  <a:pt x="4455" y="24"/>
                  <a:pt x="4408" y="80"/>
                </a:cubicBezTo>
                <a:cubicBezTo>
                  <a:pt x="767" y="4406"/>
                  <a:pt x="0" y="10814"/>
                  <a:pt x="2957" y="15660"/>
                </a:cubicBezTo>
                <a:cubicBezTo>
                  <a:pt x="2957" y="15742"/>
                  <a:pt x="2957" y="15824"/>
                  <a:pt x="2985" y="15907"/>
                </a:cubicBezTo>
                <a:cubicBezTo>
                  <a:pt x="2985" y="16057"/>
                  <a:pt x="3122" y="16184"/>
                  <a:pt x="3271" y="16184"/>
                </a:cubicBezTo>
                <a:cubicBezTo>
                  <a:pt x="3285" y="16184"/>
                  <a:pt x="3299" y="16183"/>
                  <a:pt x="3313" y="16180"/>
                </a:cubicBezTo>
                <a:cubicBezTo>
                  <a:pt x="3329" y="16204"/>
                  <a:pt x="3351" y="16214"/>
                  <a:pt x="3373" y="16214"/>
                </a:cubicBezTo>
                <a:cubicBezTo>
                  <a:pt x="3430" y="16214"/>
                  <a:pt x="3489" y="16149"/>
                  <a:pt x="3450" y="16071"/>
                </a:cubicBezTo>
                <a:cubicBezTo>
                  <a:pt x="5257" y="14209"/>
                  <a:pt x="7147" y="12155"/>
                  <a:pt x="7448" y="9472"/>
                </a:cubicBezTo>
                <a:cubicBezTo>
                  <a:pt x="7831" y="6186"/>
                  <a:pt x="5914" y="3202"/>
                  <a:pt x="4874" y="217"/>
                </a:cubicBezTo>
                <a:cubicBezTo>
                  <a:pt x="4838" y="91"/>
                  <a:pt x="4706" y="0"/>
                  <a:pt x="4582"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10291298">
            <a:off x="8424277" y="447482"/>
            <a:ext cx="1006941" cy="1723427"/>
          </a:xfrm>
          <a:custGeom>
            <a:avLst/>
            <a:gdLst/>
            <a:ahLst/>
            <a:cxnLst/>
            <a:rect l="l" t="t" r="r" b="b"/>
            <a:pathLst>
              <a:path w="27391" h="46881" extrusionOk="0">
                <a:moveTo>
                  <a:pt x="15795" y="2529"/>
                </a:moveTo>
                <a:lnTo>
                  <a:pt x="15795" y="2529"/>
                </a:lnTo>
                <a:cubicBezTo>
                  <a:pt x="15439" y="8388"/>
                  <a:pt x="12729" y="13591"/>
                  <a:pt x="10565" y="18958"/>
                </a:cubicBezTo>
                <a:cubicBezTo>
                  <a:pt x="11715" y="13536"/>
                  <a:pt x="13386" y="8279"/>
                  <a:pt x="15576" y="3159"/>
                </a:cubicBezTo>
                <a:cubicBezTo>
                  <a:pt x="15631" y="3049"/>
                  <a:pt x="15549" y="2940"/>
                  <a:pt x="15467" y="2912"/>
                </a:cubicBezTo>
                <a:cubicBezTo>
                  <a:pt x="15576" y="2775"/>
                  <a:pt x="15686" y="2638"/>
                  <a:pt x="15795" y="2529"/>
                </a:cubicBezTo>
                <a:close/>
                <a:moveTo>
                  <a:pt x="10538" y="3159"/>
                </a:moveTo>
                <a:lnTo>
                  <a:pt x="10538" y="3159"/>
                </a:lnTo>
                <a:cubicBezTo>
                  <a:pt x="9826" y="6280"/>
                  <a:pt x="9333" y="9484"/>
                  <a:pt x="8950" y="12660"/>
                </a:cubicBezTo>
                <a:cubicBezTo>
                  <a:pt x="8704" y="14659"/>
                  <a:pt x="8484" y="16685"/>
                  <a:pt x="8430" y="18684"/>
                </a:cubicBezTo>
                <a:cubicBezTo>
                  <a:pt x="8430" y="18793"/>
                  <a:pt x="8402" y="18903"/>
                  <a:pt x="8402" y="19012"/>
                </a:cubicBezTo>
                <a:cubicBezTo>
                  <a:pt x="7800" y="17287"/>
                  <a:pt x="7882" y="14659"/>
                  <a:pt x="7937" y="13536"/>
                </a:cubicBezTo>
                <a:cubicBezTo>
                  <a:pt x="8019" y="11537"/>
                  <a:pt x="8430" y="9621"/>
                  <a:pt x="9005" y="7704"/>
                </a:cubicBezTo>
                <a:cubicBezTo>
                  <a:pt x="9415" y="6362"/>
                  <a:pt x="9854" y="4582"/>
                  <a:pt x="10538" y="3159"/>
                </a:cubicBezTo>
                <a:close/>
                <a:moveTo>
                  <a:pt x="15166" y="3296"/>
                </a:moveTo>
                <a:lnTo>
                  <a:pt x="15166" y="3296"/>
                </a:lnTo>
                <a:cubicBezTo>
                  <a:pt x="12783" y="8744"/>
                  <a:pt x="11031" y="14440"/>
                  <a:pt x="9854" y="20245"/>
                </a:cubicBezTo>
                <a:cubicBezTo>
                  <a:pt x="9634" y="14084"/>
                  <a:pt x="11414" y="8142"/>
                  <a:pt x="15166" y="3296"/>
                </a:cubicBezTo>
                <a:close/>
                <a:moveTo>
                  <a:pt x="11746" y="1241"/>
                </a:moveTo>
                <a:cubicBezTo>
                  <a:pt x="11780" y="1241"/>
                  <a:pt x="11739" y="1507"/>
                  <a:pt x="11825" y="2063"/>
                </a:cubicBezTo>
                <a:cubicBezTo>
                  <a:pt x="12099" y="3487"/>
                  <a:pt x="12181" y="4938"/>
                  <a:pt x="12263" y="6390"/>
                </a:cubicBezTo>
                <a:cubicBezTo>
                  <a:pt x="12263" y="6472"/>
                  <a:pt x="12318" y="6554"/>
                  <a:pt x="12400" y="6581"/>
                </a:cubicBezTo>
                <a:cubicBezTo>
                  <a:pt x="10127" y="10825"/>
                  <a:pt x="9087" y="15645"/>
                  <a:pt x="9525" y="20518"/>
                </a:cubicBezTo>
                <a:cubicBezTo>
                  <a:pt x="9224" y="20382"/>
                  <a:pt x="8977" y="20108"/>
                  <a:pt x="8758" y="19779"/>
                </a:cubicBezTo>
                <a:cubicBezTo>
                  <a:pt x="8484" y="18547"/>
                  <a:pt x="8950" y="16466"/>
                  <a:pt x="9005" y="15672"/>
                </a:cubicBezTo>
                <a:cubicBezTo>
                  <a:pt x="9169" y="13837"/>
                  <a:pt x="9388" y="11975"/>
                  <a:pt x="9662" y="10141"/>
                </a:cubicBezTo>
                <a:cubicBezTo>
                  <a:pt x="10018" y="7485"/>
                  <a:pt x="10538" y="4856"/>
                  <a:pt x="11086" y="2228"/>
                </a:cubicBezTo>
                <a:cubicBezTo>
                  <a:pt x="11140" y="2118"/>
                  <a:pt x="11223" y="2009"/>
                  <a:pt x="11305" y="1899"/>
                </a:cubicBezTo>
                <a:cubicBezTo>
                  <a:pt x="11620" y="1466"/>
                  <a:pt x="11714" y="1241"/>
                  <a:pt x="11746" y="1241"/>
                </a:cubicBezTo>
                <a:close/>
                <a:moveTo>
                  <a:pt x="23175" y="11262"/>
                </a:moveTo>
                <a:cubicBezTo>
                  <a:pt x="23189" y="11262"/>
                  <a:pt x="23202" y="11263"/>
                  <a:pt x="23216" y="11264"/>
                </a:cubicBezTo>
                <a:cubicBezTo>
                  <a:pt x="24284" y="11373"/>
                  <a:pt x="21573" y="17479"/>
                  <a:pt x="21518" y="17589"/>
                </a:cubicBezTo>
                <a:cubicBezTo>
                  <a:pt x="20614" y="19341"/>
                  <a:pt x="19601" y="21066"/>
                  <a:pt x="18616" y="22736"/>
                </a:cubicBezTo>
                <a:cubicBezTo>
                  <a:pt x="18355" y="23153"/>
                  <a:pt x="16611" y="26019"/>
                  <a:pt x="16109" y="26019"/>
                </a:cubicBezTo>
                <a:cubicBezTo>
                  <a:pt x="16083" y="26019"/>
                  <a:pt x="16061" y="26011"/>
                  <a:pt x="16042" y="25995"/>
                </a:cubicBezTo>
                <a:cubicBezTo>
                  <a:pt x="15753" y="25758"/>
                  <a:pt x="16949" y="23408"/>
                  <a:pt x="16976" y="23408"/>
                </a:cubicBezTo>
                <a:lnTo>
                  <a:pt x="16976" y="23408"/>
                </a:lnTo>
                <a:cubicBezTo>
                  <a:pt x="16977" y="23408"/>
                  <a:pt x="16976" y="23412"/>
                  <a:pt x="16973" y="23421"/>
                </a:cubicBezTo>
                <a:cubicBezTo>
                  <a:pt x="18643" y="19533"/>
                  <a:pt x="20587" y="15754"/>
                  <a:pt x="22695" y="12085"/>
                </a:cubicBezTo>
                <a:cubicBezTo>
                  <a:pt x="22754" y="11969"/>
                  <a:pt x="22647" y="11853"/>
                  <a:pt x="22541" y="11853"/>
                </a:cubicBezTo>
                <a:cubicBezTo>
                  <a:pt x="22498" y="11853"/>
                  <a:pt x="22454" y="11873"/>
                  <a:pt x="22422" y="11921"/>
                </a:cubicBezTo>
                <a:cubicBezTo>
                  <a:pt x="19820" y="16329"/>
                  <a:pt x="17575" y="20929"/>
                  <a:pt x="15631" y="25666"/>
                </a:cubicBezTo>
                <a:cubicBezTo>
                  <a:pt x="15631" y="25639"/>
                  <a:pt x="15604" y="25639"/>
                  <a:pt x="15604" y="25639"/>
                </a:cubicBezTo>
                <a:cubicBezTo>
                  <a:pt x="14098" y="25036"/>
                  <a:pt x="18753" y="16274"/>
                  <a:pt x="19355" y="15398"/>
                </a:cubicBezTo>
                <a:cubicBezTo>
                  <a:pt x="19869" y="14586"/>
                  <a:pt x="22040" y="11262"/>
                  <a:pt x="23175" y="11262"/>
                </a:cubicBezTo>
                <a:close/>
                <a:moveTo>
                  <a:pt x="11789" y="0"/>
                </a:moveTo>
                <a:cubicBezTo>
                  <a:pt x="11700" y="0"/>
                  <a:pt x="11614" y="37"/>
                  <a:pt x="11579" y="119"/>
                </a:cubicBezTo>
                <a:cubicBezTo>
                  <a:pt x="11496" y="311"/>
                  <a:pt x="11387" y="503"/>
                  <a:pt x="11305" y="694"/>
                </a:cubicBezTo>
                <a:cubicBezTo>
                  <a:pt x="11285" y="684"/>
                  <a:pt x="11261" y="678"/>
                  <a:pt x="11238" y="678"/>
                </a:cubicBezTo>
                <a:cubicBezTo>
                  <a:pt x="11197" y="678"/>
                  <a:pt x="11158" y="697"/>
                  <a:pt x="11140" y="749"/>
                </a:cubicBezTo>
                <a:cubicBezTo>
                  <a:pt x="11086" y="968"/>
                  <a:pt x="11031" y="1160"/>
                  <a:pt x="10976" y="1351"/>
                </a:cubicBezTo>
                <a:cubicBezTo>
                  <a:pt x="9361" y="4856"/>
                  <a:pt x="7909" y="8498"/>
                  <a:pt x="7554" y="12359"/>
                </a:cubicBezTo>
                <a:cubicBezTo>
                  <a:pt x="7417" y="13837"/>
                  <a:pt x="7170" y="18054"/>
                  <a:pt x="8402" y="19916"/>
                </a:cubicBezTo>
                <a:cubicBezTo>
                  <a:pt x="8457" y="20299"/>
                  <a:pt x="8621" y="20628"/>
                  <a:pt x="9059" y="20847"/>
                </a:cubicBezTo>
                <a:cubicBezTo>
                  <a:pt x="9083" y="20865"/>
                  <a:pt x="9106" y="20872"/>
                  <a:pt x="9128" y="20872"/>
                </a:cubicBezTo>
                <a:cubicBezTo>
                  <a:pt x="9211" y="20872"/>
                  <a:pt x="9279" y="20769"/>
                  <a:pt x="9279" y="20683"/>
                </a:cubicBezTo>
                <a:cubicBezTo>
                  <a:pt x="9361" y="20738"/>
                  <a:pt x="9470" y="20765"/>
                  <a:pt x="9580" y="20792"/>
                </a:cubicBezTo>
                <a:cubicBezTo>
                  <a:pt x="9634" y="20820"/>
                  <a:pt x="9689" y="20847"/>
                  <a:pt x="9717" y="20847"/>
                </a:cubicBezTo>
                <a:cubicBezTo>
                  <a:pt x="9689" y="21093"/>
                  <a:pt x="9634" y="21367"/>
                  <a:pt x="9580" y="21614"/>
                </a:cubicBezTo>
                <a:cubicBezTo>
                  <a:pt x="9552" y="21696"/>
                  <a:pt x="9580" y="21778"/>
                  <a:pt x="9607" y="21805"/>
                </a:cubicBezTo>
                <a:cubicBezTo>
                  <a:pt x="8704" y="25885"/>
                  <a:pt x="7964" y="30047"/>
                  <a:pt x="6759" y="34045"/>
                </a:cubicBezTo>
                <a:cubicBezTo>
                  <a:pt x="5363" y="38535"/>
                  <a:pt x="2488" y="42451"/>
                  <a:pt x="133" y="46476"/>
                </a:cubicBezTo>
                <a:cubicBezTo>
                  <a:pt x="0" y="46685"/>
                  <a:pt x="183" y="46881"/>
                  <a:pt x="372" y="46881"/>
                </a:cubicBezTo>
                <a:cubicBezTo>
                  <a:pt x="455" y="46881"/>
                  <a:pt x="540" y="46842"/>
                  <a:pt x="599" y="46750"/>
                </a:cubicBezTo>
                <a:cubicBezTo>
                  <a:pt x="2324" y="43957"/>
                  <a:pt x="4295" y="41109"/>
                  <a:pt x="5746" y="38097"/>
                </a:cubicBezTo>
                <a:cubicBezTo>
                  <a:pt x="9771" y="35031"/>
                  <a:pt x="13030" y="31060"/>
                  <a:pt x="15439" y="26597"/>
                </a:cubicBezTo>
                <a:lnTo>
                  <a:pt x="15467" y="26597"/>
                </a:lnTo>
                <a:cubicBezTo>
                  <a:pt x="15419" y="26693"/>
                  <a:pt x="15476" y="26853"/>
                  <a:pt x="15603" y="26853"/>
                </a:cubicBezTo>
                <a:cubicBezTo>
                  <a:pt x="15620" y="26853"/>
                  <a:pt x="15639" y="26850"/>
                  <a:pt x="15658" y="26844"/>
                </a:cubicBezTo>
                <a:cubicBezTo>
                  <a:pt x="20697" y="25502"/>
                  <a:pt x="24147" y="21395"/>
                  <a:pt x="27268" y="17479"/>
                </a:cubicBezTo>
                <a:cubicBezTo>
                  <a:pt x="27390" y="17333"/>
                  <a:pt x="27316" y="17055"/>
                  <a:pt x="27105" y="17055"/>
                </a:cubicBezTo>
                <a:cubicBezTo>
                  <a:pt x="27079" y="17055"/>
                  <a:pt x="27051" y="17060"/>
                  <a:pt x="27022" y="17068"/>
                </a:cubicBezTo>
                <a:cubicBezTo>
                  <a:pt x="24995" y="17726"/>
                  <a:pt x="22914" y="18465"/>
                  <a:pt x="21080" y="19560"/>
                </a:cubicBezTo>
                <a:cubicBezTo>
                  <a:pt x="20935" y="19633"/>
                  <a:pt x="21003" y="19875"/>
                  <a:pt x="21153" y="19875"/>
                </a:cubicBezTo>
                <a:cubicBezTo>
                  <a:pt x="21173" y="19875"/>
                  <a:pt x="21194" y="19871"/>
                  <a:pt x="21217" y="19861"/>
                </a:cubicBezTo>
                <a:cubicBezTo>
                  <a:pt x="22942" y="19232"/>
                  <a:pt x="24612" y="18465"/>
                  <a:pt x="26337" y="17835"/>
                </a:cubicBezTo>
                <a:lnTo>
                  <a:pt x="26337" y="17835"/>
                </a:lnTo>
                <a:cubicBezTo>
                  <a:pt x="23544" y="21367"/>
                  <a:pt x="20505" y="24817"/>
                  <a:pt x="16151" y="26323"/>
                </a:cubicBezTo>
                <a:cubicBezTo>
                  <a:pt x="17329" y="25639"/>
                  <a:pt x="18232" y="24489"/>
                  <a:pt x="18999" y="23229"/>
                </a:cubicBezTo>
                <a:cubicBezTo>
                  <a:pt x="21135" y="21860"/>
                  <a:pt x="23216" y="20464"/>
                  <a:pt x="25297" y="19067"/>
                </a:cubicBezTo>
                <a:cubicBezTo>
                  <a:pt x="25389" y="18998"/>
                  <a:pt x="25325" y="18830"/>
                  <a:pt x="25220" y="18830"/>
                </a:cubicBezTo>
                <a:cubicBezTo>
                  <a:pt x="25201" y="18830"/>
                  <a:pt x="25181" y="18836"/>
                  <a:pt x="25160" y="18848"/>
                </a:cubicBezTo>
                <a:cubicBezTo>
                  <a:pt x="23243" y="20080"/>
                  <a:pt x="21299" y="21313"/>
                  <a:pt x="19382" y="22572"/>
                </a:cubicBezTo>
                <a:cubicBezTo>
                  <a:pt x="19930" y="21586"/>
                  <a:pt x="20423" y="20546"/>
                  <a:pt x="20943" y="19670"/>
                </a:cubicBezTo>
                <a:cubicBezTo>
                  <a:pt x="22504" y="16849"/>
                  <a:pt x="23928" y="14002"/>
                  <a:pt x="23900" y="10716"/>
                </a:cubicBezTo>
                <a:cubicBezTo>
                  <a:pt x="23900" y="10571"/>
                  <a:pt x="23776" y="10458"/>
                  <a:pt x="23644" y="10458"/>
                </a:cubicBezTo>
                <a:cubicBezTo>
                  <a:pt x="23601" y="10458"/>
                  <a:pt x="23557" y="10470"/>
                  <a:pt x="23517" y="10497"/>
                </a:cubicBezTo>
                <a:cubicBezTo>
                  <a:pt x="20286" y="12605"/>
                  <a:pt x="18287" y="15781"/>
                  <a:pt x="16781" y="19286"/>
                </a:cubicBezTo>
                <a:cubicBezTo>
                  <a:pt x="16343" y="20354"/>
                  <a:pt x="13714" y="25146"/>
                  <a:pt x="15439" y="25858"/>
                </a:cubicBezTo>
                <a:cubicBezTo>
                  <a:pt x="15357" y="25858"/>
                  <a:pt x="15275" y="25885"/>
                  <a:pt x="15220" y="25995"/>
                </a:cubicBezTo>
                <a:cubicBezTo>
                  <a:pt x="12866" y="30431"/>
                  <a:pt x="9771" y="34182"/>
                  <a:pt x="6020" y="37468"/>
                </a:cubicBezTo>
                <a:cubicBezTo>
                  <a:pt x="6403" y="36646"/>
                  <a:pt x="6732" y="35825"/>
                  <a:pt x="7006" y="34976"/>
                </a:cubicBezTo>
                <a:cubicBezTo>
                  <a:pt x="8375" y="30786"/>
                  <a:pt x="9087" y="26269"/>
                  <a:pt x="9881" y="21915"/>
                </a:cubicBezTo>
                <a:cubicBezTo>
                  <a:pt x="9936" y="21888"/>
                  <a:pt x="10018" y="21833"/>
                  <a:pt x="10045" y="21751"/>
                </a:cubicBezTo>
                <a:cubicBezTo>
                  <a:pt x="12564" y="15234"/>
                  <a:pt x="16261" y="8881"/>
                  <a:pt x="16398" y="1707"/>
                </a:cubicBezTo>
                <a:cubicBezTo>
                  <a:pt x="16398" y="1556"/>
                  <a:pt x="16241" y="1431"/>
                  <a:pt x="16090" y="1431"/>
                </a:cubicBezTo>
                <a:cubicBezTo>
                  <a:pt x="16022" y="1431"/>
                  <a:pt x="15956" y="1456"/>
                  <a:pt x="15905" y="1516"/>
                </a:cubicBezTo>
                <a:cubicBezTo>
                  <a:pt x="14700" y="2885"/>
                  <a:pt x="13632" y="4391"/>
                  <a:pt x="12756" y="5952"/>
                </a:cubicBezTo>
                <a:cubicBezTo>
                  <a:pt x="12619" y="4007"/>
                  <a:pt x="12400" y="2091"/>
                  <a:pt x="12044" y="174"/>
                </a:cubicBezTo>
                <a:cubicBezTo>
                  <a:pt x="12028" y="65"/>
                  <a:pt x="11906" y="0"/>
                  <a:pt x="11789"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4"/>
        <p:cNvGrpSpPr/>
        <p:nvPr/>
      </p:nvGrpSpPr>
      <p:grpSpPr>
        <a:xfrm>
          <a:off x="0" y="0"/>
          <a:ext cx="0" cy="0"/>
          <a:chOff x="0" y="0"/>
          <a:chExt cx="0" cy="0"/>
        </a:xfrm>
      </p:grpSpPr>
      <p:pic>
        <p:nvPicPr>
          <p:cNvPr id="45" name="Google Shape;45;p5"/>
          <p:cNvPicPr preferRelativeResize="0"/>
          <p:nvPr/>
        </p:nvPicPr>
        <p:blipFill>
          <a:blip r:embed="rId2">
            <a:alphaModFix amt="95000"/>
          </a:blip>
          <a:stretch>
            <a:fillRect/>
          </a:stretch>
        </p:blipFill>
        <p:spPr>
          <a:xfrm>
            <a:off x="0" y="0"/>
            <a:ext cx="9144000" cy="5143500"/>
          </a:xfrm>
          <a:prstGeom prst="rect">
            <a:avLst/>
          </a:prstGeom>
          <a:noFill/>
          <a:ln>
            <a:noFill/>
          </a:ln>
        </p:spPr>
      </p:pic>
      <p:sp>
        <p:nvSpPr>
          <p:cNvPr id="46" name="Google Shape;46;p5"/>
          <p:cNvSpPr/>
          <p:nvPr/>
        </p:nvSpPr>
        <p:spPr>
          <a:xfrm>
            <a:off x="-699050" y="-608425"/>
            <a:ext cx="3207827" cy="1338593"/>
          </a:xfrm>
          <a:custGeom>
            <a:avLst/>
            <a:gdLst/>
            <a:ahLst/>
            <a:cxnLst/>
            <a:rect l="l" t="t" r="r" b="b"/>
            <a:pathLst>
              <a:path w="93755" h="39123" extrusionOk="0">
                <a:moveTo>
                  <a:pt x="5182" y="19675"/>
                </a:moveTo>
                <a:cubicBezTo>
                  <a:pt x="6948" y="19675"/>
                  <a:pt x="8805" y="20036"/>
                  <a:pt x="10296" y="20474"/>
                </a:cubicBezTo>
                <a:cubicBezTo>
                  <a:pt x="10159" y="20583"/>
                  <a:pt x="9995" y="20666"/>
                  <a:pt x="9858" y="20775"/>
                </a:cubicBezTo>
                <a:cubicBezTo>
                  <a:pt x="7811" y="20420"/>
                  <a:pt x="5764" y="20224"/>
                  <a:pt x="3718" y="20224"/>
                </a:cubicBezTo>
                <a:cubicBezTo>
                  <a:pt x="3081" y="20224"/>
                  <a:pt x="2444" y="20243"/>
                  <a:pt x="1808" y="20282"/>
                </a:cubicBezTo>
                <a:cubicBezTo>
                  <a:pt x="2791" y="19847"/>
                  <a:pt x="3965" y="19675"/>
                  <a:pt x="5182" y="19675"/>
                </a:cubicBezTo>
                <a:close/>
                <a:moveTo>
                  <a:pt x="3134" y="20440"/>
                </a:moveTo>
                <a:cubicBezTo>
                  <a:pt x="5273" y="20440"/>
                  <a:pt x="7394" y="20625"/>
                  <a:pt x="9529" y="20994"/>
                </a:cubicBezTo>
                <a:cubicBezTo>
                  <a:pt x="9146" y="21295"/>
                  <a:pt x="8763" y="21624"/>
                  <a:pt x="8407" y="21953"/>
                </a:cubicBezTo>
                <a:cubicBezTo>
                  <a:pt x="8187" y="21957"/>
                  <a:pt x="7969" y="21959"/>
                  <a:pt x="7751" y="21959"/>
                </a:cubicBezTo>
                <a:cubicBezTo>
                  <a:pt x="6498" y="21959"/>
                  <a:pt x="5266" y="21885"/>
                  <a:pt x="4053" y="21651"/>
                </a:cubicBezTo>
                <a:cubicBezTo>
                  <a:pt x="3423" y="21514"/>
                  <a:pt x="2766" y="21350"/>
                  <a:pt x="2164" y="21131"/>
                </a:cubicBezTo>
                <a:cubicBezTo>
                  <a:pt x="1835" y="21049"/>
                  <a:pt x="1534" y="20912"/>
                  <a:pt x="1260" y="20720"/>
                </a:cubicBezTo>
                <a:cubicBezTo>
                  <a:pt x="1068" y="20638"/>
                  <a:pt x="959" y="20556"/>
                  <a:pt x="986" y="20501"/>
                </a:cubicBezTo>
                <a:cubicBezTo>
                  <a:pt x="1705" y="20460"/>
                  <a:pt x="2420" y="20440"/>
                  <a:pt x="3134" y="20440"/>
                </a:cubicBezTo>
                <a:close/>
                <a:moveTo>
                  <a:pt x="45452" y="20403"/>
                </a:moveTo>
                <a:cubicBezTo>
                  <a:pt x="46901" y="20403"/>
                  <a:pt x="48349" y="20532"/>
                  <a:pt x="49753" y="20857"/>
                </a:cubicBezTo>
                <a:cubicBezTo>
                  <a:pt x="50175" y="20963"/>
                  <a:pt x="52505" y="21984"/>
                  <a:pt x="52820" y="21984"/>
                </a:cubicBezTo>
                <a:cubicBezTo>
                  <a:pt x="52832" y="21984"/>
                  <a:pt x="52841" y="21983"/>
                  <a:pt x="52847" y="21980"/>
                </a:cubicBezTo>
                <a:lnTo>
                  <a:pt x="52847" y="21980"/>
                </a:lnTo>
                <a:cubicBezTo>
                  <a:pt x="52832" y="21989"/>
                  <a:pt x="52800" y="21993"/>
                  <a:pt x="52755" y="21993"/>
                </a:cubicBezTo>
                <a:cubicBezTo>
                  <a:pt x="52396" y="21993"/>
                  <a:pt x="51189" y="21730"/>
                  <a:pt x="50848" y="21706"/>
                </a:cubicBezTo>
                <a:cubicBezTo>
                  <a:pt x="47234" y="21405"/>
                  <a:pt x="43592" y="21076"/>
                  <a:pt x="39950" y="20775"/>
                </a:cubicBezTo>
                <a:cubicBezTo>
                  <a:pt x="40635" y="20720"/>
                  <a:pt x="41319" y="20666"/>
                  <a:pt x="41401" y="20666"/>
                </a:cubicBezTo>
                <a:cubicBezTo>
                  <a:pt x="42250" y="20556"/>
                  <a:pt x="43099" y="20474"/>
                  <a:pt x="43948" y="20447"/>
                </a:cubicBezTo>
                <a:cubicBezTo>
                  <a:pt x="44448" y="20418"/>
                  <a:pt x="44950" y="20403"/>
                  <a:pt x="45452" y="20403"/>
                </a:cubicBezTo>
                <a:close/>
                <a:moveTo>
                  <a:pt x="38800" y="20939"/>
                </a:moveTo>
                <a:cubicBezTo>
                  <a:pt x="38800" y="21022"/>
                  <a:pt x="38855" y="21049"/>
                  <a:pt x="38937" y="21076"/>
                </a:cubicBezTo>
                <a:cubicBezTo>
                  <a:pt x="43729" y="21487"/>
                  <a:pt x="48520" y="21898"/>
                  <a:pt x="53285" y="22308"/>
                </a:cubicBezTo>
                <a:cubicBezTo>
                  <a:pt x="53011" y="22391"/>
                  <a:pt x="52737" y="22500"/>
                  <a:pt x="52436" y="22582"/>
                </a:cubicBezTo>
                <a:cubicBezTo>
                  <a:pt x="50838" y="22899"/>
                  <a:pt x="49232" y="23078"/>
                  <a:pt x="47611" y="23078"/>
                </a:cubicBezTo>
                <a:cubicBezTo>
                  <a:pt x="46425" y="23078"/>
                  <a:pt x="45233" y="22982"/>
                  <a:pt x="44030" y="22774"/>
                </a:cubicBezTo>
                <a:cubicBezTo>
                  <a:pt x="43482" y="22692"/>
                  <a:pt x="38417" y="21104"/>
                  <a:pt x="38444" y="21076"/>
                </a:cubicBezTo>
                <a:cubicBezTo>
                  <a:pt x="38499" y="21022"/>
                  <a:pt x="38608" y="20994"/>
                  <a:pt x="38800" y="20939"/>
                </a:cubicBezTo>
                <a:close/>
                <a:moveTo>
                  <a:pt x="33872" y="25222"/>
                </a:moveTo>
                <a:cubicBezTo>
                  <a:pt x="35047" y="25222"/>
                  <a:pt x="36220" y="25293"/>
                  <a:pt x="37404" y="25293"/>
                </a:cubicBezTo>
                <a:cubicBezTo>
                  <a:pt x="36883" y="25375"/>
                  <a:pt x="36336" y="25485"/>
                  <a:pt x="35898" y="25539"/>
                </a:cubicBezTo>
                <a:cubicBezTo>
                  <a:pt x="34775" y="25704"/>
                  <a:pt x="33680" y="25841"/>
                  <a:pt x="32557" y="25978"/>
                </a:cubicBezTo>
                <a:cubicBezTo>
                  <a:pt x="30449" y="26279"/>
                  <a:pt x="28340" y="26553"/>
                  <a:pt x="26205" y="26854"/>
                </a:cubicBezTo>
                <a:cubicBezTo>
                  <a:pt x="26150" y="26854"/>
                  <a:pt x="26122" y="26881"/>
                  <a:pt x="26095" y="26909"/>
                </a:cubicBezTo>
                <a:cubicBezTo>
                  <a:pt x="25849" y="26854"/>
                  <a:pt x="25602" y="26799"/>
                  <a:pt x="25328" y="26744"/>
                </a:cubicBezTo>
                <a:cubicBezTo>
                  <a:pt x="27382" y="26060"/>
                  <a:pt x="29463" y="25594"/>
                  <a:pt x="31599" y="25348"/>
                </a:cubicBezTo>
                <a:cubicBezTo>
                  <a:pt x="32359" y="25251"/>
                  <a:pt x="33116" y="25222"/>
                  <a:pt x="33872" y="25222"/>
                </a:cubicBezTo>
                <a:close/>
                <a:moveTo>
                  <a:pt x="8215" y="22500"/>
                </a:moveTo>
                <a:cubicBezTo>
                  <a:pt x="8270" y="22528"/>
                  <a:pt x="8325" y="22555"/>
                  <a:pt x="8379" y="22555"/>
                </a:cubicBezTo>
                <a:cubicBezTo>
                  <a:pt x="6846" y="25375"/>
                  <a:pt x="5313" y="28195"/>
                  <a:pt x="3752" y="31016"/>
                </a:cubicBezTo>
                <a:cubicBezTo>
                  <a:pt x="3779" y="30934"/>
                  <a:pt x="3779" y="30879"/>
                  <a:pt x="3779" y="30797"/>
                </a:cubicBezTo>
                <a:cubicBezTo>
                  <a:pt x="3807" y="30030"/>
                  <a:pt x="3916" y="29291"/>
                  <a:pt x="4108" y="28579"/>
                </a:cubicBezTo>
                <a:cubicBezTo>
                  <a:pt x="4765" y="26115"/>
                  <a:pt x="6244" y="24061"/>
                  <a:pt x="8215" y="22500"/>
                </a:cubicBezTo>
                <a:close/>
                <a:moveTo>
                  <a:pt x="8708" y="22966"/>
                </a:moveTo>
                <a:cubicBezTo>
                  <a:pt x="8927" y="22966"/>
                  <a:pt x="8735" y="25101"/>
                  <a:pt x="8680" y="25266"/>
                </a:cubicBezTo>
                <a:cubicBezTo>
                  <a:pt x="8407" y="26854"/>
                  <a:pt x="7640" y="28250"/>
                  <a:pt x="6627" y="29482"/>
                </a:cubicBezTo>
                <a:cubicBezTo>
                  <a:pt x="6052" y="30140"/>
                  <a:pt x="5203" y="31207"/>
                  <a:pt x="4409" y="31591"/>
                </a:cubicBezTo>
                <a:cubicBezTo>
                  <a:pt x="4135" y="31728"/>
                  <a:pt x="3971" y="31782"/>
                  <a:pt x="3861" y="31782"/>
                </a:cubicBezTo>
                <a:cubicBezTo>
                  <a:pt x="5203" y="29318"/>
                  <a:pt x="6545" y="26881"/>
                  <a:pt x="7886" y="24444"/>
                </a:cubicBezTo>
                <a:cubicBezTo>
                  <a:pt x="7886" y="24444"/>
                  <a:pt x="8571" y="22966"/>
                  <a:pt x="8708" y="22966"/>
                </a:cubicBezTo>
                <a:close/>
                <a:moveTo>
                  <a:pt x="35845" y="0"/>
                </a:moveTo>
                <a:cubicBezTo>
                  <a:pt x="34867" y="0"/>
                  <a:pt x="33931" y="111"/>
                  <a:pt x="33159" y="294"/>
                </a:cubicBezTo>
                <a:cubicBezTo>
                  <a:pt x="24124" y="2457"/>
                  <a:pt x="20646" y="13957"/>
                  <a:pt x="27245" y="20611"/>
                </a:cubicBezTo>
                <a:cubicBezTo>
                  <a:pt x="24553" y="19235"/>
                  <a:pt x="21313" y="18431"/>
                  <a:pt x="18141" y="18431"/>
                </a:cubicBezTo>
                <a:cubicBezTo>
                  <a:pt x="15507" y="18431"/>
                  <a:pt x="12921" y="18985"/>
                  <a:pt x="10734" y="20228"/>
                </a:cubicBezTo>
                <a:cubicBezTo>
                  <a:pt x="9058" y="19699"/>
                  <a:pt x="7355" y="19432"/>
                  <a:pt x="5656" y="19432"/>
                </a:cubicBezTo>
                <a:cubicBezTo>
                  <a:pt x="3830" y="19432"/>
                  <a:pt x="2006" y="19740"/>
                  <a:pt x="220" y="20364"/>
                </a:cubicBezTo>
                <a:cubicBezTo>
                  <a:pt x="83" y="20419"/>
                  <a:pt x="1" y="20666"/>
                  <a:pt x="165" y="20748"/>
                </a:cubicBezTo>
                <a:cubicBezTo>
                  <a:pt x="2297" y="21721"/>
                  <a:pt x="4547" y="22283"/>
                  <a:pt x="6849" y="22283"/>
                </a:cubicBezTo>
                <a:cubicBezTo>
                  <a:pt x="7266" y="22283"/>
                  <a:pt x="7685" y="22264"/>
                  <a:pt x="8105" y="22226"/>
                </a:cubicBezTo>
                <a:lnTo>
                  <a:pt x="8105" y="22226"/>
                </a:lnTo>
                <a:cubicBezTo>
                  <a:pt x="4710" y="24472"/>
                  <a:pt x="2985" y="28469"/>
                  <a:pt x="3396" y="32494"/>
                </a:cubicBezTo>
                <a:cubicBezTo>
                  <a:pt x="3396" y="32622"/>
                  <a:pt x="3511" y="32749"/>
                  <a:pt x="3626" y="32749"/>
                </a:cubicBezTo>
                <a:cubicBezTo>
                  <a:pt x="3660" y="32749"/>
                  <a:pt x="3694" y="32738"/>
                  <a:pt x="3724" y="32713"/>
                </a:cubicBezTo>
                <a:cubicBezTo>
                  <a:pt x="7010" y="30194"/>
                  <a:pt x="10214" y="26690"/>
                  <a:pt x="9009" y="22254"/>
                </a:cubicBezTo>
                <a:cubicBezTo>
                  <a:pt x="9009" y="22226"/>
                  <a:pt x="8982" y="22199"/>
                  <a:pt x="8954" y="22172"/>
                </a:cubicBezTo>
                <a:cubicBezTo>
                  <a:pt x="11648" y="20014"/>
                  <a:pt x="14996" y="19098"/>
                  <a:pt x="18408" y="19098"/>
                </a:cubicBezTo>
                <a:cubicBezTo>
                  <a:pt x="21795" y="19098"/>
                  <a:pt x="25244" y="20000"/>
                  <a:pt x="28176" y="21487"/>
                </a:cubicBezTo>
                <a:cubicBezTo>
                  <a:pt x="30038" y="23075"/>
                  <a:pt x="32119" y="24116"/>
                  <a:pt x="34309" y="24718"/>
                </a:cubicBezTo>
                <a:cubicBezTo>
                  <a:pt x="30969" y="24800"/>
                  <a:pt x="27656" y="25430"/>
                  <a:pt x="24452" y="26553"/>
                </a:cubicBezTo>
                <a:cubicBezTo>
                  <a:pt x="24233" y="26607"/>
                  <a:pt x="24206" y="26936"/>
                  <a:pt x="24452" y="26991"/>
                </a:cubicBezTo>
                <a:cubicBezTo>
                  <a:pt x="26607" y="27597"/>
                  <a:pt x="28805" y="27904"/>
                  <a:pt x="30992" y="27904"/>
                </a:cubicBezTo>
                <a:cubicBezTo>
                  <a:pt x="34334" y="27904"/>
                  <a:pt x="37649" y="27188"/>
                  <a:pt x="40744" y="25731"/>
                </a:cubicBezTo>
                <a:cubicBezTo>
                  <a:pt x="40845" y="25681"/>
                  <a:pt x="40783" y="25536"/>
                  <a:pt x="40686" y="25536"/>
                </a:cubicBezTo>
                <a:cubicBezTo>
                  <a:pt x="40678" y="25536"/>
                  <a:pt x="40670" y="25537"/>
                  <a:pt x="40662" y="25539"/>
                </a:cubicBezTo>
                <a:cubicBezTo>
                  <a:pt x="37550" y="26780"/>
                  <a:pt x="34312" y="27426"/>
                  <a:pt x="31057" y="27426"/>
                </a:cubicBezTo>
                <a:cubicBezTo>
                  <a:pt x="29787" y="27426"/>
                  <a:pt x="28514" y="27328"/>
                  <a:pt x="27245" y="27128"/>
                </a:cubicBezTo>
                <a:cubicBezTo>
                  <a:pt x="31325" y="26553"/>
                  <a:pt x="35405" y="25978"/>
                  <a:pt x="39485" y="25430"/>
                </a:cubicBezTo>
                <a:cubicBezTo>
                  <a:pt x="39627" y="25432"/>
                  <a:pt x="39769" y="25433"/>
                  <a:pt x="39912" y="25433"/>
                </a:cubicBezTo>
                <a:cubicBezTo>
                  <a:pt x="46387" y="25433"/>
                  <a:pt x="53270" y="23032"/>
                  <a:pt x="58816" y="21049"/>
                </a:cubicBezTo>
                <a:cubicBezTo>
                  <a:pt x="60733" y="20337"/>
                  <a:pt x="62677" y="19652"/>
                  <a:pt x="64675" y="19023"/>
                </a:cubicBezTo>
                <a:cubicBezTo>
                  <a:pt x="66209" y="18776"/>
                  <a:pt x="67715" y="18366"/>
                  <a:pt x="69084" y="17818"/>
                </a:cubicBezTo>
                <a:cubicBezTo>
                  <a:pt x="71418" y="17292"/>
                  <a:pt x="73790" y="16957"/>
                  <a:pt x="76201" y="16957"/>
                </a:cubicBezTo>
                <a:cubicBezTo>
                  <a:pt x="76675" y="16957"/>
                  <a:pt x="77150" y="16970"/>
                  <a:pt x="77627" y="16996"/>
                </a:cubicBezTo>
                <a:cubicBezTo>
                  <a:pt x="83760" y="17352"/>
                  <a:pt x="90304" y="20583"/>
                  <a:pt x="92057" y="26909"/>
                </a:cubicBezTo>
                <a:cubicBezTo>
                  <a:pt x="92960" y="30140"/>
                  <a:pt x="92166" y="33973"/>
                  <a:pt x="89675" y="36300"/>
                </a:cubicBezTo>
                <a:cubicBezTo>
                  <a:pt x="88236" y="37661"/>
                  <a:pt x="86266" y="38411"/>
                  <a:pt x="84309" y="38411"/>
                </a:cubicBezTo>
                <a:cubicBezTo>
                  <a:pt x="82802" y="38411"/>
                  <a:pt x="81303" y="37966"/>
                  <a:pt x="80064" y="37012"/>
                </a:cubicBezTo>
                <a:cubicBezTo>
                  <a:pt x="77490" y="35013"/>
                  <a:pt x="76778" y="30715"/>
                  <a:pt x="79051" y="28223"/>
                </a:cubicBezTo>
                <a:cubicBezTo>
                  <a:pt x="79991" y="27183"/>
                  <a:pt x="81410" y="26531"/>
                  <a:pt x="82796" y="26531"/>
                </a:cubicBezTo>
                <a:cubicBezTo>
                  <a:pt x="83709" y="26531"/>
                  <a:pt x="84609" y="26814"/>
                  <a:pt x="85348" y="27456"/>
                </a:cubicBezTo>
                <a:cubicBezTo>
                  <a:pt x="87622" y="29442"/>
                  <a:pt x="86478" y="33150"/>
                  <a:pt x="83536" y="33150"/>
                </a:cubicBezTo>
                <a:cubicBezTo>
                  <a:pt x="83396" y="33150"/>
                  <a:pt x="83251" y="33142"/>
                  <a:pt x="83103" y="33124"/>
                </a:cubicBezTo>
                <a:cubicBezTo>
                  <a:pt x="83086" y="33122"/>
                  <a:pt x="83069" y="33121"/>
                  <a:pt x="83053" y="33121"/>
                </a:cubicBezTo>
                <a:cubicBezTo>
                  <a:pt x="82638" y="33121"/>
                  <a:pt x="82655" y="33783"/>
                  <a:pt x="83103" y="33836"/>
                </a:cubicBezTo>
                <a:cubicBezTo>
                  <a:pt x="83292" y="33859"/>
                  <a:pt x="83476" y="33870"/>
                  <a:pt x="83653" y="33870"/>
                </a:cubicBezTo>
                <a:cubicBezTo>
                  <a:pt x="87482" y="33870"/>
                  <a:pt x="88541" y="28700"/>
                  <a:pt x="85348" y="26580"/>
                </a:cubicBezTo>
                <a:cubicBezTo>
                  <a:pt x="84499" y="26014"/>
                  <a:pt x="83612" y="25765"/>
                  <a:pt x="82746" y="25765"/>
                </a:cubicBezTo>
                <a:cubicBezTo>
                  <a:pt x="79930" y="25765"/>
                  <a:pt x="77345" y="28399"/>
                  <a:pt x="77052" y="31290"/>
                </a:cubicBezTo>
                <a:cubicBezTo>
                  <a:pt x="76614" y="35588"/>
                  <a:pt x="79900" y="39011"/>
                  <a:pt x="84144" y="39121"/>
                </a:cubicBezTo>
                <a:cubicBezTo>
                  <a:pt x="84196" y="39122"/>
                  <a:pt x="84249" y="39122"/>
                  <a:pt x="84301" y="39122"/>
                </a:cubicBezTo>
                <a:cubicBezTo>
                  <a:pt x="88797" y="39122"/>
                  <a:pt x="92230" y="35648"/>
                  <a:pt x="92960" y="31344"/>
                </a:cubicBezTo>
                <a:cubicBezTo>
                  <a:pt x="93755" y="26717"/>
                  <a:pt x="91290" y="22199"/>
                  <a:pt x="87566" y="19543"/>
                </a:cubicBezTo>
                <a:cubicBezTo>
                  <a:pt x="84244" y="17167"/>
                  <a:pt x="80201" y="16263"/>
                  <a:pt x="76165" y="16263"/>
                </a:cubicBezTo>
                <a:cubicBezTo>
                  <a:pt x="74479" y="16263"/>
                  <a:pt x="72795" y="16421"/>
                  <a:pt x="71165" y="16695"/>
                </a:cubicBezTo>
                <a:cubicBezTo>
                  <a:pt x="68591" y="17106"/>
                  <a:pt x="66017" y="17873"/>
                  <a:pt x="63389" y="18749"/>
                </a:cubicBezTo>
                <a:cubicBezTo>
                  <a:pt x="62794" y="18805"/>
                  <a:pt x="62197" y="18837"/>
                  <a:pt x="61607" y="18837"/>
                </a:cubicBezTo>
                <a:cubicBezTo>
                  <a:pt x="59045" y="18837"/>
                  <a:pt x="56607" y="18245"/>
                  <a:pt x="54982" y="16531"/>
                </a:cubicBezTo>
                <a:cubicBezTo>
                  <a:pt x="52049" y="13435"/>
                  <a:pt x="55501" y="10123"/>
                  <a:pt x="58817" y="10123"/>
                </a:cubicBezTo>
                <a:cubicBezTo>
                  <a:pt x="58844" y="10123"/>
                  <a:pt x="58871" y="10123"/>
                  <a:pt x="58898" y="10124"/>
                </a:cubicBezTo>
                <a:cubicBezTo>
                  <a:pt x="60596" y="10151"/>
                  <a:pt x="62293" y="10918"/>
                  <a:pt x="62978" y="12561"/>
                </a:cubicBezTo>
                <a:cubicBezTo>
                  <a:pt x="63953" y="14877"/>
                  <a:pt x="62591" y="15676"/>
                  <a:pt x="60985" y="15676"/>
                </a:cubicBezTo>
                <a:cubicBezTo>
                  <a:pt x="60065" y="15676"/>
                  <a:pt x="59066" y="15414"/>
                  <a:pt x="58378" y="15025"/>
                </a:cubicBezTo>
                <a:cubicBezTo>
                  <a:pt x="58342" y="15005"/>
                  <a:pt x="58306" y="14996"/>
                  <a:pt x="58272" y="14996"/>
                </a:cubicBezTo>
                <a:cubicBezTo>
                  <a:pt x="58077" y="14996"/>
                  <a:pt x="57948" y="15296"/>
                  <a:pt x="58159" y="15436"/>
                </a:cubicBezTo>
                <a:cubicBezTo>
                  <a:pt x="58995" y="15931"/>
                  <a:pt x="59980" y="16340"/>
                  <a:pt x="60948" y="16340"/>
                </a:cubicBezTo>
                <a:cubicBezTo>
                  <a:pt x="61533" y="16340"/>
                  <a:pt x="62113" y="16191"/>
                  <a:pt x="62649" y="15819"/>
                </a:cubicBezTo>
                <a:cubicBezTo>
                  <a:pt x="63799" y="14998"/>
                  <a:pt x="63964" y="13629"/>
                  <a:pt x="63443" y="12396"/>
                </a:cubicBezTo>
                <a:cubicBezTo>
                  <a:pt x="62651" y="10515"/>
                  <a:pt x="60616" y="9599"/>
                  <a:pt x="58591" y="9599"/>
                </a:cubicBezTo>
                <a:cubicBezTo>
                  <a:pt x="57255" y="9599"/>
                  <a:pt x="55923" y="9997"/>
                  <a:pt x="54955" y="10781"/>
                </a:cubicBezTo>
                <a:cubicBezTo>
                  <a:pt x="52053" y="13163"/>
                  <a:pt x="53559" y="16914"/>
                  <a:pt x="56571" y="18256"/>
                </a:cubicBezTo>
                <a:cubicBezTo>
                  <a:pt x="58186" y="18968"/>
                  <a:pt x="59993" y="19269"/>
                  <a:pt x="61855" y="19269"/>
                </a:cubicBezTo>
                <a:cubicBezTo>
                  <a:pt x="59172" y="20200"/>
                  <a:pt x="56461" y="21241"/>
                  <a:pt x="53750" y="22144"/>
                </a:cubicBezTo>
                <a:cubicBezTo>
                  <a:pt x="53750" y="22089"/>
                  <a:pt x="53723" y="22007"/>
                  <a:pt x="53641" y="21953"/>
                </a:cubicBezTo>
                <a:cubicBezTo>
                  <a:pt x="50994" y="20505"/>
                  <a:pt x="48160" y="20033"/>
                  <a:pt x="45276" y="20033"/>
                </a:cubicBezTo>
                <a:cubicBezTo>
                  <a:pt x="42760" y="20033"/>
                  <a:pt x="40206" y="20392"/>
                  <a:pt x="37705" y="20775"/>
                </a:cubicBezTo>
                <a:cubicBezTo>
                  <a:pt x="37513" y="20803"/>
                  <a:pt x="37486" y="21076"/>
                  <a:pt x="37650" y="21158"/>
                </a:cubicBezTo>
                <a:cubicBezTo>
                  <a:pt x="40799" y="22686"/>
                  <a:pt x="44312" y="23528"/>
                  <a:pt x="47807" y="23528"/>
                </a:cubicBezTo>
                <a:cubicBezTo>
                  <a:pt x="48383" y="23528"/>
                  <a:pt x="48960" y="23505"/>
                  <a:pt x="49534" y="23459"/>
                </a:cubicBezTo>
                <a:lnTo>
                  <a:pt x="49534" y="23459"/>
                </a:lnTo>
                <a:cubicBezTo>
                  <a:pt x="46583" y="24252"/>
                  <a:pt x="43625" y="24784"/>
                  <a:pt x="40674" y="24784"/>
                </a:cubicBezTo>
                <a:cubicBezTo>
                  <a:pt x="37820" y="24784"/>
                  <a:pt x="34973" y="24286"/>
                  <a:pt x="32146" y="23048"/>
                </a:cubicBezTo>
                <a:cubicBezTo>
                  <a:pt x="28614" y="21487"/>
                  <a:pt x="25766" y="18749"/>
                  <a:pt x="24836" y="14916"/>
                </a:cubicBezTo>
                <a:cubicBezTo>
                  <a:pt x="23987" y="11493"/>
                  <a:pt x="24644" y="7769"/>
                  <a:pt x="26917" y="5003"/>
                </a:cubicBezTo>
                <a:cubicBezTo>
                  <a:pt x="29073" y="2362"/>
                  <a:pt x="32476" y="676"/>
                  <a:pt x="35924" y="676"/>
                </a:cubicBezTo>
                <a:cubicBezTo>
                  <a:pt x="35979" y="676"/>
                  <a:pt x="36034" y="676"/>
                  <a:pt x="36089" y="677"/>
                </a:cubicBezTo>
                <a:cubicBezTo>
                  <a:pt x="37979" y="705"/>
                  <a:pt x="40361" y="1280"/>
                  <a:pt x="41429" y="3005"/>
                </a:cubicBezTo>
                <a:cubicBezTo>
                  <a:pt x="42919" y="5397"/>
                  <a:pt x="40885" y="7790"/>
                  <a:pt x="38584" y="7790"/>
                </a:cubicBezTo>
                <a:cubicBezTo>
                  <a:pt x="37884" y="7790"/>
                  <a:pt x="37158" y="7568"/>
                  <a:pt x="36500" y="7057"/>
                </a:cubicBezTo>
                <a:cubicBezTo>
                  <a:pt x="36463" y="7027"/>
                  <a:pt x="36424" y="7014"/>
                  <a:pt x="36387" y="7014"/>
                </a:cubicBezTo>
                <a:cubicBezTo>
                  <a:pt x="36257" y="7014"/>
                  <a:pt x="36153" y="7170"/>
                  <a:pt x="36281" y="7276"/>
                </a:cubicBezTo>
                <a:cubicBezTo>
                  <a:pt x="37071" y="7949"/>
                  <a:pt x="38006" y="8257"/>
                  <a:pt x="38911" y="8257"/>
                </a:cubicBezTo>
                <a:cubicBezTo>
                  <a:pt x="40951" y="8257"/>
                  <a:pt x="42836" y="6686"/>
                  <a:pt x="42551" y="4182"/>
                </a:cubicBezTo>
                <a:cubicBezTo>
                  <a:pt x="42201" y="1028"/>
                  <a:pt x="38824" y="0"/>
                  <a:pt x="35845"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rot="10800000">
            <a:off x="6063575" y="4450550"/>
            <a:ext cx="3207827" cy="1338593"/>
          </a:xfrm>
          <a:custGeom>
            <a:avLst/>
            <a:gdLst/>
            <a:ahLst/>
            <a:cxnLst/>
            <a:rect l="l" t="t" r="r" b="b"/>
            <a:pathLst>
              <a:path w="93755" h="39123" extrusionOk="0">
                <a:moveTo>
                  <a:pt x="5182" y="19675"/>
                </a:moveTo>
                <a:cubicBezTo>
                  <a:pt x="6948" y="19675"/>
                  <a:pt x="8805" y="20036"/>
                  <a:pt x="10296" y="20474"/>
                </a:cubicBezTo>
                <a:cubicBezTo>
                  <a:pt x="10159" y="20583"/>
                  <a:pt x="9995" y="20666"/>
                  <a:pt x="9858" y="20775"/>
                </a:cubicBezTo>
                <a:cubicBezTo>
                  <a:pt x="7811" y="20420"/>
                  <a:pt x="5764" y="20224"/>
                  <a:pt x="3718" y="20224"/>
                </a:cubicBezTo>
                <a:cubicBezTo>
                  <a:pt x="3081" y="20224"/>
                  <a:pt x="2444" y="20243"/>
                  <a:pt x="1808" y="20282"/>
                </a:cubicBezTo>
                <a:cubicBezTo>
                  <a:pt x="2791" y="19847"/>
                  <a:pt x="3965" y="19675"/>
                  <a:pt x="5182" y="19675"/>
                </a:cubicBezTo>
                <a:close/>
                <a:moveTo>
                  <a:pt x="3134" y="20440"/>
                </a:moveTo>
                <a:cubicBezTo>
                  <a:pt x="5273" y="20440"/>
                  <a:pt x="7394" y="20625"/>
                  <a:pt x="9529" y="20994"/>
                </a:cubicBezTo>
                <a:cubicBezTo>
                  <a:pt x="9146" y="21295"/>
                  <a:pt x="8763" y="21624"/>
                  <a:pt x="8407" y="21953"/>
                </a:cubicBezTo>
                <a:cubicBezTo>
                  <a:pt x="8187" y="21957"/>
                  <a:pt x="7969" y="21959"/>
                  <a:pt x="7751" y="21959"/>
                </a:cubicBezTo>
                <a:cubicBezTo>
                  <a:pt x="6498" y="21959"/>
                  <a:pt x="5266" y="21885"/>
                  <a:pt x="4053" y="21651"/>
                </a:cubicBezTo>
                <a:cubicBezTo>
                  <a:pt x="3423" y="21514"/>
                  <a:pt x="2766" y="21350"/>
                  <a:pt x="2164" y="21131"/>
                </a:cubicBezTo>
                <a:cubicBezTo>
                  <a:pt x="1835" y="21049"/>
                  <a:pt x="1534" y="20912"/>
                  <a:pt x="1260" y="20720"/>
                </a:cubicBezTo>
                <a:cubicBezTo>
                  <a:pt x="1068" y="20638"/>
                  <a:pt x="959" y="20556"/>
                  <a:pt x="986" y="20501"/>
                </a:cubicBezTo>
                <a:cubicBezTo>
                  <a:pt x="1705" y="20460"/>
                  <a:pt x="2420" y="20440"/>
                  <a:pt x="3134" y="20440"/>
                </a:cubicBezTo>
                <a:close/>
                <a:moveTo>
                  <a:pt x="45452" y="20403"/>
                </a:moveTo>
                <a:cubicBezTo>
                  <a:pt x="46901" y="20403"/>
                  <a:pt x="48349" y="20532"/>
                  <a:pt x="49753" y="20857"/>
                </a:cubicBezTo>
                <a:cubicBezTo>
                  <a:pt x="50175" y="20963"/>
                  <a:pt x="52505" y="21984"/>
                  <a:pt x="52820" y="21984"/>
                </a:cubicBezTo>
                <a:cubicBezTo>
                  <a:pt x="52832" y="21984"/>
                  <a:pt x="52841" y="21983"/>
                  <a:pt x="52847" y="21980"/>
                </a:cubicBezTo>
                <a:lnTo>
                  <a:pt x="52847" y="21980"/>
                </a:lnTo>
                <a:cubicBezTo>
                  <a:pt x="52832" y="21989"/>
                  <a:pt x="52800" y="21993"/>
                  <a:pt x="52755" y="21993"/>
                </a:cubicBezTo>
                <a:cubicBezTo>
                  <a:pt x="52396" y="21993"/>
                  <a:pt x="51189" y="21730"/>
                  <a:pt x="50848" y="21706"/>
                </a:cubicBezTo>
                <a:cubicBezTo>
                  <a:pt x="47234" y="21405"/>
                  <a:pt x="43592" y="21076"/>
                  <a:pt x="39950" y="20775"/>
                </a:cubicBezTo>
                <a:cubicBezTo>
                  <a:pt x="40635" y="20720"/>
                  <a:pt x="41319" y="20666"/>
                  <a:pt x="41401" y="20666"/>
                </a:cubicBezTo>
                <a:cubicBezTo>
                  <a:pt x="42250" y="20556"/>
                  <a:pt x="43099" y="20474"/>
                  <a:pt x="43948" y="20447"/>
                </a:cubicBezTo>
                <a:cubicBezTo>
                  <a:pt x="44448" y="20418"/>
                  <a:pt x="44950" y="20403"/>
                  <a:pt x="45452" y="20403"/>
                </a:cubicBezTo>
                <a:close/>
                <a:moveTo>
                  <a:pt x="38800" y="20939"/>
                </a:moveTo>
                <a:cubicBezTo>
                  <a:pt x="38800" y="21022"/>
                  <a:pt x="38855" y="21049"/>
                  <a:pt x="38937" y="21076"/>
                </a:cubicBezTo>
                <a:cubicBezTo>
                  <a:pt x="43729" y="21487"/>
                  <a:pt x="48520" y="21898"/>
                  <a:pt x="53285" y="22308"/>
                </a:cubicBezTo>
                <a:cubicBezTo>
                  <a:pt x="53011" y="22391"/>
                  <a:pt x="52737" y="22500"/>
                  <a:pt x="52436" y="22582"/>
                </a:cubicBezTo>
                <a:cubicBezTo>
                  <a:pt x="50838" y="22899"/>
                  <a:pt x="49232" y="23078"/>
                  <a:pt x="47611" y="23078"/>
                </a:cubicBezTo>
                <a:cubicBezTo>
                  <a:pt x="46425" y="23078"/>
                  <a:pt x="45233" y="22982"/>
                  <a:pt x="44030" y="22774"/>
                </a:cubicBezTo>
                <a:cubicBezTo>
                  <a:pt x="43482" y="22692"/>
                  <a:pt x="38417" y="21104"/>
                  <a:pt x="38444" y="21076"/>
                </a:cubicBezTo>
                <a:cubicBezTo>
                  <a:pt x="38499" y="21022"/>
                  <a:pt x="38608" y="20994"/>
                  <a:pt x="38800" y="20939"/>
                </a:cubicBezTo>
                <a:close/>
                <a:moveTo>
                  <a:pt x="33872" y="25222"/>
                </a:moveTo>
                <a:cubicBezTo>
                  <a:pt x="35047" y="25222"/>
                  <a:pt x="36220" y="25293"/>
                  <a:pt x="37404" y="25293"/>
                </a:cubicBezTo>
                <a:cubicBezTo>
                  <a:pt x="36883" y="25375"/>
                  <a:pt x="36336" y="25485"/>
                  <a:pt x="35898" y="25539"/>
                </a:cubicBezTo>
                <a:cubicBezTo>
                  <a:pt x="34775" y="25704"/>
                  <a:pt x="33680" y="25841"/>
                  <a:pt x="32557" y="25978"/>
                </a:cubicBezTo>
                <a:cubicBezTo>
                  <a:pt x="30449" y="26279"/>
                  <a:pt x="28340" y="26553"/>
                  <a:pt x="26205" y="26854"/>
                </a:cubicBezTo>
                <a:cubicBezTo>
                  <a:pt x="26150" y="26854"/>
                  <a:pt x="26122" y="26881"/>
                  <a:pt x="26095" y="26909"/>
                </a:cubicBezTo>
                <a:cubicBezTo>
                  <a:pt x="25849" y="26854"/>
                  <a:pt x="25602" y="26799"/>
                  <a:pt x="25328" y="26744"/>
                </a:cubicBezTo>
                <a:cubicBezTo>
                  <a:pt x="27382" y="26060"/>
                  <a:pt x="29463" y="25594"/>
                  <a:pt x="31599" y="25348"/>
                </a:cubicBezTo>
                <a:cubicBezTo>
                  <a:pt x="32359" y="25251"/>
                  <a:pt x="33116" y="25222"/>
                  <a:pt x="33872" y="25222"/>
                </a:cubicBezTo>
                <a:close/>
                <a:moveTo>
                  <a:pt x="8215" y="22500"/>
                </a:moveTo>
                <a:cubicBezTo>
                  <a:pt x="8270" y="22528"/>
                  <a:pt x="8325" y="22555"/>
                  <a:pt x="8379" y="22555"/>
                </a:cubicBezTo>
                <a:cubicBezTo>
                  <a:pt x="6846" y="25375"/>
                  <a:pt x="5313" y="28195"/>
                  <a:pt x="3752" y="31016"/>
                </a:cubicBezTo>
                <a:cubicBezTo>
                  <a:pt x="3779" y="30934"/>
                  <a:pt x="3779" y="30879"/>
                  <a:pt x="3779" y="30797"/>
                </a:cubicBezTo>
                <a:cubicBezTo>
                  <a:pt x="3807" y="30030"/>
                  <a:pt x="3916" y="29291"/>
                  <a:pt x="4108" y="28579"/>
                </a:cubicBezTo>
                <a:cubicBezTo>
                  <a:pt x="4765" y="26115"/>
                  <a:pt x="6244" y="24061"/>
                  <a:pt x="8215" y="22500"/>
                </a:cubicBezTo>
                <a:close/>
                <a:moveTo>
                  <a:pt x="8708" y="22966"/>
                </a:moveTo>
                <a:cubicBezTo>
                  <a:pt x="8927" y="22966"/>
                  <a:pt x="8735" y="25101"/>
                  <a:pt x="8680" y="25266"/>
                </a:cubicBezTo>
                <a:cubicBezTo>
                  <a:pt x="8407" y="26854"/>
                  <a:pt x="7640" y="28250"/>
                  <a:pt x="6627" y="29482"/>
                </a:cubicBezTo>
                <a:cubicBezTo>
                  <a:pt x="6052" y="30140"/>
                  <a:pt x="5203" y="31207"/>
                  <a:pt x="4409" y="31591"/>
                </a:cubicBezTo>
                <a:cubicBezTo>
                  <a:pt x="4135" y="31728"/>
                  <a:pt x="3971" y="31782"/>
                  <a:pt x="3861" y="31782"/>
                </a:cubicBezTo>
                <a:cubicBezTo>
                  <a:pt x="5203" y="29318"/>
                  <a:pt x="6545" y="26881"/>
                  <a:pt x="7886" y="24444"/>
                </a:cubicBezTo>
                <a:cubicBezTo>
                  <a:pt x="7886" y="24444"/>
                  <a:pt x="8571" y="22966"/>
                  <a:pt x="8708" y="22966"/>
                </a:cubicBezTo>
                <a:close/>
                <a:moveTo>
                  <a:pt x="35845" y="0"/>
                </a:moveTo>
                <a:cubicBezTo>
                  <a:pt x="34867" y="0"/>
                  <a:pt x="33931" y="111"/>
                  <a:pt x="33159" y="294"/>
                </a:cubicBezTo>
                <a:cubicBezTo>
                  <a:pt x="24124" y="2457"/>
                  <a:pt x="20646" y="13957"/>
                  <a:pt x="27245" y="20611"/>
                </a:cubicBezTo>
                <a:cubicBezTo>
                  <a:pt x="24553" y="19235"/>
                  <a:pt x="21313" y="18431"/>
                  <a:pt x="18141" y="18431"/>
                </a:cubicBezTo>
                <a:cubicBezTo>
                  <a:pt x="15507" y="18431"/>
                  <a:pt x="12921" y="18985"/>
                  <a:pt x="10734" y="20228"/>
                </a:cubicBezTo>
                <a:cubicBezTo>
                  <a:pt x="9058" y="19699"/>
                  <a:pt x="7355" y="19432"/>
                  <a:pt x="5656" y="19432"/>
                </a:cubicBezTo>
                <a:cubicBezTo>
                  <a:pt x="3830" y="19432"/>
                  <a:pt x="2006" y="19740"/>
                  <a:pt x="220" y="20364"/>
                </a:cubicBezTo>
                <a:cubicBezTo>
                  <a:pt x="83" y="20419"/>
                  <a:pt x="1" y="20666"/>
                  <a:pt x="165" y="20748"/>
                </a:cubicBezTo>
                <a:cubicBezTo>
                  <a:pt x="2297" y="21721"/>
                  <a:pt x="4547" y="22283"/>
                  <a:pt x="6849" y="22283"/>
                </a:cubicBezTo>
                <a:cubicBezTo>
                  <a:pt x="7266" y="22283"/>
                  <a:pt x="7685" y="22264"/>
                  <a:pt x="8105" y="22226"/>
                </a:cubicBezTo>
                <a:lnTo>
                  <a:pt x="8105" y="22226"/>
                </a:lnTo>
                <a:cubicBezTo>
                  <a:pt x="4710" y="24472"/>
                  <a:pt x="2985" y="28469"/>
                  <a:pt x="3396" y="32494"/>
                </a:cubicBezTo>
                <a:cubicBezTo>
                  <a:pt x="3396" y="32622"/>
                  <a:pt x="3511" y="32749"/>
                  <a:pt x="3626" y="32749"/>
                </a:cubicBezTo>
                <a:cubicBezTo>
                  <a:pt x="3660" y="32749"/>
                  <a:pt x="3694" y="32738"/>
                  <a:pt x="3724" y="32713"/>
                </a:cubicBezTo>
                <a:cubicBezTo>
                  <a:pt x="7010" y="30194"/>
                  <a:pt x="10214" y="26690"/>
                  <a:pt x="9009" y="22254"/>
                </a:cubicBezTo>
                <a:cubicBezTo>
                  <a:pt x="9009" y="22226"/>
                  <a:pt x="8982" y="22199"/>
                  <a:pt x="8954" y="22172"/>
                </a:cubicBezTo>
                <a:cubicBezTo>
                  <a:pt x="11648" y="20014"/>
                  <a:pt x="14996" y="19098"/>
                  <a:pt x="18408" y="19098"/>
                </a:cubicBezTo>
                <a:cubicBezTo>
                  <a:pt x="21795" y="19098"/>
                  <a:pt x="25244" y="20000"/>
                  <a:pt x="28176" y="21487"/>
                </a:cubicBezTo>
                <a:cubicBezTo>
                  <a:pt x="30038" y="23075"/>
                  <a:pt x="32119" y="24116"/>
                  <a:pt x="34309" y="24718"/>
                </a:cubicBezTo>
                <a:cubicBezTo>
                  <a:pt x="30969" y="24800"/>
                  <a:pt x="27656" y="25430"/>
                  <a:pt x="24452" y="26553"/>
                </a:cubicBezTo>
                <a:cubicBezTo>
                  <a:pt x="24233" y="26607"/>
                  <a:pt x="24206" y="26936"/>
                  <a:pt x="24452" y="26991"/>
                </a:cubicBezTo>
                <a:cubicBezTo>
                  <a:pt x="26607" y="27597"/>
                  <a:pt x="28805" y="27904"/>
                  <a:pt x="30992" y="27904"/>
                </a:cubicBezTo>
                <a:cubicBezTo>
                  <a:pt x="34334" y="27904"/>
                  <a:pt x="37649" y="27188"/>
                  <a:pt x="40744" y="25731"/>
                </a:cubicBezTo>
                <a:cubicBezTo>
                  <a:pt x="40845" y="25681"/>
                  <a:pt x="40783" y="25536"/>
                  <a:pt x="40686" y="25536"/>
                </a:cubicBezTo>
                <a:cubicBezTo>
                  <a:pt x="40678" y="25536"/>
                  <a:pt x="40670" y="25537"/>
                  <a:pt x="40662" y="25539"/>
                </a:cubicBezTo>
                <a:cubicBezTo>
                  <a:pt x="37550" y="26780"/>
                  <a:pt x="34312" y="27426"/>
                  <a:pt x="31057" y="27426"/>
                </a:cubicBezTo>
                <a:cubicBezTo>
                  <a:pt x="29787" y="27426"/>
                  <a:pt x="28514" y="27328"/>
                  <a:pt x="27245" y="27128"/>
                </a:cubicBezTo>
                <a:cubicBezTo>
                  <a:pt x="31325" y="26553"/>
                  <a:pt x="35405" y="25978"/>
                  <a:pt x="39485" y="25430"/>
                </a:cubicBezTo>
                <a:cubicBezTo>
                  <a:pt x="39627" y="25432"/>
                  <a:pt x="39769" y="25433"/>
                  <a:pt x="39912" y="25433"/>
                </a:cubicBezTo>
                <a:cubicBezTo>
                  <a:pt x="46387" y="25433"/>
                  <a:pt x="53270" y="23032"/>
                  <a:pt x="58816" y="21049"/>
                </a:cubicBezTo>
                <a:cubicBezTo>
                  <a:pt x="60733" y="20337"/>
                  <a:pt x="62677" y="19652"/>
                  <a:pt x="64675" y="19023"/>
                </a:cubicBezTo>
                <a:cubicBezTo>
                  <a:pt x="66209" y="18776"/>
                  <a:pt x="67715" y="18366"/>
                  <a:pt x="69084" y="17818"/>
                </a:cubicBezTo>
                <a:cubicBezTo>
                  <a:pt x="71418" y="17292"/>
                  <a:pt x="73790" y="16957"/>
                  <a:pt x="76201" y="16957"/>
                </a:cubicBezTo>
                <a:cubicBezTo>
                  <a:pt x="76675" y="16957"/>
                  <a:pt x="77150" y="16970"/>
                  <a:pt x="77627" y="16996"/>
                </a:cubicBezTo>
                <a:cubicBezTo>
                  <a:pt x="83760" y="17352"/>
                  <a:pt x="90304" y="20583"/>
                  <a:pt x="92057" y="26909"/>
                </a:cubicBezTo>
                <a:cubicBezTo>
                  <a:pt x="92960" y="30140"/>
                  <a:pt x="92166" y="33973"/>
                  <a:pt x="89675" y="36300"/>
                </a:cubicBezTo>
                <a:cubicBezTo>
                  <a:pt x="88236" y="37661"/>
                  <a:pt x="86266" y="38411"/>
                  <a:pt x="84309" y="38411"/>
                </a:cubicBezTo>
                <a:cubicBezTo>
                  <a:pt x="82802" y="38411"/>
                  <a:pt x="81303" y="37966"/>
                  <a:pt x="80064" y="37012"/>
                </a:cubicBezTo>
                <a:cubicBezTo>
                  <a:pt x="77490" y="35013"/>
                  <a:pt x="76778" y="30715"/>
                  <a:pt x="79051" y="28223"/>
                </a:cubicBezTo>
                <a:cubicBezTo>
                  <a:pt x="79991" y="27183"/>
                  <a:pt x="81410" y="26531"/>
                  <a:pt x="82796" y="26531"/>
                </a:cubicBezTo>
                <a:cubicBezTo>
                  <a:pt x="83709" y="26531"/>
                  <a:pt x="84609" y="26814"/>
                  <a:pt x="85348" y="27456"/>
                </a:cubicBezTo>
                <a:cubicBezTo>
                  <a:pt x="87622" y="29442"/>
                  <a:pt x="86478" y="33150"/>
                  <a:pt x="83536" y="33150"/>
                </a:cubicBezTo>
                <a:cubicBezTo>
                  <a:pt x="83396" y="33150"/>
                  <a:pt x="83251" y="33142"/>
                  <a:pt x="83103" y="33124"/>
                </a:cubicBezTo>
                <a:cubicBezTo>
                  <a:pt x="83086" y="33122"/>
                  <a:pt x="83069" y="33121"/>
                  <a:pt x="83053" y="33121"/>
                </a:cubicBezTo>
                <a:cubicBezTo>
                  <a:pt x="82638" y="33121"/>
                  <a:pt x="82655" y="33783"/>
                  <a:pt x="83103" y="33836"/>
                </a:cubicBezTo>
                <a:cubicBezTo>
                  <a:pt x="83292" y="33859"/>
                  <a:pt x="83476" y="33870"/>
                  <a:pt x="83653" y="33870"/>
                </a:cubicBezTo>
                <a:cubicBezTo>
                  <a:pt x="87482" y="33870"/>
                  <a:pt x="88541" y="28700"/>
                  <a:pt x="85348" y="26580"/>
                </a:cubicBezTo>
                <a:cubicBezTo>
                  <a:pt x="84499" y="26014"/>
                  <a:pt x="83612" y="25765"/>
                  <a:pt x="82746" y="25765"/>
                </a:cubicBezTo>
                <a:cubicBezTo>
                  <a:pt x="79930" y="25765"/>
                  <a:pt x="77345" y="28399"/>
                  <a:pt x="77052" y="31290"/>
                </a:cubicBezTo>
                <a:cubicBezTo>
                  <a:pt x="76614" y="35588"/>
                  <a:pt x="79900" y="39011"/>
                  <a:pt x="84144" y="39121"/>
                </a:cubicBezTo>
                <a:cubicBezTo>
                  <a:pt x="84196" y="39122"/>
                  <a:pt x="84249" y="39122"/>
                  <a:pt x="84301" y="39122"/>
                </a:cubicBezTo>
                <a:cubicBezTo>
                  <a:pt x="88797" y="39122"/>
                  <a:pt x="92230" y="35648"/>
                  <a:pt x="92960" y="31344"/>
                </a:cubicBezTo>
                <a:cubicBezTo>
                  <a:pt x="93755" y="26717"/>
                  <a:pt x="91290" y="22199"/>
                  <a:pt x="87566" y="19543"/>
                </a:cubicBezTo>
                <a:cubicBezTo>
                  <a:pt x="84244" y="17167"/>
                  <a:pt x="80201" y="16263"/>
                  <a:pt x="76165" y="16263"/>
                </a:cubicBezTo>
                <a:cubicBezTo>
                  <a:pt x="74479" y="16263"/>
                  <a:pt x="72795" y="16421"/>
                  <a:pt x="71165" y="16695"/>
                </a:cubicBezTo>
                <a:cubicBezTo>
                  <a:pt x="68591" y="17106"/>
                  <a:pt x="66017" y="17873"/>
                  <a:pt x="63389" y="18749"/>
                </a:cubicBezTo>
                <a:cubicBezTo>
                  <a:pt x="62794" y="18805"/>
                  <a:pt x="62197" y="18837"/>
                  <a:pt x="61607" y="18837"/>
                </a:cubicBezTo>
                <a:cubicBezTo>
                  <a:pt x="59045" y="18837"/>
                  <a:pt x="56607" y="18245"/>
                  <a:pt x="54982" y="16531"/>
                </a:cubicBezTo>
                <a:cubicBezTo>
                  <a:pt x="52049" y="13435"/>
                  <a:pt x="55501" y="10123"/>
                  <a:pt x="58817" y="10123"/>
                </a:cubicBezTo>
                <a:cubicBezTo>
                  <a:pt x="58844" y="10123"/>
                  <a:pt x="58871" y="10123"/>
                  <a:pt x="58898" y="10124"/>
                </a:cubicBezTo>
                <a:cubicBezTo>
                  <a:pt x="60596" y="10151"/>
                  <a:pt x="62293" y="10918"/>
                  <a:pt x="62978" y="12561"/>
                </a:cubicBezTo>
                <a:cubicBezTo>
                  <a:pt x="63953" y="14877"/>
                  <a:pt x="62591" y="15676"/>
                  <a:pt x="60985" y="15676"/>
                </a:cubicBezTo>
                <a:cubicBezTo>
                  <a:pt x="60065" y="15676"/>
                  <a:pt x="59066" y="15414"/>
                  <a:pt x="58378" y="15025"/>
                </a:cubicBezTo>
                <a:cubicBezTo>
                  <a:pt x="58342" y="15005"/>
                  <a:pt x="58306" y="14996"/>
                  <a:pt x="58272" y="14996"/>
                </a:cubicBezTo>
                <a:cubicBezTo>
                  <a:pt x="58077" y="14996"/>
                  <a:pt x="57948" y="15296"/>
                  <a:pt x="58159" y="15436"/>
                </a:cubicBezTo>
                <a:cubicBezTo>
                  <a:pt x="58995" y="15931"/>
                  <a:pt x="59980" y="16340"/>
                  <a:pt x="60948" y="16340"/>
                </a:cubicBezTo>
                <a:cubicBezTo>
                  <a:pt x="61533" y="16340"/>
                  <a:pt x="62113" y="16191"/>
                  <a:pt x="62649" y="15819"/>
                </a:cubicBezTo>
                <a:cubicBezTo>
                  <a:pt x="63799" y="14998"/>
                  <a:pt x="63964" y="13629"/>
                  <a:pt x="63443" y="12396"/>
                </a:cubicBezTo>
                <a:cubicBezTo>
                  <a:pt x="62651" y="10515"/>
                  <a:pt x="60616" y="9599"/>
                  <a:pt x="58591" y="9599"/>
                </a:cubicBezTo>
                <a:cubicBezTo>
                  <a:pt x="57255" y="9599"/>
                  <a:pt x="55923" y="9997"/>
                  <a:pt x="54955" y="10781"/>
                </a:cubicBezTo>
                <a:cubicBezTo>
                  <a:pt x="52053" y="13163"/>
                  <a:pt x="53559" y="16914"/>
                  <a:pt x="56571" y="18256"/>
                </a:cubicBezTo>
                <a:cubicBezTo>
                  <a:pt x="58186" y="18968"/>
                  <a:pt x="59993" y="19269"/>
                  <a:pt x="61855" y="19269"/>
                </a:cubicBezTo>
                <a:cubicBezTo>
                  <a:pt x="59172" y="20200"/>
                  <a:pt x="56461" y="21241"/>
                  <a:pt x="53750" y="22144"/>
                </a:cubicBezTo>
                <a:cubicBezTo>
                  <a:pt x="53750" y="22089"/>
                  <a:pt x="53723" y="22007"/>
                  <a:pt x="53641" y="21953"/>
                </a:cubicBezTo>
                <a:cubicBezTo>
                  <a:pt x="50994" y="20505"/>
                  <a:pt x="48160" y="20033"/>
                  <a:pt x="45276" y="20033"/>
                </a:cubicBezTo>
                <a:cubicBezTo>
                  <a:pt x="42760" y="20033"/>
                  <a:pt x="40206" y="20392"/>
                  <a:pt x="37705" y="20775"/>
                </a:cubicBezTo>
                <a:cubicBezTo>
                  <a:pt x="37513" y="20803"/>
                  <a:pt x="37486" y="21076"/>
                  <a:pt x="37650" y="21158"/>
                </a:cubicBezTo>
                <a:cubicBezTo>
                  <a:pt x="40799" y="22686"/>
                  <a:pt x="44312" y="23528"/>
                  <a:pt x="47807" y="23528"/>
                </a:cubicBezTo>
                <a:cubicBezTo>
                  <a:pt x="48383" y="23528"/>
                  <a:pt x="48960" y="23505"/>
                  <a:pt x="49534" y="23459"/>
                </a:cubicBezTo>
                <a:lnTo>
                  <a:pt x="49534" y="23459"/>
                </a:lnTo>
                <a:cubicBezTo>
                  <a:pt x="46583" y="24252"/>
                  <a:pt x="43625" y="24784"/>
                  <a:pt x="40674" y="24784"/>
                </a:cubicBezTo>
                <a:cubicBezTo>
                  <a:pt x="37820" y="24784"/>
                  <a:pt x="34973" y="24286"/>
                  <a:pt x="32146" y="23048"/>
                </a:cubicBezTo>
                <a:cubicBezTo>
                  <a:pt x="28614" y="21487"/>
                  <a:pt x="25766" y="18749"/>
                  <a:pt x="24836" y="14916"/>
                </a:cubicBezTo>
                <a:cubicBezTo>
                  <a:pt x="23987" y="11493"/>
                  <a:pt x="24644" y="7769"/>
                  <a:pt x="26917" y="5003"/>
                </a:cubicBezTo>
                <a:cubicBezTo>
                  <a:pt x="29073" y="2362"/>
                  <a:pt x="32476" y="676"/>
                  <a:pt x="35924" y="676"/>
                </a:cubicBezTo>
                <a:cubicBezTo>
                  <a:pt x="35979" y="676"/>
                  <a:pt x="36034" y="676"/>
                  <a:pt x="36089" y="677"/>
                </a:cubicBezTo>
                <a:cubicBezTo>
                  <a:pt x="37979" y="705"/>
                  <a:pt x="40361" y="1280"/>
                  <a:pt x="41429" y="3005"/>
                </a:cubicBezTo>
                <a:cubicBezTo>
                  <a:pt x="42919" y="5397"/>
                  <a:pt x="40885" y="7790"/>
                  <a:pt x="38584" y="7790"/>
                </a:cubicBezTo>
                <a:cubicBezTo>
                  <a:pt x="37884" y="7790"/>
                  <a:pt x="37158" y="7568"/>
                  <a:pt x="36500" y="7057"/>
                </a:cubicBezTo>
                <a:cubicBezTo>
                  <a:pt x="36463" y="7027"/>
                  <a:pt x="36424" y="7014"/>
                  <a:pt x="36387" y="7014"/>
                </a:cubicBezTo>
                <a:cubicBezTo>
                  <a:pt x="36257" y="7014"/>
                  <a:pt x="36153" y="7170"/>
                  <a:pt x="36281" y="7276"/>
                </a:cubicBezTo>
                <a:cubicBezTo>
                  <a:pt x="37071" y="7949"/>
                  <a:pt x="38006" y="8257"/>
                  <a:pt x="38911" y="8257"/>
                </a:cubicBezTo>
                <a:cubicBezTo>
                  <a:pt x="40951" y="8257"/>
                  <a:pt x="42836" y="6686"/>
                  <a:pt x="42551" y="4182"/>
                </a:cubicBezTo>
                <a:cubicBezTo>
                  <a:pt x="42201" y="1028"/>
                  <a:pt x="38824" y="0"/>
                  <a:pt x="35845"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rot="-3267500" flipH="1">
            <a:off x="8205146" y="4012424"/>
            <a:ext cx="735231" cy="945308"/>
          </a:xfrm>
          <a:custGeom>
            <a:avLst/>
            <a:gdLst/>
            <a:ahLst/>
            <a:cxnLst/>
            <a:rect l="l" t="t" r="r" b="b"/>
            <a:pathLst>
              <a:path w="29409" h="37812" extrusionOk="0">
                <a:moveTo>
                  <a:pt x="27437" y="1120"/>
                </a:moveTo>
                <a:lnTo>
                  <a:pt x="27437" y="1120"/>
                </a:lnTo>
                <a:cubicBezTo>
                  <a:pt x="27327" y="1860"/>
                  <a:pt x="27108" y="2544"/>
                  <a:pt x="26752" y="3201"/>
                </a:cubicBezTo>
                <a:cubicBezTo>
                  <a:pt x="26473" y="3714"/>
                  <a:pt x="25698" y="4940"/>
                  <a:pt x="24916" y="4940"/>
                </a:cubicBezTo>
                <a:cubicBezTo>
                  <a:pt x="24779" y="4940"/>
                  <a:pt x="24642" y="4903"/>
                  <a:pt x="24507" y="4817"/>
                </a:cubicBezTo>
                <a:cubicBezTo>
                  <a:pt x="24644" y="4707"/>
                  <a:pt x="24754" y="4570"/>
                  <a:pt x="24863" y="4433"/>
                </a:cubicBezTo>
                <a:cubicBezTo>
                  <a:pt x="25466" y="4078"/>
                  <a:pt x="25986" y="3585"/>
                  <a:pt x="26314" y="2982"/>
                </a:cubicBezTo>
                <a:cubicBezTo>
                  <a:pt x="26372" y="2866"/>
                  <a:pt x="26266" y="2750"/>
                  <a:pt x="26170" y="2750"/>
                </a:cubicBezTo>
                <a:cubicBezTo>
                  <a:pt x="26130" y="2750"/>
                  <a:pt x="26092" y="2770"/>
                  <a:pt x="26068" y="2818"/>
                </a:cubicBezTo>
                <a:cubicBezTo>
                  <a:pt x="25794" y="3256"/>
                  <a:pt x="25493" y="3639"/>
                  <a:pt x="25137" y="3968"/>
                </a:cubicBezTo>
                <a:cubicBezTo>
                  <a:pt x="25274" y="3639"/>
                  <a:pt x="25301" y="3283"/>
                  <a:pt x="25274" y="2928"/>
                </a:cubicBezTo>
                <a:cubicBezTo>
                  <a:pt x="25246" y="2681"/>
                  <a:pt x="25192" y="2462"/>
                  <a:pt x="25110" y="2243"/>
                </a:cubicBezTo>
                <a:lnTo>
                  <a:pt x="25192" y="2243"/>
                </a:lnTo>
                <a:cubicBezTo>
                  <a:pt x="25958" y="1887"/>
                  <a:pt x="26698" y="1504"/>
                  <a:pt x="27437" y="1120"/>
                </a:cubicBezTo>
                <a:close/>
                <a:moveTo>
                  <a:pt x="23111" y="573"/>
                </a:moveTo>
                <a:lnTo>
                  <a:pt x="23111" y="573"/>
                </a:lnTo>
                <a:cubicBezTo>
                  <a:pt x="23658" y="1038"/>
                  <a:pt x="24233" y="1531"/>
                  <a:pt x="24562" y="2161"/>
                </a:cubicBezTo>
                <a:cubicBezTo>
                  <a:pt x="25000" y="2982"/>
                  <a:pt x="24945" y="4078"/>
                  <a:pt x="24124" y="4598"/>
                </a:cubicBezTo>
                <a:cubicBezTo>
                  <a:pt x="24042" y="4598"/>
                  <a:pt x="23960" y="4653"/>
                  <a:pt x="23905" y="4707"/>
                </a:cubicBezTo>
                <a:cubicBezTo>
                  <a:pt x="23823" y="3913"/>
                  <a:pt x="23686" y="3119"/>
                  <a:pt x="23549" y="2353"/>
                </a:cubicBezTo>
                <a:cubicBezTo>
                  <a:pt x="23536" y="2302"/>
                  <a:pt x="23494" y="2280"/>
                  <a:pt x="23455" y="2280"/>
                </a:cubicBezTo>
                <a:cubicBezTo>
                  <a:pt x="23410" y="2280"/>
                  <a:pt x="23370" y="2309"/>
                  <a:pt x="23385" y="2353"/>
                </a:cubicBezTo>
                <a:cubicBezTo>
                  <a:pt x="23467" y="3229"/>
                  <a:pt x="23521" y="4078"/>
                  <a:pt x="23631" y="4954"/>
                </a:cubicBezTo>
                <a:cubicBezTo>
                  <a:pt x="22536" y="3749"/>
                  <a:pt x="22317" y="1997"/>
                  <a:pt x="23111" y="573"/>
                </a:cubicBezTo>
                <a:close/>
                <a:moveTo>
                  <a:pt x="20455" y="7911"/>
                </a:moveTo>
                <a:cubicBezTo>
                  <a:pt x="20948" y="8048"/>
                  <a:pt x="21413" y="8267"/>
                  <a:pt x="21824" y="8568"/>
                </a:cubicBezTo>
                <a:cubicBezTo>
                  <a:pt x="21824" y="8587"/>
                  <a:pt x="21837" y="8607"/>
                  <a:pt x="21855" y="8607"/>
                </a:cubicBezTo>
                <a:cubicBezTo>
                  <a:pt x="21863" y="8607"/>
                  <a:pt x="21871" y="8603"/>
                  <a:pt x="21879" y="8595"/>
                </a:cubicBezTo>
                <a:cubicBezTo>
                  <a:pt x="22864" y="9390"/>
                  <a:pt x="23521" y="10622"/>
                  <a:pt x="23467" y="11909"/>
                </a:cubicBezTo>
                <a:cubicBezTo>
                  <a:pt x="22919" y="11361"/>
                  <a:pt x="22454" y="10759"/>
                  <a:pt x="22043" y="10074"/>
                </a:cubicBezTo>
                <a:cubicBezTo>
                  <a:pt x="22017" y="10022"/>
                  <a:pt x="21977" y="10000"/>
                  <a:pt x="21937" y="10000"/>
                </a:cubicBezTo>
                <a:cubicBezTo>
                  <a:pt x="21852" y="10000"/>
                  <a:pt x="21768" y="10099"/>
                  <a:pt x="21824" y="10211"/>
                </a:cubicBezTo>
                <a:cubicBezTo>
                  <a:pt x="22235" y="10950"/>
                  <a:pt x="22755" y="11635"/>
                  <a:pt x="23357" y="12237"/>
                </a:cubicBezTo>
                <a:cubicBezTo>
                  <a:pt x="21413" y="11963"/>
                  <a:pt x="20756" y="9691"/>
                  <a:pt x="20455" y="7911"/>
                </a:cubicBezTo>
                <a:close/>
                <a:moveTo>
                  <a:pt x="22043" y="6597"/>
                </a:moveTo>
                <a:cubicBezTo>
                  <a:pt x="22727" y="7199"/>
                  <a:pt x="23302" y="7856"/>
                  <a:pt x="23877" y="8568"/>
                </a:cubicBezTo>
                <a:cubicBezTo>
                  <a:pt x="23877" y="9800"/>
                  <a:pt x="23850" y="11032"/>
                  <a:pt x="23768" y="12237"/>
                </a:cubicBezTo>
                <a:lnTo>
                  <a:pt x="23740" y="12237"/>
                </a:lnTo>
                <a:cubicBezTo>
                  <a:pt x="23960" y="10594"/>
                  <a:pt x="23248" y="9006"/>
                  <a:pt x="21961" y="8103"/>
                </a:cubicBezTo>
                <a:cubicBezTo>
                  <a:pt x="21988" y="7610"/>
                  <a:pt x="22015" y="7089"/>
                  <a:pt x="22043" y="6597"/>
                </a:cubicBezTo>
                <a:close/>
                <a:moveTo>
                  <a:pt x="28614" y="7500"/>
                </a:moveTo>
                <a:cubicBezTo>
                  <a:pt x="27985" y="9554"/>
                  <a:pt x="26999" y="11936"/>
                  <a:pt x="24726" y="12292"/>
                </a:cubicBezTo>
                <a:cubicBezTo>
                  <a:pt x="25356" y="11416"/>
                  <a:pt x="26123" y="10649"/>
                  <a:pt x="26999" y="9965"/>
                </a:cubicBezTo>
                <a:cubicBezTo>
                  <a:pt x="27134" y="9852"/>
                  <a:pt x="27010" y="9628"/>
                  <a:pt x="26855" y="9628"/>
                </a:cubicBezTo>
                <a:cubicBezTo>
                  <a:pt x="26822" y="9628"/>
                  <a:pt x="26787" y="9639"/>
                  <a:pt x="26752" y="9663"/>
                </a:cubicBezTo>
                <a:cubicBezTo>
                  <a:pt x="25876" y="10293"/>
                  <a:pt x="25137" y="11032"/>
                  <a:pt x="24452" y="11854"/>
                </a:cubicBezTo>
                <a:cubicBezTo>
                  <a:pt x="24452" y="11744"/>
                  <a:pt x="24480" y="11635"/>
                  <a:pt x="24480" y="11553"/>
                </a:cubicBezTo>
                <a:cubicBezTo>
                  <a:pt x="25000" y="9554"/>
                  <a:pt x="26588" y="7938"/>
                  <a:pt x="28614" y="7500"/>
                </a:cubicBezTo>
                <a:close/>
                <a:moveTo>
                  <a:pt x="18976" y="14044"/>
                </a:moveTo>
                <a:lnTo>
                  <a:pt x="18976" y="14044"/>
                </a:lnTo>
                <a:cubicBezTo>
                  <a:pt x="20674" y="15057"/>
                  <a:pt x="22454" y="16372"/>
                  <a:pt x="22454" y="18480"/>
                </a:cubicBezTo>
                <a:cubicBezTo>
                  <a:pt x="21523" y="18069"/>
                  <a:pt x="20893" y="17358"/>
                  <a:pt x="20592" y="16344"/>
                </a:cubicBezTo>
                <a:cubicBezTo>
                  <a:pt x="20559" y="16257"/>
                  <a:pt x="20478" y="16217"/>
                  <a:pt x="20398" y="16217"/>
                </a:cubicBezTo>
                <a:cubicBezTo>
                  <a:pt x="20277" y="16217"/>
                  <a:pt x="20159" y="16306"/>
                  <a:pt x="20208" y="16454"/>
                </a:cubicBezTo>
                <a:cubicBezTo>
                  <a:pt x="20537" y="17604"/>
                  <a:pt x="21304" y="18453"/>
                  <a:pt x="22371" y="18918"/>
                </a:cubicBezTo>
                <a:cubicBezTo>
                  <a:pt x="22115" y="18979"/>
                  <a:pt x="21877" y="19007"/>
                  <a:pt x="21656" y="19007"/>
                </a:cubicBezTo>
                <a:cubicBezTo>
                  <a:pt x="19386" y="19007"/>
                  <a:pt x="18976" y="15991"/>
                  <a:pt x="18976" y="14044"/>
                </a:cubicBezTo>
                <a:close/>
                <a:moveTo>
                  <a:pt x="28292" y="17697"/>
                </a:moveTo>
                <a:cubicBezTo>
                  <a:pt x="28463" y="17697"/>
                  <a:pt x="28634" y="17703"/>
                  <a:pt x="28806" y="17713"/>
                </a:cubicBezTo>
                <a:cubicBezTo>
                  <a:pt x="28056" y="19720"/>
                  <a:pt x="26188" y="20466"/>
                  <a:pt x="24231" y="20466"/>
                </a:cubicBezTo>
                <a:cubicBezTo>
                  <a:pt x="23758" y="20466"/>
                  <a:pt x="23279" y="20422"/>
                  <a:pt x="22810" y="20342"/>
                </a:cubicBezTo>
                <a:cubicBezTo>
                  <a:pt x="23932" y="19877"/>
                  <a:pt x="25082" y="19384"/>
                  <a:pt x="26205" y="18918"/>
                </a:cubicBezTo>
                <a:cubicBezTo>
                  <a:pt x="26401" y="18845"/>
                  <a:pt x="26355" y="18550"/>
                  <a:pt x="26185" y="18550"/>
                </a:cubicBezTo>
                <a:cubicBezTo>
                  <a:pt x="26166" y="18550"/>
                  <a:pt x="26145" y="18554"/>
                  <a:pt x="26123" y="18562"/>
                </a:cubicBezTo>
                <a:cubicBezTo>
                  <a:pt x="25082" y="18973"/>
                  <a:pt x="24042" y="19384"/>
                  <a:pt x="23001" y="19794"/>
                </a:cubicBezTo>
                <a:cubicBezTo>
                  <a:pt x="24439" y="18432"/>
                  <a:pt x="26296" y="17697"/>
                  <a:pt x="28292" y="17697"/>
                </a:cubicBezTo>
                <a:close/>
                <a:moveTo>
                  <a:pt x="18264" y="20643"/>
                </a:moveTo>
                <a:cubicBezTo>
                  <a:pt x="19387" y="22368"/>
                  <a:pt x="19496" y="24477"/>
                  <a:pt x="18648" y="26366"/>
                </a:cubicBezTo>
                <a:cubicBezTo>
                  <a:pt x="18538" y="26503"/>
                  <a:pt x="18456" y="26612"/>
                  <a:pt x="18374" y="26722"/>
                </a:cubicBezTo>
                <a:cubicBezTo>
                  <a:pt x="18565" y="25216"/>
                  <a:pt x="18319" y="23710"/>
                  <a:pt x="17717" y="22368"/>
                </a:cubicBezTo>
                <a:cubicBezTo>
                  <a:pt x="17881" y="21793"/>
                  <a:pt x="18073" y="21218"/>
                  <a:pt x="18264" y="20643"/>
                </a:cubicBezTo>
                <a:close/>
                <a:moveTo>
                  <a:pt x="25114" y="24317"/>
                </a:moveTo>
                <a:cubicBezTo>
                  <a:pt x="25591" y="24317"/>
                  <a:pt x="25972" y="24393"/>
                  <a:pt x="26068" y="24614"/>
                </a:cubicBezTo>
                <a:cubicBezTo>
                  <a:pt x="26232" y="24942"/>
                  <a:pt x="24781" y="26037"/>
                  <a:pt x="24562" y="26202"/>
                </a:cubicBezTo>
                <a:cubicBezTo>
                  <a:pt x="24151" y="26476"/>
                  <a:pt x="23713" y="26695"/>
                  <a:pt x="23248" y="26859"/>
                </a:cubicBezTo>
                <a:cubicBezTo>
                  <a:pt x="22673" y="27051"/>
                  <a:pt x="22091" y="27146"/>
                  <a:pt x="21512" y="27146"/>
                </a:cubicBezTo>
                <a:cubicBezTo>
                  <a:pt x="20934" y="27146"/>
                  <a:pt x="20359" y="27051"/>
                  <a:pt x="19798" y="26859"/>
                </a:cubicBezTo>
                <a:cubicBezTo>
                  <a:pt x="20893" y="26393"/>
                  <a:pt x="21988" y="26147"/>
                  <a:pt x="23220" y="26065"/>
                </a:cubicBezTo>
                <a:cubicBezTo>
                  <a:pt x="23494" y="26037"/>
                  <a:pt x="23521" y="25599"/>
                  <a:pt x="23220" y="25599"/>
                </a:cubicBezTo>
                <a:cubicBezTo>
                  <a:pt x="21906" y="25654"/>
                  <a:pt x="20674" y="25955"/>
                  <a:pt x="19469" y="26448"/>
                </a:cubicBezTo>
                <a:cubicBezTo>
                  <a:pt x="20400" y="25627"/>
                  <a:pt x="21440" y="24997"/>
                  <a:pt x="22673" y="24668"/>
                </a:cubicBezTo>
                <a:cubicBezTo>
                  <a:pt x="23011" y="24579"/>
                  <a:pt x="24228" y="24317"/>
                  <a:pt x="25114" y="24317"/>
                </a:cubicBezTo>
                <a:close/>
                <a:moveTo>
                  <a:pt x="15563" y="33109"/>
                </a:moveTo>
                <a:cubicBezTo>
                  <a:pt x="15787" y="33109"/>
                  <a:pt x="16012" y="33115"/>
                  <a:pt x="16238" y="33129"/>
                </a:cubicBezTo>
                <a:cubicBezTo>
                  <a:pt x="17005" y="33184"/>
                  <a:pt x="17826" y="33321"/>
                  <a:pt x="18593" y="33567"/>
                </a:cubicBezTo>
                <a:cubicBezTo>
                  <a:pt x="19387" y="33814"/>
                  <a:pt x="20263" y="33896"/>
                  <a:pt x="19195" y="34471"/>
                </a:cubicBezTo>
                <a:cubicBezTo>
                  <a:pt x="18154" y="35038"/>
                  <a:pt x="17030" y="35302"/>
                  <a:pt x="15909" y="35302"/>
                </a:cubicBezTo>
                <a:cubicBezTo>
                  <a:pt x="14377" y="35302"/>
                  <a:pt x="12852" y="34809"/>
                  <a:pt x="11556" y="33923"/>
                </a:cubicBezTo>
                <a:cubicBezTo>
                  <a:pt x="11556" y="33923"/>
                  <a:pt x="11556" y="33923"/>
                  <a:pt x="11583" y="33896"/>
                </a:cubicBezTo>
                <a:cubicBezTo>
                  <a:pt x="12925" y="34170"/>
                  <a:pt x="14267" y="34361"/>
                  <a:pt x="15663" y="34361"/>
                </a:cubicBezTo>
                <a:cubicBezTo>
                  <a:pt x="15909" y="34361"/>
                  <a:pt x="15882" y="34005"/>
                  <a:pt x="15663" y="34005"/>
                </a:cubicBezTo>
                <a:cubicBezTo>
                  <a:pt x="14540" y="33923"/>
                  <a:pt x="13445" y="33786"/>
                  <a:pt x="12322" y="33595"/>
                </a:cubicBezTo>
                <a:cubicBezTo>
                  <a:pt x="13370" y="33276"/>
                  <a:pt x="14456" y="33109"/>
                  <a:pt x="15563" y="33109"/>
                </a:cubicBezTo>
                <a:close/>
                <a:moveTo>
                  <a:pt x="23016" y="1"/>
                </a:moveTo>
                <a:cubicBezTo>
                  <a:pt x="22947" y="1"/>
                  <a:pt x="22880" y="35"/>
                  <a:pt x="22837" y="107"/>
                </a:cubicBezTo>
                <a:cubicBezTo>
                  <a:pt x="21742" y="1777"/>
                  <a:pt x="22015" y="3995"/>
                  <a:pt x="23521" y="5310"/>
                </a:cubicBezTo>
                <a:cubicBezTo>
                  <a:pt x="23554" y="5342"/>
                  <a:pt x="23590" y="5355"/>
                  <a:pt x="23627" y="5355"/>
                </a:cubicBezTo>
                <a:cubicBezTo>
                  <a:pt x="23715" y="5355"/>
                  <a:pt x="23803" y="5278"/>
                  <a:pt x="23823" y="5200"/>
                </a:cubicBezTo>
                <a:lnTo>
                  <a:pt x="23850" y="5200"/>
                </a:lnTo>
                <a:cubicBezTo>
                  <a:pt x="23850" y="6131"/>
                  <a:pt x="23850" y="7062"/>
                  <a:pt x="23877" y="7993"/>
                </a:cubicBezTo>
                <a:cubicBezTo>
                  <a:pt x="23357" y="7254"/>
                  <a:pt x="22700" y="6597"/>
                  <a:pt x="21988" y="6076"/>
                </a:cubicBezTo>
                <a:cubicBezTo>
                  <a:pt x="21961" y="6056"/>
                  <a:pt x="21933" y="6048"/>
                  <a:pt x="21905" y="6048"/>
                </a:cubicBezTo>
                <a:cubicBezTo>
                  <a:pt x="21820" y="6048"/>
                  <a:pt x="21742" y="6130"/>
                  <a:pt x="21742" y="6213"/>
                </a:cubicBezTo>
                <a:cubicBezTo>
                  <a:pt x="21769" y="6816"/>
                  <a:pt x="21769" y="7418"/>
                  <a:pt x="21796" y="7993"/>
                </a:cubicBezTo>
                <a:cubicBezTo>
                  <a:pt x="21331" y="7719"/>
                  <a:pt x="20811" y="7500"/>
                  <a:pt x="20236" y="7418"/>
                </a:cubicBezTo>
                <a:cubicBezTo>
                  <a:pt x="20219" y="7415"/>
                  <a:pt x="20202" y="7414"/>
                  <a:pt x="20186" y="7414"/>
                </a:cubicBezTo>
                <a:cubicBezTo>
                  <a:pt x="20045" y="7414"/>
                  <a:pt x="19937" y="7520"/>
                  <a:pt x="19962" y="7692"/>
                </a:cubicBezTo>
                <a:cubicBezTo>
                  <a:pt x="20280" y="9682"/>
                  <a:pt x="21113" y="12547"/>
                  <a:pt x="23508" y="12547"/>
                </a:cubicBezTo>
                <a:cubicBezTo>
                  <a:pt x="23584" y="12547"/>
                  <a:pt x="23661" y="12544"/>
                  <a:pt x="23740" y="12538"/>
                </a:cubicBezTo>
                <a:lnTo>
                  <a:pt x="23740" y="12538"/>
                </a:lnTo>
                <a:cubicBezTo>
                  <a:pt x="23604" y="14291"/>
                  <a:pt x="23357" y="16043"/>
                  <a:pt x="22892" y="17768"/>
                </a:cubicBezTo>
                <a:cubicBezTo>
                  <a:pt x="22892" y="17796"/>
                  <a:pt x="22864" y="17823"/>
                  <a:pt x="22864" y="17850"/>
                </a:cubicBezTo>
                <a:cubicBezTo>
                  <a:pt x="22563" y="15797"/>
                  <a:pt x="20619" y="14482"/>
                  <a:pt x="18867" y="13442"/>
                </a:cubicBezTo>
                <a:cubicBezTo>
                  <a:pt x="18835" y="13423"/>
                  <a:pt x="18800" y="13414"/>
                  <a:pt x="18765" y="13414"/>
                </a:cubicBezTo>
                <a:cubicBezTo>
                  <a:pt x="18651" y="13414"/>
                  <a:pt x="18538" y="13508"/>
                  <a:pt x="18538" y="13634"/>
                </a:cubicBezTo>
                <a:cubicBezTo>
                  <a:pt x="18483" y="15140"/>
                  <a:pt x="18428" y="16837"/>
                  <a:pt x="19387" y="18097"/>
                </a:cubicBezTo>
                <a:cubicBezTo>
                  <a:pt x="19952" y="18830"/>
                  <a:pt x="20758" y="19306"/>
                  <a:pt x="21620" y="19306"/>
                </a:cubicBezTo>
                <a:cubicBezTo>
                  <a:pt x="21885" y="19306"/>
                  <a:pt x="22156" y="19261"/>
                  <a:pt x="22426" y="19165"/>
                </a:cubicBezTo>
                <a:lnTo>
                  <a:pt x="22454" y="19165"/>
                </a:lnTo>
                <a:cubicBezTo>
                  <a:pt x="22344" y="19493"/>
                  <a:pt x="22235" y="19822"/>
                  <a:pt x="22098" y="20150"/>
                </a:cubicBezTo>
                <a:cubicBezTo>
                  <a:pt x="22043" y="20178"/>
                  <a:pt x="21988" y="20178"/>
                  <a:pt x="21961" y="20205"/>
                </a:cubicBezTo>
                <a:cubicBezTo>
                  <a:pt x="21769" y="20287"/>
                  <a:pt x="21714" y="20534"/>
                  <a:pt x="21906" y="20643"/>
                </a:cubicBezTo>
                <a:cubicBezTo>
                  <a:pt x="21221" y="22286"/>
                  <a:pt x="20373" y="23847"/>
                  <a:pt x="19359" y="25326"/>
                </a:cubicBezTo>
                <a:cubicBezTo>
                  <a:pt x="19880" y="23573"/>
                  <a:pt x="19524" y="21656"/>
                  <a:pt x="18374" y="20123"/>
                </a:cubicBezTo>
                <a:cubicBezTo>
                  <a:pt x="18324" y="20074"/>
                  <a:pt x="18259" y="20047"/>
                  <a:pt x="18196" y="20047"/>
                </a:cubicBezTo>
                <a:cubicBezTo>
                  <a:pt x="18120" y="20047"/>
                  <a:pt x="18048" y="20087"/>
                  <a:pt x="18018" y="20178"/>
                </a:cubicBezTo>
                <a:cubicBezTo>
                  <a:pt x="17881" y="20808"/>
                  <a:pt x="17717" y="21410"/>
                  <a:pt x="17552" y="22040"/>
                </a:cubicBezTo>
                <a:cubicBezTo>
                  <a:pt x="17196" y="21355"/>
                  <a:pt x="16758" y="20725"/>
                  <a:pt x="16238" y="20150"/>
                </a:cubicBezTo>
                <a:cubicBezTo>
                  <a:pt x="16189" y="20089"/>
                  <a:pt x="16117" y="20060"/>
                  <a:pt x="16046" y="20060"/>
                </a:cubicBezTo>
                <a:cubicBezTo>
                  <a:pt x="15959" y="20060"/>
                  <a:pt x="15872" y="20103"/>
                  <a:pt x="15827" y="20178"/>
                </a:cubicBezTo>
                <a:cubicBezTo>
                  <a:pt x="14650" y="22724"/>
                  <a:pt x="15143" y="25818"/>
                  <a:pt x="17306" y="27680"/>
                </a:cubicBezTo>
                <a:cubicBezTo>
                  <a:pt x="17339" y="27714"/>
                  <a:pt x="17376" y="27727"/>
                  <a:pt x="17410" y="27727"/>
                </a:cubicBezTo>
                <a:cubicBezTo>
                  <a:pt x="17516" y="27727"/>
                  <a:pt x="17601" y="27592"/>
                  <a:pt x="17498" y="27489"/>
                </a:cubicBezTo>
                <a:cubicBezTo>
                  <a:pt x="15772" y="25654"/>
                  <a:pt x="15197" y="23135"/>
                  <a:pt x="16128" y="20808"/>
                </a:cubicBezTo>
                <a:lnTo>
                  <a:pt x="16128" y="20808"/>
                </a:lnTo>
                <a:cubicBezTo>
                  <a:pt x="16649" y="21410"/>
                  <a:pt x="17032" y="22067"/>
                  <a:pt x="17333" y="22779"/>
                </a:cubicBezTo>
                <a:cubicBezTo>
                  <a:pt x="17333" y="22861"/>
                  <a:pt x="17361" y="22889"/>
                  <a:pt x="17415" y="22916"/>
                </a:cubicBezTo>
                <a:cubicBezTo>
                  <a:pt x="17908" y="24121"/>
                  <a:pt x="18100" y="25435"/>
                  <a:pt x="17936" y="26804"/>
                </a:cubicBezTo>
                <a:cubicBezTo>
                  <a:pt x="17634" y="25928"/>
                  <a:pt x="17333" y="25052"/>
                  <a:pt x="17059" y="24203"/>
                </a:cubicBezTo>
                <a:cubicBezTo>
                  <a:pt x="17026" y="24104"/>
                  <a:pt x="16949" y="24062"/>
                  <a:pt x="16872" y="24062"/>
                </a:cubicBezTo>
                <a:cubicBezTo>
                  <a:pt x="16757" y="24062"/>
                  <a:pt x="16643" y="24154"/>
                  <a:pt x="16676" y="24285"/>
                </a:cubicBezTo>
                <a:cubicBezTo>
                  <a:pt x="17059" y="25353"/>
                  <a:pt x="17415" y="26421"/>
                  <a:pt x="17771" y="27489"/>
                </a:cubicBezTo>
                <a:cubicBezTo>
                  <a:pt x="16621" y="28885"/>
                  <a:pt x="15362" y="30117"/>
                  <a:pt x="14020" y="31240"/>
                </a:cubicBezTo>
                <a:cubicBezTo>
                  <a:pt x="14458" y="29652"/>
                  <a:pt x="13664" y="27434"/>
                  <a:pt x="12980" y="26092"/>
                </a:cubicBezTo>
                <a:cubicBezTo>
                  <a:pt x="12932" y="26012"/>
                  <a:pt x="12837" y="25970"/>
                  <a:pt x="12745" y="25970"/>
                </a:cubicBezTo>
                <a:cubicBezTo>
                  <a:pt x="12679" y="25970"/>
                  <a:pt x="12615" y="25992"/>
                  <a:pt x="12569" y="26037"/>
                </a:cubicBezTo>
                <a:cubicBezTo>
                  <a:pt x="10762" y="27845"/>
                  <a:pt x="9995" y="30610"/>
                  <a:pt x="10899" y="33047"/>
                </a:cubicBezTo>
                <a:cubicBezTo>
                  <a:pt x="10943" y="33158"/>
                  <a:pt x="11032" y="33206"/>
                  <a:pt x="11118" y="33206"/>
                </a:cubicBezTo>
                <a:cubicBezTo>
                  <a:pt x="11246" y="33206"/>
                  <a:pt x="11369" y="33101"/>
                  <a:pt x="11337" y="32938"/>
                </a:cubicBezTo>
                <a:cubicBezTo>
                  <a:pt x="11309" y="32719"/>
                  <a:pt x="11255" y="32527"/>
                  <a:pt x="11200" y="32335"/>
                </a:cubicBezTo>
                <a:cubicBezTo>
                  <a:pt x="10816" y="30254"/>
                  <a:pt x="11282" y="28255"/>
                  <a:pt x="12706" y="26667"/>
                </a:cubicBezTo>
                <a:cubicBezTo>
                  <a:pt x="13472" y="28228"/>
                  <a:pt x="14321" y="30720"/>
                  <a:pt x="13089" y="31979"/>
                </a:cubicBezTo>
                <a:cubicBezTo>
                  <a:pt x="12870" y="32143"/>
                  <a:pt x="12678" y="32280"/>
                  <a:pt x="12487" y="32417"/>
                </a:cubicBezTo>
                <a:cubicBezTo>
                  <a:pt x="12350" y="32472"/>
                  <a:pt x="12213" y="32554"/>
                  <a:pt x="12076" y="32582"/>
                </a:cubicBezTo>
                <a:cubicBezTo>
                  <a:pt x="12240" y="31705"/>
                  <a:pt x="12432" y="30802"/>
                  <a:pt x="12596" y="29898"/>
                </a:cubicBezTo>
                <a:cubicBezTo>
                  <a:pt x="12630" y="29763"/>
                  <a:pt x="12507" y="29669"/>
                  <a:pt x="12395" y="29669"/>
                </a:cubicBezTo>
                <a:cubicBezTo>
                  <a:pt x="12326" y="29669"/>
                  <a:pt x="12261" y="29705"/>
                  <a:pt x="12240" y="29789"/>
                </a:cubicBezTo>
                <a:cubicBezTo>
                  <a:pt x="12049" y="30802"/>
                  <a:pt x="11857" y="31815"/>
                  <a:pt x="11638" y="32801"/>
                </a:cubicBezTo>
                <a:cubicBezTo>
                  <a:pt x="11638" y="32883"/>
                  <a:pt x="11665" y="32938"/>
                  <a:pt x="11693" y="32965"/>
                </a:cubicBezTo>
                <a:cubicBezTo>
                  <a:pt x="8270" y="35238"/>
                  <a:pt x="4382" y="36744"/>
                  <a:pt x="220" y="37428"/>
                </a:cubicBezTo>
                <a:cubicBezTo>
                  <a:pt x="1" y="37483"/>
                  <a:pt x="56" y="37811"/>
                  <a:pt x="275" y="37811"/>
                </a:cubicBezTo>
                <a:cubicBezTo>
                  <a:pt x="4163" y="37483"/>
                  <a:pt x="7914" y="36141"/>
                  <a:pt x="11227" y="34115"/>
                </a:cubicBezTo>
                <a:cubicBezTo>
                  <a:pt x="12568" y="35221"/>
                  <a:pt x="14216" y="35761"/>
                  <a:pt x="15871" y="35761"/>
                </a:cubicBezTo>
                <a:cubicBezTo>
                  <a:pt x="17495" y="35761"/>
                  <a:pt x="19126" y="35241"/>
                  <a:pt x="20482" y="34224"/>
                </a:cubicBezTo>
                <a:cubicBezTo>
                  <a:pt x="20619" y="34115"/>
                  <a:pt x="20674" y="33869"/>
                  <a:pt x="20482" y="33786"/>
                </a:cubicBezTo>
                <a:cubicBezTo>
                  <a:pt x="18871" y="33036"/>
                  <a:pt x="17187" y="32653"/>
                  <a:pt x="15495" y="32653"/>
                </a:cubicBezTo>
                <a:cubicBezTo>
                  <a:pt x="14656" y="32653"/>
                  <a:pt x="13815" y="32747"/>
                  <a:pt x="12980" y="32938"/>
                </a:cubicBezTo>
                <a:cubicBezTo>
                  <a:pt x="13308" y="32719"/>
                  <a:pt x="13637" y="32472"/>
                  <a:pt x="13965" y="32198"/>
                </a:cubicBezTo>
                <a:cubicBezTo>
                  <a:pt x="15170" y="32116"/>
                  <a:pt x="16348" y="32034"/>
                  <a:pt x="17552" y="31952"/>
                </a:cubicBezTo>
                <a:cubicBezTo>
                  <a:pt x="17826" y="31924"/>
                  <a:pt x="17826" y="31514"/>
                  <a:pt x="17552" y="31514"/>
                </a:cubicBezTo>
                <a:cubicBezTo>
                  <a:pt x="16567" y="31596"/>
                  <a:pt x="15553" y="31651"/>
                  <a:pt x="14568" y="31733"/>
                </a:cubicBezTo>
                <a:cubicBezTo>
                  <a:pt x="14732" y="31596"/>
                  <a:pt x="14896" y="31459"/>
                  <a:pt x="15061" y="31295"/>
                </a:cubicBezTo>
                <a:cubicBezTo>
                  <a:pt x="16086" y="30773"/>
                  <a:pt x="17210" y="30506"/>
                  <a:pt x="18350" y="30506"/>
                </a:cubicBezTo>
                <a:cubicBezTo>
                  <a:pt x="19006" y="30506"/>
                  <a:pt x="19668" y="30594"/>
                  <a:pt x="20318" y="30774"/>
                </a:cubicBezTo>
                <a:cubicBezTo>
                  <a:pt x="19277" y="31486"/>
                  <a:pt x="18155" y="32034"/>
                  <a:pt x="16977" y="32527"/>
                </a:cubicBezTo>
                <a:cubicBezTo>
                  <a:pt x="16875" y="32578"/>
                  <a:pt x="16940" y="32749"/>
                  <a:pt x="17060" y="32749"/>
                </a:cubicBezTo>
                <a:cubicBezTo>
                  <a:pt x="17069" y="32749"/>
                  <a:pt x="17078" y="32748"/>
                  <a:pt x="17087" y="32746"/>
                </a:cubicBezTo>
                <a:cubicBezTo>
                  <a:pt x="18456" y="32226"/>
                  <a:pt x="19743" y="31568"/>
                  <a:pt x="21030" y="30911"/>
                </a:cubicBezTo>
                <a:cubicBezTo>
                  <a:pt x="21249" y="30829"/>
                  <a:pt x="21167" y="30528"/>
                  <a:pt x="20975" y="30446"/>
                </a:cubicBezTo>
                <a:cubicBezTo>
                  <a:pt x="20123" y="30134"/>
                  <a:pt x="19257" y="29983"/>
                  <a:pt x="18403" y="29983"/>
                </a:cubicBezTo>
                <a:cubicBezTo>
                  <a:pt x="17609" y="29983"/>
                  <a:pt x="16825" y="30113"/>
                  <a:pt x="16074" y="30364"/>
                </a:cubicBezTo>
                <a:cubicBezTo>
                  <a:pt x="16950" y="29542"/>
                  <a:pt x="17771" y="28666"/>
                  <a:pt x="18511" y="27735"/>
                </a:cubicBezTo>
                <a:cubicBezTo>
                  <a:pt x="18675" y="27516"/>
                  <a:pt x="18867" y="27297"/>
                  <a:pt x="19031" y="27078"/>
                </a:cubicBezTo>
                <a:cubicBezTo>
                  <a:pt x="19820" y="27438"/>
                  <a:pt x="20653" y="27610"/>
                  <a:pt x="21474" y="27610"/>
                </a:cubicBezTo>
                <a:cubicBezTo>
                  <a:pt x="23587" y="27610"/>
                  <a:pt x="25625" y="26476"/>
                  <a:pt x="26670" y="24504"/>
                </a:cubicBezTo>
                <a:cubicBezTo>
                  <a:pt x="26725" y="24395"/>
                  <a:pt x="26670" y="24203"/>
                  <a:pt x="26506" y="24175"/>
                </a:cubicBezTo>
                <a:cubicBezTo>
                  <a:pt x="25921" y="24043"/>
                  <a:pt x="25333" y="23978"/>
                  <a:pt x="24751" y="23978"/>
                </a:cubicBezTo>
                <a:cubicBezTo>
                  <a:pt x="23044" y="23978"/>
                  <a:pt x="21392" y="24538"/>
                  <a:pt x="20044" y="25599"/>
                </a:cubicBezTo>
                <a:cubicBezTo>
                  <a:pt x="21084" y="24039"/>
                  <a:pt x="21879" y="22423"/>
                  <a:pt x="22536" y="20780"/>
                </a:cubicBezTo>
                <a:cubicBezTo>
                  <a:pt x="23073" y="20881"/>
                  <a:pt x="23625" y="20936"/>
                  <a:pt x="24172" y="20936"/>
                </a:cubicBezTo>
                <a:cubicBezTo>
                  <a:pt x="26440" y="20936"/>
                  <a:pt x="28626" y="19998"/>
                  <a:pt x="29354" y="17549"/>
                </a:cubicBezTo>
                <a:cubicBezTo>
                  <a:pt x="29408" y="17385"/>
                  <a:pt x="29272" y="17275"/>
                  <a:pt x="29135" y="17248"/>
                </a:cubicBezTo>
                <a:cubicBezTo>
                  <a:pt x="28864" y="17222"/>
                  <a:pt x="28596" y="17209"/>
                  <a:pt x="28329" y="17209"/>
                </a:cubicBezTo>
                <a:cubicBezTo>
                  <a:pt x="26355" y="17209"/>
                  <a:pt x="24507" y="17917"/>
                  <a:pt x="23083" y="19219"/>
                </a:cubicBezTo>
                <a:cubicBezTo>
                  <a:pt x="23138" y="18973"/>
                  <a:pt x="23220" y="18754"/>
                  <a:pt x="23275" y="18508"/>
                </a:cubicBezTo>
                <a:cubicBezTo>
                  <a:pt x="24233" y="17850"/>
                  <a:pt x="25246" y="16892"/>
                  <a:pt x="25739" y="15906"/>
                </a:cubicBezTo>
                <a:cubicBezTo>
                  <a:pt x="25800" y="15806"/>
                  <a:pt x="25712" y="15691"/>
                  <a:pt x="25629" y="15691"/>
                </a:cubicBezTo>
                <a:cubicBezTo>
                  <a:pt x="25599" y="15691"/>
                  <a:pt x="25569" y="15706"/>
                  <a:pt x="25548" y="15742"/>
                </a:cubicBezTo>
                <a:cubicBezTo>
                  <a:pt x="25110" y="16208"/>
                  <a:pt x="24781" y="16755"/>
                  <a:pt x="24343" y="17221"/>
                </a:cubicBezTo>
                <a:cubicBezTo>
                  <a:pt x="24042" y="17549"/>
                  <a:pt x="23713" y="17823"/>
                  <a:pt x="23385" y="18097"/>
                </a:cubicBezTo>
                <a:cubicBezTo>
                  <a:pt x="23494" y="17741"/>
                  <a:pt x="23576" y="17358"/>
                  <a:pt x="23658" y="16974"/>
                </a:cubicBezTo>
                <a:cubicBezTo>
                  <a:pt x="23713" y="16974"/>
                  <a:pt x="23740" y="16974"/>
                  <a:pt x="23768" y="16947"/>
                </a:cubicBezTo>
                <a:cubicBezTo>
                  <a:pt x="24726" y="15742"/>
                  <a:pt x="25821" y="14674"/>
                  <a:pt x="27081" y="13798"/>
                </a:cubicBezTo>
                <a:lnTo>
                  <a:pt x="27081" y="13798"/>
                </a:lnTo>
                <a:cubicBezTo>
                  <a:pt x="27054" y="14948"/>
                  <a:pt x="26862" y="16043"/>
                  <a:pt x="26533" y="17138"/>
                </a:cubicBezTo>
                <a:cubicBezTo>
                  <a:pt x="26485" y="17268"/>
                  <a:pt x="26589" y="17349"/>
                  <a:pt x="26700" y="17349"/>
                </a:cubicBezTo>
                <a:cubicBezTo>
                  <a:pt x="26776" y="17349"/>
                  <a:pt x="26856" y="17310"/>
                  <a:pt x="26889" y="17221"/>
                </a:cubicBezTo>
                <a:cubicBezTo>
                  <a:pt x="27273" y="15988"/>
                  <a:pt x="27464" y="14756"/>
                  <a:pt x="27464" y="13469"/>
                </a:cubicBezTo>
                <a:cubicBezTo>
                  <a:pt x="27464" y="13365"/>
                  <a:pt x="27369" y="13277"/>
                  <a:pt x="27275" y="13277"/>
                </a:cubicBezTo>
                <a:cubicBezTo>
                  <a:pt x="27246" y="13277"/>
                  <a:pt x="27217" y="13285"/>
                  <a:pt x="27191" y="13305"/>
                </a:cubicBezTo>
                <a:cubicBezTo>
                  <a:pt x="25849" y="14209"/>
                  <a:pt x="24699" y="15331"/>
                  <a:pt x="23740" y="16618"/>
                </a:cubicBezTo>
                <a:cubicBezTo>
                  <a:pt x="24014" y="15386"/>
                  <a:pt x="24233" y="14127"/>
                  <a:pt x="24370" y="12867"/>
                </a:cubicBezTo>
                <a:cubicBezTo>
                  <a:pt x="27327" y="12785"/>
                  <a:pt x="28532" y="9691"/>
                  <a:pt x="29244" y="7254"/>
                </a:cubicBezTo>
                <a:cubicBezTo>
                  <a:pt x="29294" y="7053"/>
                  <a:pt x="29138" y="6922"/>
                  <a:pt x="28964" y="6922"/>
                </a:cubicBezTo>
                <a:cubicBezTo>
                  <a:pt x="28948" y="6922"/>
                  <a:pt x="28932" y="6923"/>
                  <a:pt x="28916" y="6925"/>
                </a:cubicBezTo>
                <a:cubicBezTo>
                  <a:pt x="26944" y="7199"/>
                  <a:pt x="25301" y="8513"/>
                  <a:pt x="24535" y="10266"/>
                </a:cubicBezTo>
                <a:cubicBezTo>
                  <a:pt x="24617" y="8568"/>
                  <a:pt x="24617" y="6843"/>
                  <a:pt x="24535" y="5091"/>
                </a:cubicBezTo>
                <a:lnTo>
                  <a:pt x="24535" y="5091"/>
                </a:lnTo>
                <a:cubicBezTo>
                  <a:pt x="24649" y="5138"/>
                  <a:pt x="24769" y="5159"/>
                  <a:pt x="24891" y="5159"/>
                </a:cubicBezTo>
                <a:cubicBezTo>
                  <a:pt x="25408" y="5159"/>
                  <a:pt x="25960" y="4778"/>
                  <a:pt x="26314" y="4379"/>
                </a:cubicBezTo>
                <a:cubicBezTo>
                  <a:pt x="27191" y="3393"/>
                  <a:pt x="27656" y="2106"/>
                  <a:pt x="27875" y="819"/>
                </a:cubicBezTo>
                <a:cubicBezTo>
                  <a:pt x="27897" y="666"/>
                  <a:pt x="27797" y="548"/>
                  <a:pt x="27672" y="548"/>
                </a:cubicBezTo>
                <a:cubicBezTo>
                  <a:pt x="27641" y="548"/>
                  <a:pt x="27607" y="556"/>
                  <a:pt x="27574" y="573"/>
                </a:cubicBezTo>
                <a:cubicBezTo>
                  <a:pt x="26725" y="1011"/>
                  <a:pt x="25821" y="1422"/>
                  <a:pt x="25000" y="1887"/>
                </a:cubicBezTo>
                <a:cubicBezTo>
                  <a:pt x="24973" y="1914"/>
                  <a:pt x="24973" y="1914"/>
                  <a:pt x="24945" y="1914"/>
                </a:cubicBezTo>
                <a:cubicBezTo>
                  <a:pt x="24562" y="1175"/>
                  <a:pt x="23850" y="573"/>
                  <a:pt x="23193" y="80"/>
                </a:cubicBezTo>
                <a:cubicBezTo>
                  <a:pt x="23141" y="28"/>
                  <a:pt x="23077" y="1"/>
                  <a:pt x="23016" y="1"/>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rot="3267500">
            <a:off x="174521" y="101224"/>
            <a:ext cx="735231" cy="945308"/>
          </a:xfrm>
          <a:custGeom>
            <a:avLst/>
            <a:gdLst/>
            <a:ahLst/>
            <a:cxnLst/>
            <a:rect l="l" t="t" r="r" b="b"/>
            <a:pathLst>
              <a:path w="29409" h="37812" extrusionOk="0">
                <a:moveTo>
                  <a:pt x="27437" y="1120"/>
                </a:moveTo>
                <a:lnTo>
                  <a:pt x="27437" y="1120"/>
                </a:lnTo>
                <a:cubicBezTo>
                  <a:pt x="27327" y="1860"/>
                  <a:pt x="27108" y="2544"/>
                  <a:pt x="26752" y="3201"/>
                </a:cubicBezTo>
                <a:cubicBezTo>
                  <a:pt x="26473" y="3714"/>
                  <a:pt x="25698" y="4940"/>
                  <a:pt x="24916" y="4940"/>
                </a:cubicBezTo>
                <a:cubicBezTo>
                  <a:pt x="24779" y="4940"/>
                  <a:pt x="24642" y="4903"/>
                  <a:pt x="24507" y="4817"/>
                </a:cubicBezTo>
                <a:cubicBezTo>
                  <a:pt x="24644" y="4707"/>
                  <a:pt x="24754" y="4570"/>
                  <a:pt x="24863" y="4433"/>
                </a:cubicBezTo>
                <a:cubicBezTo>
                  <a:pt x="25466" y="4078"/>
                  <a:pt x="25986" y="3585"/>
                  <a:pt x="26314" y="2982"/>
                </a:cubicBezTo>
                <a:cubicBezTo>
                  <a:pt x="26372" y="2866"/>
                  <a:pt x="26266" y="2750"/>
                  <a:pt x="26170" y="2750"/>
                </a:cubicBezTo>
                <a:cubicBezTo>
                  <a:pt x="26130" y="2750"/>
                  <a:pt x="26092" y="2770"/>
                  <a:pt x="26068" y="2818"/>
                </a:cubicBezTo>
                <a:cubicBezTo>
                  <a:pt x="25794" y="3256"/>
                  <a:pt x="25493" y="3639"/>
                  <a:pt x="25137" y="3968"/>
                </a:cubicBezTo>
                <a:cubicBezTo>
                  <a:pt x="25274" y="3639"/>
                  <a:pt x="25301" y="3283"/>
                  <a:pt x="25274" y="2928"/>
                </a:cubicBezTo>
                <a:cubicBezTo>
                  <a:pt x="25246" y="2681"/>
                  <a:pt x="25192" y="2462"/>
                  <a:pt x="25110" y="2243"/>
                </a:cubicBezTo>
                <a:lnTo>
                  <a:pt x="25192" y="2243"/>
                </a:lnTo>
                <a:cubicBezTo>
                  <a:pt x="25958" y="1887"/>
                  <a:pt x="26698" y="1504"/>
                  <a:pt x="27437" y="1120"/>
                </a:cubicBezTo>
                <a:close/>
                <a:moveTo>
                  <a:pt x="23111" y="573"/>
                </a:moveTo>
                <a:lnTo>
                  <a:pt x="23111" y="573"/>
                </a:lnTo>
                <a:cubicBezTo>
                  <a:pt x="23658" y="1038"/>
                  <a:pt x="24233" y="1531"/>
                  <a:pt x="24562" y="2161"/>
                </a:cubicBezTo>
                <a:cubicBezTo>
                  <a:pt x="25000" y="2982"/>
                  <a:pt x="24945" y="4078"/>
                  <a:pt x="24124" y="4598"/>
                </a:cubicBezTo>
                <a:cubicBezTo>
                  <a:pt x="24042" y="4598"/>
                  <a:pt x="23960" y="4653"/>
                  <a:pt x="23905" y="4707"/>
                </a:cubicBezTo>
                <a:cubicBezTo>
                  <a:pt x="23823" y="3913"/>
                  <a:pt x="23686" y="3119"/>
                  <a:pt x="23549" y="2353"/>
                </a:cubicBezTo>
                <a:cubicBezTo>
                  <a:pt x="23536" y="2302"/>
                  <a:pt x="23494" y="2280"/>
                  <a:pt x="23455" y="2280"/>
                </a:cubicBezTo>
                <a:cubicBezTo>
                  <a:pt x="23410" y="2280"/>
                  <a:pt x="23370" y="2309"/>
                  <a:pt x="23385" y="2353"/>
                </a:cubicBezTo>
                <a:cubicBezTo>
                  <a:pt x="23467" y="3229"/>
                  <a:pt x="23521" y="4078"/>
                  <a:pt x="23631" y="4954"/>
                </a:cubicBezTo>
                <a:cubicBezTo>
                  <a:pt x="22536" y="3749"/>
                  <a:pt x="22317" y="1997"/>
                  <a:pt x="23111" y="573"/>
                </a:cubicBezTo>
                <a:close/>
                <a:moveTo>
                  <a:pt x="20455" y="7911"/>
                </a:moveTo>
                <a:cubicBezTo>
                  <a:pt x="20948" y="8048"/>
                  <a:pt x="21413" y="8267"/>
                  <a:pt x="21824" y="8568"/>
                </a:cubicBezTo>
                <a:cubicBezTo>
                  <a:pt x="21824" y="8587"/>
                  <a:pt x="21837" y="8607"/>
                  <a:pt x="21855" y="8607"/>
                </a:cubicBezTo>
                <a:cubicBezTo>
                  <a:pt x="21863" y="8607"/>
                  <a:pt x="21871" y="8603"/>
                  <a:pt x="21879" y="8595"/>
                </a:cubicBezTo>
                <a:cubicBezTo>
                  <a:pt x="22864" y="9390"/>
                  <a:pt x="23521" y="10622"/>
                  <a:pt x="23467" y="11909"/>
                </a:cubicBezTo>
                <a:cubicBezTo>
                  <a:pt x="22919" y="11361"/>
                  <a:pt x="22454" y="10759"/>
                  <a:pt x="22043" y="10074"/>
                </a:cubicBezTo>
                <a:cubicBezTo>
                  <a:pt x="22017" y="10022"/>
                  <a:pt x="21977" y="10000"/>
                  <a:pt x="21937" y="10000"/>
                </a:cubicBezTo>
                <a:cubicBezTo>
                  <a:pt x="21852" y="10000"/>
                  <a:pt x="21768" y="10099"/>
                  <a:pt x="21824" y="10211"/>
                </a:cubicBezTo>
                <a:cubicBezTo>
                  <a:pt x="22235" y="10950"/>
                  <a:pt x="22755" y="11635"/>
                  <a:pt x="23357" y="12237"/>
                </a:cubicBezTo>
                <a:cubicBezTo>
                  <a:pt x="21413" y="11963"/>
                  <a:pt x="20756" y="9691"/>
                  <a:pt x="20455" y="7911"/>
                </a:cubicBezTo>
                <a:close/>
                <a:moveTo>
                  <a:pt x="22043" y="6597"/>
                </a:moveTo>
                <a:cubicBezTo>
                  <a:pt x="22727" y="7199"/>
                  <a:pt x="23302" y="7856"/>
                  <a:pt x="23877" y="8568"/>
                </a:cubicBezTo>
                <a:cubicBezTo>
                  <a:pt x="23877" y="9800"/>
                  <a:pt x="23850" y="11032"/>
                  <a:pt x="23768" y="12237"/>
                </a:cubicBezTo>
                <a:lnTo>
                  <a:pt x="23740" y="12237"/>
                </a:lnTo>
                <a:cubicBezTo>
                  <a:pt x="23960" y="10594"/>
                  <a:pt x="23248" y="9006"/>
                  <a:pt x="21961" y="8103"/>
                </a:cubicBezTo>
                <a:cubicBezTo>
                  <a:pt x="21988" y="7610"/>
                  <a:pt x="22015" y="7089"/>
                  <a:pt x="22043" y="6597"/>
                </a:cubicBezTo>
                <a:close/>
                <a:moveTo>
                  <a:pt x="28614" y="7500"/>
                </a:moveTo>
                <a:cubicBezTo>
                  <a:pt x="27985" y="9554"/>
                  <a:pt x="26999" y="11936"/>
                  <a:pt x="24726" y="12292"/>
                </a:cubicBezTo>
                <a:cubicBezTo>
                  <a:pt x="25356" y="11416"/>
                  <a:pt x="26123" y="10649"/>
                  <a:pt x="26999" y="9965"/>
                </a:cubicBezTo>
                <a:cubicBezTo>
                  <a:pt x="27134" y="9852"/>
                  <a:pt x="27010" y="9628"/>
                  <a:pt x="26855" y="9628"/>
                </a:cubicBezTo>
                <a:cubicBezTo>
                  <a:pt x="26822" y="9628"/>
                  <a:pt x="26787" y="9639"/>
                  <a:pt x="26752" y="9663"/>
                </a:cubicBezTo>
                <a:cubicBezTo>
                  <a:pt x="25876" y="10293"/>
                  <a:pt x="25137" y="11032"/>
                  <a:pt x="24452" y="11854"/>
                </a:cubicBezTo>
                <a:cubicBezTo>
                  <a:pt x="24452" y="11744"/>
                  <a:pt x="24480" y="11635"/>
                  <a:pt x="24480" y="11553"/>
                </a:cubicBezTo>
                <a:cubicBezTo>
                  <a:pt x="25000" y="9554"/>
                  <a:pt x="26588" y="7938"/>
                  <a:pt x="28614" y="7500"/>
                </a:cubicBezTo>
                <a:close/>
                <a:moveTo>
                  <a:pt x="18976" y="14044"/>
                </a:moveTo>
                <a:lnTo>
                  <a:pt x="18976" y="14044"/>
                </a:lnTo>
                <a:cubicBezTo>
                  <a:pt x="20674" y="15057"/>
                  <a:pt x="22454" y="16372"/>
                  <a:pt x="22454" y="18480"/>
                </a:cubicBezTo>
                <a:cubicBezTo>
                  <a:pt x="21523" y="18069"/>
                  <a:pt x="20893" y="17358"/>
                  <a:pt x="20592" y="16344"/>
                </a:cubicBezTo>
                <a:cubicBezTo>
                  <a:pt x="20559" y="16257"/>
                  <a:pt x="20478" y="16217"/>
                  <a:pt x="20398" y="16217"/>
                </a:cubicBezTo>
                <a:cubicBezTo>
                  <a:pt x="20277" y="16217"/>
                  <a:pt x="20159" y="16306"/>
                  <a:pt x="20208" y="16454"/>
                </a:cubicBezTo>
                <a:cubicBezTo>
                  <a:pt x="20537" y="17604"/>
                  <a:pt x="21304" y="18453"/>
                  <a:pt x="22371" y="18918"/>
                </a:cubicBezTo>
                <a:cubicBezTo>
                  <a:pt x="22115" y="18979"/>
                  <a:pt x="21877" y="19007"/>
                  <a:pt x="21656" y="19007"/>
                </a:cubicBezTo>
                <a:cubicBezTo>
                  <a:pt x="19386" y="19007"/>
                  <a:pt x="18976" y="15991"/>
                  <a:pt x="18976" y="14044"/>
                </a:cubicBezTo>
                <a:close/>
                <a:moveTo>
                  <a:pt x="28292" y="17697"/>
                </a:moveTo>
                <a:cubicBezTo>
                  <a:pt x="28463" y="17697"/>
                  <a:pt x="28634" y="17703"/>
                  <a:pt x="28806" y="17713"/>
                </a:cubicBezTo>
                <a:cubicBezTo>
                  <a:pt x="28056" y="19720"/>
                  <a:pt x="26188" y="20466"/>
                  <a:pt x="24231" y="20466"/>
                </a:cubicBezTo>
                <a:cubicBezTo>
                  <a:pt x="23758" y="20466"/>
                  <a:pt x="23279" y="20422"/>
                  <a:pt x="22810" y="20342"/>
                </a:cubicBezTo>
                <a:cubicBezTo>
                  <a:pt x="23932" y="19877"/>
                  <a:pt x="25082" y="19384"/>
                  <a:pt x="26205" y="18918"/>
                </a:cubicBezTo>
                <a:cubicBezTo>
                  <a:pt x="26401" y="18845"/>
                  <a:pt x="26355" y="18550"/>
                  <a:pt x="26185" y="18550"/>
                </a:cubicBezTo>
                <a:cubicBezTo>
                  <a:pt x="26166" y="18550"/>
                  <a:pt x="26145" y="18554"/>
                  <a:pt x="26123" y="18562"/>
                </a:cubicBezTo>
                <a:cubicBezTo>
                  <a:pt x="25082" y="18973"/>
                  <a:pt x="24042" y="19384"/>
                  <a:pt x="23001" y="19794"/>
                </a:cubicBezTo>
                <a:cubicBezTo>
                  <a:pt x="24439" y="18432"/>
                  <a:pt x="26296" y="17697"/>
                  <a:pt x="28292" y="17697"/>
                </a:cubicBezTo>
                <a:close/>
                <a:moveTo>
                  <a:pt x="18264" y="20643"/>
                </a:moveTo>
                <a:cubicBezTo>
                  <a:pt x="19387" y="22368"/>
                  <a:pt x="19496" y="24477"/>
                  <a:pt x="18648" y="26366"/>
                </a:cubicBezTo>
                <a:cubicBezTo>
                  <a:pt x="18538" y="26503"/>
                  <a:pt x="18456" y="26612"/>
                  <a:pt x="18374" y="26722"/>
                </a:cubicBezTo>
                <a:cubicBezTo>
                  <a:pt x="18565" y="25216"/>
                  <a:pt x="18319" y="23710"/>
                  <a:pt x="17717" y="22368"/>
                </a:cubicBezTo>
                <a:cubicBezTo>
                  <a:pt x="17881" y="21793"/>
                  <a:pt x="18073" y="21218"/>
                  <a:pt x="18264" y="20643"/>
                </a:cubicBezTo>
                <a:close/>
                <a:moveTo>
                  <a:pt x="25114" y="24317"/>
                </a:moveTo>
                <a:cubicBezTo>
                  <a:pt x="25591" y="24317"/>
                  <a:pt x="25972" y="24393"/>
                  <a:pt x="26068" y="24614"/>
                </a:cubicBezTo>
                <a:cubicBezTo>
                  <a:pt x="26232" y="24942"/>
                  <a:pt x="24781" y="26037"/>
                  <a:pt x="24562" y="26202"/>
                </a:cubicBezTo>
                <a:cubicBezTo>
                  <a:pt x="24151" y="26476"/>
                  <a:pt x="23713" y="26695"/>
                  <a:pt x="23248" y="26859"/>
                </a:cubicBezTo>
                <a:cubicBezTo>
                  <a:pt x="22673" y="27051"/>
                  <a:pt x="22091" y="27146"/>
                  <a:pt x="21512" y="27146"/>
                </a:cubicBezTo>
                <a:cubicBezTo>
                  <a:pt x="20934" y="27146"/>
                  <a:pt x="20359" y="27051"/>
                  <a:pt x="19798" y="26859"/>
                </a:cubicBezTo>
                <a:cubicBezTo>
                  <a:pt x="20893" y="26393"/>
                  <a:pt x="21988" y="26147"/>
                  <a:pt x="23220" y="26065"/>
                </a:cubicBezTo>
                <a:cubicBezTo>
                  <a:pt x="23494" y="26037"/>
                  <a:pt x="23521" y="25599"/>
                  <a:pt x="23220" y="25599"/>
                </a:cubicBezTo>
                <a:cubicBezTo>
                  <a:pt x="21906" y="25654"/>
                  <a:pt x="20674" y="25955"/>
                  <a:pt x="19469" y="26448"/>
                </a:cubicBezTo>
                <a:cubicBezTo>
                  <a:pt x="20400" y="25627"/>
                  <a:pt x="21440" y="24997"/>
                  <a:pt x="22673" y="24668"/>
                </a:cubicBezTo>
                <a:cubicBezTo>
                  <a:pt x="23011" y="24579"/>
                  <a:pt x="24228" y="24317"/>
                  <a:pt x="25114" y="24317"/>
                </a:cubicBezTo>
                <a:close/>
                <a:moveTo>
                  <a:pt x="15563" y="33109"/>
                </a:moveTo>
                <a:cubicBezTo>
                  <a:pt x="15787" y="33109"/>
                  <a:pt x="16012" y="33115"/>
                  <a:pt x="16238" y="33129"/>
                </a:cubicBezTo>
                <a:cubicBezTo>
                  <a:pt x="17005" y="33184"/>
                  <a:pt x="17826" y="33321"/>
                  <a:pt x="18593" y="33567"/>
                </a:cubicBezTo>
                <a:cubicBezTo>
                  <a:pt x="19387" y="33814"/>
                  <a:pt x="20263" y="33896"/>
                  <a:pt x="19195" y="34471"/>
                </a:cubicBezTo>
                <a:cubicBezTo>
                  <a:pt x="18154" y="35038"/>
                  <a:pt x="17030" y="35302"/>
                  <a:pt x="15909" y="35302"/>
                </a:cubicBezTo>
                <a:cubicBezTo>
                  <a:pt x="14377" y="35302"/>
                  <a:pt x="12852" y="34809"/>
                  <a:pt x="11556" y="33923"/>
                </a:cubicBezTo>
                <a:cubicBezTo>
                  <a:pt x="11556" y="33923"/>
                  <a:pt x="11556" y="33923"/>
                  <a:pt x="11583" y="33896"/>
                </a:cubicBezTo>
                <a:cubicBezTo>
                  <a:pt x="12925" y="34170"/>
                  <a:pt x="14267" y="34361"/>
                  <a:pt x="15663" y="34361"/>
                </a:cubicBezTo>
                <a:cubicBezTo>
                  <a:pt x="15909" y="34361"/>
                  <a:pt x="15882" y="34005"/>
                  <a:pt x="15663" y="34005"/>
                </a:cubicBezTo>
                <a:cubicBezTo>
                  <a:pt x="14540" y="33923"/>
                  <a:pt x="13445" y="33786"/>
                  <a:pt x="12322" y="33595"/>
                </a:cubicBezTo>
                <a:cubicBezTo>
                  <a:pt x="13370" y="33276"/>
                  <a:pt x="14456" y="33109"/>
                  <a:pt x="15563" y="33109"/>
                </a:cubicBezTo>
                <a:close/>
                <a:moveTo>
                  <a:pt x="23016" y="1"/>
                </a:moveTo>
                <a:cubicBezTo>
                  <a:pt x="22947" y="1"/>
                  <a:pt x="22880" y="35"/>
                  <a:pt x="22837" y="107"/>
                </a:cubicBezTo>
                <a:cubicBezTo>
                  <a:pt x="21742" y="1777"/>
                  <a:pt x="22015" y="3995"/>
                  <a:pt x="23521" y="5310"/>
                </a:cubicBezTo>
                <a:cubicBezTo>
                  <a:pt x="23554" y="5342"/>
                  <a:pt x="23590" y="5355"/>
                  <a:pt x="23627" y="5355"/>
                </a:cubicBezTo>
                <a:cubicBezTo>
                  <a:pt x="23715" y="5355"/>
                  <a:pt x="23803" y="5278"/>
                  <a:pt x="23823" y="5200"/>
                </a:cubicBezTo>
                <a:lnTo>
                  <a:pt x="23850" y="5200"/>
                </a:lnTo>
                <a:cubicBezTo>
                  <a:pt x="23850" y="6131"/>
                  <a:pt x="23850" y="7062"/>
                  <a:pt x="23877" y="7993"/>
                </a:cubicBezTo>
                <a:cubicBezTo>
                  <a:pt x="23357" y="7254"/>
                  <a:pt x="22700" y="6597"/>
                  <a:pt x="21988" y="6076"/>
                </a:cubicBezTo>
                <a:cubicBezTo>
                  <a:pt x="21961" y="6056"/>
                  <a:pt x="21933" y="6048"/>
                  <a:pt x="21905" y="6048"/>
                </a:cubicBezTo>
                <a:cubicBezTo>
                  <a:pt x="21820" y="6048"/>
                  <a:pt x="21742" y="6130"/>
                  <a:pt x="21742" y="6213"/>
                </a:cubicBezTo>
                <a:cubicBezTo>
                  <a:pt x="21769" y="6816"/>
                  <a:pt x="21769" y="7418"/>
                  <a:pt x="21796" y="7993"/>
                </a:cubicBezTo>
                <a:cubicBezTo>
                  <a:pt x="21331" y="7719"/>
                  <a:pt x="20811" y="7500"/>
                  <a:pt x="20236" y="7418"/>
                </a:cubicBezTo>
                <a:cubicBezTo>
                  <a:pt x="20219" y="7415"/>
                  <a:pt x="20202" y="7414"/>
                  <a:pt x="20186" y="7414"/>
                </a:cubicBezTo>
                <a:cubicBezTo>
                  <a:pt x="20045" y="7414"/>
                  <a:pt x="19937" y="7520"/>
                  <a:pt x="19962" y="7692"/>
                </a:cubicBezTo>
                <a:cubicBezTo>
                  <a:pt x="20280" y="9682"/>
                  <a:pt x="21113" y="12547"/>
                  <a:pt x="23508" y="12547"/>
                </a:cubicBezTo>
                <a:cubicBezTo>
                  <a:pt x="23584" y="12547"/>
                  <a:pt x="23661" y="12544"/>
                  <a:pt x="23740" y="12538"/>
                </a:cubicBezTo>
                <a:lnTo>
                  <a:pt x="23740" y="12538"/>
                </a:lnTo>
                <a:cubicBezTo>
                  <a:pt x="23604" y="14291"/>
                  <a:pt x="23357" y="16043"/>
                  <a:pt x="22892" y="17768"/>
                </a:cubicBezTo>
                <a:cubicBezTo>
                  <a:pt x="22892" y="17796"/>
                  <a:pt x="22864" y="17823"/>
                  <a:pt x="22864" y="17850"/>
                </a:cubicBezTo>
                <a:cubicBezTo>
                  <a:pt x="22563" y="15797"/>
                  <a:pt x="20619" y="14482"/>
                  <a:pt x="18867" y="13442"/>
                </a:cubicBezTo>
                <a:cubicBezTo>
                  <a:pt x="18835" y="13423"/>
                  <a:pt x="18800" y="13414"/>
                  <a:pt x="18765" y="13414"/>
                </a:cubicBezTo>
                <a:cubicBezTo>
                  <a:pt x="18651" y="13414"/>
                  <a:pt x="18538" y="13508"/>
                  <a:pt x="18538" y="13634"/>
                </a:cubicBezTo>
                <a:cubicBezTo>
                  <a:pt x="18483" y="15140"/>
                  <a:pt x="18428" y="16837"/>
                  <a:pt x="19387" y="18097"/>
                </a:cubicBezTo>
                <a:cubicBezTo>
                  <a:pt x="19952" y="18830"/>
                  <a:pt x="20758" y="19306"/>
                  <a:pt x="21620" y="19306"/>
                </a:cubicBezTo>
                <a:cubicBezTo>
                  <a:pt x="21885" y="19306"/>
                  <a:pt x="22156" y="19261"/>
                  <a:pt x="22426" y="19165"/>
                </a:cubicBezTo>
                <a:lnTo>
                  <a:pt x="22454" y="19165"/>
                </a:lnTo>
                <a:cubicBezTo>
                  <a:pt x="22344" y="19493"/>
                  <a:pt x="22235" y="19822"/>
                  <a:pt x="22098" y="20150"/>
                </a:cubicBezTo>
                <a:cubicBezTo>
                  <a:pt x="22043" y="20178"/>
                  <a:pt x="21988" y="20178"/>
                  <a:pt x="21961" y="20205"/>
                </a:cubicBezTo>
                <a:cubicBezTo>
                  <a:pt x="21769" y="20287"/>
                  <a:pt x="21714" y="20534"/>
                  <a:pt x="21906" y="20643"/>
                </a:cubicBezTo>
                <a:cubicBezTo>
                  <a:pt x="21221" y="22286"/>
                  <a:pt x="20373" y="23847"/>
                  <a:pt x="19359" y="25326"/>
                </a:cubicBezTo>
                <a:cubicBezTo>
                  <a:pt x="19880" y="23573"/>
                  <a:pt x="19524" y="21656"/>
                  <a:pt x="18374" y="20123"/>
                </a:cubicBezTo>
                <a:cubicBezTo>
                  <a:pt x="18324" y="20074"/>
                  <a:pt x="18259" y="20047"/>
                  <a:pt x="18196" y="20047"/>
                </a:cubicBezTo>
                <a:cubicBezTo>
                  <a:pt x="18120" y="20047"/>
                  <a:pt x="18048" y="20087"/>
                  <a:pt x="18018" y="20178"/>
                </a:cubicBezTo>
                <a:cubicBezTo>
                  <a:pt x="17881" y="20808"/>
                  <a:pt x="17717" y="21410"/>
                  <a:pt x="17552" y="22040"/>
                </a:cubicBezTo>
                <a:cubicBezTo>
                  <a:pt x="17196" y="21355"/>
                  <a:pt x="16758" y="20725"/>
                  <a:pt x="16238" y="20150"/>
                </a:cubicBezTo>
                <a:cubicBezTo>
                  <a:pt x="16189" y="20089"/>
                  <a:pt x="16117" y="20060"/>
                  <a:pt x="16046" y="20060"/>
                </a:cubicBezTo>
                <a:cubicBezTo>
                  <a:pt x="15959" y="20060"/>
                  <a:pt x="15872" y="20103"/>
                  <a:pt x="15827" y="20178"/>
                </a:cubicBezTo>
                <a:cubicBezTo>
                  <a:pt x="14650" y="22724"/>
                  <a:pt x="15143" y="25818"/>
                  <a:pt x="17306" y="27680"/>
                </a:cubicBezTo>
                <a:cubicBezTo>
                  <a:pt x="17339" y="27714"/>
                  <a:pt x="17376" y="27727"/>
                  <a:pt x="17410" y="27727"/>
                </a:cubicBezTo>
                <a:cubicBezTo>
                  <a:pt x="17516" y="27727"/>
                  <a:pt x="17601" y="27592"/>
                  <a:pt x="17498" y="27489"/>
                </a:cubicBezTo>
                <a:cubicBezTo>
                  <a:pt x="15772" y="25654"/>
                  <a:pt x="15197" y="23135"/>
                  <a:pt x="16128" y="20808"/>
                </a:cubicBezTo>
                <a:lnTo>
                  <a:pt x="16128" y="20808"/>
                </a:lnTo>
                <a:cubicBezTo>
                  <a:pt x="16649" y="21410"/>
                  <a:pt x="17032" y="22067"/>
                  <a:pt x="17333" y="22779"/>
                </a:cubicBezTo>
                <a:cubicBezTo>
                  <a:pt x="17333" y="22861"/>
                  <a:pt x="17361" y="22889"/>
                  <a:pt x="17415" y="22916"/>
                </a:cubicBezTo>
                <a:cubicBezTo>
                  <a:pt x="17908" y="24121"/>
                  <a:pt x="18100" y="25435"/>
                  <a:pt x="17936" y="26804"/>
                </a:cubicBezTo>
                <a:cubicBezTo>
                  <a:pt x="17634" y="25928"/>
                  <a:pt x="17333" y="25052"/>
                  <a:pt x="17059" y="24203"/>
                </a:cubicBezTo>
                <a:cubicBezTo>
                  <a:pt x="17026" y="24104"/>
                  <a:pt x="16949" y="24062"/>
                  <a:pt x="16872" y="24062"/>
                </a:cubicBezTo>
                <a:cubicBezTo>
                  <a:pt x="16757" y="24062"/>
                  <a:pt x="16643" y="24154"/>
                  <a:pt x="16676" y="24285"/>
                </a:cubicBezTo>
                <a:cubicBezTo>
                  <a:pt x="17059" y="25353"/>
                  <a:pt x="17415" y="26421"/>
                  <a:pt x="17771" y="27489"/>
                </a:cubicBezTo>
                <a:cubicBezTo>
                  <a:pt x="16621" y="28885"/>
                  <a:pt x="15362" y="30117"/>
                  <a:pt x="14020" y="31240"/>
                </a:cubicBezTo>
                <a:cubicBezTo>
                  <a:pt x="14458" y="29652"/>
                  <a:pt x="13664" y="27434"/>
                  <a:pt x="12980" y="26092"/>
                </a:cubicBezTo>
                <a:cubicBezTo>
                  <a:pt x="12932" y="26012"/>
                  <a:pt x="12837" y="25970"/>
                  <a:pt x="12745" y="25970"/>
                </a:cubicBezTo>
                <a:cubicBezTo>
                  <a:pt x="12679" y="25970"/>
                  <a:pt x="12615" y="25992"/>
                  <a:pt x="12569" y="26037"/>
                </a:cubicBezTo>
                <a:cubicBezTo>
                  <a:pt x="10762" y="27845"/>
                  <a:pt x="9995" y="30610"/>
                  <a:pt x="10899" y="33047"/>
                </a:cubicBezTo>
                <a:cubicBezTo>
                  <a:pt x="10943" y="33158"/>
                  <a:pt x="11032" y="33206"/>
                  <a:pt x="11118" y="33206"/>
                </a:cubicBezTo>
                <a:cubicBezTo>
                  <a:pt x="11246" y="33206"/>
                  <a:pt x="11369" y="33101"/>
                  <a:pt x="11337" y="32938"/>
                </a:cubicBezTo>
                <a:cubicBezTo>
                  <a:pt x="11309" y="32719"/>
                  <a:pt x="11255" y="32527"/>
                  <a:pt x="11200" y="32335"/>
                </a:cubicBezTo>
                <a:cubicBezTo>
                  <a:pt x="10816" y="30254"/>
                  <a:pt x="11282" y="28255"/>
                  <a:pt x="12706" y="26667"/>
                </a:cubicBezTo>
                <a:cubicBezTo>
                  <a:pt x="13472" y="28228"/>
                  <a:pt x="14321" y="30720"/>
                  <a:pt x="13089" y="31979"/>
                </a:cubicBezTo>
                <a:cubicBezTo>
                  <a:pt x="12870" y="32143"/>
                  <a:pt x="12678" y="32280"/>
                  <a:pt x="12487" y="32417"/>
                </a:cubicBezTo>
                <a:cubicBezTo>
                  <a:pt x="12350" y="32472"/>
                  <a:pt x="12213" y="32554"/>
                  <a:pt x="12076" y="32582"/>
                </a:cubicBezTo>
                <a:cubicBezTo>
                  <a:pt x="12240" y="31705"/>
                  <a:pt x="12432" y="30802"/>
                  <a:pt x="12596" y="29898"/>
                </a:cubicBezTo>
                <a:cubicBezTo>
                  <a:pt x="12630" y="29763"/>
                  <a:pt x="12507" y="29669"/>
                  <a:pt x="12395" y="29669"/>
                </a:cubicBezTo>
                <a:cubicBezTo>
                  <a:pt x="12326" y="29669"/>
                  <a:pt x="12261" y="29705"/>
                  <a:pt x="12240" y="29789"/>
                </a:cubicBezTo>
                <a:cubicBezTo>
                  <a:pt x="12049" y="30802"/>
                  <a:pt x="11857" y="31815"/>
                  <a:pt x="11638" y="32801"/>
                </a:cubicBezTo>
                <a:cubicBezTo>
                  <a:pt x="11638" y="32883"/>
                  <a:pt x="11665" y="32938"/>
                  <a:pt x="11693" y="32965"/>
                </a:cubicBezTo>
                <a:cubicBezTo>
                  <a:pt x="8270" y="35238"/>
                  <a:pt x="4382" y="36744"/>
                  <a:pt x="220" y="37428"/>
                </a:cubicBezTo>
                <a:cubicBezTo>
                  <a:pt x="1" y="37483"/>
                  <a:pt x="56" y="37811"/>
                  <a:pt x="275" y="37811"/>
                </a:cubicBezTo>
                <a:cubicBezTo>
                  <a:pt x="4163" y="37483"/>
                  <a:pt x="7914" y="36141"/>
                  <a:pt x="11227" y="34115"/>
                </a:cubicBezTo>
                <a:cubicBezTo>
                  <a:pt x="12568" y="35221"/>
                  <a:pt x="14216" y="35761"/>
                  <a:pt x="15871" y="35761"/>
                </a:cubicBezTo>
                <a:cubicBezTo>
                  <a:pt x="17495" y="35761"/>
                  <a:pt x="19126" y="35241"/>
                  <a:pt x="20482" y="34224"/>
                </a:cubicBezTo>
                <a:cubicBezTo>
                  <a:pt x="20619" y="34115"/>
                  <a:pt x="20674" y="33869"/>
                  <a:pt x="20482" y="33786"/>
                </a:cubicBezTo>
                <a:cubicBezTo>
                  <a:pt x="18871" y="33036"/>
                  <a:pt x="17187" y="32653"/>
                  <a:pt x="15495" y="32653"/>
                </a:cubicBezTo>
                <a:cubicBezTo>
                  <a:pt x="14656" y="32653"/>
                  <a:pt x="13815" y="32747"/>
                  <a:pt x="12980" y="32938"/>
                </a:cubicBezTo>
                <a:cubicBezTo>
                  <a:pt x="13308" y="32719"/>
                  <a:pt x="13637" y="32472"/>
                  <a:pt x="13965" y="32198"/>
                </a:cubicBezTo>
                <a:cubicBezTo>
                  <a:pt x="15170" y="32116"/>
                  <a:pt x="16348" y="32034"/>
                  <a:pt x="17552" y="31952"/>
                </a:cubicBezTo>
                <a:cubicBezTo>
                  <a:pt x="17826" y="31924"/>
                  <a:pt x="17826" y="31514"/>
                  <a:pt x="17552" y="31514"/>
                </a:cubicBezTo>
                <a:cubicBezTo>
                  <a:pt x="16567" y="31596"/>
                  <a:pt x="15553" y="31651"/>
                  <a:pt x="14568" y="31733"/>
                </a:cubicBezTo>
                <a:cubicBezTo>
                  <a:pt x="14732" y="31596"/>
                  <a:pt x="14896" y="31459"/>
                  <a:pt x="15061" y="31295"/>
                </a:cubicBezTo>
                <a:cubicBezTo>
                  <a:pt x="16086" y="30773"/>
                  <a:pt x="17210" y="30506"/>
                  <a:pt x="18350" y="30506"/>
                </a:cubicBezTo>
                <a:cubicBezTo>
                  <a:pt x="19006" y="30506"/>
                  <a:pt x="19668" y="30594"/>
                  <a:pt x="20318" y="30774"/>
                </a:cubicBezTo>
                <a:cubicBezTo>
                  <a:pt x="19277" y="31486"/>
                  <a:pt x="18155" y="32034"/>
                  <a:pt x="16977" y="32527"/>
                </a:cubicBezTo>
                <a:cubicBezTo>
                  <a:pt x="16875" y="32578"/>
                  <a:pt x="16940" y="32749"/>
                  <a:pt x="17060" y="32749"/>
                </a:cubicBezTo>
                <a:cubicBezTo>
                  <a:pt x="17069" y="32749"/>
                  <a:pt x="17078" y="32748"/>
                  <a:pt x="17087" y="32746"/>
                </a:cubicBezTo>
                <a:cubicBezTo>
                  <a:pt x="18456" y="32226"/>
                  <a:pt x="19743" y="31568"/>
                  <a:pt x="21030" y="30911"/>
                </a:cubicBezTo>
                <a:cubicBezTo>
                  <a:pt x="21249" y="30829"/>
                  <a:pt x="21167" y="30528"/>
                  <a:pt x="20975" y="30446"/>
                </a:cubicBezTo>
                <a:cubicBezTo>
                  <a:pt x="20123" y="30134"/>
                  <a:pt x="19257" y="29983"/>
                  <a:pt x="18403" y="29983"/>
                </a:cubicBezTo>
                <a:cubicBezTo>
                  <a:pt x="17609" y="29983"/>
                  <a:pt x="16825" y="30113"/>
                  <a:pt x="16074" y="30364"/>
                </a:cubicBezTo>
                <a:cubicBezTo>
                  <a:pt x="16950" y="29542"/>
                  <a:pt x="17771" y="28666"/>
                  <a:pt x="18511" y="27735"/>
                </a:cubicBezTo>
                <a:cubicBezTo>
                  <a:pt x="18675" y="27516"/>
                  <a:pt x="18867" y="27297"/>
                  <a:pt x="19031" y="27078"/>
                </a:cubicBezTo>
                <a:cubicBezTo>
                  <a:pt x="19820" y="27438"/>
                  <a:pt x="20653" y="27610"/>
                  <a:pt x="21474" y="27610"/>
                </a:cubicBezTo>
                <a:cubicBezTo>
                  <a:pt x="23587" y="27610"/>
                  <a:pt x="25625" y="26476"/>
                  <a:pt x="26670" y="24504"/>
                </a:cubicBezTo>
                <a:cubicBezTo>
                  <a:pt x="26725" y="24395"/>
                  <a:pt x="26670" y="24203"/>
                  <a:pt x="26506" y="24175"/>
                </a:cubicBezTo>
                <a:cubicBezTo>
                  <a:pt x="25921" y="24043"/>
                  <a:pt x="25333" y="23978"/>
                  <a:pt x="24751" y="23978"/>
                </a:cubicBezTo>
                <a:cubicBezTo>
                  <a:pt x="23044" y="23978"/>
                  <a:pt x="21392" y="24538"/>
                  <a:pt x="20044" y="25599"/>
                </a:cubicBezTo>
                <a:cubicBezTo>
                  <a:pt x="21084" y="24039"/>
                  <a:pt x="21879" y="22423"/>
                  <a:pt x="22536" y="20780"/>
                </a:cubicBezTo>
                <a:cubicBezTo>
                  <a:pt x="23073" y="20881"/>
                  <a:pt x="23625" y="20936"/>
                  <a:pt x="24172" y="20936"/>
                </a:cubicBezTo>
                <a:cubicBezTo>
                  <a:pt x="26440" y="20936"/>
                  <a:pt x="28626" y="19998"/>
                  <a:pt x="29354" y="17549"/>
                </a:cubicBezTo>
                <a:cubicBezTo>
                  <a:pt x="29408" y="17385"/>
                  <a:pt x="29272" y="17275"/>
                  <a:pt x="29135" y="17248"/>
                </a:cubicBezTo>
                <a:cubicBezTo>
                  <a:pt x="28864" y="17222"/>
                  <a:pt x="28596" y="17209"/>
                  <a:pt x="28329" y="17209"/>
                </a:cubicBezTo>
                <a:cubicBezTo>
                  <a:pt x="26355" y="17209"/>
                  <a:pt x="24507" y="17917"/>
                  <a:pt x="23083" y="19219"/>
                </a:cubicBezTo>
                <a:cubicBezTo>
                  <a:pt x="23138" y="18973"/>
                  <a:pt x="23220" y="18754"/>
                  <a:pt x="23275" y="18508"/>
                </a:cubicBezTo>
                <a:cubicBezTo>
                  <a:pt x="24233" y="17850"/>
                  <a:pt x="25246" y="16892"/>
                  <a:pt x="25739" y="15906"/>
                </a:cubicBezTo>
                <a:cubicBezTo>
                  <a:pt x="25800" y="15806"/>
                  <a:pt x="25712" y="15691"/>
                  <a:pt x="25629" y="15691"/>
                </a:cubicBezTo>
                <a:cubicBezTo>
                  <a:pt x="25599" y="15691"/>
                  <a:pt x="25569" y="15706"/>
                  <a:pt x="25548" y="15742"/>
                </a:cubicBezTo>
                <a:cubicBezTo>
                  <a:pt x="25110" y="16208"/>
                  <a:pt x="24781" y="16755"/>
                  <a:pt x="24343" y="17221"/>
                </a:cubicBezTo>
                <a:cubicBezTo>
                  <a:pt x="24042" y="17549"/>
                  <a:pt x="23713" y="17823"/>
                  <a:pt x="23385" y="18097"/>
                </a:cubicBezTo>
                <a:cubicBezTo>
                  <a:pt x="23494" y="17741"/>
                  <a:pt x="23576" y="17358"/>
                  <a:pt x="23658" y="16974"/>
                </a:cubicBezTo>
                <a:cubicBezTo>
                  <a:pt x="23713" y="16974"/>
                  <a:pt x="23740" y="16974"/>
                  <a:pt x="23768" y="16947"/>
                </a:cubicBezTo>
                <a:cubicBezTo>
                  <a:pt x="24726" y="15742"/>
                  <a:pt x="25821" y="14674"/>
                  <a:pt x="27081" y="13798"/>
                </a:cubicBezTo>
                <a:lnTo>
                  <a:pt x="27081" y="13798"/>
                </a:lnTo>
                <a:cubicBezTo>
                  <a:pt x="27054" y="14948"/>
                  <a:pt x="26862" y="16043"/>
                  <a:pt x="26533" y="17138"/>
                </a:cubicBezTo>
                <a:cubicBezTo>
                  <a:pt x="26485" y="17268"/>
                  <a:pt x="26589" y="17349"/>
                  <a:pt x="26700" y="17349"/>
                </a:cubicBezTo>
                <a:cubicBezTo>
                  <a:pt x="26776" y="17349"/>
                  <a:pt x="26856" y="17310"/>
                  <a:pt x="26889" y="17221"/>
                </a:cubicBezTo>
                <a:cubicBezTo>
                  <a:pt x="27273" y="15988"/>
                  <a:pt x="27464" y="14756"/>
                  <a:pt x="27464" y="13469"/>
                </a:cubicBezTo>
                <a:cubicBezTo>
                  <a:pt x="27464" y="13365"/>
                  <a:pt x="27369" y="13277"/>
                  <a:pt x="27275" y="13277"/>
                </a:cubicBezTo>
                <a:cubicBezTo>
                  <a:pt x="27246" y="13277"/>
                  <a:pt x="27217" y="13285"/>
                  <a:pt x="27191" y="13305"/>
                </a:cubicBezTo>
                <a:cubicBezTo>
                  <a:pt x="25849" y="14209"/>
                  <a:pt x="24699" y="15331"/>
                  <a:pt x="23740" y="16618"/>
                </a:cubicBezTo>
                <a:cubicBezTo>
                  <a:pt x="24014" y="15386"/>
                  <a:pt x="24233" y="14127"/>
                  <a:pt x="24370" y="12867"/>
                </a:cubicBezTo>
                <a:cubicBezTo>
                  <a:pt x="27327" y="12785"/>
                  <a:pt x="28532" y="9691"/>
                  <a:pt x="29244" y="7254"/>
                </a:cubicBezTo>
                <a:cubicBezTo>
                  <a:pt x="29294" y="7053"/>
                  <a:pt x="29138" y="6922"/>
                  <a:pt x="28964" y="6922"/>
                </a:cubicBezTo>
                <a:cubicBezTo>
                  <a:pt x="28948" y="6922"/>
                  <a:pt x="28932" y="6923"/>
                  <a:pt x="28916" y="6925"/>
                </a:cubicBezTo>
                <a:cubicBezTo>
                  <a:pt x="26944" y="7199"/>
                  <a:pt x="25301" y="8513"/>
                  <a:pt x="24535" y="10266"/>
                </a:cubicBezTo>
                <a:cubicBezTo>
                  <a:pt x="24617" y="8568"/>
                  <a:pt x="24617" y="6843"/>
                  <a:pt x="24535" y="5091"/>
                </a:cubicBezTo>
                <a:lnTo>
                  <a:pt x="24535" y="5091"/>
                </a:lnTo>
                <a:cubicBezTo>
                  <a:pt x="24649" y="5138"/>
                  <a:pt x="24769" y="5159"/>
                  <a:pt x="24891" y="5159"/>
                </a:cubicBezTo>
                <a:cubicBezTo>
                  <a:pt x="25408" y="5159"/>
                  <a:pt x="25960" y="4778"/>
                  <a:pt x="26314" y="4379"/>
                </a:cubicBezTo>
                <a:cubicBezTo>
                  <a:pt x="27191" y="3393"/>
                  <a:pt x="27656" y="2106"/>
                  <a:pt x="27875" y="819"/>
                </a:cubicBezTo>
                <a:cubicBezTo>
                  <a:pt x="27897" y="666"/>
                  <a:pt x="27797" y="548"/>
                  <a:pt x="27672" y="548"/>
                </a:cubicBezTo>
                <a:cubicBezTo>
                  <a:pt x="27641" y="548"/>
                  <a:pt x="27607" y="556"/>
                  <a:pt x="27574" y="573"/>
                </a:cubicBezTo>
                <a:cubicBezTo>
                  <a:pt x="26725" y="1011"/>
                  <a:pt x="25821" y="1422"/>
                  <a:pt x="25000" y="1887"/>
                </a:cubicBezTo>
                <a:cubicBezTo>
                  <a:pt x="24973" y="1914"/>
                  <a:pt x="24973" y="1914"/>
                  <a:pt x="24945" y="1914"/>
                </a:cubicBezTo>
                <a:cubicBezTo>
                  <a:pt x="24562" y="1175"/>
                  <a:pt x="23850" y="573"/>
                  <a:pt x="23193" y="80"/>
                </a:cubicBezTo>
                <a:cubicBezTo>
                  <a:pt x="23141" y="28"/>
                  <a:pt x="23077" y="1"/>
                  <a:pt x="23016" y="1"/>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txBox="1">
            <a:spLocks noGrp="1"/>
          </p:cNvSpPr>
          <p:nvPr>
            <p:ph type="subTitle" idx="1"/>
          </p:nvPr>
        </p:nvSpPr>
        <p:spPr>
          <a:xfrm>
            <a:off x="5925675" y="2545262"/>
            <a:ext cx="1855800" cy="71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51" name="Google Shape;51;p5"/>
          <p:cNvSpPr txBox="1">
            <a:spLocks noGrp="1"/>
          </p:cNvSpPr>
          <p:nvPr>
            <p:ph type="subTitle" idx="2"/>
          </p:nvPr>
        </p:nvSpPr>
        <p:spPr>
          <a:xfrm>
            <a:off x="2508800" y="2545274"/>
            <a:ext cx="1855800" cy="717000"/>
          </a:xfrm>
          <a:prstGeom prst="rect">
            <a:avLst/>
          </a:prstGeom>
        </p:spPr>
        <p:txBody>
          <a:bodyPr spcFirstLastPara="1" wrap="square" lIns="91425" tIns="91425" rIns="91425" bIns="91425" anchor="t" anchorCtr="0">
            <a:noAutofit/>
          </a:bodyPr>
          <a:lstStyle>
            <a:lvl1pPr marR="0" lvl="0" rtl="0">
              <a:lnSpc>
                <a:spcPct val="100000"/>
              </a:lnSpc>
              <a:spcBef>
                <a:spcPts val="0"/>
              </a:spcBef>
              <a:spcAft>
                <a:spcPts val="0"/>
              </a:spcAft>
              <a:buNone/>
              <a:defRPr sz="1600"/>
            </a:lvl1pPr>
            <a:lvl2pPr marR="0" lvl="1" rtl="0">
              <a:lnSpc>
                <a:spcPct val="100000"/>
              </a:lnSpc>
              <a:spcBef>
                <a:spcPts val="0"/>
              </a:spcBef>
              <a:spcAft>
                <a:spcPts val="0"/>
              </a:spcAft>
              <a:buNone/>
              <a:defRPr sz="1600"/>
            </a:lvl2pPr>
            <a:lvl3pPr marR="0" lvl="2" rtl="0">
              <a:lnSpc>
                <a:spcPct val="100000"/>
              </a:lnSpc>
              <a:spcBef>
                <a:spcPts val="0"/>
              </a:spcBef>
              <a:spcAft>
                <a:spcPts val="0"/>
              </a:spcAft>
              <a:buNone/>
              <a:defRPr sz="1600"/>
            </a:lvl3pPr>
            <a:lvl4pPr marR="0" lvl="3" rtl="0">
              <a:lnSpc>
                <a:spcPct val="100000"/>
              </a:lnSpc>
              <a:spcBef>
                <a:spcPts val="0"/>
              </a:spcBef>
              <a:spcAft>
                <a:spcPts val="0"/>
              </a:spcAft>
              <a:buNone/>
              <a:defRPr sz="1600"/>
            </a:lvl4pPr>
            <a:lvl5pPr marR="0" lvl="4" rtl="0">
              <a:lnSpc>
                <a:spcPct val="100000"/>
              </a:lnSpc>
              <a:spcBef>
                <a:spcPts val="0"/>
              </a:spcBef>
              <a:spcAft>
                <a:spcPts val="0"/>
              </a:spcAft>
              <a:buNone/>
              <a:defRPr sz="1600"/>
            </a:lvl5pPr>
            <a:lvl6pPr marR="0" lvl="5" rtl="0">
              <a:lnSpc>
                <a:spcPct val="100000"/>
              </a:lnSpc>
              <a:spcBef>
                <a:spcPts val="0"/>
              </a:spcBef>
              <a:spcAft>
                <a:spcPts val="0"/>
              </a:spcAft>
              <a:buNone/>
              <a:defRPr sz="1600"/>
            </a:lvl6pPr>
            <a:lvl7pPr marR="0" lvl="6" rtl="0">
              <a:lnSpc>
                <a:spcPct val="100000"/>
              </a:lnSpc>
              <a:spcBef>
                <a:spcPts val="0"/>
              </a:spcBef>
              <a:spcAft>
                <a:spcPts val="0"/>
              </a:spcAft>
              <a:buNone/>
              <a:defRPr sz="1600"/>
            </a:lvl7pPr>
            <a:lvl8pPr marR="0" lvl="7" rtl="0">
              <a:lnSpc>
                <a:spcPct val="100000"/>
              </a:lnSpc>
              <a:spcBef>
                <a:spcPts val="0"/>
              </a:spcBef>
              <a:spcAft>
                <a:spcPts val="0"/>
              </a:spcAft>
              <a:buNone/>
              <a:defRPr sz="1600"/>
            </a:lvl8pPr>
            <a:lvl9pPr marR="0" lvl="8" rtl="0">
              <a:lnSpc>
                <a:spcPct val="100000"/>
              </a:lnSpc>
              <a:spcBef>
                <a:spcPts val="0"/>
              </a:spcBef>
              <a:spcAft>
                <a:spcPts val="0"/>
              </a:spcAft>
              <a:buNone/>
              <a:defRPr sz="1600"/>
            </a:lvl9pPr>
          </a:lstStyle>
          <a:p>
            <a:endParaRPr/>
          </a:p>
        </p:txBody>
      </p:sp>
      <p:sp>
        <p:nvSpPr>
          <p:cNvPr id="52" name="Google Shape;52;p5"/>
          <p:cNvSpPr txBox="1">
            <a:spLocks noGrp="1"/>
          </p:cNvSpPr>
          <p:nvPr>
            <p:ph type="subTitle" idx="3"/>
          </p:nvPr>
        </p:nvSpPr>
        <p:spPr>
          <a:xfrm>
            <a:off x="5925650" y="2128518"/>
            <a:ext cx="1855800" cy="2937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200">
                <a:solidFill>
                  <a:schemeClr val="dk1"/>
                </a:solidFill>
                <a:latin typeface="Tulpen One"/>
                <a:ea typeface="Tulpen One"/>
                <a:cs typeface="Tulpen One"/>
                <a:sym typeface="Tulpen One"/>
              </a:defRPr>
            </a:lvl1pPr>
            <a:lvl2pPr lvl="1" rtl="0">
              <a:spcBef>
                <a:spcPts val="0"/>
              </a:spcBef>
              <a:spcAft>
                <a:spcPts val="0"/>
              </a:spcAft>
              <a:buNone/>
              <a:defRPr sz="3200">
                <a:solidFill>
                  <a:schemeClr val="dk1"/>
                </a:solidFill>
                <a:latin typeface="Tulpen One"/>
                <a:ea typeface="Tulpen One"/>
                <a:cs typeface="Tulpen One"/>
                <a:sym typeface="Tulpen One"/>
              </a:defRPr>
            </a:lvl2pPr>
            <a:lvl3pPr lvl="2" rtl="0">
              <a:spcBef>
                <a:spcPts val="0"/>
              </a:spcBef>
              <a:spcAft>
                <a:spcPts val="0"/>
              </a:spcAft>
              <a:buNone/>
              <a:defRPr sz="3200">
                <a:solidFill>
                  <a:schemeClr val="dk1"/>
                </a:solidFill>
                <a:latin typeface="Tulpen One"/>
                <a:ea typeface="Tulpen One"/>
                <a:cs typeface="Tulpen One"/>
                <a:sym typeface="Tulpen One"/>
              </a:defRPr>
            </a:lvl3pPr>
            <a:lvl4pPr lvl="3" rtl="0">
              <a:spcBef>
                <a:spcPts val="0"/>
              </a:spcBef>
              <a:spcAft>
                <a:spcPts val="0"/>
              </a:spcAft>
              <a:buNone/>
              <a:defRPr sz="3200">
                <a:solidFill>
                  <a:schemeClr val="dk1"/>
                </a:solidFill>
                <a:latin typeface="Tulpen One"/>
                <a:ea typeface="Tulpen One"/>
                <a:cs typeface="Tulpen One"/>
                <a:sym typeface="Tulpen One"/>
              </a:defRPr>
            </a:lvl4pPr>
            <a:lvl5pPr lvl="4" rtl="0">
              <a:spcBef>
                <a:spcPts val="0"/>
              </a:spcBef>
              <a:spcAft>
                <a:spcPts val="0"/>
              </a:spcAft>
              <a:buNone/>
              <a:defRPr sz="3200">
                <a:solidFill>
                  <a:schemeClr val="dk1"/>
                </a:solidFill>
                <a:latin typeface="Tulpen One"/>
                <a:ea typeface="Tulpen One"/>
                <a:cs typeface="Tulpen One"/>
                <a:sym typeface="Tulpen One"/>
              </a:defRPr>
            </a:lvl5pPr>
            <a:lvl6pPr lvl="5" rtl="0">
              <a:spcBef>
                <a:spcPts val="0"/>
              </a:spcBef>
              <a:spcAft>
                <a:spcPts val="0"/>
              </a:spcAft>
              <a:buNone/>
              <a:defRPr sz="3200">
                <a:solidFill>
                  <a:schemeClr val="dk1"/>
                </a:solidFill>
                <a:latin typeface="Tulpen One"/>
                <a:ea typeface="Tulpen One"/>
                <a:cs typeface="Tulpen One"/>
                <a:sym typeface="Tulpen One"/>
              </a:defRPr>
            </a:lvl6pPr>
            <a:lvl7pPr lvl="6" rtl="0">
              <a:spcBef>
                <a:spcPts val="0"/>
              </a:spcBef>
              <a:spcAft>
                <a:spcPts val="0"/>
              </a:spcAft>
              <a:buNone/>
              <a:defRPr sz="3200">
                <a:solidFill>
                  <a:schemeClr val="dk1"/>
                </a:solidFill>
                <a:latin typeface="Tulpen One"/>
                <a:ea typeface="Tulpen One"/>
                <a:cs typeface="Tulpen One"/>
                <a:sym typeface="Tulpen One"/>
              </a:defRPr>
            </a:lvl7pPr>
            <a:lvl8pPr lvl="7" rtl="0">
              <a:spcBef>
                <a:spcPts val="0"/>
              </a:spcBef>
              <a:spcAft>
                <a:spcPts val="0"/>
              </a:spcAft>
              <a:buNone/>
              <a:defRPr sz="3200">
                <a:solidFill>
                  <a:schemeClr val="dk1"/>
                </a:solidFill>
                <a:latin typeface="Tulpen One"/>
                <a:ea typeface="Tulpen One"/>
                <a:cs typeface="Tulpen One"/>
                <a:sym typeface="Tulpen One"/>
              </a:defRPr>
            </a:lvl8pPr>
            <a:lvl9pPr lvl="8" rtl="0">
              <a:spcBef>
                <a:spcPts val="0"/>
              </a:spcBef>
              <a:spcAft>
                <a:spcPts val="0"/>
              </a:spcAft>
              <a:buNone/>
              <a:defRPr sz="3200">
                <a:solidFill>
                  <a:schemeClr val="dk1"/>
                </a:solidFill>
                <a:latin typeface="Tulpen One"/>
                <a:ea typeface="Tulpen One"/>
                <a:cs typeface="Tulpen One"/>
                <a:sym typeface="Tulpen One"/>
              </a:defRPr>
            </a:lvl9pPr>
          </a:lstStyle>
          <a:p>
            <a:endParaRPr/>
          </a:p>
        </p:txBody>
      </p:sp>
      <p:sp>
        <p:nvSpPr>
          <p:cNvPr id="53" name="Google Shape;53;p5"/>
          <p:cNvSpPr txBox="1">
            <a:spLocks noGrp="1"/>
          </p:cNvSpPr>
          <p:nvPr>
            <p:ph type="subTitle" idx="4"/>
          </p:nvPr>
        </p:nvSpPr>
        <p:spPr>
          <a:xfrm>
            <a:off x="2508763" y="2128518"/>
            <a:ext cx="1855800" cy="2937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200">
                <a:solidFill>
                  <a:schemeClr val="dk1"/>
                </a:solidFill>
                <a:latin typeface="Tulpen One"/>
                <a:ea typeface="Tulpen One"/>
                <a:cs typeface="Tulpen One"/>
                <a:sym typeface="Tulpen One"/>
              </a:defRPr>
            </a:lvl1pPr>
            <a:lvl2pPr lvl="1" rtl="0">
              <a:spcBef>
                <a:spcPts val="0"/>
              </a:spcBef>
              <a:spcAft>
                <a:spcPts val="0"/>
              </a:spcAft>
              <a:buNone/>
              <a:defRPr sz="3200">
                <a:solidFill>
                  <a:schemeClr val="dk1"/>
                </a:solidFill>
                <a:latin typeface="Tulpen One"/>
                <a:ea typeface="Tulpen One"/>
                <a:cs typeface="Tulpen One"/>
                <a:sym typeface="Tulpen One"/>
              </a:defRPr>
            </a:lvl2pPr>
            <a:lvl3pPr lvl="2" rtl="0">
              <a:spcBef>
                <a:spcPts val="0"/>
              </a:spcBef>
              <a:spcAft>
                <a:spcPts val="0"/>
              </a:spcAft>
              <a:buNone/>
              <a:defRPr sz="3200">
                <a:solidFill>
                  <a:schemeClr val="dk1"/>
                </a:solidFill>
                <a:latin typeface="Tulpen One"/>
                <a:ea typeface="Tulpen One"/>
                <a:cs typeface="Tulpen One"/>
                <a:sym typeface="Tulpen One"/>
              </a:defRPr>
            </a:lvl3pPr>
            <a:lvl4pPr lvl="3" rtl="0">
              <a:spcBef>
                <a:spcPts val="0"/>
              </a:spcBef>
              <a:spcAft>
                <a:spcPts val="0"/>
              </a:spcAft>
              <a:buNone/>
              <a:defRPr sz="3200">
                <a:solidFill>
                  <a:schemeClr val="dk1"/>
                </a:solidFill>
                <a:latin typeface="Tulpen One"/>
                <a:ea typeface="Tulpen One"/>
                <a:cs typeface="Tulpen One"/>
                <a:sym typeface="Tulpen One"/>
              </a:defRPr>
            </a:lvl4pPr>
            <a:lvl5pPr lvl="4" rtl="0">
              <a:spcBef>
                <a:spcPts val="0"/>
              </a:spcBef>
              <a:spcAft>
                <a:spcPts val="0"/>
              </a:spcAft>
              <a:buNone/>
              <a:defRPr sz="3200">
                <a:solidFill>
                  <a:schemeClr val="dk1"/>
                </a:solidFill>
                <a:latin typeface="Tulpen One"/>
                <a:ea typeface="Tulpen One"/>
                <a:cs typeface="Tulpen One"/>
                <a:sym typeface="Tulpen One"/>
              </a:defRPr>
            </a:lvl5pPr>
            <a:lvl6pPr lvl="5" rtl="0">
              <a:spcBef>
                <a:spcPts val="0"/>
              </a:spcBef>
              <a:spcAft>
                <a:spcPts val="0"/>
              </a:spcAft>
              <a:buNone/>
              <a:defRPr sz="3200">
                <a:solidFill>
                  <a:schemeClr val="dk1"/>
                </a:solidFill>
                <a:latin typeface="Tulpen One"/>
                <a:ea typeface="Tulpen One"/>
                <a:cs typeface="Tulpen One"/>
                <a:sym typeface="Tulpen One"/>
              </a:defRPr>
            </a:lvl6pPr>
            <a:lvl7pPr lvl="6" rtl="0">
              <a:spcBef>
                <a:spcPts val="0"/>
              </a:spcBef>
              <a:spcAft>
                <a:spcPts val="0"/>
              </a:spcAft>
              <a:buNone/>
              <a:defRPr sz="3200">
                <a:solidFill>
                  <a:schemeClr val="dk1"/>
                </a:solidFill>
                <a:latin typeface="Tulpen One"/>
                <a:ea typeface="Tulpen One"/>
                <a:cs typeface="Tulpen One"/>
                <a:sym typeface="Tulpen One"/>
              </a:defRPr>
            </a:lvl7pPr>
            <a:lvl8pPr lvl="7" rtl="0">
              <a:spcBef>
                <a:spcPts val="0"/>
              </a:spcBef>
              <a:spcAft>
                <a:spcPts val="0"/>
              </a:spcAft>
              <a:buNone/>
              <a:defRPr sz="3200">
                <a:solidFill>
                  <a:schemeClr val="dk1"/>
                </a:solidFill>
                <a:latin typeface="Tulpen One"/>
                <a:ea typeface="Tulpen One"/>
                <a:cs typeface="Tulpen One"/>
                <a:sym typeface="Tulpen One"/>
              </a:defRPr>
            </a:lvl8pPr>
            <a:lvl9pPr lvl="8" rtl="0">
              <a:spcBef>
                <a:spcPts val="0"/>
              </a:spcBef>
              <a:spcAft>
                <a:spcPts val="0"/>
              </a:spcAft>
              <a:buNone/>
              <a:defRPr sz="3200">
                <a:solidFill>
                  <a:schemeClr val="dk1"/>
                </a:solidFill>
                <a:latin typeface="Tulpen One"/>
                <a:ea typeface="Tulpen One"/>
                <a:cs typeface="Tulpen One"/>
                <a:sym typeface="Tulpen One"/>
              </a:defRPr>
            </a:lvl9pPr>
          </a:lstStyle>
          <a:p>
            <a:endParaRPr/>
          </a:p>
        </p:txBody>
      </p:sp>
      <p:sp>
        <p:nvSpPr>
          <p:cNvPr id="54" name="Google Shape;54;p5"/>
          <p:cNvSpPr txBox="1">
            <a:spLocks noGrp="1"/>
          </p:cNvSpPr>
          <p:nvPr>
            <p:ph type="title"/>
          </p:nvPr>
        </p:nvSpPr>
        <p:spPr>
          <a:xfrm>
            <a:off x="713225" y="539500"/>
            <a:ext cx="7717500" cy="38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pic>
        <p:nvPicPr>
          <p:cNvPr id="56" name="Google Shape;56;p6"/>
          <p:cNvPicPr preferRelativeResize="0"/>
          <p:nvPr/>
        </p:nvPicPr>
        <p:blipFill>
          <a:blip r:embed="rId2">
            <a:alphaModFix amt="95000"/>
          </a:blip>
          <a:stretch>
            <a:fillRect/>
          </a:stretch>
        </p:blipFill>
        <p:spPr>
          <a:xfrm>
            <a:off x="0" y="0"/>
            <a:ext cx="9144000" cy="5143500"/>
          </a:xfrm>
          <a:prstGeom prst="rect">
            <a:avLst/>
          </a:prstGeom>
          <a:noFill/>
          <a:ln>
            <a:noFill/>
          </a:ln>
        </p:spPr>
      </p:pic>
      <p:sp>
        <p:nvSpPr>
          <p:cNvPr id="57" name="Google Shape;57;p6"/>
          <p:cNvSpPr txBox="1">
            <a:spLocks noGrp="1"/>
          </p:cNvSpPr>
          <p:nvPr>
            <p:ph type="title"/>
          </p:nvPr>
        </p:nvSpPr>
        <p:spPr>
          <a:xfrm>
            <a:off x="713225" y="539500"/>
            <a:ext cx="7717500" cy="38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58" name="Google Shape;58;p6"/>
          <p:cNvSpPr/>
          <p:nvPr/>
        </p:nvSpPr>
        <p:spPr>
          <a:xfrm rot="-1212556">
            <a:off x="7495535" y="-13712"/>
            <a:ext cx="1789815" cy="719805"/>
          </a:xfrm>
          <a:custGeom>
            <a:avLst/>
            <a:gdLst/>
            <a:ahLst/>
            <a:cxnLst/>
            <a:rect l="l" t="t" r="r" b="b"/>
            <a:pathLst>
              <a:path w="37932" h="15255" extrusionOk="0">
                <a:moveTo>
                  <a:pt x="7926" y="655"/>
                </a:moveTo>
                <a:cubicBezTo>
                  <a:pt x="7967" y="655"/>
                  <a:pt x="8008" y="660"/>
                  <a:pt x="8050" y="671"/>
                </a:cubicBezTo>
                <a:cubicBezTo>
                  <a:pt x="8242" y="726"/>
                  <a:pt x="8571" y="1411"/>
                  <a:pt x="8653" y="1575"/>
                </a:cubicBezTo>
                <a:cubicBezTo>
                  <a:pt x="9638" y="3163"/>
                  <a:pt x="10213" y="5299"/>
                  <a:pt x="8817" y="6750"/>
                </a:cubicBezTo>
                <a:cubicBezTo>
                  <a:pt x="8762" y="6476"/>
                  <a:pt x="8653" y="6257"/>
                  <a:pt x="8571" y="6038"/>
                </a:cubicBezTo>
                <a:cubicBezTo>
                  <a:pt x="8406" y="4943"/>
                  <a:pt x="8324" y="3875"/>
                  <a:pt x="8351" y="2780"/>
                </a:cubicBezTo>
                <a:cubicBezTo>
                  <a:pt x="8351" y="2684"/>
                  <a:pt x="8276" y="2636"/>
                  <a:pt x="8197" y="2636"/>
                </a:cubicBezTo>
                <a:cubicBezTo>
                  <a:pt x="8119" y="2636"/>
                  <a:pt x="8037" y="2684"/>
                  <a:pt x="8023" y="2780"/>
                </a:cubicBezTo>
                <a:cubicBezTo>
                  <a:pt x="8023" y="3683"/>
                  <a:pt x="8078" y="4587"/>
                  <a:pt x="8242" y="5463"/>
                </a:cubicBezTo>
                <a:cubicBezTo>
                  <a:pt x="7776" y="4779"/>
                  <a:pt x="7147" y="4313"/>
                  <a:pt x="6380" y="4039"/>
                </a:cubicBezTo>
                <a:cubicBezTo>
                  <a:pt x="6380" y="4012"/>
                  <a:pt x="6380" y="3985"/>
                  <a:pt x="6380" y="3985"/>
                </a:cubicBezTo>
                <a:cubicBezTo>
                  <a:pt x="6298" y="3136"/>
                  <a:pt x="6435" y="2342"/>
                  <a:pt x="6873" y="1602"/>
                </a:cubicBezTo>
                <a:cubicBezTo>
                  <a:pt x="7049" y="1325"/>
                  <a:pt x="7457" y="655"/>
                  <a:pt x="7926" y="655"/>
                </a:cubicBezTo>
                <a:close/>
                <a:moveTo>
                  <a:pt x="23187" y="3544"/>
                </a:moveTo>
                <a:cubicBezTo>
                  <a:pt x="24310" y="3544"/>
                  <a:pt x="26180" y="4481"/>
                  <a:pt x="26861" y="4833"/>
                </a:cubicBezTo>
                <a:cubicBezTo>
                  <a:pt x="28093" y="5518"/>
                  <a:pt x="29079" y="6421"/>
                  <a:pt x="30010" y="7435"/>
                </a:cubicBezTo>
                <a:cubicBezTo>
                  <a:pt x="29736" y="7489"/>
                  <a:pt x="29463" y="7544"/>
                  <a:pt x="29216" y="7599"/>
                </a:cubicBezTo>
                <a:cubicBezTo>
                  <a:pt x="29189" y="7571"/>
                  <a:pt x="29161" y="7544"/>
                  <a:pt x="29134" y="7544"/>
                </a:cubicBezTo>
                <a:cubicBezTo>
                  <a:pt x="27929" y="6668"/>
                  <a:pt x="26642" y="5874"/>
                  <a:pt x="25328" y="5162"/>
                </a:cubicBezTo>
                <a:cubicBezTo>
                  <a:pt x="25313" y="5154"/>
                  <a:pt x="25298" y="5151"/>
                  <a:pt x="25283" y="5151"/>
                </a:cubicBezTo>
                <a:cubicBezTo>
                  <a:pt x="25193" y="5151"/>
                  <a:pt x="25128" y="5283"/>
                  <a:pt x="25246" y="5354"/>
                </a:cubicBezTo>
                <a:cubicBezTo>
                  <a:pt x="26396" y="6120"/>
                  <a:pt x="27573" y="6914"/>
                  <a:pt x="28751" y="7708"/>
                </a:cubicBezTo>
                <a:cubicBezTo>
                  <a:pt x="28614" y="7736"/>
                  <a:pt x="28477" y="7763"/>
                  <a:pt x="28313" y="7791"/>
                </a:cubicBezTo>
                <a:cubicBezTo>
                  <a:pt x="28313" y="7763"/>
                  <a:pt x="28285" y="7736"/>
                  <a:pt x="28258" y="7708"/>
                </a:cubicBezTo>
                <a:cubicBezTo>
                  <a:pt x="26998" y="7544"/>
                  <a:pt x="25821" y="7216"/>
                  <a:pt x="24753" y="6531"/>
                </a:cubicBezTo>
                <a:cubicBezTo>
                  <a:pt x="24096" y="6120"/>
                  <a:pt x="23493" y="5627"/>
                  <a:pt x="23001" y="5052"/>
                </a:cubicBezTo>
                <a:cubicBezTo>
                  <a:pt x="22426" y="4395"/>
                  <a:pt x="21905" y="3957"/>
                  <a:pt x="22699" y="3629"/>
                </a:cubicBezTo>
                <a:cubicBezTo>
                  <a:pt x="22836" y="3570"/>
                  <a:pt x="23001" y="3544"/>
                  <a:pt x="23187" y="3544"/>
                </a:cubicBezTo>
                <a:close/>
                <a:moveTo>
                  <a:pt x="3644" y="4037"/>
                </a:moveTo>
                <a:cubicBezTo>
                  <a:pt x="5749" y="4037"/>
                  <a:pt x="7763" y="4653"/>
                  <a:pt x="8406" y="6942"/>
                </a:cubicBezTo>
                <a:cubicBezTo>
                  <a:pt x="7694" y="6750"/>
                  <a:pt x="6982" y="6531"/>
                  <a:pt x="6271" y="6312"/>
                </a:cubicBezTo>
                <a:cubicBezTo>
                  <a:pt x="6238" y="6301"/>
                  <a:pt x="6208" y="6296"/>
                  <a:pt x="6180" y="6296"/>
                </a:cubicBezTo>
                <a:cubicBezTo>
                  <a:pt x="5924" y="6296"/>
                  <a:pt x="5862" y="6709"/>
                  <a:pt x="6134" y="6832"/>
                </a:cubicBezTo>
                <a:cubicBezTo>
                  <a:pt x="6763" y="7079"/>
                  <a:pt x="7393" y="7325"/>
                  <a:pt x="8050" y="7544"/>
                </a:cubicBezTo>
                <a:cubicBezTo>
                  <a:pt x="7217" y="7670"/>
                  <a:pt x="6290" y="7814"/>
                  <a:pt x="5423" y="7814"/>
                </a:cubicBezTo>
                <a:cubicBezTo>
                  <a:pt x="4411" y="7814"/>
                  <a:pt x="3480" y="7618"/>
                  <a:pt x="2875" y="6969"/>
                </a:cubicBezTo>
                <a:cubicBezTo>
                  <a:pt x="2081" y="6120"/>
                  <a:pt x="1698" y="5080"/>
                  <a:pt x="876" y="4313"/>
                </a:cubicBezTo>
                <a:cubicBezTo>
                  <a:pt x="1740" y="4161"/>
                  <a:pt x="2701" y="4037"/>
                  <a:pt x="3644" y="4037"/>
                </a:cubicBezTo>
                <a:close/>
                <a:moveTo>
                  <a:pt x="23302" y="5983"/>
                </a:moveTo>
                <a:cubicBezTo>
                  <a:pt x="23329" y="5983"/>
                  <a:pt x="23329" y="6011"/>
                  <a:pt x="23356" y="6011"/>
                </a:cubicBezTo>
                <a:cubicBezTo>
                  <a:pt x="24589" y="7106"/>
                  <a:pt x="26122" y="7763"/>
                  <a:pt x="27738" y="7900"/>
                </a:cubicBezTo>
                <a:cubicBezTo>
                  <a:pt x="27436" y="7955"/>
                  <a:pt x="27135" y="8010"/>
                  <a:pt x="26807" y="8064"/>
                </a:cubicBezTo>
                <a:cubicBezTo>
                  <a:pt x="26807" y="8037"/>
                  <a:pt x="26807" y="8037"/>
                  <a:pt x="26779" y="8037"/>
                </a:cubicBezTo>
                <a:cubicBezTo>
                  <a:pt x="25246" y="7626"/>
                  <a:pt x="23740" y="7216"/>
                  <a:pt x="22206" y="6832"/>
                </a:cubicBezTo>
                <a:cubicBezTo>
                  <a:pt x="22197" y="6830"/>
                  <a:pt x="22189" y="6830"/>
                  <a:pt x="22181" y="6830"/>
                </a:cubicBezTo>
                <a:cubicBezTo>
                  <a:pt x="22067" y="6830"/>
                  <a:pt x="22049" y="6998"/>
                  <a:pt x="22152" y="7024"/>
                </a:cubicBezTo>
                <a:cubicBezTo>
                  <a:pt x="23439" y="7407"/>
                  <a:pt x="24726" y="7791"/>
                  <a:pt x="26040" y="8174"/>
                </a:cubicBezTo>
                <a:cubicBezTo>
                  <a:pt x="25410" y="8256"/>
                  <a:pt x="24753" y="8338"/>
                  <a:pt x="24123" y="8393"/>
                </a:cubicBezTo>
                <a:cubicBezTo>
                  <a:pt x="23302" y="7955"/>
                  <a:pt x="22426" y="7571"/>
                  <a:pt x="21577" y="7133"/>
                </a:cubicBezTo>
                <a:cubicBezTo>
                  <a:pt x="21385" y="7051"/>
                  <a:pt x="21166" y="6969"/>
                  <a:pt x="21029" y="6805"/>
                </a:cubicBezTo>
                <a:cubicBezTo>
                  <a:pt x="20728" y="6641"/>
                  <a:pt x="20783" y="6421"/>
                  <a:pt x="21193" y="6120"/>
                </a:cubicBezTo>
                <a:lnTo>
                  <a:pt x="21467" y="6120"/>
                </a:lnTo>
                <a:cubicBezTo>
                  <a:pt x="21629" y="6096"/>
                  <a:pt x="21795" y="6088"/>
                  <a:pt x="21963" y="6088"/>
                </a:cubicBezTo>
                <a:cubicBezTo>
                  <a:pt x="22239" y="6088"/>
                  <a:pt x="22519" y="6109"/>
                  <a:pt x="22786" y="6109"/>
                </a:cubicBezTo>
                <a:cubicBezTo>
                  <a:pt x="22906" y="6109"/>
                  <a:pt x="23024" y="6105"/>
                  <a:pt x="23137" y="6093"/>
                </a:cubicBezTo>
                <a:cubicBezTo>
                  <a:pt x="23247" y="6093"/>
                  <a:pt x="23302" y="6038"/>
                  <a:pt x="23302" y="5983"/>
                </a:cubicBezTo>
                <a:close/>
                <a:moveTo>
                  <a:pt x="13390" y="4176"/>
                </a:moveTo>
                <a:cubicBezTo>
                  <a:pt x="15827" y="5025"/>
                  <a:pt x="17853" y="6531"/>
                  <a:pt x="19414" y="8585"/>
                </a:cubicBezTo>
                <a:cubicBezTo>
                  <a:pt x="18455" y="8557"/>
                  <a:pt x="17497" y="8502"/>
                  <a:pt x="16539" y="8420"/>
                </a:cubicBezTo>
                <a:cubicBezTo>
                  <a:pt x="14814" y="7736"/>
                  <a:pt x="13773" y="5983"/>
                  <a:pt x="13390" y="4176"/>
                </a:cubicBezTo>
                <a:close/>
                <a:moveTo>
                  <a:pt x="2629" y="7462"/>
                </a:moveTo>
                <a:cubicBezTo>
                  <a:pt x="2903" y="7736"/>
                  <a:pt x="3231" y="7955"/>
                  <a:pt x="3587" y="8092"/>
                </a:cubicBezTo>
                <a:cubicBezTo>
                  <a:pt x="4039" y="8271"/>
                  <a:pt x="4562" y="8339"/>
                  <a:pt x="5117" y="8339"/>
                </a:cubicBezTo>
                <a:cubicBezTo>
                  <a:pt x="6177" y="8339"/>
                  <a:pt x="7355" y="8088"/>
                  <a:pt x="8379" y="7873"/>
                </a:cubicBezTo>
                <a:lnTo>
                  <a:pt x="8379" y="7873"/>
                </a:lnTo>
                <a:cubicBezTo>
                  <a:pt x="7229" y="10063"/>
                  <a:pt x="3341" y="10255"/>
                  <a:pt x="1041" y="10666"/>
                </a:cubicBezTo>
                <a:cubicBezTo>
                  <a:pt x="1041" y="9324"/>
                  <a:pt x="1616" y="8338"/>
                  <a:pt x="2629" y="7462"/>
                </a:cubicBezTo>
                <a:close/>
                <a:moveTo>
                  <a:pt x="14129" y="9050"/>
                </a:moveTo>
                <a:cubicBezTo>
                  <a:pt x="15416" y="9242"/>
                  <a:pt x="16703" y="9379"/>
                  <a:pt x="17990" y="9461"/>
                </a:cubicBezTo>
                <a:cubicBezTo>
                  <a:pt x="16675" y="9899"/>
                  <a:pt x="15334" y="10255"/>
                  <a:pt x="13965" y="10474"/>
                </a:cubicBezTo>
                <a:cubicBezTo>
                  <a:pt x="13862" y="10474"/>
                  <a:pt x="13879" y="10641"/>
                  <a:pt x="13971" y="10641"/>
                </a:cubicBezTo>
                <a:cubicBezTo>
                  <a:pt x="13978" y="10641"/>
                  <a:pt x="13985" y="10640"/>
                  <a:pt x="13992" y="10638"/>
                </a:cubicBezTo>
                <a:cubicBezTo>
                  <a:pt x="15635" y="10447"/>
                  <a:pt x="17223" y="10036"/>
                  <a:pt x="18784" y="9488"/>
                </a:cubicBezTo>
                <a:cubicBezTo>
                  <a:pt x="19003" y="9488"/>
                  <a:pt x="19222" y="9516"/>
                  <a:pt x="19441" y="9516"/>
                </a:cubicBezTo>
                <a:cubicBezTo>
                  <a:pt x="18400" y="9981"/>
                  <a:pt x="17497" y="10638"/>
                  <a:pt x="16675" y="11405"/>
                </a:cubicBezTo>
                <a:cubicBezTo>
                  <a:pt x="16064" y="11460"/>
                  <a:pt x="15462" y="11490"/>
                  <a:pt x="14864" y="11490"/>
                </a:cubicBezTo>
                <a:cubicBezTo>
                  <a:pt x="13670" y="11490"/>
                  <a:pt x="12495" y="11368"/>
                  <a:pt x="11309" y="11076"/>
                </a:cubicBezTo>
                <a:cubicBezTo>
                  <a:pt x="12267" y="10501"/>
                  <a:pt x="13225" y="9926"/>
                  <a:pt x="14129" y="9297"/>
                </a:cubicBezTo>
                <a:cubicBezTo>
                  <a:pt x="14211" y="9214"/>
                  <a:pt x="14211" y="9105"/>
                  <a:pt x="14129" y="9050"/>
                </a:cubicBezTo>
                <a:close/>
                <a:moveTo>
                  <a:pt x="29271" y="8475"/>
                </a:moveTo>
                <a:lnTo>
                  <a:pt x="29271" y="8475"/>
                </a:lnTo>
                <a:cubicBezTo>
                  <a:pt x="28614" y="9789"/>
                  <a:pt x="27820" y="10967"/>
                  <a:pt x="26889" y="12089"/>
                </a:cubicBezTo>
                <a:cubicBezTo>
                  <a:pt x="26827" y="12172"/>
                  <a:pt x="26905" y="12301"/>
                  <a:pt x="26994" y="12301"/>
                </a:cubicBezTo>
                <a:cubicBezTo>
                  <a:pt x="27023" y="12301"/>
                  <a:pt x="27053" y="12287"/>
                  <a:pt x="27080" y="12254"/>
                </a:cubicBezTo>
                <a:cubicBezTo>
                  <a:pt x="28039" y="11213"/>
                  <a:pt x="28860" y="10036"/>
                  <a:pt x="29545" y="8749"/>
                </a:cubicBezTo>
                <a:lnTo>
                  <a:pt x="29545" y="8749"/>
                </a:lnTo>
                <a:cubicBezTo>
                  <a:pt x="29654" y="10118"/>
                  <a:pt x="29435" y="11432"/>
                  <a:pt x="28559" y="12555"/>
                </a:cubicBezTo>
                <a:cubicBezTo>
                  <a:pt x="28093" y="13157"/>
                  <a:pt x="27491" y="13650"/>
                  <a:pt x="26779" y="13979"/>
                </a:cubicBezTo>
                <a:cubicBezTo>
                  <a:pt x="26446" y="14155"/>
                  <a:pt x="25577" y="14501"/>
                  <a:pt x="25032" y="14501"/>
                </a:cubicBezTo>
                <a:cubicBezTo>
                  <a:pt x="24816" y="14501"/>
                  <a:pt x="24651" y="14447"/>
                  <a:pt x="24589" y="14307"/>
                </a:cubicBezTo>
                <a:cubicBezTo>
                  <a:pt x="24452" y="13924"/>
                  <a:pt x="24917" y="13020"/>
                  <a:pt x="25054" y="12664"/>
                </a:cubicBezTo>
                <a:cubicBezTo>
                  <a:pt x="25301" y="12089"/>
                  <a:pt x="25602" y="11542"/>
                  <a:pt x="25958" y="11022"/>
                </a:cubicBezTo>
                <a:cubicBezTo>
                  <a:pt x="26642" y="10063"/>
                  <a:pt x="27518" y="9324"/>
                  <a:pt x="28449" y="8667"/>
                </a:cubicBezTo>
                <a:cubicBezTo>
                  <a:pt x="28723" y="8585"/>
                  <a:pt x="28997" y="8530"/>
                  <a:pt x="29271" y="8475"/>
                </a:cubicBezTo>
                <a:close/>
                <a:moveTo>
                  <a:pt x="21796" y="9488"/>
                </a:moveTo>
                <a:cubicBezTo>
                  <a:pt x="20959" y="12497"/>
                  <a:pt x="18497" y="14705"/>
                  <a:pt x="15366" y="14705"/>
                </a:cubicBezTo>
                <a:cubicBezTo>
                  <a:pt x="15220" y="14705"/>
                  <a:pt x="15072" y="14700"/>
                  <a:pt x="14923" y="14691"/>
                </a:cubicBezTo>
                <a:cubicBezTo>
                  <a:pt x="16100" y="12226"/>
                  <a:pt x="18127" y="10474"/>
                  <a:pt x="20618" y="9516"/>
                </a:cubicBezTo>
                <a:cubicBezTo>
                  <a:pt x="21002" y="9516"/>
                  <a:pt x="21412" y="9516"/>
                  <a:pt x="21796" y="9488"/>
                </a:cubicBezTo>
                <a:close/>
                <a:moveTo>
                  <a:pt x="7986" y="1"/>
                </a:moveTo>
                <a:cubicBezTo>
                  <a:pt x="7950" y="1"/>
                  <a:pt x="7915" y="13"/>
                  <a:pt x="7886" y="42"/>
                </a:cubicBezTo>
                <a:cubicBezTo>
                  <a:pt x="6544" y="890"/>
                  <a:pt x="5832" y="2314"/>
                  <a:pt x="5969" y="3875"/>
                </a:cubicBezTo>
                <a:cubicBezTo>
                  <a:pt x="5202" y="3651"/>
                  <a:pt x="4354" y="3564"/>
                  <a:pt x="3496" y="3564"/>
                </a:cubicBezTo>
                <a:cubicBezTo>
                  <a:pt x="2364" y="3564"/>
                  <a:pt x="1216" y="3715"/>
                  <a:pt x="219" y="3902"/>
                </a:cubicBezTo>
                <a:cubicBezTo>
                  <a:pt x="0" y="3957"/>
                  <a:pt x="0" y="4258"/>
                  <a:pt x="164" y="4368"/>
                </a:cubicBezTo>
                <a:cubicBezTo>
                  <a:pt x="1150" y="5025"/>
                  <a:pt x="1616" y="6257"/>
                  <a:pt x="2355" y="7161"/>
                </a:cubicBezTo>
                <a:cubicBezTo>
                  <a:pt x="1041" y="7982"/>
                  <a:pt x="411" y="9433"/>
                  <a:pt x="520" y="10967"/>
                </a:cubicBezTo>
                <a:cubicBezTo>
                  <a:pt x="520" y="11139"/>
                  <a:pt x="653" y="11245"/>
                  <a:pt x="799" y="11245"/>
                </a:cubicBezTo>
                <a:cubicBezTo>
                  <a:pt x="815" y="11245"/>
                  <a:pt x="832" y="11243"/>
                  <a:pt x="849" y="11241"/>
                </a:cubicBezTo>
                <a:cubicBezTo>
                  <a:pt x="2820" y="10830"/>
                  <a:pt x="5175" y="10666"/>
                  <a:pt x="7010" y="9817"/>
                </a:cubicBezTo>
                <a:cubicBezTo>
                  <a:pt x="7913" y="9379"/>
                  <a:pt x="8598" y="8749"/>
                  <a:pt x="8790" y="7791"/>
                </a:cubicBezTo>
                <a:cubicBezTo>
                  <a:pt x="10487" y="8338"/>
                  <a:pt x="12212" y="8749"/>
                  <a:pt x="13992" y="9023"/>
                </a:cubicBezTo>
                <a:lnTo>
                  <a:pt x="13965" y="9023"/>
                </a:lnTo>
                <a:cubicBezTo>
                  <a:pt x="12815" y="9598"/>
                  <a:pt x="11719" y="10282"/>
                  <a:pt x="10624" y="10967"/>
                </a:cubicBezTo>
                <a:cubicBezTo>
                  <a:pt x="10432" y="11049"/>
                  <a:pt x="10487" y="11323"/>
                  <a:pt x="10679" y="11377"/>
                </a:cubicBezTo>
                <a:cubicBezTo>
                  <a:pt x="11855" y="11728"/>
                  <a:pt x="13064" y="11922"/>
                  <a:pt x="14279" y="11922"/>
                </a:cubicBezTo>
                <a:cubicBezTo>
                  <a:pt x="14959" y="11922"/>
                  <a:pt x="15641" y="11861"/>
                  <a:pt x="16319" y="11733"/>
                </a:cubicBezTo>
                <a:lnTo>
                  <a:pt x="16319" y="11733"/>
                </a:lnTo>
                <a:cubicBezTo>
                  <a:pt x="15471" y="12610"/>
                  <a:pt x="14786" y="13650"/>
                  <a:pt x="14293" y="14800"/>
                </a:cubicBezTo>
                <a:cubicBezTo>
                  <a:pt x="14211" y="14992"/>
                  <a:pt x="14293" y="15184"/>
                  <a:pt x="14512" y="15211"/>
                </a:cubicBezTo>
                <a:cubicBezTo>
                  <a:pt x="14765" y="15240"/>
                  <a:pt x="15020" y="15255"/>
                  <a:pt x="15274" y="15255"/>
                </a:cubicBezTo>
                <a:cubicBezTo>
                  <a:pt x="18566" y="15255"/>
                  <a:pt x="21831" y="12841"/>
                  <a:pt x="22289" y="9461"/>
                </a:cubicBezTo>
                <a:cubicBezTo>
                  <a:pt x="23986" y="9379"/>
                  <a:pt x="25684" y="9187"/>
                  <a:pt x="27354" y="8886"/>
                </a:cubicBezTo>
                <a:lnTo>
                  <a:pt x="27354" y="8886"/>
                </a:lnTo>
                <a:cubicBezTo>
                  <a:pt x="26368" y="9570"/>
                  <a:pt x="25574" y="10501"/>
                  <a:pt x="24972" y="11542"/>
                </a:cubicBezTo>
                <a:cubicBezTo>
                  <a:pt x="24589" y="12226"/>
                  <a:pt x="23274" y="14499"/>
                  <a:pt x="24315" y="15019"/>
                </a:cubicBezTo>
                <a:cubicBezTo>
                  <a:pt x="24454" y="15092"/>
                  <a:pt x="24631" y="15122"/>
                  <a:pt x="24827" y="15122"/>
                </a:cubicBezTo>
                <a:cubicBezTo>
                  <a:pt x="25443" y="15122"/>
                  <a:pt x="26248" y="14829"/>
                  <a:pt x="26642" y="14663"/>
                </a:cubicBezTo>
                <a:cubicBezTo>
                  <a:pt x="27436" y="14362"/>
                  <a:pt x="28148" y="13869"/>
                  <a:pt x="28723" y="13239"/>
                </a:cubicBezTo>
                <a:cubicBezTo>
                  <a:pt x="29928" y="11925"/>
                  <a:pt x="30394" y="10008"/>
                  <a:pt x="29928" y="8311"/>
                </a:cubicBezTo>
                <a:cubicBezTo>
                  <a:pt x="32694" y="7599"/>
                  <a:pt x="35350" y="6586"/>
                  <a:pt x="37786" y="5271"/>
                </a:cubicBezTo>
                <a:cubicBezTo>
                  <a:pt x="37931" y="5175"/>
                  <a:pt x="37863" y="4929"/>
                  <a:pt x="37713" y="4929"/>
                </a:cubicBezTo>
                <a:cubicBezTo>
                  <a:pt x="37693" y="4929"/>
                  <a:pt x="37672" y="4933"/>
                  <a:pt x="37650" y="4943"/>
                </a:cubicBezTo>
                <a:cubicBezTo>
                  <a:pt x="35213" y="5956"/>
                  <a:pt x="32776" y="6750"/>
                  <a:pt x="30366" y="7352"/>
                </a:cubicBezTo>
                <a:cubicBezTo>
                  <a:pt x="30366" y="7325"/>
                  <a:pt x="30339" y="7298"/>
                  <a:pt x="30339" y="7270"/>
                </a:cubicBezTo>
                <a:cubicBezTo>
                  <a:pt x="29243" y="5737"/>
                  <a:pt x="27655" y="4587"/>
                  <a:pt x="25903" y="3902"/>
                </a:cubicBezTo>
                <a:cubicBezTo>
                  <a:pt x="25452" y="3706"/>
                  <a:pt x="23819" y="3074"/>
                  <a:pt x="22719" y="3074"/>
                </a:cubicBezTo>
                <a:cubicBezTo>
                  <a:pt x="22284" y="3074"/>
                  <a:pt x="21931" y="3173"/>
                  <a:pt x="21768" y="3437"/>
                </a:cubicBezTo>
                <a:cubicBezTo>
                  <a:pt x="21358" y="4094"/>
                  <a:pt x="22426" y="5162"/>
                  <a:pt x="23055" y="5764"/>
                </a:cubicBezTo>
                <a:cubicBezTo>
                  <a:pt x="22775" y="5732"/>
                  <a:pt x="22213" y="5657"/>
                  <a:pt x="21665" y="5657"/>
                </a:cubicBezTo>
                <a:cubicBezTo>
                  <a:pt x="20825" y="5657"/>
                  <a:pt x="20019" y="5834"/>
                  <a:pt x="20317" y="6613"/>
                </a:cubicBezTo>
                <a:cubicBezTo>
                  <a:pt x="20536" y="7188"/>
                  <a:pt x="21276" y="7435"/>
                  <a:pt x="21768" y="7681"/>
                </a:cubicBezTo>
                <a:cubicBezTo>
                  <a:pt x="22316" y="7927"/>
                  <a:pt x="22891" y="8201"/>
                  <a:pt x="23466" y="8448"/>
                </a:cubicBezTo>
                <a:cubicBezTo>
                  <a:pt x="22289" y="8530"/>
                  <a:pt x="21111" y="8585"/>
                  <a:pt x="19961" y="8585"/>
                </a:cubicBezTo>
                <a:cubicBezTo>
                  <a:pt x="19934" y="8585"/>
                  <a:pt x="19934" y="8557"/>
                  <a:pt x="19934" y="8557"/>
                </a:cubicBezTo>
                <a:cubicBezTo>
                  <a:pt x="18291" y="6202"/>
                  <a:pt x="15909" y="4505"/>
                  <a:pt x="13171" y="3656"/>
                </a:cubicBezTo>
                <a:cubicBezTo>
                  <a:pt x="13148" y="3649"/>
                  <a:pt x="13127" y="3645"/>
                  <a:pt x="13107" y="3645"/>
                </a:cubicBezTo>
                <a:cubicBezTo>
                  <a:pt x="12979" y="3645"/>
                  <a:pt x="12901" y="3784"/>
                  <a:pt x="12924" y="3902"/>
                </a:cubicBezTo>
                <a:cubicBezTo>
                  <a:pt x="13198" y="5627"/>
                  <a:pt x="14102" y="7407"/>
                  <a:pt x="15553" y="8311"/>
                </a:cubicBezTo>
                <a:cubicBezTo>
                  <a:pt x="13335" y="8064"/>
                  <a:pt x="11144" y="7654"/>
                  <a:pt x="8927" y="7079"/>
                </a:cubicBezTo>
                <a:cubicBezTo>
                  <a:pt x="8927" y="7079"/>
                  <a:pt x="8927" y="7051"/>
                  <a:pt x="8927" y="7051"/>
                </a:cubicBezTo>
                <a:cubicBezTo>
                  <a:pt x="11172" y="5107"/>
                  <a:pt x="9556" y="2095"/>
                  <a:pt x="8160" y="96"/>
                </a:cubicBezTo>
                <a:cubicBezTo>
                  <a:pt x="8124" y="43"/>
                  <a:pt x="8054" y="1"/>
                  <a:pt x="7986" y="1"/>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rot="-6633582">
            <a:off x="6986772" y="-917301"/>
            <a:ext cx="1006933" cy="1723414"/>
          </a:xfrm>
          <a:custGeom>
            <a:avLst/>
            <a:gdLst/>
            <a:ahLst/>
            <a:cxnLst/>
            <a:rect l="l" t="t" r="r" b="b"/>
            <a:pathLst>
              <a:path w="27391" h="46881" extrusionOk="0">
                <a:moveTo>
                  <a:pt x="15795" y="2529"/>
                </a:moveTo>
                <a:lnTo>
                  <a:pt x="15795" y="2529"/>
                </a:lnTo>
                <a:cubicBezTo>
                  <a:pt x="15439" y="8388"/>
                  <a:pt x="12729" y="13591"/>
                  <a:pt x="10565" y="18958"/>
                </a:cubicBezTo>
                <a:cubicBezTo>
                  <a:pt x="11715" y="13536"/>
                  <a:pt x="13386" y="8279"/>
                  <a:pt x="15576" y="3159"/>
                </a:cubicBezTo>
                <a:cubicBezTo>
                  <a:pt x="15631" y="3049"/>
                  <a:pt x="15549" y="2940"/>
                  <a:pt x="15467" y="2912"/>
                </a:cubicBezTo>
                <a:cubicBezTo>
                  <a:pt x="15576" y="2775"/>
                  <a:pt x="15686" y="2638"/>
                  <a:pt x="15795" y="2529"/>
                </a:cubicBezTo>
                <a:close/>
                <a:moveTo>
                  <a:pt x="10538" y="3159"/>
                </a:moveTo>
                <a:lnTo>
                  <a:pt x="10538" y="3159"/>
                </a:lnTo>
                <a:cubicBezTo>
                  <a:pt x="9826" y="6280"/>
                  <a:pt x="9333" y="9484"/>
                  <a:pt x="8950" y="12660"/>
                </a:cubicBezTo>
                <a:cubicBezTo>
                  <a:pt x="8704" y="14659"/>
                  <a:pt x="8484" y="16685"/>
                  <a:pt x="8430" y="18684"/>
                </a:cubicBezTo>
                <a:cubicBezTo>
                  <a:pt x="8430" y="18793"/>
                  <a:pt x="8402" y="18903"/>
                  <a:pt x="8402" y="19012"/>
                </a:cubicBezTo>
                <a:cubicBezTo>
                  <a:pt x="7800" y="17287"/>
                  <a:pt x="7882" y="14659"/>
                  <a:pt x="7937" y="13536"/>
                </a:cubicBezTo>
                <a:cubicBezTo>
                  <a:pt x="8019" y="11537"/>
                  <a:pt x="8430" y="9621"/>
                  <a:pt x="9005" y="7704"/>
                </a:cubicBezTo>
                <a:cubicBezTo>
                  <a:pt x="9415" y="6362"/>
                  <a:pt x="9854" y="4582"/>
                  <a:pt x="10538" y="3159"/>
                </a:cubicBezTo>
                <a:close/>
                <a:moveTo>
                  <a:pt x="15166" y="3296"/>
                </a:moveTo>
                <a:lnTo>
                  <a:pt x="15166" y="3296"/>
                </a:lnTo>
                <a:cubicBezTo>
                  <a:pt x="12783" y="8744"/>
                  <a:pt x="11031" y="14440"/>
                  <a:pt x="9854" y="20245"/>
                </a:cubicBezTo>
                <a:cubicBezTo>
                  <a:pt x="9634" y="14084"/>
                  <a:pt x="11414" y="8142"/>
                  <a:pt x="15166" y="3296"/>
                </a:cubicBezTo>
                <a:close/>
                <a:moveTo>
                  <a:pt x="11746" y="1241"/>
                </a:moveTo>
                <a:cubicBezTo>
                  <a:pt x="11780" y="1241"/>
                  <a:pt x="11739" y="1507"/>
                  <a:pt x="11825" y="2063"/>
                </a:cubicBezTo>
                <a:cubicBezTo>
                  <a:pt x="12099" y="3487"/>
                  <a:pt x="12181" y="4938"/>
                  <a:pt x="12263" y="6390"/>
                </a:cubicBezTo>
                <a:cubicBezTo>
                  <a:pt x="12263" y="6472"/>
                  <a:pt x="12318" y="6554"/>
                  <a:pt x="12400" y="6581"/>
                </a:cubicBezTo>
                <a:cubicBezTo>
                  <a:pt x="10127" y="10825"/>
                  <a:pt x="9087" y="15645"/>
                  <a:pt x="9525" y="20518"/>
                </a:cubicBezTo>
                <a:cubicBezTo>
                  <a:pt x="9224" y="20382"/>
                  <a:pt x="8977" y="20108"/>
                  <a:pt x="8758" y="19779"/>
                </a:cubicBezTo>
                <a:cubicBezTo>
                  <a:pt x="8484" y="18547"/>
                  <a:pt x="8950" y="16466"/>
                  <a:pt x="9005" y="15672"/>
                </a:cubicBezTo>
                <a:cubicBezTo>
                  <a:pt x="9169" y="13837"/>
                  <a:pt x="9388" y="11975"/>
                  <a:pt x="9662" y="10141"/>
                </a:cubicBezTo>
                <a:cubicBezTo>
                  <a:pt x="10018" y="7485"/>
                  <a:pt x="10538" y="4856"/>
                  <a:pt x="11086" y="2228"/>
                </a:cubicBezTo>
                <a:cubicBezTo>
                  <a:pt x="11140" y="2118"/>
                  <a:pt x="11223" y="2009"/>
                  <a:pt x="11305" y="1899"/>
                </a:cubicBezTo>
                <a:cubicBezTo>
                  <a:pt x="11620" y="1466"/>
                  <a:pt x="11714" y="1241"/>
                  <a:pt x="11746" y="1241"/>
                </a:cubicBezTo>
                <a:close/>
                <a:moveTo>
                  <a:pt x="23175" y="11262"/>
                </a:moveTo>
                <a:cubicBezTo>
                  <a:pt x="23189" y="11262"/>
                  <a:pt x="23202" y="11263"/>
                  <a:pt x="23216" y="11264"/>
                </a:cubicBezTo>
                <a:cubicBezTo>
                  <a:pt x="24284" y="11373"/>
                  <a:pt x="21573" y="17479"/>
                  <a:pt x="21518" y="17589"/>
                </a:cubicBezTo>
                <a:cubicBezTo>
                  <a:pt x="20614" y="19341"/>
                  <a:pt x="19601" y="21066"/>
                  <a:pt x="18616" y="22736"/>
                </a:cubicBezTo>
                <a:cubicBezTo>
                  <a:pt x="18355" y="23153"/>
                  <a:pt x="16611" y="26019"/>
                  <a:pt x="16109" y="26019"/>
                </a:cubicBezTo>
                <a:cubicBezTo>
                  <a:pt x="16083" y="26019"/>
                  <a:pt x="16061" y="26011"/>
                  <a:pt x="16042" y="25995"/>
                </a:cubicBezTo>
                <a:cubicBezTo>
                  <a:pt x="15753" y="25758"/>
                  <a:pt x="16949" y="23408"/>
                  <a:pt x="16976" y="23408"/>
                </a:cubicBezTo>
                <a:lnTo>
                  <a:pt x="16976" y="23408"/>
                </a:lnTo>
                <a:cubicBezTo>
                  <a:pt x="16977" y="23408"/>
                  <a:pt x="16976" y="23412"/>
                  <a:pt x="16973" y="23421"/>
                </a:cubicBezTo>
                <a:cubicBezTo>
                  <a:pt x="18643" y="19533"/>
                  <a:pt x="20587" y="15754"/>
                  <a:pt x="22695" y="12085"/>
                </a:cubicBezTo>
                <a:cubicBezTo>
                  <a:pt x="22754" y="11969"/>
                  <a:pt x="22647" y="11853"/>
                  <a:pt x="22541" y="11853"/>
                </a:cubicBezTo>
                <a:cubicBezTo>
                  <a:pt x="22498" y="11853"/>
                  <a:pt x="22454" y="11873"/>
                  <a:pt x="22422" y="11921"/>
                </a:cubicBezTo>
                <a:cubicBezTo>
                  <a:pt x="19820" y="16329"/>
                  <a:pt x="17575" y="20929"/>
                  <a:pt x="15631" y="25666"/>
                </a:cubicBezTo>
                <a:cubicBezTo>
                  <a:pt x="15631" y="25639"/>
                  <a:pt x="15604" y="25639"/>
                  <a:pt x="15604" y="25639"/>
                </a:cubicBezTo>
                <a:cubicBezTo>
                  <a:pt x="14098" y="25036"/>
                  <a:pt x="18753" y="16274"/>
                  <a:pt x="19355" y="15398"/>
                </a:cubicBezTo>
                <a:cubicBezTo>
                  <a:pt x="19869" y="14586"/>
                  <a:pt x="22040" y="11262"/>
                  <a:pt x="23175" y="11262"/>
                </a:cubicBezTo>
                <a:close/>
                <a:moveTo>
                  <a:pt x="11789" y="0"/>
                </a:moveTo>
                <a:cubicBezTo>
                  <a:pt x="11700" y="0"/>
                  <a:pt x="11614" y="37"/>
                  <a:pt x="11579" y="119"/>
                </a:cubicBezTo>
                <a:cubicBezTo>
                  <a:pt x="11496" y="311"/>
                  <a:pt x="11387" y="503"/>
                  <a:pt x="11305" y="694"/>
                </a:cubicBezTo>
                <a:cubicBezTo>
                  <a:pt x="11285" y="684"/>
                  <a:pt x="11261" y="678"/>
                  <a:pt x="11238" y="678"/>
                </a:cubicBezTo>
                <a:cubicBezTo>
                  <a:pt x="11197" y="678"/>
                  <a:pt x="11158" y="697"/>
                  <a:pt x="11140" y="749"/>
                </a:cubicBezTo>
                <a:cubicBezTo>
                  <a:pt x="11086" y="968"/>
                  <a:pt x="11031" y="1160"/>
                  <a:pt x="10976" y="1351"/>
                </a:cubicBezTo>
                <a:cubicBezTo>
                  <a:pt x="9361" y="4856"/>
                  <a:pt x="7909" y="8498"/>
                  <a:pt x="7554" y="12359"/>
                </a:cubicBezTo>
                <a:cubicBezTo>
                  <a:pt x="7417" y="13837"/>
                  <a:pt x="7170" y="18054"/>
                  <a:pt x="8402" y="19916"/>
                </a:cubicBezTo>
                <a:cubicBezTo>
                  <a:pt x="8457" y="20299"/>
                  <a:pt x="8621" y="20628"/>
                  <a:pt x="9059" y="20847"/>
                </a:cubicBezTo>
                <a:cubicBezTo>
                  <a:pt x="9083" y="20865"/>
                  <a:pt x="9106" y="20872"/>
                  <a:pt x="9128" y="20872"/>
                </a:cubicBezTo>
                <a:cubicBezTo>
                  <a:pt x="9211" y="20872"/>
                  <a:pt x="9279" y="20769"/>
                  <a:pt x="9279" y="20683"/>
                </a:cubicBezTo>
                <a:cubicBezTo>
                  <a:pt x="9361" y="20738"/>
                  <a:pt x="9470" y="20765"/>
                  <a:pt x="9580" y="20792"/>
                </a:cubicBezTo>
                <a:cubicBezTo>
                  <a:pt x="9634" y="20820"/>
                  <a:pt x="9689" y="20847"/>
                  <a:pt x="9717" y="20847"/>
                </a:cubicBezTo>
                <a:cubicBezTo>
                  <a:pt x="9689" y="21093"/>
                  <a:pt x="9634" y="21367"/>
                  <a:pt x="9580" y="21614"/>
                </a:cubicBezTo>
                <a:cubicBezTo>
                  <a:pt x="9552" y="21696"/>
                  <a:pt x="9580" y="21778"/>
                  <a:pt x="9607" y="21805"/>
                </a:cubicBezTo>
                <a:cubicBezTo>
                  <a:pt x="8704" y="25885"/>
                  <a:pt x="7964" y="30047"/>
                  <a:pt x="6759" y="34045"/>
                </a:cubicBezTo>
                <a:cubicBezTo>
                  <a:pt x="5363" y="38535"/>
                  <a:pt x="2488" y="42451"/>
                  <a:pt x="133" y="46476"/>
                </a:cubicBezTo>
                <a:cubicBezTo>
                  <a:pt x="0" y="46685"/>
                  <a:pt x="183" y="46881"/>
                  <a:pt x="372" y="46881"/>
                </a:cubicBezTo>
                <a:cubicBezTo>
                  <a:pt x="455" y="46881"/>
                  <a:pt x="540" y="46842"/>
                  <a:pt x="599" y="46750"/>
                </a:cubicBezTo>
                <a:cubicBezTo>
                  <a:pt x="2324" y="43957"/>
                  <a:pt x="4295" y="41109"/>
                  <a:pt x="5746" y="38097"/>
                </a:cubicBezTo>
                <a:cubicBezTo>
                  <a:pt x="9771" y="35031"/>
                  <a:pt x="13030" y="31060"/>
                  <a:pt x="15439" y="26597"/>
                </a:cubicBezTo>
                <a:lnTo>
                  <a:pt x="15467" y="26597"/>
                </a:lnTo>
                <a:cubicBezTo>
                  <a:pt x="15419" y="26693"/>
                  <a:pt x="15476" y="26853"/>
                  <a:pt x="15603" y="26853"/>
                </a:cubicBezTo>
                <a:cubicBezTo>
                  <a:pt x="15620" y="26853"/>
                  <a:pt x="15639" y="26850"/>
                  <a:pt x="15658" y="26844"/>
                </a:cubicBezTo>
                <a:cubicBezTo>
                  <a:pt x="20697" y="25502"/>
                  <a:pt x="24147" y="21395"/>
                  <a:pt x="27268" y="17479"/>
                </a:cubicBezTo>
                <a:cubicBezTo>
                  <a:pt x="27390" y="17333"/>
                  <a:pt x="27316" y="17055"/>
                  <a:pt x="27105" y="17055"/>
                </a:cubicBezTo>
                <a:cubicBezTo>
                  <a:pt x="27079" y="17055"/>
                  <a:pt x="27051" y="17060"/>
                  <a:pt x="27022" y="17068"/>
                </a:cubicBezTo>
                <a:cubicBezTo>
                  <a:pt x="24995" y="17726"/>
                  <a:pt x="22914" y="18465"/>
                  <a:pt x="21080" y="19560"/>
                </a:cubicBezTo>
                <a:cubicBezTo>
                  <a:pt x="20935" y="19633"/>
                  <a:pt x="21003" y="19875"/>
                  <a:pt x="21153" y="19875"/>
                </a:cubicBezTo>
                <a:cubicBezTo>
                  <a:pt x="21173" y="19875"/>
                  <a:pt x="21194" y="19871"/>
                  <a:pt x="21217" y="19861"/>
                </a:cubicBezTo>
                <a:cubicBezTo>
                  <a:pt x="22942" y="19232"/>
                  <a:pt x="24612" y="18465"/>
                  <a:pt x="26337" y="17835"/>
                </a:cubicBezTo>
                <a:lnTo>
                  <a:pt x="26337" y="17835"/>
                </a:lnTo>
                <a:cubicBezTo>
                  <a:pt x="23544" y="21367"/>
                  <a:pt x="20505" y="24817"/>
                  <a:pt x="16151" y="26323"/>
                </a:cubicBezTo>
                <a:cubicBezTo>
                  <a:pt x="17329" y="25639"/>
                  <a:pt x="18232" y="24489"/>
                  <a:pt x="18999" y="23229"/>
                </a:cubicBezTo>
                <a:cubicBezTo>
                  <a:pt x="21135" y="21860"/>
                  <a:pt x="23216" y="20464"/>
                  <a:pt x="25297" y="19067"/>
                </a:cubicBezTo>
                <a:cubicBezTo>
                  <a:pt x="25389" y="18998"/>
                  <a:pt x="25325" y="18830"/>
                  <a:pt x="25220" y="18830"/>
                </a:cubicBezTo>
                <a:cubicBezTo>
                  <a:pt x="25201" y="18830"/>
                  <a:pt x="25181" y="18836"/>
                  <a:pt x="25160" y="18848"/>
                </a:cubicBezTo>
                <a:cubicBezTo>
                  <a:pt x="23243" y="20080"/>
                  <a:pt x="21299" y="21313"/>
                  <a:pt x="19382" y="22572"/>
                </a:cubicBezTo>
                <a:cubicBezTo>
                  <a:pt x="19930" y="21586"/>
                  <a:pt x="20423" y="20546"/>
                  <a:pt x="20943" y="19670"/>
                </a:cubicBezTo>
                <a:cubicBezTo>
                  <a:pt x="22504" y="16849"/>
                  <a:pt x="23928" y="14002"/>
                  <a:pt x="23900" y="10716"/>
                </a:cubicBezTo>
                <a:cubicBezTo>
                  <a:pt x="23900" y="10571"/>
                  <a:pt x="23776" y="10458"/>
                  <a:pt x="23644" y="10458"/>
                </a:cubicBezTo>
                <a:cubicBezTo>
                  <a:pt x="23601" y="10458"/>
                  <a:pt x="23557" y="10470"/>
                  <a:pt x="23517" y="10497"/>
                </a:cubicBezTo>
                <a:cubicBezTo>
                  <a:pt x="20286" y="12605"/>
                  <a:pt x="18287" y="15781"/>
                  <a:pt x="16781" y="19286"/>
                </a:cubicBezTo>
                <a:cubicBezTo>
                  <a:pt x="16343" y="20354"/>
                  <a:pt x="13714" y="25146"/>
                  <a:pt x="15439" y="25858"/>
                </a:cubicBezTo>
                <a:cubicBezTo>
                  <a:pt x="15357" y="25858"/>
                  <a:pt x="15275" y="25885"/>
                  <a:pt x="15220" y="25995"/>
                </a:cubicBezTo>
                <a:cubicBezTo>
                  <a:pt x="12866" y="30431"/>
                  <a:pt x="9771" y="34182"/>
                  <a:pt x="6020" y="37468"/>
                </a:cubicBezTo>
                <a:cubicBezTo>
                  <a:pt x="6403" y="36646"/>
                  <a:pt x="6732" y="35825"/>
                  <a:pt x="7006" y="34976"/>
                </a:cubicBezTo>
                <a:cubicBezTo>
                  <a:pt x="8375" y="30786"/>
                  <a:pt x="9087" y="26269"/>
                  <a:pt x="9881" y="21915"/>
                </a:cubicBezTo>
                <a:cubicBezTo>
                  <a:pt x="9936" y="21888"/>
                  <a:pt x="10018" y="21833"/>
                  <a:pt x="10045" y="21751"/>
                </a:cubicBezTo>
                <a:cubicBezTo>
                  <a:pt x="12564" y="15234"/>
                  <a:pt x="16261" y="8881"/>
                  <a:pt x="16398" y="1707"/>
                </a:cubicBezTo>
                <a:cubicBezTo>
                  <a:pt x="16398" y="1556"/>
                  <a:pt x="16241" y="1431"/>
                  <a:pt x="16090" y="1431"/>
                </a:cubicBezTo>
                <a:cubicBezTo>
                  <a:pt x="16022" y="1431"/>
                  <a:pt x="15956" y="1456"/>
                  <a:pt x="15905" y="1516"/>
                </a:cubicBezTo>
                <a:cubicBezTo>
                  <a:pt x="14700" y="2885"/>
                  <a:pt x="13632" y="4391"/>
                  <a:pt x="12756" y="5952"/>
                </a:cubicBezTo>
                <a:cubicBezTo>
                  <a:pt x="12619" y="4007"/>
                  <a:pt x="12400" y="2091"/>
                  <a:pt x="12044" y="174"/>
                </a:cubicBezTo>
                <a:cubicBezTo>
                  <a:pt x="12028" y="65"/>
                  <a:pt x="11906" y="0"/>
                  <a:pt x="11789"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6"/>
          <p:cNvSpPr/>
          <p:nvPr/>
        </p:nvSpPr>
        <p:spPr>
          <a:xfrm rot="-8705549">
            <a:off x="8655631" y="375992"/>
            <a:ext cx="408945" cy="846608"/>
          </a:xfrm>
          <a:custGeom>
            <a:avLst/>
            <a:gdLst/>
            <a:ahLst/>
            <a:cxnLst/>
            <a:rect l="l" t="t" r="r" b="b"/>
            <a:pathLst>
              <a:path w="7832" h="16214" extrusionOk="0">
                <a:moveTo>
                  <a:pt x="3888" y="1778"/>
                </a:moveTo>
                <a:lnTo>
                  <a:pt x="3888" y="1778"/>
                </a:lnTo>
                <a:cubicBezTo>
                  <a:pt x="3669" y="6186"/>
                  <a:pt x="2738" y="10512"/>
                  <a:pt x="2930" y="14894"/>
                </a:cubicBezTo>
                <a:cubicBezTo>
                  <a:pt x="1150" y="10595"/>
                  <a:pt x="1369" y="5693"/>
                  <a:pt x="3888" y="1778"/>
                </a:cubicBezTo>
                <a:close/>
                <a:moveTo>
                  <a:pt x="4518" y="902"/>
                </a:moveTo>
                <a:cubicBezTo>
                  <a:pt x="5394" y="3174"/>
                  <a:pt x="6626" y="5420"/>
                  <a:pt x="6873" y="7884"/>
                </a:cubicBezTo>
                <a:cubicBezTo>
                  <a:pt x="7174" y="10923"/>
                  <a:pt x="5394" y="13196"/>
                  <a:pt x="3477" y="15277"/>
                </a:cubicBezTo>
                <a:cubicBezTo>
                  <a:pt x="3176" y="10595"/>
                  <a:pt x="4272" y="5967"/>
                  <a:pt x="4381" y="1285"/>
                </a:cubicBezTo>
                <a:cubicBezTo>
                  <a:pt x="4381" y="1230"/>
                  <a:pt x="4354" y="1175"/>
                  <a:pt x="4326" y="1148"/>
                </a:cubicBezTo>
                <a:cubicBezTo>
                  <a:pt x="4381" y="1066"/>
                  <a:pt x="4436" y="984"/>
                  <a:pt x="4518" y="902"/>
                </a:cubicBezTo>
                <a:close/>
                <a:moveTo>
                  <a:pt x="4582" y="0"/>
                </a:moveTo>
                <a:cubicBezTo>
                  <a:pt x="4518" y="0"/>
                  <a:pt x="4455" y="24"/>
                  <a:pt x="4408" y="80"/>
                </a:cubicBezTo>
                <a:cubicBezTo>
                  <a:pt x="767" y="4406"/>
                  <a:pt x="0" y="10814"/>
                  <a:pt x="2957" y="15660"/>
                </a:cubicBezTo>
                <a:cubicBezTo>
                  <a:pt x="2957" y="15742"/>
                  <a:pt x="2957" y="15824"/>
                  <a:pt x="2985" y="15907"/>
                </a:cubicBezTo>
                <a:cubicBezTo>
                  <a:pt x="2985" y="16057"/>
                  <a:pt x="3122" y="16184"/>
                  <a:pt x="3271" y="16184"/>
                </a:cubicBezTo>
                <a:cubicBezTo>
                  <a:pt x="3285" y="16184"/>
                  <a:pt x="3299" y="16183"/>
                  <a:pt x="3313" y="16180"/>
                </a:cubicBezTo>
                <a:cubicBezTo>
                  <a:pt x="3329" y="16204"/>
                  <a:pt x="3351" y="16214"/>
                  <a:pt x="3373" y="16214"/>
                </a:cubicBezTo>
                <a:cubicBezTo>
                  <a:pt x="3430" y="16214"/>
                  <a:pt x="3489" y="16149"/>
                  <a:pt x="3450" y="16071"/>
                </a:cubicBezTo>
                <a:cubicBezTo>
                  <a:pt x="5257" y="14209"/>
                  <a:pt x="7147" y="12155"/>
                  <a:pt x="7448" y="9472"/>
                </a:cubicBezTo>
                <a:cubicBezTo>
                  <a:pt x="7831" y="6186"/>
                  <a:pt x="5914" y="3202"/>
                  <a:pt x="4874" y="217"/>
                </a:cubicBezTo>
                <a:cubicBezTo>
                  <a:pt x="4838" y="91"/>
                  <a:pt x="4706" y="0"/>
                  <a:pt x="4582"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6"/>
          <p:cNvSpPr/>
          <p:nvPr/>
        </p:nvSpPr>
        <p:spPr>
          <a:xfrm rot="9587444">
            <a:off x="-158957" y="4442078"/>
            <a:ext cx="1789815" cy="719805"/>
          </a:xfrm>
          <a:custGeom>
            <a:avLst/>
            <a:gdLst/>
            <a:ahLst/>
            <a:cxnLst/>
            <a:rect l="l" t="t" r="r" b="b"/>
            <a:pathLst>
              <a:path w="37932" h="15255" extrusionOk="0">
                <a:moveTo>
                  <a:pt x="7926" y="655"/>
                </a:moveTo>
                <a:cubicBezTo>
                  <a:pt x="7967" y="655"/>
                  <a:pt x="8008" y="660"/>
                  <a:pt x="8050" y="671"/>
                </a:cubicBezTo>
                <a:cubicBezTo>
                  <a:pt x="8242" y="726"/>
                  <a:pt x="8571" y="1411"/>
                  <a:pt x="8653" y="1575"/>
                </a:cubicBezTo>
                <a:cubicBezTo>
                  <a:pt x="9638" y="3163"/>
                  <a:pt x="10213" y="5299"/>
                  <a:pt x="8817" y="6750"/>
                </a:cubicBezTo>
                <a:cubicBezTo>
                  <a:pt x="8762" y="6476"/>
                  <a:pt x="8653" y="6257"/>
                  <a:pt x="8571" y="6038"/>
                </a:cubicBezTo>
                <a:cubicBezTo>
                  <a:pt x="8406" y="4943"/>
                  <a:pt x="8324" y="3875"/>
                  <a:pt x="8351" y="2780"/>
                </a:cubicBezTo>
                <a:cubicBezTo>
                  <a:pt x="8351" y="2684"/>
                  <a:pt x="8276" y="2636"/>
                  <a:pt x="8197" y="2636"/>
                </a:cubicBezTo>
                <a:cubicBezTo>
                  <a:pt x="8119" y="2636"/>
                  <a:pt x="8037" y="2684"/>
                  <a:pt x="8023" y="2780"/>
                </a:cubicBezTo>
                <a:cubicBezTo>
                  <a:pt x="8023" y="3683"/>
                  <a:pt x="8078" y="4587"/>
                  <a:pt x="8242" y="5463"/>
                </a:cubicBezTo>
                <a:cubicBezTo>
                  <a:pt x="7776" y="4779"/>
                  <a:pt x="7147" y="4313"/>
                  <a:pt x="6380" y="4039"/>
                </a:cubicBezTo>
                <a:cubicBezTo>
                  <a:pt x="6380" y="4012"/>
                  <a:pt x="6380" y="3985"/>
                  <a:pt x="6380" y="3985"/>
                </a:cubicBezTo>
                <a:cubicBezTo>
                  <a:pt x="6298" y="3136"/>
                  <a:pt x="6435" y="2342"/>
                  <a:pt x="6873" y="1602"/>
                </a:cubicBezTo>
                <a:cubicBezTo>
                  <a:pt x="7049" y="1325"/>
                  <a:pt x="7457" y="655"/>
                  <a:pt x="7926" y="655"/>
                </a:cubicBezTo>
                <a:close/>
                <a:moveTo>
                  <a:pt x="23187" y="3544"/>
                </a:moveTo>
                <a:cubicBezTo>
                  <a:pt x="24310" y="3544"/>
                  <a:pt x="26180" y="4481"/>
                  <a:pt x="26861" y="4833"/>
                </a:cubicBezTo>
                <a:cubicBezTo>
                  <a:pt x="28093" y="5518"/>
                  <a:pt x="29079" y="6421"/>
                  <a:pt x="30010" y="7435"/>
                </a:cubicBezTo>
                <a:cubicBezTo>
                  <a:pt x="29736" y="7489"/>
                  <a:pt x="29463" y="7544"/>
                  <a:pt x="29216" y="7599"/>
                </a:cubicBezTo>
                <a:cubicBezTo>
                  <a:pt x="29189" y="7571"/>
                  <a:pt x="29161" y="7544"/>
                  <a:pt x="29134" y="7544"/>
                </a:cubicBezTo>
                <a:cubicBezTo>
                  <a:pt x="27929" y="6668"/>
                  <a:pt x="26642" y="5874"/>
                  <a:pt x="25328" y="5162"/>
                </a:cubicBezTo>
                <a:cubicBezTo>
                  <a:pt x="25313" y="5154"/>
                  <a:pt x="25298" y="5151"/>
                  <a:pt x="25283" y="5151"/>
                </a:cubicBezTo>
                <a:cubicBezTo>
                  <a:pt x="25193" y="5151"/>
                  <a:pt x="25128" y="5283"/>
                  <a:pt x="25246" y="5354"/>
                </a:cubicBezTo>
                <a:cubicBezTo>
                  <a:pt x="26396" y="6120"/>
                  <a:pt x="27573" y="6914"/>
                  <a:pt x="28751" y="7708"/>
                </a:cubicBezTo>
                <a:cubicBezTo>
                  <a:pt x="28614" y="7736"/>
                  <a:pt x="28477" y="7763"/>
                  <a:pt x="28313" y="7791"/>
                </a:cubicBezTo>
                <a:cubicBezTo>
                  <a:pt x="28313" y="7763"/>
                  <a:pt x="28285" y="7736"/>
                  <a:pt x="28258" y="7708"/>
                </a:cubicBezTo>
                <a:cubicBezTo>
                  <a:pt x="26998" y="7544"/>
                  <a:pt x="25821" y="7216"/>
                  <a:pt x="24753" y="6531"/>
                </a:cubicBezTo>
                <a:cubicBezTo>
                  <a:pt x="24096" y="6120"/>
                  <a:pt x="23493" y="5627"/>
                  <a:pt x="23001" y="5052"/>
                </a:cubicBezTo>
                <a:cubicBezTo>
                  <a:pt x="22426" y="4395"/>
                  <a:pt x="21905" y="3957"/>
                  <a:pt x="22699" y="3629"/>
                </a:cubicBezTo>
                <a:cubicBezTo>
                  <a:pt x="22836" y="3570"/>
                  <a:pt x="23001" y="3544"/>
                  <a:pt x="23187" y="3544"/>
                </a:cubicBezTo>
                <a:close/>
                <a:moveTo>
                  <a:pt x="3644" y="4037"/>
                </a:moveTo>
                <a:cubicBezTo>
                  <a:pt x="5749" y="4037"/>
                  <a:pt x="7763" y="4653"/>
                  <a:pt x="8406" y="6942"/>
                </a:cubicBezTo>
                <a:cubicBezTo>
                  <a:pt x="7694" y="6750"/>
                  <a:pt x="6982" y="6531"/>
                  <a:pt x="6271" y="6312"/>
                </a:cubicBezTo>
                <a:cubicBezTo>
                  <a:pt x="6238" y="6301"/>
                  <a:pt x="6208" y="6296"/>
                  <a:pt x="6180" y="6296"/>
                </a:cubicBezTo>
                <a:cubicBezTo>
                  <a:pt x="5924" y="6296"/>
                  <a:pt x="5862" y="6709"/>
                  <a:pt x="6134" y="6832"/>
                </a:cubicBezTo>
                <a:cubicBezTo>
                  <a:pt x="6763" y="7079"/>
                  <a:pt x="7393" y="7325"/>
                  <a:pt x="8050" y="7544"/>
                </a:cubicBezTo>
                <a:cubicBezTo>
                  <a:pt x="7217" y="7670"/>
                  <a:pt x="6290" y="7814"/>
                  <a:pt x="5423" y="7814"/>
                </a:cubicBezTo>
                <a:cubicBezTo>
                  <a:pt x="4411" y="7814"/>
                  <a:pt x="3480" y="7618"/>
                  <a:pt x="2875" y="6969"/>
                </a:cubicBezTo>
                <a:cubicBezTo>
                  <a:pt x="2081" y="6120"/>
                  <a:pt x="1698" y="5080"/>
                  <a:pt x="876" y="4313"/>
                </a:cubicBezTo>
                <a:cubicBezTo>
                  <a:pt x="1740" y="4161"/>
                  <a:pt x="2701" y="4037"/>
                  <a:pt x="3644" y="4037"/>
                </a:cubicBezTo>
                <a:close/>
                <a:moveTo>
                  <a:pt x="23302" y="5983"/>
                </a:moveTo>
                <a:cubicBezTo>
                  <a:pt x="23329" y="5983"/>
                  <a:pt x="23329" y="6011"/>
                  <a:pt x="23356" y="6011"/>
                </a:cubicBezTo>
                <a:cubicBezTo>
                  <a:pt x="24589" y="7106"/>
                  <a:pt x="26122" y="7763"/>
                  <a:pt x="27738" y="7900"/>
                </a:cubicBezTo>
                <a:cubicBezTo>
                  <a:pt x="27436" y="7955"/>
                  <a:pt x="27135" y="8010"/>
                  <a:pt x="26807" y="8064"/>
                </a:cubicBezTo>
                <a:cubicBezTo>
                  <a:pt x="26807" y="8037"/>
                  <a:pt x="26807" y="8037"/>
                  <a:pt x="26779" y="8037"/>
                </a:cubicBezTo>
                <a:cubicBezTo>
                  <a:pt x="25246" y="7626"/>
                  <a:pt x="23740" y="7216"/>
                  <a:pt x="22206" y="6832"/>
                </a:cubicBezTo>
                <a:cubicBezTo>
                  <a:pt x="22197" y="6830"/>
                  <a:pt x="22189" y="6830"/>
                  <a:pt x="22181" y="6830"/>
                </a:cubicBezTo>
                <a:cubicBezTo>
                  <a:pt x="22067" y="6830"/>
                  <a:pt x="22049" y="6998"/>
                  <a:pt x="22152" y="7024"/>
                </a:cubicBezTo>
                <a:cubicBezTo>
                  <a:pt x="23439" y="7407"/>
                  <a:pt x="24726" y="7791"/>
                  <a:pt x="26040" y="8174"/>
                </a:cubicBezTo>
                <a:cubicBezTo>
                  <a:pt x="25410" y="8256"/>
                  <a:pt x="24753" y="8338"/>
                  <a:pt x="24123" y="8393"/>
                </a:cubicBezTo>
                <a:cubicBezTo>
                  <a:pt x="23302" y="7955"/>
                  <a:pt x="22426" y="7571"/>
                  <a:pt x="21577" y="7133"/>
                </a:cubicBezTo>
                <a:cubicBezTo>
                  <a:pt x="21385" y="7051"/>
                  <a:pt x="21166" y="6969"/>
                  <a:pt x="21029" y="6805"/>
                </a:cubicBezTo>
                <a:cubicBezTo>
                  <a:pt x="20728" y="6641"/>
                  <a:pt x="20783" y="6421"/>
                  <a:pt x="21193" y="6120"/>
                </a:cubicBezTo>
                <a:lnTo>
                  <a:pt x="21467" y="6120"/>
                </a:lnTo>
                <a:cubicBezTo>
                  <a:pt x="21629" y="6096"/>
                  <a:pt x="21795" y="6088"/>
                  <a:pt x="21963" y="6088"/>
                </a:cubicBezTo>
                <a:cubicBezTo>
                  <a:pt x="22239" y="6088"/>
                  <a:pt x="22519" y="6109"/>
                  <a:pt x="22786" y="6109"/>
                </a:cubicBezTo>
                <a:cubicBezTo>
                  <a:pt x="22906" y="6109"/>
                  <a:pt x="23024" y="6105"/>
                  <a:pt x="23137" y="6093"/>
                </a:cubicBezTo>
                <a:cubicBezTo>
                  <a:pt x="23247" y="6093"/>
                  <a:pt x="23302" y="6038"/>
                  <a:pt x="23302" y="5983"/>
                </a:cubicBezTo>
                <a:close/>
                <a:moveTo>
                  <a:pt x="13390" y="4176"/>
                </a:moveTo>
                <a:cubicBezTo>
                  <a:pt x="15827" y="5025"/>
                  <a:pt x="17853" y="6531"/>
                  <a:pt x="19414" y="8585"/>
                </a:cubicBezTo>
                <a:cubicBezTo>
                  <a:pt x="18455" y="8557"/>
                  <a:pt x="17497" y="8502"/>
                  <a:pt x="16539" y="8420"/>
                </a:cubicBezTo>
                <a:cubicBezTo>
                  <a:pt x="14814" y="7736"/>
                  <a:pt x="13773" y="5983"/>
                  <a:pt x="13390" y="4176"/>
                </a:cubicBezTo>
                <a:close/>
                <a:moveTo>
                  <a:pt x="2629" y="7462"/>
                </a:moveTo>
                <a:cubicBezTo>
                  <a:pt x="2903" y="7736"/>
                  <a:pt x="3231" y="7955"/>
                  <a:pt x="3587" y="8092"/>
                </a:cubicBezTo>
                <a:cubicBezTo>
                  <a:pt x="4039" y="8271"/>
                  <a:pt x="4562" y="8339"/>
                  <a:pt x="5117" y="8339"/>
                </a:cubicBezTo>
                <a:cubicBezTo>
                  <a:pt x="6177" y="8339"/>
                  <a:pt x="7355" y="8088"/>
                  <a:pt x="8379" y="7873"/>
                </a:cubicBezTo>
                <a:lnTo>
                  <a:pt x="8379" y="7873"/>
                </a:lnTo>
                <a:cubicBezTo>
                  <a:pt x="7229" y="10063"/>
                  <a:pt x="3341" y="10255"/>
                  <a:pt x="1041" y="10666"/>
                </a:cubicBezTo>
                <a:cubicBezTo>
                  <a:pt x="1041" y="9324"/>
                  <a:pt x="1616" y="8338"/>
                  <a:pt x="2629" y="7462"/>
                </a:cubicBezTo>
                <a:close/>
                <a:moveTo>
                  <a:pt x="14129" y="9050"/>
                </a:moveTo>
                <a:cubicBezTo>
                  <a:pt x="15416" y="9242"/>
                  <a:pt x="16703" y="9379"/>
                  <a:pt x="17990" y="9461"/>
                </a:cubicBezTo>
                <a:cubicBezTo>
                  <a:pt x="16675" y="9899"/>
                  <a:pt x="15334" y="10255"/>
                  <a:pt x="13965" y="10474"/>
                </a:cubicBezTo>
                <a:cubicBezTo>
                  <a:pt x="13862" y="10474"/>
                  <a:pt x="13879" y="10641"/>
                  <a:pt x="13971" y="10641"/>
                </a:cubicBezTo>
                <a:cubicBezTo>
                  <a:pt x="13978" y="10641"/>
                  <a:pt x="13985" y="10640"/>
                  <a:pt x="13992" y="10638"/>
                </a:cubicBezTo>
                <a:cubicBezTo>
                  <a:pt x="15635" y="10447"/>
                  <a:pt x="17223" y="10036"/>
                  <a:pt x="18784" y="9488"/>
                </a:cubicBezTo>
                <a:cubicBezTo>
                  <a:pt x="19003" y="9488"/>
                  <a:pt x="19222" y="9516"/>
                  <a:pt x="19441" y="9516"/>
                </a:cubicBezTo>
                <a:cubicBezTo>
                  <a:pt x="18400" y="9981"/>
                  <a:pt x="17497" y="10638"/>
                  <a:pt x="16675" y="11405"/>
                </a:cubicBezTo>
                <a:cubicBezTo>
                  <a:pt x="16064" y="11460"/>
                  <a:pt x="15462" y="11490"/>
                  <a:pt x="14864" y="11490"/>
                </a:cubicBezTo>
                <a:cubicBezTo>
                  <a:pt x="13670" y="11490"/>
                  <a:pt x="12495" y="11368"/>
                  <a:pt x="11309" y="11076"/>
                </a:cubicBezTo>
                <a:cubicBezTo>
                  <a:pt x="12267" y="10501"/>
                  <a:pt x="13225" y="9926"/>
                  <a:pt x="14129" y="9297"/>
                </a:cubicBezTo>
                <a:cubicBezTo>
                  <a:pt x="14211" y="9214"/>
                  <a:pt x="14211" y="9105"/>
                  <a:pt x="14129" y="9050"/>
                </a:cubicBezTo>
                <a:close/>
                <a:moveTo>
                  <a:pt x="29271" y="8475"/>
                </a:moveTo>
                <a:lnTo>
                  <a:pt x="29271" y="8475"/>
                </a:lnTo>
                <a:cubicBezTo>
                  <a:pt x="28614" y="9789"/>
                  <a:pt x="27820" y="10967"/>
                  <a:pt x="26889" y="12089"/>
                </a:cubicBezTo>
                <a:cubicBezTo>
                  <a:pt x="26827" y="12172"/>
                  <a:pt x="26905" y="12301"/>
                  <a:pt x="26994" y="12301"/>
                </a:cubicBezTo>
                <a:cubicBezTo>
                  <a:pt x="27023" y="12301"/>
                  <a:pt x="27053" y="12287"/>
                  <a:pt x="27080" y="12254"/>
                </a:cubicBezTo>
                <a:cubicBezTo>
                  <a:pt x="28039" y="11213"/>
                  <a:pt x="28860" y="10036"/>
                  <a:pt x="29545" y="8749"/>
                </a:cubicBezTo>
                <a:lnTo>
                  <a:pt x="29545" y="8749"/>
                </a:lnTo>
                <a:cubicBezTo>
                  <a:pt x="29654" y="10118"/>
                  <a:pt x="29435" y="11432"/>
                  <a:pt x="28559" y="12555"/>
                </a:cubicBezTo>
                <a:cubicBezTo>
                  <a:pt x="28093" y="13157"/>
                  <a:pt x="27491" y="13650"/>
                  <a:pt x="26779" y="13979"/>
                </a:cubicBezTo>
                <a:cubicBezTo>
                  <a:pt x="26446" y="14155"/>
                  <a:pt x="25577" y="14501"/>
                  <a:pt x="25032" y="14501"/>
                </a:cubicBezTo>
                <a:cubicBezTo>
                  <a:pt x="24816" y="14501"/>
                  <a:pt x="24651" y="14447"/>
                  <a:pt x="24589" y="14307"/>
                </a:cubicBezTo>
                <a:cubicBezTo>
                  <a:pt x="24452" y="13924"/>
                  <a:pt x="24917" y="13020"/>
                  <a:pt x="25054" y="12664"/>
                </a:cubicBezTo>
                <a:cubicBezTo>
                  <a:pt x="25301" y="12089"/>
                  <a:pt x="25602" y="11542"/>
                  <a:pt x="25958" y="11022"/>
                </a:cubicBezTo>
                <a:cubicBezTo>
                  <a:pt x="26642" y="10063"/>
                  <a:pt x="27518" y="9324"/>
                  <a:pt x="28449" y="8667"/>
                </a:cubicBezTo>
                <a:cubicBezTo>
                  <a:pt x="28723" y="8585"/>
                  <a:pt x="28997" y="8530"/>
                  <a:pt x="29271" y="8475"/>
                </a:cubicBezTo>
                <a:close/>
                <a:moveTo>
                  <a:pt x="21796" y="9488"/>
                </a:moveTo>
                <a:cubicBezTo>
                  <a:pt x="20959" y="12497"/>
                  <a:pt x="18497" y="14705"/>
                  <a:pt x="15366" y="14705"/>
                </a:cubicBezTo>
                <a:cubicBezTo>
                  <a:pt x="15220" y="14705"/>
                  <a:pt x="15072" y="14700"/>
                  <a:pt x="14923" y="14691"/>
                </a:cubicBezTo>
                <a:cubicBezTo>
                  <a:pt x="16100" y="12226"/>
                  <a:pt x="18127" y="10474"/>
                  <a:pt x="20618" y="9516"/>
                </a:cubicBezTo>
                <a:cubicBezTo>
                  <a:pt x="21002" y="9516"/>
                  <a:pt x="21412" y="9516"/>
                  <a:pt x="21796" y="9488"/>
                </a:cubicBezTo>
                <a:close/>
                <a:moveTo>
                  <a:pt x="7986" y="1"/>
                </a:moveTo>
                <a:cubicBezTo>
                  <a:pt x="7950" y="1"/>
                  <a:pt x="7915" y="13"/>
                  <a:pt x="7886" y="42"/>
                </a:cubicBezTo>
                <a:cubicBezTo>
                  <a:pt x="6544" y="890"/>
                  <a:pt x="5832" y="2314"/>
                  <a:pt x="5969" y="3875"/>
                </a:cubicBezTo>
                <a:cubicBezTo>
                  <a:pt x="5202" y="3651"/>
                  <a:pt x="4354" y="3564"/>
                  <a:pt x="3496" y="3564"/>
                </a:cubicBezTo>
                <a:cubicBezTo>
                  <a:pt x="2364" y="3564"/>
                  <a:pt x="1216" y="3715"/>
                  <a:pt x="219" y="3902"/>
                </a:cubicBezTo>
                <a:cubicBezTo>
                  <a:pt x="0" y="3957"/>
                  <a:pt x="0" y="4258"/>
                  <a:pt x="164" y="4368"/>
                </a:cubicBezTo>
                <a:cubicBezTo>
                  <a:pt x="1150" y="5025"/>
                  <a:pt x="1616" y="6257"/>
                  <a:pt x="2355" y="7161"/>
                </a:cubicBezTo>
                <a:cubicBezTo>
                  <a:pt x="1041" y="7982"/>
                  <a:pt x="411" y="9433"/>
                  <a:pt x="520" y="10967"/>
                </a:cubicBezTo>
                <a:cubicBezTo>
                  <a:pt x="520" y="11139"/>
                  <a:pt x="653" y="11245"/>
                  <a:pt x="799" y="11245"/>
                </a:cubicBezTo>
                <a:cubicBezTo>
                  <a:pt x="815" y="11245"/>
                  <a:pt x="832" y="11243"/>
                  <a:pt x="849" y="11241"/>
                </a:cubicBezTo>
                <a:cubicBezTo>
                  <a:pt x="2820" y="10830"/>
                  <a:pt x="5175" y="10666"/>
                  <a:pt x="7010" y="9817"/>
                </a:cubicBezTo>
                <a:cubicBezTo>
                  <a:pt x="7913" y="9379"/>
                  <a:pt x="8598" y="8749"/>
                  <a:pt x="8790" y="7791"/>
                </a:cubicBezTo>
                <a:cubicBezTo>
                  <a:pt x="10487" y="8338"/>
                  <a:pt x="12212" y="8749"/>
                  <a:pt x="13992" y="9023"/>
                </a:cubicBezTo>
                <a:lnTo>
                  <a:pt x="13965" y="9023"/>
                </a:lnTo>
                <a:cubicBezTo>
                  <a:pt x="12815" y="9598"/>
                  <a:pt x="11719" y="10282"/>
                  <a:pt x="10624" y="10967"/>
                </a:cubicBezTo>
                <a:cubicBezTo>
                  <a:pt x="10432" y="11049"/>
                  <a:pt x="10487" y="11323"/>
                  <a:pt x="10679" y="11377"/>
                </a:cubicBezTo>
                <a:cubicBezTo>
                  <a:pt x="11855" y="11728"/>
                  <a:pt x="13064" y="11922"/>
                  <a:pt x="14279" y="11922"/>
                </a:cubicBezTo>
                <a:cubicBezTo>
                  <a:pt x="14959" y="11922"/>
                  <a:pt x="15641" y="11861"/>
                  <a:pt x="16319" y="11733"/>
                </a:cubicBezTo>
                <a:lnTo>
                  <a:pt x="16319" y="11733"/>
                </a:lnTo>
                <a:cubicBezTo>
                  <a:pt x="15471" y="12610"/>
                  <a:pt x="14786" y="13650"/>
                  <a:pt x="14293" y="14800"/>
                </a:cubicBezTo>
                <a:cubicBezTo>
                  <a:pt x="14211" y="14992"/>
                  <a:pt x="14293" y="15184"/>
                  <a:pt x="14512" y="15211"/>
                </a:cubicBezTo>
                <a:cubicBezTo>
                  <a:pt x="14765" y="15240"/>
                  <a:pt x="15020" y="15255"/>
                  <a:pt x="15274" y="15255"/>
                </a:cubicBezTo>
                <a:cubicBezTo>
                  <a:pt x="18566" y="15255"/>
                  <a:pt x="21831" y="12841"/>
                  <a:pt x="22289" y="9461"/>
                </a:cubicBezTo>
                <a:cubicBezTo>
                  <a:pt x="23986" y="9379"/>
                  <a:pt x="25684" y="9187"/>
                  <a:pt x="27354" y="8886"/>
                </a:cubicBezTo>
                <a:lnTo>
                  <a:pt x="27354" y="8886"/>
                </a:lnTo>
                <a:cubicBezTo>
                  <a:pt x="26368" y="9570"/>
                  <a:pt x="25574" y="10501"/>
                  <a:pt x="24972" y="11542"/>
                </a:cubicBezTo>
                <a:cubicBezTo>
                  <a:pt x="24589" y="12226"/>
                  <a:pt x="23274" y="14499"/>
                  <a:pt x="24315" y="15019"/>
                </a:cubicBezTo>
                <a:cubicBezTo>
                  <a:pt x="24454" y="15092"/>
                  <a:pt x="24631" y="15122"/>
                  <a:pt x="24827" y="15122"/>
                </a:cubicBezTo>
                <a:cubicBezTo>
                  <a:pt x="25443" y="15122"/>
                  <a:pt x="26248" y="14829"/>
                  <a:pt x="26642" y="14663"/>
                </a:cubicBezTo>
                <a:cubicBezTo>
                  <a:pt x="27436" y="14362"/>
                  <a:pt x="28148" y="13869"/>
                  <a:pt x="28723" y="13239"/>
                </a:cubicBezTo>
                <a:cubicBezTo>
                  <a:pt x="29928" y="11925"/>
                  <a:pt x="30394" y="10008"/>
                  <a:pt x="29928" y="8311"/>
                </a:cubicBezTo>
                <a:cubicBezTo>
                  <a:pt x="32694" y="7599"/>
                  <a:pt x="35350" y="6586"/>
                  <a:pt x="37786" y="5271"/>
                </a:cubicBezTo>
                <a:cubicBezTo>
                  <a:pt x="37931" y="5175"/>
                  <a:pt x="37863" y="4929"/>
                  <a:pt x="37713" y="4929"/>
                </a:cubicBezTo>
                <a:cubicBezTo>
                  <a:pt x="37693" y="4929"/>
                  <a:pt x="37672" y="4933"/>
                  <a:pt x="37650" y="4943"/>
                </a:cubicBezTo>
                <a:cubicBezTo>
                  <a:pt x="35213" y="5956"/>
                  <a:pt x="32776" y="6750"/>
                  <a:pt x="30366" y="7352"/>
                </a:cubicBezTo>
                <a:cubicBezTo>
                  <a:pt x="30366" y="7325"/>
                  <a:pt x="30339" y="7298"/>
                  <a:pt x="30339" y="7270"/>
                </a:cubicBezTo>
                <a:cubicBezTo>
                  <a:pt x="29243" y="5737"/>
                  <a:pt x="27655" y="4587"/>
                  <a:pt x="25903" y="3902"/>
                </a:cubicBezTo>
                <a:cubicBezTo>
                  <a:pt x="25452" y="3706"/>
                  <a:pt x="23819" y="3074"/>
                  <a:pt x="22719" y="3074"/>
                </a:cubicBezTo>
                <a:cubicBezTo>
                  <a:pt x="22284" y="3074"/>
                  <a:pt x="21931" y="3173"/>
                  <a:pt x="21768" y="3437"/>
                </a:cubicBezTo>
                <a:cubicBezTo>
                  <a:pt x="21358" y="4094"/>
                  <a:pt x="22426" y="5162"/>
                  <a:pt x="23055" y="5764"/>
                </a:cubicBezTo>
                <a:cubicBezTo>
                  <a:pt x="22775" y="5732"/>
                  <a:pt x="22213" y="5657"/>
                  <a:pt x="21665" y="5657"/>
                </a:cubicBezTo>
                <a:cubicBezTo>
                  <a:pt x="20825" y="5657"/>
                  <a:pt x="20019" y="5834"/>
                  <a:pt x="20317" y="6613"/>
                </a:cubicBezTo>
                <a:cubicBezTo>
                  <a:pt x="20536" y="7188"/>
                  <a:pt x="21276" y="7435"/>
                  <a:pt x="21768" y="7681"/>
                </a:cubicBezTo>
                <a:cubicBezTo>
                  <a:pt x="22316" y="7927"/>
                  <a:pt x="22891" y="8201"/>
                  <a:pt x="23466" y="8448"/>
                </a:cubicBezTo>
                <a:cubicBezTo>
                  <a:pt x="22289" y="8530"/>
                  <a:pt x="21111" y="8585"/>
                  <a:pt x="19961" y="8585"/>
                </a:cubicBezTo>
                <a:cubicBezTo>
                  <a:pt x="19934" y="8585"/>
                  <a:pt x="19934" y="8557"/>
                  <a:pt x="19934" y="8557"/>
                </a:cubicBezTo>
                <a:cubicBezTo>
                  <a:pt x="18291" y="6202"/>
                  <a:pt x="15909" y="4505"/>
                  <a:pt x="13171" y="3656"/>
                </a:cubicBezTo>
                <a:cubicBezTo>
                  <a:pt x="13148" y="3649"/>
                  <a:pt x="13127" y="3645"/>
                  <a:pt x="13107" y="3645"/>
                </a:cubicBezTo>
                <a:cubicBezTo>
                  <a:pt x="12979" y="3645"/>
                  <a:pt x="12901" y="3784"/>
                  <a:pt x="12924" y="3902"/>
                </a:cubicBezTo>
                <a:cubicBezTo>
                  <a:pt x="13198" y="5627"/>
                  <a:pt x="14102" y="7407"/>
                  <a:pt x="15553" y="8311"/>
                </a:cubicBezTo>
                <a:cubicBezTo>
                  <a:pt x="13335" y="8064"/>
                  <a:pt x="11144" y="7654"/>
                  <a:pt x="8927" y="7079"/>
                </a:cubicBezTo>
                <a:cubicBezTo>
                  <a:pt x="8927" y="7079"/>
                  <a:pt x="8927" y="7051"/>
                  <a:pt x="8927" y="7051"/>
                </a:cubicBezTo>
                <a:cubicBezTo>
                  <a:pt x="11172" y="5107"/>
                  <a:pt x="9556" y="2095"/>
                  <a:pt x="8160" y="96"/>
                </a:cubicBezTo>
                <a:cubicBezTo>
                  <a:pt x="8124" y="43"/>
                  <a:pt x="8054" y="1"/>
                  <a:pt x="7986" y="1"/>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rot="4166418">
            <a:off x="1132688" y="4342058"/>
            <a:ext cx="1006933" cy="1723414"/>
          </a:xfrm>
          <a:custGeom>
            <a:avLst/>
            <a:gdLst/>
            <a:ahLst/>
            <a:cxnLst/>
            <a:rect l="l" t="t" r="r" b="b"/>
            <a:pathLst>
              <a:path w="27391" h="46881" extrusionOk="0">
                <a:moveTo>
                  <a:pt x="15795" y="2529"/>
                </a:moveTo>
                <a:lnTo>
                  <a:pt x="15795" y="2529"/>
                </a:lnTo>
                <a:cubicBezTo>
                  <a:pt x="15439" y="8388"/>
                  <a:pt x="12729" y="13591"/>
                  <a:pt x="10565" y="18958"/>
                </a:cubicBezTo>
                <a:cubicBezTo>
                  <a:pt x="11715" y="13536"/>
                  <a:pt x="13386" y="8279"/>
                  <a:pt x="15576" y="3159"/>
                </a:cubicBezTo>
                <a:cubicBezTo>
                  <a:pt x="15631" y="3049"/>
                  <a:pt x="15549" y="2940"/>
                  <a:pt x="15467" y="2912"/>
                </a:cubicBezTo>
                <a:cubicBezTo>
                  <a:pt x="15576" y="2775"/>
                  <a:pt x="15686" y="2638"/>
                  <a:pt x="15795" y="2529"/>
                </a:cubicBezTo>
                <a:close/>
                <a:moveTo>
                  <a:pt x="10538" y="3159"/>
                </a:moveTo>
                <a:lnTo>
                  <a:pt x="10538" y="3159"/>
                </a:lnTo>
                <a:cubicBezTo>
                  <a:pt x="9826" y="6280"/>
                  <a:pt x="9333" y="9484"/>
                  <a:pt x="8950" y="12660"/>
                </a:cubicBezTo>
                <a:cubicBezTo>
                  <a:pt x="8704" y="14659"/>
                  <a:pt x="8484" y="16685"/>
                  <a:pt x="8430" y="18684"/>
                </a:cubicBezTo>
                <a:cubicBezTo>
                  <a:pt x="8430" y="18793"/>
                  <a:pt x="8402" y="18903"/>
                  <a:pt x="8402" y="19012"/>
                </a:cubicBezTo>
                <a:cubicBezTo>
                  <a:pt x="7800" y="17287"/>
                  <a:pt x="7882" y="14659"/>
                  <a:pt x="7937" y="13536"/>
                </a:cubicBezTo>
                <a:cubicBezTo>
                  <a:pt x="8019" y="11537"/>
                  <a:pt x="8430" y="9621"/>
                  <a:pt x="9005" y="7704"/>
                </a:cubicBezTo>
                <a:cubicBezTo>
                  <a:pt x="9415" y="6362"/>
                  <a:pt x="9854" y="4582"/>
                  <a:pt x="10538" y="3159"/>
                </a:cubicBezTo>
                <a:close/>
                <a:moveTo>
                  <a:pt x="15166" y="3296"/>
                </a:moveTo>
                <a:lnTo>
                  <a:pt x="15166" y="3296"/>
                </a:lnTo>
                <a:cubicBezTo>
                  <a:pt x="12783" y="8744"/>
                  <a:pt x="11031" y="14440"/>
                  <a:pt x="9854" y="20245"/>
                </a:cubicBezTo>
                <a:cubicBezTo>
                  <a:pt x="9634" y="14084"/>
                  <a:pt x="11414" y="8142"/>
                  <a:pt x="15166" y="3296"/>
                </a:cubicBezTo>
                <a:close/>
                <a:moveTo>
                  <a:pt x="11746" y="1241"/>
                </a:moveTo>
                <a:cubicBezTo>
                  <a:pt x="11780" y="1241"/>
                  <a:pt x="11739" y="1507"/>
                  <a:pt x="11825" y="2063"/>
                </a:cubicBezTo>
                <a:cubicBezTo>
                  <a:pt x="12099" y="3487"/>
                  <a:pt x="12181" y="4938"/>
                  <a:pt x="12263" y="6390"/>
                </a:cubicBezTo>
                <a:cubicBezTo>
                  <a:pt x="12263" y="6472"/>
                  <a:pt x="12318" y="6554"/>
                  <a:pt x="12400" y="6581"/>
                </a:cubicBezTo>
                <a:cubicBezTo>
                  <a:pt x="10127" y="10825"/>
                  <a:pt x="9087" y="15645"/>
                  <a:pt x="9525" y="20518"/>
                </a:cubicBezTo>
                <a:cubicBezTo>
                  <a:pt x="9224" y="20382"/>
                  <a:pt x="8977" y="20108"/>
                  <a:pt x="8758" y="19779"/>
                </a:cubicBezTo>
                <a:cubicBezTo>
                  <a:pt x="8484" y="18547"/>
                  <a:pt x="8950" y="16466"/>
                  <a:pt x="9005" y="15672"/>
                </a:cubicBezTo>
                <a:cubicBezTo>
                  <a:pt x="9169" y="13837"/>
                  <a:pt x="9388" y="11975"/>
                  <a:pt x="9662" y="10141"/>
                </a:cubicBezTo>
                <a:cubicBezTo>
                  <a:pt x="10018" y="7485"/>
                  <a:pt x="10538" y="4856"/>
                  <a:pt x="11086" y="2228"/>
                </a:cubicBezTo>
                <a:cubicBezTo>
                  <a:pt x="11140" y="2118"/>
                  <a:pt x="11223" y="2009"/>
                  <a:pt x="11305" y="1899"/>
                </a:cubicBezTo>
                <a:cubicBezTo>
                  <a:pt x="11620" y="1466"/>
                  <a:pt x="11714" y="1241"/>
                  <a:pt x="11746" y="1241"/>
                </a:cubicBezTo>
                <a:close/>
                <a:moveTo>
                  <a:pt x="23175" y="11262"/>
                </a:moveTo>
                <a:cubicBezTo>
                  <a:pt x="23189" y="11262"/>
                  <a:pt x="23202" y="11263"/>
                  <a:pt x="23216" y="11264"/>
                </a:cubicBezTo>
                <a:cubicBezTo>
                  <a:pt x="24284" y="11373"/>
                  <a:pt x="21573" y="17479"/>
                  <a:pt x="21518" y="17589"/>
                </a:cubicBezTo>
                <a:cubicBezTo>
                  <a:pt x="20614" y="19341"/>
                  <a:pt x="19601" y="21066"/>
                  <a:pt x="18616" y="22736"/>
                </a:cubicBezTo>
                <a:cubicBezTo>
                  <a:pt x="18355" y="23153"/>
                  <a:pt x="16611" y="26019"/>
                  <a:pt x="16109" y="26019"/>
                </a:cubicBezTo>
                <a:cubicBezTo>
                  <a:pt x="16083" y="26019"/>
                  <a:pt x="16061" y="26011"/>
                  <a:pt x="16042" y="25995"/>
                </a:cubicBezTo>
                <a:cubicBezTo>
                  <a:pt x="15753" y="25758"/>
                  <a:pt x="16949" y="23408"/>
                  <a:pt x="16976" y="23408"/>
                </a:cubicBezTo>
                <a:lnTo>
                  <a:pt x="16976" y="23408"/>
                </a:lnTo>
                <a:cubicBezTo>
                  <a:pt x="16977" y="23408"/>
                  <a:pt x="16976" y="23412"/>
                  <a:pt x="16973" y="23421"/>
                </a:cubicBezTo>
                <a:cubicBezTo>
                  <a:pt x="18643" y="19533"/>
                  <a:pt x="20587" y="15754"/>
                  <a:pt x="22695" y="12085"/>
                </a:cubicBezTo>
                <a:cubicBezTo>
                  <a:pt x="22754" y="11969"/>
                  <a:pt x="22647" y="11853"/>
                  <a:pt x="22541" y="11853"/>
                </a:cubicBezTo>
                <a:cubicBezTo>
                  <a:pt x="22498" y="11853"/>
                  <a:pt x="22454" y="11873"/>
                  <a:pt x="22422" y="11921"/>
                </a:cubicBezTo>
                <a:cubicBezTo>
                  <a:pt x="19820" y="16329"/>
                  <a:pt x="17575" y="20929"/>
                  <a:pt x="15631" y="25666"/>
                </a:cubicBezTo>
                <a:cubicBezTo>
                  <a:pt x="15631" y="25639"/>
                  <a:pt x="15604" y="25639"/>
                  <a:pt x="15604" y="25639"/>
                </a:cubicBezTo>
                <a:cubicBezTo>
                  <a:pt x="14098" y="25036"/>
                  <a:pt x="18753" y="16274"/>
                  <a:pt x="19355" y="15398"/>
                </a:cubicBezTo>
                <a:cubicBezTo>
                  <a:pt x="19869" y="14586"/>
                  <a:pt x="22040" y="11262"/>
                  <a:pt x="23175" y="11262"/>
                </a:cubicBezTo>
                <a:close/>
                <a:moveTo>
                  <a:pt x="11789" y="0"/>
                </a:moveTo>
                <a:cubicBezTo>
                  <a:pt x="11700" y="0"/>
                  <a:pt x="11614" y="37"/>
                  <a:pt x="11579" y="119"/>
                </a:cubicBezTo>
                <a:cubicBezTo>
                  <a:pt x="11496" y="311"/>
                  <a:pt x="11387" y="503"/>
                  <a:pt x="11305" y="694"/>
                </a:cubicBezTo>
                <a:cubicBezTo>
                  <a:pt x="11285" y="684"/>
                  <a:pt x="11261" y="678"/>
                  <a:pt x="11238" y="678"/>
                </a:cubicBezTo>
                <a:cubicBezTo>
                  <a:pt x="11197" y="678"/>
                  <a:pt x="11158" y="697"/>
                  <a:pt x="11140" y="749"/>
                </a:cubicBezTo>
                <a:cubicBezTo>
                  <a:pt x="11086" y="968"/>
                  <a:pt x="11031" y="1160"/>
                  <a:pt x="10976" y="1351"/>
                </a:cubicBezTo>
                <a:cubicBezTo>
                  <a:pt x="9361" y="4856"/>
                  <a:pt x="7909" y="8498"/>
                  <a:pt x="7554" y="12359"/>
                </a:cubicBezTo>
                <a:cubicBezTo>
                  <a:pt x="7417" y="13837"/>
                  <a:pt x="7170" y="18054"/>
                  <a:pt x="8402" y="19916"/>
                </a:cubicBezTo>
                <a:cubicBezTo>
                  <a:pt x="8457" y="20299"/>
                  <a:pt x="8621" y="20628"/>
                  <a:pt x="9059" y="20847"/>
                </a:cubicBezTo>
                <a:cubicBezTo>
                  <a:pt x="9083" y="20865"/>
                  <a:pt x="9106" y="20872"/>
                  <a:pt x="9128" y="20872"/>
                </a:cubicBezTo>
                <a:cubicBezTo>
                  <a:pt x="9211" y="20872"/>
                  <a:pt x="9279" y="20769"/>
                  <a:pt x="9279" y="20683"/>
                </a:cubicBezTo>
                <a:cubicBezTo>
                  <a:pt x="9361" y="20738"/>
                  <a:pt x="9470" y="20765"/>
                  <a:pt x="9580" y="20792"/>
                </a:cubicBezTo>
                <a:cubicBezTo>
                  <a:pt x="9634" y="20820"/>
                  <a:pt x="9689" y="20847"/>
                  <a:pt x="9717" y="20847"/>
                </a:cubicBezTo>
                <a:cubicBezTo>
                  <a:pt x="9689" y="21093"/>
                  <a:pt x="9634" y="21367"/>
                  <a:pt x="9580" y="21614"/>
                </a:cubicBezTo>
                <a:cubicBezTo>
                  <a:pt x="9552" y="21696"/>
                  <a:pt x="9580" y="21778"/>
                  <a:pt x="9607" y="21805"/>
                </a:cubicBezTo>
                <a:cubicBezTo>
                  <a:pt x="8704" y="25885"/>
                  <a:pt x="7964" y="30047"/>
                  <a:pt x="6759" y="34045"/>
                </a:cubicBezTo>
                <a:cubicBezTo>
                  <a:pt x="5363" y="38535"/>
                  <a:pt x="2488" y="42451"/>
                  <a:pt x="133" y="46476"/>
                </a:cubicBezTo>
                <a:cubicBezTo>
                  <a:pt x="0" y="46685"/>
                  <a:pt x="183" y="46881"/>
                  <a:pt x="372" y="46881"/>
                </a:cubicBezTo>
                <a:cubicBezTo>
                  <a:pt x="455" y="46881"/>
                  <a:pt x="540" y="46842"/>
                  <a:pt x="599" y="46750"/>
                </a:cubicBezTo>
                <a:cubicBezTo>
                  <a:pt x="2324" y="43957"/>
                  <a:pt x="4295" y="41109"/>
                  <a:pt x="5746" y="38097"/>
                </a:cubicBezTo>
                <a:cubicBezTo>
                  <a:pt x="9771" y="35031"/>
                  <a:pt x="13030" y="31060"/>
                  <a:pt x="15439" y="26597"/>
                </a:cubicBezTo>
                <a:lnTo>
                  <a:pt x="15467" y="26597"/>
                </a:lnTo>
                <a:cubicBezTo>
                  <a:pt x="15419" y="26693"/>
                  <a:pt x="15476" y="26853"/>
                  <a:pt x="15603" y="26853"/>
                </a:cubicBezTo>
                <a:cubicBezTo>
                  <a:pt x="15620" y="26853"/>
                  <a:pt x="15639" y="26850"/>
                  <a:pt x="15658" y="26844"/>
                </a:cubicBezTo>
                <a:cubicBezTo>
                  <a:pt x="20697" y="25502"/>
                  <a:pt x="24147" y="21395"/>
                  <a:pt x="27268" y="17479"/>
                </a:cubicBezTo>
                <a:cubicBezTo>
                  <a:pt x="27390" y="17333"/>
                  <a:pt x="27316" y="17055"/>
                  <a:pt x="27105" y="17055"/>
                </a:cubicBezTo>
                <a:cubicBezTo>
                  <a:pt x="27079" y="17055"/>
                  <a:pt x="27051" y="17060"/>
                  <a:pt x="27022" y="17068"/>
                </a:cubicBezTo>
                <a:cubicBezTo>
                  <a:pt x="24995" y="17726"/>
                  <a:pt x="22914" y="18465"/>
                  <a:pt x="21080" y="19560"/>
                </a:cubicBezTo>
                <a:cubicBezTo>
                  <a:pt x="20935" y="19633"/>
                  <a:pt x="21003" y="19875"/>
                  <a:pt x="21153" y="19875"/>
                </a:cubicBezTo>
                <a:cubicBezTo>
                  <a:pt x="21173" y="19875"/>
                  <a:pt x="21194" y="19871"/>
                  <a:pt x="21217" y="19861"/>
                </a:cubicBezTo>
                <a:cubicBezTo>
                  <a:pt x="22942" y="19232"/>
                  <a:pt x="24612" y="18465"/>
                  <a:pt x="26337" y="17835"/>
                </a:cubicBezTo>
                <a:lnTo>
                  <a:pt x="26337" y="17835"/>
                </a:lnTo>
                <a:cubicBezTo>
                  <a:pt x="23544" y="21367"/>
                  <a:pt x="20505" y="24817"/>
                  <a:pt x="16151" y="26323"/>
                </a:cubicBezTo>
                <a:cubicBezTo>
                  <a:pt x="17329" y="25639"/>
                  <a:pt x="18232" y="24489"/>
                  <a:pt x="18999" y="23229"/>
                </a:cubicBezTo>
                <a:cubicBezTo>
                  <a:pt x="21135" y="21860"/>
                  <a:pt x="23216" y="20464"/>
                  <a:pt x="25297" y="19067"/>
                </a:cubicBezTo>
                <a:cubicBezTo>
                  <a:pt x="25389" y="18998"/>
                  <a:pt x="25325" y="18830"/>
                  <a:pt x="25220" y="18830"/>
                </a:cubicBezTo>
                <a:cubicBezTo>
                  <a:pt x="25201" y="18830"/>
                  <a:pt x="25181" y="18836"/>
                  <a:pt x="25160" y="18848"/>
                </a:cubicBezTo>
                <a:cubicBezTo>
                  <a:pt x="23243" y="20080"/>
                  <a:pt x="21299" y="21313"/>
                  <a:pt x="19382" y="22572"/>
                </a:cubicBezTo>
                <a:cubicBezTo>
                  <a:pt x="19930" y="21586"/>
                  <a:pt x="20423" y="20546"/>
                  <a:pt x="20943" y="19670"/>
                </a:cubicBezTo>
                <a:cubicBezTo>
                  <a:pt x="22504" y="16849"/>
                  <a:pt x="23928" y="14002"/>
                  <a:pt x="23900" y="10716"/>
                </a:cubicBezTo>
                <a:cubicBezTo>
                  <a:pt x="23900" y="10571"/>
                  <a:pt x="23776" y="10458"/>
                  <a:pt x="23644" y="10458"/>
                </a:cubicBezTo>
                <a:cubicBezTo>
                  <a:pt x="23601" y="10458"/>
                  <a:pt x="23557" y="10470"/>
                  <a:pt x="23517" y="10497"/>
                </a:cubicBezTo>
                <a:cubicBezTo>
                  <a:pt x="20286" y="12605"/>
                  <a:pt x="18287" y="15781"/>
                  <a:pt x="16781" y="19286"/>
                </a:cubicBezTo>
                <a:cubicBezTo>
                  <a:pt x="16343" y="20354"/>
                  <a:pt x="13714" y="25146"/>
                  <a:pt x="15439" y="25858"/>
                </a:cubicBezTo>
                <a:cubicBezTo>
                  <a:pt x="15357" y="25858"/>
                  <a:pt x="15275" y="25885"/>
                  <a:pt x="15220" y="25995"/>
                </a:cubicBezTo>
                <a:cubicBezTo>
                  <a:pt x="12866" y="30431"/>
                  <a:pt x="9771" y="34182"/>
                  <a:pt x="6020" y="37468"/>
                </a:cubicBezTo>
                <a:cubicBezTo>
                  <a:pt x="6403" y="36646"/>
                  <a:pt x="6732" y="35825"/>
                  <a:pt x="7006" y="34976"/>
                </a:cubicBezTo>
                <a:cubicBezTo>
                  <a:pt x="8375" y="30786"/>
                  <a:pt x="9087" y="26269"/>
                  <a:pt x="9881" y="21915"/>
                </a:cubicBezTo>
                <a:cubicBezTo>
                  <a:pt x="9936" y="21888"/>
                  <a:pt x="10018" y="21833"/>
                  <a:pt x="10045" y="21751"/>
                </a:cubicBezTo>
                <a:cubicBezTo>
                  <a:pt x="12564" y="15234"/>
                  <a:pt x="16261" y="8881"/>
                  <a:pt x="16398" y="1707"/>
                </a:cubicBezTo>
                <a:cubicBezTo>
                  <a:pt x="16398" y="1556"/>
                  <a:pt x="16241" y="1431"/>
                  <a:pt x="16090" y="1431"/>
                </a:cubicBezTo>
                <a:cubicBezTo>
                  <a:pt x="16022" y="1431"/>
                  <a:pt x="15956" y="1456"/>
                  <a:pt x="15905" y="1516"/>
                </a:cubicBezTo>
                <a:cubicBezTo>
                  <a:pt x="14700" y="2885"/>
                  <a:pt x="13632" y="4391"/>
                  <a:pt x="12756" y="5952"/>
                </a:cubicBezTo>
                <a:cubicBezTo>
                  <a:pt x="12619" y="4007"/>
                  <a:pt x="12400" y="2091"/>
                  <a:pt x="12044" y="174"/>
                </a:cubicBezTo>
                <a:cubicBezTo>
                  <a:pt x="12028" y="65"/>
                  <a:pt x="11906" y="0"/>
                  <a:pt x="11789"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rot="2094451">
            <a:off x="61817" y="3925570"/>
            <a:ext cx="408945" cy="846608"/>
          </a:xfrm>
          <a:custGeom>
            <a:avLst/>
            <a:gdLst/>
            <a:ahLst/>
            <a:cxnLst/>
            <a:rect l="l" t="t" r="r" b="b"/>
            <a:pathLst>
              <a:path w="7832" h="16214" extrusionOk="0">
                <a:moveTo>
                  <a:pt x="3888" y="1778"/>
                </a:moveTo>
                <a:lnTo>
                  <a:pt x="3888" y="1778"/>
                </a:lnTo>
                <a:cubicBezTo>
                  <a:pt x="3669" y="6186"/>
                  <a:pt x="2738" y="10512"/>
                  <a:pt x="2930" y="14894"/>
                </a:cubicBezTo>
                <a:cubicBezTo>
                  <a:pt x="1150" y="10595"/>
                  <a:pt x="1369" y="5693"/>
                  <a:pt x="3888" y="1778"/>
                </a:cubicBezTo>
                <a:close/>
                <a:moveTo>
                  <a:pt x="4518" y="902"/>
                </a:moveTo>
                <a:cubicBezTo>
                  <a:pt x="5394" y="3174"/>
                  <a:pt x="6626" y="5420"/>
                  <a:pt x="6873" y="7884"/>
                </a:cubicBezTo>
                <a:cubicBezTo>
                  <a:pt x="7174" y="10923"/>
                  <a:pt x="5394" y="13196"/>
                  <a:pt x="3477" y="15277"/>
                </a:cubicBezTo>
                <a:cubicBezTo>
                  <a:pt x="3176" y="10595"/>
                  <a:pt x="4272" y="5967"/>
                  <a:pt x="4381" y="1285"/>
                </a:cubicBezTo>
                <a:cubicBezTo>
                  <a:pt x="4381" y="1230"/>
                  <a:pt x="4354" y="1175"/>
                  <a:pt x="4326" y="1148"/>
                </a:cubicBezTo>
                <a:cubicBezTo>
                  <a:pt x="4381" y="1066"/>
                  <a:pt x="4436" y="984"/>
                  <a:pt x="4518" y="902"/>
                </a:cubicBezTo>
                <a:close/>
                <a:moveTo>
                  <a:pt x="4582" y="0"/>
                </a:moveTo>
                <a:cubicBezTo>
                  <a:pt x="4518" y="0"/>
                  <a:pt x="4455" y="24"/>
                  <a:pt x="4408" y="80"/>
                </a:cubicBezTo>
                <a:cubicBezTo>
                  <a:pt x="767" y="4406"/>
                  <a:pt x="0" y="10814"/>
                  <a:pt x="2957" y="15660"/>
                </a:cubicBezTo>
                <a:cubicBezTo>
                  <a:pt x="2957" y="15742"/>
                  <a:pt x="2957" y="15824"/>
                  <a:pt x="2985" y="15907"/>
                </a:cubicBezTo>
                <a:cubicBezTo>
                  <a:pt x="2985" y="16057"/>
                  <a:pt x="3122" y="16184"/>
                  <a:pt x="3271" y="16184"/>
                </a:cubicBezTo>
                <a:cubicBezTo>
                  <a:pt x="3285" y="16184"/>
                  <a:pt x="3299" y="16183"/>
                  <a:pt x="3313" y="16180"/>
                </a:cubicBezTo>
                <a:cubicBezTo>
                  <a:pt x="3329" y="16204"/>
                  <a:pt x="3351" y="16214"/>
                  <a:pt x="3373" y="16214"/>
                </a:cubicBezTo>
                <a:cubicBezTo>
                  <a:pt x="3430" y="16214"/>
                  <a:pt x="3489" y="16149"/>
                  <a:pt x="3450" y="16071"/>
                </a:cubicBezTo>
                <a:cubicBezTo>
                  <a:pt x="5257" y="14209"/>
                  <a:pt x="7147" y="12155"/>
                  <a:pt x="7448" y="9472"/>
                </a:cubicBezTo>
                <a:cubicBezTo>
                  <a:pt x="7831" y="6186"/>
                  <a:pt x="5914" y="3202"/>
                  <a:pt x="4874" y="217"/>
                </a:cubicBezTo>
                <a:cubicBezTo>
                  <a:pt x="4838" y="91"/>
                  <a:pt x="4706" y="0"/>
                  <a:pt x="4582"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4"/>
        <p:cNvGrpSpPr/>
        <p:nvPr/>
      </p:nvGrpSpPr>
      <p:grpSpPr>
        <a:xfrm>
          <a:off x="0" y="0"/>
          <a:ext cx="0" cy="0"/>
          <a:chOff x="0" y="0"/>
          <a:chExt cx="0" cy="0"/>
        </a:xfrm>
      </p:grpSpPr>
      <p:pic>
        <p:nvPicPr>
          <p:cNvPr id="65" name="Google Shape;65;p7"/>
          <p:cNvPicPr preferRelativeResize="0"/>
          <p:nvPr/>
        </p:nvPicPr>
        <p:blipFill>
          <a:blip r:embed="rId2">
            <a:alphaModFix amt="95000"/>
          </a:blip>
          <a:stretch>
            <a:fillRect/>
          </a:stretch>
        </p:blipFill>
        <p:spPr>
          <a:xfrm>
            <a:off x="0" y="0"/>
            <a:ext cx="9144000" cy="5143500"/>
          </a:xfrm>
          <a:prstGeom prst="rect">
            <a:avLst/>
          </a:prstGeom>
          <a:noFill/>
          <a:ln>
            <a:noFill/>
          </a:ln>
        </p:spPr>
      </p:pic>
      <p:sp>
        <p:nvSpPr>
          <p:cNvPr id="66" name="Google Shape;66;p7"/>
          <p:cNvSpPr/>
          <p:nvPr/>
        </p:nvSpPr>
        <p:spPr>
          <a:xfrm rot="-1212556">
            <a:off x="7495535" y="33815"/>
            <a:ext cx="1789815" cy="719805"/>
          </a:xfrm>
          <a:custGeom>
            <a:avLst/>
            <a:gdLst/>
            <a:ahLst/>
            <a:cxnLst/>
            <a:rect l="l" t="t" r="r" b="b"/>
            <a:pathLst>
              <a:path w="37932" h="15255" extrusionOk="0">
                <a:moveTo>
                  <a:pt x="7926" y="655"/>
                </a:moveTo>
                <a:cubicBezTo>
                  <a:pt x="7967" y="655"/>
                  <a:pt x="8008" y="660"/>
                  <a:pt x="8050" y="671"/>
                </a:cubicBezTo>
                <a:cubicBezTo>
                  <a:pt x="8242" y="726"/>
                  <a:pt x="8571" y="1411"/>
                  <a:pt x="8653" y="1575"/>
                </a:cubicBezTo>
                <a:cubicBezTo>
                  <a:pt x="9638" y="3163"/>
                  <a:pt x="10213" y="5299"/>
                  <a:pt x="8817" y="6750"/>
                </a:cubicBezTo>
                <a:cubicBezTo>
                  <a:pt x="8762" y="6476"/>
                  <a:pt x="8653" y="6257"/>
                  <a:pt x="8571" y="6038"/>
                </a:cubicBezTo>
                <a:cubicBezTo>
                  <a:pt x="8406" y="4943"/>
                  <a:pt x="8324" y="3875"/>
                  <a:pt x="8351" y="2780"/>
                </a:cubicBezTo>
                <a:cubicBezTo>
                  <a:pt x="8351" y="2684"/>
                  <a:pt x="8276" y="2636"/>
                  <a:pt x="8197" y="2636"/>
                </a:cubicBezTo>
                <a:cubicBezTo>
                  <a:pt x="8119" y="2636"/>
                  <a:pt x="8037" y="2684"/>
                  <a:pt x="8023" y="2780"/>
                </a:cubicBezTo>
                <a:cubicBezTo>
                  <a:pt x="8023" y="3683"/>
                  <a:pt x="8078" y="4587"/>
                  <a:pt x="8242" y="5463"/>
                </a:cubicBezTo>
                <a:cubicBezTo>
                  <a:pt x="7776" y="4779"/>
                  <a:pt x="7147" y="4313"/>
                  <a:pt x="6380" y="4039"/>
                </a:cubicBezTo>
                <a:cubicBezTo>
                  <a:pt x="6380" y="4012"/>
                  <a:pt x="6380" y="3985"/>
                  <a:pt x="6380" y="3985"/>
                </a:cubicBezTo>
                <a:cubicBezTo>
                  <a:pt x="6298" y="3136"/>
                  <a:pt x="6435" y="2342"/>
                  <a:pt x="6873" y="1602"/>
                </a:cubicBezTo>
                <a:cubicBezTo>
                  <a:pt x="7049" y="1325"/>
                  <a:pt x="7457" y="655"/>
                  <a:pt x="7926" y="655"/>
                </a:cubicBezTo>
                <a:close/>
                <a:moveTo>
                  <a:pt x="23187" y="3544"/>
                </a:moveTo>
                <a:cubicBezTo>
                  <a:pt x="24310" y="3544"/>
                  <a:pt x="26180" y="4481"/>
                  <a:pt x="26861" y="4833"/>
                </a:cubicBezTo>
                <a:cubicBezTo>
                  <a:pt x="28093" y="5518"/>
                  <a:pt x="29079" y="6421"/>
                  <a:pt x="30010" y="7435"/>
                </a:cubicBezTo>
                <a:cubicBezTo>
                  <a:pt x="29736" y="7489"/>
                  <a:pt x="29463" y="7544"/>
                  <a:pt x="29216" y="7599"/>
                </a:cubicBezTo>
                <a:cubicBezTo>
                  <a:pt x="29189" y="7571"/>
                  <a:pt x="29161" y="7544"/>
                  <a:pt x="29134" y="7544"/>
                </a:cubicBezTo>
                <a:cubicBezTo>
                  <a:pt x="27929" y="6668"/>
                  <a:pt x="26642" y="5874"/>
                  <a:pt x="25328" y="5162"/>
                </a:cubicBezTo>
                <a:cubicBezTo>
                  <a:pt x="25313" y="5154"/>
                  <a:pt x="25298" y="5151"/>
                  <a:pt x="25283" y="5151"/>
                </a:cubicBezTo>
                <a:cubicBezTo>
                  <a:pt x="25193" y="5151"/>
                  <a:pt x="25128" y="5283"/>
                  <a:pt x="25246" y="5354"/>
                </a:cubicBezTo>
                <a:cubicBezTo>
                  <a:pt x="26396" y="6120"/>
                  <a:pt x="27573" y="6914"/>
                  <a:pt x="28751" y="7708"/>
                </a:cubicBezTo>
                <a:cubicBezTo>
                  <a:pt x="28614" y="7736"/>
                  <a:pt x="28477" y="7763"/>
                  <a:pt x="28313" y="7791"/>
                </a:cubicBezTo>
                <a:cubicBezTo>
                  <a:pt x="28313" y="7763"/>
                  <a:pt x="28285" y="7736"/>
                  <a:pt x="28258" y="7708"/>
                </a:cubicBezTo>
                <a:cubicBezTo>
                  <a:pt x="26998" y="7544"/>
                  <a:pt x="25821" y="7216"/>
                  <a:pt x="24753" y="6531"/>
                </a:cubicBezTo>
                <a:cubicBezTo>
                  <a:pt x="24096" y="6120"/>
                  <a:pt x="23493" y="5627"/>
                  <a:pt x="23001" y="5052"/>
                </a:cubicBezTo>
                <a:cubicBezTo>
                  <a:pt x="22426" y="4395"/>
                  <a:pt x="21905" y="3957"/>
                  <a:pt x="22699" y="3629"/>
                </a:cubicBezTo>
                <a:cubicBezTo>
                  <a:pt x="22836" y="3570"/>
                  <a:pt x="23001" y="3544"/>
                  <a:pt x="23187" y="3544"/>
                </a:cubicBezTo>
                <a:close/>
                <a:moveTo>
                  <a:pt x="3644" y="4037"/>
                </a:moveTo>
                <a:cubicBezTo>
                  <a:pt x="5749" y="4037"/>
                  <a:pt x="7763" y="4653"/>
                  <a:pt x="8406" y="6942"/>
                </a:cubicBezTo>
                <a:cubicBezTo>
                  <a:pt x="7694" y="6750"/>
                  <a:pt x="6982" y="6531"/>
                  <a:pt x="6271" y="6312"/>
                </a:cubicBezTo>
                <a:cubicBezTo>
                  <a:pt x="6238" y="6301"/>
                  <a:pt x="6208" y="6296"/>
                  <a:pt x="6180" y="6296"/>
                </a:cubicBezTo>
                <a:cubicBezTo>
                  <a:pt x="5924" y="6296"/>
                  <a:pt x="5862" y="6709"/>
                  <a:pt x="6134" y="6832"/>
                </a:cubicBezTo>
                <a:cubicBezTo>
                  <a:pt x="6763" y="7079"/>
                  <a:pt x="7393" y="7325"/>
                  <a:pt x="8050" y="7544"/>
                </a:cubicBezTo>
                <a:cubicBezTo>
                  <a:pt x="7217" y="7670"/>
                  <a:pt x="6290" y="7814"/>
                  <a:pt x="5423" y="7814"/>
                </a:cubicBezTo>
                <a:cubicBezTo>
                  <a:pt x="4411" y="7814"/>
                  <a:pt x="3480" y="7618"/>
                  <a:pt x="2875" y="6969"/>
                </a:cubicBezTo>
                <a:cubicBezTo>
                  <a:pt x="2081" y="6120"/>
                  <a:pt x="1698" y="5080"/>
                  <a:pt x="876" y="4313"/>
                </a:cubicBezTo>
                <a:cubicBezTo>
                  <a:pt x="1740" y="4161"/>
                  <a:pt x="2701" y="4037"/>
                  <a:pt x="3644" y="4037"/>
                </a:cubicBezTo>
                <a:close/>
                <a:moveTo>
                  <a:pt x="23302" y="5983"/>
                </a:moveTo>
                <a:cubicBezTo>
                  <a:pt x="23329" y="5983"/>
                  <a:pt x="23329" y="6011"/>
                  <a:pt x="23356" y="6011"/>
                </a:cubicBezTo>
                <a:cubicBezTo>
                  <a:pt x="24589" y="7106"/>
                  <a:pt x="26122" y="7763"/>
                  <a:pt x="27738" y="7900"/>
                </a:cubicBezTo>
                <a:cubicBezTo>
                  <a:pt x="27436" y="7955"/>
                  <a:pt x="27135" y="8010"/>
                  <a:pt x="26807" y="8064"/>
                </a:cubicBezTo>
                <a:cubicBezTo>
                  <a:pt x="26807" y="8037"/>
                  <a:pt x="26807" y="8037"/>
                  <a:pt x="26779" y="8037"/>
                </a:cubicBezTo>
                <a:cubicBezTo>
                  <a:pt x="25246" y="7626"/>
                  <a:pt x="23740" y="7216"/>
                  <a:pt x="22206" y="6832"/>
                </a:cubicBezTo>
                <a:cubicBezTo>
                  <a:pt x="22197" y="6830"/>
                  <a:pt x="22189" y="6830"/>
                  <a:pt x="22181" y="6830"/>
                </a:cubicBezTo>
                <a:cubicBezTo>
                  <a:pt x="22067" y="6830"/>
                  <a:pt x="22049" y="6998"/>
                  <a:pt x="22152" y="7024"/>
                </a:cubicBezTo>
                <a:cubicBezTo>
                  <a:pt x="23439" y="7407"/>
                  <a:pt x="24726" y="7791"/>
                  <a:pt x="26040" y="8174"/>
                </a:cubicBezTo>
                <a:cubicBezTo>
                  <a:pt x="25410" y="8256"/>
                  <a:pt x="24753" y="8338"/>
                  <a:pt x="24123" y="8393"/>
                </a:cubicBezTo>
                <a:cubicBezTo>
                  <a:pt x="23302" y="7955"/>
                  <a:pt x="22426" y="7571"/>
                  <a:pt x="21577" y="7133"/>
                </a:cubicBezTo>
                <a:cubicBezTo>
                  <a:pt x="21385" y="7051"/>
                  <a:pt x="21166" y="6969"/>
                  <a:pt x="21029" y="6805"/>
                </a:cubicBezTo>
                <a:cubicBezTo>
                  <a:pt x="20728" y="6641"/>
                  <a:pt x="20783" y="6421"/>
                  <a:pt x="21193" y="6120"/>
                </a:cubicBezTo>
                <a:lnTo>
                  <a:pt x="21467" y="6120"/>
                </a:lnTo>
                <a:cubicBezTo>
                  <a:pt x="21629" y="6096"/>
                  <a:pt x="21795" y="6088"/>
                  <a:pt x="21963" y="6088"/>
                </a:cubicBezTo>
                <a:cubicBezTo>
                  <a:pt x="22239" y="6088"/>
                  <a:pt x="22519" y="6109"/>
                  <a:pt x="22786" y="6109"/>
                </a:cubicBezTo>
                <a:cubicBezTo>
                  <a:pt x="22906" y="6109"/>
                  <a:pt x="23024" y="6105"/>
                  <a:pt x="23137" y="6093"/>
                </a:cubicBezTo>
                <a:cubicBezTo>
                  <a:pt x="23247" y="6093"/>
                  <a:pt x="23302" y="6038"/>
                  <a:pt x="23302" y="5983"/>
                </a:cubicBezTo>
                <a:close/>
                <a:moveTo>
                  <a:pt x="13390" y="4176"/>
                </a:moveTo>
                <a:cubicBezTo>
                  <a:pt x="15827" y="5025"/>
                  <a:pt x="17853" y="6531"/>
                  <a:pt x="19414" y="8585"/>
                </a:cubicBezTo>
                <a:cubicBezTo>
                  <a:pt x="18455" y="8557"/>
                  <a:pt x="17497" y="8502"/>
                  <a:pt x="16539" y="8420"/>
                </a:cubicBezTo>
                <a:cubicBezTo>
                  <a:pt x="14814" y="7736"/>
                  <a:pt x="13773" y="5983"/>
                  <a:pt x="13390" y="4176"/>
                </a:cubicBezTo>
                <a:close/>
                <a:moveTo>
                  <a:pt x="2629" y="7462"/>
                </a:moveTo>
                <a:cubicBezTo>
                  <a:pt x="2903" y="7736"/>
                  <a:pt x="3231" y="7955"/>
                  <a:pt x="3587" y="8092"/>
                </a:cubicBezTo>
                <a:cubicBezTo>
                  <a:pt x="4039" y="8271"/>
                  <a:pt x="4562" y="8339"/>
                  <a:pt x="5117" y="8339"/>
                </a:cubicBezTo>
                <a:cubicBezTo>
                  <a:pt x="6177" y="8339"/>
                  <a:pt x="7355" y="8088"/>
                  <a:pt x="8379" y="7873"/>
                </a:cubicBezTo>
                <a:lnTo>
                  <a:pt x="8379" y="7873"/>
                </a:lnTo>
                <a:cubicBezTo>
                  <a:pt x="7229" y="10063"/>
                  <a:pt x="3341" y="10255"/>
                  <a:pt x="1041" y="10666"/>
                </a:cubicBezTo>
                <a:cubicBezTo>
                  <a:pt x="1041" y="9324"/>
                  <a:pt x="1616" y="8338"/>
                  <a:pt x="2629" y="7462"/>
                </a:cubicBezTo>
                <a:close/>
                <a:moveTo>
                  <a:pt x="14129" y="9050"/>
                </a:moveTo>
                <a:cubicBezTo>
                  <a:pt x="15416" y="9242"/>
                  <a:pt x="16703" y="9379"/>
                  <a:pt x="17990" y="9461"/>
                </a:cubicBezTo>
                <a:cubicBezTo>
                  <a:pt x="16675" y="9899"/>
                  <a:pt x="15334" y="10255"/>
                  <a:pt x="13965" y="10474"/>
                </a:cubicBezTo>
                <a:cubicBezTo>
                  <a:pt x="13862" y="10474"/>
                  <a:pt x="13879" y="10641"/>
                  <a:pt x="13971" y="10641"/>
                </a:cubicBezTo>
                <a:cubicBezTo>
                  <a:pt x="13978" y="10641"/>
                  <a:pt x="13985" y="10640"/>
                  <a:pt x="13992" y="10638"/>
                </a:cubicBezTo>
                <a:cubicBezTo>
                  <a:pt x="15635" y="10447"/>
                  <a:pt x="17223" y="10036"/>
                  <a:pt x="18784" y="9488"/>
                </a:cubicBezTo>
                <a:cubicBezTo>
                  <a:pt x="19003" y="9488"/>
                  <a:pt x="19222" y="9516"/>
                  <a:pt x="19441" y="9516"/>
                </a:cubicBezTo>
                <a:cubicBezTo>
                  <a:pt x="18400" y="9981"/>
                  <a:pt x="17497" y="10638"/>
                  <a:pt x="16675" y="11405"/>
                </a:cubicBezTo>
                <a:cubicBezTo>
                  <a:pt x="16064" y="11460"/>
                  <a:pt x="15462" y="11490"/>
                  <a:pt x="14864" y="11490"/>
                </a:cubicBezTo>
                <a:cubicBezTo>
                  <a:pt x="13670" y="11490"/>
                  <a:pt x="12495" y="11368"/>
                  <a:pt x="11309" y="11076"/>
                </a:cubicBezTo>
                <a:cubicBezTo>
                  <a:pt x="12267" y="10501"/>
                  <a:pt x="13225" y="9926"/>
                  <a:pt x="14129" y="9297"/>
                </a:cubicBezTo>
                <a:cubicBezTo>
                  <a:pt x="14211" y="9214"/>
                  <a:pt x="14211" y="9105"/>
                  <a:pt x="14129" y="9050"/>
                </a:cubicBezTo>
                <a:close/>
                <a:moveTo>
                  <a:pt x="29271" y="8475"/>
                </a:moveTo>
                <a:lnTo>
                  <a:pt x="29271" y="8475"/>
                </a:lnTo>
                <a:cubicBezTo>
                  <a:pt x="28614" y="9789"/>
                  <a:pt x="27820" y="10967"/>
                  <a:pt x="26889" y="12089"/>
                </a:cubicBezTo>
                <a:cubicBezTo>
                  <a:pt x="26827" y="12172"/>
                  <a:pt x="26905" y="12301"/>
                  <a:pt x="26994" y="12301"/>
                </a:cubicBezTo>
                <a:cubicBezTo>
                  <a:pt x="27023" y="12301"/>
                  <a:pt x="27053" y="12287"/>
                  <a:pt x="27080" y="12254"/>
                </a:cubicBezTo>
                <a:cubicBezTo>
                  <a:pt x="28039" y="11213"/>
                  <a:pt x="28860" y="10036"/>
                  <a:pt x="29545" y="8749"/>
                </a:cubicBezTo>
                <a:lnTo>
                  <a:pt x="29545" y="8749"/>
                </a:lnTo>
                <a:cubicBezTo>
                  <a:pt x="29654" y="10118"/>
                  <a:pt x="29435" y="11432"/>
                  <a:pt x="28559" y="12555"/>
                </a:cubicBezTo>
                <a:cubicBezTo>
                  <a:pt x="28093" y="13157"/>
                  <a:pt x="27491" y="13650"/>
                  <a:pt x="26779" y="13979"/>
                </a:cubicBezTo>
                <a:cubicBezTo>
                  <a:pt x="26446" y="14155"/>
                  <a:pt x="25577" y="14501"/>
                  <a:pt x="25032" y="14501"/>
                </a:cubicBezTo>
                <a:cubicBezTo>
                  <a:pt x="24816" y="14501"/>
                  <a:pt x="24651" y="14447"/>
                  <a:pt x="24589" y="14307"/>
                </a:cubicBezTo>
                <a:cubicBezTo>
                  <a:pt x="24452" y="13924"/>
                  <a:pt x="24917" y="13020"/>
                  <a:pt x="25054" y="12664"/>
                </a:cubicBezTo>
                <a:cubicBezTo>
                  <a:pt x="25301" y="12089"/>
                  <a:pt x="25602" y="11542"/>
                  <a:pt x="25958" y="11022"/>
                </a:cubicBezTo>
                <a:cubicBezTo>
                  <a:pt x="26642" y="10063"/>
                  <a:pt x="27518" y="9324"/>
                  <a:pt x="28449" y="8667"/>
                </a:cubicBezTo>
                <a:cubicBezTo>
                  <a:pt x="28723" y="8585"/>
                  <a:pt x="28997" y="8530"/>
                  <a:pt x="29271" y="8475"/>
                </a:cubicBezTo>
                <a:close/>
                <a:moveTo>
                  <a:pt x="21796" y="9488"/>
                </a:moveTo>
                <a:cubicBezTo>
                  <a:pt x="20959" y="12497"/>
                  <a:pt x="18497" y="14705"/>
                  <a:pt x="15366" y="14705"/>
                </a:cubicBezTo>
                <a:cubicBezTo>
                  <a:pt x="15220" y="14705"/>
                  <a:pt x="15072" y="14700"/>
                  <a:pt x="14923" y="14691"/>
                </a:cubicBezTo>
                <a:cubicBezTo>
                  <a:pt x="16100" y="12226"/>
                  <a:pt x="18127" y="10474"/>
                  <a:pt x="20618" y="9516"/>
                </a:cubicBezTo>
                <a:cubicBezTo>
                  <a:pt x="21002" y="9516"/>
                  <a:pt x="21412" y="9516"/>
                  <a:pt x="21796" y="9488"/>
                </a:cubicBezTo>
                <a:close/>
                <a:moveTo>
                  <a:pt x="7986" y="1"/>
                </a:moveTo>
                <a:cubicBezTo>
                  <a:pt x="7950" y="1"/>
                  <a:pt x="7915" y="13"/>
                  <a:pt x="7886" y="42"/>
                </a:cubicBezTo>
                <a:cubicBezTo>
                  <a:pt x="6544" y="890"/>
                  <a:pt x="5832" y="2314"/>
                  <a:pt x="5969" y="3875"/>
                </a:cubicBezTo>
                <a:cubicBezTo>
                  <a:pt x="5202" y="3651"/>
                  <a:pt x="4354" y="3564"/>
                  <a:pt x="3496" y="3564"/>
                </a:cubicBezTo>
                <a:cubicBezTo>
                  <a:pt x="2364" y="3564"/>
                  <a:pt x="1216" y="3715"/>
                  <a:pt x="219" y="3902"/>
                </a:cubicBezTo>
                <a:cubicBezTo>
                  <a:pt x="0" y="3957"/>
                  <a:pt x="0" y="4258"/>
                  <a:pt x="164" y="4368"/>
                </a:cubicBezTo>
                <a:cubicBezTo>
                  <a:pt x="1150" y="5025"/>
                  <a:pt x="1616" y="6257"/>
                  <a:pt x="2355" y="7161"/>
                </a:cubicBezTo>
                <a:cubicBezTo>
                  <a:pt x="1041" y="7982"/>
                  <a:pt x="411" y="9433"/>
                  <a:pt x="520" y="10967"/>
                </a:cubicBezTo>
                <a:cubicBezTo>
                  <a:pt x="520" y="11139"/>
                  <a:pt x="653" y="11245"/>
                  <a:pt x="799" y="11245"/>
                </a:cubicBezTo>
                <a:cubicBezTo>
                  <a:pt x="815" y="11245"/>
                  <a:pt x="832" y="11243"/>
                  <a:pt x="849" y="11241"/>
                </a:cubicBezTo>
                <a:cubicBezTo>
                  <a:pt x="2820" y="10830"/>
                  <a:pt x="5175" y="10666"/>
                  <a:pt x="7010" y="9817"/>
                </a:cubicBezTo>
                <a:cubicBezTo>
                  <a:pt x="7913" y="9379"/>
                  <a:pt x="8598" y="8749"/>
                  <a:pt x="8790" y="7791"/>
                </a:cubicBezTo>
                <a:cubicBezTo>
                  <a:pt x="10487" y="8338"/>
                  <a:pt x="12212" y="8749"/>
                  <a:pt x="13992" y="9023"/>
                </a:cubicBezTo>
                <a:lnTo>
                  <a:pt x="13965" y="9023"/>
                </a:lnTo>
                <a:cubicBezTo>
                  <a:pt x="12815" y="9598"/>
                  <a:pt x="11719" y="10282"/>
                  <a:pt x="10624" y="10967"/>
                </a:cubicBezTo>
                <a:cubicBezTo>
                  <a:pt x="10432" y="11049"/>
                  <a:pt x="10487" y="11323"/>
                  <a:pt x="10679" y="11377"/>
                </a:cubicBezTo>
                <a:cubicBezTo>
                  <a:pt x="11855" y="11728"/>
                  <a:pt x="13064" y="11922"/>
                  <a:pt x="14279" y="11922"/>
                </a:cubicBezTo>
                <a:cubicBezTo>
                  <a:pt x="14959" y="11922"/>
                  <a:pt x="15641" y="11861"/>
                  <a:pt x="16319" y="11733"/>
                </a:cubicBezTo>
                <a:lnTo>
                  <a:pt x="16319" y="11733"/>
                </a:lnTo>
                <a:cubicBezTo>
                  <a:pt x="15471" y="12610"/>
                  <a:pt x="14786" y="13650"/>
                  <a:pt x="14293" y="14800"/>
                </a:cubicBezTo>
                <a:cubicBezTo>
                  <a:pt x="14211" y="14992"/>
                  <a:pt x="14293" y="15184"/>
                  <a:pt x="14512" y="15211"/>
                </a:cubicBezTo>
                <a:cubicBezTo>
                  <a:pt x="14765" y="15240"/>
                  <a:pt x="15020" y="15255"/>
                  <a:pt x="15274" y="15255"/>
                </a:cubicBezTo>
                <a:cubicBezTo>
                  <a:pt x="18566" y="15255"/>
                  <a:pt x="21831" y="12841"/>
                  <a:pt x="22289" y="9461"/>
                </a:cubicBezTo>
                <a:cubicBezTo>
                  <a:pt x="23986" y="9379"/>
                  <a:pt x="25684" y="9187"/>
                  <a:pt x="27354" y="8886"/>
                </a:cubicBezTo>
                <a:lnTo>
                  <a:pt x="27354" y="8886"/>
                </a:lnTo>
                <a:cubicBezTo>
                  <a:pt x="26368" y="9570"/>
                  <a:pt x="25574" y="10501"/>
                  <a:pt x="24972" y="11542"/>
                </a:cubicBezTo>
                <a:cubicBezTo>
                  <a:pt x="24589" y="12226"/>
                  <a:pt x="23274" y="14499"/>
                  <a:pt x="24315" y="15019"/>
                </a:cubicBezTo>
                <a:cubicBezTo>
                  <a:pt x="24454" y="15092"/>
                  <a:pt x="24631" y="15122"/>
                  <a:pt x="24827" y="15122"/>
                </a:cubicBezTo>
                <a:cubicBezTo>
                  <a:pt x="25443" y="15122"/>
                  <a:pt x="26248" y="14829"/>
                  <a:pt x="26642" y="14663"/>
                </a:cubicBezTo>
                <a:cubicBezTo>
                  <a:pt x="27436" y="14362"/>
                  <a:pt x="28148" y="13869"/>
                  <a:pt x="28723" y="13239"/>
                </a:cubicBezTo>
                <a:cubicBezTo>
                  <a:pt x="29928" y="11925"/>
                  <a:pt x="30394" y="10008"/>
                  <a:pt x="29928" y="8311"/>
                </a:cubicBezTo>
                <a:cubicBezTo>
                  <a:pt x="32694" y="7599"/>
                  <a:pt x="35350" y="6586"/>
                  <a:pt x="37786" y="5271"/>
                </a:cubicBezTo>
                <a:cubicBezTo>
                  <a:pt x="37931" y="5175"/>
                  <a:pt x="37863" y="4929"/>
                  <a:pt x="37713" y="4929"/>
                </a:cubicBezTo>
                <a:cubicBezTo>
                  <a:pt x="37693" y="4929"/>
                  <a:pt x="37672" y="4933"/>
                  <a:pt x="37650" y="4943"/>
                </a:cubicBezTo>
                <a:cubicBezTo>
                  <a:pt x="35213" y="5956"/>
                  <a:pt x="32776" y="6750"/>
                  <a:pt x="30366" y="7352"/>
                </a:cubicBezTo>
                <a:cubicBezTo>
                  <a:pt x="30366" y="7325"/>
                  <a:pt x="30339" y="7298"/>
                  <a:pt x="30339" y="7270"/>
                </a:cubicBezTo>
                <a:cubicBezTo>
                  <a:pt x="29243" y="5737"/>
                  <a:pt x="27655" y="4587"/>
                  <a:pt x="25903" y="3902"/>
                </a:cubicBezTo>
                <a:cubicBezTo>
                  <a:pt x="25452" y="3706"/>
                  <a:pt x="23819" y="3074"/>
                  <a:pt x="22719" y="3074"/>
                </a:cubicBezTo>
                <a:cubicBezTo>
                  <a:pt x="22284" y="3074"/>
                  <a:pt x="21931" y="3173"/>
                  <a:pt x="21768" y="3437"/>
                </a:cubicBezTo>
                <a:cubicBezTo>
                  <a:pt x="21358" y="4094"/>
                  <a:pt x="22426" y="5162"/>
                  <a:pt x="23055" y="5764"/>
                </a:cubicBezTo>
                <a:cubicBezTo>
                  <a:pt x="22775" y="5732"/>
                  <a:pt x="22213" y="5657"/>
                  <a:pt x="21665" y="5657"/>
                </a:cubicBezTo>
                <a:cubicBezTo>
                  <a:pt x="20825" y="5657"/>
                  <a:pt x="20019" y="5834"/>
                  <a:pt x="20317" y="6613"/>
                </a:cubicBezTo>
                <a:cubicBezTo>
                  <a:pt x="20536" y="7188"/>
                  <a:pt x="21276" y="7435"/>
                  <a:pt x="21768" y="7681"/>
                </a:cubicBezTo>
                <a:cubicBezTo>
                  <a:pt x="22316" y="7927"/>
                  <a:pt x="22891" y="8201"/>
                  <a:pt x="23466" y="8448"/>
                </a:cubicBezTo>
                <a:cubicBezTo>
                  <a:pt x="22289" y="8530"/>
                  <a:pt x="21111" y="8585"/>
                  <a:pt x="19961" y="8585"/>
                </a:cubicBezTo>
                <a:cubicBezTo>
                  <a:pt x="19934" y="8585"/>
                  <a:pt x="19934" y="8557"/>
                  <a:pt x="19934" y="8557"/>
                </a:cubicBezTo>
                <a:cubicBezTo>
                  <a:pt x="18291" y="6202"/>
                  <a:pt x="15909" y="4505"/>
                  <a:pt x="13171" y="3656"/>
                </a:cubicBezTo>
                <a:cubicBezTo>
                  <a:pt x="13148" y="3649"/>
                  <a:pt x="13127" y="3645"/>
                  <a:pt x="13107" y="3645"/>
                </a:cubicBezTo>
                <a:cubicBezTo>
                  <a:pt x="12979" y="3645"/>
                  <a:pt x="12901" y="3784"/>
                  <a:pt x="12924" y="3902"/>
                </a:cubicBezTo>
                <a:cubicBezTo>
                  <a:pt x="13198" y="5627"/>
                  <a:pt x="14102" y="7407"/>
                  <a:pt x="15553" y="8311"/>
                </a:cubicBezTo>
                <a:cubicBezTo>
                  <a:pt x="13335" y="8064"/>
                  <a:pt x="11144" y="7654"/>
                  <a:pt x="8927" y="7079"/>
                </a:cubicBezTo>
                <a:cubicBezTo>
                  <a:pt x="8927" y="7079"/>
                  <a:pt x="8927" y="7051"/>
                  <a:pt x="8927" y="7051"/>
                </a:cubicBezTo>
                <a:cubicBezTo>
                  <a:pt x="11172" y="5107"/>
                  <a:pt x="9556" y="2095"/>
                  <a:pt x="8160" y="96"/>
                </a:cubicBezTo>
                <a:cubicBezTo>
                  <a:pt x="8124" y="43"/>
                  <a:pt x="8054" y="1"/>
                  <a:pt x="7986" y="1"/>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7"/>
          <p:cNvSpPr/>
          <p:nvPr/>
        </p:nvSpPr>
        <p:spPr>
          <a:xfrm rot="-6633582">
            <a:off x="6986772" y="-869774"/>
            <a:ext cx="1006933" cy="1723414"/>
          </a:xfrm>
          <a:custGeom>
            <a:avLst/>
            <a:gdLst/>
            <a:ahLst/>
            <a:cxnLst/>
            <a:rect l="l" t="t" r="r" b="b"/>
            <a:pathLst>
              <a:path w="27391" h="46881" extrusionOk="0">
                <a:moveTo>
                  <a:pt x="15795" y="2529"/>
                </a:moveTo>
                <a:lnTo>
                  <a:pt x="15795" y="2529"/>
                </a:lnTo>
                <a:cubicBezTo>
                  <a:pt x="15439" y="8388"/>
                  <a:pt x="12729" y="13591"/>
                  <a:pt x="10565" y="18958"/>
                </a:cubicBezTo>
                <a:cubicBezTo>
                  <a:pt x="11715" y="13536"/>
                  <a:pt x="13386" y="8279"/>
                  <a:pt x="15576" y="3159"/>
                </a:cubicBezTo>
                <a:cubicBezTo>
                  <a:pt x="15631" y="3049"/>
                  <a:pt x="15549" y="2940"/>
                  <a:pt x="15467" y="2912"/>
                </a:cubicBezTo>
                <a:cubicBezTo>
                  <a:pt x="15576" y="2775"/>
                  <a:pt x="15686" y="2638"/>
                  <a:pt x="15795" y="2529"/>
                </a:cubicBezTo>
                <a:close/>
                <a:moveTo>
                  <a:pt x="10538" y="3159"/>
                </a:moveTo>
                <a:lnTo>
                  <a:pt x="10538" y="3159"/>
                </a:lnTo>
                <a:cubicBezTo>
                  <a:pt x="9826" y="6280"/>
                  <a:pt x="9333" y="9484"/>
                  <a:pt x="8950" y="12660"/>
                </a:cubicBezTo>
                <a:cubicBezTo>
                  <a:pt x="8704" y="14659"/>
                  <a:pt x="8484" y="16685"/>
                  <a:pt x="8430" y="18684"/>
                </a:cubicBezTo>
                <a:cubicBezTo>
                  <a:pt x="8430" y="18793"/>
                  <a:pt x="8402" y="18903"/>
                  <a:pt x="8402" y="19012"/>
                </a:cubicBezTo>
                <a:cubicBezTo>
                  <a:pt x="7800" y="17287"/>
                  <a:pt x="7882" y="14659"/>
                  <a:pt x="7937" y="13536"/>
                </a:cubicBezTo>
                <a:cubicBezTo>
                  <a:pt x="8019" y="11537"/>
                  <a:pt x="8430" y="9621"/>
                  <a:pt x="9005" y="7704"/>
                </a:cubicBezTo>
                <a:cubicBezTo>
                  <a:pt x="9415" y="6362"/>
                  <a:pt x="9854" y="4582"/>
                  <a:pt x="10538" y="3159"/>
                </a:cubicBezTo>
                <a:close/>
                <a:moveTo>
                  <a:pt x="15166" y="3296"/>
                </a:moveTo>
                <a:lnTo>
                  <a:pt x="15166" y="3296"/>
                </a:lnTo>
                <a:cubicBezTo>
                  <a:pt x="12783" y="8744"/>
                  <a:pt x="11031" y="14440"/>
                  <a:pt x="9854" y="20245"/>
                </a:cubicBezTo>
                <a:cubicBezTo>
                  <a:pt x="9634" y="14084"/>
                  <a:pt x="11414" y="8142"/>
                  <a:pt x="15166" y="3296"/>
                </a:cubicBezTo>
                <a:close/>
                <a:moveTo>
                  <a:pt x="11746" y="1241"/>
                </a:moveTo>
                <a:cubicBezTo>
                  <a:pt x="11780" y="1241"/>
                  <a:pt x="11739" y="1507"/>
                  <a:pt x="11825" y="2063"/>
                </a:cubicBezTo>
                <a:cubicBezTo>
                  <a:pt x="12099" y="3487"/>
                  <a:pt x="12181" y="4938"/>
                  <a:pt x="12263" y="6390"/>
                </a:cubicBezTo>
                <a:cubicBezTo>
                  <a:pt x="12263" y="6472"/>
                  <a:pt x="12318" y="6554"/>
                  <a:pt x="12400" y="6581"/>
                </a:cubicBezTo>
                <a:cubicBezTo>
                  <a:pt x="10127" y="10825"/>
                  <a:pt x="9087" y="15645"/>
                  <a:pt x="9525" y="20518"/>
                </a:cubicBezTo>
                <a:cubicBezTo>
                  <a:pt x="9224" y="20382"/>
                  <a:pt x="8977" y="20108"/>
                  <a:pt x="8758" y="19779"/>
                </a:cubicBezTo>
                <a:cubicBezTo>
                  <a:pt x="8484" y="18547"/>
                  <a:pt x="8950" y="16466"/>
                  <a:pt x="9005" y="15672"/>
                </a:cubicBezTo>
                <a:cubicBezTo>
                  <a:pt x="9169" y="13837"/>
                  <a:pt x="9388" y="11975"/>
                  <a:pt x="9662" y="10141"/>
                </a:cubicBezTo>
                <a:cubicBezTo>
                  <a:pt x="10018" y="7485"/>
                  <a:pt x="10538" y="4856"/>
                  <a:pt x="11086" y="2228"/>
                </a:cubicBezTo>
                <a:cubicBezTo>
                  <a:pt x="11140" y="2118"/>
                  <a:pt x="11223" y="2009"/>
                  <a:pt x="11305" y="1899"/>
                </a:cubicBezTo>
                <a:cubicBezTo>
                  <a:pt x="11620" y="1466"/>
                  <a:pt x="11714" y="1241"/>
                  <a:pt x="11746" y="1241"/>
                </a:cubicBezTo>
                <a:close/>
                <a:moveTo>
                  <a:pt x="23175" y="11262"/>
                </a:moveTo>
                <a:cubicBezTo>
                  <a:pt x="23189" y="11262"/>
                  <a:pt x="23202" y="11263"/>
                  <a:pt x="23216" y="11264"/>
                </a:cubicBezTo>
                <a:cubicBezTo>
                  <a:pt x="24284" y="11373"/>
                  <a:pt x="21573" y="17479"/>
                  <a:pt x="21518" y="17589"/>
                </a:cubicBezTo>
                <a:cubicBezTo>
                  <a:pt x="20614" y="19341"/>
                  <a:pt x="19601" y="21066"/>
                  <a:pt x="18616" y="22736"/>
                </a:cubicBezTo>
                <a:cubicBezTo>
                  <a:pt x="18355" y="23153"/>
                  <a:pt x="16611" y="26019"/>
                  <a:pt x="16109" y="26019"/>
                </a:cubicBezTo>
                <a:cubicBezTo>
                  <a:pt x="16083" y="26019"/>
                  <a:pt x="16061" y="26011"/>
                  <a:pt x="16042" y="25995"/>
                </a:cubicBezTo>
                <a:cubicBezTo>
                  <a:pt x="15753" y="25758"/>
                  <a:pt x="16949" y="23408"/>
                  <a:pt x="16976" y="23408"/>
                </a:cubicBezTo>
                <a:lnTo>
                  <a:pt x="16976" y="23408"/>
                </a:lnTo>
                <a:cubicBezTo>
                  <a:pt x="16977" y="23408"/>
                  <a:pt x="16976" y="23412"/>
                  <a:pt x="16973" y="23421"/>
                </a:cubicBezTo>
                <a:cubicBezTo>
                  <a:pt x="18643" y="19533"/>
                  <a:pt x="20587" y="15754"/>
                  <a:pt x="22695" y="12085"/>
                </a:cubicBezTo>
                <a:cubicBezTo>
                  <a:pt x="22754" y="11969"/>
                  <a:pt x="22647" y="11853"/>
                  <a:pt x="22541" y="11853"/>
                </a:cubicBezTo>
                <a:cubicBezTo>
                  <a:pt x="22498" y="11853"/>
                  <a:pt x="22454" y="11873"/>
                  <a:pt x="22422" y="11921"/>
                </a:cubicBezTo>
                <a:cubicBezTo>
                  <a:pt x="19820" y="16329"/>
                  <a:pt x="17575" y="20929"/>
                  <a:pt x="15631" y="25666"/>
                </a:cubicBezTo>
                <a:cubicBezTo>
                  <a:pt x="15631" y="25639"/>
                  <a:pt x="15604" y="25639"/>
                  <a:pt x="15604" y="25639"/>
                </a:cubicBezTo>
                <a:cubicBezTo>
                  <a:pt x="14098" y="25036"/>
                  <a:pt x="18753" y="16274"/>
                  <a:pt x="19355" y="15398"/>
                </a:cubicBezTo>
                <a:cubicBezTo>
                  <a:pt x="19869" y="14586"/>
                  <a:pt x="22040" y="11262"/>
                  <a:pt x="23175" y="11262"/>
                </a:cubicBezTo>
                <a:close/>
                <a:moveTo>
                  <a:pt x="11789" y="0"/>
                </a:moveTo>
                <a:cubicBezTo>
                  <a:pt x="11700" y="0"/>
                  <a:pt x="11614" y="37"/>
                  <a:pt x="11579" y="119"/>
                </a:cubicBezTo>
                <a:cubicBezTo>
                  <a:pt x="11496" y="311"/>
                  <a:pt x="11387" y="503"/>
                  <a:pt x="11305" y="694"/>
                </a:cubicBezTo>
                <a:cubicBezTo>
                  <a:pt x="11285" y="684"/>
                  <a:pt x="11261" y="678"/>
                  <a:pt x="11238" y="678"/>
                </a:cubicBezTo>
                <a:cubicBezTo>
                  <a:pt x="11197" y="678"/>
                  <a:pt x="11158" y="697"/>
                  <a:pt x="11140" y="749"/>
                </a:cubicBezTo>
                <a:cubicBezTo>
                  <a:pt x="11086" y="968"/>
                  <a:pt x="11031" y="1160"/>
                  <a:pt x="10976" y="1351"/>
                </a:cubicBezTo>
                <a:cubicBezTo>
                  <a:pt x="9361" y="4856"/>
                  <a:pt x="7909" y="8498"/>
                  <a:pt x="7554" y="12359"/>
                </a:cubicBezTo>
                <a:cubicBezTo>
                  <a:pt x="7417" y="13837"/>
                  <a:pt x="7170" y="18054"/>
                  <a:pt x="8402" y="19916"/>
                </a:cubicBezTo>
                <a:cubicBezTo>
                  <a:pt x="8457" y="20299"/>
                  <a:pt x="8621" y="20628"/>
                  <a:pt x="9059" y="20847"/>
                </a:cubicBezTo>
                <a:cubicBezTo>
                  <a:pt x="9083" y="20865"/>
                  <a:pt x="9106" y="20872"/>
                  <a:pt x="9128" y="20872"/>
                </a:cubicBezTo>
                <a:cubicBezTo>
                  <a:pt x="9211" y="20872"/>
                  <a:pt x="9279" y="20769"/>
                  <a:pt x="9279" y="20683"/>
                </a:cubicBezTo>
                <a:cubicBezTo>
                  <a:pt x="9361" y="20738"/>
                  <a:pt x="9470" y="20765"/>
                  <a:pt x="9580" y="20792"/>
                </a:cubicBezTo>
                <a:cubicBezTo>
                  <a:pt x="9634" y="20820"/>
                  <a:pt x="9689" y="20847"/>
                  <a:pt x="9717" y="20847"/>
                </a:cubicBezTo>
                <a:cubicBezTo>
                  <a:pt x="9689" y="21093"/>
                  <a:pt x="9634" y="21367"/>
                  <a:pt x="9580" y="21614"/>
                </a:cubicBezTo>
                <a:cubicBezTo>
                  <a:pt x="9552" y="21696"/>
                  <a:pt x="9580" y="21778"/>
                  <a:pt x="9607" y="21805"/>
                </a:cubicBezTo>
                <a:cubicBezTo>
                  <a:pt x="8704" y="25885"/>
                  <a:pt x="7964" y="30047"/>
                  <a:pt x="6759" y="34045"/>
                </a:cubicBezTo>
                <a:cubicBezTo>
                  <a:pt x="5363" y="38535"/>
                  <a:pt x="2488" y="42451"/>
                  <a:pt x="133" y="46476"/>
                </a:cubicBezTo>
                <a:cubicBezTo>
                  <a:pt x="0" y="46685"/>
                  <a:pt x="183" y="46881"/>
                  <a:pt x="372" y="46881"/>
                </a:cubicBezTo>
                <a:cubicBezTo>
                  <a:pt x="455" y="46881"/>
                  <a:pt x="540" y="46842"/>
                  <a:pt x="599" y="46750"/>
                </a:cubicBezTo>
                <a:cubicBezTo>
                  <a:pt x="2324" y="43957"/>
                  <a:pt x="4295" y="41109"/>
                  <a:pt x="5746" y="38097"/>
                </a:cubicBezTo>
                <a:cubicBezTo>
                  <a:pt x="9771" y="35031"/>
                  <a:pt x="13030" y="31060"/>
                  <a:pt x="15439" y="26597"/>
                </a:cubicBezTo>
                <a:lnTo>
                  <a:pt x="15467" y="26597"/>
                </a:lnTo>
                <a:cubicBezTo>
                  <a:pt x="15419" y="26693"/>
                  <a:pt x="15476" y="26853"/>
                  <a:pt x="15603" y="26853"/>
                </a:cubicBezTo>
                <a:cubicBezTo>
                  <a:pt x="15620" y="26853"/>
                  <a:pt x="15639" y="26850"/>
                  <a:pt x="15658" y="26844"/>
                </a:cubicBezTo>
                <a:cubicBezTo>
                  <a:pt x="20697" y="25502"/>
                  <a:pt x="24147" y="21395"/>
                  <a:pt x="27268" y="17479"/>
                </a:cubicBezTo>
                <a:cubicBezTo>
                  <a:pt x="27390" y="17333"/>
                  <a:pt x="27316" y="17055"/>
                  <a:pt x="27105" y="17055"/>
                </a:cubicBezTo>
                <a:cubicBezTo>
                  <a:pt x="27079" y="17055"/>
                  <a:pt x="27051" y="17060"/>
                  <a:pt x="27022" y="17068"/>
                </a:cubicBezTo>
                <a:cubicBezTo>
                  <a:pt x="24995" y="17726"/>
                  <a:pt x="22914" y="18465"/>
                  <a:pt x="21080" y="19560"/>
                </a:cubicBezTo>
                <a:cubicBezTo>
                  <a:pt x="20935" y="19633"/>
                  <a:pt x="21003" y="19875"/>
                  <a:pt x="21153" y="19875"/>
                </a:cubicBezTo>
                <a:cubicBezTo>
                  <a:pt x="21173" y="19875"/>
                  <a:pt x="21194" y="19871"/>
                  <a:pt x="21217" y="19861"/>
                </a:cubicBezTo>
                <a:cubicBezTo>
                  <a:pt x="22942" y="19232"/>
                  <a:pt x="24612" y="18465"/>
                  <a:pt x="26337" y="17835"/>
                </a:cubicBezTo>
                <a:lnTo>
                  <a:pt x="26337" y="17835"/>
                </a:lnTo>
                <a:cubicBezTo>
                  <a:pt x="23544" y="21367"/>
                  <a:pt x="20505" y="24817"/>
                  <a:pt x="16151" y="26323"/>
                </a:cubicBezTo>
                <a:cubicBezTo>
                  <a:pt x="17329" y="25639"/>
                  <a:pt x="18232" y="24489"/>
                  <a:pt x="18999" y="23229"/>
                </a:cubicBezTo>
                <a:cubicBezTo>
                  <a:pt x="21135" y="21860"/>
                  <a:pt x="23216" y="20464"/>
                  <a:pt x="25297" y="19067"/>
                </a:cubicBezTo>
                <a:cubicBezTo>
                  <a:pt x="25389" y="18998"/>
                  <a:pt x="25325" y="18830"/>
                  <a:pt x="25220" y="18830"/>
                </a:cubicBezTo>
                <a:cubicBezTo>
                  <a:pt x="25201" y="18830"/>
                  <a:pt x="25181" y="18836"/>
                  <a:pt x="25160" y="18848"/>
                </a:cubicBezTo>
                <a:cubicBezTo>
                  <a:pt x="23243" y="20080"/>
                  <a:pt x="21299" y="21313"/>
                  <a:pt x="19382" y="22572"/>
                </a:cubicBezTo>
                <a:cubicBezTo>
                  <a:pt x="19930" y="21586"/>
                  <a:pt x="20423" y="20546"/>
                  <a:pt x="20943" y="19670"/>
                </a:cubicBezTo>
                <a:cubicBezTo>
                  <a:pt x="22504" y="16849"/>
                  <a:pt x="23928" y="14002"/>
                  <a:pt x="23900" y="10716"/>
                </a:cubicBezTo>
                <a:cubicBezTo>
                  <a:pt x="23900" y="10571"/>
                  <a:pt x="23776" y="10458"/>
                  <a:pt x="23644" y="10458"/>
                </a:cubicBezTo>
                <a:cubicBezTo>
                  <a:pt x="23601" y="10458"/>
                  <a:pt x="23557" y="10470"/>
                  <a:pt x="23517" y="10497"/>
                </a:cubicBezTo>
                <a:cubicBezTo>
                  <a:pt x="20286" y="12605"/>
                  <a:pt x="18287" y="15781"/>
                  <a:pt x="16781" y="19286"/>
                </a:cubicBezTo>
                <a:cubicBezTo>
                  <a:pt x="16343" y="20354"/>
                  <a:pt x="13714" y="25146"/>
                  <a:pt x="15439" y="25858"/>
                </a:cubicBezTo>
                <a:cubicBezTo>
                  <a:pt x="15357" y="25858"/>
                  <a:pt x="15275" y="25885"/>
                  <a:pt x="15220" y="25995"/>
                </a:cubicBezTo>
                <a:cubicBezTo>
                  <a:pt x="12866" y="30431"/>
                  <a:pt x="9771" y="34182"/>
                  <a:pt x="6020" y="37468"/>
                </a:cubicBezTo>
                <a:cubicBezTo>
                  <a:pt x="6403" y="36646"/>
                  <a:pt x="6732" y="35825"/>
                  <a:pt x="7006" y="34976"/>
                </a:cubicBezTo>
                <a:cubicBezTo>
                  <a:pt x="8375" y="30786"/>
                  <a:pt x="9087" y="26269"/>
                  <a:pt x="9881" y="21915"/>
                </a:cubicBezTo>
                <a:cubicBezTo>
                  <a:pt x="9936" y="21888"/>
                  <a:pt x="10018" y="21833"/>
                  <a:pt x="10045" y="21751"/>
                </a:cubicBezTo>
                <a:cubicBezTo>
                  <a:pt x="12564" y="15234"/>
                  <a:pt x="16261" y="8881"/>
                  <a:pt x="16398" y="1707"/>
                </a:cubicBezTo>
                <a:cubicBezTo>
                  <a:pt x="16398" y="1556"/>
                  <a:pt x="16241" y="1431"/>
                  <a:pt x="16090" y="1431"/>
                </a:cubicBezTo>
                <a:cubicBezTo>
                  <a:pt x="16022" y="1431"/>
                  <a:pt x="15956" y="1456"/>
                  <a:pt x="15905" y="1516"/>
                </a:cubicBezTo>
                <a:cubicBezTo>
                  <a:pt x="14700" y="2885"/>
                  <a:pt x="13632" y="4391"/>
                  <a:pt x="12756" y="5952"/>
                </a:cubicBezTo>
                <a:cubicBezTo>
                  <a:pt x="12619" y="4007"/>
                  <a:pt x="12400" y="2091"/>
                  <a:pt x="12044" y="174"/>
                </a:cubicBezTo>
                <a:cubicBezTo>
                  <a:pt x="12028" y="65"/>
                  <a:pt x="11906" y="0"/>
                  <a:pt x="11789"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7"/>
          <p:cNvSpPr/>
          <p:nvPr/>
        </p:nvSpPr>
        <p:spPr>
          <a:xfrm rot="-8705549">
            <a:off x="8655631" y="423520"/>
            <a:ext cx="408945" cy="846608"/>
          </a:xfrm>
          <a:custGeom>
            <a:avLst/>
            <a:gdLst/>
            <a:ahLst/>
            <a:cxnLst/>
            <a:rect l="l" t="t" r="r" b="b"/>
            <a:pathLst>
              <a:path w="7832" h="16214" extrusionOk="0">
                <a:moveTo>
                  <a:pt x="3888" y="1778"/>
                </a:moveTo>
                <a:lnTo>
                  <a:pt x="3888" y="1778"/>
                </a:lnTo>
                <a:cubicBezTo>
                  <a:pt x="3669" y="6186"/>
                  <a:pt x="2738" y="10512"/>
                  <a:pt x="2930" y="14894"/>
                </a:cubicBezTo>
                <a:cubicBezTo>
                  <a:pt x="1150" y="10595"/>
                  <a:pt x="1369" y="5693"/>
                  <a:pt x="3888" y="1778"/>
                </a:cubicBezTo>
                <a:close/>
                <a:moveTo>
                  <a:pt x="4518" y="902"/>
                </a:moveTo>
                <a:cubicBezTo>
                  <a:pt x="5394" y="3174"/>
                  <a:pt x="6626" y="5420"/>
                  <a:pt x="6873" y="7884"/>
                </a:cubicBezTo>
                <a:cubicBezTo>
                  <a:pt x="7174" y="10923"/>
                  <a:pt x="5394" y="13196"/>
                  <a:pt x="3477" y="15277"/>
                </a:cubicBezTo>
                <a:cubicBezTo>
                  <a:pt x="3176" y="10595"/>
                  <a:pt x="4272" y="5967"/>
                  <a:pt x="4381" y="1285"/>
                </a:cubicBezTo>
                <a:cubicBezTo>
                  <a:pt x="4381" y="1230"/>
                  <a:pt x="4354" y="1175"/>
                  <a:pt x="4326" y="1148"/>
                </a:cubicBezTo>
                <a:cubicBezTo>
                  <a:pt x="4381" y="1066"/>
                  <a:pt x="4436" y="984"/>
                  <a:pt x="4518" y="902"/>
                </a:cubicBezTo>
                <a:close/>
                <a:moveTo>
                  <a:pt x="4582" y="0"/>
                </a:moveTo>
                <a:cubicBezTo>
                  <a:pt x="4518" y="0"/>
                  <a:pt x="4455" y="24"/>
                  <a:pt x="4408" y="80"/>
                </a:cubicBezTo>
                <a:cubicBezTo>
                  <a:pt x="767" y="4406"/>
                  <a:pt x="0" y="10814"/>
                  <a:pt x="2957" y="15660"/>
                </a:cubicBezTo>
                <a:cubicBezTo>
                  <a:pt x="2957" y="15742"/>
                  <a:pt x="2957" y="15824"/>
                  <a:pt x="2985" y="15907"/>
                </a:cubicBezTo>
                <a:cubicBezTo>
                  <a:pt x="2985" y="16057"/>
                  <a:pt x="3122" y="16184"/>
                  <a:pt x="3271" y="16184"/>
                </a:cubicBezTo>
                <a:cubicBezTo>
                  <a:pt x="3285" y="16184"/>
                  <a:pt x="3299" y="16183"/>
                  <a:pt x="3313" y="16180"/>
                </a:cubicBezTo>
                <a:cubicBezTo>
                  <a:pt x="3329" y="16204"/>
                  <a:pt x="3351" y="16214"/>
                  <a:pt x="3373" y="16214"/>
                </a:cubicBezTo>
                <a:cubicBezTo>
                  <a:pt x="3430" y="16214"/>
                  <a:pt x="3489" y="16149"/>
                  <a:pt x="3450" y="16071"/>
                </a:cubicBezTo>
                <a:cubicBezTo>
                  <a:pt x="5257" y="14209"/>
                  <a:pt x="7147" y="12155"/>
                  <a:pt x="7448" y="9472"/>
                </a:cubicBezTo>
                <a:cubicBezTo>
                  <a:pt x="7831" y="6186"/>
                  <a:pt x="5914" y="3202"/>
                  <a:pt x="4874" y="217"/>
                </a:cubicBezTo>
                <a:cubicBezTo>
                  <a:pt x="4838" y="91"/>
                  <a:pt x="4706" y="0"/>
                  <a:pt x="4582"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7"/>
          <p:cNvSpPr/>
          <p:nvPr/>
        </p:nvSpPr>
        <p:spPr>
          <a:xfrm rot="10291298">
            <a:off x="8424277" y="447482"/>
            <a:ext cx="1006941" cy="1723427"/>
          </a:xfrm>
          <a:custGeom>
            <a:avLst/>
            <a:gdLst/>
            <a:ahLst/>
            <a:cxnLst/>
            <a:rect l="l" t="t" r="r" b="b"/>
            <a:pathLst>
              <a:path w="27391" h="46881" extrusionOk="0">
                <a:moveTo>
                  <a:pt x="15795" y="2529"/>
                </a:moveTo>
                <a:lnTo>
                  <a:pt x="15795" y="2529"/>
                </a:lnTo>
                <a:cubicBezTo>
                  <a:pt x="15439" y="8388"/>
                  <a:pt x="12729" y="13591"/>
                  <a:pt x="10565" y="18958"/>
                </a:cubicBezTo>
                <a:cubicBezTo>
                  <a:pt x="11715" y="13536"/>
                  <a:pt x="13386" y="8279"/>
                  <a:pt x="15576" y="3159"/>
                </a:cubicBezTo>
                <a:cubicBezTo>
                  <a:pt x="15631" y="3049"/>
                  <a:pt x="15549" y="2940"/>
                  <a:pt x="15467" y="2912"/>
                </a:cubicBezTo>
                <a:cubicBezTo>
                  <a:pt x="15576" y="2775"/>
                  <a:pt x="15686" y="2638"/>
                  <a:pt x="15795" y="2529"/>
                </a:cubicBezTo>
                <a:close/>
                <a:moveTo>
                  <a:pt x="10538" y="3159"/>
                </a:moveTo>
                <a:lnTo>
                  <a:pt x="10538" y="3159"/>
                </a:lnTo>
                <a:cubicBezTo>
                  <a:pt x="9826" y="6280"/>
                  <a:pt x="9333" y="9484"/>
                  <a:pt x="8950" y="12660"/>
                </a:cubicBezTo>
                <a:cubicBezTo>
                  <a:pt x="8704" y="14659"/>
                  <a:pt x="8484" y="16685"/>
                  <a:pt x="8430" y="18684"/>
                </a:cubicBezTo>
                <a:cubicBezTo>
                  <a:pt x="8430" y="18793"/>
                  <a:pt x="8402" y="18903"/>
                  <a:pt x="8402" y="19012"/>
                </a:cubicBezTo>
                <a:cubicBezTo>
                  <a:pt x="7800" y="17287"/>
                  <a:pt x="7882" y="14659"/>
                  <a:pt x="7937" y="13536"/>
                </a:cubicBezTo>
                <a:cubicBezTo>
                  <a:pt x="8019" y="11537"/>
                  <a:pt x="8430" y="9621"/>
                  <a:pt x="9005" y="7704"/>
                </a:cubicBezTo>
                <a:cubicBezTo>
                  <a:pt x="9415" y="6362"/>
                  <a:pt x="9854" y="4582"/>
                  <a:pt x="10538" y="3159"/>
                </a:cubicBezTo>
                <a:close/>
                <a:moveTo>
                  <a:pt x="15166" y="3296"/>
                </a:moveTo>
                <a:lnTo>
                  <a:pt x="15166" y="3296"/>
                </a:lnTo>
                <a:cubicBezTo>
                  <a:pt x="12783" y="8744"/>
                  <a:pt x="11031" y="14440"/>
                  <a:pt x="9854" y="20245"/>
                </a:cubicBezTo>
                <a:cubicBezTo>
                  <a:pt x="9634" y="14084"/>
                  <a:pt x="11414" y="8142"/>
                  <a:pt x="15166" y="3296"/>
                </a:cubicBezTo>
                <a:close/>
                <a:moveTo>
                  <a:pt x="11746" y="1241"/>
                </a:moveTo>
                <a:cubicBezTo>
                  <a:pt x="11780" y="1241"/>
                  <a:pt x="11739" y="1507"/>
                  <a:pt x="11825" y="2063"/>
                </a:cubicBezTo>
                <a:cubicBezTo>
                  <a:pt x="12099" y="3487"/>
                  <a:pt x="12181" y="4938"/>
                  <a:pt x="12263" y="6390"/>
                </a:cubicBezTo>
                <a:cubicBezTo>
                  <a:pt x="12263" y="6472"/>
                  <a:pt x="12318" y="6554"/>
                  <a:pt x="12400" y="6581"/>
                </a:cubicBezTo>
                <a:cubicBezTo>
                  <a:pt x="10127" y="10825"/>
                  <a:pt x="9087" y="15645"/>
                  <a:pt x="9525" y="20518"/>
                </a:cubicBezTo>
                <a:cubicBezTo>
                  <a:pt x="9224" y="20382"/>
                  <a:pt x="8977" y="20108"/>
                  <a:pt x="8758" y="19779"/>
                </a:cubicBezTo>
                <a:cubicBezTo>
                  <a:pt x="8484" y="18547"/>
                  <a:pt x="8950" y="16466"/>
                  <a:pt x="9005" y="15672"/>
                </a:cubicBezTo>
                <a:cubicBezTo>
                  <a:pt x="9169" y="13837"/>
                  <a:pt x="9388" y="11975"/>
                  <a:pt x="9662" y="10141"/>
                </a:cubicBezTo>
                <a:cubicBezTo>
                  <a:pt x="10018" y="7485"/>
                  <a:pt x="10538" y="4856"/>
                  <a:pt x="11086" y="2228"/>
                </a:cubicBezTo>
                <a:cubicBezTo>
                  <a:pt x="11140" y="2118"/>
                  <a:pt x="11223" y="2009"/>
                  <a:pt x="11305" y="1899"/>
                </a:cubicBezTo>
                <a:cubicBezTo>
                  <a:pt x="11620" y="1466"/>
                  <a:pt x="11714" y="1241"/>
                  <a:pt x="11746" y="1241"/>
                </a:cubicBezTo>
                <a:close/>
                <a:moveTo>
                  <a:pt x="23175" y="11262"/>
                </a:moveTo>
                <a:cubicBezTo>
                  <a:pt x="23189" y="11262"/>
                  <a:pt x="23202" y="11263"/>
                  <a:pt x="23216" y="11264"/>
                </a:cubicBezTo>
                <a:cubicBezTo>
                  <a:pt x="24284" y="11373"/>
                  <a:pt x="21573" y="17479"/>
                  <a:pt x="21518" y="17589"/>
                </a:cubicBezTo>
                <a:cubicBezTo>
                  <a:pt x="20614" y="19341"/>
                  <a:pt x="19601" y="21066"/>
                  <a:pt x="18616" y="22736"/>
                </a:cubicBezTo>
                <a:cubicBezTo>
                  <a:pt x="18355" y="23153"/>
                  <a:pt x="16611" y="26019"/>
                  <a:pt x="16109" y="26019"/>
                </a:cubicBezTo>
                <a:cubicBezTo>
                  <a:pt x="16083" y="26019"/>
                  <a:pt x="16061" y="26011"/>
                  <a:pt x="16042" y="25995"/>
                </a:cubicBezTo>
                <a:cubicBezTo>
                  <a:pt x="15753" y="25758"/>
                  <a:pt x="16949" y="23408"/>
                  <a:pt x="16976" y="23408"/>
                </a:cubicBezTo>
                <a:lnTo>
                  <a:pt x="16976" y="23408"/>
                </a:lnTo>
                <a:cubicBezTo>
                  <a:pt x="16977" y="23408"/>
                  <a:pt x="16976" y="23412"/>
                  <a:pt x="16973" y="23421"/>
                </a:cubicBezTo>
                <a:cubicBezTo>
                  <a:pt x="18643" y="19533"/>
                  <a:pt x="20587" y="15754"/>
                  <a:pt x="22695" y="12085"/>
                </a:cubicBezTo>
                <a:cubicBezTo>
                  <a:pt x="22754" y="11969"/>
                  <a:pt x="22647" y="11853"/>
                  <a:pt x="22541" y="11853"/>
                </a:cubicBezTo>
                <a:cubicBezTo>
                  <a:pt x="22498" y="11853"/>
                  <a:pt x="22454" y="11873"/>
                  <a:pt x="22422" y="11921"/>
                </a:cubicBezTo>
                <a:cubicBezTo>
                  <a:pt x="19820" y="16329"/>
                  <a:pt x="17575" y="20929"/>
                  <a:pt x="15631" y="25666"/>
                </a:cubicBezTo>
                <a:cubicBezTo>
                  <a:pt x="15631" y="25639"/>
                  <a:pt x="15604" y="25639"/>
                  <a:pt x="15604" y="25639"/>
                </a:cubicBezTo>
                <a:cubicBezTo>
                  <a:pt x="14098" y="25036"/>
                  <a:pt x="18753" y="16274"/>
                  <a:pt x="19355" y="15398"/>
                </a:cubicBezTo>
                <a:cubicBezTo>
                  <a:pt x="19869" y="14586"/>
                  <a:pt x="22040" y="11262"/>
                  <a:pt x="23175" y="11262"/>
                </a:cubicBezTo>
                <a:close/>
                <a:moveTo>
                  <a:pt x="11789" y="0"/>
                </a:moveTo>
                <a:cubicBezTo>
                  <a:pt x="11700" y="0"/>
                  <a:pt x="11614" y="37"/>
                  <a:pt x="11579" y="119"/>
                </a:cubicBezTo>
                <a:cubicBezTo>
                  <a:pt x="11496" y="311"/>
                  <a:pt x="11387" y="503"/>
                  <a:pt x="11305" y="694"/>
                </a:cubicBezTo>
                <a:cubicBezTo>
                  <a:pt x="11285" y="684"/>
                  <a:pt x="11261" y="678"/>
                  <a:pt x="11238" y="678"/>
                </a:cubicBezTo>
                <a:cubicBezTo>
                  <a:pt x="11197" y="678"/>
                  <a:pt x="11158" y="697"/>
                  <a:pt x="11140" y="749"/>
                </a:cubicBezTo>
                <a:cubicBezTo>
                  <a:pt x="11086" y="968"/>
                  <a:pt x="11031" y="1160"/>
                  <a:pt x="10976" y="1351"/>
                </a:cubicBezTo>
                <a:cubicBezTo>
                  <a:pt x="9361" y="4856"/>
                  <a:pt x="7909" y="8498"/>
                  <a:pt x="7554" y="12359"/>
                </a:cubicBezTo>
                <a:cubicBezTo>
                  <a:pt x="7417" y="13837"/>
                  <a:pt x="7170" y="18054"/>
                  <a:pt x="8402" y="19916"/>
                </a:cubicBezTo>
                <a:cubicBezTo>
                  <a:pt x="8457" y="20299"/>
                  <a:pt x="8621" y="20628"/>
                  <a:pt x="9059" y="20847"/>
                </a:cubicBezTo>
                <a:cubicBezTo>
                  <a:pt x="9083" y="20865"/>
                  <a:pt x="9106" y="20872"/>
                  <a:pt x="9128" y="20872"/>
                </a:cubicBezTo>
                <a:cubicBezTo>
                  <a:pt x="9211" y="20872"/>
                  <a:pt x="9279" y="20769"/>
                  <a:pt x="9279" y="20683"/>
                </a:cubicBezTo>
                <a:cubicBezTo>
                  <a:pt x="9361" y="20738"/>
                  <a:pt x="9470" y="20765"/>
                  <a:pt x="9580" y="20792"/>
                </a:cubicBezTo>
                <a:cubicBezTo>
                  <a:pt x="9634" y="20820"/>
                  <a:pt x="9689" y="20847"/>
                  <a:pt x="9717" y="20847"/>
                </a:cubicBezTo>
                <a:cubicBezTo>
                  <a:pt x="9689" y="21093"/>
                  <a:pt x="9634" y="21367"/>
                  <a:pt x="9580" y="21614"/>
                </a:cubicBezTo>
                <a:cubicBezTo>
                  <a:pt x="9552" y="21696"/>
                  <a:pt x="9580" y="21778"/>
                  <a:pt x="9607" y="21805"/>
                </a:cubicBezTo>
                <a:cubicBezTo>
                  <a:pt x="8704" y="25885"/>
                  <a:pt x="7964" y="30047"/>
                  <a:pt x="6759" y="34045"/>
                </a:cubicBezTo>
                <a:cubicBezTo>
                  <a:pt x="5363" y="38535"/>
                  <a:pt x="2488" y="42451"/>
                  <a:pt x="133" y="46476"/>
                </a:cubicBezTo>
                <a:cubicBezTo>
                  <a:pt x="0" y="46685"/>
                  <a:pt x="183" y="46881"/>
                  <a:pt x="372" y="46881"/>
                </a:cubicBezTo>
                <a:cubicBezTo>
                  <a:pt x="455" y="46881"/>
                  <a:pt x="540" y="46842"/>
                  <a:pt x="599" y="46750"/>
                </a:cubicBezTo>
                <a:cubicBezTo>
                  <a:pt x="2324" y="43957"/>
                  <a:pt x="4295" y="41109"/>
                  <a:pt x="5746" y="38097"/>
                </a:cubicBezTo>
                <a:cubicBezTo>
                  <a:pt x="9771" y="35031"/>
                  <a:pt x="13030" y="31060"/>
                  <a:pt x="15439" y="26597"/>
                </a:cubicBezTo>
                <a:lnTo>
                  <a:pt x="15467" y="26597"/>
                </a:lnTo>
                <a:cubicBezTo>
                  <a:pt x="15419" y="26693"/>
                  <a:pt x="15476" y="26853"/>
                  <a:pt x="15603" y="26853"/>
                </a:cubicBezTo>
                <a:cubicBezTo>
                  <a:pt x="15620" y="26853"/>
                  <a:pt x="15639" y="26850"/>
                  <a:pt x="15658" y="26844"/>
                </a:cubicBezTo>
                <a:cubicBezTo>
                  <a:pt x="20697" y="25502"/>
                  <a:pt x="24147" y="21395"/>
                  <a:pt x="27268" y="17479"/>
                </a:cubicBezTo>
                <a:cubicBezTo>
                  <a:pt x="27390" y="17333"/>
                  <a:pt x="27316" y="17055"/>
                  <a:pt x="27105" y="17055"/>
                </a:cubicBezTo>
                <a:cubicBezTo>
                  <a:pt x="27079" y="17055"/>
                  <a:pt x="27051" y="17060"/>
                  <a:pt x="27022" y="17068"/>
                </a:cubicBezTo>
                <a:cubicBezTo>
                  <a:pt x="24995" y="17726"/>
                  <a:pt x="22914" y="18465"/>
                  <a:pt x="21080" y="19560"/>
                </a:cubicBezTo>
                <a:cubicBezTo>
                  <a:pt x="20935" y="19633"/>
                  <a:pt x="21003" y="19875"/>
                  <a:pt x="21153" y="19875"/>
                </a:cubicBezTo>
                <a:cubicBezTo>
                  <a:pt x="21173" y="19875"/>
                  <a:pt x="21194" y="19871"/>
                  <a:pt x="21217" y="19861"/>
                </a:cubicBezTo>
                <a:cubicBezTo>
                  <a:pt x="22942" y="19232"/>
                  <a:pt x="24612" y="18465"/>
                  <a:pt x="26337" y="17835"/>
                </a:cubicBezTo>
                <a:lnTo>
                  <a:pt x="26337" y="17835"/>
                </a:lnTo>
                <a:cubicBezTo>
                  <a:pt x="23544" y="21367"/>
                  <a:pt x="20505" y="24817"/>
                  <a:pt x="16151" y="26323"/>
                </a:cubicBezTo>
                <a:cubicBezTo>
                  <a:pt x="17329" y="25639"/>
                  <a:pt x="18232" y="24489"/>
                  <a:pt x="18999" y="23229"/>
                </a:cubicBezTo>
                <a:cubicBezTo>
                  <a:pt x="21135" y="21860"/>
                  <a:pt x="23216" y="20464"/>
                  <a:pt x="25297" y="19067"/>
                </a:cubicBezTo>
                <a:cubicBezTo>
                  <a:pt x="25389" y="18998"/>
                  <a:pt x="25325" y="18830"/>
                  <a:pt x="25220" y="18830"/>
                </a:cubicBezTo>
                <a:cubicBezTo>
                  <a:pt x="25201" y="18830"/>
                  <a:pt x="25181" y="18836"/>
                  <a:pt x="25160" y="18848"/>
                </a:cubicBezTo>
                <a:cubicBezTo>
                  <a:pt x="23243" y="20080"/>
                  <a:pt x="21299" y="21313"/>
                  <a:pt x="19382" y="22572"/>
                </a:cubicBezTo>
                <a:cubicBezTo>
                  <a:pt x="19930" y="21586"/>
                  <a:pt x="20423" y="20546"/>
                  <a:pt x="20943" y="19670"/>
                </a:cubicBezTo>
                <a:cubicBezTo>
                  <a:pt x="22504" y="16849"/>
                  <a:pt x="23928" y="14002"/>
                  <a:pt x="23900" y="10716"/>
                </a:cubicBezTo>
                <a:cubicBezTo>
                  <a:pt x="23900" y="10571"/>
                  <a:pt x="23776" y="10458"/>
                  <a:pt x="23644" y="10458"/>
                </a:cubicBezTo>
                <a:cubicBezTo>
                  <a:pt x="23601" y="10458"/>
                  <a:pt x="23557" y="10470"/>
                  <a:pt x="23517" y="10497"/>
                </a:cubicBezTo>
                <a:cubicBezTo>
                  <a:pt x="20286" y="12605"/>
                  <a:pt x="18287" y="15781"/>
                  <a:pt x="16781" y="19286"/>
                </a:cubicBezTo>
                <a:cubicBezTo>
                  <a:pt x="16343" y="20354"/>
                  <a:pt x="13714" y="25146"/>
                  <a:pt x="15439" y="25858"/>
                </a:cubicBezTo>
                <a:cubicBezTo>
                  <a:pt x="15357" y="25858"/>
                  <a:pt x="15275" y="25885"/>
                  <a:pt x="15220" y="25995"/>
                </a:cubicBezTo>
                <a:cubicBezTo>
                  <a:pt x="12866" y="30431"/>
                  <a:pt x="9771" y="34182"/>
                  <a:pt x="6020" y="37468"/>
                </a:cubicBezTo>
                <a:cubicBezTo>
                  <a:pt x="6403" y="36646"/>
                  <a:pt x="6732" y="35825"/>
                  <a:pt x="7006" y="34976"/>
                </a:cubicBezTo>
                <a:cubicBezTo>
                  <a:pt x="8375" y="30786"/>
                  <a:pt x="9087" y="26269"/>
                  <a:pt x="9881" y="21915"/>
                </a:cubicBezTo>
                <a:cubicBezTo>
                  <a:pt x="9936" y="21888"/>
                  <a:pt x="10018" y="21833"/>
                  <a:pt x="10045" y="21751"/>
                </a:cubicBezTo>
                <a:cubicBezTo>
                  <a:pt x="12564" y="15234"/>
                  <a:pt x="16261" y="8881"/>
                  <a:pt x="16398" y="1707"/>
                </a:cubicBezTo>
                <a:cubicBezTo>
                  <a:pt x="16398" y="1556"/>
                  <a:pt x="16241" y="1431"/>
                  <a:pt x="16090" y="1431"/>
                </a:cubicBezTo>
                <a:cubicBezTo>
                  <a:pt x="16022" y="1431"/>
                  <a:pt x="15956" y="1456"/>
                  <a:pt x="15905" y="1516"/>
                </a:cubicBezTo>
                <a:cubicBezTo>
                  <a:pt x="14700" y="2885"/>
                  <a:pt x="13632" y="4391"/>
                  <a:pt x="12756" y="5952"/>
                </a:cubicBezTo>
                <a:cubicBezTo>
                  <a:pt x="12619" y="4007"/>
                  <a:pt x="12400" y="2091"/>
                  <a:pt x="12044" y="174"/>
                </a:cubicBezTo>
                <a:cubicBezTo>
                  <a:pt x="12028" y="65"/>
                  <a:pt x="11906" y="0"/>
                  <a:pt x="11789"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7"/>
          <p:cNvSpPr txBox="1">
            <a:spLocks noGrp="1"/>
          </p:cNvSpPr>
          <p:nvPr>
            <p:ph type="title"/>
          </p:nvPr>
        </p:nvSpPr>
        <p:spPr>
          <a:xfrm>
            <a:off x="713225" y="535125"/>
            <a:ext cx="3718800" cy="1074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1" name="Google Shape;71;p7"/>
          <p:cNvSpPr txBox="1">
            <a:spLocks noGrp="1"/>
          </p:cNvSpPr>
          <p:nvPr>
            <p:ph type="body" idx="1"/>
          </p:nvPr>
        </p:nvSpPr>
        <p:spPr>
          <a:xfrm>
            <a:off x="713225" y="1877200"/>
            <a:ext cx="3718800" cy="26568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9"/>
        <p:cNvGrpSpPr/>
        <p:nvPr/>
      </p:nvGrpSpPr>
      <p:grpSpPr>
        <a:xfrm>
          <a:off x="0" y="0"/>
          <a:ext cx="0" cy="0"/>
          <a:chOff x="0" y="0"/>
          <a:chExt cx="0" cy="0"/>
        </a:xfrm>
      </p:grpSpPr>
      <p:pic>
        <p:nvPicPr>
          <p:cNvPr id="90" name="Google Shape;90;p9"/>
          <p:cNvPicPr preferRelativeResize="0"/>
          <p:nvPr/>
        </p:nvPicPr>
        <p:blipFill>
          <a:blip r:embed="rId2">
            <a:alphaModFix amt="95000"/>
          </a:blip>
          <a:stretch>
            <a:fillRect/>
          </a:stretch>
        </p:blipFill>
        <p:spPr>
          <a:xfrm>
            <a:off x="0" y="0"/>
            <a:ext cx="9144000" cy="5143500"/>
          </a:xfrm>
          <a:prstGeom prst="rect">
            <a:avLst/>
          </a:prstGeom>
          <a:noFill/>
          <a:ln>
            <a:noFill/>
          </a:ln>
        </p:spPr>
      </p:pic>
      <p:sp>
        <p:nvSpPr>
          <p:cNvPr id="91" name="Google Shape;91;p9"/>
          <p:cNvSpPr/>
          <p:nvPr/>
        </p:nvSpPr>
        <p:spPr>
          <a:xfrm rot="-1212556">
            <a:off x="7495535" y="33815"/>
            <a:ext cx="1789815" cy="719805"/>
          </a:xfrm>
          <a:custGeom>
            <a:avLst/>
            <a:gdLst/>
            <a:ahLst/>
            <a:cxnLst/>
            <a:rect l="l" t="t" r="r" b="b"/>
            <a:pathLst>
              <a:path w="37932" h="15255" extrusionOk="0">
                <a:moveTo>
                  <a:pt x="7926" y="655"/>
                </a:moveTo>
                <a:cubicBezTo>
                  <a:pt x="7967" y="655"/>
                  <a:pt x="8008" y="660"/>
                  <a:pt x="8050" y="671"/>
                </a:cubicBezTo>
                <a:cubicBezTo>
                  <a:pt x="8242" y="726"/>
                  <a:pt x="8571" y="1411"/>
                  <a:pt x="8653" y="1575"/>
                </a:cubicBezTo>
                <a:cubicBezTo>
                  <a:pt x="9638" y="3163"/>
                  <a:pt x="10213" y="5299"/>
                  <a:pt x="8817" y="6750"/>
                </a:cubicBezTo>
                <a:cubicBezTo>
                  <a:pt x="8762" y="6476"/>
                  <a:pt x="8653" y="6257"/>
                  <a:pt x="8571" y="6038"/>
                </a:cubicBezTo>
                <a:cubicBezTo>
                  <a:pt x="8406" y="4943"/>
                  <a:pt x="8324" y="3875"/>
                  <a:pt x="8351" y="2780"/>
                </a:cubicBezTo>
                <a:cubicBezTo>
                  <a:pt x="8351" y="2684"/>
                  <a:pt x="8276" y="2636"/>
                  <a:pt x="8197" y="2636"/>
                </a:cubicBezTo>
                <a:cubicBezTo>
                  <a:pt x="8119" y="2636"/>
                  <a:pt x="8037" y="2684"/>
                  <a:pt x="8023" y="2780"/>
                </a:cubicBezTo>
                <a:cubicBezTo>
                  <a:pt x="8023" y="3683"/>
                  <a:pt x="8078" y="4587"/>
                  <a:pt x="8242" y="5463"/>
                </a:cubicBezTo>
                <a:cubicBezTo>
                  <a:pt x="7776" y="4779"/>
                  <a:pt x="7147" y="4313"/>
                  <a:pt x="6380" y="4039"/>
                </a:cubicBezTo>
                <a:cubicBezTo>
                  <a:pt x="6380" y="4012"/>
                  <a:pt x="6380" y="3985"/>
                  <a:pt x="6380" y="3985"/>
                </a:cubicBezTo>
                <a:cubicBezTo>
                  <a:pt x="6298" y="3136"/>
                  <a:pt x="6435" y="2342"/>
                  <a:pt x="6873" y="1602"/>
                </a:cubicBezTo>
                <a:cubicBezTo>
                  <a:pt x="7049" y="1325"/>
                  <a:pt x="7457" y="655"/>
                  <a:pt x="7926" y="655"/>
                </a:cubicBezTo>
                <a:close/>
                <a:moveTo>
                  <a:pt x="23187" y="3544"/>
                </a:moveTo>
                <a:cubicBezTo>
                  <a:pt x="24310" y="3544"/>
                  <a:pt x="26180" y="4481"/>
                  <a:pt x="26861" y="4833"/>
                </a:cubicBezTo>
                <a:cubicBezTo>
                  <a:pt x="28093" y="5518"/>
                  <a:pt x="29079" y="6421"/>
                  <a:pt x="30010" y="7435"/>
                </a:cubicBezTo>
                <a:cubicBezTo>
                  <a:pt x="29736" y="7489"/>
                  <a:pt x="29463" y="7544"/>
                  <a:pt x="29216" y="7599"/>
                </a:cubicBezTo>
                <a:cubicBezTo>
                  <a:pt x="29189" y="7571"/>
                  <a:pt x="29161" y="7544"/>
                  <a:pt x="29134" y="7544"/>
                </a:cubicBezTo>
                <a:cubicBezTo>
                  <a:pt x="27929" y="6668"/>
                  <a:pt x="26642" y="5874"/>
                  <a:pt x="25328" y="5162"/>
                </a:cubicBezTo>
                <a:cubicBezTo>
                  <a:pt x="25313" y="5154"/>
                  <a:pt x="25298" y="5151"/>
                  <a:pt x="25283" y="5151"/>
                </a:cubicBezTo>
                <a:cubicBezTo>
                  <a:pt x="25193" y="5151"/>
                  <a:pt x="25128" y="5283"/>
                  <a:pt x="25246" y="5354"/>
                </a:cubicBezTo>
                <a:cubicBezTo>
                  <a:pt x="26396" y="6120"/>
                  <a:pt x="27573" y="6914"/>
                  <a:pt x="28751" y="7708"/>
                </a:cubicBezTo>
                <a:cubicBezTo>
                  <a:pt x="28614" y="7736"/>
                  <a:pt x="28477" y="7763"/>
                  <a:pt x="28313" y="7791"/>
                </a:cubicBezTo>
                <a:cubicBezTo>
                  <a:pt x="28313" y="7763"/>
                  <a:pt x="28285" y="7736"/>
                  <a:pt x="28258" y="7708"/>
                </a:cubicBezTo>
                <a:cubicBezTo>
                  <a:pt x="26998" y="7544"/>
                  <a:pt x="25821" y="7216"/>
                  <a:pt x="24753" y="6531"/>
                </a:cubicBezTo>
                <a:cubicBezTo>
                  <a:pt x="24096" y="6120"/>
                  <a:pt x="23493" y="5627"/>
                  <a:pt x="23001" y="5052"/>
                </a:cubicBezTo>
                <a:cubicBezTo>
                  <a:pt x="22426" y="4395"/>
                  <a:pt x="21905" y="3957"/>
                  <a:pt x="22699" y="3629"/>
                </a:cubicBezTo>
                <a:cubicBezTo>
                  <a:pt x="22836" y="3570"/>
                  <a:pt x="23001" y="3544"/>
                  <a:pt x="23187" y="3544"/>
                </a:cubicBezTo>
                <a:close/>
                <a:moveTo>
                  <a:pt x="3644" y="4037"/>
                </a:moveTo>
                <a:cubicBezTo>
                  <a:pt x="5749" y="4037"/>
                  <a:pt x="7763" y="4653"/>
                  <a:pt x="8406" y="6942"/>
                </a:cubicBezTo>
                <a:cubicBezTo>
                  <a:pt x="7694" y="6750"/>
                  <a:pt x="6982" y="6531"/>
                  <a:pt x="6271" y="6312"/>
                </a:cubicBezTo>
                <a:cubicBezTo>
                  <a:pt x="6238" y="6301"/>
                  <a:pt x="6208" y="6296"/>
                  <a:pt x="6180" y="6296"/>
                </a:cubicBezTo>
                <a:cubicBezTo>
                  <a:pt x="5924" y="6296"/>
                  <a:pt x="5862" y="6709"/>
                  <a:pt x="6134" y="6832"/>
                </a:cubicBezTo>
                <a:cubicBezTo>
                  <a:pt x="6763" y="7079"/>
                  <a:pt x="7393" y="7325"/>
                  <a:pt x="8050" y="7544"/>
                </a:cubicBezTo>
                <a:cubicBezTo>
                  <a:pt x="7217" y="7670"/>
                  <a:pt x="6290" y="7814"/>
                  <a:pt x="5423" y="7814"/>
                </a:cubicBezTo>
                <a:cubicBezTo>
                  <a:pt x="4411" y="7814"/>
                  <a:pt x="3480" y="7618"/>
                  <a:pt x="2875" y="6969"/>
                </a:cubicBezTo>
                <a:cubicBezTo>
                  <a:pt x="2081" y="6120"/>
                  <a:pt x="1698" y="5080"/>
                  <a:pt x="876" y="4313"/>
                </a:cubicBezTo>
                <a:cubicBezTo>
                  <a:pt x="1740" y="4161"/>
                  <a:pt x="2701" y="4037"/>
                  <a:pt x="3644" y="4037"/>
                </a:cubicBezTo>
                <a:close/>
                <a:moveTo>
                  <a:pt x="23302" y="5983"/>
                </a:moveTo>
                <a:cubicBezTo>
                  <a:pt x="23329" y="5983"/>
                  <a:pt x="23329" y="6011"/>
                  <a:pt x="23356" y="6011"/>
                </a:cubicBezTo>
                <a:cubicBezTo>
                  <a:pt x="24589" y="7106"/>
                  <a:pt x="26122" y="7763"/>
                  <a:pt x="27738" y="7900"/>
                </a:cubicBezTo>
                <a:cubicBezTo>
                  <a:pt x="27436" y="7955"/>
                  <a:pt x="27135" y="8010"/>
                  <a:pt x="26807" y="8064"/>
                </a:cubicBezTo>
                <a:cubicBezTo>
                  <a:pt x="26807" y="8037"/>
                  <a:pt x="26807" y="8037"/>
                  <a:pt x="26779" y="8037"/>
                </a:cubicBezTo>
                <a:cubicBezTo>
                  <a:pt x="25246" y="7626"/>
                  <a:pt x="23740" y="7216"/>
                  <a:pt x="22206" y="6832"/>
                </a:cubicBezTo>
                <a:cubicBezTo>
                  <a:pt x="22197" y="6830"/>
                  <a:pt x="22189" y="6830"/>
                  <a:pt x="22181" y="6830"/>
                </a:cubicBezTo>
                <a:cubicBezTo>
                  <a:pt x="22067" y="6830"/>
                  <a:pt x="22049" y="6998"/>
                  <a:pt x="22152" y="7024"/>
                </a:cubicBezTo>
                <a:cubicBezTo>
                  <a:pt x="23439" y="7407"/>
                  <a:pt x="24726" y="7791"/>
                  <a:pt x="26040" y="8174"/>
                </a:cubicBezTo>
                <a:cubicBezTo>
                  <a:pt x="25410" y="8256"/>
                  <a:pt x="24753" y="8338"/>
                  <a:pt x="24123" y="8393"/>
                </a:cubicBezTo>
                <a:cubicBezTo>
                  <a:pt x="23302" y="7955"/>
                  <a:pt x="22426" y="7571"/>
                  <a:pt x="21577" y="7133"/>
                </a:cubicBezTo>
                <a:cubicBezTo>
                  <a:pt x="21385" y="7051"/>
                  <a:pt x="21166" y="6969"/>
                  <a:pt x="21029" y="6805"/>
                </a:cubicBezTo>
                <a:cubicBezTo>
                  <a:pt x="20728" y="6641"/>
                  <a:pt x="20783" y="6421"/>
                  <a:pt x="21193" y="6120"/>
                </a:cubicBezTo>
                <a:lnTo>
                  <a:pt x="21467" y="6120"/>
                </a:lnTo>
                <a:cubicBezTo>
                  <a:pt x="21629" y="6096"/>
                  <a:pt x="21795" y="6088"/>
                  <a:pt x="21963" y="6088"/>
                </a:cubicBezTo>
                <a:cubicBezTo>
                  <a:pt x="22239" y="6088"/>
                  <a:pt x="22519" y="6109"/>
                  <a:pt x="22786" y="6109"/>
                </a:cubicBezTo>
                <a:cubicBezTo>
                  <a:pt x="22906" y="6109"/>
                  <a:pt x="23024" y="6105"/>
                  <a:pt x="23137" y="6093"/>
                </a:cubicBezTo>
                <a:cubicBezTo>
                  <a:pt x="23247" y="6093"/>
                  <a:pt x="23302" y="6038"/>
                  <a:pt x="23302" y="5983"/>
                </a:cubicBezTo>
                <a:close/>
                <a:moveTo>
                  <a:pt x="13390" y="4176"/>
                </a:moveTo>
                <a:cubicBezTo>
                  <a:pt x="15827" y="5025"/>
                  <a:pt x="17853" y="6531"/>
                  <a:pt x="19414" y="8585"/>
                </a:cubicBezTo>
                <a:cubicBezTo>
                  <a:pt x="18455" y="8557"/>
                  <a:pt x="17497" y="8502"/>
                  <a:pt x="16539" y="8420"/>
                </a:cubicBezTo>
                <a:cubicBezTo>
                  <a:pt x="14814" y="7736"/>
                  <a:pt x="13773" y="5983"/>
                  <a:pt x="13390" y="4176"/>
                </a:cubicBezTo>
                <a:close/>
                <a:moveTo>
                  <a:pt x="2629" y="7462"/>
                </a:moveTo>
                <a:cubicBezTo>
                  <a:pt x="2903" y="7736"/>
                  <a:pt x="3231" y="7955"/>
                  <a:pt x="3587" y="8092"/>
                </a:cubicBezTo>
                <a:cubicBezTo>
                  <a:pt x="4039" y="8271"/>
                  <a:pt x="4562" y="8339"/>
                  <a:pt x="5117" y="8339"/>
                </a:cubicBezTo>
                <a:cubicBezTo>
                  <a:pt x="6177" y="8339"/>
                  <a:pt x="7355" y="8088"/>
                  <a:pt x="8379" y="7873"/>
                </a:cubicBezTo>
                <a:lnTo>
                  <a:pt x="8379" y="7873"/>
                </a:lnTo>
                <a:cubicBezTo>
                  <a:pt x="7229" y="10063"/>
                  <a:pt x="3341" y="10255"/>
                  <a:pt x="1041" y="10666"/>
                </a:cubicBezTo>
                <a:cubicBezTo>
                  <a:pt x="1041" y="9324"/>
                  <a:pt x="1616" y="8338"/>
                  <a:pt x="2629" y="7462"/>
                </a:cubicBezTo>
                <a:close/>
                <a:moveTo>
                  <a:pt x="14129" y="9050"/>
                </a:moveTo>
                <a:cubicBezTo>
                  <a:pt x="15416" y="9242"/>
                  <a:pt x="16703" y="9379"/>
                  <a:pt x="17990" y="9461"/>
                </a:cubicBezTo>
                <a:cubicBezTo>
                  <a:pt x="16675" y="9899"/>
                  <a:pt x="15334" y="10255"/>
                  <a:pt x="13965" y="10474"/>
                </a:cubicBezTo>
                <a:cubicBezTo>
                  <a:pt x="13862" y="10474"/>
                  <a:pt x="13879" y="10641"/>
                  <a:pt x="13971" y="10641"/>
                </a:cubicBezTo>
                <a:cubicBezTo>
                  <a:pt x="13978" y="10641"/>
                  <a:pt x="13985" y="10640"/>
                  <a:pt x="13992" y="10638"/>
                </a:cubicBezTo>
                <a:cubicBezTo>
                  <a:pt x="15635" y="10447"/>
                  <a:pt x="17223" y="10036"/>
                  <a:pt x="18784" y="9488"/>
                </a:cubicBezTo>
                <a:cubicBezTo>
                  <a:pt x="19003" y="9488"/>
                  <a:pt x="19222" y="9516"/>
                  <a:pt x="19441" y="9516"/>
                </a:cubicBezTo>
                <a:cubicBezTo>
                  <a:pt x="18400" y="9981"/>
                  <a:pt x="17497" y="10638"/>
                  <a:pt x="16675" y="11405"/>
                </a:cubicBezTo>
                <a:cubicBezTo>
                  <a:pt x="16064" y="11460"/>
                  <a:pt x="15462" y="11490"/>
                  <a:pt x="14864" y="11490"/>
                </a:cubicBezTo>
                <a:cubicBezTo>
                  <a:pt x="13670" y="11490"/>
                  <a:pt x="12495" y="11368"/>
                  <a:pt x="11309" y="11076"/>
                </a:cubicBezTo>
                <a:cubicBezTo>
                  <a:pt x="12267" y="10501"/>
                  <a:pt x="13225" y="9926"/>
                  <a:pt x="14129" y="9297"/>
                </a:cubicBezTo>
                <a:cubicBezTo>
                  <a:pt x="14211" y="9214"/>
                  <a:pt x="14211" y="9105"/>
                  <a:pt x="14129" y="9050"/>
                </a:cubicBezTo>
                <a:close/>
                <a:moveTo>
                  <a:pt x="29271" y="8475"/>
                </a:moveTo>
                <a:lnTo>
                  <a:pt x="29271" y="8475"/>
                </a:lnTo>
                <a:cubicBezTo>
                  <a:pt x="28614" y="9789"/>
                  <a:pt x="27820" y="10967"/>
                  <a:pt x="26889" y="12089"/>
                </a:cubicBezTo>
                <a:cubicBezTo>
                  <a:pt x="26827" y="12172"/>
                  <a:pt x="26905" y="12301"/>
                  <a:pt x="26994" y="12301"/>
                </a:cubicBezTo>
                <a:cubicBezTo>
                  <a:pt x="27023" y="12301"/>
                  <a:pt x="27053" y="12287"/>
                  <a:pt x="27080" y="12254"/>
                </a:cubicBezTo>
                <a:cubicBezTo>
                  <a:pt x="28039" y="11213"/>
                  <a:pt x="28860" y="10036"/>
                  <a:pt x="29545" y="8749"/>
                </a:cubicBezTo>
                <a:lnTo>
                  <a:pt x="29545" y="8749"/>
                </a:lnTo>
                <a:cubicBezTo>
                  <a:pt x="29654" y="10118"/>
                  <a:pt x="29435" y="11432"/>
                  <a:pt x="28559" y="12555"/>
                </a:cubicBezTo>
                <a:cubicBezTo>
                  <a:pt x="28093" y="13157"/>
                  <a:pt x="27491" y="13650"/>
                  <a:pt x="26779" y="13979"/>
                </a:cubicBezTo>
                <a:cubicBezTo>
                  <a:pt x="26446" y="14155"/>
                  <a:pt x="25577" y="14501"/>
                  <a:pt x="25032" y="14501"/>
                </a:cubicBezTo>
                <a:cubicBezTo>
                  <a:pt x="24816" y="14501"/>
                  <a:pt x="24651" y="14447"/>
                  <a:pt x="24589" y="14307"/>
                </a:cubicBezTo>
                <a:cubicBezTo>
                  <a:pt x="24452" y="13924"/>
                  <a:pt x="24917" y="13020"/>
                  <a:pt x="25054" y="12664"/>
                </a:cubicBezTo>
                <a:cubicBezTo>
                  <a:pt x="25301" y="12089"/>
                  <a:pt x="25602" y="11542"/>
                  <a:pt x="25958" y="11022"/>
                </a:cubicBezTo>
                <a:cubicBezTo>
                  <a:pt x="26642" y="10063"/>
                  <a:pt x="27518" y="9324"/>
                  <a:pt x="28449" y="8667"/>
                </a:cubicBezTo>
                <a:cubicBezTo>
                  <a:pt x="28723" y="8585"/>
                  <a:pt x="28997" y="8530"/>
                  <a:pt x="29271" y="8475"/>
                </a:cubicBezTo>
                <a:close/>
                <a:moveTo>
                  <a:pt x="21796" y="9488"/>
                </a:moveTo>
                <a:cubicBezTo>
                  <a:pt x="20959" y="12497"/>
                  <a:pt x="18497" y="14705"/>
                  <a:pt x="15366" y="14705"/>
                </a:cubicBezTo>
                <a:cubicBezTo>
                  <a:pt x="15220" y="14705"/>
                  <a:pt x="15072" y="14700"/>
                  <a:pt x="14923" y="14691"/>
                </a:cubicBezTo>
                <a:cubicBezTo>
                  <a:pt x="16100" y="12226"/>
                  <a:pt x="18127" y="10474"/>
                  <a:pt x="20618" y="9516"/>
                </a:cubicBezTo>
                <a:cubicBezTo>
                  <a:pt x="21002" y="9516"/>
                  <a:pt x="21412" y="9516"/>
                  <a:pt x="21796" y="9488"/>
                </a:cubicBezTo>
                <a:close/>
                <a:moveTo>
                  <a:pt x="7986" y="1"/>
                </a:moveTo>
                <a:cubicBezTo>
                  <a:pt x="7950" y="1"/>
                  <a:pt x="7915" y="13"/>
                  <a:pt x="7886" y="42"/>
                </a:cubicBezTo>
                <a:cubicBezTo>
                  <a:pt x="6544" y="890"/>
                  <a:pt x="5832" y="2314"/>
                  <a:pt x="5969" y="3875"/>
                </a:cubicBezTo>
                <a:cubicBezTo>
                  <a:pt x="5202" y="3651"/>
                  <a:pt x="4354" y="3564"/>
                  <a:pt x="3496" y="3564"/>
                </a:cubicBezTo>
                <a:cubicBezTo>
                  <a:pt x="2364" y="3564"/>
                  <a:pt x="1216" y="3715"/>
                  <a:pt x="219" y="3902"/>
                </a:cubicBezTo>
                <a:cubicBezTo>
                  <a:pt x="0" y="3957"/>
                  <a:pt x="0" y="4258"/>
                  <a:pt x="164" y="4368"/>
                </a:cubicBezTo>
                <a:cubicBezTo>
                  <a:pt x="1150" y="5025"/>
                  <a:pt x="1616" y="6257"/>
                  <a:pt x="2355" y="7161"/>
                </a:cubicBezTo>
                <a:cubicBezTo>
                  <a:pt x="1041" y="7982"/>
                  <a:pt x="411" y="9433"/>
                  <a:pt x="520" y="10967"/>
                </a:cubicBezTo>
                <a:cubicBezTo>
                  <a:pt x="520" y="11139"/>
                  <a:pt x="653" y="11245"/>
                  <a:pt x="799" y="11245"/>
                </a:cubicBezTo>
                <a:cubicBezTo>
                  <a:pt x="815" y="11245"/>
                  <a:pt x="832" y="11243"/>
                  <a:pt x="849" y="11241"/>
                </a:cubicBezTo>
                <a:cubicBezTo>
                  <a:pt x="2820" y="10830"/>
                  <a:pt x="5175" y="10666"/>
                  <a:pt x="7010" y="9817"/>
                </a:cubicBezTo>
                <a:cubicBezTo>
                  <a:pt x="7913" y="9379"/>
                  <a:pt x="8598" y="8749"/>
                  <a:pt x="8790" y="7791"/>
                </a:cubicBezTo>
                <a:cubicBezTo>
                  <a:pt x="10487" y="8338"/>
                  <a:pt x="12212" y="8749"/>
                  <a:pt x="13992" y="9023"/>
                </a:cubicBezTo>
                <a:lnTo>
                  <a:pt x="13965" y="9023"/>
                </a:lnTo>
                <a:cubicBezTo>
                  <a:pt x="12815" y="9598"/>
                  <a:pt x="11719" y="10282"/>
                  <a:pt x="10624" y="10967"/>
                </a:cubicBezTo>
                <a:cubicBezTo>
                  <a:pt x="10432" y="11049"/>
                  <a:pt x="10487" y="11323"/>
                  <a:pt x="10679" y="11377"/>
                </a:cubicBezTo>
                <a:cubicBezTo>
                  <a:pt x="11855" y="11728"/>
                  <a:pt x="13064" y="11922"/>
                  <a:pt x="14279" y="11922"/>
                </a:cubicBezTo>
                <a:cubicBezTo>
                  <a:pt x="14959" y="11922"/>
                  <a:pt x="15641" y="11861"/>
                  <a:pt x="16319" y="11733"/>
                </a:cubicBezTo>
                <a:lnTo>
                  <a:pt x="16319" y="11733"/>
                </a:lnTo>
                <a:cubicBezTo>
                  <a:pt x="15471" y="12610"/>
                  <a:pt x="14786" y="13650"/>
                  <a:pt x="14293" y="14800"/>
                </a:cubicBezTo>
                <a:cubicBezTo>
                  <a:pt x="14211" y="14992"/>
                  <a:pt x="14293" y="15184"/>
                  <a:pt x="14512" y="15211"/>
                </a:cubicBezTo>
                <a:cubicBezTo>
                  <a:pt x="14765" y="15240"/>
                  <a:pt x="15020" y="15255"/>
                  <a:pt x="15274" y="15255"/>
                </a:cubicBezTo>
                <a:cubicBezTo>
                  <a:pt x="18566" y="15255"/>
                  <a:pt x="21831" y="12841"/>
                  <a:pt x="22289" y="9461"/>
                </a:cubicBezTo>
                <a:cubicBezTo>
                  <a:pt x="23986" y="9379"/>
                  <a:pt x="25684" y="9187"/>
                  <a:pt x="27354" y="8886"/>
                </a:cubicBezTo>
                <a:lnTo>
                  <a:pt x="27354" y="8886"/>
                </a:lnTo>
                <a:cubicBezTo>
                  <a:pt x="26368" y="9570"/>
                  <a:pt x="25574" y="10501"/>
                  <a:pt x="24972" y="11542"/>
                </a:cubicBezTo>
                <a:cubicBezTo>
                  <a:pt x="24589" y="12226"/>
                  <a:pt x="23274" y="14499"/>
                  <a:pt x="24315" y="15019"/>
                </a:cubicBezTo>
                <a:cubicBezTo>
                  <a:pt x="24454" y="15092"/>
                  <a:pt x="24631" y="15122"/>
                  <a:pt x="24827" y="15122"/>
                </a:cubicBezTo>
                <a:cubicBezTo>
                  <a:pt x="25443" y="15122"/>
                  <a:pt x="26248" y="14829"/>
                  <a:pt x="26642" y="14663"/>
                </a:cubicBezTo>
                <a:cubicBezTo>
                  <a:pt x="27436" y="14362"/>
                  <a:pt x="28148" y="13869"/>
                  <a:pt x="28723" y="13239"/>
                </a:cubicBezTo>
                <a:cubicBezTo>
                  <a:pt x="29928" y="11925"/>
                  <a:pt x="30394" y="10008"/>
                  <a:pt x="29928" y="8311"/>
                </a:cubicBezTo>
                <a:cubicBezTo>
                  <a:pt x="32694" y="7599"/>
                  <a:pt x="35350" y="6586"/>
                  <a:pt x="37786" y="5271"/>
                </a:cubicBezTo>
                <a:cubicBezTo>
                  <a:pt x="37931" y="5175"/>
                  <a:pt x="37863" y="4929"/>
                  <a:pt x="37713" y="4929"/>
                </a:cubicBezTo>
                <a:cubicBezTo>
                  <a:pt x="37693" y="4929"/>
                  <a:pt x="37672" y="4933"/>
                  <a:pt x="37650" y="4943"/>
                </a:cubicBezTo>
                <a:cubicBezTo>
                  <a:pt x="35213" y="5956"/>
                  <a:pt x="32776" y="6750"/>
                  <a:pt x="30366" y="7352"/>
                </a:cubicBezTo>
                <a:cubicBezTo>
                  <a:pt x="30366" y="7325"/>
                  <a:pt x="30339" y="7298"/>
                  <a:pt x="30339" y="7270"/>
                </a:cubicBezTo>
                <a:cubicBezTo>
                  <a:pt x="29243" y="5737"/>
                  <a:pt x="27655" y="4587"/>
                  <a:pt x="25903" y="3902"/>
                </a:cubicBezTo>
                <a:cubicBezTo>
                  <a:pt x="25452" y="3706"/>
                  <a:pt x="23819" y="3074"/>
                  <a:pt x="22719" y="3074"/>
                </a:cubicBezTo>
                <a:cubicBezTo>
                  <a:pt x="22284" y="3074"/>
                  <a:pt x="21931" y="3173"/>
                  <a:pt x="21768" y="3437"/>
                </a:cubicBezTo>
                <a:cubicBezTo>
                  <a:pt x="21358" y="4094"/>
                  <a:pt x="22426" y="5162"/>
                  <a:pt x="23055" y="5764"/>
                </a:cubicBezTo>
                <a:cubicBezTo>
                  <a:pt x="22775" y="5732"/>
                  <a:pt x="22213" y="5657"/>
                  <a:pt x="21665" y="5657"/>
                </a:cubicBezTo>
                <a:cubicBezTo>
                  <a:pt x="20825" y="5657"/>
                  <a:pt x="20019" y="5834"/>
                  <a:pt x="20317" y="6613"/>
                </a:cubicBezTo>
                <a:cubicBezTo>
                  <a:pt x="20536" y="7188"/>
                  <a:pt x="21276" y="7435"/>
                  <a:pt x="21768" y="7681"/>
                </a:cubicBezTo>
                <a:cubicBezTo>
                  <a:pt x="22316" y="7927"/>
                  <a:pt x="22891" y="8201"/>
                  <a:pt x="23466" y="8448"/>
                </a:cubicBezTo>
                <a:cubicBezTo>
                  <a:pt x="22289" y="8530"/>
                  <a:pt x="21111" y="8585"/>
                  <a:pt x="19961" y="8585"/>
                </a:cubicBezTo>
                <a:cubicBezTo>
                  <a:pt x="19934" y="8585"/>
                  <a:pt x="19934" y="8557"/>
                  <a:pt x="19934" y="8557"/>
                </a:cubicBezTo>
                <a:cubicBezTo>
                  <a:pt x="18291" y="6202"/>
                  <a:pt x="15909" y="4505"/>
                  <a:pt x="13171" y="3656"/>
                </a:cubicBezTo>
                <a:cubicBezTo>
                  <a:pt x="13148" y="3649"/>
                  <a:pt x="13127" y="3645"/>
                  <a:pt x="13107" y="3645"/>
                </a:cubicBezTo>
                <a:cubicBezTo>
                  <a:pt x="12979" y="3645"/>
                  <a:pt x="12901" y="3784"/>
                  <a:pt x="12924" y="3902"/>
                </a:cubicBezTo>
                <a:cubicBezTo>
                  <a:pt x="13198" y="5627"/>
                  <a:pt x="14102" y="7407"/>
                  <a:pt x="15553" y="8311"/>
                </a:cubicBezTo>
                <a:cubicBezTo>
                  <a:pt x="13335" y="8064"/>
                  <a:pt x="11144" y="7654"/>
                  <a:pt x="8927" y="7079"/>
                </a:cubicBezTo>
                <a:cubicBezTo>
                  <a:pt x="8927" y="7079"/>
                  <a:pt x="8927" y="7051"/>
                  <a:pt x="8927" y="7051"/>
                </a:cubicBezTo>
                <a:cubicBezTo>
                  <a:pt x="11172" y="5107"/>
                  <a:pt x="9556" y="2095"/>
                  <a:pt x="8160" y="96"/>
                </a:cubicBezTo>
                <a:cubicBezTo>
                  <a:pt x="8124" y="43"/>
                  <a:pt x="8054" y="1"/>
                  <a:pt x="7986" y="1"/>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9"/>
          <p:cNvSpPr/>
          <p:nvPr/>
        </p:nvSpPr>
        <p:spPr>
          <a:xfrm rot="7813372" flipH="1">
            <a:off x="7164789" y="937145"/>
            <a:ext cx="1537075" cy="618161"/>
          </a:xfrm>
          <a:custGeom>
            <a:avLst/>
            <a:gdLst/>
            <a:ahLst/>
            <a:cxnLst/>
            <a:rect l="l" t="t" r="r" b="b"/>
            <a:pathLst>
              <a:path w="37932" h="15255" extrusionOk="0">
                <a:moveTo>
                  <a:pt x="7926" y="655"/>
                </a:moveTo>
                <a:cubicBezTo>
                  <a:pt x="7967" y="655"/>
                  <a:pt x="8008" y="660"/>
                  <a:pt x="8050" y="671"/>
                </a:cubicBezTo>
                <a:cubicBezTo>
                  <a:pt x="8242" y="726"/>
                  <a:pt x="8571" y="1411"/>
                  <a:pt x="8653" y="1575"/>
                </a:cubicBezTo>
                <a:cubicBezTo>
                  <a:pt x="9638" y="3163"/>
                  <a:pt x="10213" y="5299"/>
                  <a:pt x="8817" y="6750"/>
                </a:cubicBezTo>
                <a:cubicBezTo>
                  <a:pt x="8762" y="6476"/>
                  <a:pt x="8653" y="6257"/>
                  <a:pt x="8571" y="6038"/>
                </a:cubicBezTo>
                <a:cubicBezTo>
                  <a:pt x="8406" y="4943"/>
                  <a:pt x="8324" y="3875"/>
                  <a:pt x="8351" y="2780"/>
                </a:cubicBezTo>
                <a:cubicBezTo>
                  <a:pt x="8351" y="2684"/>
                  <a:pt x="8276" y="2636"/>
                  <a:pt x="8197" y="2636"/>
                </a:cubicBezTo>
                <a:cubicBezTo>
                  <a:pt x="8119" y="2636"/>
                  <a:pt x="8037" y="2684"/>
                  <a:pt x="8023" y="2780"/>
                </a:cubicBezTo>
                <a:cubicBezTo>
                  <a:pt x="8023" y="3683"/>
                  <a:pt x="8078" y="4587"/>
                  <a:pt x="8242" y="5463"/>
                </a:cubicBezTo>
                <a:cubicBezTo>
                  <a:pt x="7776" y="4779"/>
                  <a:pt x="7147" y="4313"/>
                  <a:pt x="6380" y="4039"/>
                </a:cubicBezTo>
                <a:cubicBezTo>
                  <a:pt x="6380" y="4012"/>
                  <a:pt x="6380" y="3985"/>
                  <a:pt x="6380" y="3985"/>
                </a:cubicBezTo>
                <a:cubicBezTo>
                  <a:pt x="6298" y="3136"/>
                  <a:pt x="6435" y="2342"/>
                  <a:pt x="6873" y="1602"/>
                </a:cubicBezTo>
                <a:cubicBezTo>
                  <a:pt x="7049" y="1325"/>
                  <a:pt x="7457" y="655"/>
                  <a:pt x="7926" y="655"/>
                </a:cubicBezTo>
                <a:close/>
                <a:moveTo>
                  <a:pt x="23187" y="3544"/>
                </a:moveTo>
                <a:cubicBezTo>
                  <a:pt x="24310" y="3544"/>
                  <a:pt x="26180" y="4481"/>
                  <a:pt x="26861" y="4833"/>
                </a:cubicBezTo>
                <a:cubicBezTo>
                  <a:pt x="28093" y="5518"/>
                  <a:pt x="29079" y="6421"/>
                  <a:pt x="30010" y="7435"/>
                </a:cubicBezTo>
                <a:cubicBezTo>
                  <a:pt x="29736" y="7489"/>
                  <a:pt x="29463" y="7544"/>
                  <a:pt x="29216" y="7599"/>
                </a:cubicBezTo>
                <a:cubicBezTo>
                  <a:pt x="29189" y="7571"/>
                  <a:pt x="29161" y="7544"/>
                  <a:pt x="29134" y="7544"/>
                </a:cubicBezTo>
                <a:cubicBezTo>
                  <a:pt x="27929" y="6668"/>
                  <a:pt x="26642" y="5874"/>
                  <a:pt x="25328" y="5162"/>
                </a:cubicBezTo>
                <a:cubicBezTo>
                  <a:pt x="25313" y="5154"/>
                  <a:pt x="25298" y="5151"/>
                  <a:pt x="25283" y="5151"/>
                </a:cubicBezTo>
                <a:cubicBezTo>
                  <a:pt x="25193" y="5151"/>
                  <a:pt x="25128" y="5283"/>
                  <a:pt x="25246" y="5354"/>
                </a:cubicBezTo>
                <a:cubicBezTo>
                  <a:pt x="26396" y="6120"/>
                  <a:pt x="27573" y="6914"/>
                  <a:pt x="28751" y="7708"/>
                </a:cubicBezTo>
                <a:cubicBezTo>
                  <a:pt x="28614" y="7736"/>
                  <a:pt x="28477" y="7763"/>
                  <a:pt x="28313" y="7791"/>
                </a:cubicBezTo>
                <a:cubicBezTo>
                  <a:pt x="28313" y="7763"/>
                  <a:pt x="28285" y="7736"/>
                  <a:pt x="28258" y="7708"/>
                </a:cubicBezTo>
                <a:cubicBezTo>
                  <a:pt x="26998" y="7544"/>
                  <a:pt x="25821" y="7216"/>
                  <a:pt x="24753" y="6531"/>
                </a:cubicBezTo>
                <a:cubicBezTo>
                  <a:pt x="24096" y="6120"/>
                  <a:pt x="23493" y="5627"/>
                  <a:pt x="23001" y="5052"/>
                </a:cubicBezTo>
                <a:cubicBezTo>
                  <a:pt x="22426" y="4395"/>
                  <a:pt x="21905" y="3957"/>
                  <a:pt x="22699" y="3629"/>
                </a:cubicBezTo>
                <a:cubicBezTo>
                  <a:pt x="22836" y="3570"/>
                  <a:pt x="23001" y="3544"/>
                  <a:pt x="23187" y="3544"/>
                </a:cubicBezTo>
                <a:close/>
                <a:moveTo>
                  <a:pt x="3644" y="4037"/>
                </a:moveTo>
                <a:cubicBezTo>
                  <a:pt x="5749" y="4037"/>
                  <a:pt x="7763" y="4653"/>
                  <a:pt x="8406" y="6942"/>
                </a:cubicBezTo>
                <a:cubicBezTo>
                  <a:pt x="7694" y="6750"/>
                  <a:pt x="6982" y="6531"/>
                  <a:pt x="6271" y="6312"/>
                </a:cubicBezTo>
                <a:cubicBezTo>
                  <a:pt x="6238" y="6301"/>
                  <a:pt x="6208" y="6296"/>
                  <a:pt x="6180" y="6296"/>
                </a:cubicBezTo>
                <a:cubicBezTo>
                  <a:pt x="5924" y="6296"/>
                  <a:pt x="5862" y="6709"/>
                  <a:pt x="6134" y="6832"/>
                </a:cubicBezTo>
                <a:cubicBezTo>
                  <a:pt x="6763" y="7079"/>
                  <a:pt x="7393" y="7325"/>
                  <a:pt x="8050" y="7544"/>
                </a:cubicBezTo>
                <a:cubicBezTo>
                  <a:pt x="7217" y="7670"/>
                  <a:pt x="6290" y="7814"/>
                  <a:pt x="5423" y="7814"/>
                </a:cubicBezTo>
                <a:cubicBezTo>
                  <a:pt x="4411" y="7814"/>
                  <a:pt x="3480" y="7618"/>
                  <a:pt x="2875" y="6969"/>
                </a:cubicBezTo>
                <a:cubicBezTo>
                  <a:pt x="2081" y="6120"/>
                  <a:pt x="1698" y="5080"/>
                  <a:pt x="876" y="4313"/>
                </a:cubicBezTo>
                <a:cubicBezTo>
                  <a:pt x="1740" y="4161"/>
                  <a:pt x="2701" y="4037"/>
                  <a:pt x="3644" y="4037"/>
                </a:cubicBezTo>
                <a:close/>
                <a:moveTo>
                  <a:pt x="23302" y="5983"/>
                </a:moveTo>
                <a:cubicBezTo>
                  <a:pt x="23329" y="5983"/>
                  <a:pt x="23329" y="6011"/>
                  <a:pt x="23356" y="6011"/>
                </a:cubicBezTo>
                <a:cubicBezTo>
                  <a:pt x="24589" y="7106"/>
                  <a:pt x="26122" y="7763"/>
                  <a:pt x="27738" y="7900"/>
                </a:cubicBezTo>
                <a:cubicBezTo>
                  <a:pt x="27436" y="7955"/>
                  <a:pt x="27135" y="8010"/>
                  <a:pt x="26807" y="8064"/>
                </a:cubicBezTo>
                <a:cubicBezTo>
                  <a:pt x="26807" y="8037"/>
                  <a:pt x="26807" y="8037"/>
                  <a:pt x="26779" y="8037"/>
                </a:cubicBezTo>
                <a:cubicBezTo>
                  <a:pt x="25246" y="7626"/>
                  <a:pt x="23740" y="7216"/>
                  <a:pt x="22206" y="6832"/>
                </a:cubicBezTo>
                <a:cubicBezTo>
                  <a:pt x="22197" y="6830"/>
                  <a:pt x="22189" y="6830"/>
                  <a:pt x="22181" y="6830"/>
                </a:cubicBezTo>
                <a:cubicBezTo>
                  <a:pt x="22067" y="6830"/>
                  <a:pt x="22049" y="6998"/>
                  <a:pt x="22152" y="7024"/>
                </a:cubicBezTo>
                <a:cubicBezTo>
                  <a:pt x="23439" y="7407"/>
                  <a:pt x="24726" y="7791"/>
                  <a:pt x="26040" y="8174"/>
                </a:cubicBezTo>
                <a:cubicBezTo>
                  <a:pt x="25410" y="8256"/>
                  <a:pt x="24753" y="8338"/>
                  <a:pt x="24123" y="8393"/>
                </a:cubicBezTo>
                <a:cubicBezTo>
                  <a:pt x="23302" y="7955"/>
                  <a:pt x="22426" y="7571"/>
                  <a:pt x="21577" y="7133"/>
                </a:cubicBezTo>
                <a:cubicBezTo>
                  <a:pt x="21385" y="7051"/>
                  <a:pt x="21166" y="6969"/>
                  <a:pt x="21029" y="6805"/>
                </a:cubicBezTo>
                <a:cubicBezTo>
                  <a:pt x="20728" y="6641"/>
                  <a:pt x="20783" y="6421"/>
                  <a:pt x="21193" y="6120"/>
                </a:cubicBezTo>
                <a:lnTo>
                  <a:pt x="21467" y="6120"/>
                </a:lnTo>
                <a:cubicBezTo>
                  <a:pt x="21629" y="6096"/>
                  <a:pt x="21795" y="6088"/>
                  <a:pt x="21963" y="6088"/>
                </a:cubicBezTo>
                <a:cubicBezTo>
                  <a:pt x="22239" y="6088"/>
                  <a:pt x="22519" y="6109"/>
                  <a:pt x="22786" y="6109"/>
                </a:cubicBezTo>
                <a:cubicBezTo>
                  <a:pt x="22906" y="6109"/>
                  <a:pt x="23024" y="6105"/>
                  <a:pt x="23137" y="6093"/>
                </a:cubicBezTo>
                <a:cubicBezTo>
                  <a:pt x="23247" y="6093"/>
                  <a:pt x="23302" y="6038"/>
                  <a:pt x="23302" y="5983"/>
                </a:cubicBezTo>
                <a:close/>
                <a:moveTo>
                  <a:pt x="13390" y="4176"/>
                </a:moveTo>
                <a:cubicBezTo>
                  <a:pt x="15827" y="5025"/>
                  <a:pt x="17853" y="6531"/>
                  <a:pt x="19414" y="8585"/>
                </a:cubicBezTo>
                <a:cubicBezTo>
                  <a:pt x="18455" y="8557"/>
                  <a:pt x="17497" y="8502"/>
                  <a:pt x="16539" y="8420"/>
                </a:cubicBezTo>
                <a:cubicBezTo>
                  <a:pt x="14814" y="7736"/>
                  <a:pt x="13773" y="5983"/>
                  <a:pt x="13390" y="4176"/>
                </a:cubicBezTo>
                <a:close/>
                <a:moveTo>
                  <a:pt x="2629" y="7462"/>
                </a:moveTo>
                <a:cubicBezTo>
                  <a:pt x="2903" y="7736"/>
                  <a:pt x="3231" y="7955"/>
                  <a:pt x="3587" y="8092"/>
                </a:cubicBezTo>
                <a:cubicBezTo>
                  <a:pt x="4039" y="8271"/>
                  <a:pt x="4562" y="8339"/>
                  <a:pt x="5117" y="8339"/>
                </a:cubicBezTo>
                <a:cubicBezTo>
                  <a:pt x="6177" y="8339"/>
                  <a:pt x="7355" y="8088"/>
                  <a:pt x="8379" y="7873"/>
                </a:cubicBezTo>
                <a:lnTo>
                  <a:pt x="8379" y="7873"/>
                </a:lnTo>
                <a:cubicBezTo>
                  <a:pt x="7229" y="10063"/>
                  <a:pt x="3341" y="10255"/>
                  <a:pt x="1041" y="10666"/>
                </a:cubicBezTo>
                <a:cubicBezTo>
                  <a:pt x="1041" y="9324"/>
                  <a:pt x="1616" y="8338"/>
                  <a:pt x="2629" y="7462"/>
                </a:cubicBezTo>
                <a:close/>
                <a:moveTo>
                  <a:pt x="14129" y="9050"/>
                </a:moveTo>
                <a:cubicBezTo>
                  <a:pt x="15416" y="9242"/>
                  <a:pt x="16703" y="9379"/>
                  <a:pt x="17990" y="9461"/>
                </a:cubicBezTo>
                <a:cubicBezTo>
                  <a:pt x="16675" y="9899"/>
                  <a:pt x="15334" y="10255"/>
                  <a:pt x="13965" y="10474"/>
                </a:cubicBezTo>
                <a:cubicBezTo>
                  <a:pt x="13862" y="10474"/>
                  <a:pt x="13879" y="10641"/>
                  <a:pt x="13971" y="10641"/>
                </a:cubicBezTo>
                <a:cubicBezTo>
                  <a:pt x="13978" y="10641"/>
                  <a:pt x="13985" y="10640"/>
                  <a:pt x="13992" y="10638"/>
                </a:cubicBezTo>
                <a:cubicBezTo>
                  <a:pt x="15635" y="10447"/>
                  <a:pt x="17223" y="10036"/>
                  <a:pt x="18784" y="9488"/>
                </a:cubicBezTo>
                <a:cubicBezTo>
                  <a:pt x="19003" y="9488"/>
                  <a:pt x="19222" y="9516"/>
                  <a:pt x="19441" y="9516"/>
                </a:cubicBezTo>
                <a:cubicBezTo>
                  <a:pt x="18400" y="9981"/>
                  <a:pt x="17497" y="10638"/>
                  <a:pt x="16675" y="11405"/>
                </a:cubicBezTo>
                <a:cubicBezTo>
                  <a:pt x="16064" y="11460"/>
                  <a:pt x="15462" y="11490"/>
                  <a:pt x="14864" y="11490"/>
                </a:cubicBezTo>
                <a:cubicBezTo>
                  <a:pt x="13670" y="11490"/>
                  <a:pt x="12495" y="11368"/>
                  <a:pt x="11309" y="11076"/>
                </a:cubicBezTo>
                <a:cubicBezTo>
                  <a:pt x="12267" y="10501"/>
                  <a:pt x="13225" y="9926"/>
                  <a:pt x="14129" y="9297"/>
                </a:cubicBezTo>
                <a:cubicBezTo>
                  <a:pt x="14211" y="9214"/>
                  <a:pt x="14211" y="9105"/>
                  <a:pt x="14129" y="9050"/>
                </a:cubicBezTo>
                <a:close/>
                <a:moveTo>
                  <a:pt x="29271" y="8475"/>
                </a:moveTo>
                <a:lnTo>
                  <a:pt x="29271" y="8475"/>
                </a:lnTo>
                <a:cubicBezTo>
                  <a:pt x="28614" y="9789"/>
                  <a:pt x="27820" y="10967"/>
                  <a:pt x="26889" y="12089"/>
                </a:cubicBezTo>
                <a:cubicBezTo>
                  <a:pt x="26827" y="12172"/>
                  <a:pt x="26905" y="12301"/>
                  <a:pt x="26994" y="12301"/>
                </a:cubicBezTo>
                <a:cubicBezTo>
                  <a:pt x="27023" y="12301"/>
                  <a:pt x="27053" y="12287"/>
                  <a:pt x="27080" y="12254"/>
                </a:cubicBezTo>
                <a:cubicBezTo>
                  <a:pt x="28039" y="11213"/>
                  <a:pt x="28860" y="10036"/>
                  <a:pt x="29545" y="8749"/>
                </a:cubicBezTo>
                <a:lnTo>
                  <a:pt x="29545" y="8749"/>
                </a:lnTo>
                <a:cubicBezTo>
                  <a:pt x="29654" y="10118"/>
                  <a:pt x="29435" y="11432"/>
                  <a:pt x="28559" y="12555"/>
                </a:cubicBezTo>
                <a:cubicBezTo>
                  <a:pt x="28093" y="13157"/>
                  <a:pt x="27491" y="13650"/>
                  <a:pt x="26779" y="13979"/>
                </a:cubicBezTo>
                <a:cubicBezTo>
                  <a:pt x="26446" y="14155"/>
                  <a:pt x="25577" y="14501"/>
                  <a:pt x="25032" y="14501"/>
                </a:cubicBezTo>
                <a:cubicBezTo>
                  <a:pt x="24816" y="14501"/>
                  <a:pt x="24651" y="14447"/>
                  <a:pt x="24589" y="14307"/>
                </a:cubicBezTo>
                <a:cubicBezTo>
                  <a:pt x="24452" y="13924"/>
                  <a:pt x="24917" y="13020"/>
                  <a:pt x="25054" y="12664"/>
                </a:cubicBezTo>
                <a:cubicBezTo>
                  <a:pt x="25301" y="12089"/>
                  <a:pt x="25602" y="11542"/>
                  <a:pt x="25958" y="11022"/>
                </a:cubicBezTo>
                <a:cubicBezTo>
                  <a:pt x="26642" y="10063"/>
                  <a:pt x="27518" y="9324"/>
                  <a:pt x="28449" y="8667"/>
                </a:cubicBezTo>
                <a:cubicBezTo>
                  <a:pt x="28723" y="8585"/>
                  <a:pt x="28997" y="8530"/>
                  <a:pt x="29271" y="8475"/>
                </a:cubicBezTo>
                <a:close/>
                <a:moveTo>
                  <a:pt x="21796" y="9488"/>
                </a:moveTo>
                <a:cubicBezTo>
                  <a:pt x="20959" y="12497"/>
                  <a:pt x="18497" y="14705"/>
                  <a:pt x="15366" y="14705"/>
                </a:cubicBezTo>
                <a:cubicBezTo>
                  <a:pt x="15220" y="14705"/>
                  <a:pt x="15072" y="14700"/>
                  <a:pt x="14923" y="14691"/>
                </a:cubicBezTo>
                <a:cubicBezTo>
                  <a:pt x="16100" y="12226"/>
                  <a:pt x="18127" y="10474"/>
                  <a:pt x="20618" y="9516"/>
                </a:cubicBezTo>
                <a:cubicBezTo>
                  <a:pt x="21002" y="9516"/>
                  <a:pt x="21412" y="9516"/>
                  <a:pt x="21796" y="9488"/>
                </a:cubicBezTo>
                <a:close/>
                <a:moveTo>
                  <a:pt x="7986" y="1"/>
                </a:moveTo>
                <a:cubicBezTo>
                  <a:pt x="7950" y="1"/>
                  <a:pt x="7915" y="13"/>
                  <a:pt x="7886" y="42"/>
                </a:cubicBezTo>
                <a:cubicBezTo>
                  <a:pt x="6544" y="890"/>
                  <a:pt x="5832" y="2314"/>
                  <a:pt x="5969" y="3875"/>
                </a:cubicBezTo>
                <a:cubicBezTo>
                  <a:pt x="5202" y="3651"/>
                  <a:pt x="4354" y="3564"/>
                  <a:pt x="3496" y="3564"/>
                </a:cubicBezTo>
                <a:cubicBezTo>
                  <a:pt x="2364" y="3564"/>
                  <a:pt x="1216" y="3715"/>
                  <a:pt x="219" y="3902"/>
                </a:cubicBezTo>
                <a:cubicBezTo>
                  <a:pt x="0" y="3957"/>
                  <a:pt x="0" y="4258"/>
                  <a:pt x="164" y="4368"/>
                </a:cubicBezTo>
                <a:cubicBezTo>
                  <a:pt x="1150" y="5025"/>
                  <a:pt x="1616" y="6257"/>
                  <a:pt x="2355" y="7161"/>
                </a:cubicBezTo>
                <a:cubicBezTo>
                  <a:pt x="1041" y="7982"/>
                  <a:pt x="411" y="9433"/>
                  <a:pt x="520" y="10967"/>
                </a:cubicBezTo>
                <a:cubicBezTo>
                  <a:pt x="520" y="11139"/>
                  <a:pt x="653" y="11245"/>
                  <a:pt x="799" y="11245"/>
                </a:cubicBezTo>
                <a:cubicBezTo>
                  <a:pt x="815" y="11245"/>
                  <a:pt x="832" y="11243"/>
                  <a:pt x="849" y="11241"/>
                </a:cubicBezTo>
                <a:cubicBezTo>
                  <a:pt x="2820" y="10830"/>
                  <a:pt x="5175" y="10666"/>
                  <a:pt x="7010" y="9817"/>
                </a:cubicBezTo>
                <a:cubicBezTo>
                  <a:pt x="7913" y="9379"/>
                  <a:pt x="8598" y="8749"/>
                  <a:pt x="8790" y="7791"/>
                </a:cubicBezTo>
                <a:cubicBezTo>
                  <a:pt x="10487" y="8338"/>
                  <a:pt x="12212" y="8749"/>
                  <a:pt x="13992" y="9023"/>
                </a:cubicBezTo>
                <a:lnTo>
                  <a:pt x="13965" y="9023"/>
                </a:lnTo>
                <a:cubicBezTo>
                  <a:pt x="12815" y="9598"/>
                  <a:pt x="11719" y="10282"/>
                  <a:pt x="10624" y="10967"/>
                </a:cubicBezTo>
                <a:cubicBezTo>
                  <a:pt x="10432" y="11049"/>
                  <a:pt x="10487" y="11323"/>
                  <a:pt x="10679" y="11377"/>
                </a:cubicBezTo>
                <a:cubicBezTo>
                  <a:pt x="11855" y="11728"/>
                  <a:pt x="13064" y="11922"/>
                  <a:pt x="14279" y="11922"/>
                </a:cubicBezTo>
                <a:cubicBezTo>
                  <a:pt x="14959" y="11922"/>
                  <a:pt x="15641" y="11861"/>
                  <a:pt x="16319" y="11733"/>
                </a:cubicBezTo>
                <a:lnTo>
                  <a:pt x="16319" y="11733"/>
                </a:lnTo>
                <a:cubicBezTo>
                  <a:pt x="15471" y="12610"/>
                  <a:pt x="14786" y="13650"/>
                  <a:pt x="14293" y="14800"/>
                </a:cubicBezTo>
                <a:cubicBezTo>
                  <a:pt x="14211" y="14992"/>
                  <a:pt x="14293" y="15184"/>
                  <a:pt x="14512" y="15211"/>
                </a:cubicBezTo>
                <a:cubicBezTo>
                  <a:pt x="14765" y="15240"/>
                  <a:pt x="15020" y="15255"/>
                  <a:pt x="15274" y="15255"/>
                </a:cubicBezTo>
                <a:cubicBezTo>
                  <a:pt x="18566" y="15255"/>
                  <a:pt x="21831" y="12841"/>
                  <a:pt x="22289" y="9461"/>
                </a:cubicBezTo>
                <a:cubicBezTo>
                  <a:pt x="23986" y="9379"/>
                  <a:pt x="25684" y="9187"/>
                  <a:pt x="27354" y="8886"/>
                </a:cubicBezTo>
                <a:lnTo>
                  <a:pt x="27354" y="8886"/>
                </a:lnTo>
                <a:cubicBezTo>
                  <a:pt x="26368" y="9570"/>
                  <a:pt x="25574" y="10501"/>
                  <a:pt x="24972" y="11542"/>
                </a:cubicBezTo>
                <a:cubicBezTo>
                  <a:pt x="24589" y="12226"/>
                  <a:pt x="23274" y="14499"/>
                  <a:pt x="24315" y="15019"/>
                </a:cubicBezTo>
                <a:cubicBezTo>
                  <a:pt x="24454" y="15092"/>
                  <a:pt x="24631" y="15122"/>
                  <a:pt x="24827" y="15122"/>
                </a:cubicBezTo>
                <a:cubicBezTo>
                  <a:pt x="25443" y="15122"/>
                  <a:pt x="26248" y="14829"/>
                  <a:pt x="26642" y="14663"/>
                </a:cubicBezTo>
                <a:cubicBezTo>
                  <a:pt x="27436" y="14362"/>
                  <a:pt x="28148" y="13869"/>
                  <a:pt x="28723" y="13239"/>
                </a:cubicBezTo>
                <a:cubicBezTo>
                  <a:pt x="29928" y="11925"/>
                  <a:pt x="30394" y="10008"/>
                  <a:pt x="29928" y="8311"/>
                </a:cubicBezTo>
                <a:cubicBezTo>
                  <a:pt x="32694" y="7599"/>
                  <a:pt x="35350" y="6586"/>
                  <a:pt x="37786" y="5271"/>
                </a:cubicBezTo>
                <a:cubicBezTo>
                  <a:pt x="37931" y="5175"/>
                  <a:pt x="37863" y="4929"/>
                  <a:pt x="37713" y="4929"/>
                </a:cubicBezTo>
                <a:cubicBezTo>
                  <a:pt x="37693" y="4929"/>
                  <a:pt x="37672" y="4933"/>
                  <a:pt x="37650" y="4943"/>
                </a:cubicBezTo>
                <a:cubicBezTo>
                  <a:pt x="35213" y="5956"/>
                  <a:pt x="32776" y="6750"/>
                  <a:pt x="30366" y="7352"/>
                </a:cubicBezTo>
                <a:cubicBezTo>
                  <a:pt x="30366" y="7325"/>
                  <a:pt x="30339" y="7298"/>
                  <a:pt x="30339" y="7270"/>
                </a:cubicBezTo>
                <a:cubicBezTo>
                  <a:pt x="29243" y="5737"/>
                  <a:pt x="27655" y="4587"/>
                  <a:pt x="25903" y="3902"/>
                </a:cubicBezTo>
                <a:cubicBezTo>
                  <a:pt x="25452" y="3706"/>
                  <a:pt x="23819" y="3074"/>
                  <a:pt x="22719" y="3074"/>
                </a:cubicBezTo>
                <a:cubicBezTo>
                  <a:pt x="22284" y="3074"/>
                  <a:pt x="21931" y="3173"/>
                  <a:pt x="21768" y="3437"/>
                </a:cubicBezTo>
                <a:cubicBezTo>
                  <a:pt x="21358" y="4094"/>
                  <a:pt x="22426" y="5162"/>
                  <a:pt x="23055" y="5764"/>
                </a:cubicBezTo>
                <a:cubicBezTo>
                  <a:pt x="22775" y="5732"/>
                  <a:pt x="22213" y="5657"/>
                  <a:pt x="21665" y="5657"/>
                </a:cubicBezTo>
                <a:cubicBezTo>
                  <a:pt x="20825" y="5657"/>
                  <a:pt x="20019" y="5834"/>
                  <a:pt x="20317" y="6613"/>
                </a:cubicBezTo>
                <a:cubicBezTo>
                  <a:pt x="20536" y="7188"/>
                  <a:pt x="21276" y="7435"/>
                  <a:pt x="21768" y="7681"/>
                </a:cubicBezTo>
                <a:cubicBezTo>
                  <a:pt x="22316" y="7927"/>
                  <a:pt x="22891" y="8201"/>
                  <a:pt x="23466" y="8448"/>
                </a:cubicBezTo>
                <a:cubicBezTo>
                  <a:pt x="22289" y="8530"/>
                  <a:pt x="21111" y="8585"/>
                  <a:pt x="19961" y="8585"/>
                </a:cubicBezTo>
                <a:cubicBezTo>
                  <a:pt x="19934" y="8585"/>
                  <a:pt x="19934" y="8557"/>
                  <a:pt x="19934" y="8557"/>
                </a:cubicBezTo>
                <a:cubicBezTo>
                  <a:pt x="18291" y="6202"/>
                  <a:pt x="15909" y="4505"/>
                  <a:pt x="13171" y="3656"/>
                </a:cubicBezTo>
                <a:cubicBezTo>
                  <a:pt x="13148" y="3649"/>
                  <a:pt x="13127" y="3645"/>
                  <a:pt x="13107" y="3645"/>
                </a:cubicBezTo>
                <a:cubicBezTo>
                  <a:pt x="12979" y="3645"/>
                  <a:pt x="12901" y="3784"/>
                  <a:pt x="12924" y="3902"/>
                </a:cubicBezTo>
                <a:cubicBezTo>
                  <a:pt x="13198" y="5627"/>
                  <a:pt x="14102" y="7407"/>
                  <a:pt x="15553" y="8311"/>
                </a:cubicBezTo>
                <a:cubicBezTo>
                  <a:pt x="13335" y="8064"/>
                  <a:pt x="11144" y="7654"/>
                  <a:pt x="8927" y="7079"/>
                </a:cubicBezTo>
                <a:cubicBezTo>
                  <a:pt x="8927" y="7079"/>
                  <a:pt x="8927" y="7051"/>
                  <a:pt x="8927" y="7051"/>
                </a:cubicBezTo>
                <a:cubicBezTo>
                  <a:pt x="11172" y="5107"/>
                  <a:pt x="9556" y="2095"/>
                  <a:pt x="8160" y="96"/>
                </a:cubicBezTo>
                <a:cubicBezTo>
                  <a:pt x="8124" y="43"/>
                  <a:pt x="8054" y="1"/>
                  <a:pt x="7986" y="1"/>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9"/>
          <p:cNvSpPr/>
          <p:nvPr/>
        </p:nvSpPr>
        <p:spPr>
          <a:xfrm rot="-8584127">
            <a:off x="8607046" y="638019"/>
            <a:ext cx="387849" cy="802910"/>
          </a:xfrm>
          <a:custGeom>
            <a:avLst/>
            <a:gdLst/>
            <a:ahLst/>
            <a:cxnLst/>
            <a:rect l="l" t="t" r="r" b="b"/>
            <a:pathLst>
              <a:path w="7832" h="16214" extrusionOk="0">
                <a:moveTo>
                  <a:pt x="3888" y="1778"/>
                </a:moveTo>
                <a:lnTo>
                  <a:pt x="3888" y="1778"/>
                </a:lnTo>
                <a:cubicBezTo>
                  <a:pt x="3669" y="6186"/>
                  <a:pt x="2738" y="10512"/>
                  <a:pt x="2930" y="14894"/>
                </a:cubicBezTo>
                <a:cubicBezTo>
                  <a:pt x="1150" y="10595"/>
                  <a:pt x="1369" y="5693"/>
                  <a:pt x="3888" y="1778"/>
                </a:cubicBezTo>
                <a:close/>
                <a:moveTo>
                  <a:pt x="4518" y="902"/>
                </a:moveTo>
                <a:cubicBezTo>
                  <a:pt x="5394" y="3174"/>
                  <a:pt x="6626" y="5420"/>
                  <a:pt x="6873" y="7884"/>
                </a:cubicBezTo>
                <a:cubicBezTo>
                  <a:pt x="7174" y="10923"/>
                  <a:pt x="5394" y="13196"/>
                  <a:pt x="3477" y="15277"/>
                </a:cubicBezTo>
                <a:cubicBezTo>
                  <a:pt x="3176" y="10595"/>
                  <a:pt x="4272" y="5967"/>
                  <a:pt x="4381" y="1285"/>
                </a:cubicBezTo>
                <a:cubicBezTo>
                  <a:pt x="4381" y="1230"/>
                  <a:pt x="4354" y="1175"/>
                  <a:pt x="4326" y="1148"/>
                </a:cubicBezTo>
                <a:cubicBezTo>
                  <a:pt x="4381" y="1066"/>
                  <a:pt x="4436" y="984"/>
                  <a:pt x="4518" y="902"/>
                </a:cubicBezTo>
                <a:close/>
                <a:moveTo>
                  <a:pt x="4582" y="0"/>
                </a:moveTo>
                <a:cubicBezTo>
                  <a:pt x="4518" y="0"/>
                  <a:pt x="4455" y="24"/>
                  <a:pt x="4408" y="80"/>
                </a:cubicBezTo>
                <a:cubicBezTo>
                  <a:pt x="767" y="4406"/>
                  <a:pt x="0" y="10814"/>
                  <a:pt x="2957" y="15660"/>
                </a:cubicBezTo>
                <a:cubicBezTo>
                  <a:pt x="2957" y="15742"/>
                  <a:pt x="2957" y="15824"/>
                  <a:pt x="2985" y="15907"/>
                </a:cubicBezTo>
                <a:cubicBezTo>
                  <a:pt x="2985" y="16057"/>
                  <a:pt x="3122" y="16184"/>
                  <a:pt x="3271" y="16184"/>
                </a:cubicBezTo>
                <a:cubicBezTo>
                  <a:pt x="3285" y="16184"/>
                  <a:pt x="3299" y="16183"/>
                  <a:pt x="3313" y="16180"/>
                </a:cubicBezTo>
                <a:cubicBezTo>
                  <a:pt x="3329" y="16204"/>
                  <a:pt x="3351" y="16214"/>
                  <a:pt x="3373" y="16214"/>
                </a:cubicBezTo>
                <a:cubicBezTo>
                  <a:pt x="3430" y="16214"/>
                  <a:pt x="3489" y="16149"/>
                  <a:pt x="3450" y="16071"/>
                </a:cubicBezTo>
                <a:cubicBezTo>
                  <a:pt x="5257" y="14209"/>
                  <a:pt x="7147" y="12155"/>
                  <a:pt x="7448" y="9472"/>
                </a:cubicBezTo>
                <a:cubicBezTo>
                  <a:pt x="7831" y="6186"/>
                  <a:pt x="5914" y="3202"/>
                  <a:pt x="4874" y="217"/>
                </a:cubicBezTo>
                <a:cubicBezTo>
                  <a:pt x="4838" y="91"/>
                  <a:pt x="4706" y="0"/>
                  <a:pt x="4582"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rot="9793500">
            <a:off x="8414134" y="1274298"/>
            <a:ext cx="1006945" cy="1723434"/>
          </a:xfrm>
          <a:custGeom>
            <a:avLst/>
            <a:gdLst/>
            <a:ahLst/>
            <a:cxnLst/>
            <a:rect l="l" t="t" r="r" b="b"/>
            <a:pathLst>
              <a:path w="27391" h="46881" extrusionOk="0">
                <a:moveTo>
                  <a:pt x="15795" y="2529"/>
                </a:moveTo>
                <a:lnTo>
                  <a:pt x="15795" y="2529"/>
                </a:lnTo>
                <a:cubicBezTo>
                  <a:pt x="15439" y="8388"/>
                  <a:pt x="12729" y="13591"/>
                  <a:pt x="10565" y="18958"/>
                </a:cubicBezTo>
                <a:cubicBezTo>
                  <a:pt x="11715" y="13536"/>
                  <a:pt x="13386" y="8279"/>
                  <a:pt x="15576" y="3159"/>
                </a:cubicBezTo>
                <a:cubicBezTo>
                  <a:pt x="15631" y="3049"/>
                  <a:pt x="15549" y="2940"/>
                  <a:pt x="15467" y="2912"/>
                </a:cubicBezTo>
                <a:cubicBezTo>
                  <a:pt x="15576" y="2775"/>
                  <a:pt x="15686" y="2638"/>
                  <a:pt x="15795" y="2529"/>
                </a:cubicBezTo>
                <a:close/>
                <a:moveTo>
                  <a:pt x="10538" y="3159"/>
                </a:moveTo>
                <a:lnTo>
                  <a:pt x="10538" y="3159"/>
                </a:lnTo>
                <a:cubicBezTo>
                  <a:pt x="9826" y="6280"/>
                  <a:pt x="9333" y="9484"/>
                  <a:pt x="8950" y="12660"/>
                </a:cubicBezTo>
                <a:cubicBezTo>
                  <a:pt x="8704" y="14659"/>
                  <a:pt x="8484" y="16685"/>
                  <a:pt x="8430" y="18684"/>
                </a:cubicBezTo>
                <a:cubicBezTo>
                  <a:pt x="8430" y="18793"/>
                  <a:pt x="8402" y="18903"/>
                  <a:pt x="8402" y="19012"/>
                </a:cubicBezTo>
                <a:cubicBezTo>
                  <a:pt x="7800" y="17287"/>
                  <a:pt x="7882" y="14659"/>
                  <a:pt x="7937" y="13536"/>
                </a:cubicBezTo>
                <a:cubicBezTo>
                  <a:pt x="8019" y="11537"/>
                  <a:pt x="8430" y="9621"/>
                  <a:pt x="9005" y="7704"/>
                </a:cubicBezTo>
                <a:cubicBezTo>
                  <a:pt x="9415" y="6362"/>
                  <a:pt x="9854" y="4582"/>
                  <a:pt x="10538" y="3159"/>
                </a:cubicBezTo>
                <a:close/>
                <a:moveTo>
                  <a:pt x="15166" y="3296"/>
                </a:moveTo>
                <a:lnTo>
                  <a:pt x="15166" y="3296"/>
                </a:lnTo>
                <a:cubicBezTo>
                  <a:pt x="12783" y="8744"/>
                  <a:pt x="11031" y="14440"/>
                  <a:pt x="9854" y="20245"/>
                </a:cubicBezTo>
                <a:cubicBezTo>
                  <a:pt x="9634" y="14084"/>
                  <a:pt x="11414" y="8142"/>
                  <a:pt x="15166" y="3296"/>
                </a:cubicBezTo>
                <a:close/>
                <a:moveTo>
                  <a:pt x="11746" y="1241"/>
                </a:moveTo>
                <a:cubicBezTo>
                  <a:pt x="11780" y="1241"/>
                  <a:pt x="11739" y="1507"/>
                  <a:pt x="11825" y="2063"/>
                </a:cubicBezTo>
                <a:cubicBezTo>
                  <a:pt x="12099" y="3487"/>
                  <a:pt x="12181" y="4938"/>
                  <a:pt x="12263" y="6390"/>
                </a:cubicBezTo>
                <a:cubicBezTo>
                  <a:pt x="12263" y="6472"/>
                  <a:pt x="12318" y="6554"/>
                  <a:pt x="12400" y="6581"/>
                </a:cubicBezTo>
                <a:cubicBezTo>
                  <a:pt x="10127" y="10825"/>
                  <a:pt x="9087" y="15645"/>
                  <a:pt x="9525" y="20518"/>
                </a:cubicBezTo>
                <a:cubicBezTo>
                  <a:pt x="9224" y="20382"/>
                  <a:pt x="8977" y="20108"/>
                  <a:pt x="8758" y="19779"/>
                </a:cubicBezTo>
                <a:cubicBezTo>
                  <a:pt x="8484" y="18547"/>
                  <a:pt x="8950" y="16466"/>
                  <a:pt x="9005" y="15672"/>
                </a:cubicBezTo>
                <a:cubicBezTo>
                  <a:pt x="9169" y="13837"/>
                  <a:pt x="9388" y="11975"/>
                  <a:pt x="9662" y="10141"/>
                </a:cubicBezTo>
                <a:cubicBezTo>
                  <a:pt x="10018" y="7485"/>
                  <a:pt x="10538" y="4856"/>
                  <a:pt x="11086" y="2228"/>
                </a:cubicBezTo>
                <a:cubicBezTo>
                  <a:pt x="11140" y="2118"/>
                  <a:pt x="11223" y="2009"/>
                  <a:pt x="11305" y="1899"/>
                </a:cubicBezTo>
                <a:cubicBezTo>
                  <a:pt x="11620" y="1466"/>
                  <a:pt x="11714" y="1241"/>
                  <a:pt x="11746" y="1241"/>
                </a:cubicBezTo>
                <a:close/>
                <a:moveTo>
                  <a:pt x="23175" y="11262"/>
                </a:moveTo>
                <a:cubicBezTo>
                  <a:pt x="23189" y="11262"/>
                  <a:pt x="23202" y="11263"/>
                  <a:pt x="23216" y="11264"/>
                </a:cubicBezTo>
                <a:cubicBezTo>
                  <a:pt x="24284" y="11373"/>
                  <a:pt x="21573" y="17479"/>
                  <a:pt x="21518" y="17589"/>
                </a:cubicBezTo>
                <a:cubicBezTo>
                  <a:pt x="20614" y="19341"/>
                  <a:pt x="19601" y="21066"/>
                  <a:pt x="18616" y="22736"/>
                </a:cubicBezTo>
                <a:cubicBezTo>
                  <a:pt x="18355" y="23153"/>
                  <a:pt x="16611" y="26019"/>
                  <a:pt x="16109" y="26019"/>
                </a:cubicBezTo>
                <a:cubicBezTo>
                  <a:pt x="16083" y="26019"/>
                  <a:pt x="16061" y="26011"/>
                  <a:pt x="16042" y="25995"/>
                </a:cubicBezTo>
                <a:cubicBezTo>
                  <a:pt x="15753" y="25758"/>
                  <a:pt x="16949" y="23408"/>
                  <a:pt x="16976" y="23408"/>
                </a:cubicBezTo>
                <a:lnTo>
                  <a:pt x="16976" y="23408"/>
                </a:lnTo>
                <a:cubicBezTo>
                  <a:pt x="16977" y="23408"/>
                  <a:pt x="16976" y="23412"/>
                  <a:pt x="16973" y="23421"/>
                </a:cubicBezTo>
                <a:cubicBezTo>
                  <a:pt x="18643" y="19533"/>
                  <a:pt x="20587" y="15754"/>
                  <a:pt x="22695" y="12085"/>
                </a:cubicBezTo>
                <a:cubicBezTo>
                  <a:pt x="22754" y="11969"/>
                  <a:pt x="22647" y="11853"/>
                  <a:pt x="22541" y="11853"/>
                </a:cubicBezTo>
                <a:cubicBezTo>
                  <a:pt x="22498" y="11853"/>
                  <a:pt x="22454" y="11873"/>
                  <a:pt x="22422" y="11921"/>
                </a:cubicBezTo>
                <a:cubicBezTo>
                  <a:pt x="19820" y="16329"/>
                  <a:pt x="17575" y="20929"/>
                  <a:pt x="15631" y="25666"/>
                </a:cubicBezTo>
                <a:cubicBezTo>
                  <a:pt x="15631" y="25639"/>
                  <a:pt x="15604" y="25639"/>
                  <a:pt x="15604" y="25639"/>
                </a:cubicBezTo>
                <a:cubicBezTo>
                  <a:pt x="14098" y="25036"/>
                  <a:pt x="18753" y="16274"/>
                  <a:pt x="19355" y="15398"/>
                </a:cubicBezTo>
                <a:cubicBezTo>
                  <a:pt x="19869" y="14586"/>
                  <a:pt x="22040" y="11262"/>
                  <a:pt x="23175" y="11262"/>
                </a:cubicBezTo>
                <a:close/>
                <a:moveTo>
                  <a:pt x="11789" y="0"/>
                </a:moveTo>
                <a:cubicBezTo>
                  <a:pt x="11700" y="0"/>
                  <a:pt x="11614" y="37"/>
                  <a:pt x="11579" y="119"/>
                </a:cubicBezTo>
                <a:cubicBezTo>
                  <a:pt x="11496" y="311"/>
                  <a:pt x="11387" y="503"/>
                  <a:pt x="11305" y="694"/>
                </a:cubicBezTo>
                <a:cubicBezTo>
                  <a:pt x="11285" y="684"/>
                  <a:pt x="11261" y="678"/>
                  <a:pt x="11238" y="678"/>
                </a:cubicBezTo>
                <a:cubicBezTo>
                  <a:pt x="11197" y="678"/>
                  <a:pt x="11158" y="697"/>
                  <a:pt x="11140" y="749"/>
                </a:cubicBezTo>
                <a:cubicBezTo>
                  <a:pt x="11086" y="968"/>
                  <a:pt x="11031" y="1160"/>
                  <a:pt x="10976" y="1351"/>
                </a:cubicBezTo>
                <a:cubicBezTo>
                  <a:pt x="9361" y="4856"/>
                  <a:pt x="7909" y="8498"/>
                  <a:pt x="7554" y="12359"/>
                </a:cubicBezTo>
                <a:cubicBezTo>
                  <a:pt x="7417" y="13837"/>
                  <a:pt x="7170" y="18054"/>
                  <a:pt x="8402" y="19916"/>
                </a:cubicBezTo>
                <a:cubicBezTo>
                  <a:pt x="8457" y="20299"/>
                  <a:pt x="8621" y="20628"/>
                  <a:pt x="9059" y="20847"/>
                </a:cubicBezTo>
                <a:cubicBezTo>
                  <a:pt x="9083" y="20865"/>
                  <a:pt x="9106" y="20872"/>
                  <a:pt x="9128" y="20872"/>
                </a:cubicBezTo>
                <a:cubicBezTo>
                  <a:pt x="9211" y="20872"/>
                  <a:pt x="9279" y="20769"/>
                  <a:pt x="9279" y="20683"/>
                </a:cubicBezTo>
                <a:cubicBezTo>
                  <a:pt x="9361" y="20738"/>
                  <a:pt x="9470" y="20765"/>
                  <a:pt x="9580" y="20792"/>
                </a:cubicBezTo>
                <a:cubicBezTo>
                  <a:pt x="9634" y="20820"/>
                  <a:pt x="9689" y="20847"/>
                  <a:pt x="9717" y="20847"/>
                </a:cubicBezTo>
                <a:cubicBezTo>
                  <a:pt x="9689" y="21093"/>
                  <a:pt x="9634" y="21367"/>
                  <a:pt x="9580" y="21614"/>
                </a:cubicBezTo>
                <a:cubicBezTo>
                  <a:pt x="9552" y="21696"/>
                  <a:pt x="9580" y="21778"/>
                  <a:pt x="9607" y="21805"/>
                </a:cubicBezTo>
                <a:cubicBezTo>
                  <a:pt x="8704" y="25885"/>
                  <a:pt x="7964" y="30047"/>
                  <a:pt x="6759" y="34045"/>
                </a:cubicBezTo>
                <a:cubicBezTo>
                  <a:pt x="5363" y="38535"/>
                  <a:pt x="2488" y="42451"/>
                  <a:pt x="133" y="46476"/>
                </a:cubicBezTo>
                <a:cubicBezTo>
                  <a:pt x="0" y="46685"/>
                  <a:pt x="183" y="46881"/>
                  <a:pt x="372" y="46881"/>
                </a:cubicBezTo>
                <a:cubicBezTo>
                  <a:pt x="455" y="46881"/>
                  <a:pt x="540" y="46842"/>
                  <a:pt x="599" y="46750"/>
                </a:cubicBezTo>
                <a:cubicBezTo>
                  <a:pt x="2324" y="43957"/>
                  <a:pt x="4295" y="41109"/>
                  <a:pt x="5746" y="38097"/>
                </a:cubicBezTo>
                <a:cubicBezTo>
                  <a:pt x="9771" y="35031"/>
                  <a:pt x="13030" y="31060"/>
                  <a:pt x="15439" y="26597"/>
                </a:cubicBezTo>
                <a:lnTo>
                  <a:pt x="15467" y="26597"/>
                </a:lnTo>
                <a:cubicBezTo>
                  <a:pt x="15419" y="26693"/>
                  <a:pt x="15476" y="26853"/>
                  <a:pt x="15603" y="26853"/>
                </a:cubicBezTo>
                <a:cubicBezTo>
                  <a:pt x="15620" y="26853"/>
                  <a:pt x="15639" y="26850"/>
                  <a:pt x="15658" y="26844"/>
                </a:cubicBezTo>
                <a:cubicBezTo>
                  <a:pt x="20697" y="25502"/>
                  <a:pt x="24147" y="21395"/>
                  <a:pt x="27268" y="17479"/>
                </a:cubicBezTo>
                <a:cubicBezTo>
                  <a:pt x="27390" y="17333"/>
                  <a:pt x="27316" y="17055"/>
                  <a:pt x="27105" y="17055"/>
                </a:cubicBezTo>
                <a:cubicBezTo>
                  <a:pt x="27079" y="17055"/>
                  <a:pt x="27051" y="17060"/>
                  <a:pt x="27022" y="17068"/>
                </a:cubicBezTo>
                <a:cubicBezTo>
                  <a:pt x="24995" y="17726"/>
                  <a:pt x="22914" y="18465"/>
                  <a:pt x="21080" y="19560"/>
                </a:cubicBezTo>
                <a:cubicBezTo>
                  <a:pt x="20935" y="19633"/>
                  <a:pt x="21003" y="19875"/>
                  <a:pt x="21153" y="19875"/>
                </a:cubicBezTo>
                <a:cubicBezTo>
                  <a:pt x="21173" y="19875"/>
                  <a:pt x="21194" y="19871"/>
                  <a:pt x="21217" y="19861"/>
                </a:cubicBezTo>
                <a:cubicBezTo>
                  <a:pt x="22942" y="19232"/>
                  <a:pt x="24612" y="18465"/>
                  <a:pt x="26337" y="17835"/>
                </a:cubicBezTo>
                <a:lnTo>
                  <a:pt x="26337" y="17835"/>
                </a:lnTo>
                <a:cubicBezTo>
                  <a:pt x="23544" y="21367"/>
                  <a:pt x="20505" y="24817"/>
                  <a:pt x="16151" y="26323"/>
                </a:cubicBezTo>
                <a:cubicBezTo>
                  <a:pt x="17329" y="25639"/>
                  <a:pt x="18232" y="24489"/>
                  <a:pt x="18999" y="23229"/>
                </a:cubicBezTo>
                <a:cubicBezTo>
                  <a:pt x="21135" y="21860"/>
                  <a:pt x="23216" y="20464"/>
                  <a:pt x="25297" y="19067"/>
                </a:cubicBezTo>
                <a:cubicBezTo>
                  <a:pt x="25389" y="18998"/>
                  <a:pt x="25325" y="18830"/>
                  <a:pt x="25220" y="18830"/>
                </a:cubicBezTo>
                <a:cubicBezTo>
                  <a:pt x="25201" y="18830"/>
                  <a:pt x="25181" y="18836"/>
                  <a:pt x="25160" y="18848"/>
                </a:cubicBezTo>
                <a:cubicBezTo>
                  <a:pt x="23243" y="20080"/>
                  <a:pt x="21299" y="21313"/>
                  <a:pt x="19382" y="22572"/>
                </a:cubicBezTo>
                <a:cubicBezTo>
                  <a:pt x="19930" y="21586"/>
                  <a:pt x="20423" y="20546"/>
                  <a:pt x="20943" y="19670"/>
                </a:cubicBezTo>
                <a:cubicBezTo>
                  <a:pt x="22504" y="16849"/>
                  <a:pt x="23928" y="14002"/>
                  <a:pt x="23900" y="10716"/>
                </a:cubicBezTo>
                <a:cubicBezTo>
                  <a:pt x="23900" y="10571"/>
                  <a:pt x="23776" y="10458"/>
                  <a:pt x="23644" y="10458"/>
                </a:cubicBezTo>
                <a:cubicBezTo>
                  <a:pt x="23601" y="10458"/>
                  <a:pt x="23557" y="10470"/>
                  <a:pt x="23517" y="10497"/>
                </a:cubicBezTo>
                <a:cubicBezTo>
                  <a:pt x="20286" y="12605"/>
                  <a:pt x="18287" y="15781"/>
                  <a:pt x="16781" y="19286"/>
                </a:cubicBezTo>
                <a:cubicBezTo>
                  <a:pt x="16343" y="20354"/>
                  <a:pt x="13714" y="25146"/>
                  <a:pt x="15439" y="25858"/>
                </a:cubicBezTo>
                <a:cubicBezTo>
                  <a:pt x="15357" y="25858"/>
                  <a:pt x="15275" y="25885"/>
                  <a:pt x="15220" y="25995"/>
                </a:cubicBezTo>
                <a:cubicBezTo>
                  <a:pt x="12866" y="30431"/>
                  <a:pt x="9771" y="34182"/>
                  <a:pt x="6020" y="37468"/>
                </a:cubicBezTo>
                <a:cubicBezTo>
                  <a:pt x="6403" y="36646"/>
                  <a:pt x="6732" y="35825"/>
                  <a:pt x="7006" y="34976"/>
                </a:cubicBezTo>
                <a:cubicBezTo>
                  <a:pt x="8375" y="30786"/>
                  <a:pt x="9087" y="26269"/>
                  <a:pt x="9881" y="21915"/>
                </a:cubicBezTo>
                <a:cubicBezTo>
                  <a:pt x="9936" y="21888"/>
                  <a:pt x="10018" y="21833"/>
                  <a:pt x="10045" y="21751"/>
                </a:cubicBezTo>
                <a:cubicBezTo>
                  <a:pt x="12564" y="15234"/>
                  <a:pt x="16261" y="8881"/>
                  <a:pt x="16398" y="1707"/>
                </a:cubicBezTo>
                <a:cubicBezTo>
                  <a:pt x="16398" y="1556"/>
                  <a:pt x="16241" y="1431"/>
                  <a:pt x="16090" y="1431"/>
                </a:cubicBezTo>
                <a:cubicBezTo>
                  <a:pt x="16022" y="1431"/>
                  <a:pt x="15956" y="1456"/>
                  <a:pt x="15905" y="1516"/>
                </a:cubicBezTo>
                <a:cubicBezTo>
                  <a:pt x="14700" y="2885"/>
                  <a:pt x="13632" y="4391"/>
                  <a:pt x="12756" y="5952"/>
                </a:cubicBezTo>
                <a:cubicBezTo>
                  <a:pt x="12619" y="4007"/>
                  <a:pt x="12400" y="2091"/>
                  <a:pt x="12044" y="174"/>
                </a:cubicBezTo>
                <a:cubicBezTo>
                  <a:pt x="12028" y="65"/>
                  <a:pt x="11906" y="0"/>
                  <a:pt x="11789"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9"/>
          <p:cNvSpPr/>
          <p:nvPr/>
        </p:nvSpPr>
        <p:spPr>
          <a:xfrm rot="-2568274">
            <a:off x="7630464" y="414408"/>
            <a:ext cx="2855424" cy="1191539"/>
          </a:xfrm>
          <a:custGeom>
            <a:avLst/>
            <a:gdLst/>
            <a:ahLst/>
            <a:cxnLst/>
            <a:rect l="l" t="t" r="r" b="b"/>
            <a:pathLst>
              <a:path w="93755" h="39123" extrusionOk="0">
                <a:moveTo>
                  <a:pt x="5182" y="19675"/>
                </a:moveTo>
                <a:cubicBezTo>
                  <a:pt x="6948" y="19675"/>
                  <a:pt x="8805" y="20036"/>
                  <a:pt x="10296" y="20474"/>
                </a:cubicBezTo>
                <a:cubicBezTo>
                  <a:pt x="10159" y="20583"/>
                  <a:pt x="9995" y="20666"/>
                  <a:pt x="9858" y="20775"/>
                </a:cubicBezTo>
                <a:cubicBezTo>
                  <a:pt x="7811" y="20420"/>
                  <a:pt x="5764" y="20224"/>
                  <a:pt x="3718" y="20224"/>
                </a:cubicBezTo>
                <a:cubicBezTo>
                  <a:pt x="3081" y="20224"/>
                  <a:pt x="2444" y="20243"/>
                  <a:pt x="1808" y="20282"/>
                </a:cubicBezTo>
                <a:cubicBezTo>
                  <a:pt x="2791" y="19847"/>
                  <a:pt x="3965" y="19675"/>
                  <a:pt x="5182" y="19675"/>
                </a:cubicBezTo>
                <a:close/>
                <a:moveTo>
                  <a:pt x="3134" y="20440"/>
                </a:moveTo>
                <a:cubicBezTo>
                  <a:pt x="5273" y="20440"/>
                  <a:pt x="7394" y="20625"/>
                  <a:pt x="9529" y="20994"/>
                </a:cubicBezTo>
                <a:cubicBezTo>
                  <a:pt x="9146" y="21295"/>
                  <a:pt x="8763" y="21624"/>
                  <a:pt x="8407" y="21953"/>
                </a:cubicBezTo>
                <a:cubicBezTo>
                  <a:pt x="8187" y="21957"/>
                  <a:pt x="7969" y="21959"/>
                  <a:pt x="7751" y="21959"/>
                </a:cubicBezTo>
                <a:cubicBezTo>
                  <a:pt x="6498" y="21959"/>
                  <a:pt x="5266" y="21885"/>
                  <a:pt x="4053" y="21651"/>
                </a:cubicBezTo>
                <a:cubicBezTo>
                  <a:pt x="3423" y="21514"/>
                  <a:pt x="2766" y="21350"/>
                  <a:pt x="2164" y="21131"/>
                </a:cubicBezTo>
                <a:cubicBezTo>
                  <a:pt x="1835" y="21049"/>
                  <a:pt x="1534" y="20912"/>
                  <a:pt x="1260" y="20720"/>
                </a:cubicBezTo>
                <a:cubicBezTo>
                  <a:pt x="1068" y="20638"/>
                  <a:pt x="959" y="20556"/>
                  <a:pt x="986" y="20501"/>
                </a:cubicBezTo>
                <a:cubicBezTo>
                  <a:pt x="1705" y="20460"/>
                  <a:pt x="2420" y="20440"/>
                  <a:pt x="3134" y="20440"/>
                </a:cubicBezTo>
                <a:close/>
                <a:moveTo>
                  <a:pt x="45452" y="20403"/>
                </a:moveTo>
                <a:cubicBezTo>
                  <a:pt x="46901" y="20403"/>
                  <a:pt x="48349" y="20532"/>
                  <a:pt x="49753" y="20857"/>
                </a:cubicBezTo>
                <a:cubicBezTo>
                  <a:pt x="50175" y="20963"/>
                  <a:pt x="52505" y="21984"/>
                  <a:pt x="52820" y="21984"/>
                </a:cubicBezTo>
                <a:cubicBezTo>
                  <a:pt x="52832" y="21984"/>
                  <a:pt x="52841" y="21983"/>
                  <a:pt x="52847" y="21980"/>
                </a:cubicBezTo>
                <a:lnTo>
                  <a:pt x="52847" y="21980"/>
                </a:lnTo>
                <a:cubicBezTo>
                  <a:pt x="52832" y="21989"/>
                  <a:pt x="52800" y="21993"/>
                  <a:pt x="52755" y="21993"/>
                </a:cubicBezTo>
                <a:cubicBezTo>
                  <a:pt x="52396" y="21993"/>
                  <a:pt x="51189" y="21730"/>
                  <a:pt x="50848" y="21706"/>
                </a:cubicBezTo>
                <a:cubicBezTo>
                  <a:pt x="47234" y="21405"/>
                  <a:pt x="43592" y="21076"/>
                  <a:pt x="39950" y="20775"/>
                </a:cubicBezTo>
                <a:cubicBezTo>
                  <a:pt x="40635" y="20720"/>
                  <a:pt x="41319" y="20666"/>
                  <a:pt x="41401" y="20666"/>
                </a:cubicBezTo>
                <a:cubicBezTo>
                  <a:pt x="42250" y="20556"/>
                  <a:pt x="43099" y="20474"/>
                  <a:pt x="43948" y="20447"/>
                </a:cubicBezTo>
                <a:cubicBezTo>
                  <a:pt x="44448" y="20418"/>
                  <a:pt x="44950" y="20403"/>
                  <a:pt x="45452" y="20403"/>
                </a:cubicBezTo>
                <a:close/>
                <a:moveTo>
                  <a:pt x="38800" y="20939"/>
                </a:moveTo>
                <a:cubicBezTo>
                  <a:pt x="38800" y="21022"/>
                  <a:pt x="38855" y="21049"/>
                  <a:pt x="38937" y="21076"/>
                </a:cubicBezTo>
                <a:cubicBezTo>
                  <a:pt x="43729" y="21487"/>
                  <a:pt x="48520" y="21898"/>
                  <a:pt x="53285" y="22308"/>
                </a:cubicBezTo>
                <a:cubicBezTo>
                  <a:pt x="53011" y="22391"/>
                  <a:pt x="52737" y="22500"/>
                  <a:pt x="52436" y="22582"/>
                </a:cubicBezTo>
                <a:cubicBezTo>
                  <a:pt x="50838" y="22899"/>
                  <a:pt x="49232" y="23078"/>
                  <a:pt x="47611" y="23078"/>
                </a:cubicBezTo>
                <a:cubicBezTo>
                  <a:pt x="46425" y="23078"/>
                  <a:pt x="45233" y="22982"/>
                  <a:pt x="44030" y="22774"/>
                </a:cubicBezTo>
                <a:cubicBezTo>
                  <a:pt x="43482" y="22692"/>
                  <a:pt x="38417" y="21104"/>
                  <a:pt x="38444" y="21076"/>
                </a:cubicBezTo>
                <a:cubicBezTo>
                  <a:pt x="38499" y="21022"/>
                  <a:pt x="38608" y="20994"/>
                  <a:pt x="38800" y="20939"/>
                </a:cubicBezTo>
                <a:close/>
                <a:moveTo>
                  <a:pt x="33872" y="25222"/>
                </a:moveTo>
                <a:cubicBezTo>
                  <a:pt x="35047" y="25222"/>
                  <a:pt x="36220" y="25293"/>
                  <a:pt x="37404" y="25293"/>
                </a:cubicBezTo>
                <a:cubicBezTo>
                  <a:pt x="36883" y="25375"/>
                  <a:pt x="36336" y="25485"/>
                  <a:pt x="35898" y="25539"/>
                </a:cubicBezTo>
                <a:cubicBezTo>
                  <a:pt x="34775" y="25704"/>
                  <a:pt x="33680" y="25841"/>
                  <a:pt x="32557" y="25978"/>
                </a:cubicBezTo>
                <a:cubicBezTo>
                  <a:pt x="30449" y="26279"/>
                  <a:pt x="28340" y="26553"/>
                  <a:pt x="26205" y="26854"/>
                </a:cubicBezTo>
                <a:cubicBezTo>
                  <a:pt x="26150" y="26854"/>
                  <a:pt x="26122" y="26881"/>
                  <a:pt x="26095" y="26909"/>
                </a:cubicBezTo>
                <a:cubicBezTo>
                  <a:pt x="25849" y="26854"/>
                  <a:pt x="25602" y="26799"/>
                  <a:pt x="25328" y="26744"/>
                </a:cubicBezTo>
                <a:cubicBezTo>
                  <a:pt x="27382" y="26060"/>
                  <a:pt x="29463" y="25594"/>
                  <a:pt x="31599" y="25348"/>
                </a:cubicBezTo>
                <a:cubicBezTo>
                  <a:pt x="32359" y="25251"/>
                  <a:pt x="33116" y="25222"/>
                  <a:pt x="33872" y="25222"/>
                </a:cubicBezTo>
                <a:close/>
                <a:moveTo>
                  <a:pt x="8215" y="22500"/>
                </a:moveTo>
                <a:cubicBezTo>
                  <a:pt x="8270" y="22528"/>
                  <a:pt x="8325" y="22555"/>
                  <a:pt x="8379" y="22555"/>
                </a:cubicBezTo>
                <a:cubicBezTo>
                  <a:pt x="6846" y="25375"/>
                  <a:pt x="5313" y="28195"/>
                  <a:pt x="3752" y="31016"/>
                </a:cubicBezTo>
                <a:cubicBezTo>
                  <a:pt x="3779" y="30934"/>
                  <a:pt x="3779" y="30879"/>
                  <a:pt x="3779" y="30797"/>
                </a:cubicBezTo>
                <a:cubicBezTo>
                  <a:pt x="3807" y="30030"/>
                  <a:pt x="3916" y="29291"/>
                  <a:pt x="4108" y="28579"/>
                </a:cubicBezTo>
                <a:cubicBezTo>
                  <a:pt x="4765" y="26115"/>
                  <a:pt x="6244" y="24061"/>
                  <a:pt x="8215" y="22500"/>
                </a:cubicBezTo>
                <a:close/>
                <a:moveTo>
                  <a:pt x="8708" y="22966"/>
                </a:moveTo>
                <a:cubicBezTo>
                  <a:pt x="8927" y="22966"/>
                  <a:pt x="8735" y="25101"/>
                  <a:pt x="8680" y="25266"/>
                </a:cubicBezTo>
                <a:cubicBezTo>
                  <a:pt x="8407" y="26854"/>
                  <a:pt x="7640" y="28250"/>
                  <a:pt x="6627" y="29482"/>
                </a:cubicBezTo>
                <a:cubicBezTo>
                  <a:pt x="6052" y="30140"/>
                  <a:pt x="5203" y="31207"/>
                  <a:pt x="4409" y="31591"/>
                </a:cubicBezTo>
                <a:cubicBezTo>
                  <a:pt x="4135" y="31728"/>
                  <a:pt x="3971" y="31782"/>
                  <a:pt x="3861" y="31782"/>
                </a:cubicBezTo>
                <a:cubicBezTo>
                  <a:pt x="5203" y="29318"/>
                  <a:pt x="6545" y="26881"/>
                  <a:pt x="7886" y="24444"/>
                </a:cubicBezTo>
                <a:cubicBezTo>
                  <a:pt x="7886" y="24444"/>
                  <a:pt x="8571" y="22966"/>
                  <a:pt x="8708" y="22966"/>
                </a:cubicBezTo>
                <a:close/>
                <a:moveTo>
                  <a:pt x="35845" y="0"/>
                </a:moveTo>
                <a:cubicBezTo>
                  <a:pt x="34867" y="0"/>
                  <a:pt x="33931" y="111"/>
                  <a:pt x="33159" y="294"/>
                </a:cubicBezTo>
                <a:cubicBezTo>
                  <a:pt x="24124" y="2457"/>
                  <a:pt x="20646" y="13957"/>
                  <a:pt x="27245" y="20611"/>
                </a:cubicBezTo>
                <a:cubicBezTo>
                  <a:pt x="24553" y="19235"/>
                  <a:pt x="21313" y="18431"/>
                  <a:pt x="18141" y="18431"/>
                </a:cubicBezTo>
                <a:cubicBezTo>
                  <a:pt x="15507" y="18431"/>
                  <a:pt x="12921" y="18985"/>
                  <a:pt x="10734" y="20228"/>
                </a:cubicBezTo>
                <a:cubicBezTo>
                  <a:pt x="9058" y="19699"/>
                  <a:pt x="7355" y="19432"/>
                  <a:pt x="5656" y="19432"/>
                </a:cubicBezTo>
                <a:cubicBezTo>
                  <a:pt x="3830" y="19432"/>
                  <a:pt x="2006" y="19740"/>
                  <a:pt x="220" y="20364"/>
                </a:cubicBezTo>
                <a:cubicBezTo>
                  <a:pt x="83" y="20419"/>
                  <a:pt x="1" y="20666"/>
                  <a:pt x="165" y="20748"/>
                </a:cubicBezTo>
                <a:cubicBezTo>
                  <a:pt x="2297" y="21721"/>
                  <a:pt x="4547" y="22283"/>
                  <a:pt x="6849" y="22283"/>
                </a:cubicBezTo>
                <a:cubicBezTo>
                  <a:pt x="7266" y="22283"/>
                  <a:pt x="7685" y="22264"/>
                  <a:pt x="8105" y="22226"/>
                </a:cubicBezTo>
                <a:lnTo>
                  <a:pt x="8105" y="22226"/>
                </a:lnTo>
                <a:cubicBezTo>
                  <a:pt x="4710" y="24472"/>
                  <a:pt x="2985" y="28469"/>
                  <a:pt x="3396" y="32494"/>
                </a:cubicBezTo>
                <a:cubicBezTo>
                  <a:pt x="3396" y="32622"/>
                  <a:pt x="3511" y="32749"/>
                  <a:pt x="3626" y="32749"/>
                </a:cubicBezTo>
                <a:cubicBezTo>
                  <a:pt x="3660" y="32749"/>
                  <a:pt x="3694" y="32738"/>
                  <a:pt x="3724" y="32713"/>
                </a:cubicBezTo>
                <a:cubicBezTo>
                  <a:pt x="7010" y="30194"/>
                  <a:pt x="10214" y="26690"/>
                  <a:pt x="9009" y="22254"/>
                </a:cubicBezTo>
                <a:cubicBezTo>
                  <a:pt x="9009" y="22226"/>
                  <a:pt x="8982" y="22199"/>
                  <a:pt x="8954" y="22172"/>
                </a:cubicBezTo>
                <a:cubicBezTo>
                  <a:pt x="11648" y="20014"/>
                  <a:pt x="14996" y="19098"/>
                  <a:pt x="18408" y="19098"/>
                </a:cubicBezTo>
                <a:cubicBezTo>
                  <a:pt x="21795" y="19098"/>
                  <a:pt x="25244" y="20000"/>
                  <a:pt x="28176" y="21487"/>
                </a:cubicBezTo>
                <a:cubicBezTo>
                  <a:pt x="30038" y="23075"/>
                  <a:pt x="32119" y="24116"/>
                  <a:pt x="34309" y="24718"/>
                </a:cubicBezTo>
                <a:cubicBezTo>
                  <a:pt x="30969" y="24800"/>
                  <a:pt x="27656" y="25430"/>
                  <a:pt x="24452" y="26553"/>
                </a:cubicBezTo>
                <a:cubicBezTo>
                  <a:pt x="24233" y="26607"/>
                  <a:pt x="24206" y="26936"/>
                  <a:pt x="24452" y="26991"/>
                </a:cubicBezTo>
                <a:cubicBezTo>
                  <a:pt x="26607" y="27597"/>
                  <a:pt x="28805" y="27904"/>
                  <a:pt x="30992" y="27904"/>
                </a:cubicBezTo>
                <a:cubicBezTo>
                  <a:pt x="34334" y="27904"/>
                  <a:pt x="37649" y="27188"/>
                  <a:pt x="40744" y="25731"/>
                </a:cubicBezTo>
                <a:cubicBezTo>
                  <a:pt x="40845" y="25681"/>
                  <a:pt x="40783" y="25536"/>
                  <a:pt x="40686" y="25536"/>
                </a:cubicBezTo>
                <a:cubicBezTo>
                  <a:pt x="40678" y="25536"/>
                  <a:pt x="40670" y="25537"/>
                  <a:pt x="40662" y="25539"/>
                </a:cubicBezTo>
                <a:cubicBezTo>
                  <a:pt x="37550" y="26780"/>
                  <a:pt x="34312" y="27426"/>
                  <a:pt x="31057" y="27426"/>
                </a:cubicBezTo>
                <a:cubicBezTo>
                  <a:pt x="29787" y="27426"/>
                  <a:pt x="28514" y="27328"/>
                  <a:pt x="27245" y="27128"/>
                </a:cubicBezTo>
                <a:cubicBezTo>
                  <a:pt x="31325" y="26553"/>
                  <a:pt x="35405" y="25978"/>
                  <a:pt x="39485" y="25430"/>
                </a:cubicBezTo>
                <a:cubicBezTo>
                  <a:pt x="39627" y="25432"/>
                  <a:pt x="39769" y="25433"/>
                  <a:pt x="39912" y="25433"/>
                </a:cubicBezTo>
                <a:cubicBezTo>
                  <a:pt x="46387" y="25433"/>
                  <a:pt x="53270" y="23032"/>
                  <a:pt x="58816" y="21049"/>
                </a:cubicBezTo>
                <a:cubicBezTo>
                  <a:pt x="60733" y="20337"/>
                  <a:pt x="62677" y="19652"/>
                  <a:pt x="64675" y="19023"/>
                </a:cubicBezTo>
                <a:cubicBezTo>
                  <a:pt x="66209" y="18776"/>
                  <a:pt x="67715" y="18366"/>
                  <a:pt x="69084" y="17818"/>
                </a:cubicBezTo>
                <a:cubicBezTo>
                  <a:pt x="71418" y="17292"/>
                  <a:pt x="73790" y="16957"/>
                  <a:pt x="76201" y="16957"/>
                </a:cubicBezTo>
                <a:cubicBezTo>
                  <a:pt x="76675" y="16957"/>
                  <a:pt x="77150" y="16970"/>
                  <a:pt x="77627" y="16996"/>
                </a:cubicBezTo>
                <a:cubicBezTo>
                  <a:pt x="83760" y="17352"/>
                  <a:pt x="90304" y="20583"/>
                  <a:pt x="92057" y="26909"/>
                </a:cubicBezTo>
                <a:cubicBezTo>
                  <a:pt x="92960" y="30140"/>
                  <a:pt x="92166" y="33973"/>
                  <a:pt x="89675" y="36300"/>
                </a:cubicBezTo>
                <a:cubicBezTo>
                  <a:pt x="88236" y="37661"/>
                  <a:pt x="86266" y="38411"/>
                  <a:pt x="84309" y="38411"/>
                </a:cubicBezTo>
                <a:cubicBezTo>
                  <a:pt x="82802" y="38411"/>
                  <a:pt x="81303" y="37966"/>
                  <a:pt x="80064" y="37012"/>
                </a:cubicBezTo>
                <a:cubicBezTo>
                  <a:pt x="77490" y="35013"/>
                  <a:pt x="76778" y="30715"/>
                  <a:pt x="79051" y="28223"/>
                </a:cubicBezTo>
                <a:cubicBezTo>
                  <a:pt x="79991" y="27183"/>
                  <a:pt x="81410" y="26531"/>
                  <a:pt x="82796" y="26531"/>
                </a:cubicBezTo>
                <a:cubicBezTo>
                  <a:pt x="83709" y="26531"/>
                  <a:pt x="84609" y="26814"/>
                  <a:pt x="85348" y="27456"/>
                </a:cubicBezTo>
                <a:cubicBezTo>
                  <a:pt x="87622" y="29442"/>
                  <a:pt x="86478" y="33150"/>
                  <a:pt x="83536" y="33150"/>
                </a:cubicBezTo>
                <a:cubicBezTo>
                  <a:pt x="83396" y="33150"/>
                  <a:pt x="83251" y="33142"/>
                  <a:pt x="83103" y="33124"/>
                </a:cubicBezTo>
                <a:cubicBezTo>
                  <a:pt x="83086" y="33122"/>
                  <a:pt x="83069" y="33121"/>
                  <a:pt x="83053" y="33121"/>
                </a:cubicBezTo>
                <a:cubicBezTo>
                  <a:pt x="82638" y="33121"/>
                  <a:pt x="82655" y="33783"/>
                  <a:pt x="83103" y="33836"/>
                </a:cubicBezTo>
                <a:cubicBezTo>
                  <a:pt x="83292" y="33859"/>
                  <a:pt x="83476" y="33870"/>
                  <a:pt x="83653" y="33870"/>
                </a:cubicBezTo>
                <a:cubicBezTo>
                  <a:pt x="87482" y="33870"/>
                  <a:pt x="88541" y="28700"/>
                  <a:pt x="85348" y="26580"/>
                </a:cubicBezTo>
                <a:cubicBezTo>
                  <a:pt x="84499" y="26014"/>
                  <a:pt x="83612" y="25765"/>
                  <a:pt x="82746" y="25765"/>
                </a:cubicBezTo>
                <a:cubicBezTo>
                  <a:pt x="79930" y="25765"/>
                  <a:pt x="77345" y="28399"/>
                  <a:pt x="77052" y="31290"/>
                </a:cubicBezTo>
                <a:cubicBezTo>
                  <a:pt x="76614" y="35588"/>
                  <a:pt x="79900" y="39011"/>
                  <a:pt x="84144" y="39121"/>
                </a:cubicBezTo>
                <a:cubicBezTo>
                  <a:pt x="84196" y="39122"/>
                  <a:pt x="84249" y="39122"/>
                  <a:pt x="84301" y="39122"/>
                </a:cubicBezTo>
                <a:cubicBezTo>
                  <a:pt x="88797" y="39122"/>
                  <a:pt x="92230" y="35648"/>
                  <a:pt x="92960" y="31344"/>
                </a:cubicBezTo>
                <a:cubicBezTo>
                  <a:pt x="93755" y="26717"/>
                  <a:pt x="91290" y="22199"/>
                  <a:pt x="87566" y="19543"/>
                </a:cubicBezTo>
                <a:cubicBezTo>
                  <a:pt x="84244" y="17167"/>
                  <a:pt x="80201" y="16263"/>
                  <a:pt x="76165" y="16263"/>
                </a:cubicBezTo>
                <a:cubicBezTo>
                  <a:pt x="74479" y="16263"/>
                  <a:pt x="72795" y="16421"/>
                  <a:pt x="71165" y="16695"/>
                </a:cubicBezTo>
                <a:cubicBezTo>
                  <a:pt x="68591" y="17106"/>
                  <a:pt x="66017" y="17873"/>
                  <a:pt x="63389" y="18749"/>
                </a:cubicBezTo>
                <a:cubicBezTo>
                  <a:pt x="62794" y="18805"/>
                  <a:pt x="62197" y="18837"/>
                  <a:pt x="61607" y="18837"/>
                </a:cubicBezTo>
                <a:cubicBezTo>
                  <a:pt x="59045" y="18837"/>
                  <a:pt x="56607" y="18245"/>
                  <a:pt x="54982" y="16531"/>
                </a:cubicBezTo>
                <a:cubicBezTo>
                  <a:pt x="52049" y="13435"/>
                  <a:pt x="55501" y="10123"/>
                  <a:pt x="58817" y="10123"/>
                </a:cubicBezTo>
                <a:cubicBezTo>
                  <a:pt x="58844" y="10123"/>
                  <a:pt x="58871" y="10123"/>
                  <a:pt x="58898" y="10124"/>
                </a:cubicBezTo>
                <a:cubicBezTo>
                  <a:pt x="60596" y="10151"/>
                  <a:pt x="62293" y="10918"/>
                  <a:pt x="62978" y="12561"/>
                </a:cubicBezTo>
                <a:cubicBezTo>
                  <a:pt x="63953" y="14877"/>
                  <a:pt x="62591" y="15676"/>
                  <a:pt x="60985" y="15676"/>
                </a:cubicBezTo>
                <a:cubicBezTo>
                  <a:pt x="60065" y="15676"/>
                  <a:pt x="59066" y="15414"/>
                  <a:pt x="58378" y="15025"/>
                </a:cubicBezTo>
                <a:cubicBezTo>
                  <a:pt x="58342" y="15005"/>
                  <a:pt x="58306" y="14996"/>
                  <a:pt x="58272" y="14996"/>
                </a:cubicBezTo>
                <a:cubicBezTo>
                  <a:pt x="58077" y="14996"/>
                  <a:pt x="57948" y="15296"/>
                  <a:pt x="58159" y="15436"/>
                </a:cubicBezTo>
                <a:cubicBezTo>
                  <a:pt x="58995" y="15931"/>
                  <a:pt x="59980" y="16340"/>
                  <a:pt x="60948" y="16340"/>
                </a:cubicBezTo>
                <a:cubicBezTo>
                  <a:pt x="61533" y="16340"/>
                  <a:pt x="62113" y="16191"/>
                  <a:pt x="62649" y="15819"/>
                </a:cubicBezTo>
                <a:cubicBezTo>
                  <a:pt x="63799" y="14998"/>
                  <a:pt x="63964" y="13629"/>
                  <a:pt x="63443" y="12396"/>
                </a:cubicBezTo>
                <a:cubicBezTo>
                  <a:pt x="62651" y="10515"/>
                  <a:pt x="60616" y="9599"/>
                  <a:pt x="58591" y="9599"/>
                </a:cubicBezTo>
                <a:cubicBezTo>
                  <a:pt x="57255" y="9599"/>
                  <a:pt x="55923" y="9997"/>
                  <a:pt x="54955" y="10781"/>
                </a:cubicBezTo>
                <a:cubicBezTo>
                  <a:pt x="52053" y="13163"/>
                  <a:pt x="53559" y="16914"/>
                  <a:pt x="56571" y="18256"/>
                </a:cubicBezTo>
                <a:cubicBezTo>
                  <a:pt x="58186" y="18968"/>
                  <a:pt x="59993" y="19269"/>
                  <a:pt x="61855" y="19269"/>
                </a:cubicBezTo>
                <a:cubicBezTo>
                  <a:pt x="59172" y="20200"/>
                  <a:pt x="56461" y="21241"/>
                  <a:pt x="53750" y="22144"/>
                </a:cubicBezTo>
                <a:cubicBezTo>
                  <a:pt x="53750" y="22089"/>
                  <a:pt x="53723" y="22007"/>
                  <a:pt x="53641" y="21953"/>
                </a:cubicBezTo>
                <a:cubicBezTo>
                  <a:pt x="50994" y="20505"/>
                  <a:pt x="48160" y="20033"/>
                  <a:pt x="45276" y="20033"/>
                </a:cubicBezTo>
                <a:cubicBezTo>
                  <a:pt x="42760" y="20033"/>
                  <a:pt x="40206" y="20392"/>
                  <a:pt x="37705" y="20775"/>
                </a:cubicBezTo>
                <a:cubicBezTo>
                  <a:pt x="37513" y="20803"/>
                  <a:pt x="37486" y="21076"/>
                  <a:pt x="37650" y="21158"/>
                </a:cubicBezTo>
                <a:cubicBezTo>
                  <a:pt x="40799" y="22686"/>
                  <a:pt x="44312" y="23528"/>
                  <a:pt x="47807" y="23528"/>
                </a:cubicBezTo>
                <a:cubicBezTo>
                  <a:pt x="48383" y="23528"/>
                  <a:pt x="48960" y="23505"/>
                  <a:pt x="49534" y="23459"/>
                </a:cubicBezTo>
                <a:lnTo>
                  <a:pt x="49534" y="23459"/>
                </a:lnTo>
                <a:cubicBezTo>
                  <a:pt x="46583" y="24252"/>
                  <a:pt x="43625" y="24784"/>
                  <a:pt x="40674" y="24784"/>
                </a:cubicBezTo>
                <a:cubicBezTo>
                  <a:pt x="37820" y="24784"/>
                  <a:pt x="34973" y="24286"/>
                  <a:pt x="32146" y="23048"/>
                </a:cubicBezTo>
                <a:cubicBezTo>
                  <a:pt x="28614" y="21487"/>
                  <a:pt x="25766" y="18749"/>
                  <a:pt x="24836" y="14916"/>
                </a:cubicBezTo>
                <a:cubicBezTo>
                  <a:pt x="23987" y="11493"/>
                  <a:pt x="24644" y="7769"/>
                  <a:pt x="26917" y="5003"/>
                </a:cubicBezTo>
                <a:cubicBezTo>
                  <a:pt x="29073" y="2362"/>
                  <a:pt x="32476" y="676"/>
                  <a:pt x="35924" y="676"/>
                </a:cubicBezTo>
                <a:cubicBezTo>
                  <a:pt x="35979" y="676"/>
                  <a:pt x="36034" y="676"/>
                  <a:pt x="36089" y="677"/>
                </a:cubicBezTo>
                <a:cubicBezTo>
                  <a:pt x="37979" y="705"/>
                  <a:pt x="40361" y="1280"/>
                  <a:pt x="41429" y="3005"/>
                </a:cubicBezTo>
                <a:cubicBezTo>
                  <a:pt x="42919" y="5397"/>
                  <a:pt x="40885" y="7790"/>
                  <a:pt x="38584" y="7790"/>
                </a:cubicBezTo>
                <a:cubicBezTo>
                  <a:pt x="37884" y="7790"/>
                  <a:pt x="37158" y="7568"/>
                  <a:pt x="36500" y="7057"/>
                </a:cubicBezTo>
                <a:cubicBezTo>
                  <a:pt x="36463" y="7027"/>
                  <a:pt x="36424" y="7014"/>
                  <a:pt x="36387" y="7014"/>
                </a:cubicBezTo>
                <a:cubicBezTo>
                  <a:pt x="36257" y="7014"/>
                  <a:pt x="36153" y="7170"/>
                  <a:pt x="36281" y="7276"/>
                </a:cubicBezTo>
                <a:cubicBezTo>
                  <a:pt x="37071" y="7949"/>
                  <a:pt x="38006" y="8257"/>
                  <a:pt x="38911" y="8257"/>
                </a:cubicBezTo>
                <a:cubicBezTo>
                  <a:pt x="40951" y="8257"/>
                  <a:pt x="42836" y="6686"/>
                  <a:pt x="42551" y="4182"/>
                </a:cubicBezTo>
                <a:cubicBezTo>
                  <a:pt x="42201" y="1028"/>
                  <a:pt x="38824" y="0"/>
                  <a:pt x="35845"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9"/>
          <p:cNvSpPr/>
          <p:nvPr/>
        </p:nvSpPr>
        <p:spPr>
          <a:xfrm rot="-3267522" flipH="1">
            <a:off x="6302516" y="-1118660"/>
            <a:ext cx="1489702" cy="1915352"/>
          </a:xfrm>
          <a:custGeom>
            <a:avLst/>
            <a:gdLst/>
            <a:ahLst/>
            <a:cxnLst/>
            <a:rect l="l" t="t" r="r" b="b"/>
            <a:pathLst>
              <a:path w="29409" h="37812" extrusionOk="0">
                <a:moveTo>
                  <a:pt x="27437" y="1120"/>
                </a:moveTo>
                <a:lnTo>
                  <a:pt x="27437" y="1120"/>
                </a:lnTo>
                <a:cubicBezTo>
                  <a:pt x="27327" y="1860"/>
                  <a:pt x="27108" y="2544"/>
                  <a:pt x="26752" y="3201"/>
                </a:cubicBezTo>
                <a:cubicBezTo>
                  <a:pt x="26473" y="3714"/>
                  <a:pt x="25698" y="4940"/>
                  <a:pt x="24916" y="4940"/>
                </a:cubicBezTo>
                <a:cubicBezTo>
                  <a:pt x="24779" y="4940"/>
                  <a:pt x="24642" y="4903"/>
                  <a:pt x="24507" y="4817"/>
                </a:cubicBezTo>
                <a:cubicBezTo>
                  <a:pt x="24644" y="4707"/>
                  <a:pt x="24754" y="4570"/>
                  <a:pt x="24863" y="4433"/>
                </a:cubicBezTo>
                <a:cubicBezTo>
                  <a:pt x="25466" y="4078"/>
                  <a:pt x="25986" y="3585"/>
                  <a:pt x="26314" y="2982"/>
                </a:cubicBezTo>
                <a:cubicBezTo>
                  <a:pt x="26372" y="2866"/>
                  <a:pt x="26266" y="2750"/>
                  <a:pt x="26170" y="2750"/>
                </a:cubicBezTo>
                <a:cubicBezTo>
                  <a:pt x="26130" y="2750"/>
                  <a:pt x="26092" y="2770"/>
                  <a:pt x="26068" y="2818"/>
                </a:cubicBezTo>
                <a:cubicBezTo>
                  <a:pt x="25794" y="3256"/>
                  <a:pt x="25493" y="3639"/>
                  <a:pt x="25137" y="3968"/>
                </a:cubicBezTo>
                <a:cubicBezTo>
                  <a:pt x="25274" y="3639"/>
                  <a:pt x="25301" y="3283"/>
                  <a:pt x="25274" y="2928"/>
                </a:cubicBezTo>
                <a:cubicBezTo>
                  <a:pt x="25246" y="2681"/>
                  <a:pt x="25192" y="2462"/>
                  <a:pt x="25110" y="2243"/>
                </a:cubicBezTo>
                <a:lnTo>
                  <a:pt x="25192" y="2243"/>
                </a:lnTo>
                <a:cubicBezTo>
                  <a:pt x="25958" y="1887"/>
                  <a:pt x="26698" y="1504"/>
                  <a:pt x="27437" y="1120"/>
                </a:cubicBezTo>
                <a:close/>
                <a:moveTo>
                  <a:pt x="23111" y="573"/>
                </a:moveTo>
                <a:lnTo>
                  <a:pt x="23111" y="573"/>
                </a:lnTo>
                <a:cubicBezTo>
                  <a:pt x="23658" y="1038"/>
                  <a:pt x="24233" y="1531"/>
                  <a:pt x="24562" y="2161"/>
                </a:cubicBezTo>
                <a:cubicBezTo>
                  <a:pt x="25000" y="2982"/>
                  <a:pt x="24945" y="4078"/>
                  <a:pt x="24124" y="4598"/>
                </a:cubicBezTo>
                <a:cubicBezTo>
                  <a:pt x="24042" y="4598"/>
                  <a:pt x="23960" y="4653"/>
                  <a:pt x="23905" y="4707"/>
                </a:cubicBezTo>
                <a:cubicBezTo>
                  <a:pt x="23823" y="3913"/>
                  <a:pt x="23686" y="3119"/>
                  <a:pt x="23549" y="2353"/>
                </a:cubicBezTo>
                <a:cubicBezTo>
                  <a:pt x="23536" y="2302"/>
                  <a:pt x="23494" y="2280"/>
                  <a:pt x="23455" y="2280"/>
                </a:cubicBezTo>
                <a:cubicBezTo>
                  <a:pt x="23410" y="2280"/>
                  <a:pt x="23370" y="2309"/>
                  <a:pt x="23385" y="2353"/>
                </a:cubicBezTo>
                <a:cubicBezTo>
                  <a:pt x="23467" y="3229"/>
                  <a:pt x="23521" y="4078"/>
                  <a:pt x="23631" y="4954"/>
                </a:cubicBezTo>
                <a:cubicBezTo>
                  <a:pt x="22536" y="3749"/>
                  <a:pt x="22317" y="1997"/>
                  <a:pt x="23111" y="573"/>
                </a:cubicBezTo>
                <a:close/>
                <a:moveTo>
                  <a:pt x="20455" y="7911"/>
                </a:moveTo>
                <a:cubicBezTo>
                  <a:pt x="20948" y="8048"/>
                  <a:pt x="21413" y="8267"/>
                  <a:pt x="21824" y="8568"/>
                </a:cubicBezTo>
                <a:cubicBezTo>
                  <a:pt x="21824" y="8587"/>
                  <a:pt x="21837" y="8607"/>
                  <a:pt x="21855" y="8607"/>
                </a:cubicBezTo>
                <a:cubicBezTo>
                  <a:pt x="21863" y="8607"/>
                  <a:pt x="21871" y="8603"/>
                  <a:pt x="21879" y="8595"/>
                </a:cubicBezTo>
                <a:cubicBezTo>
                  <a:pt x="22864" y="9390"/>
                  <a:pt x="23521" y="10622"/>
                  <a:pt x="23467" y="11909"/>
                </a:cubicBezTo>
                <a:cubicBezTo>
                  <a:pt x="22919" y="11361"/>
                  <a:pt x="22454" y="10759"/>
                  <a:pt x="22043" y="10074"/>
                </a:cubicBezTo>
                <a:cubicBezTo>
                  <a:pt x="22017" y="10022"/>
                  <a:pt x="21977" y="10000"/>
                  <a:pt x="21937" y="10000"/>
                </a:cubicBezTo>
                <a:cubicBezTo>
                  <a:pt x="21852" y="10000"/>
                  <a:pt x="21768" y="10099"/>
                  <a:pt x="21824" y="10211"/>
                </a:cubicBezTo>
                <a:cubicBezTo>
                  <a:pt x="22235" y="10950"/>
                  <a:pt x="22755" y="11635"/>
                  <a:pt x="23357" y="12237"/>
                </a:cubicBezTo>
                <a:cubicBezTo>
                  <a:pt x="21413" y="11963"/>
                  <a:pt x="20756" y="9691"/>
                  <a:pt x="20455" y="7911"/>
                </a:cubicBezTo>
                <a:close/>
                <a:moveTo>
                  <a:pt x="22043" y="6597"/>
                </a:moveTo>
                <a:cubicBezTo>
                  <a:pt x="22727" y="7199"/>
                  <a:pt x="23302" y="7856"/>
                  <a:pt x="23877" y="8568"/>
                </a:cubicBezTo>
                <a:cubicBezTo>
                  <a:pt x="23877" y="9800"/>
                  <a:pt x="23850" y="11032"/>
                  <a:pt x="23768" y="12237"/>
                </a:cubicBezTo>
                <a:lnTo>
                  <a:pt x="23740" y="12237"/>
                </a:lnTo>
                <a:cubicBezTo>
                  <a:pt x="23960" y="10594"/>
                  <a:pt x="23248" y="9006"/>
                  <a:pt x="21961" y="8103"/>
                </a:cubicBezTo>
                <a:cubicBezTo>
                  <a:pt x="21988" y="7610"/>
                  <a:pt x="22015" y="7089"/>
                  <a:pt x="22043" y="6597"/>
                </a:cubicBezTo>
                <a:close/>
                <a:moveTo>
                  <a:pt x="28614" y="7500"/>
                </a:moveTo>
                <a:cubicBezTo>
                  <a:pt x="27985" y="9554"/>
                  <a:pt x="26999" y="11936"/>
                  <a:pt x="24726" y="12292"/>
                </a:cubicBezTo>
                <a:cubicBezTo>
                  <a:pt x="25356" y="11416"/>
                  <a:pt x="26123" y="10649"/>
                  <a:pt x="26999" y="9965"/>
                </a:cubicBezTo>
                <a:cubicBezTo>
                  <a:pt x="27134" y="9852"/>
                  <a:pt x="27010" y="9628"/>
                  <a:pt x="26855" y="9628"/>
                </a:cubicBezTo>
                <a:cubicBezTo>
                  <a:pt x="26822" y="9628"/>
                  <a:pt x="26787" y="9639"/>
                  <a:pt x="26752" y="9663"/>
                </a:cubicBezTo>
                <a:cubicBezTo>
                  <a:pt x="25876" y="10293"/>
                  <a:pt x="25137" y="11032"/>
                  <a:pt x="24452" y="11854"/>
                </a:cubicBezTo>
                <a:cubicBezTo>
                  <a:pt x="24452" y="11744"/>
                  <a:pt x="24480" y="11635"/>
                  <a:pt x="24480" y="11553"/>
                </a:cubicBezTo>
                <a:cubicBezTo>
                  <a:pt x="25000" y="9554"/>
                  <a:pt x="26588" y="7938"/>
                  <a:pt x="28614" y="7500"/>
                </a:cubicBezTo>
                <a:close/>
                <a:moveTo>
                  <a:pt x="18976" y="14044"/>
                </a:moveTo>
                <a:lnTo>
                  <a:pt x="18976" y="14044"/>
                </a:lnTo>
                <a:cubicBezTo>
                  <a:pt x="20674" y="15057"/>
                  <a:pt x="22454" y="16372"/>
                  <a:pt x="22454" y="18480"/>
                </a:cubicBezTo>
                <a:cubicBezTo>
                  <a:pt x="21523" y="18069"/>
                  <a:pt x="20893" y="17358"/>
                  <a:pt x="20592" y="16344"/>
                </a:cubicBezTo>
                <a:cubicBezTo>
                  <a:pt x="20559" y="16257"/>
                  <a:pt x="20478" y="16217"/>
                  <a:pt x="20398" y="16217"/>
                </a:cubicBezTo>
                <a:cubicBezTo>
                  <a:pt x="20277" y="16217"/>
                  <a:pt x="20159" y="16306"/>
                  <a:pt x="20208" y="16454"/>
                </a:cubicBezTo>
                <a:cubicBezTo>
                  <a:pt x="20537" y="17604"/>
                  <a:pt x="21304" y="18453"/>
                  <a:pt x="22371" y="18918"/>
                </a:cubicBezTo>
                <a:cubicBezTo>
                  <a:pt x="22115" y="18979"/>
                  <a:pt x="21877" y="19007"/>
                  <a:pt x="21656" y="19007"/>
                </a:cubicBezTo>
                <a:cubicBezTo>
                  <a:pt x="19386" y="19007"/>
                  <a:pt x="18976" y="15991"/>
                  <a:pt x="18976" y="14044"/>
                </a:cubicBezTo>
                <a:close/>
                <a:moveTo>
                  <a:pt x="28292" y="17697"/>
                </a:moveTo>
                <a:cubicBezTo>
                  <a:pt x="28463" y="17697"/>
                  <a:pt x="28634" y="17703"/>
                  <a:pt x="28806" y="17713"/>
                </a:cubicBezTo>
                <a:cubicBezTo>
                  <a:pt x="28056" y="19720"/>
                  <a:pt x="26188" y="20466"/>
                  <a:pt x="24231" y="20466"/>
                </a:cubicBezTo>
                <a:cubicBezTo>
                  <a:pt x="23758" y="20466"/>
                  <a:pt x="23279" y="20422"/>
                  <a:pt x="22810" y="20342"/>
                </a:cubicBezTo>
                <a:cubicBezTo>
                  <a:pt x="23932" y="19877"/>
                  <a:pt x="25082" y="19384"/>
                  <a:pt x="26205" y="18918"/>
                </a:cubicBezTo>
                <a:cubicBezTo>
                  <a:pt x="26401" y="18845"/>
                  <a:pt x="26355" y="18550"/>
                  <a:pt x="26185" y="18550"/>
                </a:cubicBezTo>
                <a:cubicBezTo>
                  <a:pt x="26166" y="18550"/>
                  <a:pt x="26145" y="18554"/>
                  <a:pt x="26123" y="18562"/>
                </a:cubicBezTo>
                <a:cubicBezTo>
                  <a:pt x="25082" y="18973"/>
                  <a:pt x="24042" y="19384"/>
                  <a:pt x="23001" y="19794"/>
                </a:cubicBezTo>
                <a:cubicBezTo>
                  <a:pt x="24439" y="18432"/>
                  <a:pt x="26296" y="17697"/>
                  <a:pt x="28292" y="17697"/>
                </a:cubicBezTo>
                <a:close/>
                <a:moveTo>
                  <a:pt x="18264" y="20643"/>
                </a:moveTo>
                <a:cubicBezTo>
                  <a:pt x="19387" y="22368"/>
                  <a:pt x="19496" y="24477"/>
                  <a:pt x="18648" y="26366"/>
                </a:cubicBezTo>
                <a:cubicBezTo>
                  <a:pt x="18538" y="26503"/>
                  <a:pt x="18456" y="26612"/>
                  <a:pt x="18374" y="26722"/>
                </a:cubicBezTo>
                <a:cubicBezTo>
                  <a:pt x="18565" y="25216"/>
                  <a:pt x="18319" y="23710"/>
                  <a:pt x="17717" y="22368"/>
                </a:cubicBezTo>
                <a:cubicBezTo>
                  <a:pt x="17881" y="21793"/>
                  <a:pt x="18073" y="21218"/>
                  <a:pt x="18264" y="20643"/>
                </a:cubicBezTo>
                <a:close/>
                <a:moveTo>
                  <a:pt x="25114" y="24317"/>
                </a:moveTo>
                <a:cubicBezTo>
                  <a:pt x="25591" y="24317"/>
                  <a:pt x="25972" y="24393"/>
                  <a:pt x="26068" y="24614"/>
                </a:cubicBezTo>
                <a:cubicBezTo>
                  <a:pt x="26232" y="24942"/>
                  <a:pt x="24781" y="26037"/>
                  <a:pt x="24562" y="26202"/>
                </a:cubicBezTo>
                <a:cubicBezTo>
                  <a:pt x="24151" y="26476"/>
                  <a:pt x="23713" y="26695"/>
                  <a:pt x="23248" y="26859"/>
                </a:cubicBezTo>
                <a:cubicBezTo>
                  <a:pt x="22673" y="27051"/>
                  <a:pt x="22091" y="27146"/>
                  <a:pt x="21512" y="27146"/>
                </a:cubicBezTo>
                <a:cubicBezTo>
                  <a:pt x="20934" y="27146"/>
                  <a:pt x="20359" y="27051"/>
                  <a:pt x="19798" y="26859"/>
                </a:cubicBezTo>
                <a:cubicBezTo>
                  <a:pt x="20893" y="26393"/>
                  <a:pt x="21988" y="26147"/>
                  <a:pt x="23220" y="26065"/>
                </a:cubicBezTo>
                <a:cubicBezTo>
                  <a:pt x="23494" y="26037"/>
                  <a:pt x="23521" y="25599"/>
                  <a:pt x="23220" y="25599"/>
                </a:cubicBezTo>
                <a:cubicBezTo>
                  <a:pt x="21906" y="25654"/>
                  <a:pt x="20674" y="25955"/>
                  <a:pt x="19469" y="26448"/>
                </a:cubicBezTo>
                <a:cubicBezTo>
                  <a:pt x="20400" y="25627"/>
                  <a:pt x="21440" y="24997"/>
                  <a:pt x="22673" y="24668"/>
                </a:cubicBezTo>
                <a:cubicBezTo>
                  <a:pt x="23011" y="24579"/>
                  <a:pt x="24228" y="24317"/>
                  <a:pt x="25114" y="24317"/>
                </a:cubicBezTo>
                <a:close/>
                <a:moveTo>
                  <a:pt x="15563" y="33109"/>
                </a:moveTo>
                <a:cubicBezTo>
                  <a:pt x="15787" y="33109"/>
                  <a:pt x="16012" y="33115"/>
                  <a:pt x="16238" y="33129"/>
                </a:cubicBezTo>
                <a:cubicBezTo>
                  <a:pt x="17005" y="33184"/>
                  <a:pt x="17826" y="33321"/>
                  <a:pt x="18593" y="33567"/>
                </a:cubicBezTo>
                <a:cubicBezTo>
                  <a:pt x="19387" y="33814"/>
                  <a:pt x="20263" y="33896"/>
                  <a:pt x="19195" y="34471"/>
                </a:cubicBezTo>
                <a:cubicBezTo>
                  <a:pt x="18154" y="35038"/>
                  <a:pt x="17030" y="35302"/>
                  <a:pt x="15909" y="35302"/>
                </a:cubicBezTo>
                <a:cubicBezTo>
                  <a:pt x="14377" y="35302"/>
                  <a:pt x="12852" y="34809"/>
                  <a:pt x="11556" y="33923"/>
                </a:cubicBezTo>
                <a:cubicBezTo>
                  <a:pt x="11556" y="33923"/>
                  <a:pt x="11556" y="33923"/>
                  <a:pt x="11583" y="33896"/>
                </a:cubicBezTo>
                <a:cubicBezTo>
                  <a:pt x="12925" y="34170"/>
                  <a:pt x="14267" y="34361"/>
                  <a:pt x="15663" y="34361"/>
                </a:cubicBezTo>
                <a:cubicBezTo>
                  <a:pt x="15909" y="34361"/>
                  <a:pt x="15882" y="34005"/>
                  <a:pt x="15663" y="34005"/>
                </a:cubicBezTo>
                <a:cubicBezTo>
                  <a:pt x="14540" y="33923"/>
                  <a:pt x="13445" y="33786"/>
                  <a:pt x="12322" y="33595"/>
                </a:cubicBezTo>
                <a:cubicBezTo>
                  <a:pt x="13370" y="33276"/>
                  <a:pt x="14456" y="33109"/>
                  <a:pt x="15563" y="33109"/>
                </a:cubicBezTo>
                <a:close/>
                <a:moveTo>
                  <a:pt x="23016" y="1"/>
                </a:moveTo>
                <a:cubicBezTo>
                  <a:pt x="22947" y="1"/>
                  <a:pt x="22880" y="35"/>
                  <a:pt x="22837" y="107"/>
                </a:cubicBezTo>
                <a:cubicBezTo>
                  <a:pt x="21742" y="1777"/>
                  <a:pt x="22015" y="3995"/>
                  <a:pt x="23521" y="5310"/>
                </a:cubicBezTo>
                <a:cubicBezTo>
                  <a:pt x="23554" y="5342"/>
                  <a:pt x="23590" y="5355"/>
                  <a:pt x="23627" y="5355"/>
                </a:cubicBezTo>
                <a:cubicBezTo>
                  <a:pt x="23715" y="5355"/>
                  <a:pt x="23803" y="5278"/>
                  <a:pt x="23823" y="5200"/>
                </a:cubicBezTo>
                <a:lnTo>
                  <a:pt x="23850" y="5200"/>
                </a:lnTo>
                <a:cubicBezTo>
                  <a:pt x="23850" y="6131"/>
                  <a:pt x="23850" y="7062"/>
                  <a:pt x="23877" y="7993"/>
                </a:cubicBezTo>
                <a:cubicBezTo>
                  <a:pt x="23357" y="7254"/>
                  <a:pt x="22700" y="6597"/>
                  <a:pt x="21988" y="6076"/>
                </a:cubicBezTo>
                <a:cubicBezTo>
                  <a:pt x="21961" y="6056"/>
                  <a:pt x="21933" y="6048"/>
                  <a:pt x="21905" y="6048"/>
                </a:cubicBezTo>
                <a:cubicBezTo>
                  <a:pt x="21820" y="6048"/>
                  <a:pt x="21742" y="6130"/>
                  <a:pt x="21742" y="6213"/>
                </a:cubicBezTo>
                <a:cubicBezTo>
                  <a:pt x="21769" y="6816"/>
                  <a:pt x="21769" y="7418"/>
                  <a:pt x="21796" y="7993"/>
                </a:cubicBezTo>
                <a:cubicBezTo>
                  <a:pt x="21331" y="7719"/>
                  <a:pt x="20811" y="7500"/>
                  <a:pt x="20236" y="7418"/>
                </a:cubicBezTo>
                <a:cubicBezTo>
                  <a:pt x="20219" y="7415"/>
                  <a:pt x="20202" y="7414"/>
                  <a:pt x="20186" y="7414"/>
                </a:cubicBezTo>
                <a:cubicBezTo>
                  <a:pt x="20045" y="7414"/>
                  <a:pt x="19937" y="7520"/>
                  <a:pt x="19962" y="7692"/>
                </a:cubicBezTo>
                <a:cubicBezTo>
                  <a:pt x="20280" y="9682"/>
                  <a:pt x="21113" y="12547"/>
                  <a:pt x="23508" y="12547"/>
                </a:cubicBezTo>
                <a:cubicBezTo>
                  <a:pt x="23584" y="12547"/>
                  <a:pt x="23661" y="12544"/>
                  <a:pt x="23740" y="12538"/>
                </a:cubicBezTo>
                <a:lnTo>
                  <a:pt x="23740" y="12538"/>
                </a:lnTo>
                <a:cubicBezTo>
                  <a:pt x="23604" y="14291"/>
                  <a:pt x="23357" y="16043"/>
                  <a:pt x="22892" y="17768"/>
                </a:cubicBezTo>
                <a:cubicBezTo>
                  <a:pt x="22892" y="17796"/>
                  <a:pt x="22864" y="17823"/>
                  <a:pt x="22864" y="17850"/>
                </a:cubicBezTo>
                <a:cubicBezTo>
                  <a:pt x="22563" y="15797"/>
                  <a:pt x="20619" y="14482"/>
                  <a:pt x="18867" y="13442"/>
                </a:cubicBezTo>
                <a:cubicBezTo>
                  <a:pt x="18835" y="13423"/>
                  <a:pt x="18800" y="13414"/>
                  <a:pt x="18765" y="13414"/>
                </a:cubicBezTo>
                <a:cubicBezTo>
                  <a:pt x="18651" y="13414"/>
                  <a:pt x="18538" y="13508"/>
                  <a:pt x="18538" y="13634"/>
                </a:cubicBezTo>
                <a:cubicBezTo>
                  <a:pt x="18483" y="15140"/>
                  <a:pt x="18428" y="16837"/>
                  <a:pt x="19387" y="18097"/>
                </a:cubicBezTo>
                <a:cubicBezTo>
                  <a:pt x="19952" y="18830"/>
                  <a:pt x="20758" y="19306"/>
                  <a:pt x="21620" y="19306"/>
                </a:cubicBezTo>
                <a:cubicBezTo>
                  <a:pt x="21885" y="19306"/>
                  <a:pt x="22156" y="19261"/>
                  <a:pt x="22426" y="19165"/>
                </a:cubicBezTo>
                <a:lnTo>
                  <a:pt x="22454" y="19165"/>
                </a:lnTo>
                <a:cubicBezTo>
                  <a:pt x="22344" y="19493"/>
                  <a:pt x="22235" y="19822"/>
                  <a:pt x="22098" y="20150"/>
                </a:cubicBezTo>
                <a:cubicBezTo>
                  <a:pt x="22043" y="20178"/>
                  <a:pt x="21988" y="20178"/>
                  <a:pt x="21961" y="20205"/>
                </a:cubicBezTo>
                <a:cubicBezTo>
                  <a:pt x="21769" y="20287"/>
                  <a:pt x="21714" y="20534"/>
                  <a:pt x="21906" y="20643"/>
                </a:cubicBezTo>
                <a:cubicBezTo>
                  <a:pt x="21221" y="22286"/>
                  <a:pt x="20373" y="23847"/>
                  <a:pt x="19359" y="25326"/>
                </a:cubicBezTo>
                <a:cubicBezTo>
                  <a:pt x="19880" y="23573"/>
                  <a:pt x="19524" y="21656"/>
                  <a:pt x="18374" y="20123"/>
                </a:cubicBezTo>
                <a:cubicBezTo>
                  <a:pt x="18324" y="20074"/>
                  <a:pt x="18259" y="20047"/>
                  <a:pt x="18196" y="20047"/>
                </a:cubicBezTo>
                <a:cubicBezTo>
                  <a:pt x="18120" y="20047"/>
                  <a:pt x="18048" y="20087"/>
                  <a:pt x="18018" y="20178"/>
                </a:cubicBezTo>
                <a:cubicBezTo>
                  <a:pt x="17881" y="20808"/>
                  <a:pt x="17717" y="21410"/>
                  <a:pt x="17552" y="22040"/>
                </a:cubicBezTo>
                <a:cubicBezTo>
                  <a:pt x="17196" y="21355"/>
                  <a:pt x="16758" y="20725"/>
                  <a:pt x="16238" y="20150"/>
                </a:cubicBezTo>
                <a:cubicBezTo>
                  <a:pt x="16189" y="20089"/>
                  <a:pt x="16117" y="20060"/>
                  <a:pt x="16046" y="20060"/>
                </a:cubicBezTo>
                <a:cubicBezTo>
                  <a:pt x="15959" y="20060"/>
                  <a:pt x="15872" y="20103"/>
                  <a:pt x="15827" y="20178"/>
                </a:cubicBezTo>
                <a:cubicBezTo>
                  <a:pt x="14650" y="22724"/>
                  <a:pt x="15143" y="25818"/>
                  <a:pt x="17306" y="27680"/>
                </a:cubicBezTo>
                <a:cubicBezTo>
                  <a:pt x="17339" y="27714"/>
                  <a:pt x="17376" y="27727"/>
                  <a:pt x="17410" y="27727"/>
                </a:cubicBezTo>
                <a:cubicBezTo>
                  <a:pt x="17516" y="27727"/>
                  <a:pt x="17601" y="27592"/>
                  <a:pt x="17498" y="27489"/>
                </a:cubicBezTo>
                <a:cubicBezTo>
                  <a:pt x="15772" y="25654"/>
                  <a:pt x="15197" y="23135"/>
                  <a:pt x="16128" y="20808"/>
                </a:cubicBezTo>
                <a:lnTo>
                  <a:pt x="16128" y="20808"/>
                </a:lnTo>
                <a:cubicBezTo>
                  <a:pt x="16649" y="21410"/>
                  <a:pt x="17032" y="22067"/>
                  <a:pt x="17333" y="22779"/>
                </a:cubicBezTo>
                <a:cubicBezTo>
                  <a:pt x="17333" y="22861"/>
                  <a:pt x="17361" y="22889"/>
                  <a:pt x="17415" y="22916"/>
                </a:cubicBezTo>
                <a:cubicBezTo>
                  <a:pt x="17908" y="24121"/>
                  <a:pt x="18100" y="25435"/>
                  <a:pt x="17936" y="26804"/>
                </a:cubicBezTo>
                <a:cubicBezTo>
                  <a:pt x="17634" y="25928"/>
                  <a:pt x="17333" y="25052"/>
                  <a:pt x="17059" y="24203"/>
                </a:cubicBezTo>
                <a:cubicBezTo>
                  <a:pt x="17026" y="24104"/>
                  <a:pt x="16949" y="24062"/>
                  <a:pt x="16872" y="24062"/>
                </a:cubicBezTo>
                <a:cubicBezTo>
                  <a:pt x="16757" y="24062"/>
                  <a:pt x="16643" y="24154"/>
                  <a:pt x="16676" y="24285"/>
                </a:cubicBezTo>
                <a:cubicBezTo>
                  <a:pt x="17059" y="25353"/>
                  <a:pt x="17415" y="26421"/>
                  <a:pt x="17771" y="27489"/>
                </a:cubicBezTo>
                <a:cubicBezTo>
                  <a:pt x="16621" y="28885"/>
                  <a:pt x="15362" y="30117"/>
                  <a:pt x="14020" y="31240"/>
                </a:cubicBezTo>
                <a:cubicBezTo>
                  <a:pt x="14458" y="29652"/>
                  <a:pt x="13664" y="27434"/>
                  <a:pt x="12980" y="26092"/>
                </a:cubicBezTo>
                <a:cubicBezTo>
                  <a:pt x="12932" y="26012"/>
                  <a:pt x="12837" y="25970"/>
                  <a:pt x="12745" y="25970"/>
                </a:cubicBezTo>
                <a:cubicBezTo>
                  <a:pt x="12679" y="25970"/>
                  <a:pt x="12615" y="25992"/>
                  <a:pt x="12569" y="26037"/>
                </a:cubicBezTo>
                <a:cubicBezTo>
                  <a:pt x="10762" y="27845"/>
                  <a:pt x="9995" y="30610"/>
                  <a:pt x="10899" y="33047"/>
                </a:cubicBezTo>
                <a:cubicBezTo>
                  <a:pt x="10943" y="33158"/>
                  <a:pt x="11032" y="33206"/>
                  <a:pt x="11118" y="33206"/>
                </a:cubicBezTo>
                <a:cubicBezTo>
                  <a:pt x="11246" y="33206"/>
                  <a:pt x="11369" y="33101"/>
                  <a:pt x="11337" y="32938"/>
                </a:cubicBezTo>
                <a:cubicBezTo>
                  <a:pt x="11309" y="32719"/>
                  <a:pt x="11255" y="32527"/>
                  <a:pt x="11200" y="32335"/>
                </a:cubicBezTo>
                <a:cubicBezTo>
                  <a:pt x="10816" y="30254"/>
                  <a:pt x="11282" y="28255"/>
                  <a:pt x="12706" y="26667"/>
                </a:cubicBezTo>
                <a:cubicBezTo>
                  <a:pt x="13472" y="28228"/>
                  <a:pt x="14321" y="30720"/>
                  <a:pt x="13089" y="31979"/>
                </a:cubicBezTo>
                <a:cubicBezTo>
                  <a:pt x="12870" y="32143"/>
                  <a:pt x="12678" y="32280"/>
                  <a:pt x="12487" y="32417"/>
                </a:cubicBezTo>
                <a:cubicBezTo>
                  <a:pt x="12350" y="32472"/>
                  <a:pt x="12213" y="32554"/>
                  <a:pt x="12076" y="32582"/>
                </a:cubicBezTo>
                <a:cubicBezTo>
                  <a:pt x="12240" y="31705"/>
                  <a:pt x="12432" y="30802"/>
                  <a:pt x="12596" y="29898"/>
                </a:cubicBezTo>
                <a:cubicBezTo>
                  <a:pt x="12630" y="29763"/>
                  <a:pt x="12507" y="29669"/>
                  <a:pt x="12395" y="29669"/>
                </a:cubicBezTo>
                <a:cubicBezTo>
                  <a:pt x="12326" y="29669"/>
                  <a:pt x="12261" y="29705"/>
                  <a:pt x="12240" y="29789"/>
                </a:cubicBezTo>
                <a:cubicBezTo>
                  <a:pt x="12049" y="30802"/>
                  <a:pt x="11857" y="31815"/>
                  <a:pt x="11638" y="32801"/>
                </a:cubicBezTo>
                <a:cubicBezTo>
                  <a:pt x="11638" y="32883"/>
                  <a:pt x="11665" y="32938"/>
                  <a:pt x="11693" y="32965"/>
                </a:cubicBezTo>
                <a:cubicBezTo>
                  <a:pt x="8270" y="35238"/>
                  <a:pt x="4382" y="36744"/>
                  <a:pt x="220" y="37428"/>
                </a:cubicBezTo>
                <a:cubicBezTo>
                  <a:pt x="1" y="37483"/>
                  <a:pt x="56" y="37811"/>
                  <a:pt x="275" y="37811"/>
                </a:cubicBezTo>
                <a:cubicBezTo>
                  <a:pt x="4163" y="37483"/>
                  <a:pt x="7914" y="36141"/>
                  <a:pt x="11227" y="34115"/>
                </a:cubicBezTo>
                <a:cubicBezTo>
                  <a:pt x="12568" y="35221"/>
                  <a:pt x="14216" y="35761"/>
                  <a:pt x="15871" y="35761"/>
                </a:cubicBezTo>
                <a:cubicBezTo>
                  <a:pt x="17495" y="35761"/>
                  <a:pt x="19126" y="35241"/>
                  <a:pt x="20482" y="34224"/>
                </a:cubicBezTo>
                <a:cubicBezTo>
                  <a:pt x="20619" y="34115"/>
                  <a:pt x="20674" y="33869"/>
                  <a:pt x="20482" y="33786"/>
                </a:cubicBezTo>
                <a:cubicBezTo>
                  <a:pt x="18871" y="33036"/>
                  <a:pt x="17187" y="32653"/>
                  <a:pt x="15495" y="32653"/>
                </a:cubicBezTo>
                <a:cubicBezTo>
                  <a:pt x="14656" y="32653"/>
                  <a:pt x="13815" y="32747"/>
                  <a:pt x="12980" y="32938"/>
                </a:cubicBezTo>
                <a:cubicBezTo>
                  <a:pt x="13308" y="32719"/>
                  <a:pt x="13637" y="32472"/>
                  <a:pt x="13965" y="32198"/>
                </a:cubicBezTo>
                <a:cubicBezTo>
                  <a:pt x="15170" y="32116"/>
                  <a:pt x="16348" y="32034"/>
                  <a:pt x="17552" y="31952"/>
                </a:cubicBezTo>
                <a:cubicBezTo>
                  <a:pt x="17826" y="31924"/>
                  <a:pt x="17826" y="31514"/>
                  <a:pt x="17552" y="31514"/>
                </a:cubicBezTo>
                <a:cubicBezTo>
                  <a:pt x="16567" y="31596"/>
                  <a:pt x="15553" y="31651"/>
                  <a:pt x="14568" y="31733"/>
                </a:cubicBezTo>
                <a:cubicBezTo>
                  <a:pt x="14732" y="31596"/>
                  <a:pt x="14896" y="31459"/>
                  <a:pt x="15061" y="31295"/>
                </a:cubicBezTo>
                <a:cubicBezTo>
                  <a:pt x="16086" y="30773"/>
                  <a:pt x="17210" y="30506"/>
                  <a:pt x="18350" y="30506"/>
                </a:cubicBezTo>
                <a:cubicBezTo>
                  <a:pt x="19006" y="30506"/>
                  <a:pt x="19668" y="30594"/>
                  <a:pt x="20318" y="30774"/>
                </a:cubicBezTo>
                <a:cubicBezTo>
                  <a:pt x="19277" y="31486"/>
                  <a:pt x="18155" y="32034"/>
                  <a:pt x="16977" y="32527"/>
                </a:cubicBezTo>
                <a:cubicBezTo>
                  <a:pt x="16875" y="32578"/>
                  <a:pt x="16940" y="32749"/>
                  <a:pt x="17060" y="32749"/>
                </a:cubicBezTo>
                <a:cubicBezTo>
                  <a:pt x="17069" y="32749"/>
                  <a:pt x="17078" y="32748"/>
                  <a:pt x="17087" y="32746"/>
                </a:cubicBezTo>
                <a:cubicBezTo>
                  <a:pt x="18456" y="32226"/>
                  <a:pt x="19743" y="31568"/>
                  <a:pt x="21030" y="30911"/>
                </a:cubicBezTo>
                <a:cubicBezTo>
                  <a:pt x="21249" y="30829"/>
                  <a:pt x="21167" y="30528"/>
                  <a:pt x="20975" y="30446"/>
                </a:cubicBezTo>
                <a:cubicBezTo>
                  <a:pt x="20123" y="30134"/>
                  <a:pt x="19257" y="29983"/>
                  <a:pt x="18403" y="29983"/>
                </a:cubicBezTo>
                <a:cubicBezTo>
                  <a:pt x="17609" y="29983"/>
                  <a:pt x="16825" y="30113"/>
                  <a:pt x="16074" y="30364"/>
                </a:cubicBezTo>
                <a:cubicBezTo>
                  <a:pt x="16950" y="29542"/>
                  <a:pt x="17771" y="28666"/>
                  <a:pt x="18511" y="27735"/>
                </a:cubicBezTo>
                <a:cubicBezTo>
                  <a:pt x="18675" y="27516"/>
                  <a:pt x="18867" y="27297"/>
                  <a:pt x="19031" y="27078"/>
                </a:cubicBezTo>
                <a:cubicBezTo>
                  <a:pt x="19820" y="27438"/>
                  <a:pt x="20653" y="27610"/>
                  <a:pt x="21474" y="27610"/>
                </a:cubicBezTo>
                <a:cubicBezTo>
                  <a:pt x="23587" y="27610"/>
                  <a:pt x="25625" y="26476"/>
                  <a:pt x="26670" y="24504"/>
                </a:cubicBezTo>
                <a:cubicBezTo>
                  <a:pt x="26725" y="24395"/>
                  <a:pt x="26670" y="24203"/>
                  <a:pt x="26506" y="24175"/>
                </a:cubicBezTo>
                <a:cubicBezTo>
                  <a:pt x="25921" y="24043"/>
                  <a:pt x="25333" y="23978"/>
                  <a:pt x="24751" y="23978"/>
                </a:cubicBezTo>
                <a:cubicBezTo>
                  <a:pt x="23044" y="23978"/>
                  <a:pt x="21392" y="24538"/>
                  <a:pt x="20044" y="25599"/>
                </a:cubicBezTo>
                <a:cubicBezTo>
                  <a:pt x="21084" y="24039"/>
                  <a:pt x="21879" y="22423"/>
                  <a:pt x="22536" y="20780"/>
                </a:cubicBezTo>
                <a:cubicBezTo>
                  <a:pt x="23073" y="20881"/>
                  <a:pt x="23625" y="20936"/>
                  <a:pt x="24172" y="20936"/>
                </a:cubicBezTo>
                <a:cubicBezTo>
                  <a:pt x="26440" y="20936"/>
                  <a:pt x="28626" y="19998"/>
                  <a:pt x="29354" y="17549"/>
                </a:cubicBezTo>
                <a:cubicBezTo>
                  <a:pt x="29408" y="17385"/>
                  <a:pt x="29272" y="17275"/>
                  <a:pt x="29135" y="17248"/>
                </a:cubicBezTo>
                <a:cubicBezTo>
                  <a:pt x="28864" y="17222"/>
                  <a:pt x="28596" y="17209"/>
                  <a:pt x="28329" y="17209"/>
                </a:cubicBezTo>
                <a:cubicBezTo>
                  <a:pt x="26355" y="17209"/>
                  <a:pt x="24507" y="17917"/>
                  <a:pt x="23083" y="19219"/>
                </a:cubicBezTo>
                <a:cubicBezTo>
                  <a:pt x="23138" y="18973"/>
                  <a:pt x="23220" y="18754"/>
                  <a:pt x="23275" y="18508"/>
                </a:cubicBezTo>
                <a:cubicBezTo>
                  <a:pt x="24233" y="17850"/>
                  <a:pt x="25246" y="16892"/>
                  <a:pt x="25739" y="15906"/>
                </a:cubicBezTo>
                <a:cubicBezTo>
                  <a:pt x="25800" y="15806"/>
                  <a:pt x="25712" y="15691"/>
                  <a:pt x="25629" y="15691"/>
                </a:cubicBezTo>
                <a:cubicBezTo>
                  <a:pt x="25599" y="15691"/>
                  <a:pt x="25569" y="15706"/>
                  <a:pt x="25548" y="15742"/>
                </a:cubicBezTo>
                <a:cubicBezTo>
                  <a:pt x="25110" y="16208"/>
                  <a:pt x="24781" y="16755"/>
                  <a:pt x="24343" y="17221"/>
                </a:cubicBezTo>
                <a:cubicBezTo>
                  <a:pt x="24042" y="17549"/>
                  <a:pt x="23713" y="17823"/>
                  <a:pt x="23385" y="18097"/>
                </a:cubicBezTo>
                <a:cubicBezTo>
                  <a:pt x="23494" y="17741"/>
                  <a:pt x="23576" y="17358"/>
                  <a:pt x="23658" y="16974"/>
                </a:cubicBezTo>
                <a:cubicBezTo>
                  <a:pt x="23713" y="16974"/>
                  <a:pt x="23740" y="16974"/>
                  <a:pt x="23768" y="16947"/>
                </a:cubicBezTo>
                <a:cubicBezTo>
                  <a:pt x="24726" y="15742"/>
                  <a:pt x="25821" y="14674"/>
                  <a:pt x="27081" y="13798"/>
                </a:cubicBezTo>
                <a:lnTo>
                  <a:pt x="27081" y="13798"/>
                </a:lnTo>
                <a:cubicBezTo>
                  <a:pt x="27054" y="14948"/>
                  <a:pt x="26862" y="16043"/>
                  <a:pt x="26533" y="17138"/>
                </a:cubicBezTo>
                <a:cubicBezTo>
                  <a:pt x="26485" y="17268"/>
                  <a:pt x="26589" y="17349"/>
                  <a:pt x="26700" y="17349"/>
                </a:cubicBezTo>
                <a:cubicBezTo>
                  <a:pt x="26776" y="17349"/>
                  <a:pt x="26856" y="17310"/>
                  <a:pt x="26889" y="17221"/>
                </a:cubicBezTo>
                <a:cubicBezTo>
                  <a:pt x="27273" y="15988"/>
                  <a:pt x="27464" y="14756"/>
                  <a:pt x="27464" y="13469"/>
                </a:cubicBezTo>
                <a:cubicBezTo>
                  <a:pt x="27464" y="13365"/>
                  <a:pt x="27369" y="13277"/>
                  <a:pt x="27275" y="13277"/>
                </a:cubicBezTo>
                <a:cubicBezTo>
                  <a:pt x="27246" y="13277"/>
                  <a:pt x="27217" y="13285"/>
                  <a:pt x="27191" y="13305"/>
                </a:cubicBezTo>
                <a:cubicBezTo>
                  <a:pt x="25849" y="14209"/>
                  <a:pt x="24699" y="15331"/>
                  <a:pt x="23740" y="16618"/>
                </a:cubicBezTo>
                <a:cubicBezTo>
                  <a:pt x="24014" y="15386"/>
                  <a:pt x="24233" y="14127"/>
                  <a:pt x="24370" y="12867"/>
                </a:cubicBezTo>
                <a:cubicBezTo>
                  <a:pt x="27327" y="12785"/>
                  <a:pt x="28532" y="9691"/>
                  <a:pt x="29244" y="7254"/>
                </a:cubicBezTo>
                <a:cubicBezTo>
                  <a:pt x="29294" y="7053"/>
                  <a:pt x="29138" y="6922"/>
                  <a:pt x="28964" y="6922"/>
                </a:cubicBezTo>
                <a:cubicBezTo>
                  <a:pt x="28948" y="6922"/>
                  <a:pt x="28932" y="6923"/>
                  <a:pt x="28916" y="6925"/>
                </a:cubicBezTo>
                <a:cubicBezTo>
                  <a:pt x="26944" y="7199"/>
                  <a:pt x="25301" y="8513"/>
                  <a:pt x="24535" y="10266"/>
                </a:cubicBezTo>
                <a:cubicBezTo>
                  <a:pt x="24617" y="8568"/>
                  <a:pt x="24617" y="6843"/>
                  <a:pt x="24535" y="5091"/>
                </a:cubicBezTo>
                <a:lnTo>
                  <a:pt x="24535" y="5091"/>
                </a:lnTo>
                <a:cubicBezTo>
                  <a:pt x="24649" y="5138"/>
                  <a:pt x="24769" y="5159"/>
                  <a:pt x="24891" y="5159"/>
                </a:cubicBezTo>
                <a:cubicBezTo>
                  <a:pt x="25408" y="5159"/>
                  <a:pt x="25960" y="4778"/>
                  <a:pt x="26314" y="4379"/>
                </a:cubicBezTo>
                <a:cubicBezTo>
                  <a:pt x="27191" y="3393"/>
                  <a:pt x="27656" y="2106"/>
                  <a:pt x="27875" y="819"/>
                </a:cubicBezTo>
                <a:cubicBezTo>
                  <a:pt x="27897" y="666"/>
                  <a:pt x="27797" y="548"/>
                  <a:pt x="27672" y="548"/>
                </a:cubicBezTo>
                <a:cubicBezTo>
                  <a:pt x="27641" y="548"/>
                  <a:pt x="27607" y="556"/>
                  <a:pt x="27574" y="573"/>
                </a:cubicBezTo>
                <a:cubicBezTo>
                  <a:pt x="26725" y="1011"/>
                  <a:pt x="25821" y="1422"/>
                  <a:pt x="25000" y="1887"/>
                </a:cubicBezTo>
                <a:cubicBezTo>
                  <a:pt x="24973" y="1914"/>
                  <a:pt x="24973" y="1914"/>
                  <a:pt x="24945" y="1914"/>
                </a:cubicBezTo>
                <a:cubicBezTo>
                  <a:pt x="24562" y="1175"/>
                  <a:pt x="23850" y="573"/>
                  <a:pt x="23193" y="80"/>
                </a:cubicBezTo>
                <a:cubicBezTo>
                  <a:pt x="23141" y="28"/>
                  <a:pt x="23077" y="1"/>
                  <a:pt x="23016" y="1"/>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rot="9587444">
            <a:off x="-171346" y="4548073"/>
            <a:ext cx="1789815" cy="719805"/>
          </a:xfrm>
          <a:custGeom>
            <a:avLst/>
            <a:gdLst/>
            <a:ahLst/>
            <a:cxnLst/>
            <a:rect l="l" t="t" r="r" b="b"/>
            <a:pathLst>
              <a:path w="37932" h="15255" extrusionOk="0">
                <a:moveTo>
                  <a:pt x="7926" y="655"/>
                </a:moveTo>
                <a:cubicBezTo>
                  <a:pt x="7967" y="655"/>
                  <a:pt x="8008" y="660"/>
                  <a:pt x="8050" y="671"/>
                </a:cubicBezTo>
                <a:cubicBezTo>
                  <a:pt x="8242" y="726"/>
                  <a:pt x="8571" y="1411"/>
                  <a:pt x="8653" y="1575"/>
                </a:cubicBezTo>
                <a:cubicBezTo>
                  <a:pt x="9638" y="3163"/>
                  <a:pt x="10213" y="5299"/>
                  <a:pt x="8817" y="6750"/>
                </a:cubicBezTo>
                <a:cubicBezTo>
                  <a:pt x="8762" y="6476"/>
                  <a:pt x="8653" y="6257"/>
                  <a:pt x="8571" y="6038"/>
                </a:cubicBezTo>
                <a:cubicBezTo>
                  <a:pt x="8406" y="4943"/>
                  <a:pt x="8324" y="3875"/>
                  <a:pt x="8351" y="2780"/>
                </a:cubicBezTo>
                <a:cubicBezTo>
                  <a:pt x="8351" y="2684"/>
                  <a:pt x="8276" y="2636"/>
                  <a:pt x="8197" y="2636"/>
                </a:cubicBezTo>
                <a:cubicBezTo>
                  <a:pt x="8119" y="2636"/>
                  <a:pt x="8037" y="2684"/>
                  <a:pt x="8023" y="2780"/>
                </a:cubicBezTo>
                <a:cubicBezTo>
                  <a:pt x="8023" y="3683"/>
                  <a:pt x="8078" y="4587"/>
                  <a:pt x="8242" y="5463"/>
                </a:cubicBezTo>
                <a:cubicBezTo>
                  <a:pt x="7776" y="4779"/>
                  <a:pt x="7147" y="4313"/>
                  <a:pt x="6380" y="4039"/>
                </a:cubicBezTo>
                <a:cubicBezTo>
                  <a:pt x="6380" y="4012"/>
                  <a:pt x="6380" y="3985"/>
                  <a:pt x="6380" y="3985"/>
                </a:cubicBezTo>
                <a:cubicBezTo>
                  <a:pt x="6298" y="3136"/>
                  <a:pt x="6435" y="2342"/>
                  <a:pt x="6873" y="1602"/>
                </a:cubicBezTo>
                <a:cubicBezTo>
                  <a:pt x="7049" y="1325"/>
                  <a:pt x="7457" y="655"/>
                  <a:pt x="7926" y="655"/>
                </a:cubicBezTo>
                <a:close/>
                <a:moveTo>
                  <a:pt x="23187" y="3544"/>
                </a:moveTo>
                <a:cubicBezTo>
                  <a:pt x="24310" y="3544"/>
                  <a:pt x="26180" y="4481"/>
                  <a:pt x="26861" y="4833"/>
                </a:cubicBezTo>
                <a:cubicBezTo>
                  <a:pt x="28093" y="5518"/>
                  <a:pt x="29079" y="6421"/>
                  <a:pt x="30010" y="7435"/>
                </a:cubicBezTo>
                <a:cubicBezTo>
                  <a:pt x="29736" y="7489"/>
                  <a:pt x="29463" y="7544"/>
                  <a:pt x="29216" y="7599"/>
                </a:cubicBezTo>
                <a:cubicBezTo>
                  <a:pt x="29189" y="7571"/>
                  <a:pt x="29161" y="7544"/>
                  <a:pt x="29134" y="7544"/>
                </a:cubicBezTo>
                <a:cubicBezTo>
                  <a:pt x="27929" y="6668"/>
                  <a:pt x="26642" y="5874"/>
                  <a:pt x="25328" y="5162"/>
                </a:cubicBezTo>
                <a:cubicBezTo>
                  <a:pt x="25313" y="5154"/>
                  <a:pt x="25298" y="5151"/>
                  <a:pt x="25283" y="5151"/>
                </a:cubicBezTo>
                <a:cubicBezTo>
                  <a:pt x="25193" y="5151"/>
                  <a:pt x="25128" y="5283"/>
                  <a:pt x="25246" y="5354"/>
                </a:cubicBezTo>
                <a:cubicBezTo>
                  <a:pt x="26396" y="6120"/>
                  <a:pt x="27573" y="6914"/>
                  <a:pt x="28751" y="7708"/>
                </a:cubicBezTo>
                <a:cubicBezTo>
                  <a:pt x="28614" y="7736"/>
                  <a:pt x="28477" y="7763"/>
                  <a:pt x="28313" y="7791"/>
                </a:cubicBezTo>
                <a:cubicBezTo>
                  <a:pt x="28313" y="7763"/>
                  <a:pt x="28285" y="7736"/>
                  <a:pt x="28258" y="7708"/>
                </a:cubicBezTo>
                <a:cubicBezTo>
                  <a:pt x="26998" y="7544"/>
                  <a:pt x="25821" y="7216"/>
                  <a:pt x="24753" y="6531"/>
                </a:cubicBezTo>
                <a:cubicBezTo>
                  <a:pt x="24096" y="6120"/>
                  <a:pt x="23493" y="5627"/>
                  <a:pt x="23001" y="5052"/>
                </a:cubicBezTo>
                <a:cubicBezTo>
                  <a:pt x="22426" y="4395"/>
                  <a:pt x="21905" y="3957"/>
                  <a:pt x="22699" y="3629"/>
                </a:cubicBezTo>
                <a:cubicBezTo>
                  <a:pt x="22836" y="3570"/>
                  <a:pt x="23001" y="3544"/>
                  <a:pt x="23187" y="3544"/>
                </a:cubicBezTo>
                <a:close/>
                <a:moveTo>
                  <a:pt x="3644" y="4037"/>
                </a:moveTo>
                <a:cubicBezTo>
                  <a:pt x="5749" y="4037"/>
                  <a:pt x="7763" y="4653"/>
                  <a:pt x="8406" y="6942"/>
                </a:cubicBezTo>
                <a:cubicBezTo>
                  <a:pt x="7694" y="6750"/>
                  <a:pt x="6982" y="6531"/>
                  <a:pt x="6271" y="6312"/>
                </a:cubicBezTo>
                <a:cubicBezTo>
                  <a:pt x="6238" y="6301"/>
                  <a:pt x="6208" y="6296"/>
                  <a:pt x="6180" y="6296"/>
                </a:cubicBezTo>
                <a:cubicBezTo>
                  <a:pt x="5924" y="6296"/>
                  <a:pt x="5862" y="6709"/>
                  <a:pt x="6134" y="6832"/>
                </a:cubicBezTo>
                <a:cubicBezTo>
                  <a:pt x="6763" y="7079"/>
                  <a:pt x="7393" y="7325"/>
                  <a:pt x="8050" y="7544"/>
                </a:cubicBezTo>
                <a:cubicBezTo>
                  <a:pt x="7217" y="7670"/>
                  <a:pt x="6290" y="7814"/>
                  <a:pt x="5423" y="7814"/>
                </a:cubicBezTo>
                <a:cubicBezTo>
                  <a:pt x="4411" y="7814"/>
                  <a:pt x="3480" y="7618"/>
                  <a:pt x="2875" y="6969"/>
                </a:cubicBezTo>
                <a:cubicBezTo>
                  <a:pt x="2081" y="6120"/>
                  <a:pt x="1698" y="5080"/>
                  <a:pt x="876" y="4313"/>
                </a:cubicBezTo>
                <a:cubicBezTo>
                  <a:pt x="1740" y="4161"/>
                  <a:pt x="2701" y="4037"/>
                  <a:pt x="3644" y="4037"/>
                </a:cubicBezTo>
                <a:close/>
                <a:moveTo>
                  <a:pt x="23302" y="5983"/>
                </a:moveTo>
                <a:cubicBezTo>
                  <a:pt x="23329" y="5983"/>
                  <a:pt x="23329" y="6011"/>
                  <a:pt x="23356" y="6011"/>
                </a:cubicBezTo>
                <a:cubicBezTo>
                  <a:pt x="24589" y="7106"/>
                  <a:pt x="26122" y="7763"/>
                  <a:pt x="27738" y="7900"/>
                </a:cubicBezTo>
                <a:cubicBezTo>
                  <a:pt x="27436" y="7955"/>
                  <a:pt x="27135" y="8010"/>
                  <a:pt x="26807" y="8064"/>
                </a:cubicBezTo>
                <a:cubicBezTo>
                  <a:pt x="26807" y="8037"/>
                  <a:pt x="26807" y="8037"/>
                  <a:pt x="26779" y="8037"/>
                </a:cubicBezTo>
                <a:cubicBezTo>
                  <a:pt x="25246" y="7626"/>
                  <a:pt x="23740" y="7216"/>
                  <a:pt x="22206" y="6832"/>
                </a:cubicBezTo>
                <a:cubicBezTo>
                  <a:pt x="22197" y="6830"/>
                  <a:pt x="22189" y="6830"/>
                  <a:pt x="22181" y="6830"/>
                </a:cubicBezTo>
                <a:cubicBezTo>
                  <a:pt x="22067" y="6830"/>
                  <a:pt x="22049" y="6998"/>
                  <a:pt x="22152" y="7024"/>
                </a:cubicBezTo>
                <a:cubicBezTo>
                  <a:pt x="23439" y="7407"/>
                  <a:pt x="24726" y="7791"/>
                  <a:pt x="26040" y="8174"/>
                </a:cubicBezTo>
                <a:cubicBezTo>
                  <a:pt x="25410" y="8256"/>
                  <a:pt x="24753" y="8338"/>
                  <a:pt x="24123" y="8393"/>
                </a:cubicBezTo>
                <a:cubicBezTo>
                  <a:pt x="23302" y="7955"/>
                  <a:pt x="22426" y="7571"/>
                  <a:pt x="21577" y="7133"/>
                </a:cubicBezTo>
                <a:cubicBezTo>
                  <a:pt x="21385" y="7051"/>
                  <a:pt x="21166" y="6969"/>
                  <a:pt x="21029" y="6805"/>
                </a:cubicBezTo>
                <a:cubicBezTo>
                  <a:pt x="20728" y="6641"/>
                  <a:pt x="20783" y="6421"/>
                  <a:pt x="21193" y="6120"/>
                </a:cubicBezTo>
                <a:lnTo>
                  <a:pt x="21467" y="6120"/>
                </a:lnTo>
                <a:cubicBezTo>
                  <a:pt x="21629" y="6096"/>
                  <a:pt x="21795" y="6088"/>
                  <a:pt x="21963" y="6088"/>
                </a:cubicBezTo>
                <a:cubicBezTo>
                  <a:pt x="22239" y="6088"/>
                  <a:pt x="22519" y="6109"/>
                  <a:pt x="22786" y="6109"/>
                </a:cubicBezTo>
                <a:cubicBezTo>
                  <a:pt x="22906" y="6109"/>
                  <a:pt x="23024" y="6105"/>
                  <a:pt x="23137" y="6093"/>
                </a:cubicBezTo>
                <a:cubicBezTo>
                  <a:pt x="23247" y="6093"/>
                  <a:pt x="23302" y="6038"/>
                  <a:pt x="23302" y="5983"/>
                </a:cubicBezTo>
                <a:close/>
                <a:moveTo>
                  <a:pt x="13390" y="4176"/>
                </a:moveTo>
                <a:cubicBezTo>
                  <a:pt x="15827" y="5025"/>
                  <a:pt x="17853" y="6531"/>
                  <a:pt x="19414" y="8585"/>
                </a:cubicBezTo>
                <a:cubicBezTo>
                  <a:pt x="18455" y="8557"/>
                  <a:pt x="17497" y="8502"/>
                  <a:pt x="16539" y="8420"/>
                </a:cubicBezTo>
                <a:cubicBezTo>
                  <a:pt x="14814" y="7736"/>
                  <a:pt x="13773" y="5983"/>
                  <a:pt x="13390" y="4176"/>
                </a:cubicBezTo>
                <a:close/>
                <a:moveTo>
                  <a:pt x="2629" y="7462"/>
                </a:moveTo>
                <a:cubicBezTo>
                  <a:pt x="2903" y="7736"/>
                  <a:pt x="3231" y="7955"/>
                  <a:pt x="3587" y="8092"/>
                </a:cubicBezTo>
                <a:cubicBezTo>
                  <a:pt x="4039" y="8271"/>
                  <a:pt x="4562" y="8339"/>
                  <a:pt x="5117" y="8339"/>
                </a:cubicBezTo>
                <a:cubicBezTo>
                  <a:pt x="6177" y="8339"/>
                  <a:pt x="7355" y="8088"/>
                  <a:pt x="8379" y="7873"/>
                </a:cubicBezTo>
                <a:lnTo>
                  <a:pt x="8379" y="7873"/>
                </a:lnTo>
                <a:cubicBezTo>
                  <a:pt x="7229" y="10063"/>
                  <a:pt x="3341" y="10255"/>
                  <a:pt x="1041" y="10666"/>
                </a:cubicBezTo>
                <a:cubicBezTo>
                  <a:pt x="1041" y="9324"/>
                  <a:pt x="1616" y="8338"/>
                  <a:pt x="2629" y="7462"/>
                </a:cubicBezTo>
                <a:close/>
                <a:moveTo>
                  <a:pt x="14129" y="9050"/>
                </a:moveTo>
                <a:cubicBezTo>
                  <a:pt x="15416" y="9242"/>
                  <a:pt x="16703" y="9379"/>
                  <a:pt x="17990" y="9461"/>
                </a:cubicBezTo>
                <a:cubicBezTo>
                  <a:pt x="16675" y="9899"/>
                  <a:pt x="15334" y="10255"/>
                  <a:pt x="13965" y="10474"/>
                </a:cubicBezTo>
                <a:cubicBezTo>
                  <a:pt x="13862" y="10474"/>
                  <a:pt x="13879" y="10641"/>
                  <a:pt x="13971" y="10641"/>
                </a:cubicBezTo>
                <a:cubicBezTo>
                  <a:pt x="13978" y="10641"/>
                  <a:pt x="13985" y="10640"/>
                  <a:pt x="13992" y="10638"/>
                </a:cubicBezTo>
                <a:cubicBezTo>
                  <a:pt x="15635" y="10447"/>
                  <a:pt x="17223" y="10036"/>
                  <a:pt x="18784" y="9488"/>
                </a:cubicBezTo>
                <a:cubicBezTo>
                  <a:pt x="19003" y="9488"/>
                  <a:pt x="19222" y="9516"/>
                  <a:pt x="19441" y="9516"/>
                </a:cubicBezTo>
                <a:cubicBezTo>
                  <a:pt x="18400" y="9981"/>
                  <a:pt x="17497" y="10638"/>
                  <a:pt x="16675" y="11405"/>
                </a:cubicBezTo>
                <a:cubicBezTo>
                  <a:pt x="16064" y="11460"/>
                  <a:pt x="15462" y="11490"/>
                  <a:pt x="14864" y="11490"/>
                </a:cubicBezTo>
                <a:cubicBezTo>
                  <a:pt x="13670" y="11490"/>
                  <a:pt x="12495" y="11368"/>
                  <a:pt x="11309" y="11076"/>
                </a:cubicBezTo>
                <a:cubicBezTo>
                  <a:pt x="12267" y="10501"/>
                  <a:pt x="13225" y="9926"/>
                  <a:pt x="14129" y="9297"/>
                </a:cubicBezTo>
                <a:cubicBezTo>
                  <a:pt x="14211" y="9214"/>
                  <a:pt x="14211" y="9105"/>
                  <a:pt x="14129" y="9050"/>
                </a:cubicBezTo>
                <a:close/>
                <a:moveTo>
                  <a:pt x="29271" y="8475"/>
                </a:moveTo>
                <a:lnTo>
                  <a:pt x="29271" y="8475"/>
                </a:lnTo>
                <a:cubicBezTo>
                  <a:pt x="28614" y="9789"/>
                  <a:pt x="27820" y="10967"/>
                  <a:pt x="26889" y="12089"/>
                </a:cubicBezTo>
                <a:cubicBezTo>
                  <a:pt x="26827" y="12172"/>
                  <a:pt x="26905" y="12301"/>
                  <a:pt x="26994" y="12301"/>
                </a:cubicBezTo>
                <a:cubicBezTo>
                  <a:pt x="27023" y="12301"/>
                  <a:pt x="27053" y="12287"/>
                  <a:pt x="27080" y="12254"/>
                </a:cubicBezTo>
                <a:cubicBezTo>
                  <a:pt x="28039" y="11213"/>
                  <a:pt x="28860" y="10036"/>
                  <a:pt x="29545" y="8749"/>
                </a:cubicBezTo>
                <a:lnTo>
                  <a:pt x="29545" y="8749"/>
                </a:lnTo>
                <a:cubicBezTo>
                  <a:pt x="29654" y="10118"/>
                  <a:pt x="29435" y="11432"/>
                  <a:pt x="28559" y="12555"/>
                </a:cubicBezTo>
                <a:cubicBezTo>
                  <a:pt x="28093" y="13157"/>
                  <a:pt x="27491" y="13650"/>
                  <a:pt x="26779" y="13979"/>
                </a:cubicBezTo>
                <a:cubicBezTo>
                  <a:pt x="26446" y="14155"/>
                  <a:pt x="25577" y="14501"/>
                  <a:pt x="25032" y="14501"/>
                </a:cubicBezTo>
                <a:cubicBezTo>
                  <a:pt x="24816" y="14501"/>
                  <a:pt x="24651" y="14447"/>
                  <a:pt x="24589" y="14307"/>
                </a:cubicBezTo>
                <a:cubicBezTo>
                  <a:pt x="24452" y="13924"/>
                  <a:pt x="24917" y="13020"/>
                  <a:pt x="25054" y="12664"/>
                </a:cubicBezTo>
                <a:cubicBezTo>
                  <a:pt x="25301" y="12089"/>
                  <a:pt x="25602" y="11542"/>
                  <a:pt x="25958" y="11022"/>
                </a:cubicBezTo>
                <a:cubicBezTo>
                  <a:pt x="26642" y="10063"/>
                  <a:pt x="27518" y="9324"/>
                  <a:pt x="28449" y="8667"/>
                </a:cubicBezTo>
                <a:cubicBezTo>
                  <a:pt x="28723" y="8585"/>
                  <a:pt x="28997" y="8530"/>
                  <a:pt x="29271" y="8475"/>
                </a:cubicBezTo>
                <a:close/>
                <a:moveTo>
                  <a:pt x="21796" y="9488"/>
                </a:moveTo>
                <a:cubicBezTo>
                  <a:pt x="20959" y="12497"/>
                  <a:pt x="18497" y="14705"/>
                  <a:pt x="15366" y="14705"/>
                </a:cubicBezTo>
                <a:cubicBezTo>
                  <a:pt x="15220" y="14705"/>
                  <a:pt x="15072" y="14700"/>
                  <a:pt x="14923" y="14691"/>
                </a:cubicBezTo>
                <a:cubicBezTo>
                  <a:pt x="16100" y="12226"/>
                  <a:pt x="18127" y="10474"/>
                  <a:pt x="20618" y="9516"/>
                </a:cubicBezTo>
                <a:cubicBezTo>
                  <a:pt x="21002" y="9516"/>
                  <a:pt x="21412" y="9516"/>
                  <a:pt x="21796" y="9488"/>
                </a:cubicBezTo>
                <a:close/>
                <a:moveTo>
                  <a:pt x="7986" y="1"/>
                </a:moveTo>
                <a:cubicBezTo>
                  <a:pt x="7950" y="1"/>
                  <a:pt x="7915" y="13"/>
                  <a:pt x="7886" y="42"/>
                </a:cubicBezTo>
                <a:cubicBezTo>
                  <a:pt x="6544" y="890"/>
                  <a:pt x="5832" y="2314"/>
                  <a:pt x="5969" y="3875"/>
                </a:cubicBezTo>
                <a:cubicBezTo>
                  <a:pt x="5202" y="3651"/>
                  <a:pt x="4354" y="3564"/>
                  <a:pt x="3496" y="3564"/>
                </a:cubicBezTo>
                <a:cubicBezTo>
                  <a:pt x="2364" y="3564"/>
                  <a:pt x="1216" y="3715"/>
                  <a:pt x="219" y="3902"/>
                </a:cubicBezTo>
                <a:cubicBezTo>
                  <a:pt x="0" y="3957"/>
                  <a:pt x="0" y="4258"/>
                  <a:pt x="164" y="4368"/>
                </a:cubicBezTo>
                <a:cubicBezTo>
                  <a:pt x="1150" y="5025"/>
                  <a:pt x="1616" y="6257"/>
                  <a:pt x="2355" y="7161"/>
                </a:cubicBezTo>
                <a:cubicBezTo>
                  <a:pt x="1041" y="7982"/>
                  <a:pt x="411" y="9433"/>
                  <a:pt x="520" y="10967"/>
                </a:cubicBezTo>
                <a:cubicBezTo>
                  <a:pt x="520" y="11139"/>
                  <a:pt x="653" y="11245"/>
                  <a:pt x="799" y="11245"/>
                </a:cubicBezTo>
                <a:cubicBezTo>
                  <a:pt x="815" y="11245"/>
                  <a:pt x="832" y="11243"/>
                  <a:pt x="849" y="11241"/>
                </a:cubicBezTo>
                <a:cubicBezTo>
                  <a:pt x="2820" y="10830"/>
                  <a:pt x="5175" y="10666"/>
                  <a:pt x="7010" y="9817"/>
                </a:cubicBezTo>
                <a:cubicBezTo>
                  <a:pt x="7913" y="9379"/>
                  <a:pt x="8598" y="8749"/>
                  <a:pt x="8790" y="7791"/>
                </a:cubicBezTo>
                <a:cubicBezTo>
                  <a:pt x="10487" y="8338"/>
                  <a:pt x="12212" y="8749"/>
                  <a:pt x="13992" y="9023"/>
                </a:cubicBezTo>
                <a:lnTo>
                  <a:pt x="13965" y="9023"/>
                </a:lnTo>
                <a:cubicBezTo>
                  <a:pt x="12815" y="9598"/>
                  <a:pt x="11719" y="10282"/>
                  <a:pt x="10624" y="10967"/>
                </a:cubicBezTo>
                <a:cubicBezTo>
                  <a:pt x="10432" y="11049"/>
                  <a:pt x="10487" y="11323"/>
                  <a:pt x="10679" y="11377"/>
                </a:cubicBezTo>
                <a:cubicBezTo>
                  <a:pt x="11855" y="11728"/>
                  <a:pt x="13064" y="11922"/>
                  <a:pt x="14279" y="11922"/>
                </a:cubicBezTo>
                <a:cubicBezTo>
                  <a:pt x="14959" y="11922"/>
                  <a:pt x="15641" y="11861"/>
                  <a:pt x="16319" y="11733"/>
                </a:cubicBezTo>
                <a:lnTo>
                  <a:pt x="16319" y="11733"/>
                </a:lnTo>
                <a:cubicBezTo>
                  <a:pt x="15471" y="12610"/>
                  <a:pt x="14786" y="13650"/>
                  <a:pt x="14293" y="14800"/>
                </a:cubicBezTo>
                <a:cubicBezTo>
                  <a:pt x="14211" y="14992"/>
                  <a:pt x="14293" y="15184"/>
                  <a:pt x="14512" y="15211"/>
                </a:cubicBezTo>
                <a:cubicBezTo>
                  <a:pt x="14765" y="15240"/>
                  <a:pt x="15020" y="15255"/>
                  <a:pt x="15274" y="15255"/>
                </a:cubicBezTo>
                <a:cubicBezTo>
                  <a:pt x="18566" y="15255"/>
                  <a:pt x="21831" y="12841"/>
                  <a:pt x="22289" y="9461"/>
                </a:cubicBezTo>
                <a:cubicBezTo>
                  <a:pt x="23986" y="9379"/>
                  <a:pt x="25684" y="9187"/>
                  <a:pt x="27354" y="8886"/>
                </a:cubicBezTo>
                <a:lnTo>
                  <a:pt x="27354" y="8886"/>
                </a:lnTo>
                <a:cubicBezTo>
                  <a:pt x="26368" y="9570"/>
                  <a:pt x="25574" y="10501"/>
                  <a:pt x="24972" y="11542"/>
                </a:cubicBezTo>
                <a:cubicBezTo>
                  <a:pt x="24589" y="12226"/>
                  <a:pt x="23274" y="14499"/>
                  <a:pt x="24315" y="15019"/>
                </a:cubicBezTo>
                <a:cubicBezTo>
                  <a:pt x="24454" y="15092"/>
                  <a:pt x="24631" y="15122"/>
                  <a:pt x="24827" y="15122"/>
                </a:cubicBezTo>
                <a:cubicBezTo>
                  <a:pt x="25443" y="15122"/>
                  <a:pt x="26248" y="14829"/>
                  <a:pt x="26642" y="14663"/>
                </a:cubicBezTo>
                <a:cubicBezTo>
                  <a:pt x="27436" y="14362"/>
                  <a:pt x="28148" y="13869"/>
                  <a:pt x="28723" y="13239"/>
                </a:cubicBezTo>
                <a:cubicBezTo>
                  <a:pt x="29928" y="11925"/>
                  <a:pt x="30394" y="10008"/>
                  <a:pt x="29928" y="8311"/>
                </a:cubicBezTo>
                <a:cubicBezTo>
                  <a:pt x="32694" y="7599"/>
                  <a:pt x="35350" y="6586"/>
                  <a:pt x="37786" y="5271"/>
                </a:cubicBezTo>
                <a:cubicBezTo>
                  <a:pt x="37931" y="5175"/>
                  <a:pt x="37863" y="4929"/>
                  <a:pt x="37713" y="4929"/>
                </a:cubicBezTo>
                <a:cubicBezTo>
                  <a:pt x="37693" y="4929"/>
                  <a:pt x="37672" y="4933"/>
                  <a:pt x="37650" y="4943"/>
                </a:cubicBezTo>
                <a:cubicBezTo>
                  <a:pt x="35213" y="5956"/>
                  <a:pt x="32776" y="6750"/>
                  <a:pt x="30366" y="7352"/>
                </a:cubicBezTo>
                <a:cubicBezTo>
                  <a:pt x="30366" y="7325"/>
                  <a:pt x="30339" y="7298"/>
                  <a:pt x="30339" y="7270"/>
                </a:cubicBezTo>
                <a:cubicBezTo>
                  <a:pt x="29243" y="5737"/>
                  <a:pt x="27655" y="4587"/>
                  <a:pt x="25903" y="3902"/>
                </a:cubicBezTo>
                <a:cubicBezTo>
                  <a:pt x="25452" y="3706"/>
                  <a:pt x="23819" y="3074"/>
                  <a:pt x="22719" y="3074"/>
                </a:cubicBezTo>
                <a:cubicBezTo>
                  <a:pt x="22284" y="3074"/>
                  <a:pt x="21931" y="3173"/>
                  <a:pt x="21768" y="3437"/>
                </a:cubicBezTo>
                <a:cubicBezTo>
                  <a:pt x="21358" y="4094"/>
                  <a:pt x="22426" y="5162"/>
                  <a:pt x="23055" y="5764"/>
                </a:cubicBezTo>
                <a:cubicBezTo>
                  <a:pt x="22775" y="5732"/>
                  <a:pt x="22213" y="5657"/>
                  <a:pt x="21665" y="5657"/>
                </a:cubicBezTo>
                <a:cubicBezTo>
                  <a:pt x="20825" y="5657"/>
                  <a:pt x="20019" y="5834"/>
                  <a:pt x="20317" y="6613"/>
                </a:cubicBezTo>
                <a:cubicBezTo>
                  <a:pt x="20536" y="7188"/>
                  <a:pt x="21276" y="7435"/>
                  <a:pt x="21768" y="7681"/>
                </a:cubicBezTo>
                <a:cubicBezTo>
                  <a:pt x="22316" y="7927"/>
                  <a:pt x="22891" y="8201"/>
                  <a:pt x="23466" y="8448"/>
                </a:cubicBezTo>
                <a:cubicBezTo>
                  <a:pt x="22289" y="8530"/>
                  <a:pt x="21111" y="8585"/>
                  <a:pt x="19961" y="8585"/>
                </a:cubicBezTo>
                <a:cubicBezTo>
                  <a:pt x="19934" y="8585"/>
                  <a:pt x="19934" y="8557"/>
                  <a:pt x="19934" y="8557"/>
                </a:cubicBezTo>
                <a:cubicBezTo>
                  <a:pt x="18291" y="6202"/>
                  <a:pt x="15909" y="4505"/>
                  <a:pt x="13171" y="3656"/>
                </a:cubicBezTo>
                <a:cubicBezTo>
                  <a:pt x="13148" y="3649"/>
                  <a:pt x="13127" y="3645"/>
                  <a:pt x="13107" y="3645"/>
                </a:cubicBezTo>
                <a:cubicBezTo>
                  <a:pt x="12979" y="3645"/>
                  <a:pt x="12901" y="3784"/>
                  <a:pt x="12924" y="3902"/>
                </a:cubicBezTo>
                <a:cubicBezTo>
                  <a:pt x="13198" y="5627"/>
                  <a:pt x="14102" y="7407"/>
                  <a:pt x="15553" y="8311"/>
                </a:cubicBezTo>
                <a:cubicBezTo>
                  <a:pt x="13335" y="8064"/>
                  <a:pt x="11144" y="7654"/>
                  <a:pt x="8927" y="7079"/>
                </a:cubicBezTo>
                <a:cubicBezTo>
                  <a:pt x="8927" y="7079"/>
                  <a:pt x="8927" y="7051"/>
                  <a:pt x="8927" y="7051"/>
                </a:cubicBezTo>
                <a:cubicBezTo>
                  <a:pt x="11172" y="5107"/>
                  <a:pt x="9556" y="2095"/>
                  <a:pt x="8160" y="96"/>
                </a:cubicBezTo>
                <a:cubicBezTo>
                  <a:pt x="8124" y="43"/>
                  <a:pt x="8054" y="1"/>
                  <a:pt x="7986" y="1"/>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rot="-2986628" flipH="1">
            <a:off x="412140" y="3746387"/>
            <a:ext cx="1537075" cy="618161"/>
          </a:xfrm>
          <a:custGeom>
            <a:avLst/>
            <a:gdLst/>
            <a:ahLst/>
            <a:cxnLst/>
            <a:rect l="l" t="t" r="r" b="b"/>
            <a:pathLst>
              <a:path w="37932" h="15255" extrusionOk="0">
                <a:moveTo>
                  <a:pt x="7926" y="655"/>
                </a:moveTo>
                <a:cubicBezTo>
                  <a:pt x="7967" y="655"/>
                  <a:pt x="8008" y="660"/>
                  <a:pt x="8050" y="671"/>
                </a:cubicBezTo>
                <a:cubicBezTo>
                  <a:pt x="8242" y="726"/>
                  <a:pt x="8571" y="1411"/>
                  <a:pt x="8653" y="1575"/>
                </a:cubicBezTo>
                <a:cubicBezTo>
                  <a:pt x="9638" y="3163"/>
                  <a:pt x="10213" y="5299"/>
                  <a:pt x="8817" y="6750"/>
                </a:cubicBezTo>
                <a:cubicBezTo>
                  <a:pt x="8762" y="6476"/>
                  <a:pt x="8653" y="6257"/>
                  <a:pt x="8571" y="6038"/>
                </a:cubicBezTo>
                <a:cubicBezTo>
                  <a:pt x="8406" y="4943"/>
                  <a:pt x="8324" y="3875"/>
                  <a:pt x="8351" y="2780"/>
                </a:cubicBezTo>
                <a:cubicBezTo>
                  <a:pt x="8351" y="2684"/>
                  <a:pt x="8276" y="2636"/>
                  <a:pt x="8197" y="2636"/>
                </a:cubicBezTo>
                <a:cubicBezTo>
                  <a:pt x="8119" y="2636"/>
                  <a:pt x="8037" y="2684"/>
                  <a:pt x="8023" y="2780"/>
                </a:cubicBezTo>
                <a:cubicBezTo>
                  <a:pt x="8023" y="3683"/>
                  <a:pt x="8078" y="4587"/>
                  <a:pt x="8242" y="5463"/>
                </a:cubicBezTo>
                <a:cubicBezTo>
                  <a:pt x="7776" y="4779"/>
                  <a:pt x="7147" y="4313"/>
                  <a:pt x="6380" y="4039"/>
                </a:cubicBezTo>
                <a:cubicBezTo>
                  <a:pt x="6380" y="4012"/>
                  <a:pt x="6380" y="3985"/>
                  <a:pt x="6380" y="3985"/>
                </a:cubicBezTo>
                <a:cubicBezTo>
                  <a:pt x="6298" y="3136"/>
                  <a:pt x="6435" y="2342"/>
                  <a:pt x="6873" y="1602"/>
                </a:cubicBezTo>
                <a:cubicBezTo>
                  <a:pt x="7049" y="1325"/>
                  <a:pt x="7457" y="655"/>
                  <a:pt x="7926" y="655"/>
                </a:cubicBezTo>
                <a:close/>
                <a:moveTo>
                  <a:pt x="23187" y="3544"/>
                </a:moveTo>
                <a:cubicBezTo>
                  <a:pt x="24310" y="3544"/>
                  <a:pt x="26180" y="4481"/>
                  <a:pt x="26861" y="4833"/>
                </a:cubicBezTo>
                <a:cubicBezTo>
                  <a:pt x="28093" y="5518"/>
                  <a:pt x="29079" y="6421"/>
                  <a:pt x="30010" y="7435"/>
                </a:cubicBezTo>
                <a:cubicBezTo>
                  <a:pt x="29736" y="7489"/>
                  <a:pt x="29463" y="7544"/>
                  <a:pt x="29216" y="7599"/>
                </a:cubicBezTo>
                <a:cubicBezTo>
                  <a:pt x="29189" y="7571"/>
                  <a:pt x="29161" y="7544"/>
                  <a:pt x="29134" y="7544"/>
                </a:cubicBezTo>
                <a:cubicBezTo>
                  <a:pt x="27929" y="6668"/>
                  <a:pt x="26642" y="5874"/>
                  <a:pt x="25328" y="5162"/>
                </a:cubicBezTo>
                <a:cubicBezTo>
                  <a:pt x="25313" y="5154"/>
                  <a:pt x="25298" y="5151"/>
                  <a:pt x="25283" y="5151"/>
                </a:cubicBezTo>
                <a:cubicBezTo>
                  <a:pt x="25193" y="5151"/>
                  <a:pt x="25128" y="5283"/>
                  <a:pt x="25246" y="5354"/>
                </a:cubicBezTo>
                <a:cubicBezTo>
                  <a:pt x="26396" y="6120"/>
                  <a:pt x="27573" y="6914"/>
                  <a:pt x="28751" y="7708"/>
                </a:cubicBezTo>
                <a:cubicBezTo>
                  <a:pt x="28614" y="7736"/>
                  <a:pt x="28477" y="7763"/>
                  <a:pt x="28313" y="7791"/>
                </a:cubicBezTo>
                <a:cubicBezTo>
                  <a:pt x="28313" y="7763"/>
                  <a:pt x="28285" y="7736"/>
                  <a:pt x="28258" y="7708"/>
                </a:cubicBezTo>
                <a:cubicBezTo>
                  <a:pt x="26998" y="7544"/>
                  <a:pt x="25821" y="7216"/>
                  <a:pt x="24753" y="6531"/>
                </a:cubicBezTo>
                <a:cubicBezTo>
                  <a:pt x="24096" y="6120"/>
                  <a:pt x="23493" y="5627"/>
                  <a:pt x="23001" y="5052"/>
                </a:cubicBezTo>
                <a:cubicBezTo>
                  <a:pt x="22426" y="4395"/>
                  <a:pt x="21905" y="3957"/>
                  <a:pt x="22699" y="3629"/>
                </a:cubicBezTo>
                <a:cubicBezTo>
                  <a:pt x="22836" y="3570"/>
                  <a:pt x="23001" y="3544"/>
                  <a:pt x="23187" y="3544"/>
                </a:cubicBezTo>
                <a:close/>
                <a:moveTo>
                  <a:pt x="3644" y="4037"/>
                </a:moveTo>
                <a:cubicBezTo>
                  <a:pt x="5749" y="4037"/>
                  <a:pt x="7763" y="4653"/>
                  <a:pt x="8406" y="6942"/>
                </a:cubicBezTo>
                <a:cubicBezTo>
                  <a:pt x="7694" y="6750"/>
                  <a:pt x="6982" y="6531"/>
                  <a:pt x="6271" y="6312"/>
                </a:cubicBezTo>
                <a:cubicBezTo>
                  <a:pt x="6238" y="6301"/>
                  <a:pt x="6208" y="6296"/>
                  <a:pt x="6180" y="6296"/>
                </a:cubicBezTo>
                <a:cubicBezTo>
                  <a:pt x="5924" y="6296"/>
                  <a:pt x="5862" y="6709"/>
                  <a:pt x="6134" y="6832"/>
                </a:cubicBezTo>
                <a:cubicBezTo>
                  <a:pt x="6763" y="7079"/>
                  <a:pt x="7393" y="7325"/>
                  <a:pt x="8050" y="7544"/>
                </a:cubicBezTo>
                <a:cubicBezTo>
                  <a:pt x="7217" y="7670"/>
                  <a:pt x="6290" y="7814"/>
                  <a:pt x="5423" y="7814"/>
                </a:cubicBezTo>
                <a:cubicBezTo>
                  <a:pt x="4411" y="7814"/>
                  <a:pt x="3480" y="7618"/>
                  <a:pt x="2875" y="6969"/>
                </a:cubicBezTo>
                <a:cubicBezTo>
                  <a:pt x="2081" y="6120"/>
                  <a:pt x="1698" y="5080"/>
                  <a:pt x="876" y="4313"/>
                </a:cubicBezTo>
                <a:cubicBezTo>
                  <a:pt x="1740" y="4161"/>
                  <a:pt x="2701" y="4037"/>
                  <a:pt x="3644" y="4037"/>
                </a:cubicBezTo>
                <a:close/>
                <a:moveTo>
                  <a:pt x="23302" y="5983"/>
                </a:moveTo>
                <a:cubicBezTo>
                  <a:pt x="23329" y="5983"/>
                  <a:pt x="23329" y="6011"/>
                  <a:pt x="23356" y="6011"/>
                </a:cubicBezTo>
                <a:cubicBezTo>
                  <a:pt x="24589" y="7106"/>
                  <a:pt x="26122" y="7763"/>
                  <a:pt x="27738" y="7900"/>
                </a:cubicBezTo>
                <a:cubicBezTo>
                  <a:pt x="27436" y="7955"/>
                  <a:pt x="27135" y="8010"/>
                  <a:pt x="26807" y="8064"/>
                </a:cubicBezTo>
                <a:cubicBezTo>
                  <a:pt x="26807" y="8037"/>
                  <a:pt x="26807" y="8037"/>
                  <a:pt x="26779" y="8037"/>
                </a:cubicBezTo>
                <a:cubicBezTo>
                  <a:pt x="25246" y="7626"/>
                  <a:pt x="23740" y="7216"/>
                  <a:pt x="22206" y="6832"/>
                </a:cubicBezTo>
                <a:cubicBezTo>
                  <a:pt x="22197" y="6830"/>
                  <a:pt x="22189" y="6830"/>
                  <a:pt x="22181" y="6830"/>
                </a:cubicBezTo>
                <a:cubicBezTo>
                  <a:pt x="22067" y="6830"/>
                  <a:pt x="22049" y="6998"/>
                  <a:pt x="22152" y="7024"/>
                </a:cubicBezTo>
                <a:cubicBezTo>
                  <a:pt x="23439" y="7407"/>
                  <a:pt x="24726" y="7791"/>
                  <a:pt x="26040" y="8174"/>
                </a:cubicBezTo>
                <a:cubicBezTo>
                  <a:pt x="25410" y="8256"/>
                  <a:pt x="24753" y="8338"/>
                  <a:pt x="24123" y="8393"/>
                </a:cubicBezTo>
                <a:cubicBezTo>
                  <a:pt x="23302" y="7955"/>
                  <a:pt x="22426" y="7571"/>
                  <a:pt x="21577" y="7133"/>
                </a:cubicBezTo>
                <a:cubicBezTo>
                  <a:pt x="21385" y="7051"/>
                  <a:pt x="21166" y="6969"/>
                  <a:pt x="21029" y="6805"/>
                </a:cubicBezTo>
                <a:cubicBezTo>
                  <a:pt x="20728" y="6641"/>
                  <a:pt x="20783" y="6421"/>
                  <a:pt x="21193" y="6120"/>
                </a:cubicBezTo>
                <a:lnTo>
                  <a:pt x="21467" y="6120"/>
                </a:lnTo>
                <a:cubicBezTo>
                  <a:pt x="21629" y="6096"/>
                  <a:pt x="21795" y="6088"/>
                  <a:pt x="21963" y="6088"/>
                </a:cubicBezTo>
                <a:cubicBezTo>
                  <a:pt x="22239" y="6088"/>
                  <a:pt x="22519" y="6109"/>
                  <a:pt x="22786" y="6109"/>
                </a:cubicBezTo>
                <a:cubicBezTo>
                  <a:pt x="22906" y="6109"/>
                  <a:pt x="23024" y="6105"/>
                  <a:pt x="23137" y="6093"/>
                </a:cubicBezTo>
                <a:cubicBezTo>
                  <a:pt x="23247" y="6093"/>
                  <a:pt x="23302" y="6038"/>
                  <a:pt x="23302" y="5983"/>
                </a:cubicBezTo>
                <a:close/>
                <a:moveTo>
                  <a:pt x="13390" y="4176"/>
                </a:moveTo>
                <a:cubicBezTo>
                  <a:pt x="15827" y="5025"/>
                  <a:pt x="17853" y="6531"/>
                  <a:pt x="19414" y="8585"/>
                </a:cubicBezTo>
                <a:cubicBezTo>
                  <a:pt x="18455" y="8557"/>
                  <a:pt x="17497" y="8502"/>
                  <a:pt x="16539" y="8420"/>
                </a:cubicBezTo>
                <a:cubicBezTo>
                  <a:pt x="14814" y="7736"/>
                  <a:pt x="13773" y="5983"/>
                  <a:pt x="13390" y="4176"/>
                </a:cubicBezTo>
                <a:close/>
                <a:moveTo>
                  <a:pt x="2629" y="7462"/>
                </a:moveTo>
                <a:cubicBezTo>
                  <a:pt x="2903" y="7736"/>
                  <a:pt x="3231" y="7955"/>
                  <a:pt x="3587" y="8092"/>
                </a:cubicBezTo>
                <a:cubicBezTo>
                  <a:pt x="4039" y="8271"/>
                  <a:pt x="4562" y="8339"/>
                  <a:pt x="5117" y="8339"/>
                </a:cubicBezTo>
                <a:cubicBezTo>
                  <a:pt x="6177" y="8339"/>
                  <a:pt x="7355" y="8088"/>
                  <a:pt x="8379" y="7873"/>
                </a:cubicBezTo>
                <a:lnTo>
                  <a:pt x="8379" y="7873"/>
                </a:lnTo>
                <a:cubicBezTo>
                  <a:pt x="7229" y="10063"/>
                  <a:pt x="3341" y="10255"/>
                  <a:pt x="1041" y="10666"/>
                </a:cubicBezTo>
                <a:cubicBezTo>
                  <a:pt x="1041" y="9324"/>
                  <a:pt x="1616" y="8338"/>
                  <a:pt x="2629" y="7462"/>
                </a:cubicBezTo>
                <a:close/>
                <a:moveTo>
                  <a:pt x="14129" y="9050"/>
                </a:moveTo>
                <a:cubicBezTo>
                  <a:pt x="15416" y="9242"/>
                  <a:pt x="16703" y="9379"/>
                  <a:pt x="17990" y="9461"/>
                </a:cubicBezTo>
                <a:cubicBezTo>
                  <a:pt x="16675" y="9899"/>
                  <a:pt x="15334" y="10255"/>
                  <a:pt x="13965" y="10474"/>
                </a:cubicBezTo>
                <a:cubicBezTo>
                  <a:pt x="13862" y="10474"/>
                  <a:pt x="13879" y="10641"/>
                  <a:pt x="13971" y="10641"/>
                </a:cubicBezTo>
                <a:cubicBezTo>
                  <a:pt x="13978" y="10641"/>
                  <a:pt x="13985" y="10640"/>
                  <a:pt x="13992" y="10638"/>
                </a:cubicBezTo>
                <a:cubicBezTo>
                  <a:pt x="15635" y="10447"/>
                  <a:pt x="17223" y="10036"/>
                  <a:pt x="18784" y="9488"/>
                </a:cubicBezTo>
                <a:cubicBezTo>
                  <a:pt x="19003" y="9488"/>
                  <a:pt x="19222" y="9516"/>
                  <a:pt x="19441" y="9516"/>
                </a:cubicBezTo>
                <a:cubicBezTo>
                  <a:pt x="18400" y="9981"/>
                  <a:pt x="17497" y="10638"/>
                  <a:pt x="16675" y="11405"/>
                </a:cubicBezTo>
                <a:cubicBezTo>
                  <a:pt x="16064" y="11460"/>
                  <a:pt x="15462" y="11490"/>
                  <a:pt x="14864" y="11490"/>
                </a:cubicBezTo>
                <a:cubicBezTo>
                  <a:pt x="13670" y="11490"/>
                  <a:pt x="12495" y="11368"/>
                  <a:pt x="11309" y="11076"/>
                </a:cubicBezTo>
                <a:cubicBezTo>
                  <a:pt x="12267" y="10501"/>
                  <a:pt x="13225" y="9926"/>
                  <a:pt x="14129" y="9297"/>
                </a:cubicBezTo>
                <a:cubicBezTo>
                  <a:pt x="14211" y="9214"/>
                  <a:pt x="14211" y="9105"/>
                  <a:pt x="14129" y="9050"/>
                </a:cubicBezTo>
                <a:close/>
                <a:moveTo>
                  <a:pt x="29271" y="8475"/>
                </a:moveTo>
                <a:lnTo>
                  <a:pt x="29271" y="8475"/>
                </a:lnTo>
                <a:cubicBezTo>
                  <a:pt x="28614" y="9789"/>
                  <a:pt x="27820" y="10967"/>
                  <a:pt x="26889" y="12089"/>
                </a:cubicBezTo>
                <a:cubicBezTo>
                  <a:pt x="26827" y="12172"/>
                  <a:pt x="26905" y="12301"/>
                  <a:pt x="26994" y="12301"/>
                </a:cubicBezTo>
                <a:cubicBezTo>
                  <a:pt x="27023" y="12301"/>
                  <a:pt x="27053" y="12287"/>
                  <a:pt x="27080" y="12254"/>
                </a:cubicBezTo>
                <a:cubicBezTo>
                  <a:pt x="28039" y="11213"/>
                  <a:pt x="28860" y="10036"/>
                  <a:pt x="29545" y="8749"/>
                </a:cubicBezTo>
                <a:lnTo>
                  <a:pt x="29545" y="8749"/>
                </a:lnTo>
                <a:cubicBezTo>
                  <a:pt x="29654" y="10118"/>
                  <a:pt x="29435" y="11432"/>
                  <a:pt x="28559" y="12555"/>
                </a:cubicBezTo>
                <a:cubicBezTo>
                  <a:pt x="28093" y="13157"/>
                  <a:pt x="27491" y="13650"/>
                  <a:pt x="26779" y="13979"/>
                </a:cubicBezTo>
                <a:cubicBezTo>
                  <a:pt x="26446" y="14155"/>
                  <a:pt x="25577" y="14501"/>
                  <a:pt x="25032" y="14501"/>
                </a:cubicBezTo>
                <a:cubicBezTo>
                  <a:pt x="24816" y="14501"/>
                  <a:pt x="24651" y="14447"/>
                  <a:pt x="24589" y="14307"/>
                </a:cubicBezTo>
                <a:cubicBezTo>
                  <a:pt x="24452" y="13924"/>
                  <a:pt x="24917" y="13020"/>
                  <a:pt x="25054" y="12664"/>
                </a:cubicBezTo>
                <a:cubicBezTo>
                  <a:pt x="25301" y="12089"/>
                  <a:pt x="25602" y="11542"/>
                  <a:pt x="25958" y="11022"/>
                </a:cubicBezTo>
                <a:cubicBezTo>
                  <a:pt x="26642" y="10063"/>
                  <a:pt x="27518" y="9324"/>
                  <a:pt x="28449" y="8667"/>
                </a:cubicBezTo>
                <a:cubicBezTo>
                  <a:pt x="28723" y="8585"/>
                  <a:pt x="28997" y="8530"/>
                  <a:pt x="29271" y="8475"/>
                </a:cubicBezTo>
                <a:close/>
                <a:moveTo>
                  <a:pt x="21796" y="9488"/>
                </a:moveTo>
                <a:cubicBezTo>
                  <a:pt x="20959" y="12497"/>
                  <a:pt x="18497" y="14705"/>
                  <a:pt x="15366" y="14705"/>
                </a:cubicBezTo>
                <a:cubicBezTo>
                  <a:pt x="15220" y="14705"/>
                  <a:pt x="15072" y="14700"/>
                  <a:pt x="14923" y="14691"/>
                </a:cubicBezTo>
                <a:cubicBezTo>
                  <a:pt x="16100" y="12226"/>
                  <a:pt x="18127" y="10474"/>
                  <a:pt x="20618" y="9516"/>
                </a:cubicBezTo>
                <a:cubicBezTo>
                  <a:pt x="21002" y="9516"/>
                  <a:pt x="21412" y="9516"/>
                  <a:pt x="21796" y="9488"/>
                </a:cubicBezTo>
                <a:close/>
                <a:moveTo>
                  <a:pt x="7986" y="1"/>
                </a:moveTo>
                <a:cubicBezTo>
                  <a:pt x="7950" y="1"/>
                  <a:pt x="7915" y="13"/>
                  <a:pt x="7886" y="42"/>
                </a:cubicBezTo>
                <a:cubicBezTo>
                  <a:pt x="6544" y="890"/>
                  <a:pt x="5832" y="2314"/>
                  <a:pt x="5969" y="3875"/>
                </a:cubicBezTo>
                <a:cubicBezTo>
                  <a:pt x="5202" y="3651"/>
                  <a:pt x="4354" y="3564"/>
                  <a:pt x="3496" y="3564"/>
                </a:cubicBezTo>
                <a:cubicBezTo>
                  <a:pt x="2364" y="3564"/>
                  <a:pt x="1216" y="3715"/>
                  <a:pt x="219" y="3902"/>
                </a:cubicBezTo>
                <a:cubicBezTo>
                  <a:pt x="0" y="3957"/>
                  <a:pt x="0" y="4258"/>
                  <a:pt x="164" y="4368"/>
                </a:cubicBezTo>
                <a:cubicBezTo>
                  <a:pt x="1150" y="5025"/>
                  <a:pt x="1616" y="6257"/>
                  <a:pt x="2355" y="7161"/>
                </a:cubicBezTo>
                <a:cubicBezTo>
                  <a:pt x="1041" y="7982"/>
                  <a:pt x="411" y="9433"/>
                  <a:pt x="520" y="10967"/>
                </a:cubicBezTo>
                <a:cubicBezTo>
                  <a:pt x="520" y="11139"/>
                  <a:pt x="653" y="11245"/>
                  <a:pt x="799" y="11245"/>
                </a:cubicBezTo>
                <a:cubicBezTo>
                  <a:pt x="815" y="11245"/>
                  <a:pt x="832" y="11243"/>
                  <a:pt x="849" y="11241"/>
                </a:cubicBezTo>
                <a:cubicBezTo>
                  <a:pt x="2820" y="10830"/>
                  <a:pt x="5175" y="10666"/>
                  <a:pt x="7010" y="9817"/>
                </a:cubicBezTo>
                <a:cubicBezTo>
                  <a:pt x="7913" y="9379"/>
                  <a:pt x="8598" y="8749"/>
                  <a:pt x="8790" y="7791"/>
                </a:cubicBezTo>
                <a:cubicBezTo>
                  <a:pt x="10487" y="8338"/>
                  <a:pt x="12212" y="8749"/>
                  <a:pt x="13992" y="9023"/>
                </a:cubicBezTo>
                <a:lnTo>
                  <a:pt x="13965" y="9023"/>
                </a:lnTo>
                <a:cubicBezTo>
                  <a:pt x="12815" y="9598"/>
                  <a:pt x="11719" y="10282"/>
                  <a:pt x="10624" y="10967"/>
                </a:cubicBezTo>
                <a:cubicBezTo>
                  <a:pt x="10432" y="11049"/>
                  <a:pt x="10487" y="11323"/>
                  <a:pt x="10679" y="11377"/>
                </a:cubicBezTo>
                <a:cubicBezTo>
                  <a:pt x="11855" y="11728"/>
                  <a:pt x="13064" y="11922"/>
                  <a:pt x="14279" y="11922"/>
                </a:cubicBezTo>
                <a:cubicBezTo>
                  <a:pt x="14959" y="11922"/>
                  <a:pt x="15641" y="11861"/>
                  <a:pt x="16319" y="11733"/>
                </a:cubicBezTo>
                <a:lnTo>
                  <a:pt x="16319" y="11733"/>
                </a:lnTo>
                <a:cubicBezTo>
                  <a:pt x="15471" y="12610"/>
                  <a:pt x="14786" y="13650"/>
                  <a:pt x="14293" y="14800"/>
                </a:cubicBezTo>
                <a:cubicBezTo>
                  <a:pt x="14211" y="14992"/>
                  <a:pt x="14293" y="15184"/>
                  <a:pt x="14512" y="15211"/>
                </a:cubicBezTo>
                <a:cubicBezTo>
                  <a:pt x="14765" y="15240"/>
                  <a:pt x="15020" y="15255"/>
                  <a:pt x="15274" y="15255"/>
                </a:cubicBezTo>
                <a:cubicBezTo>
                  <a:pt x="18566" y="15255"/>
                  <a:pt x="21831" y="12841"/>
                  <a:pt x="22289" y="9461"/>
                </a:cubicBezTo>
                <a:cubicBezTo>
                  <a:pt x="23986" y="9379"/>
                  <a:pt x="25684" y="9187"/>
                  <a:pt x="27354" y="8886"/>
                </a:cubicBezTo>
                <a:lnTo>
                  <a:pt x="27354" y="8886"/>
                </a:lnTo>
                <a:cubicBezTo>
                  <a:pt x="26368" y="9570"/>
                  <a:pt x="25574" y="10501"/>
                  <a:pt x="24972" y="11542"/>
                </a:cubicBezTo>
                <a:cubicBezTo>
                  <a:pt x="24589" y="12226"/>
                  <a:pt x="23274" y="14499"/>
                  <a:pt x="24315" y="15019"/>
                </a:cubicBezTo>
                <a:cubicBezTo>
                  <a:pt x="24454" y="15092"/>
                  <a:pt x="24631" y="15122"/>
                  <a:pt x="24827" y="15122"/>
                </a:cubicBezTo>
                <a:cubicBezTo>
                  <a:pt x="25443" y="15122"/>
                  <a:pt x="26248" y="14829"/>
                  <a:pt x="26642" y="14663"/>
                </a:cubicBezTo>
                <a:cubicBezTo>
                  <a:pt x="27436" y="14362"/>
                  <a:pt x="28148" y="13869"/>
                  <a:pt x="28723" y="13239"/>
                </a:cubicBezTo>
                <a:cubicBezTo>
                  <a:pt x="29928" y="11925"/>
                  <a:pt x="30394" y="10008"/>
                  <a:pt x="29928" y="8311"/>
                </a:cubicBezTo>
                <a:cubicBezTo>
                  <a:pt x="32694" y="7599"/>
                  <a:pt x="35350" y="6586"/>
                  <a:pt x="37786" y="5271"/>
                </a:cubicBezTo>
                <a:cubicBezTo>
                  <a:pt x="37931" y="5175"/>
                  <a:pt x="37863" y="4929"/>
                  <a:pt x="37713" y="4929"/>
                </a:cubicBezTo>
                <a:cubicBezTo>
                  <a:pt x="37693" y="4929"/>
                  <a:pt x="37672" y="4933"/>
                  <a:pt x="37650" y="4943"/>
                </a:cubicBezTo>
                <a:cubicBezTo>
                  <a:pt x="35213" y="5956"/>
                  <a:pt x="32776" y="6750"/>
                  <a:pt x="30366" y="7352"/>
                </a:cubicBezTo>
                <a:cubicBezTo>
                  <a:pt x="30366" y="7325"/>
                  <a:pt x="30339" y="7298"/>
                  <a:pt x="30339" y="7270"/>
                </a:cubicBezTo>
                <a:cubicBezTo>
                  <a:pt x="29243" y="5737"/>
                  <a:pt x="27655" y="4587"/>
                  <a:pt x="25903" y="3902"/>
                </a:cubicBezTo>
                <a:cubicBezTo>
                  <a:pt x="25452" y="3706"/>
                  <a:pt x="23819" y="3074"/>
                  <a:pt x="22719" y="3074"/>
                </a:cubicBezTo>
                <a:cubicBezTo>
                  <a:pt x="22284" y="3074"/>
                  <a:pt x="21931" y="3173"/>
                  <a:pt x="21768" y="3437"/>
                </a:cubicBezTo>
                <a:cubicBezTo>
                  <a:pt x="21358" y="4094"/>
                  <a:pt x="22426" y="5162"/>
                  <a:pt x="23055" y="5764"/>
                </a:cubicBezTo>
                <a:cubicBezTo>
                  <a:pt x="22775" y="5732"/>
                  <a:pt x="22213" y="5657"/>
                  <a:pt x="21665" y="5657"/>
                </a:cubicBezTo>
                <a:cubicBezTo>
                  <a:pt x="20825" y="5657"/>
                  <a:pt x="20019" y="5834"/>
                  <a:pt x="20317" y="6613"/>
                </a:cubicBezTo>
                <a:cubicBezTo>
                  <a:pt x="20536" y="7188"/>
                  <a:pt x="21276" y="7435"/>
                  <a:pt x="21768" y="7681"/>
                </a:cubicBezTo>
                <a:cubicBezTo>
                  <a:pt x="22316" y="7927"/>
                  <a:pt x="22891" y="8201"/>
                  <a:pt x="23466" y="8448"/>
                </a:cubicBezTo>
                <a:cubicBezTo>
                  <a:pt x="22289" y="8530"/>
                  <a:pt x="21111" y="8585"/>
                  <a:pt x="19961" y="8585"/>
                </a:cubicBezTo>
                <a:cubicBezTo>
                  <a:pt x="19934" y="8585"/>
                  <a:pt x="19934" y="8557"/>
                  <a:pt x="19934" y="8557"/>
                </a:cubicBezTo>
                <a:cubicBezTo>
                  <a:pt x="18291" y="6202"/>
                  <a:pt x="15909" y="4505"/>
                  <a:pt x="13171" y="3656"/>
                </a:cubicBezTo>
                <a:cubicBezTo>
                  <a:pt x="13148" y="3649"/>
                  <a:pt x="13127" y="3645"/>
                  <a:pt x="13107" y="3645"/>
                </a:cubicBezTo>
                <a:cubicBezTo>
                  <a:pt x="12979" y="3645"/>
                  <a:pt x="12901" y="3784"/>
                  <a:pt x="12924" y="3902"/>
                </a:cubicBezTo>
                <a:cubicBezTo>
                  <a:pt x="13198" y="5627"/>
                  <a:pt x="14102" y="7407"/>
                  <a:pt x="15553" y="8311"/>
                </a:cubicBezTo>
                <a:cubicBezTo>
                  <a:pt x="13335" y="8064"/>
                  <a:pt x="11144" y="7654"/>
                  <a:pt x="8927" y="7079"/>
                </a:cubicBezTo>
                <a:cubicBezTo>
                  <a:pt x="8927" y="7079"/>
                  <a:pt x="8927" y="7051"/>
                  <a:pt x="8927" y="7051"/>
                </a:cubicBezTo>
                <a:cubicBezTo>
                  <a:pt x="11172" y="5107"/>
                  <a:pt x="9556" y="2095"/>
                  <a:pt x="8160" y="96"/>
                </a:cubicBezTo>
                <a:cubicBezTo>
                  <a:pt x="8124" y="43"/>
                  <a:pt x="8054" y="1"/>
                  <a:pt x="7986" y="1"/>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p:nvPr/>
        </p:nvSpPr>
        <p:spPr>
          <a:xfrm rot="2215873">
            <a:off x="119110" y="3860764"/>
            <a:ext cx="387849" cy="802910"/>
          </a:xfrm>
          <a:custGeom>
            <a:avLst/>
            <a:gdLst/>
            <a:ahLst/>
            <a:cxnLst/>
            <a:rect l="l" t="t" r="r" b="b"/>
            <a:pathLst>
              <a:path w="7832" h="16214" extrusionOk="0">
                <a:moveTo>
                  <a:pt x="3888" y="1778"/>
                </a:moveTo>
                <a:lnTo>
                  <a:pt x="3888" y="1778"/>
                </a:lnTo>
                <a:cubicBezTo>
                  <a:pt x="3669" y="6186"/>
                  <a:pt x="2738" y="10512"/>
                  <a:pt x="2930" y="14894"/>
                </a:cubicBezTo>
                <a:cubicBezTo>
                  <a:pt x="1150" y="10595"/>
                  <a:pt x="1369" y="5693"/>
                  <a:pt x="3888" y="1778"/>
                </a:cubicBezTo>
                <a:close/>
                <a:moveTo>
                  <a:pt x="4518" y="902"/>
                </a:moveTo>
                <a:cubicBezTo>
                  <a:pt x="5394" y="3174"/>
                  <a:pt x="6626" y="5420"/>
                  <a:pt x="6873" y="7884"/>
                </a:cubicBezTo>
                <a:cubicBezTo>
                  <a:pt x="7174" y="10923"/>
                  <a:pt x="5394" y="13196"/>
                  <a:pt x="3477" y="15277"/>
                </a:cubicBezTo>
                <a:cubicBezTo>
                  <a:pt x="3176" y="10595"/>
                  <a:pt x="4272" y="5967"/>
                  <a:pt x="4381" y="1285"/>
                </a:cubicBezTo>
                <a:cubicBezTo>
                  <a:pt x="4381" y="1230"/>
                  <a:pt x="4354" y="1175"/>
                  <a:pt x="4326" y="1148"/>
                </a:cubicBezTo>
                <a:cubicBezTo>
                  <a:pt x="4381" y="1066"/>
                  <a:pt x="4436" y="984"/>
                  <a:pt x="4518" y="902"/>
                </a:cubicBezTo>
                <a:close/>
                <a:moveTo>
                  <a:pt x="4582" y="0"/>
                </a:moveTo>
                <a:cubicBezTo>
                  <a:pt x="4518" y="0"/>
                  <a:pt x="4455" y="24"/>
                  <a:pt x="4408" y="80"/>
                </a:cubicBezTo>
                <a:cubicBezTo>
                  <a:pt x="767" y="4406"/>
                  <a:pt x="0" y="10814"/>
                  <a:pt x="2957" y="15660"/>
                </a:cubicBezTo>
                <a:cubicBezTo>
                  <a:pt x="2957" y="15742"/>
                  <a:pt x="2957" y="15824"/>
                  <a:pt x="2985" y="15907"/>
                </a:cubicBezTo>
                <a:cubicBezTo>
                  <a:pt x="2985" y="16057"/>
                  <a:pt x="3122" y="16184"/>
                  <a:pt x="3271" y="16184"/>
                </a:cubicBezTo>
                <a:cubicBezTo>
                  <a:pt x="3285" y="16184"/>
                  <a:pt x="3299" y="16183"/>
                  <a:pt x="3313" y="16180"/>
                </a:cubicBezTo>
                <a:cubicBezTo>
                  <a:pt x="3329" y="16204"/>
                  <a:pt x="3351" y="16214"/>
                  <a:pt x="3373" y="16214"/>
                </a:cubicBezTo>
                <a:cubicBezTo>
                  <a:pt x="3430" y="16214"/>
                  <a:pt x="3489" y="16149"/>
                  <a:pt x="3450" y="16071"/>
                </a:cubicBezTo>
                <a:cubicBezTo>
                  <a:pt x="5257" y="14209"/>
                  <a:pt x="7147" y="12155"/>
                  <a:pt x="7448" y="9472"/>
                </a:cubicBezTo>
                <a:cubicBezTo>
                  <a:pt x="7831" y="6186"/>
                  <a:pt x="5914" y="3202"/>
                  <a:pt x="4874" y="217"/>
                </a:cubicBezTo>
                <a:cubicBezTo>
                  <a:pt x="4838" y="91"/>
                  <a:pt x="4706" y="0"/>
                  <a:pt x="4582"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9"/>
          <p:cNvSpPr/>
          <p:nvPr/>
        </p:nvSpPr>
        <p:spPr>
          <a:xfrm rot="-1006500">
            <a:off x="-307075" y="2303961"/>
            <a:ext cx="1006945" cy="1723434"/>
          </a:xfrm>
          <a:custGeom>
            <a:avLst/>
            <a:gdLst/>
            <a:ahLst/>
            <a:cxnLst/>
            <a:rect l="l" t="t" r="r" b="b"/>
            <a:pathLst>
              <a:path w="27391" h="46881" extrusionOk="0">
                <a:moveTo>
                  <a:pt x="15795" y="2529"/>
                </a:moveTo>
                <a:lnTo>
                  <a:pt x="15795" y="2529"/>
                </a:lnTo>
                <a:cubicBezTo>
                  <a:pt x="15439" y="8388"/>
                  <a:pt x="12729" y="13591"/>
                  <a:pt x="10565" y="18958"/>
                </a:cubicBezTo>
                <a:cubicBezTo>
                  <a:pt x="11715" y="13536"/>
                  <a:pt x="13386" y="8279"/>
                  <a:pt x="15576" y="3159"/>
                </a:cubicBezTo>
                <a:cubicBezTo>
                  <a:pt x="15631" y="3049"/>
                  <a:pt x="15549" y="2940"/>
                  <a:pt x="15467" y="2912"/>
                </a:cubicBezTo>
                <a:cubicBezTo>
                  <a:pt x="15576" y="2775"/>
                  <a:pt x="15686" y="2638"/>
                  <a:pt x="15795" y="2529"/>
                </a:cubicBezTo>
                <a:close/>
                <a:moveTo>
                  <a:pt x="10538" y="3159"/>
                </a:moveTo>
                <a:lnTo>
                  <a:pt x="10538" y="3159"/>
                </a:lnTo>
                <a:cubicBezTo>
                  <a:pt x="9826" y="6280"/>
                  <a:pt x="9333" y="9484"/>
                  <a:pt x="8950" y="12660"/>
                </a:cubicBezTo>
                <a:cubicBezTo>
                  <a:pt x="8704" y="14659"/>
                  <a:pt x="8484" y="16685"/>
                  <a:pt x="8430" y="18684"/>
                </a:cubicBezTo>
                <a:cubicBezTo>
                  <a:pt x="8430" y="18793"/>
                  <a:pt x="8402" y="18903"/>
                  <a:pt x="8402" y="19012"/>
                </a:cubicBezTo>
                <a:cubicBezTo>
                  <a:pt x="7800" y="17287"/>
                  <a:pt x="7882" y="14659"/>
                  <a:pt x="7937" y="13536"/>
                </a:cubicBezTo>
                <a:cubicBezTo>
                  <a:pt x="8019" y="11537"/>
                  <a:pt x="8430" y="9621"/>
                  <a:pt x="9005" y="7704"/>
                </a:cubicBezTo>
                <a:cubicBezTo>
                  <a:pt x="9415" y="6362"/>
                  <a:pt x="9854" y="4582"/>
                  <a:pt x="10538" y="3159"/>
                </a:cubicBezTo>
                <a:close/>
                <a:moveTo>
                  <a:pt x="15166" y="3296"/>
                </a:moveTo>
                <a:lnTo>
                  <a:pt x="15166" y="3296"/>
                </a:lnTo>
                <a:cubicBezTo>
                  <a:pt x="12783" y="8744"/>
                  <a:pt x="11031" y="14440"/>
                  <a:pt x="9854" y="20245"/>
                </a:cubicBezTo>
                <a:cubicBezTo>
                  <a:pt x="9634" y="14084"/>
                  <a:pt x="11414" y="8142"/>
                  <a:pt x="15166" y="3296"/>
                </a:cubicBezTo>
                <a:close/>
                <a:moveTo>
                  <a:pt x="11746" y="1241"/>
                </a:moveTo>
                <a:cubicBezTo>
                  <a:pt x="11780" y="1241"/>
                  <a:pt x="11739" y="1507"/>
                  <a:pt x="11825" y="2063"/>
                </a:cubicBezTo>
                <a:cubicBezTo>
                  <a:pt x="12099" y="3487"/>
                  <a:pt x="12181" y="4938"/>
                  <a:pt x="12263" y="6390"/>
                </a:cubicBezTo>
                <a:cubicBezTo>
                  <a:pt x="12263" y="6472"/>
                  <a:pt x="12318" y="6554"/>
                  <a:pt x="12400" y="6581"/>
                </a:cubicBezTo>
                <a:cubicBezTo>
                  <a:pt x="10127" y="10825"/>
                  <a:pt x="9087" y="15645"/>
                  <a:pt x="9525" y="20518"/>
                </a:cubicBezTo>
                <a:cubicBezTo>
                  <a:pt x="9224" y="20382"/>
                  <a:pt x="8977" y="20108"/>
                  <a:pt x="8758" y="19779"/>
                </a:cubicBezTo>
                <a:cubicBezTo>
                  <a:pt x="8484" y="18547"/>
                  <a:pt x="8950" y="16466"/>
                  <a:pt x="9005" y="15672"/>
                </a:cubicBezTo>
                <a:cubicBezTo>
                  <a:pt x="9169" y="13837"/>
                  <a:pt x="9388" y="11975"/>
                  <a:pt x="9662" y="10141"/>
                </a:cubicBezTo>
                <a:cubicBezTo>
                  <a:pt x="10018" y="7485"/>
                  <a:pt x="10538" y="4856"/>
                  <a:pt x="11086" y="2228"/>
                </a:cubicBezTo>
                <a:cubicBezTo>
                  <a:pt x="11140" y="2118"/>
                  <a:pt x="11223" y="2009"/>
                  <a:pt x="11305" y="1899"/>
                </a:cubicBezTo>
                <a:cubicBezTo>
                  <a:pt x="11620" y="1466"/>
                  <a:pt x="11714" y="1241"/>
                  <a:pt x="11746" y="1241"/>
                </a:cubicBezTo>
                <a:close/>
                <a:moveTo>
                  <a:pt x="23175" y="11262"/>
                </a:moveTo>
                <a:cubicBezTo>
                  <a:pt x="23189" y="11262"/>
                  <a:pt x="23202" y="11263"/>
                  <a:pt x="23216" y="11264"/>
                </a:cubicBezTo>
                <a:cubicBezTo>
                  <a:pt x="24284" y="11373"/>
                  <a:pt x="21573" y="17479"/>
                  <a:pt x="21518" y="17589"/>
                </a:cubicBezTo>
                <a:cubicBezTo>
                  <a:pt x="20614" y="19341"/>
                  <a:pt x="19601" y="21066"/>
                  <a:pt x="18616" y="22736"/>
                </a:cubicBezTo>
                <a:cubicBezTo>
                  <a:pt x="18355" y="23153"/>
                  <a:pt x="16611" y="26019"/>
                  <a:pt x="16109" y="26019"/>
                </a:cubicBezTo>
                <a:cubicBezTo>
                  <a:pt x="16083" y="26019"/>
                  <a:pt x="16061" y="26011"/>
                  <a:pt x="16042" y="25995"/>
                </a:cubicBezTo>
                <a:cubicBezTo>
                  <a:pt x="15753" y="25758"/>
                  <a:pt x="16949" y="23408"/>
                  <a:pt x="16976" y="23408"/>
                </a:cubicBezTo>
                <a:lnTo>
                  <a:pt x="16976" y="23408"/>
                </a:lnTo>
                <a:cubicBezTo>
                  <a:pt x="16977" y="23408"/>
                  <a:pt x="16976" y="23412"/>
                  <a:pt x="16973" y="23421"/>
                </a:cubicBezTo>
                <a:cubicBezTo>
                  <a:pt x="18643" y="19533"/>
                  <a:pt x="20587" y="15754"/>
                  <a:pt x="22695" y="12085"/>
                </a:cubicBezTo>
                <a:cubicBezTo>
                  <a:pt x="22754" y="11969"/>
                  <a:pt x="22647" y="11853"/>
                  <a:pt x="22541" y="11853"/>
                </a:cubicBezTo>
                <a:cubicBezTo>
                  <a:pt x="22498" y="11853"/>
                  <a:pt x="22454" y="11873"/>
                  <a:pt x="22422" y="11921"/>
                </a:cubicBezTo>
                <a:cubicBezTo>
                  <a:pt x="19820" y="16329"/>
                  <a:pt x="17575" y="20929"/>
                  <a:pt x="15631" y="25666"/>
                </a:cubicBezTo>
                <a:cubicBezTo>
                  <a:pt x="15631" y="25639"/>
                  <a:pt x="15604" y="25639"/>
                  <a:pt x="15604" y="25639"/>
                </a:cubicBezTo>
                <a:cubicBezTo>
                  <a:pt x="14098" y="25036"/>
                  <a:pt x="18753" y="16274"/>
                  <a:pt x="19355" y="15398"/>
                </a:cubicBezTo>
                <a:cubicBezTo>
                  <a:pt x="19869" y="14586"/>
                  <a:pt x="22040" y="11262"/>
                  <a:pt x="23175" y="11262"/>
                </a:cubicBezTo>
                <a:close/>
                <a:moveTo>
                  <a:pt x="11789" y="0"/>
                </a:moveTo>
                <a:cubicBezTo>
                  <a:pt x="11700" y="0"/>
                  <a:pt x="11614" y="37"/>
                  <a:pt x="11579" y="119"/>
                </a:cubicBezTo>
                <a:cubicBezTo>
                  <a:pt x="11496" y="311"/>
                  <a:pt x="11387" y="503"/>
                  <a:pt x="11305" y="694"/>
                </a:cubicBezTo>
                <a:cubicBezTo>
                  <a:pt x="11285" y="684"/>
                  <a:pt x="11261" y="678"/>
                  <a:pt x="11238" y="678"/>
                </a:cubicBezTo>
                <a:cubicBezTo>
                  <a:pt x="11197" y="678"/>
                  <a:pt x="11158" y="697"/>
                  <a:pt x="11140" y="749"/>
                </a:cubicBezTo>
                <a:cubicBezTo>
                  <a:pt x="11086" y="968"/>
                  <a:pt x="11031" y="1160"/>
                  <a:pt x="10976" y="1351"/>
                </a:cubicBezTo>
                <a:cubicBezTo>
                  <a:pt x="9361" y="4856"/>
                  <a:pt x="7909" y="8498"/>
                  <a:pt x="7554" y="12359"/>
                </a:cubicBezTo>
                <a:cubicBezTo>
                  <a:pt x="7417" y="13837"/>
                  <a:pt x="7170" y="18054"/>
                  <a:pt x="8402" y="19916"/>
                </a:cubicBezTo>
                <a:cubicBezTo>
                  <a:pt x="8457" y="20299"/>
                  <a:pt x="8621" y="20628"/>
                  <a:pt x="9059" y="20847"/>
                </a:cubicBezTo>
                <a:cubicBezTo>
                  <a:pt x="9083" y="20865"/>
                  <a:pt x="9106" y="20872"/>
                  <a:pt x="9128" y="20872"/>
                </a:cubicBezTo>
                <a:cubicBezTo>
                  <a:pt x="9211" y="20872"/>
                  <a:pt x="9279" y="20769"/>
                  <a:pt x="9279" y="20683"/>
                </a:cubicBezTo>
                <a:cubicBezTo>
                  <a:pt x="9361" y="20738"/>
                  <a:pt x="9470" y="20765"/>
                  <a:pt x="9580" y="20792"/>
                </a:cubicBezTo>
                <a:cubicBezTo>
                  <a:pt x="9634" y="20820"/>
                  <a:pt x="9689" y="20847"/>
                  <a:pt x="9717" y="20847"/>
                </a:cubicBezTo>
                <a:cubicBezTo>
                  <a:pt x="9689" y="21093"/>
                  <a:pt x="9634" y="21367"/>
                  <a:pt x="9580" y="21614"/>
                </a:cubicBezTo>
                <a:cubicBezTo>
                  <a:pt x="9552" y="21696"/>
                  <a:pt x="9580" y="21778"/>
                  <a:pt x="9607" y="21805"/>
                </a:cubicBezTo>
                <a:cubicBezTo>
                  <a:pt x="8704" y="25885"/>
                  <a:pt x="7964" y="30047"/>
                  <a:pt x="6759" y="34045"/>
                </a:cubicBezTo>
                <a:cubicBezTo>
                  <a:pt x="5363" y="38535"/>
                  <a:pt x="2488" y="42451"/>
                  <a:pt x="133" y="46476"/>
                </a:cubicBezTo>
                <a:cubicBezTo>
                  <a:pt x="0" y="46685"/>
                  <a:pt x="183" y="46881"/>
                  <a:pt x="372" y="46881"/>
                </a:cubicBezTo>
                <a:cubicBezTo>
                  <a:pt x="455" y="46881"/>
                  <a:pt x="540" y="46842"/>
                  <a:pt x="599" y="46750"/>
                </a:cubicBezTo>
                <a:cubicBezTo>
                  <a:pt x="2324" y="43957"/>
                  <a:pt x="4295" y="41109"/>
                  <a:pt x="5746" y="38097"/>
                </a:cubicBezTo>
                <a:cubicBezTo>
                  <a:pt x="9771" y="35031"/>
                  <a:pt x="13030" y="31060"/>
                  <a:pt x="15439" y="26597"/>
                </a:cubicBezTo>
                <a:lnTo>
                  <a:pt x="15467" y="26597"/>
                </a:lnTo>
                <a:cubicBezTo>
                  <a:pt x="15419" y="26693"/>
                  <a:pt x="15476" y="26853"/>
                  <a:pt x="15603" y="26853"/>
                </a:cubicBezTo>
                <a:cubicBezTo>
                  <a:pt x="15620" y="26853"/>
                  <a:pt x="15639" y="26850"/>
                  <a:pt x="15658" y="26844"/>
                </a:cubicBezTo>
                <a:cubicBezTo>
                  <a:pt x="20697" y="25502"/>
                  <a:pt x="24147" y="21395"/>
                  <a:pt x="27268" y="17479"/>
                </a:cubicBezTo>
                <a:cubicBezTo>
                  <a:pt x="27390" y="17333"/>
                  <a:pt x="27316" y="17055"/>
                  <a:pt x="27105" y="17055"/>
                </a:cubicBezTo>
                <a:cubicBezTo>
                  <a:pt x="27079" y="17055"/>
                  <a:pt x="27051" y="17060"/>
                  <a:pt x="27022" y="17068"/>
                </a:cubicBezTo>
                <a:cubicBezTo>
                  <a:pt x="24995" y="17726"/>
                  <a:pt x="22914" y="18465"/>
                  <a:pt x="21080" y="19560"/>
                </a:cubicBezTo>
                <a:cubicBezTo>
                  <a:pt x="20935" y="19633"/>
                  <a:pt x="21003" y="19875"/>
                  <a:pt x="21153" y="19875"/>
                </a:cubicBezTo>
                <a:cubicBezTo>
                  <a:pt x="21173" y="19875"/>
                  <a:pt x="21194" y="19871"/>
                  <a:pt x="21217" y="19861"/>
                </a:cubicBezTo>
                <a:cubicBezTo>
                  <a:pt x="22942" y="19232"/>
                  <a:pt x="24612" y="18465"/>
                  <a:pt x="26337" y="17835"/>
                </a:cubicBezTo>
                <a:lnTo>
                  <a:pt x="26337" y="17835"/>
                </a:lnTo>
                <a:cubicBezTo>
                  <a:pt x="23544" y="21367"/>
                  <a:pt x="20505" y="24817"/>
                  <a:pt x="16151" y="26323"/>
                </a:cubicBezTo>
                <a:cubicBezTo>
                  <a:pt x="17329" y="25639"/>
                  <a:pt x="18232" y="24489"/>
                  <a:pt x="18999" y="23229"/>
                </a:cubicBezTo>
                <a:cubicBezTo>
                  <a:pt x="21135" y="21860"/>
                  <a:pt x="23216" y="20464"/>
                  <a:pt x="25297" y="19067"/>
                </a:cubicBezTo>
                <a:cubicBezTo>
                  <a:pt x="25389" y="18998"/>
                  <a:pt x="25325" y="18830"/>
                  <a:pt x="25220" y="18830"/>
                </a:cubicBezTo>
                <a:cubicBezTo>
                  <a:pt x="25201" y="18830"/>
                  <a:pt x="25181" y="18836"/>
                  <a:pt x="25160" y="18848"/>
                </a:cubicBezTo>
                <a:cubicBezTo>
                  <a:pt x="23243" y="20080"/>
                  <a:pt x="21299" y="21313"/>
                  <a:pt x="19382" y="22572"/>
                </a:cubicBezTo>
                <a:cubicBezTo>
                  <a:pt x="19930" y="21586"/>
                  <a:pt x="20423" y="20546"/>
                  <a:pt x="20943" y="19670"/>
                </a:cubicBezTo>
                <a:cubicBezTo>
                  <a:pt x="22504" y="16849"/>
                  <a:pt x="23928" y="14002"/>
                  <a:pt x="23900" y="10716"/>
                </a:cubicBezTo>
                <a:cubicBezTo>
                  <a:pt x="23900" y="10571"/>
                  <a:pt x="23776" y="10458"/>
                  <a:pt x="23644" y="10458"/>
                </a:cubicBezTo>
                <a:cubicBezTo>
                  <a:pt x="23601" y="10458"/>
                  <a:pt x="23557" y="10470"/>
                  <a:pt x="23517" y="10497"/>
                </a:cubicBezTo>
                <a:cubicBezTo>
                  <a:pt x="20286" y="12605"/>
                  <a:pt x="18287" y="15781"/>
                  <a:pt x="16781" y="19286"/>
                </a:cubicBezTo>
                <a:cubicBezTo>
                  <a:pt x="16343" y="20354"/>
                  <a:pt x="13714" y="25146"/>
                  <a:pt x="15439" y="25858"/>
                </a:cubicBezTo>
                <a:cubicBezTo>
                  <a:pt x="15357" y="25858"/>
                  <a:pt x="15275" y="25885"/>
                  <a:pt x="15220" y="25995"/>
                </a:cubicBezTo>
                <a:cubicBezTo>
                  <a:pt x="12866" y="30431"/>
                  <a:pt x="9771" y="34182"/>
                  <a:pt x="6020" y="37468"/>
                </a:cubicBezTo>
                <a:cubicBezTo>
                  <a:pt x="6403" y="36646"/>
                  <a:pt x="6732" y="35825"/>
                  <a:pt x="7006" y="34976"/>
                </a:cubicBezTo>
                <a:cubicBezTo>
                  <a:pt x="8375" y="30786"/>
                  <a:pt x="9087" y="26269"/>
                  <a:pt x="9881" y="21915"/>
                </a:cubicBezTo>
                <a:cubicBezTo>
                  <a:pt x="9936" y="21888"/>
                  <a:pt x="10018" y="21833"/>
                  <a:pt x="10045" y="21751"/>
                </a:cubicBezTo>
                <a:cubicBezTo>
                  <a:pt x="12564" y="15234"/>
                  <a:pt x="16261" y="8881"/>
                  <a:pt x="16398" y="1707"/>
                </a:cubicBezTo>
                <a:cubicBezTo>
                  <a:pt x="16398" y="1556"/>
                  <a:pt x="16241" y="1431"/>
                  <a:pt x="16090" y="1431"/>
                </a:cubicBezTo>
                <a:cubicBezTo>
                  <a:pt x="16022" y="1431"/>
                  <a:pt x="15956" y="1456"/>
                  <a:pt x="15905" y="1516"/>
                </a:cubicBezTo>
                <a:cubicBezTo>
                  <a:pt x="14700" y="2885"/>
                  <a:pt x="13632" y="4391"/>
                  <a:pt x="12756" y="5952"/>
                </a:cubicBezTo>
                <a:cubicBezTo>
                  <a:pt x="12619" y="4007"/>
                  <a:pt x="12400" y="2091"/>
                  <a:pt x="12044" y="174"/>
                </a:cubicBezTo>
                <a:cubicBezTo>
                  <a:pt x="12028" y="65"/>
                  <a:pt x="11906" y="0"/>
                  <a:pt x="11789"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9"/>
          <p:cNvSpPr/>
          <p:nvPr/>
        </p:nvSpPr>
        <p:spPr>
          <a:xfrm rot="8231726">
            <a:off x="-1371884" y="3695746"/>
            <a:ext cx="2855424" cy="1191539"/>
          </a:xfrm>
          <a:custGeom>
            <a:avLst/>
            <a:gdLst/>
            <a:ahLst/>
            <a:cxnLst/>
            <a:rect l="l" t="t" r="r" b="b"/>
            <a:pathLst>
              <a:path w="93755" h="39123" extrusionOk="0">
                <a:moveTo>
                  <a:pt x="5182" y="19675"/>
                </a:moveTo>
                <a:cubicBezTo>
                  <a:pt x="6948" y="19675"/>
                  <a:pt x="8805" y="20036"/>
                  <a:pt x="10296" y="20474"/>
                </a:cubicBezTo>
                <a:cubicBezTo>
                  <a:pt x="10159" y="20583"/>
                  <a:pt x="9995" y="20666"/>
                  <a:pt x="9858" y="20775"/>
                </a:cubicBezTo>
                <a:cubicBezTo>
                  <a:pt x="7811" y="20420"/>
                  <a:pt x="5764" y="20224"/>
                  <a:pt x="3718" y="20224"/>
                </a:cubicBezTo>
                <a:cubicBezTo>
                  <a:pt x="3081" y="20224"/>
                  <a:pt x="2444" y="20243"/>
                  <a:pt x="1808" y="20282"/>
                </a:cubicBezTo>
                <a:cubicBezTo>
                  <a:pt x="2791" y="19847"/>
                  <a:pt x="3965" y="19675"/>
                  <a:pt x="5182" y="19675"/>
                </a:cubicBezTo>
                <a:close/>
                <a:moveTo>
                  <a:pt x="3134" y="20440"/>
                </a:moveTo>
                <a:cubicBezTo>
                  <a:pt x="5273" y="20440"/>
                  <a:pt x="7394" y="20625"/>
                  <a:pt x="9529" y="20994"/>
                </a:cubicBezTo>
                <a:cubicBezTo>
                  <a:pt x="9146" y="21295"/>
                  <a:pt x="8763" y="21624"/>
                  <a:pt x="8407" y="21953"/>
                </a:cubicBezTo>
                <a:cubicBezTo>
                  <a:pt x="8187" y="21957"/>
                  <a:pt x="7969" y="21959"/>
                  <a:pt x="7751" y="21959"/>
                </a:cubicBezTo>
                <a:cubicBezTo>
                  <a:pt x="6498" y="21959"/>
                  <a:pt x="5266" y="21885"/>
                  <a:pt x="4053" y="21651"/>
                </a:cubicBezTo>
                <a:cubicBezTo>
                  <a:pt x="3423" y="21514"/>
                  <a:pt x="2766" y="21350"/>
                  <a:pt x="2164" y="21131"/>
                </a:cubicBezTo>
                <a:cubicBezTo>
                  <a:pt x="1835" y="21049"/>
                  <a:pt x="1534" y="20912"/>
                  <a:pt x="1260" y="20720"/>
                </a:cubicBezTo>
                <a:cubicBezTo>
                  <a:pt x="1068" y="20638"/>
                  <a:pt x="959" y="20556"/>
                  <a:pt x="986" y="20501"/>
                </a:cubicBezTo>
                <a:cubicBezTo>
                  <a:pt x="1705" y="20460"/>
                  <a:pt x="2420" y="20440"/>
                  <a:pt x="3134" y="20440"/>
                </a:cubicBezTo>
                <a:close/>
                <a:moveTo>
                  <a:pt x="45452" y="20403"/>
                </a:moveTo>
                <a:cubicBezTo>
                  <a:pt x="46901" y="20403"/>
                  <a:pt x="48349" y="20532"/>
                  <a:pt x="49753" y="20857"/>
                </a:cubicBezTo>
                <a:cubicBezTo>
                  <a:pt x="50175" y="20963"/>
                  <a:pt x="52505" y="21984"/>
                  <a:pt x="52820" y="21984"/>
                </a:cubicBezTo>
                <a:cubicBezTo>
                  <a:pt x="52832" y="21984"/>
                  <a:pt x="52841" y="21983"/>
                  <a:pt x="52847" y="21980"/>
                </a:cubicBezTo>
                <a:lnTo>
                  <a:pt x="52847" y="21980"/>
                </a:lnTo>
                <a:cubicBezTo>
                  <a:pt x="52832" y="21989"/>
                  <a:pt x="52800" y="21993"/>
                  <a:pt x="52755" y="21993"/>
                </a:cubicBezTo>
                <a:cubicBezTo>
                  <a:pt x="52396" y="21993"/>
                  <a:pt x="51189" y="21730"/>
                  <a:pt x="50848" y="21706"/>
                </a:cubicBezTo>
                <a:cubicBezTo>
                  <a:pt x="47234" y="21405"/>
                  <a:pt x="43592" y="21076"/>
                  <a:pt x="39950" y="20775"/>
                </a:cubicBezTo>
                <a:cubicBezTo>
                  <a:pt x="40635" y="20720"/>
                  <a:pt x="41319" y="20666"/>
                  <a:pt x="41401" y="20666"/>
                </a:cubicBezTo>
                <a:cubicBezTo>
                  <a:pt x="42250" y="20556"/>
                  <a:pt x="43099" y="20474"/>
                  <a:pt x="43948" y="20447"/>
                </a:cubicBezTo>
                <a:cubicBezTo>
                  <a:pt x="44448" y="20418"/>
                  <a:pt x="44950" y="20403"/>
                  <a:pt x="45452" y="20403"/>
                </a:cubicBezTo>
                <a:close/>
                <a:moveTo>
                  <a:pt x="38800" y="20939"/>
                </a:moveTo>
                <a:cubicBezTo>
                  <a:pt x="38800" y="21022"/>
                  <a:pt x="38855" y="21049"/>
                  <a:pt x="38937" y="21076"/>
                </a:cubicBezTo>
                <a:cubicBezTo>
                  <a:pt x="43729" y="21487"/>
                  <a:pt x="48520" y="21898"/>
                  <a:pt x="53285" y="22308"/>
                </a:cubicBezTo>
                <a:cubicBezTo>
                  <a:pt x="53011" y="22391"/>
                  <a:pt x="52737" y="22500"/>
                  <a:pt x="52436" y="22582"/>
                </a:cubicBezTo>
                <a:cubicBezTo>
                  <a:pt x="50838" y="22899"/>
                  <a:pt x="49232" y="23078"/>
                  <a:pt x="47611" y="23078"/>
                </a:cubicBezTo>
                <a:cubicBezTo>
                  <a:pt x="46425" y="23078"/>
                  <a:pt x="45233" y="22982"/>
                  <a:pt x="44030" y="22774"/>
                </a:cubicBezTo>
                <a:cubicBezTo>
                  <a:pt x="43482" y="22692"/>
                  <a:pt x="38417" y="21104"/>
                  <a:pt x="38444" y="21076"/>
                </a:cubicBezTo>
                <a:cubicBezTo>
                  <a:pt x="38499" y="21022"/>
                  <a:pt x="38608" y="20994"/>
                  <a:pt x="38800" y="20939"/>
                </a:cubicBezTo>
                <a:close/>
                <a:moveTo>
                  <a:pt x="33872" y="25222"/>
                </a:moveTo>
                <a:cubicBezTo>
                  <a:pt x="35047" y="25222"/>
                  <a:pt x="36220" y="25293"/>
                  <a:pt x="37404" y="25293"/>
                </a:cubicBezTo>
                <a:cubicBezTo>
                  <a:pt x="36883" y="25375"/>
                  <a:pt x="36336" y="25485"/>
                  <a:pt x="35898" y="25539"/>
                </a:cubicBezTo>
                <a:cubicBezTo>
                  <a:pt x="34775" y="25704"/>
                  <a:pt x="33680" y="25841"/>
                  <a:pt x="32557" y="25978"/>
                </a:cubicBezTo>
                <a:cubicBezTo>
                  <a:pt x="30449" y="26279"/>
                  <a:pt x="28340" y="26553"/>
                  <a:pt x="26205" y="26854"/>
                </a:cubicBezTo>
                <a:cubicBezTo>
                  <a:pt x="26150" y="26854"/>
                  <a:pt x="26122" y="26881"/>
                  <a:pt x="26095" y="26909"/>
                </a:cubicBezTo>
                <a:cubicBezTo>
                  <a:pt x="25849" y="26854"/>
                  <a:pt x="25602" y="26799"/>
                  <a:pt x="25328" y="26744"/>
                </a:cubicBezTo>
                <a:cubicBezTo>
                  <a:pt x="27382" y="26060"/>
                  <a:pt x="29463" y="25594"/>
                  <a:pt x="31599" y="25348"/>
                </a:cubicBezTo>
                <a:cubicBezTo>
                  <a:pt x="32359" y="25251"/>
                  <a:pt x="33116" y="25222"/>
                  <a:pt x="33872" y="25222"/>
                </a:cubicBezTo>
                <a:close/>
                <a:moveTo>
                  <a:pt x="8215" y="22500"/>
                </a:moveTo>
                <a:cubicBezTo>
                  <a:pt x="8270" y="22528"/>
                  <a:pt x="8325" y="22555"/>
                  <a:pt x="8379" y="22555"/>
                </a:cubicBezTo>
                <a:cubicBezTo>
                  <a:pt x="6846" y="25375"/>
                  <a:pt x="5313" y="28195"/>
                  <a:pt x="3752" y="31016"/>
                </a:cubicBezTo>
                <a:cubicBezTo>
                  <a:pt x="3779" y="30934"/>
                  <a:pt x="3779" y="30879"/>
                  <a:pt x="3779" y="30797"/>
                </a:cubicBezTo>
                <a:cubicBezTo>
                  <a:pt x="3807" y="30030"/>
                  <a:pt x="3916" y="29291"/>
                  <a:pt x="4108" y="28579"/>
                </a:cubicBezTo>
                <a:cubicBezTo>
                  <a:pt x="4765" y="26115"/>
                  <a:pt x="6244" y="24061"/>
                  <a:pt x="8215" y="22500"/>
                </a:cubicBezTo>
                <a:close/>
                <a:moveTo>
                  <a:pt x="8708" y="22966"/>
                </a:moveTo>
                <a:cubicBezTo>
                  <a:pt x="8927" y="22966"/>
                  <a:pt x="8735" y="25101"/>
                  <a:pt x="8680" y="25266"/>
                </a:cubicBezTo>
                <a:cubicBezTo>
                  <a:pt x="8407" y="26854"/>
                  <a:pt x="7640" y="28250"/>
                  <a:pt x="6627" y="29482"/>
                </a:cubicBezTo>
                <a:cubicBezTo>
                  <a:pt x="6052" y="30140"/>
                  <a:pt x="5203" y="31207"/>
                  <a:pt x="4409" y="31591"/>
                </a:cubicBezTo>
                <a:cubicBezTo>
                  <a:pt x="4135" y="31728"/>
                  <a:pt x="3971" y="31782"/>
                  <a:pt x="3861" y="31782"/>
                </a:cubicBezTo>
                <a:cubicBezTo>
                  <a:pt x="5203" y="29318"/>
                  <a:pt x="6545" y="26881"/>
                  <a:pt x="7886" y="24444"/>
                </a:cubicBezTo>
                <a:cubicBezTo>
                  <a:pt x="7886" y="24444"/>
                  <a:pt x="8571" y="22966"/>
                  <a:pt x="8708" y="22966"/>
                </a:cubicBezTo>
                <a:close/>
                <a:moveTo>
                  <a:pt x="35845" y="0"/>
                </a:moveTo>
                <a:cubicBezTo>
                  <a:pt x="34867" y="0"/>
                  <a:pt x="33931" y="111"/>
                  <a:pt x="33159" y="294"/>
                </a:cubicBezTo>
                <a:cubicBezTo>
                  <a:pt x="24124" y="2457"/>
                  <a:pt x="20646" y="13957"/>
                  <a:pt x="27245" y="20611"/>
                </a:cubicBezTo>
                <a:cubicBezTo>
                  <a:pt x="24553" y="19235"/>
                  <a:pt x="21313" y="18431"/>
                  <a:pt x="18141" y="18431"/>
                </a:cubicBezTo>
                <a:cubicBezTo>
                  <a:pt x="15507" y="18431"/>
                  <a:pt x="12921" y="18985"/>
                  <a:pt x="10734" y="20228"/>
                </a:cubicBezTo>
                <a:cubicBezTo>
                  <a:pt x="9058" y="19699"/>
                  <a:pt x="7355" y="19432"/>
                  <a:pt x="5656" y="19432"/>
                </a:cubicBezTo>
                <a:cubicBezTo>
                  <a:pt x="3830" y="19432"/>
                  <a:pt x="2006" y="19740"/>
                  <a:pt x="220" y="20364"/>
                </a:cubicBezTo>
                <a:cubicBezTo>
                  <a:pt x="83" y="20419"/>
                  <a:pt x="1" y="20666"/>
                  <a:pt x="165" y="20748"/>
                </a:cubicBezTo>
                <a:cubicBezTo>
                  <a:pt x="2297" y="21721"/>
                  <a:pt x="4547" y="22283"/>
                  <a:pt x="6849" y="22283"/>
                </a:cubicBezTo>
                <a:cubicBezTo>
                  <a:pt x="7266" y="22283"/>
                  <a:pt x="7685" y="22264"/>
                  <a:pt x="8105" y="22226"/>
                </a:cubicBezTo>
                <a:lnTo>
                  <a:pt x="8105" y="22226"/>
                </a:lnTo>
                <a:cubicBezTo>
                  <a:pt x="4710" y="24472"/>
                  <a:pt x="2985" y="28469"/>
                  <a:pt x="3396" y="32494"/>
                </a:cubicBezTo>
                <a:cubicBezTo>
                  <a:pt x="3396" y="32622"/>
                  <a:pt x="3511" y="32749"/>
                  <a:pt x="3626" y="32749"/>
                </a:cubicBezTo>
                <a:cubicBezTo>
                  <a:pt x="3660" y="32749"/>
                  <a:pt x="3694" y="32738"/>
                  <a:pt x="3724" y="32713"/>
                </a:cubicBezTo>
                <a:cubicBezTo>
                  <a:pt x="7010" y="30194"/>
                  <a:pt x="10214" y="26690"/>
                  <a:pt x="9009" y="22254"/>
                </a:cubicBezTo>
                <a:cubicBezTo>
                  <a:pt x="9009" y="22226"/>
                  <a:pt x="8982" y="22199"/>
                  <a:pt x="8954" y="22172"/>
                </a:cubicBezTo>
                <a:cubicBezTo>
                  <a:pt x="11648" y="20014"/>
                  <a:pt x="14996" y="19098"/>
                  <a:pt x="18408" y="19098"/>
                </a:cubicBezTo>
                <a:cubicBezTo>
                  <a:pt x="21795" y="19098"/>
                  <a:pt x="25244" y="20000"/>
                  <a:pt x="28176" y="21487"/>
                </a:cubicBezTo>
                <a:cubicBezTo>
                  <a:pt x="30038" y="23075"/>
                  <a:pt x="32119" y="24116"/>
                  <a:pt x="34309" y="24718"/>
                </a:cubicBezTo>
                <a:cubicBezTo>
                  <a:pt x="30969" y="24800"/>
                  <a:pt x="27656" y="25430"/>
                  <a:pt x="24452" y="26553"/>
                </a:cubicBezTo>
                <a:cubicBezTo>
                  <a:pt x="24233" y="26607"/>
                  <a:pt x="24206" y="26936"/>
                  <a:pt x="24452" y="26991"/>
                </a:cubicBezTo>
                <a:cubicBezTo>
                  <a:pt x="26607" y="27597"/>
                  <a:pt x="28805" y="27904"/>
                  <a:pt x="30992" y="27904"/>
                </a:cubicBezTo>
                <a:cubicBezTo>
                  <a:pt x="34334" y="27904"/>
                  <a:pt x="37649" y="27188"/>
                  <a:pt x="40744" y="25731"/>
                </a:cubicBezTo>
                <a:cubicBezTo>
                  <a:pt x="40845" y="25681"/>
                  <a:pt x="40783" y="25536"/>
                  <a:pt x="40686" y="25536"/>
                </a:cubicBezTo>
                <a:cubicBezTo>
                  <a:pt x="40678" y="25536"/>
                  <a:pt x="40670" y="25537"/>
                  <a:pt x="40662" y="25539"/>
                </a:cubicBezTo>
                <a:cubicBezTo>
                  <a:pt x="37550" y="26780"/>
                  <a:pt x="34312" y="27426"/>
                  <a:pt x="31057" y="27426"/>
                </a:cubicBezTo>
                <a:cubicBezTo>
                  <a:pt x="29787" y="27426"/>
                  <a:pt x="28514" y="27328"/>
                  <a:pt x="27245" y="27128"/>
                </a:cubicBezTo>
                <a:cubicBezTo>
                  <a:pt x="31325" y="26553"/>
                  <a:pt x="35405" y="25978"/>
                  <a:pt x="39485" y="25430"/>
                </a:cubicBezTo>
                <a:cubicBezTo>
                  <a:pt x="39627" y="25432"/>
                  <a:pt x="39769" y="25433"/>
                  <a:pt x="39912" y="25433"/>
                </a:cubicBezTo>
                <a:cubicBezTo>
                  <a:pt x="46387" y="25433"/>
                  <a:pt x="53270" y="23032"/>
                  <a:pt x="58816" y="21049"/>
                </a:cubicBezTo>
                <a:cubicBezTo>
                  <a:pt x="60733" y="20337"/>
                  <a:pt x="62677" y="19652"/>
                  <a:pt x="64675" y="19023"/>
                </a:cubicBezTo>
                <a:cubicBezTo>
                  <a:pt x="66209" y="18776"/>
                  <a:pt x="67715" y="18366"/>
                  <a:pt x="69084" y="17818"/>
                </a:cubicBezTo>
                <a:cubicBezTo>
                  <a:pt x="71418" y="17292"/>
                  <a:pt x="73790" y="16957"/>
                  <a:pt x="76201" y="16957"/>
                </a:cubicBezTo>
                <a:cubicBezTo>
                  <a:pt x="76675" y="16957"/>
                  <a:pt x="77150" y="16970"/>
                  <a:pt x="77627" y="16996"/>
                </a:cubicBezTo>
                <a:cubicBezTo>
                  <a:pt x="83760" y="17352"/>
                  <a:pt x="90304" y="20583"/>
                  <a:pt x="92057" y="26909"/>
                </a:cubicBezTo>
                <a:cubicBezTo>
                  <a:pt x="92960" y="30140"/>
                  <a:pt x="92166" y="33973"/>
                  <a:pt x="89675" y="36300"/>
                </a:cubicBezTo>
                <a:cubicBezTo>
                  <a:pt x="88236" y="37661"/>
                  <a:pt x="86266" y="38411"/>
                  <a:pt x="84309" y="38411"/>
                </a:cubicBezTo>
                <a:cubicBezTo>
                  <a:pt x="82802" y="38411"/>
                  <a:pt x="81303" y="37966"/>
                  <a:pt x="80064" y="37012"/>
                </a:cubicBezTo>
                <a:cubicBezTo>
                  <a:pt x="77490" y="35013"/>
                  <a:pt x="76778" y="30715"/>
                  <a:pt x="79051" y="28223"/>
                </a:cubicBezTo>
                <a:cubicBezTo>
                  <a:pt x="79991" y="27183"/>
                  <a:pt x="81410" y="26531"/>
                  <a:pt x="82796" y="26531"/>
                </a:cubicBezTo>
                <a:cubicBezTo>
                  <a:pt x="83709" y="26531"/>
                  <a:pt x="84609" y="26814"/>
                  <a:pt x="85348" y="27456"/>
                </a:cubicBezTo>
                <a:cubicBezTo>
                  <a:pt x="87622" y="29442"/>
                  <a:pt x="86478" y="33150"/>
                  <a:pt x="83536" y="33150"/>
                </a:cubicBezTo>
                <a:cubicBezTo>
                  <a:pt x="83396" y="33150"/>
                  <a:pt x="83251" y="33142"/>
                  <a:pt x="83103" y="33124"/>
                </a:cubicBezTo>
                <a:cubicBezTo>
                  <a:pt x="83086" y="33122"/>
                  <a:pt x="83069" y="33121"/>
                  <a:pt x="83053" y="33121"/>
                </a:cubicBezTo>
                <a:cubicBezTo>
                  <a:pt x="82638" y="33121"/>
                  <a:pt x="82655" y="33783"/>
                  <a:pt x="83103" y="33836"/>
                </a:cubicBezTo>
                <a:cubicBezTo>
                  <a:pt x="83292" y="33859"/>
                  <a:pt x="83476" y="33870"/>
                  <a:pt x="83653" y="33870"/>
                </a:cubicBezTo>
                <a:cubicBezTo>
                  <a:pt x="87482" y="33870"/>
                  <a:pt x="88541" y="28700"/>
                  <a:pt x="85348" y="26580"/>
                </a:cubicBezTo>
                <a:cubicBezTo>
                  <a:pt x="84499" y="26014"/>
                  <a:pt x="83612" y="25765"/>
                  <a:pt x="82746" y="25765"/>
                </a:cubicBezTo>
                <a:cubicBezTo>
                  <a:pt x="79930" y="25765"/>
                  <a:pt x="77345" y="28399"/>
                  <a:pt x="77052" y="31290"/>
                </a:cubicBezTo>
                <a:cubicBezTo>
                  <a:pt x="76614" y="35588"/>
                  <a:pt x="79900" y="39011"/>
                  <a:pt x="84144" y="39121"/>
                </a:cubicBezTo>
                <a:cubicBezTo>
                  <a:pt x="84196" y="39122"/>
                  <a:pt x="84249" y="39122"/>
                  <a:pt x="84301" y="39122"/>
                </a:cubicBezTo>
                <a:cubicBezTo>
                  <a:pt x="88797" y="39122"/>
                  <a:pt x="92230" y="35648"/>
                  <a:pt x="92960" y="31344"/>
                </a:cubicBezTo>
                <a:cubicBezTo>
                  <a:pt x="93755" y="26717"/>
                  <a:pt x="91290" y="22199"/>
                  <a:pt x="87566" y="19543"/>
                </a:cubicBezTo>
                <a:cubicBezTo>
                  <a:pt x="84244" y="17167"/>
                  <a:pt x="80201" y="16263"/>
                  <a:pt x="76165" y="16263"/>
                </a:cubicBezTo>
                <a:cubicBezTo>
                  <a:pt x="74479" y="16263"/>
                  <a:pt x="72795" y="16421"/>
                  <a:pt x="71165" y="16695"/>
                </a:cubicBezTo>
                <a:cubicBezTo>
                  <a:pt x="68591" y="17106"/>
                  <a:pt x="66017" y="17873"/>
                  <a:pt x="63389" y="18749"/>
                </a:cubicBezTo>
                <a:cubicBezTo>
                  <a:pt x="62794" y="18805"/>
                  <a:pt x="62197" y="18837"/>
                  <a:pt x="61607" y="18837"/>
                </a:cubicBezTo>
                <a:cubicBezTo>
                  <a:pt x="59045" y="18837"/>
                  <a:pt x="56607" y="18245"/>
                  <a:pt x="54982" y="16531"/>
                </a:cubicBezTo>
                <a:cubicBezTo>
                  <a:pt x="52049" y="13435"/>
                  <a:pt x="55501" y="10123"/>
                  <a:pt x="58817" y="10123"/>
                </a:cubicBezTo>
                <a:cubicBezTo>
                  <a:pt x="58844" y="10123"/>
                  <a:pt x="58871" y="10123"/>
                  <a:pt x="58898" y="10124"/>
                </a:cubicBezTo>
                <a:cubicBezTo>
                  <a:pt x="60596" y="10151"/>
                  <a:pt x="62293" y="10918"/>
                  <a:pt x="62978" y="12561"/>
                </a:cubicBezTo>
                <a:cubicBezTo>
                  <a:pt x="63953" y="14877"/>
                  <a:pt x="62591" y="15676"/>
                  <a:pt x="60985" y="15676"/>
                </a:cubicBezTo>
                <a:cubicBezTo>
                  <a:pt x="60065" y="15676"/>
                  <a:pt x="59066" y="15414"/>
                  <a:pt x="58378" y="15025"/>
                </a:cubicBezTo>
                <a:cubicBezTo>
                  <a:pt x="58342" y="15005"/>
                  <a:pt x="58306" y="14996"/>
                  <a:pt x="58272" y="14996"/>
                </a:cubicBezTo>
                <a:cubicBezTo>
                  <a:pt x="58077" y="14996"/>
                  <a:pt x="57948" y="15296"/>
                  <a:pt x="58159" y="15436"/>
                </a:cubicBezTo>
                <a:cubicBezTo>
                  <a:pt x="58995" y="15931"/>
                  <a:pt x="59980" y="16340"/>
                  <a:pt x="60948" y="16340"/>
                </a:cubicBezTo>
                <a:cubicBezTo>
                  <a:pt x="61533" y="16340"/>
                  <a:pt x="62113" y="16191"/>
                  <a:pt x="62649" y="15819"/>
                </a:cubicBezTo>
                <a:cubicBezTo>
                  <a:pt x="63799" y="14998"/>
                  <a:pt x="63964" y="13629"/>
                  <a:pt x="63443" y="12396"/>
                </a:cubicBezTo>
                <a:cubicBezTo>
                  <a:pt x="62651" y="10515"/>
                  <a:pt x="60616" y="9599"/>
                  <a:pt x="58591" y="9599"/>
                </a:cubicBezTo>
                <a:cubicBezTo>
                  <a:pt x="57255" y="9599"/>
                  <a:pt x="55923" y="9997"/>
                  <a:pt x="54955" y="10781"/>
                </a:cubicBezTo>
                <a:cubicBezTo>
                  <a:pt x="52053" y="13163"/>
                  <a:pt x="53559" y="16914"/>
                  <a:pt x="56571" y="18256"/>
                </a:cubicBezTo>
                <a:cubicBezTo>
                  <a:pt x="58186" y="18968"/>
                  <a:pt x="59993" y="19269"/>
                  <a:pt x="61855" y="19269"/>
                </a:cubicBezTo>
                <a:cubicBezTo>
                  <a:pt x="59172" y="20200"/>
                  <a:pt x="56461" y="21241"/>
                  <a:pt x="53750" y="22144"/>
                </a:cubicBezTo>
                <a:cubicBezTo>
                  <a:pt x="53750" y="22089"/>
                  <a:pt x="53723" y="22007"/>
                  <a:pt x="53641" y="21953"/>
                </a:cubicBezTo>
                <a:cubicBezTo>
                  <a:pt x="50994" y="20505"/>
                  <a:pt x="48160" y="20033"/>
                  <a:pt x="45276" y="20033"/>
                </a:cubicBezTo>
                <a:cubicBezTo>
                  <a:pt x="42760" y="20033"/>
                  <a:pt x="40206" y="20392"/>
                  <a:pt x="37705" y="20775"/>
                </a:cubicBezTo>
                <a:cubicBezTo>
                  <a:pt x="37513" y="20803"/>
                  <a:pt x="37486" y="21076"/>
                  <a:pt x="37650" y="21158"/>
                </a:cubicBezTo>
                <a:cubicBezTo>
                  <a:pt x="40799" y="22686"/>
                  <a:pt x="44312" y="23528"/>
                  <a:pt x="47807" y="23528"/>
                </a:cubicBezTo>
                <a:cubicBezTo>
                  <a:pt x="48383" y="23528"/>
                  <a:pt x="48960" y="23505"/>
                  <a:pt x="49534" y="23459"/>
                </a:cubicBezTo>
                <a:lnTo>
                  <a:pt x="49534" y="23459"/>
                </a:lnTo>
                <a:cubicBezTo>
                  <a:pt x="46583" y="24252"/>
                  <a:pt x="43625" y="24784"/>
                  <a:pt x="40674" y="24784"/>
                </a:cubicBezTo>
                <a:cubicBezTo>
                  <a:pt x="37820" y="24784"/>
                  <a:pt x="34973" y="24286"/>
                  <a:pt x="32146" y="23048"/>
                </a:cubicBezTo>
                <a:cubicBezTo>
                  <a:pt x="28614" y="21487"/>
                  <a:pt x="25766" y="18749"/>
                  <a:pt x="24836" y="14916"/>
                </a:cubicBezTo>
                <a:cubicBezTo>
                  <a:pt x="23987" y="11493"/>
                  <a:pt x="24644" y="7769"/>
                  <a:pt x="26917" y="5003"/>
                </a:cubicBezTo>
                <a:cubicBezTo>
                  <a:pt x="29073" y="2362"/>
                  <a:pt x="32476" y="676"/>
                  <a:pt x="35924" y="676"/>
                </a:cubicBezTo>
                <a:cubicBezTo>
                  <a:pt x="35979" y="676"/>
                  <a:pt x="36034" y="676"/>
                  <a:pt x="36089" y="677"/>
                </a:cubicBezTo>
                <a:cubicBezTo>
                  <a:pt x="37979" y="705"/>
                  <a:pt x="40361" y="1280"/>
                  <a:pt x="41429" y="3005"/>
                </a:cubicBezTo>
                <a:cubicBezTo>
                  <a:pt x="42919" y="5397"/>
                  <a:pt x="40885" y="7790"/>
                  <a:pt x="38584" y="7790"/>
                </a:cubicBezTo>
                <a:cubicBezTo>
                  <a:pt x="37884" y="7790"/>
                  <a:pt x="37158" y="7568"/>
                  <a:pt x="36500" y="7057"/>
                </a:cubicBezTo>
                <a:cubicBezTo>
                  <a:pt x="36463" y="7027"/>
                  <a:pt x="36424" y="7014"/>
                  <a:pt x="36387" y="7014"/>
                </a:cubicBezTo>
                <a:cubicBezTo>
                  <a:pt x="36257" y="7014"/>
                  <a:pt x="36153" y="7170"/>
                  <a:pt x="36281" y="7276"/>
                </a:cubicBezTo>
                <a:cubicBezTo>
                  <a:pt x="37071" y="7949"/>
                  <a:pt x="38006" y="8257"/>
                  <a:pt x="38911" y="8257"/>
                </a:cubicBezTo>
                <a:cubicBezTo>
                  <a:pt x="40951" y="8257"/>
                  <a:pt x="42836" y="6686"/>
                  <a:pt x="42551" y="4182"/>
                </a:cubicBezTo>
                <a:cubicBezTo>
                  <a:pt x="42201" y="1028"/>
                  <a:pt x="38824" y="0"/>
                  <a:pt x="35845" y="0"/>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9"/>
          <p:cNvSpPr/>
          <p:nvPr/>
        </p:nvSpPr>
        <p:spPr>
          <a:xfrm rot="7532478" flipH="1">
            <a:off x="1321786" y="4505000"/>
            <a:ext cx="1489702" cy="1915352"/>
          </a:xfrm>
          <a:custGeom>
            <a:avLst/>
            <a:gdLst/>
            <a:ahLst/>
            <a:cxnLst/>
            <a:rect l="l" t="t" r="r" b="b"/>
            <a:pathLst>
              <a:path w="29409" h="37812" extrusionOk="0">
                <a:moveTo>
                  <a:pt x="27437" y="1120"/>
                </a:moveTo>
                <a:lnTo>
                  <a:pt x="27437" y="1120"/>
                </a:lnTo>
                <a:cubicBezTo>
                  <a:pt x="27327" y="1860"/>
                  <a:pt x="27108" y="2544"/>
                  <a:pt x="26752" y="3201"/>
                </a:cubicBezTo>
                <a:cubicBezTo>
                  <a:pt x="26473" y="3714"/>
                  <a:pt x="25698" y="4940"/>
                  <a:pt x="24916" y="4940"/>
                </a:cubicBezTo>
                <a:cubicBezTo>
                  <a:pt x="24779" y="4940"/>
                  <a:pt x="24642" y="4903"/>
                  <a:pt x="24507" y="4817"/>
                </a:cubicBezTo>
                <a:cubicBezTo>
                  <a:pt x="24644" y="4707"/>
                  <a:pt x="24754" y="4570"/>
                  <a:pt x="24863" y="4433"/>
                </a:cubicBezTo>
                <a:cubicBezTo>
                  <a:pt x="25466" y="4078"/>
                  <a:pt x="25986" y="3585"/>
                  <a:pt x="26314" y="2982"/>
                </a:cubicBezTo>
                <a:cubicBezTo>
                  <a:pt x="26372" y="2866"/>
                  <a:pt x="26266" y="2750"/>
                  <a:pt x="26170" y="2750"/>
                </a:cubicBezTo>
                <a:cubicBezTo>
                  <a:pt x="26130" y="2750"/>
                  <a:pt x="26092" y="2770"/>
                  <a:pt x="26068" y="2818"/>
                </a:cubicBezTo>
                <a:cubicBezTo>
                  <a:pt x="25794" y="3256"/>
                  <a:pt x="25493" y="3639"/>
                  <a:pt x="25137" y="3968"/>
                </a:cubicBezTo>
                <a:cubicBezTo>
                  <a:pt x="25274" y="3639"/>
                  <a:pt x="25301" y="3283"/>
                  <a:pt x="25274" y="2928"/>
                </a:cubicBezTo>
                <a:cubicBezTo>
                  <a:pt x="25246" y="2681"/>
                  <a:pt x="25192" y="2462"/>
                  <a:pt x="25110" y="2243"/>
                </a:cubicBezTo>
                <a:lnTo>
                  <a:pt x="25192" y="2243"/>
                </a:lnTo>
                <a:cubicBezTo>
                  <a:pt x="25958" y="1887"/>
                  <a:pt x="26698" y="1504"/>
                  <a:pt x="27437" y="1120"/>
                </a:cubicBezTo>
                <a:close/>
                <a:moveTo>
                  <a:pt x="23111" y="573"/>
                </a:moveTo>
                <a:lnTo>
                  <a:pt x="23111" y="573"/>
                </a:lnTo>
                <a:cubicBezTo>
                  <a:pt x="23658" y="1038"/>
                  <a:pt x="24233" y="1531"/>
                  <a:pt x="24562" y="2161"/>
                </a:cubicBezTo>
                <a:cubicBezTo>
                  <a:pt x="25000" y="2982"/>
                  <a:pt x="24945" y="4078"/>
                  <a:pt x="24124" y="4598"/>
                </a:cubicBezTo>
                <a:cubicBezTo>
                  <a:pt x="24042" y="4598"/>
                  <a:pt x="23960" y="4653"/>
                  <a:pt x="23905" y="4707"/>
                </a:cubicBezTo>
                <a:cubicBezTo>
                  <a:pt x="23823" y="3913"/>
                  <a:pt x="23686" y="3119"/>
                  <a:pt x="23549" y="2353"/>
                </a:cubicBezTo>
                <a:cubicBezTo>
                  <a:pt x="23536" y="2302"/>
                  <a:pt x="23494" y="2280"/>
                  <a:pt x="23455" y="2280"/>
                </a:cubicBezTo>
                <a:cubicBezTo>
                  <a:pt x="23410" y="2280"/>
                  <a:pt x="23370" y="2309"/>
                  <a:pt x="23385" y="2353"/>
                </a:cubicBezTo>
                <a:cubicBezTo>
                  <a:pt x="23467" y="3229"/>
                  <a:pt x="23521" y="4078"/>
                  <a:pt x="23631" y="4954"/>
                </a:cubicBezTo>
                <a:cubicBezTo>
                  <a:pt x="22536" y="3749"/>
                  <a:pt x="22317" y="1997"/>
                  <a:pt x="23111" y="573"/>
                </a:cubicBezTo>
                <a:close/>
                <a:moveTo>
                  <a:pt x="20455" y="7911"/>
                </a:moveTo>
                <a:cubicBezTo>
                  <a:pt x="20948" y="8048"/>
                  <a:pt x="21413" y="8267"/>
                  <a:pt x="21824" y="8568"/>
                </a:cubicBezTo>
                <a:cubicBezTo>
                  <a:pt x="21824" y="8587"/>
                  <a:pt x="21837" y="8607"/>
                  <a:pt x="21855" y="8607"/>
                </a:cubicBezTo>
                <a:cubicBezTo>
                  <a:pt x="21863" y="8607"/>
                  <a:pt x="21871" y="8603"/>
                  <a:pt x="21879" y="8595"/>
                </a:cubicBezTo>
                <a:cubicBezTo>
                  <a:pt x="22864" y="9390"/>
                  <a:pt x="23521" y="10622"/>
                  <a:pt x="23467" y="11909"/>
                </a:cubicBezTo>
                <a:cubicBezTo>
                  <a:pt x="22919" y="11361"/>
                  <a:pt x="22454" y="10759"/>
                  <a:pt x="22043" y="10074"/>
                </a:cubicBezTo>
                <a:cubicBezTo>
                  <a:pt x="22017" y="10022"/>
                  <a:pt x="21977" y="10000"/>
                  <a:pt x="21937" y="10000"/>
                </a:cubicBezTo>
                <a:cubicBezTo>
                  <a:pt x="21852" y="10000"/>
                  <a:pt x="21768" y="10099"/>
                  <a:pt x="21824" y="10211"/>
                </a:cubicBezTo>
                <a:cubicBezTo>
                  <a:pt x="22235" y="10950"/>
                  <a:pt x="22755" y="11635"/>
                  <a:pt x="23357" y="12237"/>
                </a:cubicBezTo>
                <a:cubicBezTo>
                  <a:pt x="21413" y="11963"/>
                  <a:pt x="20756" y="9691"/>
                  <a:pt x="20455" y="7911"/>
                </a:cubicBezTo>
                <a:close/>
                <a:moveTo>
                  <a:pt x="22043" y="6597"/>
                </a:moveTo>
                <a:cubicBezTo>
                  <a:pt x="22727" y="7199"/>
                  <a:pt x="23302" y="7856"/>
                  <a:pt x="23877" y="8568"/>
                </a:cubicBezTo>
                <a:cubicBezTo>
                  <a:pt x="23877" y="9800"/>
                  <a:pt x="23850" y="11032"/>
                  <a:pt x="23768" y="12237"/>
                </a:cubicBezTo>
                <a:lnTo>
                  <a:pt x="23740" y="12237"/>
                </a:lnTo>
                <a:cubicBezTo>
                  <a:pt x="23960" y="10594"/>
                  <a:pt x="23248" y="9006"/>
                  <a:pt x="21961" y="8103"/>
                </a:cubicBezTo>
                <a:cubicBezTo>
                  <a:pt x="21988" y="7610"/>
                  <a:pt x="22015" y="7089"/>
                  <a:pt x="22043" y="6597"/>
                </a:cubicBezTo>
                <a:close/>
                <a:moveTo>
                  <a:pt x="28614" y="7500"/>
                </a:moveTo>
                <a:cubicBezTo>
                  <a:pt x="27985" y="9554"/>
                  <a:pt x="26999" y="11936"/>
                  <a:pt x="24726" y="12292"/>
                </a:cubicBezTo>
                <a:cubicBezTo>
                  <a:pt x="25356" y="11416"/>
                  <a:pt x="26123" y="10649"/>
                  <a:pt x="26999" y="9965"/>
                </a:cubicBezTo>
                <a:cubicBezTo>
                  <a:pt x="27134" y="9852"/>
                  <a:pt x="27010" y="9628"/>
                  <a:pt x="26855" y="9628"/>
                </a:cubicBezTo>
                <a:cubicBezTo>
                  <a:pt x="26822" y="9628"/>
                  <a:pt x="26787" y="9639"/>
                  <a:pt x="26752" y="9663"/>
                </a:cubicBezTo>
                <a:cubicBezTo>
                  <a:pt x="25876" y="10293"/>
                  <a:pt x="25137" y="11032"/>
                  <a:pt x="24452" y="11854"/>
                </a:cubicBezTo>
                <a:cubicBezTo>
                  <a:pt x="24452" y="11744"/>
                  <a:pt x="24480" y="11635"/>
                  <a:pt x="24480" y="11553"/>
                </a:cubicBezTo>
                <a:cubicBezTo>
                  <a:pt x="25000" y="9554"/>
                  <a:pt x="26588" y="7938"/>
                  <a:pt x="28614" y="7500"/>
                </a:cubicBezTo>
                <a:close/>
                <a:moveTo>
                  <a:pt x="18976" y="14044"/>
                </a:moveTo>
                <a:lnTo>
                  <a:pt x="18976" y="14044"/>
                </a:lnTo>
                <a:cubicBezTo>
                  <a:pt x="20674" y="15057"/>
                  <a:pt x="22454" y="16372"/>
                  <a:pt x="22454" y="18480"/>
                </a:cubicBezTo>
                <a:cubicBezTo>
                  <a:pt x="21523" y="18069"/>
                  <a:pt x="20893" y="17358"/>
                  <a:pt x="20592" y="16344"/>
                </a:cubicBezTo>
                <a:cubicBezTo>
                  <a:pt x="20559" y="16257"/>
                  <a:pt x="20478" y="16217"/>
                  <a:pt x="20398" y="16217"/>
                </a:cubicBezTo>
                <a:cubicBezTo>
                  <a:pt x="20277" y="16217"/>
                  <a:pt x="20159" y="16306"/>
                  <a:pt x="20208" y="16454"/>
                </a:cubicBezTo>
                <a:cubicBezTo>
                  <a:pt x="20537" y="17604"/>
                  <a:pt x="21304" y="18453"/>
                  <a:pt x="22371" y="18918"/>
                </a:cubicBezTo>
                <a:cubicBezTo>
                  <a:pt x="22115" y="18979"/>
                  <a:pt x="21877" y="19007"/>
                  <a:pt x="21656" y="19007"/>
                </a:cubicBezTo>
                <a:cubicBezTo>
                  <a:pt x="19386" y="19007"/>
                  <a:pt x="18976" y="15991"/>
                  <a:pt x="18976" y="14044"/>
                </a:cubicBezTo>
                <a:close/>
                <a:moveTo>
                  <a:pt x="28292" y="17697"/>
                </a:moveTo>
                <a:cubicBezTo>
                  <a:pt x="28463" y="17697"/>
                  <a:pt x="28634" y="17703"/>
                  <a:pt x="28806" y="17713"/>
                </a:cubicBezTo>
                <a:cubicBezTo>
                  <a:pt x="28056" y="19720"/>
                  <a:pt x="26188" y="20466"/>
                  <a:pt x="24231" y="20466"/>
                </a:cubicBezTo>
                <a:cubicBezTo>
                  <a:pt x="23758" y="20466"/>
                  <a:pt x="23279" y="20422"/>
                  <a:pt x="22810" y="20342"/>
                </a:cubicBezTo>
                <a:cubicBezTo>
                  <a:pt x="23932" y="19877"/>
                  <a:pt x="25082" y="19384"/>
                  <a:pt x="26205" y="18918"/>
                </a:cubicBezTo>
                <a:cubicBezTo>
                  <a:pt x="26401" y="18845"/>
                  <a:pt x="26355" y="18550"/>
                  <a:pt x="26185" y="18550"/>
                </a:cubicBezTo>
                <a:cubicBezTo>
                  <a:pt x="26166" y="18550"/>
                  <a:pt x="26145" y="18554"/>
                  <a:pt x="26123" y="18562"/>
                </a:cubicBezTo>
                <a:cubicBezTo>
                  <a:pt x="25082" y="18973"/>
                  <a:pt x="24042" y="19384"/>
                  <a:pt x="23001" y="19794"/>
                </a:cubicBezTo>
                <a:cubicBezTo>
                  <a:pt x="24439" y="18432"/>
                  <a:pt x="26296" y="17697"/>
                  <a:pt x="28292" y="17697"/>
                </a:cubicBezTo>
                <a:close/>
                <a:moveTo>
                  <a:pt x="18264" y="20643"/>
                </a:moveTo>
                <a:cubicBezTo>
                  <a:pt x="19387" y="22368"/>
                  <a:pt x="19496" y="24477"/>
                  <a:pt x="18648" y="26366"/>
                </a:cubicBezTo>
                <a:cubicBezTo>
                  <a:pt x="18538" y="26503"/>
                  <a:pt x="18456" y="26612"/>
                  <a:pt x="18374" y="26722"/>
                </a:cubicBezTo>
                <a:cubicBezTo>
                  <a:pt x="18565" y="25216"/>
                  <a:pt x="18319" y="23710"/>
                  <a:pt x="17717" y="22368"/>
                </a:cubicBezTo>
                <a:cubicBezTo>
                  <a:pt x="17881" y="21793"/>
                  <a:pt x="18073" y="21218"/>
                  <a:pt x="18264" y="20643"/>
                </a:cubicBezTo>
                <a:close/>
                <a:moveTo>
                  <a:pt x="25114" y="24317"/>
                </a:moveTo>
                <a:cubicBezTo>
                  <a:pt x="25591" y="24317"/>
                  <a:pt x="25972" y="24393"/>
                  <a:pt x="26068" y="24614"/>
                </a:cubicBezTo>
                <a:cubicBezTo>
                  <a:pt x="26232" y="24942"/>
                  <a:pt x="24781" y="26037"/>
                  <a:pt x="24562" y="26202"/>
                </a:cubicBezTo>
                <a:cubicBezTo>
                  <a:pt x="24151" y="26476"/>
                  <a:pt x="23713" y="26695"/>
                  <a:pt x="23248" y="26859"/>
                </a:cubicBezTo>
                <a:cubicBezTo>
                  <a:pt x="22673" y="27051"/>
                  <a:pt x="22091" y="27146"/>
                  <a:pt x="21512" y="27146"/>
                </a:cubicBezTo>
                <a:cubicBezTo>
                  <a:pt x="20934" y="27146"/>
                  <a:pt x="20359" y="27051"/>
                  <a:pt x="19798" y="26859"/>
                </a:cubicBezTo>
                <a:cubicBezTo>
                  <a:pt x="20893" y="26393"/>
                  <a:pt x="21988" y="26147"/>
                  <a:pt x="23220" y="26065"/>
                </a:cubicBezTo>
                <a:cubicBezTo>
                  <a:pt x="23494" y="26037"/>
                  <a:pt x="23521" y="25599"/>
                  <a:pt x="23220" y="25599"/>
                </a:cubicBezTo>
                <a:cubicBezTo>
                  <a:pt x="21906" y="25654"/>
                  <a:pt x="20674" y="25955"/>
                  <a:pt x="19469" y="26448"/>
                </a:cubicBezTo>
                <a:cubicBezTo>
                  <a:pt x="20400" y="25627"/>
                  <a:pt x="21440" y="24997"/>
                  <a:pt x="22673" y="24668"/>
                </a:cubicBezTo>
                <a:cubicBezTo>
                  <a:pt x="23011" y="24579"/>
                  <a:pt x="24228" y="24317"/>
                  <a:pt x="25114" y="24317"/>
                </a:cubicBezTo>
                <a:close/>
                <a:moveTo>
                  <a:pt x="15563" y="33109"/>
                </a:moveTo>
                <a:cubicBezTo>
                  <a:pt x="15787" y="33109"/>
                  <a:pt x="16012" y="33115"/>
                  <a:pt x="16238" y="33129"/>
                </a:cubicBezTo>
                <a:cubicBezTo>
                  <a:pt x="17005" y="33184"/>
                  <a:pt x="17826" y="33321"/>
                  <a:pt x="18593" y="33567"/>
                </a:cubicBezTo>
                <a:cubicBezTo>
                  <a:pt x="19387" y="33814"/>
                  <a:pt x="20263" y="33896"/>
                  <a:pt x="19195" y="34471"/>
                </a:cubicBezTo>
                <a:cubicBezTo>
                  <a:pt x="18154" y="35038"/>
                  <a:pt x="17030" y="35302"/>
                  <a:pt x="15909" y="35302"/>
                </a:cubicBezTo>
                <a:cubicBezTo>
                  <a:pt x="14377" y="35302"/>
                  <a:pt x="12852" y="34809"/>
                  <a:pt x="11556" y="33923"/>
                </a:cubicBezTo>
                <a:cubicBezTo>
                  <a:pt x="11556" y="33923"/>
                  <a:pt x="11556" y="33923"/>
                  <a:pt x="11583" y="33896"/>
                </a:cubicBezTo>
                <a:cubicBezTo>
                  <a:pt x="12925" y="34170"/>
                  <a:pt x="14267" y="34361"/>
                  <a:pt x="15663" y="34361"/>
                </a:cubicBezTo>
                <a:cubicBezTo>
                  <a:pt x="15909" y="34361"/>
                  <a:pt x="15882" y="34005"/>
                  <a:pt x="15663" y="34005"/>
                </a:cubicBezTo>
                <a:cubicBezTo>
                  <a:pt x="14540" y="33923"/>
                  <a:pt x="13445" y="33786"/>
                  <a:pt x="12322" y="33595"/>
                </a:cubicBezTo>
                <a:cubicBezTo>
                  <a:pt x="13370" y="33276"/>
                  <a:pt x="14456" y="33109"/>
                  <a:pt x="15563" y="33109"/>
                </a:cubicBezTo>
                <a:close/>
                <a:moveTo>
                  <a:pt x="23016" y="1"/>
                </a:moveTo>
                <a:cubicBezTo>
                  <a:pt x="22947" y="1"/>
                  <a:pt x="22880" y="35"/>
                  <a:pt x="22837" y="107"/>
                </a:cubicBezTo>
                <a:cubicBezTo>
                  <a:pt x="21742" y="1777"/>
                  <a:pt x="22015" y="3995"/>
                  <a:pt x="23521" y="5310"/>
                </a:cubicBezTo>
                <a:cubicBezTo>
                  <a:pt x="23554" y="5342"/>
                  <a:pt x="23590" y="5355"/>
                  <a:pt x="23627" y="5355"/>
                </a:cubicBezTo>
                <a:cubicBezTo>
                  <a:pt x="23715" y="5355"/>
                  <a:pt x="23803" y="5278"/>
                  <a:pt x="23823" y="5200"/>
                </a:cubicBezTo>
                <a:lnTo>
                  <a:pt x="23850" y="5200"/>
                </a:lnTo>
                <a:cubicBezTo>
                  <a:pt x="23850" y="6131"/>
                  <a:pt x="23850" y="7062"/>
                  <a:pt x="23877" y="7993"/>
                </a:cubicBezTo>
                <a:cubicBezTo>
                  <a:pt x="23357" y="7254"/>
                  <a:pt x="22700" y="6597"/>
                  <a:pt x="21988" y="6076"/>
                </a:cubicBezTo>
                <a:cubicBezTo>
                  <a:pt x="21961" y="6056"/>
                  <a:pt x="21933" y="6048"/>
                  <a:pt x="21905" y="6048"/>
                </a:cubicBezTo>
                <a:cubicBezTo>
                  <a:pt x="21820" y="6048"/>
                  <a:pt x="21742" y="6130"/>
                  <a:pt x="21742" y="6213"/>
                </a:cubicBezTo>
                <a:cubicBezTo>
                  <a:pt x="21769" y="6816"/>
                  <a:pt x="21769" y="7418"/>
                  <a:pt x="21796" y="7993"/>
                </a:cubicBezTo>
                <a:cubicBezTo>
                  <a:pt x="21331" y="7719"/>
                  <a:pt x="20811" y="7500"/>
                  <a:pt x="20236" y="7418"/>
                </a:cubicBezTo>
                <a:cubicBezTo>
                  <a:pt x="20219" y="7415"/>
                  <a:pt x="20202" y="7414"/>
                  <a:pt x="20186" y="7414"/>
                </a:cubicBezTo>
                <a:cubicBezTo>
                  <a:pt x="20045" y="7414"/>
                  <a:pt x="19937" y="7520"/>
                  <a:pt x="19962" y="7692"/>
                </a:cubicBezTo>
                <a:cubicBezTo>
                  <a:pt x="20280" y="9682"/>
                  <a:pt x="21113" y="12547"/>
                  <a:pt x="23508" y="12547"/>
                </a:cubicBezTo>
                <a:cubicBezTo>
                  <a:pt x="23584" y="12547"/>
                  <a:pt x="23661" y="12544"/>
                  <a:pt x="23740" y="12538"/>
                </a:cubicBezTo>
                <a:lnTo>
                  <a:pt x="23740" y="12538"/>
                </a:lnTo>
                <a:cubicBezTo>
                  <a:pt x="23604" y="14291"/>
                  <a:pt x="23357" y="16043"/>
                  <a:pt x="22892" y="17768"/>
                </a:cubicBezTo>
                <a:cubicBezTo>
                  <a:pt x="22892" y="17796"/>
                  <a:pt x="22864" y="17823"/>
                  <a:pt x="22864" y="17850"/>
                </a:cubicBezTo>
                <a:cubicBezTo>
                  <a:pt x="22563" y="15797"/>
                  <a:pt x="20619" y="14482"/>
                  <a:pt x="18867" y="13442"/>
                </a:cubicBezTo>
                <a:cubicBezTo>
                  <a:pt x="18835" y="13423"/>
                  <a:pt x="18800" y="13414"/>
                  <a:pt x="18765" y="13414"/>
                </a:cubicBezTo>
                <a:cubicBezTo>
                  <a:pt x="18651" y="13414"/>
                  <a:pt x="18538" y="13508"/>
                  <a:pt x="18538" y="13634"/>
                </a:cubicBezTo>
                <a:cubicBezTo>
                  <a:pt x="18483" y="15140"/>
                  <a:pt x="18428" y="16837"/>
                  <a:pt x="19387" y="18097"/>
                </a:cubicBezTo>
                <a:cubicBezTo>
                  <a:pt x="19952" y="18830"/>
                  <a:pt x="20758" y="19306"/>
                  <a:pt x="21620" y="19306"/>
                </a:cubicBezTo>
                <a:cubicBezTo>
                  <a:pt x="21885" y="19306"/>
                  <a:pt x="22156" y="19261"/>
                  <a:pt x="22426" y="19165"/>
                </a:cubicBezTo>
                <a:lnTo>
                  <a:pt x="22454" y="19165"/>
                </a:lnTo>
                <a:cubicBezTo>
                  <a:pt x="22344" y="19493"/>
                  <a:pt x="22235" y="19822"/>
                  <a:pt x="22098" y="20150"/>
                </a:cubicBezTo>
                <a:cubicBezTo>
                  <a:pt x="22043" y="20178"/>
                  <a:pt x="21988" y="20178"/>
                  <a:pt x="21961" y="20205"/>
                </a:cubicBezTo>
                <a:cubicBezTo>
                  <a:pt x="21769" y="20287"/>
                  <a:pt x="21714" y="20534"/>
                  <a:pt x="21906" y="20643"/>
                </a:cubicBezTo>
                <a:cubicBezTo>
                  <a:pt x="21221" y="22286"/>
                  <a:pt x="20373" y="23847"/>
                  <a:pt x="19359" y="25326"/>
                </a:cubicBezTo>
                <a:cubicBezTo>
                  <a:pt x="19880" y="23573"/>
                  <a:pt x="19524" y="21656"/>
                  <a:pt x="18374" y="20123"/>
                </a:cubicBezTo>
                <a:cubicBezTo>
                  <a:pt x="18324" y="20074"/>
                  <a:pt x="18259" y="20047"/>
                  <a:pt x="18196" y="20047"/>
                </a:cubicBezTo>
                <a:cubicBezTo>
                  <a:pt x="18120" y="20047"/>
                  <a:pt x="18048" y="20087"/>
                  <a:pt x="18018" y="20178"/>
                </a:cubicBezTo>
                <a:cubicBezTo>
                  <a:pt x="17881" y="20808"/>
                  <a:pt x="17717" y="21410"/>
                  <a:pt x="17552" y="22040"/>
                </a:cubicBezTo>
                <a:cubicBezTo>
                  <a:pt x="17196" y="21355"/>
                  <a:pt x="16758" y="20725"/>
                  <a:pt x="16238" y="20150"/>
                </a:cubicBezTo>
                <a:cubicBezTo>
                  <a:pt x="16189" y="20089"/>
                  <a:pt x="16117" y="20060"/>
                  <a:pt x="16046" y="20060"/>
                </a:cubicBezTo>
                <a:cubicBezTo>
                  <a:pt x="15959" y="20060"/>
                  <a:pt x="15872" y="20103"/>
                  <a:pt x="15827" y="20178"/>
                </a:cubicBezTo>
                <a:cubicBezTo>
                  <a:pt x="14650" y="22724"/>
                  <a:pt x="15143" y="25818"/>
                  <a:pt x="17306" y="27680"/>
                </a:cubicBezTo>
                <a:cubicBezTo>
                  <a:pt x="17339" y="27714"/>
                  <a:pt x="17376" y="27727"/>
                  <a:pt x="17410" y="27727"/>
                </a:cubicBezTo>
                <a:cubicBezTo>
                  <a:pt x="17516" y="27727"/>
                  <a:pt x="17601" y="27592"/>
                  <a:pt x="17498" y="27489"/>
                </a:cubicBezTo>
                <a:cubicBezTo>
                  <a:pt x="15772" y="25654"/>
                  <a:pt x="15197" y="23135"/>
                  <a:pt x="16128" y="20808"/>
                </a:cubicBezTo>
                <a:lnTo>
                  <a:pt x="16128" y="20808"/>
                </a:lnTo>
                <a:cubicBezTo>
                  <a:pt x="16649" y="21410"/>
                  <a:pt x="17032" y="22067"/>
                  <a:pt x="17333" y="22779"/>
                </a:cubicBezTo>
                <a:cubicBezTo>
                  <a:pt x="17333" y="22861"/>
                  <a:pt x="17361" y="22889"/>
                  <a:pt x="17415" y="22916"/>
                </a:cubicBezTo>
                <a:cubicBezTo>
                  <a:pt x="17908" y="24121"/>
                  <a:pt x="18100" y="25435"/>
                  <a:pt x="17936" y="26804"/>
                </a:cubicBezTo>
                <a:cubicBezTo>
                  <a:pt x="17634" y="25928"/>
                  <a:pt x="17333" y="25052"/>
                  <a:pt x="17059" y="24203"/>
                </a:cubicBezTo>
                <a:cubicBezTo>
                  <a:pt x="17026" y="24104"/>
                  <a:pt x="16949" y="24062"/>
                  <a:pt x="16872" y="24062"/>
                </a:cubicBezTo>
                <a:cubicBezTo>
                  <a:pt x="16757" y="24062"/>
                  <a:pt x="16643" y="24154"/>
                  <a:pt x="16676" y="24285"/>
                </a:cubicBezTo>
                <a:cubicBezTo>
                  <a:pt x="17059" y="25353"/>
                  <a:pt x="17415" y="26421"/>
                  <a:pt x="17771" y="27489"/>
                </a:cubicBezTo>
                <a:cubicBezTo>
                  <a:pt x="16621" y="28885"/>
                  <a:pt x="15362" y="30117"/>
                  <a:pt x="14020" y="31240"/>
                </a:cubicBezTo>
                <a:cubicBezTo>
                  <a:pt x="14458" y="29652"/>
                  <a:pt x="13664" y="27434"/>
                  <a:pt x="12980" y="26092"/>
                </a:cubicBezTo>
                <a:cubicBezTo>
                  <a:pt x="12932" y="26012"/>
                  <a:pt x="12837" y="25970"/>
                  <a:pt x="12745" y="25970"/>
                </a:cubicBezTo>
                <a:cubicBezTo>
                  <a:pt x="12679" y="25970"/>
                  <a:pt x="12615" y="25992"/>
                  <a:pt x="12569" y="26037"/>
                </a:cubicBezTo>
                <a:cubicBezTo>
                  <a:pt x="10762" y="27845"/>
                  <a:pt x="9995" y="30610"/>
                  <a:pt x="10899" y="33047"/>
                </a:cubicBezTo>
                <a:cubicBezTo>
                  <a:pt x="10943" y="33158"/>
                  <a:pt x="11032" y="33206"/>
                  <a:pt x="11118" y="33206"/>
                </a:cubicBezTo>
                <a:cubicBezTo>
                  <a:pt x="11246" y="33206"/>
                  <a:pt x="11369" y="33101"/>
                  <a:pt x="11337" y="32938"/>
                </a:cubicBezTo>
                <a:cubicBezTo>
                  <a:pt x="11309" y="32719"/>
                  <a:pt x="11255" y="32527"/>
                  <a:pt x="11200" y="32335"/>
                </a:cubicBezTo>
                <a:cubicBezTo>
                  <a:pt x="10816" y="30254"/>
                  <a:pt x="11282" y="28255"/>
                  <a:pt x="12706" y="26667"/>
                </a:cubicBezTo>
                <a:cubicBezTo>
                  <a:pt x="13472" y="28228"/>
                  <a:pt x="14321" y="30720"/>
                  <a:pt x="13089" y="31979"/>
                </a:cubicBezTo>
                <a:cubicBezTo>
                  <a:pt x="12870" y="32143"/>
                  <a:pt x="12678" y="32280"/>
                  <a:pt x="12487" y="32417"/>
                </a:cubicBezTo>
                <a:cubicBezTo>
                  <a:pt x="12350" y="32472"/>
                  <a:pt x="12213" y="32554"/>
                  <a:pt x="12076" y="32582"/>
                </a:cubicBezTo>
                <a:cubicBezTo>
                  <a:pt x="12240" y="31705"/>
                  <a:pt x="12432" y="30802"/>
                  <a:pt x="12596" y="29898"/>
                </a:cubicBezTo>
                <a:cubicBezTo>
                  <a:pt x="12630" y="29763"/>
                  <a:pt x="12507" y="29669"/>
                  <a:pt x="12395" y="29669"/>
                </a:cubicBezTo>
                <a:cubicBezTo>
                  <a:pt x="12326" y="29669"/>
                  <a:pt x="12261" y="29705"/>
                  <a:pt x="12240" y="29789"/>
                </a:cubicBezTo>
                <a:cubicBezTo>
                  <a:pt x="12049" y="30802"/>
                  <a:pt x="11857" y="31815"/>
                  <a:pt x="11638" y="32801"/>
                </a:cubicBezTo>
                <a:cubicBezTo>
                  <a:pt x="11638" y="32883"/>
                  <a:pt x="11665" y="32938"/>
                  <a:pt x="11693" y="32965"/>
                </a:cubicBezTo>
                <a:cubicBezTo>
                  <a:pt x="8270" y="35238"/>
                  <a:pt x="4382" y="36744"/>
                  <a:pt x="220" y="37428"/>
                </a:cubicBezTo>
                <a:cubicBezTo>
                  <a:pt x="1" y="37483"/>
                  <a:pt x="56" y="37811"/>
                  <a:pt x="275" y="37811"/>
                </a:cubicBezTo>
                <a:cubicBezTo>
                  <a:pt x="4163" y="37483"/>
                  <a:pt x="7914" y="36141"/>
                  <a:pt x="11227" y="34115"/>
                </a:cubicBezTo>
                <a:cubicBezTo>
                  <a:pt x="12568" y="35221"/>
                  <a:pt x="14216" y="35761"/>
                  <a:pt x="15871" y="35761"/>
                </a:cubicBezTo>
                <a:cubicBezTo>
                  <a:pt x="17495" y="35761"/>
                  <a:pt x="19126" y="35241"/>
                  <a:pt x="20482" y="34224"/>
                </a:cubicBezTo>
                <a:cubicBezTo>
                  <a:pt x="20619" y="34115"/>
                  <a:pt x="20674" y="33869"/>
                  <a:pt x="20482" y="33786"/>
                </a:cubicBezTo>
                <a:cubicBezTo>
                  <a:pt x="18871" y="33036"/>
                  <a:pt x="17187" y="32653"/>
                  <a:pt x="15495" y="32653"/>
                </a:cubicBezTo>
                <a:cubicBezTo>
                  <a:pt x="14656" y="32653"/>
                  <a:pt x="13815" y="32747"/>
                  <a:pt x="12980" y="32938"/>
                </a:cubicBezTo>
                <a:cubicBezTo>
                  <a:pt x="13308" y="32719"/>
                  <a:pt x="13637" y="32472"/>
                  <a:pt x="13965" y="32198"/>
                </a:cubicBezTo>
                <a:cubicBezTo>
                  <a:pt x="15170" y="32116"/>
                  <a:pt x="16348" y="32034"/>
                  <a:pt x="17552" y="31952"/>
                </a:cubicBezTo>
                <a:cubicBezTo>
                  <a:pt x="17826" y="31924"/>
                  <a:pt x="17826" y="31514"/>
                  <a:pt x="17552" y="31514"/>
                </a:cubicBezTo>
                <a:cubicBezTo>
                  <a:pt x="16567" y="31596"/>
                  <a:pt x="15553" y="31651"/>
                  <a:pt x="14568" y="31733"/>
                </a:cubicBezTo>
                <a:cubicBezTo>
                  <a:pt x="14732" y="31596"/>
                  <a:pt x="14896" y="31459"/>
                  <a:pt x="15061" y="31295"/>
                </a:cubicBezTo>
                <a:cubicBezTo>
                  <a:pt x="16086" y="30773"/>
                  <a:pt x="17210" y="30506"/>
                  <a:pt x="18350" y="30506"/>
                </a:cubicBezTo>
                <a:cubicBezTo>
                  <a:pt x="19006" y="30506"/>
                  <a:pt x="19668" y="30594"/>
                  <a:pt x="20318" y="30774"/>
                </a:cubicBezTo>
                <a:cubicBezTo>
                  <a:pt x="19277" y="31486"/>
                  <a:pt x="18155" y="32034"/>
                  <a:pt x="16977" y="32527"/>
                </a:cubicBezTo>
                <a:cubicBezTo>
                  <a:pt x="16875" y="32578"/>
                  <a:pt x="16940" y="32749"/>
                  <a:pt x="17060" y="32749"/>
                </a:cubicBezTo>
                <a:cubicBezTo>
                  <a:pt x="17069" y="32749"/>
                  <a:pt x="17078" y="32748"/>
                  <a:pt x="17087" y="32746"/>
                </a:cubicBezTo>
                <a:cubicBezTo>
                  <a:pt x="18456" y="32226"/>
                  <a:pt x="19743" y="31568"/>
                  <a:pt x="21030" y="30911"/>
                </a:cubicBezTo>
                <a:cubicBezTo>
                  <a:pt x="21249" y="30829"/>
                  <a:pt x="21167" y="30528"/>
                  <a:pt x="20975" y="30446"/>
                </a:cubicBezTo>
                <a:cubicBezTo>
                  <a:pt x="20123" y="30134"/>
                  <a:pt x="19257" y="29983"/>
                  <a:pt x="18403" y="29983"/>
                </a:cubicBezTo>
                <a:cubicBezTo>
                  <a:pt x="17609" y="29983"/>
                  <a:pt x="16825" y="30113"/>
                  <a:pt x="16074" y="30364"/>
                </a:cubicBezTo>
                <a:cubicBezTo>
                  <a:pt x="16950" y="29542"/>
                  <a:pt x="17771" y="28666"/>
                  <a:pt x="18511" y="27735"/>
                </a:cubicBezTo>
                <a:cubicBezTo>
                  <a:pt x="18675" y="27516"/>
                  <a:pt x="18867" y="27297"/>
                  <a:pt x="19031" y="27078"/>
                </a:cubicBezTo>
                <a:cubicBezTo>
                  <a:pt x="19820" y="27438"/>
                  <a:pt x="20653" y="27610"/>
                  <a:pt x="21474" y="27610"/>
                </a:cubicBezTo>
                <a:cubicBezTo>
                  <a:pt x="23587" y="27610"/>
                  <a:pt x="25625" y="26476"/>
                  <a:pt x="26670" y="24504"/>
                </a:cubicBezTo>
                <a:cubicBezTo>
                  <a:pt x="26725" y="24395"/>
                  <a:pt x="26670" y="24203"/>
                  <a:pt x="26506" y="24175"/>
                </a:cubicBezTo>
                <a:cubicBezTo>
                  <a:pt x="25921" y="24043"/>
                  <a:pt x="25333" y="23978"/>
                  <a:pt x="24751" y="23978"/>
                </a:cubicBezTo>
                <a:cubicBezTo>
                  <a:pt x="23044" y="23978"/>
                  <a:pt x="21392" y="24538"/>
                  <a:pt x="20044" y="25599"/>
                </a:cubicBezTo>
                <a:cubicBezTo>
                  <a:pt x="21084" y="24039"/>
                  <a:pt x="21879" y="22423"/>
                  <a:pt x="22536" y="20780"/>
                </a:cubicBezTo>
                <a:cubicBezTo>
                  <a:pt x="23073" y="20881"/>
                  <a:pt x="23625" y="20936"/>
                  <a:pt x="24172" y="20936"/>
                </a:cubicBezTo>
                <a:cubicBezTo>
                  <a:pt x="26440" y="20936"/>
                  <a:pt x="28626" y="19998"/>
                  <a:pt x="29354" y="17549"/>
                </a:cubicBezTo>
                <a:cubicBezTo>
                  <a:pt x="29408" y="17385"/>
                  <a:pt x="29272" y="17275"/>
                  <a:pt x="29135" y="17248"/>
                </a:cubicBezTo>
                <a:cubicBezTo>
                  <a:pt x="28864" y="17222"/>
                  <a:pt x="28596" y="17209"/>
                  <a:pt x="28329" y="17209"/>
                </a:cubicBezTo>
                <a:cubicBezTo>
                  <a:pt x="26355" y="17209"/>
                  <a:pt x="24507" y="17917"/>
                  <a:pt x="23083" y="19219"/>
                </a:cubicBezTo>
                <a:cubicBezTo>
                  <a:pt x="23138" y="18973"/>
                  <a:pt x="23220" y="18754"/>
                  <a:pt x="23275" y="18508"/>
                </a:cubicBezTo>
                <a:cubicBezTo>
                  <a:pt x="24233" y="17850"/>
                  <a:pt x="25246" y="16892"/>
                  <a:pt x="25739" y="15906"/>
                </a:cubicBezTo>
                <a:cubicBezTo>
                  <a:pt x="25800" y="15806"/>
                  <a:pt x="25712" y="15691"/>
                  <a:pt x="25629" y="15691"/>
                </a:cubicBezTo>
                <a:cubicBezTo>
                  <a:pt x="25599" y="15691"/>
                  <a:pt x="25569" y="15706"/>
                  <a:pt x="25548" y="15742"/>
                </a:cubicBezTo>
                <a:cubicBezTo>
                  <a:pt x="25110" y="16208"/>
                  <a:pt x="24781" y="16755"/>
                  <a:pt x="24343" y="17221"/>
                </a:cubicBezTo>
                <a:cubicBezTo>
                  <a:pt x="24042" y="17549"/>
                  <a:pt x="23713" y="17823"/>
                  <a:pt x="23385" y="18097"/>
                </a:cubicBezTo>
                <a:cubicBezTo>
                  <a:pt x="23494" y="17741"/>
                  <a:pt x="23576" y="17358"/>
                  <a:pt x="23658" y="16974"/>
                </a:cubicBezTo>
                <a:cubicBezTo>
                  <a:pt x="23713" y="16974"/>
                  <a:pt x="23740" y="16974"/>
                  <a:pt x="23768" y="16947"/>
                </a:cubicBezTo>
                <a:cubicBezTo>
                  <a:pt x="24726" y="15742"/>
                  <a:pt x="25821" y="14674"/>
                  <a:pt x="27081" y="13798"/>
                </a:cubicBezTo>
                <a:lnTo>
                  <a:pt x="27081" y="13798"/>
                </a:lnTo>
                <a:cubicBezTo>
                  <a:pt x="27054" y="14948"/>
                  <a:pt x="26862" y="16043"/>
                  <a:pt x="26533" y="17138"/>
                </a:cubicBezTo>
                <a:cubicBezTo>
                  <a:pt x="26485" y="17268"/>
                  <a:pt x="26589" y="17349"/>
                  <a:pt x="26700" y="17349"/>
                </a:cubicBezTo>
                <a:cubicBezTo>
                  <a:pt x="26776" y="17349"/>
                  <a:pt x="26856" y="17310"/>
                  <a:pt x="26889" y="17221"/>
                </a:cubicBezTo>
                <a:cubicBezTo>
                  <a:pt x="27273" y="15988"/>
                  <a:pt x="27464" y="14756"/>
                  <a:pt x="27464" y="13469"/>
                </a:cubicBezTo>
                <a:cubicBezTo>
                  <a:pt x="27464" y="13365"/>
                  <a:pt x="27369" y="13277"/>
                  <a:pt x="27275" y="13277"/>
                </a:cubicBezTo>
                <a:cubicBezTo>
                  <a:pt x="27246" y="13277"/>
                  <a:pt x="27217" y="13285"/>
                  <a:pt x="27191" y="13305"/>
                </a:cubicBezTo>
                <a:cubicBezTo>
                  <a:pt x="25849" y="14209"/>
                  <a:pt x="24699" y="15331"/>
                  <a:pt x="23740" y="16618"/>
                </a:cubicBezTo>
                <a:cubicBezTo>
                  <a:pt x="24014" y="15386"/>
                  <a:pt x="24233" y="14127"/>
                  <a:pt x="24370" y="12867"/>
                </a:cubicBezTo>
                <a:cubicBezTo>
                  <a:pt x="27327" y="12785"/>
                  <a:pt x="28532" y="9691"/>
                  <a:pt x="29244" y="7254"/>
                </a:cubicBezTo>
                <a:cubicBezTo>
                  <a:pt x="29294" y="7053"/>
                  <a:pt x="29138" y="6922"/>
                  <a:pt x="28964" y="6922"/>
                </a:cubicBezTo>
                <a:cubicBezTo>
                  <a:pt x="28948" y="6922"/>
                  <a:pt x="28932" y="6923"/>
                  <a:pt x="28916" y="6925"/>
                </a:cubicBezTo>
                <a:cubicBezTo>
                  <a:pt x="26944" y="7199"/>
                  <a:pt x="25301" y="8513"/>
                  <a:pt x="24535" y="10266"/>
                </a:cubicBezTo>
                <a:cubicBezTo>
                  <a:pt x="24617" y="8568"/>
                  <a:pt x="24617" y="6843"/>
                  <a:pt x="24535" y="5091"/>
                </a:cubicBezTo>
                <a:lnTo>
                  <a:pt x="24535" y="5091"/>
                </a:lnTo>
                <a:cubicBezTo>
                  <a:pt x="24649" y="5138"/>
                  <a:pt x="24769" y="5159"/>
                  <a:pt x="24891" y="5159"/>
                </a:cubicBezTo>
                <a:cubicBezTo>
                  <a:pt x="25408" y="5159"/>
                  <a:pt x="25960" y="4778"/>
                  <a:pt x="26314" y="4379"/>
                </a:cubicBezTo>
                <a:cubicBezTo>
                  <a:pt x="27191" y="3393"/>
                  <a:pt x="27656" y="2106"/>
                  <a:pt x="27875" y="819"/>
                </a:cubicBezTo>
                <a:cubicBezTo>
                  <a:pt x="27897" y="666"/>
                  <a:pt x="27797" y="548"/>
                  <a:pt x="27672" y="548"/>
                </a:cubicBezTo>
                <a:cubicBezTo>
                  <a:pt x="27641" y="548"/>
                  <a:pt x="27607" y="556"/>
                  <a:pt x="27574" y="573"/>
                </a:cubicBezTo>
                <a:cubicBezTo>
                  <a:pt x="26725" y="1011"/>
                  <a:pt x="25821" y="1422"/>
                  <a:pt x="25000" y="1887"/>
                </a:cubicBezTo>
                <a:cubicBezTo>
                  <a:pt x="24973" y="1914"/>
                  <a:pt x="24973" y="1914"/>
                  <a:pt x="24945" y="1914"/>
                </a:cubicBezTo>
                <a:cubicBezTo>
                  <a:pt x="24562" y="1175"/>
                  <a:pt x="23850" y="573"/>
                  <a:pt x="23193" y="80"/>
                </a:cubicBezTo>
                <a:cubicBezTo>
                  <a:pt x="23141" y="28"/>
                  <a:pt x="23077" y="1"/>
                  <a:pt x="23016" y="1"/>
                </a:cubicBezTo>
                <a:close/>
              </a:path>
            </a:pathLst>
          </a:custGeom>
          <a:noFill/>
          <a:ln w="9525" cap="flat" cmpd="sng">
            <a:solidFill>
              <a:srgbClr val="A2B7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9"/>
          <p:cNvSpPr txBox="1">
            <a:spLocks noGrp="1"/>
          </p:cNvSpPr>
          <p:nvPr>
            <p:ph type="title"/>
          </p:nvPr>
        </p:nvSpPr>
        <p:spPr>
          <a:xfrm>
            <a:off x="2234850" y="2549428"/>
            <a:ext cx="46743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4" name="Google Shape;104;p9"/>
          <p:cNvSpPr txBox="1">
            <a:spLocks noGrp="1"/>
          </p:cNvSpPr>
          <p:nvPr>
            <p:ph type="title" idx="2" hasCustomPrompt="1"/>
          </p:nvPr>
        </p:nvSpPr>
        <p:spPr>
          <a:xfrm>
            <a:off x="3849450" y="1209653"/>
            <a:ext cx="1445100" cy="104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5" name="Google Shape;105;p9"/>
          <p:cNvSpPr txBox="1">
            <a:spLocks noGrp="1"/>
          </p:cNvSpPr>
          <p:nvPr>
            <p:ph type="subTitle" idx="1"/>
          </p:nvPr>
        </p:nvSpPr>
        <p:spPr>
          <a:xfrm>
            <a:off x="2234850" y="3663897"/>
            <a:ext cx="4674300" cy="38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a:lvl1pPr>
            <a:lvl2pPr lvl="1" algn="ctr" rtl="0">
              <a:lnSpc>
                <a:spcPct val="100000"/>
              </a:lnSpc>
              <a:spcBef>
                <a:spcPts val="0"/>
              </a:spcBef>
              <a:spcAft>
                <a:spcPts val="0"/>
              </a:spcAft>
              <a:buNone/>
              <a:defRPr sz="2000"/>
            </a:lvl2pPr>
            <a:lvl3pPr lvl="2" algn="ctr" rtl="0">
              <a:lnSpc>
                <a:spcPct val="100000"/>
              </a:lnSpc>
              <a:spcBef>
                <a:spcPts val="1200"/>
              </a:spcBef>
              <a:spcAft>
                <a:spcPts val="0"/>
              </a:spcAft>
              <a:buNone/>
              <a:defRPr sz="2000"/>
            </a:lvl3pPr>
            <a:lvl4pPr lvl="3" algn="ctr" rtl="0">
              <a:lnSpc>
                <a:spcPct val="100000"/>
              </a:lnSpc>
              <a:spcBef>
                <a:spcPts val="1200"/>
              </a:spcBef>
              <a:spcAft>
                <a:spcPts val="0"/>
              </a:spcAft>
              <a:buNone/>
              <a:defRPr sz="2000"/>
            </a:lvl4pPr>
            <a:lvl5pPr lvl="4" algn="ctr" rtl="0">
              <a:lnSpc>
                <a:spcPct val="100000"/>
              </a:lnSpc>
              <a:spcBef>
                <a:spcPts val="1200"/>
              </a:spcBef>
              <a:spcAft>
                <a:spcPts val="0"/>
              </a:spcAft>
              <a:buNone/>
              <a:defRPr sz="2000"/>
            </a:lvl5pPr>
            <a:lvl6pPr lvl="5" algn="ctr" rtl="0">
              <a:lnSpc>
                <a:spcPct val="100000"/>
              </a:lnSpc>
              <a:spcBef>
                <a:spcPts val="1200"/>
              </a:spcBef>
              <a:spcAft>
                <a:spcPts val="0"/>
              </a:spcAft>
              <a:buNone/>
              <a:defRPr sz="2000"/>
            </a:lvl6pPr>
            <a:lvl7pPr lvl="6" algn="ctr" rtl="0">
              <a:lnSpc>
                <a:spcPct val="100000"/>
              </a:lnSpc>
              <a:spcBef>
                <a:spcPts val="1200"/>
              </a:spcBef>
              <a:spcAft>
                <a:spcPts val="0"/>
              </a:spcAft>
              <a:buNone/>
              <a:defRPr sz="2000"/>
            </a:lvl7pPr>
            <a:lvl8pPr lvl="7" algn="ctr" rtl="0">
              <a:lnSpc>
                <a:spcPct val="100000"/>
              </a:lnSpc>
              <a:spcBef>
                <a:spcPts val="1200"/>
              </a:spcBef>
              <a:spcAft>
                <a:spcPts val="0"/>
              </a:spcAft>
              <a:buNone/>
              <a:defRPr sz="2000"/>
            </a:lvl8pPr>
            <a:lvl9pPr lvl="8" algn="ctr" rtl="0">
              <a:lnSpc>
                <a:spcPct val="100000"/>
              </a:lnSpc>
              <a:spcBef>
                <a:spcPts val="1200"/>
              </a:spcBef>
              <a:spcAft>
                <a:spcPts val="1200"/>
              </a:spcAft>
              <a:buNone/>
              <a:defRPr sz="2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6"/>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27"/>
        <p:cNvGrpSpPr/>
        <p:nvPr/>
      </p:nvGrpSpPr>
      <p:grpSpPr>
        <a:xfrm>
          <a:off x="0" y="0"/>
          <a:ext cx="0" cy="0"/>
          <a:chOff x="0" y="0"/>
          <a:chExt cx="0" cy="0"/>
        </a:xfrm>
      </p:grpSpPr>
      <p:pic>
        <p:nvPicPr>
          <p:cNvPr id="128" name="Google Shape;128;p13"/>
          <p:cNvPicPr preferRelativeResize="0"/>
          <p:nvPr/>
        </p:nvPicPr>
        <p:blipFill>
          <a:blip r:embed="rId2">
            <a:alphaModFix amt="95000"/>
          </a:blip>
          <a:stretch>
            <a:fillRect/>
          </a:stretch>
        </p:blipFill>
        <p:spPr>
          <a:xfrm>
            <a:off x="0" y="0"/>
            <a:ext cx="9144000" cy="5143500"/>
          </a:xfrm>
          <a:prstGeom prst="rect">
            <a:avLst/>
          </a:prstGeom>
          <a:noFill/>
          <a:ln>
            <a:noFill/>
          </a:ln>
        </p:spPr>
      </p:pic>
      <p:sp>
        <p:nvSpPr>
          <p:cNvPr id="129" name="Google Shape;129;p13"/>
          <p:cNvSpPr txBox="1">
            <a:spLocks noGrp="1"/>
          </p:cNvSpPr>
          <p:nvPr>
            <p:ph type="title" hasCustomPrompt="1"/>
          </p:nvPr>
        </p:nvSpPr>
        <p:spPr>
          <a:xfrm>
            <a:off x="618531" y="1724568"/>
            <a:ext cx="848700" cy="467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30" name="Google Shape;130;p13"/>
          <p:cNvSpPr txBox="1">
            <a:spLocks noGrp="1"/>
          </p:cNvSpPr>
          <p:nvPr>
            <p:ph type="subTitle" idx="1"/>
          </p:nvPr>
        </p:nvSpPr>
        <p:spPr>
          <a:xfrm>
            <a:off x="1479650" y="1938038"/>
            <a:ext cx="1604100" cy="52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400" u="none"/>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31" name="Google Shape;131;p13"/>
          <p:cNvSpPr txBox="1">
            <a:spLocks noGrp="1"/>
          </p:cNvSpPr>
          <p:nvPr>
            <p:ph type="subTitle" idx="2"/>
          </p:nvPr>
        </p:nvSpPr>
        <p:spPr>
          <a:xfrm>
            <a:off x="1479677" y="1500121"/>
            <a:ext cx="1604400" cy="292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Yanone Kaffeesatz ExtraLight"/>
              <a:buNone/>
              <a:defRPr sz="3400" u="none">
                <a:latin typeface="Tulpen One"/>
                <a:ea typeface="Tulpen One"/>
                <a:cs typeface="Tulpen One"/>
                <a:sym typeface="Tulpen One"/>
              </a:defRPr>
            </a:lvl1pPr>
            <a:lvl2pPr lvl="1"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2pPr>
            <a:lvl3pPr lvl="2"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3pPr>
            <a:lvl4pPr lvl="3"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4pPr>
            <a:lvl5pPr lvl="4"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5pPr>
            <a:lvl6pPr lvl="5"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6pPr>
            <a:lvl7pPr lvl="6"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7pPr>
            <a:lvl8pPr lvl="7"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8pPr>
            <a:lvl9pPr lvl="8"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9pPr>
          </a:lstStyle>
          <a:p>
            <a:endParaRPr/>
          </a:p>
        </p:txBody>
      </p:sp>
      <p:sp>
        <p:nvSpPr>
          <p:cNvPr id="132" name="Google Shape;132;p13"/>
          <p:cNvSpPr txBox="1">
            <a:spLocks noGrp="1"/>
          </p:cNvSpPr>
          <p:nvPr>
            <p:ph type="title" idx="3" hasCustomPrompt="1"/>
          </p:nvPr>
        </p:nvSpPr>
        <p:spPr>
          <a:xfrm>
            <a:off x="3257165" y="1724568"/>
            <a:ext cx="848700" cy="467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33" name="Google Shape;133;p13"/>
          <p:cNvSpPr txBox="1">
            <a:spLocks noGrp="1"/>
          </p:cNvSpPr>
          <p:nvPr>
            <p:ph type="subTitle" idx="4"/>
          </p:nvPr>
        </p:nvSpPr>
        <p:spPr>
          <a:xfrm>
            <a:off x="4124742" y="1938035"/>
            <a:ext cx="1604100" cy="52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400" u="none"/>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34" name="Google Shape;134;p13"/>
          <p:cNvSpPr txBox="1">
            <a:spLocks noGrp="1"/>
          </p:cNvSpPr>
          <p:nvPr>
            <p:ph type="subTitle" idx="5"/>
          </p:nvPr>
        </p:nvSpPr>
        <p:spPr>
          <a:xfrm>
            <a:off x="4124761" y="1500121"/>
            <a:ext cx="1604400" cy="292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Yanone Kaffeesatz ExtraLight"/>
              <a:buNone/>
              <a:defRPr sz="3400" u="none">
                <a:latin typeface="Tulpen One"/>
                <a:ea typeface="Tulpen One"/>
                <a:cs typeface="Tulpen One"/>
                <a:sym typeface="Tulpen One"/>
              </a:defRPr>
            </a:lvl1pPr>
            <a:lvl2pPr lvl="1"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2pPr>
            <a:lvl3pPr lvl="2"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3pPr>
            <a:lvl4pPr lvl="3"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4pPr>
            <a:lvl5pPr lvl="4"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5pPr>
            <a:lvl6pPr lvl="5"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6pPr>
            <a:lvl7pPr lvl="6"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7pPr>
            <a:lvl8pPr lvl="7"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8pPr>
            <a:lvl9pPr lvl="8"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9pPr>
          </a:lstStyle>
          <a:p>
            <a:endParaRPr/>
          </a:p>
        </p:txBody>
      </p:sp>
      <p:sp>
        <p:nvSpPr>
          <p:cNvPr id="135" name="Google Shape;135;p13"/>
          <p:cNvSpPr txBox="1">
            <a:spLocks noGrp="1"/>
          </p:cNvSpPr>
          <p:nvPr>
            <p:ph type="title" idx="6" hasCustomPrompt="1"/>
          </p:nvPr>
        </p:nvSpPr>
        <p:spPr>
          <a:xfrm>
            <a:off x="5945292" y="1724568"/>
            <a:ext cx="848700" cy="467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36" name="Google Shape;136;p13"/>
          <p:cNvSpPr txBox="1">
            <a:spLocks noGrp="1"/>
          </p:cNvSpPr>
          <p:nvPr>
            <p:ph type="subTitle" idx="7"/>
          </p:nvPr>
        </p:nvSpPr>
        <p:spPr>
          <a:xfrm>
            <a:off x="6851450" y="1938038"/>
            <a:ext cx="1604100" cy="52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400" u="none"/>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37" name="Google Shape;137;p13"/>
          <p:cNvSpPr txBox="1">
            <a:spLocks noGrp="1"/>
          </p:cNvSpPr>
          <p:nvPr>
            <p:ph type="subTitle" idx="8"/>
          </p:nvPr>
        </p:nvSpPr>
        <p:spPr>
          <a:xfrm>
            <a:off x="6851461" y="1500121"/>
            <a:ext cx="1604400" cy="292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Yanone Kaffeesatz ExtraLight"/>
              <a:buNone/>
              <a:defRPr sz="3400" u="none">
                <a:latin typeface="Tulpen One"/>
                <a:ea typeface="Tulpen One"/>
                <a:cs typeface="Tulpen One"/>
                <a:sym typeface="Tulpen One"/>
              </a:defRPr>
            </a:lvl1pPr>
            <a:lvl2pPr lvl="1"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2pPr>
            <a:lvl3pPr lvl="2"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3pPr>
            <a:lvl4pPr lvl="3"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4pPr>
            <a:lvl5pPr lvl="4"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5pPr>
            <a:lvl6pPr lvl="5"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6pPr>
            <a:lvl7pPr lvl="6"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7pPr>
            <a:lvl8pPr lvl="7"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8pPr>
            <a:lvl9pPr lvl="8"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9pPr>
          </a:lstStyle>
          <a:p>
            <a:endParaRPr/>
          </a:p>
        </p:txBody>
      </p:sp>
      <p:sp>
        <p:nvSpPr>
          <p:cNvPr id="138" name="Google Shape;138;p13"/>
          <p:cNvSpPr txBox="1">
            <a:spLocks noGrp="1"/>
          </p:cNvSpPr>
          <p:nvPr>
            <p:ph type="title" idx="9" hasCustomPrompt="1"/>
          </p:nvPr>
        </p:nvSpPr>
        <p:spPr>
          <a:xfrm>
            <a:off x="618531" y="3342280"/>
            <a:ext cx="848700" cy="467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39" name="Google Shape;139;p13"/>
          <p:cNvSpPr txBox="1">
            <a:spLocks noGrp="1"/>
          </p:cNvSpPr>
          <p:nvPr>
            <p:ph type="subTitle" idx="13"/>
          </p:nvPr>
        </p:nvSpPr>
        <p:spPr>
          <a:xfrm>
            <a:off x="1479400" y="3530063"/>
            <a:ext cx="1604100" cy="52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400" u="none"/>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40" name="Google Shape;140;p13"/>
          <p:cNvSpPr txBox="1">
            <a:spLocks noGrp="1"/>
          </p:cNvSpPr>
          <p:nvPr>
            <p:ph type="subTitle" idx="14"/>
          </p:nvPr>
        </p:nvSpPr>
        <p:spPr>
          <a:xfrm>
            <a:off x="1479402" y="3061746"/>
            <a:ext cx="1604400" cy="292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Yanone Kaffeesatz ExtraLight"/>
              <a:buNone/>
              <a:defRPr sz="3400" u="none">
                <a:latin typeface="Tulpen One"/>
                <a:ea typeface="Tulpen One"/>
                <a:cs typeface="Tulpen One"/>
                <a:sym typeface="Tulpen One"/>
              </a:defRPr>
            </a:lvl1pPr>
            <a:lvl2pPr lvl="1"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2pPr>
            <a:lvl3pPr lvl="2"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3pPr>
            <a:lvl4pPr lvl="3"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4pPr>
            <a:lvl5pPr lvl="4"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5pPr>
            <a:lvl6pPr lvl="5"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6pPr>
            <a:lvl7pPr lvl="6"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7pPr>
            <a:lvl8pPr lvl="7"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8pPr>
            <a:lvl9pPr lvl="8"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9pPr>
          </a:lstStyle>
          <a:p>
            <a:endParaRPr/>
          </a:p>
        </p:txBody>
      </p:sp>
      <p:sp>
        <p:nvSpPr>
          <p:cNvPr id="141" name="Google Shape;141;p13"/>
          <p:cNvSpPr txBox="1">
            <a:spLocks noGrp="1"/>
          </p:cNvSpPr>
          <p:nvPr>
            <p:ph type="title" idx="15" hasCustomPrompt="1"/>
          </p:nvPr>
        </p:nvSpPr>
        <p:spPr>
          <a:xfrm>
            <a:off x="3257165" y="3342280"/>
            <a:ext cx="848700" cy="467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42" name="Google Shape;142;p13"/>
          <p:cNvSpPr txBox="1">
            <a:spLocks noGrp="1"/>
          </p:cNvSpPr>
          <p:nvPr>
            <p:ph type="subTitle" idx="16"/>
          </p:nvPr>
        </p:nvSpPr>
        <p:spPr>
          <a:xfrm>
            <a:off x="4124475" y="3530060"/>
            <a:ext cx="1604100" cy="52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400" u="none"/>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43" name="Google Shape;143;p13"/>
          <p:cNvSpPr txBox="1">
            <a:spLocks noGrp="1"/>
          </p:cNvSpPr>
          <p:nvPr>
            <p:ph type="subTitle" idx="17"/>
          </p:nvPr>
        </p:nvSpPr>
        <p:spPr>
          <a:xfrm>
            <a:off x="4124486" y="3061746"/>
            <a:ext cx="1604400" cy="292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Yanone Kaffeesatz ExtraLight"/>
              <a:buNone/>
              <a:defRPr sz="3400" u="none">
                <a:latin typeface="Tulpen One"/>
                <a:ea typeface="Tulpen One"/>
                <a:cs typeface="Tulpen One"/>
                <a:sym typeface="Tulpen One"/>
              </a:defRPr>
            </a:lvl1pPr>
            <a:lvl2pPr lvl="1"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2pPr>
            <a:lvl3pPr lvl="2"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3pPr>
            <a:lvl4pPr lvl="3"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4pPr>
            <a:lvl5pPr lvl="4"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5pPr>
            <a:lvl6pPr lvl="5"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6pPr>
            <a:lvl7pPr lvl="6"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7pPr>
            <a:lvl8pPr lvl="7"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8pPr>
            <a:lvl9pPr lvl="8"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9pPr>
          </a:lstStyle>
          <a:p>
            <a:endParaRPr/>
          </a:p>
        </p:txBody>
      </p:sp>
      <p:sp>
        <p:nvSpPr>
          <p:cNvPr id="144" name="Google Shape;144;p13"/>
          <p:cNvSpPr txBox="1">
            <a:spLocks noGrp="1"/>
          </p:cNvSpPr>
          <p:nvPr>
            <p:ph type="title" idx="18" hasCustomPrompt="1"/>
          </p:nvPr>
        </p:nvSpPr>
        <p:spPr>
          <a:xfrm>
            <a:off x="5945292" y="3342280"/>
            <a:ext cx="848700" cy="467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45" name="Google Shape;145;p13"/>
          <p:cNvSpPr txBox="1">
            <a:spLocks noGrp="1"/>
          </p:cNvSpPr>
          <p:nvPr>
            <p:ph type="subTitle" idx="19"/>
          </p:nvPr>
        </p:nvSpPr>
        <p:spPr>
          <a:xfrm>
            <a:off x="6851450" y="3530063"/>
            <a:ext cx="1604100" cy="52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400" u="none"/>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46" name="Google Shape;146;p13"/>
          <p:cNvSpPr txBox="1">
            <a:spLocks noGrp="1"/>
          </p:cNvSpPr>
          <p:nvPr>
            <p:ph type="subTitle" idx="20"/>
          </p:nvPr>
        </p:nvSpPr>
        <p:spPr>
          <a:xfrm>
            <a:off x="6851461" y="3061750"/>
            <a:ext cx="1604400" cy="292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Yanone Kaffeesatz ExtraLight"/>
              <a:buNone/>
              <a:defRPr sz="3400" u="none">
                <a:latin typeface="Tulpen One"/>
                <a:ea typeface="Tulpen One"/>
                <a:cs typeface="Tulpen One"/>
                <a:sym typeface="Tulpen One"/>
              </a:defRPr>
            </a:lvl1pPr>
            <a:lvl2pPr lvl="1"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2pPr>
            <a:lvl3pPr lvl="2"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3pPr>
            <a:lvl4pPr lvl="3"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4pPr>
            <a:lvl5pPr lvl="4"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5pPr>
            <a:lvl6pPr lvl="5"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6pPr>
            <a:lvl7pPr lvl="6"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7pPr>
            <a:lvl8pPr lvl="7"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8pPr>
            <a:lvl9pPr lvl="8" algn="ctr" rtl="0">
              <a:lnSpc>
                <a:spcPct val="100000"/>
              </a:lnSpc>
              <a:spcBef>
                <a:spcPts val="0"/>
              </a:spcBef>
              <a:spcAft>
                <a:spcPts val="0"/>
              </a:spcAft>
              <a:buSzPts val="1800"/>
              <a:buFont typeface="Yanone Kaffeesatz ExtraLight"/>
              <a:buNone/>
              <a:defRPr sz="1800">
                <a:latin typeface="Yanone Kaffeesatz ExtraLight"/>
                <a:ea typeface="Yanone Kaffeesatz ExtraLight"/>
                <a:cs typeface="Yanone Kaffeesatz ExtraLight"/>
                <a:sym typeface="Yanone Kaffeesatz ExtraLight"/>
              </a:defRPr>
            </a:lvl9pPr>
          </a:lstStyle>
          <a:p>
            <a:endParaRPr/>
          </a:p>
        </p:txBody>
      </p:sp>
      <p:sp>
        <p:nvSpPr>
          <p:cNvPr id="147" name="Google Shape;147;p13"/>
          <p:cNvSpPr txBox="1">
            <a:spLocks noGrp="1"/>
          </p:cNvSpPr>
          <p:nvPr>
            <p:ph type="title" idx="21"/>
          </p:nvPr>
        </p:nvSpPr>
        <p:spPr>
          <a:xfrm>
            <a:off x="713225" y="539500"/>
            <a:ext cx="7717500" cy="38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148" name="Google Shape;148;p13"/>
          <p:cNvSpPr/>
          <p:nvPr/>
        </p:nvSpPr>
        <p:spPr>
          <a:xfrm flipH="1">
            <a:off x="6896825" y="39775"/>
            <a:ext cx="2255326" cy="528014"/>
          </a:xfrm>
          <a:custGeom>
            <a:avLst/>
            <a:gdLst/>
            <a:ahLst/>
            <a:cxnLst/>
            <a:rect l="l" t="t" r="r" b="b"/>
            <a:pathLst>
              <a:path w="64604" h="15125" extrusionOk="0">
                <a:moveTo>
                  <a:pt x="37879" y="583"/>
                </a:moveTo>
                <a:cubicBezTo>
                  <a:pt x="37879" y="610"/>
                  <a:pt x="37852" y="638"/>
                  <a:pt x="37825" y="665"/>
                </a:cubicBezTo>
                <a:cubicBezTo>
                  <a:pt x="37797" y="651"/>
                  <a:pt x="37770" y="645"/>
                  <a:pt x="37742" y="645"/>
                </a:cubicBezTo>
                <a:cubicBezTo>
                  <a:pt x="37715" y="645"/>
                  <a:pt x="37688" y="651"/>
                  <a:pt x="37660" y="665"/>
                </a:cubicBezTo>
                <a:cubicBezTo>
                  <a:pt x="34128" y="2363"/>
                  <a:pt x="30459" y="3841"/>
                  <a:pt x="26708" y="5046"/>
                </a:cubicBezTo>
                <a:cubicBezTo>
                  <a:pt x="29911" y="2500"/>
                  <a:pt x="33909" y="1459"/>
                  <a:pt x="37879" y="583"/>
                </a:cubicBezTo>
                <a:close/>
                <a:moveTo>
                  <a:pt x="37167" y="1267"/>
                </a:moveTo>
                <a:cubicBezTo>
                  <a:pt x="34402" y="3704"/>
                  <a:pt x="31061" y="5183"/>
                  <a:pt x="27365" y="5758"/>
                </a:cubicBezTo>
                <a:cubicBezTo>
                  <a:pt x="27009" y="5703"/>
                  <a:pt x="26653" y="5676"/>
                  <a:pt x="26270" y="5648"/>
                </a:cubicBezTo>
                <a:cubicBezTo>
                  <a:pt x="29994" y="4389"/>
                  <a:pt x="33608" y="2938"/>
                  <a:pt x="37167" y="1267"/>
                </a:cubicBezTo>
                <a:close/>
                <a:moveTo>
                  <a:pt x="49708" y="3540"/>
                </a:moveTo>
                <a:cubicBezTo>
                  <a:pt x="47572" y="4800"/>
                  <a:pt x="45382" y="5922"/>
                  <a:pt x="43082" y="6853"/>
                </a:cubicBezTo>
                <a:cubicBezTo>
                  <a:pt x="42928" y="6930"/>
                  <a:pt x="42124" y="7200"/>
                  <a:pt x="42069" y="7301"/>
                </a:cubicBezTo>
                <a:lnTo>
                  <a:pt x="42069" y="7301"/>
                </a:lnTo>
                <a:cubicBezTo>
                  <a:pt x="42124" y="7170"/>
                  <a:pt x="42952" y="6465"/>
                  <a:pt x="43054" y="6388"/>
                </a:cubicBezTo>
                <a:cubicBezTo>
                  <a:pt x="43849" y="5703"/>
                  <a:pt x="44725" y="5101"/>
                  <a:pt x="45683" y="4635"/>
                </a:cubicBezTo>
                <a:cubicBezTo>
                  <a:pt x="46724" y="4143"/>
                  <a:pt x="47846" y="3787"/>
                  <a:pt x="48969" y="3595"/>
                </a:cubicBezTo>
                <a:cubicBezTo>
                  <a:pt x="49325" y="3540"/>
                  <a:pt x="49571" y="3540"/>
                  <a:pt x="49708" y="3540"/>
                </a:cubicBezTo>
                <a:close/>
                <a:moveTo>
                  <a:pt x="42066" y="7312"/>
                </a:moveTo>
                <a:cubicBezTo>
                  <a:pt x="42067" y="7315"/>
                  <a:pt x="42067" y="7317"/>
                  <a:pt x="42069" y="7319"/>
                </a:cubicBezTo>
                <a:cubicBezTo>
                  <a:pt x="42067" y="7317"/>
                  <a:pt x="42066" y="7315"/>
                  <a:pt x="42066" y="7312"/>
                </a:cubicBezTo>
                <a:close/>
                <a:moveTo>
                  <a:pt x="49955" y="3787"/>
                </a:moveTo>
                <a:cubicBezTo>
                  <a:pt x="49872" y="4115"/>
                  <a:pt x="49243" y="4663"/>
                  <a:pt x="48777" y="5101"/>
                </a:cubicBezTo>
                <a:cubicBezTo>
                  <a:pt x="47381" y="6415"/>
                  <a:pt x="45710" y="7182"/>
                  <a:pt x="43876" y="7620"/>
                </a:cubicBezTo>
                <a:cubicBezTo>
                  <a:pt x="43794" y="7620"/>
                  <a:pt x="43684" y="7620"/>
                  <a:pt x="43602" y="7593"/>
                </a:cubicBezTo>
                <a:cubicBezTo>
                  <a:pt x="43164" y="7565"/>
                  <a:pt x="42726" y="7538"/>
                  <a:pt x="42315" y="7510"/>
                </a:cubicBezTo>
                <a:cubicBezTo>
                  <a:pt x="44944" y="6470"/>
                  <a:pt x="47490" y="5238"/>
                  <a:pt x="49955" y="3787"/>
                </a:cubicBezTo>
                <a:close/>
                <a:moveTo>
                  <a:pt x="52090" y="8168"/>
                </a:moveTo>
                <a:cubicBezTo>
                  <a:pt x="52090" y="8195"/>
                  <a:pt x="52090" y="8222"/>
                  <a:pt x="52145" y="8250"/>
                </a:cubicBezTo>
                <a:cubicBezTo>
                  <a:pt x="53350" y="9016"/>
                  <a:pt x="54609" y="9728"/>
                  <a:pt x="55842" y="10440"/>
                </a:cubicBezTo>
                <a:cubicBezTo>
                  <a:pt x="53021" y="9865"/>
                  <a:pt x="50228" y="9153"/>
                  <a:pt x="47463" y="8387"/>
                </a:cubicBezTo>
                <a:cubicBezTo>
                  <a:pt x="47446" y="8382"/>
                  <a:pt x="47429" y="8379"/>
                  <a:pt x="47414" y="8379"/>
                </a:cubicBezTo>
                <a:cubicBezTo>
                  <a:pt x="47259" y="8379"/>
                  <a:pt x="47206" y="8611"/>
                  <a:pt x="47381" y="8660"/>
                </a:cubicBezTo>
                <a:cubicBezTo>
                  <a:pt x="50009" y="9372"/>
                  <a:pt x="52665" y="10002"/>
                  <a:pt x="55349" y="10495"/>
                </a:cubicBezTo>
                <a:cubicBezTo>
                  <a:pt x="54007" y="10577"/>
                  <a:pt x="52665" y="10659"/>
                  <a:pt x="51351" y="10769"/>
                </a:cubicBezTo>
                <a:lnTo>
                  <a:pt x="51324" y="10769"/>
                </a:lnTo>
                <a:cubicBezTo>
                  <a:pt x="49708" y="9591"/>
                  <a:pt x="47956" y="8660"/>
                  <a:pt x="45930" y="8332"/>
                </a:cubicBezTo>
                <a:lnTo>
                  <a:pt x="45930" y="8332"/>
                </a:lnTo>
                <a:cubicBezTo>
                  <a:pt x="46614" y="8359"/>
                  <a:pt x="47326" y="8359"/>
                  <a:pt x="48010" y="8359"/>
                </a:cubicBezTo>
                <a:cubicBezTo>
                  <a:pt x="49352" y="8359"/>
                  <a:pt x="50749" y="8332"/>
                  <a:pt x="52090" y="8168"/>
                </a:cubicBezTo>
                <a:close/>
                <a:moveTo>
                  <a:pt x="28624" y="6579"/>
                </a:moveTo>
                <a:lnTo>
                  <a:pt x="28624" y="6579"/>
                </a:lnTo>
                <a:cubicBezTo>
                  <a:pt x="28953" y="6607"/>
                  <a:pt x="29282" y="6634"/>
                  <a:pt x="29610" y="6689"/>
                </a:cubicBezTo>
                <a:cubicBezTo>
                  <a:pt x="32157" y="7401"/>
                  <a:pt x="34347" y="8852"/>
                  <a:pt x="36264" y="10741"/>
                </a:cubicBezTo>
                <a:cubicBezTo>
                  <a:pt x="36675" y="11152"/>
                  <a:pt x="37085" y="11590"/>
                  <a:pt x="37469" y="12028"/>
                </a:cubicBezTo>
                <a:cubicBezTo>
                  <a:pt x="36510" y="11180"/>
                  <a:pt x="35360" y="10550"/>
                  <a:pt x="34210" y="9893"/>
                </a:cubicBezTo>
                <a:cubicBezTo>
                  <a:pt x="32348" y="8797"/>
                  <a:pt x="30486" y="7675"/>
                  <a:pt x="28624" y="6579"/>
                </a:cubicBezTo>
                <a:close/>
                <a:moveTo>
                  <a:pt x="28344" y="6764"/>
                </a:moveTo>
                <a:cubicBezTo>
                  <a:pt x="28364" y="6764"/>
                  <a:pt x="28542" y="6908"/>
                  <a:pt x="29008" y="7209"/>
                </a:cubicBezTo>
                <a:cubicBezTo>
                  <a:pt x="31855" y="9099"/>
                  <a:pt x="36017" y="10413"/>
                  <a:pt x="38098" y="13206"/>
                </a:cubicBezTo>
                <a:cubicBezTo>
                  <a:pt x="36729" y="12987"/>
                  <a:pt x="35251" y="12220"/>
                  <a:pt x="34019" y="11618"/>
                </a:cubicBezTo>
                <a:cubicBezTo>
                  <a:pt x="32759" y="10988"/>
                  <a:pt x="31527" y="10221"/>
                  <a:pt x="30459" y="9263"/>
                </a:cubicBezTo>
                <a:cubicBezTo>
                  <a:pt x="29802" y="8688"/>
                  <a:pt x="29063" y="7949"/>
                  <a:pt x="28624" y="7182"/>
                </a:cubicBezTo>
                <a:cubicBezTo>
                  <a:pt x="28460" y="6908"/>
                  <a:pt x="28323" y="6764"/>
                  <a:pt x="28344" y="6764"/>
                </a:cubicBezTo>
                <a:close/>
                <a:moveTo>
                  <a:pt x="43710" y="8665"/>
                </a:moveTo>
                <a:cubicBezTo>
                  <a:pt x="43879" y="8665"/>
                  <a:pt x="44204" y="9003"/>
                  <a:pt x="44506" y="9181"/>
                </a:cubicBezTo>
                <a:cubicBezTo>
                  <a:pt x="44944" y="9427"/>
                  <a:pt x="45382" y="9646"/>
                  <a:pt x="45793" y="9893"/>
                </a:cubicBezTo>
                <a:cubicBezTo>
                  <a:pt x="46778" y="10468"/>
                  <a:pt x="47737" y="11015"/>
                  <a:pt x="48695" y="11563"/>
                </a:cubicBezTo>
                <a:cubicBezTo>
                  <a:pt x="50365" y="12521"/>
                  <a:pt x="52008" y="13452"/>
                  <a:pt x="53651" y="14383"/>
                </a:cubicBezTo>
                <a:cubicBezTo>
                  <a:pt x="51817" y="14137"/>
                  <a:pt x="49982" y="13781"/>
                  <a:pt x="48257" y="13041"/>
                </a:cubicBezTo>
                <a:cubicBezTo>
                  <a:pt x="47189" y="12603"/>
                  <a:pt x="46203" y="12028"/>
                  <a:pt x="45327" y="11234"/>
                </a:cubicBezTo>
                <a:cubicBezTo>
                  <a:pt x="44807" y="10741"/>
                  <a:pt x="43684" y="9783"/>
                  <a:pt x="43602" y="9044"/>
                </a:cubicBezTo>
                <a:cubicBezTo>
                  <a:pt x="43573" y="8764"/>
                  <a:pt x="43619" y="8665"/>
                  <a:pt x="43710" y="8665"/>
                </a:cubicBezTo>
                <a:close/>
                <a:moveTo>
                  <a:pt x="43575" y="8195"/>
                </a:moveTo>
                <a:cubicBezTo>
                  <a:pt x="44040" y="8250"/>
                  <a:pt x="44533" y="8250"/>
                  <a:pt x="44999" y="8277"/>
                </a:cubicBezTo>
                <a:cubicBezTo>
                  <a:pt x="44944" y="8359"/>
                  <a:pt x="44971" y="8469"/>
                  <a:pt x="45053" y="8469"/>
                </a:cubicBezTo>
                <a:cubicBezTo>
                  <a:pt x="49078" y="9044"/>
                  <a:pt x="52036" y="11727"/>
                  <a:pt x="54774" y="14520"/>
                </a:cubicBezTo>
                <a:lnTo>
                  <a:pt x="54692" y="14520"/>
                </a:lnTo>
                <a:cubicBezTo>
                  <a:pt x="50995" y="12384"/>
                  <a:pt x="47244" y="10358"/>
                  <a:pt x="43575" y="8195"/>
                </a:cubicBezTo>
                <a:close/>
                <a:moveTo>
                  <a:pt x="38571" y="0"/>
                </a:moveTo>
                <a:cubicBezTo>
                  <a:pt x="38551" y="0"/>
                  <a:pt x="38530" y="3"/>
                  <a:pt x="38509" y="8"/>
                </a:cubicBezTo>
                <a:cubicBezTo>
                  <a:pt x="33882" y="994"/>
                  <a:pt x="29172" y="2116"/>
                  <a:pt x="25613" y="5429"/>
                </a:cubicBezTo>
                <a:cubicBezTo>
                  <a:pt x="25558" y="5457"/>
                  <a:pt x="25558" y="5512"/>
                  <a:pt x="25530" y="5566"/>
                </a:cubicBezTo>
                <a:cubicBezTo>
                  <a:pt x="22917" y="5302"/>
                  <a:pt x="20093" y="5079"/>
                  <a:pt x="17247" y="5079"/>
                </a:cubicBezTo>
                <a:cubicBezTo>
                  <a:pt x="10972" y="5079"/>
                  <a:pt x="4594" y="6160"/>
                  <a:pt x="148" y="10249"/>
                </a:cubicBezTo>
                <a:cubicBezTo>
                  <a:pt x="1" y="10375"/>
                  <a:pt x="128" y="10549"/>
                  <a:pt x="269" y="10549"/>
                </a:cubicBezTo>
                <a:cubicBezTo>
                  <a:pt x="312" y="10549"/>
                  <a:pt x="356" y="10533"/>
                  <a:pt x="394" y="10495"/>
                </a:cubicBezTo>
                <a:cubicBezTo>
                  <a:pt x="4501" y="6935"/>
                  <a:pt x="10525" y="6114"/>
                  <a:pt x="15755" y="5895"/>
                </a:cubicBezTo>
                <a:cubicBezTo>
                  <a:pt x="16506" y="5864"/>
                  <a:pt x="17258" y="5849"/>
                  <a:pt x="18010" y="5849"/>
                </a:cubicBezTo>
                <a:cubicBezTo>
                  <a:pt x="21236" y="5849"/>
                  <a:pt x="24474" y="6115"/>
                  <a:pt x="27693" y="6470"/>
                </a:cubicBezTo>
                <a:cubicBezTo>
                  <a:pt x="29966" y="10714"/>
                  <a:pt x="34648" y="12740"/>
                  <a:pt x="39084" y="13972"/>
                </a:cubicBezTo>
                <a:cubicBezTo>
                  <a:pt x="39105" y="13978"/>
                  <a:pt x="39125" y="13981"/>
                  <a:pt x="39145" y="13981"/>
                </a:cubicBezTo>
                <a:cubicBezTo>
                  <a:pt x="39313" y="13981"/>
                  <a:pt x="39456" y="13791"/>
                  <a:pt x="39358" y="13644"/>
                </a:cubicBezTo>
                <a:cubicBezTo>
                  <a:pt x="37195" y="10824"/>
                  <a:pt x="34539" y="8140"/>
                  <a:pt x="31226" y="6881"/>
                </a:cubicBezTo>
                <a:lnTo>
                  <a:pt x="31226" y="6881"/>
                </a:lnTo>
                <a:cubicBezTo>
                  <a:pt x="31417" y="6908"/>
                  <a:pt x="31636" y="6935"/>
                  <a:pt x="31828" y="6963"/>
                </a:cubicBezTo>
                <a:cubicBezTo>
                  <a:pt x="35470" y="7401"/>
                  <a:pt x="39139" y="7894"/>
                  <a:pt x="42808" y="8140"/>
                </a:cubicBezTo>
                <a:cubicBezTo>
                  <a:pt x="44478" y="13507"/>
                  <a:pt x="50612" y="14547"/>
                  <a:pt x="55431" y="15122"/>
                </a:cubicBezTo>
                <a:cubicBezTo>
                  <a:pt x="55440" y="15124"/>
                  <a:pt x="55448" y="15124"/>
                  <a:pt x="55456" y="15124"/>
                </a:cubicBezTo>
                <a:cubicBezTo>
                  <a:pt x="55658" y="15124"/>
                  <a:pt x="55754" y="14816"/>
                  <a:pt x="55623" y="14684"/>
                </a:cubicBezTo>
                <a:cubicBezTo>
                  <a:pt x="54390" y="13452"/>
                  <a:pt x="53131" y="12193"/>
                  <a:pt x="51762" y="11097"/>
                </a:cubicBezTo>
                <a:cubicBezTo>
                  <a:pt x="53322" y="11015"/>
                  <a:pt x="54911" y="10906"/>
                  <a:pt x="56471" y="10796"/>
                </a:cubicBezTo>
                <a:cubicBezTo>
                  <a:pt x="56636" y="10769"/>
                  <a:pt x="56745" y="10550"/>
                  <a:pt x="56581" y="10440"/>
                </a:cubicBezTo>
                <a:cubicBezTo>
                  <a:pt x="55157" y="9674"/>
                  <a:pt x="53761" y="8852"/>
                  <a:pt x="52337" y="8113"/>
                </a:cubicBezTo>
                <a:cubicBezTo>
                  <a:pt x="54527" y="7812"/>
                  <a:pt x="56608" y="7072"/>
                  <a:pt x="58224" y="5429"/>
                </a:cubicBezTo>
                <a:cubicBezTo>
                  <a:pt x="58705" y="5256"/>
                  <a:pt x="59219" y="5169"/>
                  <a:pt x="59731" y="5169"/>
                </a:cubicBezTo>
                <a:cubicBezTo>
                  <a:pt x="60994" y="5169"/>
                  <a:pt x="62248" y="5699"/>
                  <a:pt x="62988" y="6771"/>
                </a:cubicBezTo>
                <a:cubicBezTo>
                  <a:pt x="63837" y="8003"/>
                  <a:pt x="63508" y="9564"/>
                  <a:pt x="62002" y="10030"/>
                </a:cubicBezTo>
                <a:cubicBezTo>
                  <a:pt x="61783" y="10098"/>
                  <a:pt x="61551" y="10132"/>
                  <a:pt x="61318" y="10132"/>
                </a:cubicBezTo>
                <a:cubicBezTo>
                  <a:pt x="61085" y="10132"/>
                  <a:pt x="60852" y="10098"/>
                  <a:pt x="60633" y="10030"/>
                </a:cubicBezTo>
                <a:cubicBezTo>
                  <a:pt x="59620" y="9701"/>
                  <a:pt x="58771" y="7702"/>
                  <a:pt x="60496" y="7702"/>
                </a:cubicBezTo>
                <a:cubicBezTo>
                  <a:pt x="60798" y="7675"/>
                  <a:pt x="60798" y="7237"/>
                  <a:pt x="60496" y="7209"/>
                </a:cubicBezTo>
                <a:cubicBezTo>
                  <a:pt x="60454" y="7206"/>
                  <a:pt x="60413" y="7205"/>
                  <a:pt x="60373" y="7205"/>
                </a:cubicBezTo>
                <a:cubicBezTo>
                  <a:pt x="58991" y="7205"/>
                  <a:pt x="58551" y="8989"/>
                  <a:pt x="59456" y="9920"/>
                </a:cubicBezTo>
                <a:cubicBezTo>
                  <a:pt x="59937" y="10426"/>
                  <a:pt x="60618" y="10665"/>
                  <a:pt x="61308" y="10665"/>
                </a:cubicBezTo>
                <a:cubicBezTo>
                  <a:pt x="62151" y="10665"/>
                  <a:pt x="63009" y="10308"/>
                  <a:pt x="63536" y="9646"/>
                </a:cubicBezTo>
                <a:cubicBezTo>
                  <a:pt x="64604" y="8304"/>
                  <a:pt x="63755" y="6470"/>
                  <a:pt x="62495" y="5566"/>
                </a:cubicBezTo>
                <a:cubicBezTo>
                  <a:pt x="61742" y="5006"/>
                  <a:pt x="60842" y="4725"/>
                  <a:pt x="59941" y="4725"/>
                </a:cubicBezTo>
                <a:cubicBezTo>
                  <a:pt x="59434" y="4725"/>
                  <a:pt x="58926" y="4814"/>
                  <a:pt x="58443" y="4991"/>
                </a:cubicBezTo>
                <a:cubicBezTo>
                  <a:pt x="58415" y="4909"/>
                  <a:pt x="58333" y="4854"/>
                  <a:pt x="58251" y="4854"/>
                </a:cubicBezTo>
                <a:cubicBezTo>
                  <a:pt x="58799" y="3951"/>
                  <a:pt x="58744" y="2773"/>
                  <a:pt x="58114" y="1897"/>
                </a:cubicBezTo>
                <a:cubicBezTo>
                  <a:pt x="57634" y="1235"/>
                  <a:pt x="56874" y="913"/>
                  <a:pt x="56100" y="913"/>
                </a:cubicBezTo>
                <a:cubicBezTo>
                  <a:pt x="55594" y="913"/>
                  <a:pt x="55081" y="1051"/>
                  <a:pt x="54637" y="1322"/>
                </a:cubicBezTo>
                <a:cubicBezTo>
                  <a:pt x="53542" y="1952"/>
                  <a:pt x="52939" y="3540"/>
                  <a:pt x="53815" y="4635"/>
                </a:cubicBezTo>
                <a:cubicBezTo>
                  <a:pt x="54108" y="4989"/>
                  <a:pt x="54569" y="5174"/>
                  <a:pt x="55017" y="5174"/>
                </a:cubicBezTo>
                <a:cubicBezTo>
                  <a:pt x="55575" y="5174"/>
                  <a:pt x="56113" y="4887"/>
                  <a:pt x="56280" y="4279"/>
                </a:cubicBezTo>
                <a:cubicBezTo>
                  <a:pt x="56334" y="4153"/>
                  <a:pt x="56221" y="4062"/>
                  <a:pt x="56107" y="4062"/>
                </a:cubicBezTo>
                <a:cubicBezTo>
                  <a:pt x="56048" y="4062"/>
                  <a:pt x="55988" y="4087"/>
                  <a:pt x="55951" y="4143"/>
                </a:cubicBezTo>
                <a:cubicBezTo>
                  <a:pt x="55729" y="4506"/>
                  <a:pt x="55373" y="4720"/>
                  <a:pt x="54982" y="4720"/>
                </a:cubicBezTo>
                <a:cubicBezTo>
                  <a:pt x="54843" y="4720"/>
                  <a:pt x="54699" y="4693"/>
                  <a:pt x="54555" y="4635"/>
                </a:cubicBezTo>
                <a:cubicBezTo>
                  <a:pt x="53925" y="4362"/>
                  <a:pt x="53761" y="3567"/>
                  <a:pt x="53897" y="2965"/>
                </a:cubicBezTo>
                <a:cubicBezTo>
                  <a:pt x="54117" y="2062"/>
                  <a:pt x="54993" y="1432"/>
                  <a:pt x="55896" y="1350"/>
                </a:cubicBezTo>
                <a:cubicBezTo>
                  <a:pt x="55973" y="1342"/>
                  <a:pt x="56048" y="1339"/>
                  <a:pt x="56122" y="1339"/>
                </a:cubicBezTo>
                <a:cubicBezTo>
                  <a:pt x="58015" y="1339"/>
                  <a:pt x="58813" y="3651"/>
                  <a:pt x="57758" y="5101"/>
                </a:cubicBezTo>
                <a:cubicBezTo>
                  <a:pt x="57731" y="5128"/>
                  <a:pt x="57731" y="5156"/>
                  <a:pt x="57758" y="5210"/>
                </a:cubicBezTo>
                <a:cubicBezTo>
                  <a:pt x="55390" y="7360"/>
                  <a:pt x="52024" y="7846"/>
                  <a:pt x="48711" y="7846"/>
                </a:cubicBezTo>
                <a:cubicBezTo>
                  <a:pt x="47466" y="7846"/>
                  <a:pt x="46228" y="7777"/>
                  <a:pt x="45053" y="7702"/>
                </a:cubicBezTo>
                <a:cubicBezTo>
                  <a:pt x="47408" y="7045"/>
                  <a:pt x="49407" y="5457"/>
                  <a:pt x="50721" y="3348"/>
                </a:cubicBezTo>
                <a:cubicBezTo>
                  <a:pt x="50803" y="3212"/>
                  <a:pt x="50694" y="2992"/>
                  <a:pt x="50530" y="2992"/>
                </a:cubicBezTo>
                <a:cubicBezTo>
                  <a:pt x="46970" y="3157"/>
                  <a:pt x="43794" y="4718"/>
                  <a:pt x="41521" y="7428"/>
                </a:cubicBezTo>
                <a:cubicBezTo>
                  <a:pt x="37688" y="7100"/>
                  <a:pt x="33882" y="6552"/>
                  <a:pt x="30048" y="6087"/>
                </a:cubicBezTo>
                <a:cubicBezTo>
                  <a:pt x="33060" y="5703"/>
                  <a:pt x="36072" y="5293"/>
                  <a:pt x="39084" y="4854"/>
                </a:cubicBezTo>
                <a:lnTo>
                  <a:pt x="39084" y="4854"/>
                </a:lnTo>
                <a:cubicBezTo>
                  <a:pt x="37715" y="5594"/>
                  <a:pt x="36264" y="6059"/>
                  <a:pt x="34676" y="6251"/>
                </a:cubicBezTo>
                <a:cubicBezTo>
                  <a:pt x="34519" y="6277"/>
                  <a:pt x="34512" y="6527"/>
                  <a:pt x="34653" y="6527"/>
                </a:cubicBezTo>
                <a:cubicBezTo>
                  <a:pt x="34661" y="6527"/>
                  <a:pt x="34668" y="6526"/>
                  <a:pt x="34676" y="6525"/>
                </a:cubicBezTo>
                <a:cubicBezTo>
                  <a:pt x="36647" y="6415"/>
                  <a:pt x="38482" y="5758"/>
                  <a:pt x="40125" y="4718"/>
                </a:cubicBezTo>
                <a:cubicBezTo>
                  <a:pt x="40262" y="4690"/>
                  <a:pt x="40426" y="4663"/>
                  <a:pt x="40563" y="4635"/>
                </a:cubicBezTo>
                <a:cubicBezTo>
                  <a:pt x="40672" y="4635"/>
                  <a:pt x="40645" y="4416"/>
                  <a:pt x="40535" y="4416"/>
                </a:cubicBezTo>
                <a:cubicBezTo>
                  <a:pt x="40672" y="4334"/>
                  <a:pt x="40809" y="4225"/>
                  <a:pt x="40946" y="4143"/>
                </a:cubicBezTo>
                <a:cubicBezTo>
                  <a:pt x="41110" y="4006"/>
                  <a:pt x="41056" y="3787"/>
                  <a:pt x="40837" y="3759"/>
                </a:cubicBezTo>
                <a:cubicBezTo>
                  <a:pt x="39851" y="3647"/>
                  <a:pt x="38831" y="3569"/>
                  <a:pt x="37810" y="3569"/>
                </a:cubicBezTo>
                <a:cubicBezTo>
                  <a:pt x="36592" y="3569"/>
                  <a:pt x="35373" y="3680"/>
                  <a:pt x="34210" y="3978"/>
                </a:cubicBezTo>
                <a:cubicBezTo>
                  <a:pt x="34054" y="4030"/>
                  <a:pt x="34071" y="4281"/>
                  <a:pt x="34239" y="4281"/>
                </a:cubicBezTo>
                <a:cubicBezTo>
                  <a:pt x="34247" y="4281"/>
                  <a:pt x="34256" y="4281"/>
                  <a:pt x="34265" y="4279"/>
                </a:cubicBezTo>
                <a:cubicBezTo>
                  <a:pt x="35753" y="4179"/>
                  <a:pt x="37196" y="4064"/>
                  <a:pt x="38660" y="4064"/>
                </a:cubicBezTo>
                <a:cubicBezTo>
                  <a:pt x="39190" y="4064"/>
                  <a:pt x="39723" y="4079"/>
                  <a:pt x="40262" y="4115"/>
                </a:cubicBezTo>
                <a:cubicBezTo>
                  <a:pt x="40070" y="4252"/>
                  <a:pt x="39878" y="4389"/>
                  <a:pt x="39659" y="4526"/>
                </a:cubicBezTo>
                <a:cubicBezTo>
                  <a:pt x="36319" y="4882"/>
                  <a:pt x="32978" y="5293"/>
                  <a:pt x="29665" y="5758"/>
                </a:cubicBezTo>
                <a:cubicBezTo>
                  <a:pt x="29528" y="5785"/>
                  <a:pt x="29501" y="5922"/>
                  <a:pt x="29528" y="6004"/>
                </a:cubicBezTo>
                <a:cubicBezTo>
                  <a:pt x="29172" y="5977"/>
                  <a:pt x="28816" y="5922"/>
                  <a:pt x="28460" y="5895"/>
                </a:cubicBezTo>
                <a:cubicBezTo>
                  <a:pt x="32376" y="5238"/>
                  <a:pt x="35963" y="3294"/>
                  <a:pt x="38728" y="364"/>
                </a:cubicBezTo>
                <a:cubicBezTo>
                  <a:pt x="38877" y="215"/>
                  <a:pt x="38757" y="0"/>
                  <a:pt x="38571" y="0"/>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flipH="1">
            <a:off x="7982051" y="124288"/>
            <a:ext cx="2343875" cy="978075"/>
          </a:xfrm>
          <a:custGeom>
            <a:avLst/>
            <a:gdLst/>
            <a:ahLst/>
            <a:cxnLst/>
            <a:rect l="l" t="t" r="r" b="b"/>
            <a:pathLst>
              <a:path w="93755" h="39123" extrusionOk="0">
                <a:moveTo>
                  <a:pt x="5182" y="19675"/>
                </a:moveTo>
                <a:cubicBezTo>
                  <a:pt x="6948" y="19675"/>
                  <a:pt x="8805" y="20036"/>
                  <a:pt x="10296" y="20474"/>
                </a:cubicBezTo>
                <a:cubicBezTo>
                  <a:pt x="10159" y="20583"/>
                  <a:pt x="9995" y="20666"/>
                  <a:pt x="9858" y="20775"/>
                </a:cubicBezTo>
                <a:cubicBezTo>
                  <a:pt x="7811" y="20420"/>
                  <a:pt x="5764" y="20224"/>
                  <a:pt x="3718" y="20224"/>
                </a:cubicBezTo>
                <a:cubicBezTo>
                  <a:pt x="3081" y="20224"/>
                  <a:pt x="2444" y="20243"/>
                  <a:pt x="1808" y="20282"/>
                </a:cubicBezTo>
                <a:cubicBezTo>
                  <a:pt x="2791" y="19847"/>
                  <a:pt x="3965" y="19675"/>
                  <a:pt x="5182" y="19675"/>
                </a:cubicBezTo>
                <a:close/>
                <a:moveTo>
                  <a:pt x="3134" y="20440"/>
                </a:moveTo>
                <a:cubicBezTo>
                  <a:pt x="5273" y="20440"/>
                  <a:pt x="7394" y="20625"/>
                  <a:pt x="9529" y="20994"/>
                </a:cubicBezTo>
                <a:cubicBezTo>
                  <a:pt x="9146" y="21295"/>
                  <a:pt x="8763" y="21624"/>
                  <a:pt x="8407" y="21953"/>
                </a:cubicBezTo>
                <a:cubicBezTo>
                  <a:pt x="8187" y="21957"/>
                  <a:pt x="7969" y="21959"/>
                  <a:pt x="7751" y="21959"/>
                </a:cubicBezTo>
                <a:cubicBezTo>
                  <a:pt x="6498" y="21959"/>
                  <a:pt x="5266" y="21885"/>
                  <a:pt x="4053" y="21651"/>
                </a:cubicBezTo>
                <a:cubicBezTo>
                  <a:pt x="3423" y="21514"/>
                  <a:pt x="2766" y="21350"/>
                  <a:pt x="2164" y="21131"/>
                </a:cubicBezTo>
                <a:cubicBezTo>
                  <a:pt x="1835" y="21049"/>
                  <a:pt x="1534" y="20912"/>
                  <a:pt x="1260" y="20720"/>
                </a:cubicBezTo>
                <a:cubicBezTo>
                  <a:pt x="1068" y="20638"/>
                  <a:pt x="959" y="20556"/>
                  <a:pt x="986" y="20501"/>
                </a:cubicBezTo>
                <a:cubicBezTo>
                  <a:pt x="1705" y="20460"/>
                  <a:pt x="2420" y="20440"/>
                  <a:pt x="3134" y="20440"/>
                </a:cubicBezTo>
                <a:close/>
                <a:moveTo>
                  <a:pt x="45452" y="20403"/>
                </a:moveTo>
                <a:cubicBezTo>
                  <a:pt x="46901" y="20403"/>
                  <a:pt x="48349" y="20532"/>
                  <a:pt x="49753" y="20857"/>
                </a:cubicBezTo>
                <a:cubicBezTo>
                  <a:pt x="50175" y="20963"/>
                  <a:pt x="52505" y="21984"/>
                  <a:pt x="52820" y="21984"/>
                </a:cubicBezTo>
                <a:cubicBezTo>
                  <a:pt x="52832" y="21984"/>
                  <a:pt x="52841" y="21983"/>
                  <a:pt x="52847" y="21980"/>
                </a:cubicBezTo>
                <a:lnTo>
                  <a:pt x="52847" y="21980"/>
                </a:lnTo>
                <a:cubicBezTo>
                  <a:pt x="52832" y="21989"/>
                  <a:pt x="52800" y="21993"/>
                  <a:pt x="52755" y="21993"/>
                </a:cubicBezTo>
                <a:cubicBezTo>
                  <a:pt x="52396" y="21993"/>
                  <a:pt x="51189" y="21730"/>
                  <a:pt x="50848" y="21706"/>
                </a:cubicBezTo>
                <a:cubicBezTo>
                  <a:pt x="47234" y="21405"/>
                  <a:pt x="43592" y="21076"/>
                  <a:pt x="39950" y="20775"/>
                </a:cubicBezTo>
                <a:cubicBezTo>
                  <a:pt x="40635" y="20720"/>
                  <a:pt x="41319" y="20666"/>
                  <a:pt x="41401" y="20666"/>
                </a:cubicBezTo>
                <a:cubicBezTo>
                  <a:pt x="42250" y="20556"/>
                  <a:pt x="43099" y="20474"/>
                  <a:pt x="43948" y="20447"/>
                </a:cubicBezTo>
                <a:cubicBezTo>
                  <a:pt x="44448" y="20418"/>
                  <a:pt x="44950" y="20403"/>
                  <a:pt x="45452" y="20403"/>
                </a:cubicBezTo>
                <a:close/>
                <a:moveTo>
                  <a:pt x="38800" y="20939"/>
                </a:moveTo>
                <a:cubicBezTo>
                  <a:pt x="38800" y="21022"/>
                  <a:pt x="38855" y="21049"/>
                  <a:pt x="38937" y="21076"/>
                </a:cubicBezTo>
                <a:cubicBezTo>
                  <a:pt x="43729" y="21487"/>
                  <a:pt x="48520" y="21898"/>
                  <a:pt x="53285" y="22308"/>
                </a:cubicBezTo>
                <a:cubicBezTo>
                  <a:pt x="53011" y="22391"/>
                  <a:pt x="52737" y="22500"/>
                  <a:pt x="52436" y="22582"/>
                </a:cubicBezTo>
                <a:cubicBezTo>
                  <a:pt x="50838" y="22899"/>
                  <a:pt x="49232" y="23078"/>
                  <a:pt x="47611" y="23078"/>
                </a:cubicBezTo>
                <a:cubicBezTo>
                  <a:pt x="46425" y="23078"/>
                  <a:pt x="45233" y="22982"/>
                  <a:pt x="44030" y="22774"/>
                </a:cubicBezTo>
                <a:cubicBezTo>
                  <a:pt x="43482" y="22692"/>
                  <a:pt x="38417" y="21104"/>
                  <a:pt x="38444" y="21076"/>
                </a:cubicBezTo>
                <a:cubicBezTo>
                  <a:pt x="38499" y="21022"/>
                  <a:pt x="38608" y="20994"/>
                  <a:pt x="38800" y="20939"/>
                </a:cubicBezTo>
                <a:close/>
                <a:moveTo>
                  <a:pt x="33872" y="25222"/>
                </a:moveTo>
                <a:cubicBezTo>
                  <a:pt x="35047" y="25222"/>
                  <a:pt x="36220" y="25293"/>
                  <a:pt x="37404" y="25293"/>
                </a:cubicBezTo>
                <a:cubicBezTo>
                  <a:pt x="36883" y="25375"/>
                  <a:pt x="36336" y="25485"/>
                  <a:pt x="35898" y="25539"/>
                </a:cubicBezTo>
                <a:cubicBezTo>
                  <a:pt x="34775" y="25704"/>
                  <a:pt x="33680" y="25841"/>
                  <a:pt x="32557" y="25978"/>
                </a:cubicBezTo>
                <a:cubicBezTo>
                  <a:pt x="30449" y="26279"/>
                  <a:pt x="28340" y="26553"/>
                  <a:pt x="26205" y="26854"/>
                </a:cubicBezTo>
                <a:cubicBezTo>
                  <a:pt x="26150" y="26854"/>
                  <a:pt x="26122" y="26881"/>
                  <a:pt x="26095" y="26909"/>
                </a:cubicBezTo>
                <a:cubicBezTo>
                  <a:pt x="25849" y="26854"/>
                  <a:pt x="25602" y="26799"/>
                  <a:pt x="25328" y="26744"/>
                </a:cubicBezTo>
                <a:cubicBezTo>
                  <a:pt x="27382" y="26060"/>
                  <a:pt x="29463" y="25594"/>
                  <a:pt x="31599" y="25348"/>
                </a:cubicBezTo>
                <a:cubicBezTo>
                  <a:pt x="32359" y="25251"/>
                  <a:pt x="33116" y="25222"/>
                  <a:pt x="33872" y="25222"/>
                </a:cubicBezTo>
                <a:close/>
                <a:moveTo>
                  <a:pt x="8215" y="22500"/>
                </a:moveTo>
                <a:cubicBezTo>
                  <a:pt x="8270" y="22528"/>
                  <a:pt x="8325" y="22555"/>
                  <a:pt x="8379" y="22555"/>
                </a:cubicBezTo>
                <a:cubicBezTo>
                  <a:pt x="6846" y="25375"/>
                  <a:pt x="5313" y="28195"/>
                  <a:pt x="3752" y="31016"/>
                </a:cubicBezTo>
                <a:cubicBezTo>
                  <a:pt x="3779" y="30934"/>
                  <a:pt x="3779" y="30879"/>
                  <a:pt x="3779" y="30797"/>
                </a:cubicBezTo>
                <a:cubicBezTo>
                  <a:pt x="3807" y="30030"/>
                  <a:pt x="3916" y="29291"/>
                  <a:pt x="4108" y="28579"/>
                </a:cubicBezTo>
                <a:cubicBezTo>
                  <a:pt x="4765" y="26115"/>
                  <a:pt x="6244" y="24061"/>
                  <a:pt x="8215" y="22500"/>
                </a:cubicBezTo>
                <a:close/>
                <a:moveTo>
                  <a:pt x="8708" y="22966"/>
                </a:moveTo>
                <a:cubicBezTo>
                  <a:pt x="8927" y="22966"/>
                  <a:pt x="8735" y="25101"/>
                  <a:pt x="8680" y="25266"/>
                </a:cubicBezTo>
                <a:cubicBezTo>
                  <a:pt x="8407" y="26854"/>
                  <a:pt x="7640" y="28250"/>
                  <a:pt x="6627" y="29482"/>
                </a:cubicBezTo>
                <a:cubicBezTo>
                  <a:pt x="6052" y="30140"/>
                  <a:pt x="5203" y="31207"/>
                  <a:pt x="4409" y="31591"/>
                </a:cubicBezTo>
                <a:cubicBezTo>
                  <a:pt x="4135" y="31728"/>
                  <a:pt x="3971" y="31782"/>
                  <a:pt x="3861" y="31782"/>
                </a:cubicBezTo>
                <a:cubicBezTo>
                  <a:pt x="5203" y="29318"/>
                  <a:pt x="6545" y="26881"/>
                  <a:pt x="7886" y="24444"/>
                </a:cubicBezTo>
                <a:cubicBezTo>
                  <a:pt x="7886" y="24444"/>
                  <a:pt x="8571" y="22966"/>
                  <a:pt x="8708" y="22966"/>
                </a:cubicBezTo>
                <a:close/>
                <a:moveTo>
                  <a:pt x="35845" y="0"/>
                </a:moveTo>
                <a:cubicBezTo>
                  <a:pt x="34867" y="0"/>
                  <a:pt x="33931" y="111"/>
                  <a:pt x="33159" y="294"/>
                </a:cubicBezTo>
                <a:cubicBezTo>
                  <a:pt x="24124" y="2457"/>
                  <a:pt x="20646" y="13957"/>
                  <a:pt x="27245" y="20611"/>
                </a:cubicBezTo>
                <a:cubicBezTo>
                  <a:pt x="24553" y="19235"/>
                  <a:pt x="21313" y="18431"/>
                  <a:pt x="18141" y="18431"/>
                </a:cubicBezTo>
                <a:cubicBezTo>
                  <a:pt x="15507" y="18431"/>
                  <a:pt x="12921" y="18985"/>
                  <a:pt x="10734" y="20228"/>
                </a:cubicBezTo>
                <a:cubicBezTo>
                  <a:pt x="9058" y="19699"/>
                  <a:pt x="7355" y="19432"/>
                  <a:pt x="5656" y="19432"/>
                </a:cubicBezTo>
                <a:cubicBezTo>
                  <a:pt x="3830" y="19432"/>
                  <a:pt x="2006" y="19740"/>
                  <a:pt x="220" y="20364"/>
                </a:cubicBezTo>
                <a:cubicBezTo>
                  <a:pt x="83" y="20419"/>
                  <a:pt x="1" y="20666"/>
                  <a:pt x="165" y="20748"/>
                </a:cubicBezTo>
                <a:cubicBezTo>
                  <a:pt x="2297" y="21721"/>
                  <a:pt x="4547" y="22283"/>
                  <a:pt x="6849" y="22283"/>
                </a:cubicBezTo>
                <a:cubicBezTo>
                  <a:pt x="7266" y="22283"/>
                  <a:pt x="7685" y="22264"/>
                  <a:pt x="8105" y="22226"/>
                </a:cubicBezTo>
                <a:lnTo>
                  <a:pt x="8105" y="22226"/>
                </a:lnTo>
                <a:cubicBezTo>
                  <a:pt x="4710" y="24472"/>
                  <a:pt x="2985" y="28469"/>
                  <a:pt x="3396" y="32494"/>
                </a:cubicBezTo>
                <a:cubicBezTo>
                  <a:pt x="3396" y="32622"/>
                  <a:pt x="3511" y="32749"/>
                  <a:pt x="3626" y="32749"/>
                </a:cubicBezTo>
                <a:cubicBezTo>
                  <a:pt x="3660" y="32749"/>
                  <a:pt x="3694" y="32738"/>
                  <a:pt x="3724" y="32713"/>
                </a:cubicBezTo>
                <a:cubicBezTo>
                  <a:pt x="7010" y="30194"/>
                  <a:pt x="10214" y="26690"/>
                  <a:pt x="9009" y="22254"/>
                </a:cubicBezTo>
                <a:cubicBezTo>
                  <a:pt x="9009" y="22226"/>
                  <a:pt x="8982" y="22199"/>
                  <a:pt x="8954" y="22172"/>
                </a:cubicBezTo>
                <a:cubicBezTo>
                  <a:pt x="11648" y="20014"/>
                  <a:pt x="14996" y="19098"/>
                  <a:pt x="18408" y="19098"/>
                </a:cubicBezTo>
                <a:cubicBezTo>
                  <a:pt x="21795" y="19098"/>
                  <a:pt x="25244" y="20000"/>
                  <a:pt x="28176" y="21487"/>
                </a:cubicBezTo>
                <a:cubicBezTo>
                  <a:pt x="30038" y="23075"/>
                  <a:pt x="32119" y="24116"/>
                  <a:pt x="34309" y="24718"/>
                </a:cubicBezTo>
                <a:cubicBezTo>
                  <a:pt x="30969" y="24800"/>
                  <a:pt x="27656" y="25430"/>
                  <a:pt x="24452" y="26553"/>
                </a:cubicBezTo>
                <a:cubicBezTo>
                  <a:pt x="24233" y="26607"/>
                  <a:pt x="24206" y="26936"/>
                  <a:pt x="24452" y="26991"/>
                </a:cubicBezTo>
                <a:cubicBezTo>
                  <a:pt x="26607" y="27597"/>
                  <a:pt x="28805" y="27904"/>
                  <a:pt x="30992" y="27904"/>
                </a:cubicBezTo>
                <a:cubicBezTo>
                  <a:pt x="34334" y="27904"/>
                  <a:pt x="37649" y="27188"/>
                  <a:pt x="40744" y="25731"/>
                </a:cubicBezTo>
                <a:cubicBezTo>
                  <a:pt x="40845" y="25681"/>
                  <a:pt x="40783" y="25536"/>
                  <a:pt x="40686" y="25536"/>
                </a:cubicBezTo>
                <a:cubicBezTo>
                  <a:pt x="40678" y="25536"/>
                  <a:pt x="40670" y="25537"/>
                  <a:pt x="40662" y="25539"/>
                </a:cubicBezTo>
                <a:cubicBezTo>
                  <a:pt x="37550" y="26780"/>
                  <a:pt x="34312" y="27426"/>
                  <a:pt x="31057" y="27426"/>
                </a:cubicBezTo>
                <a:cubicBezTo>
                  <a:pt x="29787" y="27426"/>
                  <a:pt x="28514" y="27328"/>
                  <a:pt x="27245" y="27128"/>
                </a:cubicBezTo>
                <a:cubicBezTo>
                  <a:pt x="31325" y="26553"/>
                  <a:pt x="35405" y="25978"/>
                  <a:pt x="39485" y="25430"/>
                </a:cubicBezTo>
                <a:cubicBezTo>
                  <a:pt x="39627" y="25432"/>
                  <a:pt x="39769" y="25433"/>
                  <a:pt x="39912" y="25433"/>
                </a:cubicBezTo>
                <a:cubicBezTo>
                  <a:pt x="46387" y="25433"/>
                  <a:pt x="53270" y="23032"/>
                  <a:pt x="58816" y="21049"/>
                </a:cubicBezTo>
                <a:cubicBezTo>
                  <a:pt x="60733" y="20337"/>
                  <a:pt x="62677" y="19652"/>
                  <a:pt x="64675" y="19023"/>
                </a:cubicBezTo>
                <a:cubicBezTo>
                  <a:pt x="66209" y="18776"/>
                  <a:pt x="67715" y="18366"/>
                  <a:pt x="69084" y="17818"/>
                </a:cubicBezTo>
                <a:cubicBezTo>
                  <a:pt x="71418" y="17292"/>
                  <a:pt x="73790" y="16957"/>
                  <a:pt x="76201" y="16957"/>
                </a:cubicBezTo>
                <a:cubicBezTo>
                  <a:pt x="76675" y="16957"/>
                  <a:pt x="77150" y="16970"/>
                  <a:pt x="77627" y="16996"/>
                </a:cubicBezTo>
                <a:cubicBezTo>
                  <a:pt x="83760" y="17352"/>
                  <a:pt x="90304" y="20583"/>
                  <a:pt x="92057" y="26909"/>
                </a:cubicBezTo>
                <a:cubicBezTo>
                  <a:pt x="92960" y="30140"/>
                  <a:pt x="92166" y="33973"/>
                  <a:pt x="89675" y="36300"/>
                </a:cubicBezTo>
                <a:cubicBezTo>
                  <a:pt x="88236" y="37661"/>
                  <a:pt x="86266" y="38411"/>
                  <a:pt x="84309" y="38411"/>
                </a:cubicBezTo>
                <a:cubicBezTo>
                  <a:pt x="82802" y="38411"/>
                  <a:pt x="81303" y="37966"/>
                  <a:pt x="80064" y="37012"/>
                </a:cubicBezTo>
                <a:cubicBezTo>
                  <a:pt x="77490" y="35013"/>
                  <a:pt x="76778" y="30715"/>
                  <a:pt x="79051" y="28223"/>
                </a:cubicBezTo>
                <a:cubicBezTo>
                  <a:pt x="79991" y="27183"/>
                  <a:pt x="81410" y="26531"/>
                  <a:pt x="82796" y="26531"/>
                </a:cubicBezTo>
                <a:cubicBezTo>
                  <a:pt x="83709" y="26531"/>
                  <a:pt x="84609" y="26814"/>
                  <a:pt x="85348" y="27456"/>
                </a:cubicBezTo>
                <a:cubicBezTo>
                  <a:pt x="87622" y="29442"/>
                  <a:pt x="86478" y="33150"/>
                  <a:pt x="83536" y="33150"/>
                </a:cubicBezTo>
                <a:cubicBezTo>
                  <a:pt x="83396" y="33150"/>
                  <a:pt x="83251" y="33142"/>
                  <a:pt x="83103" y="33124"/>
                </a:cubicBezTo>
                <a:cubicBezTo>
                  <a:pt x="83086" y="33122"/>
                  <a:pt x="83069" y="33121"/>
                  <a:pt x="83053" y="33121"/>
                </a:cubicBezTo>
                <a:cubicBezTo>
                  <a:pt x="82638" y="33121"/>
                  <a:pt x="82655" y="33783"/>
                  <a:pt x="83103" y="33836"/>
                </a:cubicBezTo>
                <a:cubicBezTo>
                  <a:pt x="83292" y="33859"/>
                  <a:pt x="83476" y="33870"/>
                  <a:pt x="83653" y="33870"/>
                </a:cubicBezTo>
                <a:cubicBezTo>
                  <a:pt x="87482" y="33870"/>
                  <a:pt x="88541" y="28700"/>
                  <a:pt x="85348" y="26580"/>
                </a:cubicBezTo>
                <a:cubicBezTo>
                  <a:pt x="84499" y="26014"/>
                  <a:pt x="83612" y="25765"/>
                  <a:pt x="82746" y="25765"/>
                </a:cubicBezTo>
                <a:cubicBezTo>
                  <a:pt x="79930" y="25765"/>
                  <a:pt x="77345" y="28399"/>
                  <a:pt x="77052" y="31290"/>
                </a:cubicBezTo>
                <a:cubicBezTo>
                  <a:pt x="76614" y="35588"/>
                  <a:pt x="79900" y="39011"/>
                  <a:pt x="84144" y="39121"/>
                </a:cubicBezTo>
                <a:cubicBezTo>
                  <a:pt x="84196" y="39122"/>
                  <a:pt x="84249" y="39122"/>
                  <a:pt x="84301" y="39122"/>
                </a:cubicBezTo>
                <a:cubicBezTo>
                  <a:pt x="88797" y="39122"/>
                  <a:pt x="92230" y="35648"/>
                  <a:pt x="92960" y="31344"/>
                </a:cubicBezTo>
                <a:cubicBezTo>
                  <a:pt x="93755" y="26717"/>
                  <a:pt x="91290" y="22199"/>
                  <a:pt x="87566" y="19543"/>
                </a:cubicBezTo>
                <a:cubicBezTo>
                  <a:pt x="84244" y="17167"/>
                  <a:pt x="80201" y="16263"/>
                  <a:pt x="76165" y="16263"/>
                </a:cubicBezTo>
                <a:cubicBezTo>
                  <a:pt x="74479" y="16263"/>
                  <a:pt x="72795" y="16421"/>
                  <a:pt x="71165" y="16695"/>
                </a:cubicBezTo>
                <a:cubicBezTo>
                  <a:pt x="68591" y="17106"/>
                  <a:pt x="66017" y="17873"/>
                  <a:pt x="63389" y="18749"/>
                </a:cubicBezTo>
                <a:cubicBezTo>
                  <a:pt x="62794" y="18805"/>
                  <a:pt x="62197" y="18837"/>
                  <a:pt x="61607" y="18837"/>
                </a:cubicBezTo>
                <a:cubicBezTo>
                  <a:pt x="59045" y="18837"/>
                  <a:pt x="56607" y="18245"/>
                  <a:pt x="54982" y="16531"/>
                </a:cubicBezTo>
                <a:cubicBezTo>
                  <a:pt x="52049" y="13435"/>
                  <a:pt x="55501" y="10123"/>
                  <a:pt x="58817" y="10123"/>
                </a:cubicBezTo>
                <a:cubicBezTo>
                  <a:pt x="58844" y="10123"/>
                  <a:pt x="58871" y="10123"/>
                  <a:pt x="58898" y="10124"/>
                </a:cubicBezTo>
                <a:cubicBezTo>
                  <a:pt x="60596" y="10151"/>
                  <a:pt x="62293" y="10918"/>
                  <a:pt x="62978" y="12561"/>
                </a:cubicBezTo>
                <a:cubicBezTo>
                  <a:pt x="63953" y="14877"/>
                  <a:pt x="62591" y="15676"/>
                  <a:pt x="60985" y="15676"/>
                </a:cubicBezTo>
                <a:cubicBezTo>
                  <a:pt x="60065" y="15676"/>
                  <a:pt x="59066" y="15414"/>
                  <a:pt x="58378" y="15025"/>
                </a:cubicBezTo>
                <a:cubicBezTo>
                  <a:pt x="58342" y="15005"/>
                  <a:pt x="58306" y="14996"/>
                  <a:pt x="58272" y="14996"/>
                </a:cubicBezTo>
                <a:cubicBezTo>
                  <a:pt x="58077" y="14996"/>
                  <a:pt x="57948" y="15296"/>
                  <a:pt x="58159" y="15436"/>
                </a:cubicBezTo>
                <a:cubicBezTo>
                  <a:pt x="58995" y="15931"/>
                  <a:pt x="59980" y="16340"/>
                  <a:pt x="60948" y="16340"/>
                </a:cubicBezTo>
                <a:cubicBezTo>
                  <a:pt x="61533" y="16340"/>
                  <a:pt x="62113" y="16191"/>
                  <a:pt x="62649" y="15819"/>
                </a:cubicBezTo>
                <a:cubicBezTo>
                  <a:pt x="63799" y="14998"/>
                  <a:pt x="63964" y="13629"/>
                  <a:pt x="63443" y="12396"/>
                </a:cubicBezTo>
                <a:cubicBezTo>
                  <a:pt x="62651" y="10515"/>
                  <a:pt x="60616" y="9599"/>
                  <a:pt x="58591" y="9599"/>
                </a:cubicBezTo>
                <a:cubicBezTo>
                  <a:pt x="57255" y="9599"/>
                  <a:pt x="55923" y="9997"/>
                  <a:pt x="54955" y="10781"/>
                </a:cubicBezTo>
                <a:cubicBezTo>
                  <a:pt x="52053" y="13163"/>
                  <a:pt x="53559" y="16914"/>
                  <a:pt x="56571" y="18256"/>
                </a:cubicBezTo>
                <a:cubicBezTo>
                  <a:pt x="58186" y="18968"/>
                  <a:pt x="59993" y="19269"/>
                  <a:pt x="61855" y="19269"/>
                </a:cubicBezTo>
                <a:cubicBezTo>
                  <a:pt x="59172" y="20200"/>
                  <a:pt x="56461" y="21241"/>
                  <a:pt x="53750" y="22144"/>
                </a:cubicBezTo>
                <a:cubicBezTo>
                  <a:pt x="53750" y="22089"/>
                  <a:pt x="53723" y="22007"/>
                  <a:pt x="53641" y="21953"/>
                </a:cubicBezTo>
                <a:cubicBezTo>
                  <a:pt x="50994" y="20505"/>
                  <a:pt x="48160" y="20033"/>
                  <a:pt x="45276" y="20033"/>
                </a:cubicBezTo>
                <a:cubicBezTo>
                  <a:pt x="42760" y="20033"/>
                  <a:pt x="40206" y="20392"/>
                  <a:pt x="37705" y="20775"/>
                </a:cubicBezTo>
                <a:cubicBezTo>
                  <a:pt x="37513" y="20803"/>
                  <a:pt x="37486" y="21076"/>
                  <a:pt x="37650" y="21158"/>
                </a:cubicBezTo>
                <a:cubicBezTo>
                  <a:pt x="40799" y="22686"/>
                  <a:pt x="44312" y="23528"/>
                  <a:pt x="47807" y="23528"/>
                </a:cubicBezTo>
                <a:cubicBezTo>
                  <a:pt x="48383" y="23528"/>
                  <a:pt x="48960" y="23505"/>
                  <a:pt x="49534" y="23459"/>
                </a:cubicBezTo>
                <a:lnTo>
                  <a:pt x="49534" y="23459"/>
                </a:lnTo>
                <a:cubicBezTo>
                  <a:pt x="46583" y="24252"/>
                  <a:pt x="43625" y="24784"/>
                  <a:pt x="40674" y="24784"/>
                </a:cubicBezTo>
                <a:cubicBezTo>
                  <a:pt x="37820" y="24784"/>
                  <a:pt x="34973" y="24286"/>
                  <a:pt x="32146" y="23048"/>
                </a:cubicBezTo>
                <a:cubicBezTo>
                  <a:pt x="28614" y="21487"/>
                  <a:pt x="25766" y="18749"/>
                  <a:pt x="24836" y="14916"/>
                </a:cubicBezTo>
                <a:cubicBezTo>
                  <a:pt x="23987" y="11493"/>
                  <a:pt x="24644" y="7769"/>
                  <a:pt x="26917" y="5003"/>
                </a:cubicBezTo>
                <a:cubicBezTo>
                  <a:pt x="29073" y="2362"/>
                  <a:pt x="32476" y="676"/>
                  <a:pt x="35924" y="676"/>
                </a:cubicBezTo>
                <a:cubicBezTo>
                  <a:pt x="35979" y="676"/>
                  <a:pt x="36034" y="676"/>
                  <a:pt x="36089" y="677"/>
                </a:cubicBezTo>
                <a:cubicBezTo>
                  <a:pt x="37979" y="705"/>
                  <a:pt x="40361" y="1280"/>
                  <a:pt x="41429" y="3005"/>
                </a:cubicBezTo>
                <a:cubicBezTo>
                  <a:pt x="42919" y="5397"/>
                  <a:pt x="40885" y="7790"/>
                  <a:pt x="38584" y="7790"/>
                </a:cubicBezTo>
                <a:cubicBezTo>
                  <a:pt x="37884" y="7790"/>
                  <a:pt x="37158" y="7568"/>
                  <a:pt x="36500" y="7057"/>
                </a:cubicBezTo>
                <a:cubicBezTo>
                  <a:pt x="36463" y="7027"/>
                  <a:pt x="36424" y="7014"/>
                  <a:pt x="36387" y="7014"/>
                </a:cubicBezTo>
                <a:cubicBezTo>
                  <a:pt x="36257" y="7014"/>
                  <a:pt x="36153" y="7170"/>
                  <a:pt x="36281" y="7276"/>
                </a:cubicBezTo>
                <a:cubicBezTo>
                  <a:pt x="37071" y="7949"/>
                  <a:pt x="38006" y="8257"/>
                  <a:pt x="38911" y="8257"/>
                </a:cubicBezTo>
                <a:cubicBezTo>
                  <a:pt x="40951" y="8257"/>
                  <a:pt x="42836" y="6686"/>
                  <a:pt x="42551" y="4182"/>
                </a:cubicBezTo>
                <a:cubicBezTo>
                  <a:pt x="42201" y="1028"/>
                  <a:pt x="38824" y="0"/>
                  <a:pt x="35845" y="0"/>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rot="10800000" flipH="1">
            <a:off x="-77075" y="4608899"/>
            <a:ext cx="2255326" cy="528014"/>
          </a:xfrm>
          <a:custGeom>
            <a:avLst/>
            <a:gdLst/>
            <a:ahLst/>
            <a:cxnLst/>
            <a:rect l="l" t="t" r="r" b="b"/>
            <a:pathLst>
              <a:path w="64604" h="15125" extrusionOk="0">
                <a:moveTo>
                  <a:pt x="37879" y="583"/>
                </a:moveTo>
                <a:cubicBezTo>
                  <a:pt x="37879" y="610"/>
                  <a:pt x="37852" y="638"/>
                  <a:pt x="37825" y="665"/>
                </a:cubicBezTo>
                <a:cubicBezTo>
                  <a:pt x="37797" y="651"/>
                  <a:pt x="37770" y="645"/>
                  <a:pt x="37742" y="645"/>
                </a:cubicBezTo>
                <a:cubicBezTo>
                  <a:pt x="37715" y="645"/>
                  <a:pt x="37688" y="651"/>
                  <a:pt x="37660" y="665"/>
                </a:cubicBezTo>
                <a:cubicBezTo>
                  <a:pt x="34128" y="2363"/>
                  <a:pt x="30459" y="3841"/>
                  <a:pt x="26708" y="5046"/>
                </a:cubicBezTo>
                <a:cubicBezTo>
                  <a:pt x="29911" y="2500"/>
                  <a:pt x="33909" y="1459"/>
                  <a:pt x="37879" y="583"/>
                </a:cubicBezTo>
                <a:close/>
                <a:moveTo>
                  <a:pt x="37167" y="1267"/>
                </a:moveTo>
                <a:cubicBezTo>
                  <a:pt x="34402" y="3704"/>
                  <a:pt x="31061" y="5183"/>
                  <a:pt x="27365" y="5758"/>
                </a:cubicBezTo>
                <a:cubicBezTo>
                  <a:pt x="27009" y="5703"/>
                  <a:pt x="26653" y="5676"/>
                  <a:pt x="26270" y="5648"/>
                </a:cubicBezTo>
                <a:cubicBezTo>
                  <a:pt x="29994" y="4389"/>
                  <a:pt x="33608" y="2938"/>
                  <a:pt x="37167" y="1267"/>
                </a:cubicBezTo>
                <a:close/>
                <a:moveTo>
                  <a:pt x="49708" y="3540"/>
                </a:moveTo>
                <a:cubicBezTo>
                  <a:pt x="47572" y="4800"/>
                  <a:pt x="45382" y="5922"/>
                  <a:pt x="43082" y="6853"/>
                </a:cubicBezTo>
                <a:cubicBezTo>
                  <a:pt x="42928" y="6930"/>
                  <a:pt x="42124" y="7200"/>
                  <a:pt x="42069" y="7301"/>
                </a:cubicBezTo>
                <a:lnTo>
                  <a:pt x="42069" y="7301"/>
                </a:lnTo>
                <a:cubicBezTo>
                  <a:pt x="42124" y="7170"/>
                  <a:pt x="42952" y="6465"/>
                  <a:pt x="43054" y="6388"/>
                </a:cubicBezTo>
                <a:cubicBezTo>
                  <a:pt x="43849" y="5703"/>
                  <a:pt x="44725" y="5101"/>
                  <a:pt x="45683" y="4635"/>
                </a:cubicBezTo>
                <a:cubicBezTo>
                  <a:pt x="46724" y="4143"/>
                  <a:pt x="47846" y="3787"/>
                  <a:pt x="48969" y="3595"/>
                </a:cubicBezTo>
                <a:cubicBezTo>
                  <a:pt x="49325" y="3540"/>
                  <a:pt x="49571" y="3540"/>
                  <a:pt x="49708" y="3540"/>
                </a:cubicBezTo>
                <a:close/>
                <a:moveTo>
                  <a:pt x="42066" y="7312"/>
                </a:moveTo>
                <a:cubicBezTo>
                  <a:pt x="42067" y="7315"/>
                  <a:pt x="42067" y="7317"/>
                  <a:pt x="42069" y="7319"/>
                </a:cubicBezTo>
                <a:cubicBezTo>
                  <a:pt x="42067" y="7317"/>
                  <a:pt x="42066" y="7315"/>
                  <a:pt x="42066" y="7312"/>
                </a:cubicBezTo>
                <a:close/>
                <a:moveTo>
                  <a:pt x="49955" y="3787"/>
                </a:moveTo>
                <a:cubicBezTo>
                  <a:pt x="49872" y="4115"/>
                  <a:pt x="49243" y="4663"/>
                  <a:pt x="48777" y="5101"/>
                </a:cubicBezTo>
                <a:cubicBezTo>
                  <a:pt x="47381" y="6415"/>
                  <a:pt x="45710" y="7182"/>
                  <a:pt x="43876" y="7620"/>
                </a:cubicBezTo>
                <a:cubicBezTo>
                  <a:pt x="43794" y="7620"/>
                  <a:pt x="43684" y="7620"/>
                  <a:pt x="43602" y="7593"/>
                </a:cubicBezTo>
                <a:cubicBezTo>
                  <a:pt x="43164" y="7565"/>
                  <a:pt x="42726" y="7538"/>
                  <a:pt x="42315" y="7510"/>
                </a:cubicBezTo>
                <a:cubicBezTo>
                  <a:pt x="44944" y="6470"/>
                  <a:pt x="47490" y="5238"/>
                  <a:pt x="49955" y="3787"/>
                </a:cubicBezTo>
                <a:close/>
                <a:moveTo>
                  <a:pt x="52090" y="8168"/>
                </a:moveTo>
                <a:cubicBezTo>
                  <a:pt x="52090" y="8195"/>
                  <a:pt x="52090" y="8222"/>
                  <a:pt x="52145" y="8250"/>
                </a:cubicBezTo>
                <a:cubicBezTo>
                  <a:pt x="53350" y="9016"/>
                  <a:pt x="54609" y="9728"/>
                  <a:pt x="55842" y="10440"/>
                </a:cubicBezTo>
                <a:cubicBezTo>
                  <a:pt x="53021" y="9865"/>
                  <a:pt x="50228" y="9153"/>
                  <a:pt x="47463" y="8387"/>
                </a:cubicBezTo>
                <a:cubicBezTo>
                  <a:pt x="47446" y="8382"/>
                  <a:pt x="47429" y="8379"/>
                  <a:pt x="47414" y="8379"/>
                </a:cubicBezTo>
                <a:cubicBezTo>
                  <a:pt x="47259" y="8379"/>
                  <a:pt x="47206" y="8611"/>
                  <a:pt x="47381" y="8660"/>
                </a:cubicBezTo>
                <a:cubicBezTo>
                  <a:pt x="50009" y="9372"/>
                  <a:pt x="52665" y="10002"/>
                  <a:pt x="55349" y="10495"/>
                </a:cubicBezTo>
                <a:cubicBezTo>
                  <a:pt x="54007" y="10577"/>
                  <a:pt x="52665" y="10659"/>
                  <a:pt x="51351" y="10769"/>
                </a:cubicBezTo>
                <a:lnTo>
                  <a:pt x="51324" y="10769"/>
                </a:lnTo>
                <a:cubicBezTo>
                  <a:pt x="49708" y="9591"/>
                  <a:pt x="47956" y="8660"/>
                  <a:pt x="45930" y="8332"/>
                </a:cubicBezTo>
                <a:lnTo>
                  <a:pt x="45930" y="8332"/>
                </a:lnTo>
                <a:cubicBezTo>
                  <a:pt x="46614" y="8359"/>
                  <a:pt x="47326" y="8359"/>
                  <a:pt x="48010" y="8359"/>
                </a:cubicBezTo>
                <a:cubicBezTo>
                  <a:pt x="49352" y="8359"/>
                  <a:pt x="50749" y="8332"/>
                  <a:pt x="52090" y="8168"/>
                </a:cubicBezTo>
                <a:close/>
                <a:moveTo>
                  <a:pt x="28624" y="6579"/>
                </a:moveTo>
                <a:lnTo>
                  <a:pt x="28624" y="6579"/>
                </a:lnTo>
                <a:cubicBezTo>
                  <a:pt x="28953" y="6607"/>
                  <a:pt x="29282" y="6634"/>
                  <a:pt x="29610" y="6689"/>
                </a:cubicBezTo>
                <a:cubicBezTo>
                  <a:pt x="32157" y="7401"/>
                  <a:pt x="34347" y="8852"/>
                  <a:pt x="36264" y="10741"/>
                </a:cubicBezTo>
                <a:cubicBezTo>
                  <a:pt x="36675" y="11152"/>
                  <a:pt x="37085" y="11590"/>
                  <a:pt x="37469" y="12028"/>
                </a:cubicBezTo>
                <a:cubicBezTo>
                  <a:pt x="36510" y="11180"/>
                  <a:pt x="35360" y="10550"/>
                  <a:pt x="34210" y="9893"/>
                </a:cubicBezTo>
                <a:cubicBezTo>
                  <a:pt x="32348" y="8797"/>
                  <a:pt x="30486" y="7675"/>
                  <a:pt x="28624" y="6579"/>
                </a:cubicBezTo>
                <a:close/>
                <a:moveTo>
                  <a:pt x="28344" y="6764"/>
                </a:moveTo>
                <a:cubicBezTo>
                  <a:pt x="28364" y="6764"/>
                  <a:pt x="28542" y="6908"/>
                  <a:pt x="29008" y="7209"/>
                </a:cubicBezTo>
                <a:cubicBezTo>
                  <a:pt x="31855" y="9099"/>
                  <a:pt x="36017" y="10413"/>
                  <a:pt x="38098" y="13206"/>
                </a:cubicBezTo>
                <a:cubicBezTo>
                  <a:pt x="36729" y="12987"/>
                  <a:pt x="35251" y="12220"/>
                  <a:pt x="34019" y="11618"/>
                </a:cubicBezTo>
                <a:cubicBezTo>
                  <a:pt x="32759" y="10988"/>
                  <a:pt x="31527" y="10221"/>
                  <a:pt x="30459" y="9263"/>
                </a:cubicBezTo>
                <a:cubicBezTo>
                  <a:pt x="29802" y="8688"/>
                  <a:pt x="29063" y="7949"/>
                  <a:pt x="28624" y="7182"/>
                </a:cubicBezTo>
                <a:cubicBezTo>
                  <a:pt x="28460" y="6908"/>
                  <a:pt x="28323" y="6764"/>
                  <a:pt x="28344" y="6764"/>
                </a:cubicBezTo>
                <a:close/>
                <a:moveTo>
                  <a:pt x="43710" y="8665"/>
                </a:moveTo>
                <a:cubicBezTo>
                  <a:pt x="43879" y="8665"/>
                  <a:pt x="44204" y="9003"/>
                  <a:pt x="44506" y="9181"/>
                </a:cubicBezTo>
                <a:cubicBezTo>
                  <a:pt x="44944" y="9427"/>
                  <a:pt x="45382" y="9646"/>
                  <a:pt x="45793" y="9893"/>
                </a:cubicBezTo>
                <a:cubicBezTo>
                  <a:pt x="46778" y="10468"/>
                  <a:pt x="47737" y="11015"/>
                  <a:pt x="48695" y="11563"/>
                </a:cubicBezTo>
                <a:cubicBezTo>
                  <a:pt x="50365" y="12521"/>
                  <a:pt x="52008" y="13452"/>
                  <a:pt x="53651" y="14383"/>
                </a:cubicBezTo>
                <a:cubicBezTo>
                  <a:pt x="51817" y="14137"/>
                  <a:pt x="49982" y="13781"/>
                  <a:pt x="48257" y="13041"/>
                </a:cubicBezTo>
                <a:cubicBezTo>
                  <a:pt x="47189" y="12603"/>
                  <a:pt x="46203" y="12028"/>
                  <a:pt x="45327" y="11234"/>
                </a:cubicBezTo>
                <a:cubicBezTo>
                  <a:pt x="44807" y="10741"/>
                  <a:pt x="43684" y="9783"/>
                  <a:pt x="43602" y="9044"/>
                </a:cubicBezTo>
                <a:cubicBezTo>
                  <a:pt x="43573" y="8764"/>
                  <a:pt x="43619" y="8665"/>
                  <a:pt x="43710" y="8665"/>
                </a:cubicBezTo>
                <a:close/>
                <a:moveTo>
                  <a:pt x="43575" y="8195"/>
                </a:moveTo>
                <a:cubicBezTo>
                  <a:pt x="44040" y="8250"/>
                  <a:pt x="44533" y="8250"/>
                  <a:pt x="44999" y="8277"/>
                </a:cubicBezTo>
                <a:cubicBezTo>
                  <a:pt x="44944" y="8359"/>
                  <a:pt x="44971" y="8469"/>
                  <a:pt x="45053" y="8469"/>
                </a:cubicBezTo>
                <a:cubicBezTo>
                  <a:pt x="49078" y="9044"/>
                  <a:pt x="52036" y="11727"/>
                  <a:pt x="54774" y="14520"/>
                </a:cubicBezTo>
                <a:lnTo>
                  <a:pt x="54692" y="14520"/>
                </a:lnTo>
                <a:cubicBezTo>
                  <a:pt x="50995" y="12384"/>
                  <a:pt x="47244" y="10358"/>
                  <a:pt x="43575" y="8195"/>
                </a:cubicBezTo>
                <a:close/>
                <a:moveTo>
                  <a:pt x="38571" y="0"/>
                </a:moveTo>
                <a:cubicBezTo>
                  <a:pt x="38551" y="0"/>
                  <a:pt x="38530" y="3"/>
                  <a:pt x="38509" y="8"/>
                </a:cubicBezTo>
                <a:cubicBezTo>
                  <a:pt x="33882" y="994"/>
                  <a:pt x="29172" y="2116"/>
                  <a:pt x="25613" y="5429"/>
                </a:cubicBezTo>
                <a:cubicBezTo>
                  <a:pt x="25558" y="5457"/>
                  <a:pt x="25558" y="5512"/>
                  <a:pt x="25530" y="5566"/>
                </a:cubicBezTo>
                <a:cubicBezTo>
                  <a:pt x="22917" y="5302"/>
                  <a:pt x="20093" y="5079"/>
                  <a:pt x="17247" y="5079"/>
                </a:cubicBezTo>
                <a:cubicBezTo>
                  <a:pt x="10972" y="5079"/>
                  <a:pt x="4594" y="6160"/>
                  <a:pt x="148" y="10249"/>
                </a:cubicBezTo>
                <a:cubicBezTo>
                  <a:pt x="1" y="10375"/>
                  <a:pt x="128" y="10549"/>
                  <a:pt x="269" y="10549"/>
                </a:cubicBezTo>
                <a:cubicBezTo>
                  <a:pt x="312" y="10549"/>
                  <a:pt x="356" y="10533"/>
                  <a:pt x="394" y="10495"/>
                </a:cubicBezTo>
                <a:cubicBezTo>
                  <a:pt x="4501" y="6935"/>
                  <a:pt x="10525" y="6114"/>
                  <a:pt x="15755" y="5895"/>
                </a:cubicBezTo>
                <a:cubicBezTo>
                  <a:pt x="16506" y="5864"/>
                  <a:pt x="17258" y="5849"/>
                  <a:pt x="18010" y="5849"/>
                </a:cubicBezTo>
                <a:cubicBezTo>
                  <a:pt x="21236" y="5849"/>
                  <a:pt x="24474" y="6115"/>
                  <a:pt x="27693" y="6470"/>
                </a:cubicBezTo>
                <a:cubicBezTo>
                  <a:pt x="29966" y="10714"/>
                  <a:pt x="34648" y="12740"/>
                  <a:pt x="39084" y="13972"/>
                </a:cubicBezTo>
                <a:cubicBezTo>
                  <a:pt x="39105" y="13978"/>
                  <a:pt x="39125" y="13981"/>
                  <a:pt x="39145" y="13981"/>
                </a:cubicBezTo>
                <a:cubicBezTo>
                  <a:pt x="39313" y="13981"/>
                  <a:pt x="39456" y="13791"/>
                  <a:pt x="39358" y="13644"/>
                </a:cubicBezTo>
                <a:cubicBezTo>
                  <a:pt x="37195" y="10824"/>
                  <a:pt x="34539" y="8140"/>
                  <a:pt x="31226" y="6881"/>
                </a:cubicBezTo>
                <a:lnTo>
                  <a:pt x="31226" y="6881"/>
                </a:lnTo>
                <a:cubicBezTo>
                  <a:pt x="31417" y="6908"/>
                  <a:pt x="31636" y="6935"/>
                  <a:pt x="31828" y="6963"/>
                </a:cubicBezTo>
                <a:cubicBezTo>
                  <a:pt x="35470" y="7401"/>
                  <a:pt x="39139" y="7894"/>
                  <a:pt x="42808" y="8140"/>
                </a:cubicBezTo>
                <a:cubicBezTo>
                  <a:pt x="44478" y="13507"/>
                  <a:pt x="50612" y="14547"/>
                  <a:pt x="55431" y="15122"/>
                </a:cubicBezTo>
                <a:cubicBezTo>
                  <a:pt x="55440" y="15124"/>
                  <a:pt x="55448" y="15124"/>
                  <a:pt x="55456" y="15124"/>
                </a:cubicBezTo>
                <a:cubicBezTo>
                  <a:pt x="55658" y="15124"/>
                  <a:pt x="55754" y="14816"/>
                  <a:pt x="55623" y="14684"/>
                </a:cubicBezTo>
                <a:cubicBezTo>
                  <a:pt x="54390" y="13452"/>
                  <a:pt x="53131" y="12193"/>
                  <a:pt x="51762" y="11097"/>
                </a:cubicBezTo>
                <a:cubicBezTo>
                  <a:pt x="53322" y="11015"/>
                  <a:pt x="54911" y="10906"/>
                  <a:pt x="56471" y="10796"/>
                </a:cubicBezTo>
                <a:cubicBezTo>
                  <a:pt x="56636" y="10769"/>
                  <a:pt x="56745" y="10550"/>
                  <a:pt x="56581" y="10440"/>
                </a:cubicBezTo>
                <a:cubicBezTo>
                  <a:pt x="55157" y="9674"/>
                  <a:pt x="53761" y="8852"/>
                  <a:pt x="52337" y="8113"/>
                </a:cubicBezTo>
                <a:cubicBezTo>
                  <a:pt x="54527" y="7812"/>
                  <a:pt x="56608" y="7072"/>
                  <a:pt x="58224" y="5429"/>
                </a:cubicBezTo>
                <a:cubicBezTo>
                  <a:pt x="58705" y="5256"/>
                  <a:pt x="59219" y="5169"/>
                  <a:pt x="59731" y="5169"/>
                </a:cubicBezTo>
                <a:cubicBezTo>
                  <a:pt x="60994" y="5169"/>
                  <a:pt x="62248" y="5699"/>
                  <a:pt x="62988" y="6771"/>
                </a:cubicBezTo>
                <a:cubicBezTo>
                  <a:pt x="63837" y="8003"/>
                  <a:pt x="63508" y="9564"/>
                  <a:pt x="62002" y="10030"/>
                </a:cubicBezTo>
                <a:cubicBezTo>
                  <a:pt x="61783" y="10098"/>
                  <a:pt x="61551" y="10132"/>
                  <a:pt x="61318" y="10132"/>
                </a:cubicBezTo>
                <a:cubicBezTo>
                  <a:pt x="61085" y="10132"/>
                  <a:pt x="60852" y="10098"/>
                  <a:pt x="60633" y="10030"/>
                </a:cubicBezTo>
                <a:cubicBezTo>
                  <a:pt x="59620" y="9701"/>
                  <a:pt x="58771" y="7702"/>
                  <a:pt x="60496" y="7702"/>
                </a:cubicBezTo>
                <a:cubicBezTo>
                  <a:pt x="60798" y="7675"/>
                  <a:pt x="60798" y="7237"/>
                  <a:pt x="60496" y="7209"/>
                </a:cubicBezTo>
                <a:cubicBezTo>
                  <a:pt x="60454" y="7206"/>
                  <a:pt x="60413" y="7205"/>
                  <a:pt x="60373" y="7205"/>
                </a:cubicBezTo>
                <a:cubicBezTo>
                  <a:pt x="58991" y="7205"/>
                  <a:pt x="58551" y="8989"/>
                  <a:pt x="59456" y="9920"/>
                </a:cubicBezTo>
                <a:cubicBezTo>
                  <a:pt x="59937" y="10426"/>
                  <a:pt x="60618" y="10665"/>
                  <a:pt x="61308" y="10665"/>
                </a:cubicBezTo>
                <a:cubicBezTo>
                  <a:pt x="62151" y="10665"/>
                  <a:pt x="63009" y="10308"/>
                  <a:pt x="63536" y="9646"/>
                </a:cubicBezTo>
                <a:cubicBezTo>
                  <a:pt x="64604" y="8304"/>
                  <a:pt x="63755" y="6470"/>
                  <a:pt x="62495" y="5566"/>
                </a:cubicBezTo>
                <a:cubicBezTo>
                  <a:pt x="61742" y="5006"/>
                  <a:pt x="60842" y="4725"/>
                  <a:pt x="59941" y="4725"/>
                </a:cubicBezTo>
                <a:cubicBezTo>
                  <a:pt x="59434" y="4725"/>
                  <a:pt x="58926" y="4814"/>
                  <a:pt x="58443" y="4991"/>
                </a:cubicBezTo>
                <a:cubicBezTo>
                  <a:pt x="58415" y="4909"/>
                  <a:pt x="58333" y="4854"/>
                  <a:pt x="58251" y="4854"/>
                </a:cubicBezTo>
                <a:cubicBezTo>
                  <a:pt x="58799" y="3951"/>
                  <a:pt x="58744" y="2773"/>
                  <a:pt x="58114" y="1897"/>
                </a:cubicBezTo>
                <a:cubicBezTo>
                  <a:pt x="57634" y="1235"/>
                  <a:pt x="56874" y="913"/>
                  <a:pt x="56100" y="913"/>
                </a:cubicBezTo>
                <a:cubicBezTo>
                  <a:pt x="55594" y="913"/>
                  <a:pt x="55081" y="1051"/>
                  <a:pt x="54637" y="1322"/>
                </a:cubicBezTo>
                <a:cubicBezTo>
                  <a:pt x="53542" y="1952"/>
                  <a:pt x="52939" y="3540"/>
                  <a:pt x="53815" y="4635"/>
                </a:cubicBezTo>
                <a:cubicBezTo>
                  <a:pt x="54108" y="4989"/>
                  <a:pt x="54569" y="5174"/>
                  <a:pt x="55017" y="5174"/>
                </a:cubicBezTo>
                <a:cubicBezTo>
                  <a:pt x="55575" y="5174"/>
                  <a:pt x="56113" y="4887"/>
                  <a:pt x="56280" y="4279"/>
                </a:cubicBezTo>
                <a:cubicBezTo>
                  <a:pt x="56334" y="4153"/>
                  <a:pt x="56221" y="4062"/>
                  <a:pt x="56107" y="4062"/>
                </a:cubicBezTo>
                <a:cubicBezTo>
                  <a:pt x="56048" y="4062"/>
                  <a:pt x="55988" y="4087"/>
                  <a:pt x="55951" y="4143"/>
                </a:cubicBezTo>
                <a:cubicBezTo>
                  <a:pt x="55729" y="4506"/>
                  <a:pt x="55373" y="4720"/>
                  <a:pt x="54982" y="4720"/>
                </a:cubicBezTo>
                <a:cubicBezTo>
                  <a:pt x="54843" y="4720"/>
                  <a:pt x="54699" y="4693"/>
                  <a:pt x="54555" y="4635"/>
                </a:cubicBezTo>
                <a:cubicBezTo>
                  <a:pt x="53925" y="4362"/>
                  <a:pt x="53761" y="3567"/>
                  <a:pt x="53897" y="2965"/>
                </a:cubicBezTo>
                <a:cubicBezTo>
                  <a:pt x="54117" y="2062"/>
                  <a:pt x="54993" y="1432"/>
                  <a:pt x="55896" y="1350"/>
                </a:cubicBezTo>
                <a:cubicBezTo>
                  <a:pt x="55973" y="1342"/>
                  <a:pt x="56048" y="1339"/>
                  <a:pt x="56122" y="1339"/>
                </a:cubicBezTo>
                <a:cubicBezTo>
                  <a:pt x="58015" y="1339"/>
                  <a:pt x="58813" y="3651"/>
                  <a:pt x="57758" y="5101"/>
                </a:cubicBezTo>
                <a:cubicBezTo>
                  <a:pt x="57731" y="5128"/>
                  <a:pt x="57731" y="5156"/>
                  <a:pt x="57758" y="5210"/>
                </a:cubicBezTo>
                <a:cubicBezTo>
                  <a:pt x="55390" y="7360"/>
                  <a:pt x="52024" y="7846"/>
                  <a:pt x="48711" y="7846"/>
                </a:cubicBezTo>
                <a:cubicBezTo>
                  <a:pt x="47466" y="7846"/>
                  <a:pt x="46228" y="7777"/>
                  <a:pt x="45053" y="7702"/>
                </a:cubicBezTo>
                <a:cubicBezTo>
                  <a:pt x="47408" y="7045"/>
                  <a:pt x="49407" y="5457"/>
                  <a:pt x="50721" y="3348"/>
                </a:cubicBezTo>
                <a:cubicBezTo>
                  <a:pt x="50803" y="3212"/>
                  <a:pt x="50694" y="2992"/>
                  <a:pt x="50530" y="2992"/>
                </a:cubicBezTo>
                <a:cubicBezTo>
                  <a:pt x="46970" y="3157"/>
                  <a:pt x="43794" y="4718"/>
                  <a:pt x="41521" y="7428"/>
                </a:cubicBezTo>
                <a:cubicBezTo>
                  <a:pt x="37688" y="7100"/>
                  <a:pt x="33882" y="6552"/>
                  <a:pt x="30048" y="6087"/>
                </a:cubicBezTo>
                <a:cubicBezTo>
                  <a:pt x="33060" y="5703"/>
                  <a:pt x="36072" y="5293"/>
                  <a:pt x="39084" y="4854"/>
                </a:cubicBezTo>
                <a:lnTo>
                  <a:pt x="39084" y="4854"/>
                </a:lnTo>
                <a:cubicBezTo>
                  <a:pt x="37715" y="5594"/>
                  <a:pt x="36264" y="6059"/>
                  <a:pt x="34676" y="6251"/>
                </a:cubicBezTo>
                <a:cubicBezTo>
                  <a:pt x="34519" y="6277"/>
                  <a:pt x="34512" y="6527"/>
                  <a:pt x="34653" y="6527"/>
                </a:cubicBezTo>
                <a:cubicBezTo>
                  <a:pt x="34661" y="6527"/>
                  <a:pt x="34668" y="6526"/>
                  <a:pt x="34676" y="6525"/>
                </a:cubicBezTo>
                <a:cubicBezTo>
                  <a:pt x="36647" y="6415"/>
                  <a:pt x="38482" y="5758"/>
                  <a:pt x="40125" y="4718"/>
                </a:cubicBezTo>
                <a:cubicBezTo>
                  <a:pt x="40262" y="4690"/>
                  <a:pt x="40426" y="4663"/>
                  <a:pt x="40563" y="4635"/>
                </a:cubicBezTo>
                <a:cubicBezTo>
                  <a:pt x="40672" y="4635"/>
                  <a:pt x="40645" y="4416"/>
                  <a:pt x="40535" y="4416"/>
                </a:cubicBezTo>
                <a:cubicBezTo>
                  <a:pt x="40672" y="4334"/>
                  <a:pt x="40809" y="4225"/>
                  <a:pt x="40946" y="4143"/>
                </a:cubicBezTo>
                <a:cubicBezTo>
                  <a:pt x="41110" y="4006"/>
                  <a:pt x="41056" y="3787"/>
                  <a:pt x="40837" y="3759"/>
                </a:cubicBezTo>
                <a:cubicBezTo>
                  <a:pt x="39851" y="3647"/>
                  <a:pt x="38831" y="3569"/>
                  <a:pt x="37810" y="3569"/>
                </a:cubicBezTo>
                <a:cubicBezTo>
                  <a:pt x="36592" y="3569"/>
                  <a:pt x="35373" y="3680"/>
                  <a:pt x="34210" y="3978"/>
                </a:cubicBezTo>
                <a:cubicBezTo>
                  <a:pt x="34054" y="4030"/>
                  <a:pt x="34071" y="4281"/>
                  <a:pt x="34239" y="4281"/>
                </a:cubicBezTo>
                <a:cubicBezTo>
                  <a:pt x="34247" y="4281"/>
                  <a:pt x="34256" y="4281"/>
                  <a:pt x="34265" y="4279"/>
                </a:cubicBezTo>
                <a:cubicBezTo>
                  <a:pt x="35753" y="4179"/>
                  <a:pt x="37196" y="4064"/>
                  <a:pt x="38660" y="4064"/>
                </a:cubicBezTo>
                <a:cubicBezTo>
                  <a:pt x="39190" y="4064"/>
                  <a:pt x="39723" y="4079"/>
                  <a:pt x="40262" y="4115"/>
                </a:cubicBezTo>
                <a:cubicBezTo>
                  <a:pt x="40070" y="4252"/>
                  <a:pt x="39878" y="4389"/>
                  <a:pt x="39659" y="4526"/>
                </a:cubicBezTo>
                <a:cubicBezTo>
                  <a:pt x="36319" y="4882"/>
                  <a:pt x="32978" y="5293"/>
                  <a:pt x="29665" y="5758"/>
                </a:cubicBezTo>
                <a:cubicBezTo>
                  <a:pt x="29528" y="5785"/>
                  <a:pt x="29501" y="5922"/>
                  <a:pt x="29528" y="6004"/>
                </a:cubicBezTo>
                <a:cubicBezTo>
                  <a:pt x="29172" y="5977"/>
                  <a:pt x="28816" y="5922"/>
                  <a:pt x="28460" y="5895"/>
                </a:cubicBezTo>
                <a:cubicBezTo>
                  <a:pt x="32376" y="5238"/>
                  <a:pt x="35963" y="3294"/>
                  <a:pt x="38728" y="364"/>
                </a:cubicBezTo>
                <a:cubicBezTo>
                  <a:pt x="38877" y="215"/>
                  <a:pt x="38757" y="0"/>
                  <a:pt x="38571" y="0"/>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rot="10800000" flipH="1">
            <a:off x="-1250850" y="4074325"/>
            <a:ext cx="2343875" cy="978075"/>
          </a:xfrm>
          <a:custGeom>
            <a:avLst/>
            <a:gdLst/>
            <a:ahLst/>
            <a:cxnLst/>
            <a:rect l="l" t="t" r="r" b="b"/>
            <a:pathLst>
              <a:path w="93755" h="39123" extrusionOk="0">
                <a:moveTo>
                  <a:pt x="5182" y="19675"/>
                </a:moveTo>
                <a:cubicBezTo>
                  <a:pt x="6948" y="19675"/>
                  <a:pt x="8805" y="20036"/>
                  <a:pt x="10296" y="20474"/>
                </a:cubicBezTo>
                <a:cubicBezTo>
                  <a:pt x="10159" y="20583"/>
                  <a:pt x="9995" y="20666"/>
                  <a:pt x="9858" y="20775"/>
                </a:cubicBezTo>
                <a:cubicBezTo>
                  <a:pt x="7811" y="20420"/>
                  <a:pt x="5764" y="20224"/>
                  <a:pt x="3718" y="20224"/>
                </a:cubicBezTo>
                <a:cubicBezTo>
                  <a:pt x="3081" y="20224"/>
                  <a:pt x="2444" y="20243"/>
                  <a:pt x="1808" y="20282"/>
                </a:cubicBezTo>
                <a:cubicBezTo>
                  <a:pt x="2791" y="19847"/>
                  <a:pt x="3965" y="19675"/>
                  <a:pt x="5182" y="19675"/>
                </a:cubicBezTo>
                <a:close/>
                <a:moveTo>
                  <a:pt x="3134" y="20440"/>
                </a:moveTo>
                <a:cubicBezTo>
                  <a:pt x="5273" y="20440"/>
                  <a:pt x="7394" y="20625"/>
                  <a:pt x="9529" y="20994"/>
                </a:cubicBezTo>
                <a:cubicBezTo>
                  <a:pt x="9146" y="21295"/>
                  <a:pt x="8763" y="21624"/>
                  <a:pt x="8407" y="21953"/>
                </a:cubicBezTo>
                <a:cubicBezTo>
                  <a:pt x="8187" y="21957"/>
                  <a:pt x="7969" y="21959"/>
                  <a:pt x="7751" y="21959"/>
                </a:cubicBezTo>
                <a:cubicBezTo>
                  <a:pt x="6498" y="21959"/>
                  <a:pt x="5266" y="21885"/>
                  <a:pt x="4053" y="21651"/>
                </a:cubicBezTo>
                <a:cubicBezTo>
                  <a:pt x="3423" y="21514"/>
                  <a:pt x="2766" y="21350"/>
                  <a:pt x="2164" y="21131"/>
                </a:cubicBezTo>
                <a:cubicBezTo>
                  <a:pt x="1835" y="21049"/>
                  <a:pt x="1534" y="20912"/>
                  <a:pt x="1260" y="20720"/>
                </a:cubicBezTo>
                <a:cubicBezTo>
                  <a:pt x="1068" y="20638"/>
                  <a:pt x="959" y="20556"/>
                  <a:pt x="986" y="20501"/>
                </a:cubicBezTo>
                <a:cubicBezTo>
                  <a:pt x="1705" y="20460"/>
                  <a:pt x="2420" y="20440"/>
                  <a:pt x="3134" y="20440"/>
                </a:cubicBezTo>
                <a:close/>
                <a:moveTo>
                  <a:pt x="45452" y="20403"/>
                </a:moveTo>
                <a:cubicBezTo>
                  <a:pt x="46901" y="20403"/>
                  <a:pt x="48349" y="20532"/>
                  <a:pt x="49753" y="20857"/>
                </a:cubicBezTo>
                <a:cubicBezTo>
                  <a:pt x="50175" y="20963"/>
                  <a:pt x="52505" y="21984"/>
                  <a:pt x="52820" y="21984"/>
                </a:cubicBezTo>
                <a:cubicBezTo>
                  <a:pt x="52832" y="21984"/>
                  <a:pt x="52841" y="21983"/>
                  <a:pt x="52847" y="21980"/>
                </a:cubicBezTo>
                <a:lnTo>
                  <a:pt x="52847" y="21980"/>
                </a:lnTo>
                <a:cubicBezTo>
                  <a:pt x="52832" y="21989"/>
                  <a:pt x="52800" y="21993"/>
                  <a:pt x="52755" y="21993"/>
                </a:cubicBezTo>
                <a:cubicBezTo>
                  <a:pt x="52396" y="21993"/>
                  <a:pt x="51189" y="21730"/>
                  <a:pt x="50848" y="21706"/>
                </a:cubicBezTo>
                <a:cubicBezTo>
                  <a:pt x="47234" y="21405"/>
                  <a:pt x="43592" y="21076"/>
                  <a:pt x="39950" y="20775"/>
                </a:cubicBezTo>
                <a:cubicBezTo>
                  <a:pt x="40635" y="20720"/>
                  <a:pt x="41319" y="20666"/>
                  <a:pt x="41401" y="20666"/>
                </a:cubicBezTo>
                <a:cubicBezTo>
                  <a:pt x="42250" y="20556"/>
                  <a:pt x="43099" y="20474"/>
                  <a:pt x="43948" y="20447"/>
                </a:cubicBezTo>
                <a:cubicBezTo>
                  <a:pt x="44448" y="20418"/>
                  <a:pt x="44950" y="20403"/>
                  <a:pt x="45452" y="20403"/>
                </a:cubicBezTo>
                <a:close/>
                <a:moveTo>
                  <a:pt x="38800" y="20939"/>
                </a:moveTo>
                <a:cubicBezTo>
                  <a:pt x="38800" y="21022"/>
                  <a:pt x="38855" y="21049"/>
                  <a:pt x="38937" y="21076"/>
                </a:cubicBezTo>
                <a:cubicBezTo>
                  <a:pt x="43729" y="21487"/>
                  <a:pt x="48520" y="21898"/>
                  <a:pt x="53285" y="22308"/>
                </a:cubicBezTo>
                <a:cubicBezTo>
                  <a:pt x="53011" y="22391"/>
                  <a:pt x="52737" y="22500"/>
                  <a:pt x="52436" y="22582"/>
                </a:cubicBezTo>
                <a:cubicBezTo>
                  <a:pt x="50838" y="22899"/>
                  <a:pt x="49232" y="23078"/>
                  <a:pt x="47611" y="23078"/>
                </a:cubicBezTo>
                <a:cubicBezTo>
                  <a:pt x="46425" y="23078"/>
                  <a:pt x="45233" y="22982"/>
                  <a:pt x="44030" y="22774"/>
                </a:cubicBezTo>
                <a:cubicBezTo>
                  <a:pt x="43482" y="22692"/>
                  <a:pt x="38417" y="21104"/>
                  <a:pt x="38444" y="21076"/>
                </a:cubicBezTo>
                <a:cubicBezTo>
                  <a:pt x="38499" y="21022"/>
                  <a:pt x="38608" y="20994"/>
                  <a:pt x="38800" y="20939"/>
                </a:cubicBezTo>
                <a:close/>
                <a:moveTo>
                  <a:pt x="33872" y="25222"/>
                </a:moveTo>
                <a:cubicBezTo>
                  <a:pt x="35047" y="25222"/>
                  <a:pt x="36220" y="25293"/>
                  <a:pt x="37404" y="25293"/>
                </a:cubicBezTo>
                <a:cubicBezTo>
                  <a:pt x="36883" y="25375"/>
                  <a:pt x="36336" y="25485"/>
                  <a:pt x="35898" y="25539"/>
                </a:cubicBezTo>
                <a:cubicBezTo>
                  <a:pt x="34775" y="25704"/>
                  <a:pt x="33680" y="25841"/>
                  <a:pt x="32557" y="25978"/>
                </a:cubicBezTo>
                <a:cubicBezTo>
                  <a:pt x="30449" y="26279"/>
                  <a:pt x="28340" y="26553"/>
                  <a:pt x="26205" y="26854"/>
                </a:cubicBezTo>
                <a:cubicBezTo>
                  <a:pt x="26150" y="26854"/>
                  <a:pt x="26122" y="26881"/>
                  <a:pt x="26095" y="26909"/>
                </a:cubicBezTo>
                <a:cubicBezTo>
                  <a:pt x="25849" y="26854"/>
                  <a:pt x="25602" y="26799"/>
                  <a:pt x="25328" y="26744"/>
                </a:cubicBezTo>
                <a:cubicBezTo>
                  <a:pt x="27382" y="26060"/>
                  <a:pt x="29463" y="25594"/>
                  <a:pt x="31599" y="25348"/>
                </a:cubicBezTo>
                <a:cubicBezTo>
                  <a:pt x="32359" y="25251"/>
                  <a:pt x="33116" y="25222"/>
                  <a:pt x="33872" y="25222"/>
                </a:cubicBezTo>
                <a:close/>
                <a:moveTo>
                  <a:pt x="8215" y="22500"/>
                </a:moveTo>
                <a:cubicBezTo>
                  <a:pt x="8270" y="22528"/>
                  <a:pt x="8325" y="22555"/>
                  <a:pt x="8379" y="22555"/>
                </a:cubicBezTo>
                <a:cubicBezTo>
                  <a:pt x="6846" y="25375"/>
                  <a:pt x="5313" y="28195"/>
                  <a:pt x="3752" y="31016"/>
                </a:cubicBezTo>
                <a:cubicBezTo>
                  <a:pt x="3779" y="30934"/>
                  <a:pt x="3779" y="30879"/>
                  <a:pt x="3779" y="30797"/>
                </a:cubicBezTo>
                <a:cubicBezTo>
                  <a:pt x="3807" y="30030"/>
                  <a:pt x="3916" y="29291"/>
                  <a:pt x="4108" y="28579"/>
                </a:cubicBezTo>
                <a:cubicBezTo>
                  <a:pt x="4765" y="26115"/>
                  <a:pt x="6244" y="24061"/>
                  <a:pt x="8215" y="22500"/>
                </a:cubicBezTo>
                <a:close/>
                <a:moveTo>
                  <a:pt x="8708" y="22966"/>
                </a:moveTo>
                <a:cubicBezTo>
                  <a:pt x="8927" y="22966"/>
                  <a:pt x="8735" y="25101"/>
                  <a:pt x="8680" y="25266"/>
                </a:cubicBezTo>
                <a:cubicBezTo>
                  <a:pt x="8407" y="26854"/>
                  <a:pt x="7640" y="28250"/>
                  <a:pt x="6627" y="29482"/>
                </a:cubicBezTo>
                <a:cubicBezTo>
                  <a:pt x="6052" y="30140"/>
                  <a:pt x="5203" y="31207"/>
                  <a:pt x="4409" y="31591"/>
                </a:cubicBezTo>
                <a:cubicBezTo>
                  <a:pt x="4135" y="31728"/>
                  <a:pt x="3971" y="31782"/>
                  <a:pt x="3861" y="31782"/>
                </a:cubicBezTo>
                <a:cubicBezTo>
                  <a:pt x="5203" y="29318"/>
                  <a:pt x="6545" y="26881"/>
                  <a:pt x="7886" y="24444"/>
                </a:cubicBezTo>
                <a:cubicBezTo>
                  <a:pt x="7886" y="24444"/>
                  <a:pt x="8571" y="22966"/>
                  <a:pt x="8708" y="22966"/>
                </a:cubicBezTo>
                <a:close/>
                <a:moveTo>
                  <a:pt x="35845" y="0"/>
                </a:moveTo>
                <a:cubicBezTo>
                  <a:pt x="34867" y="0"/>
                  <a:pt x="33931" y="111"/>
                  <a:pt x="33159" y="294"/>
                </a:cubicBezTo>
                <a:cubicBezTo>
                  <a:pt x="24124" y="2457"/>
                  <a:pt x="20646" y="13957"/>
                  <a:pt x="27245" y="20611"/>
                </a:cubicBezTo>
                <a:cubicBezTo>
                  <a:pt x="24553" y="19235"/>
                  <a:pt x="21313" y="18431"/>
                  <a:pt x="18141" y="18431"/>
                </a:cubicBezTo>
                <a:cubicBezTo>
                  <a:pt x="15507" y="18431"/>
                  <a:pt x="12921" y="18985"/>
                  <a:pt x="10734" y="20228"/>
                </a:cubicBezTo>
                <a:cubicBezTo>
                  <a:pt x="9058" y="19699"/>
                  <a:pt x="7355" y="19432"/>
                  <a:pt x="5656" y="19432"/>
                </a:cubicBezTo>
                <a:cubicBezTo>
                  <a:pt x="3830" y="19432"/>
                  <a:pt x="2006" y="19740"/>
                  <a:pt x="220" y="20364"/>
                </a:cubicBezTo>
                <a:cubicBezTo>
                  <a:pt x="83" y="20419"/>
                  <a:pt x="1" y="20666"/>
                  <a:pt x="165" y="20748"/>
                </a:cubicBezTo>
                <a:cubicBezTo>
                  <a:pt x="2297" y="21721"/>
                  <a:pt x="4547" y="22283"/>
                  <a:pt x="6849" y="22283"/>
                </a:cubicBezTo>
                <a:cubicBezTo>
                  <a:pt x="7266" y="22283"/>
                  <a:pt x="7685" y="22264"/>
                  <a:pt x="8105" y="22226"/>
                </a:cubicBezTo>
                <a:lnTo>
                  <a:pt x="8105" y="22226"/>
                </a:lnTo>
                <a:cubicBezTo>
                  <a:pt x="4710" y="24472"/>
                  <a:pt x="2985" y="28469"/>
                  <a:pt x="3396" y="32494"/>
                </a:cubicBezTo>
                <a:cubicBezTo>
                  <a:pt x="3396" y="32622"/>
                  <a:pt x="3511" y="32749"/>
                  <a:pt x="3626" y="32749"/>
                </a:cubicBezTo>
                <a:cubicBezTo>
                  <a:pt x="3660" y="32749"/>
                  <a:pt x="3694" y="32738"/>
                  <a:pt x="3724" y="32713"/>
                </a:cubicBezTo>
                <a:cubicBezTo>
                  <a:pt x="7010" y="30194"/>
                  <a:pt x="10214" y="26690"/>
                  <a:pt x="9009" y="22254"/>
                </a:cubicBezTo>
                <a:cubicBezTo>
                  <a:pt x="9009" y="22226"/>
                  <a:pt x="8982" y="22199"/>
                  <a:pt x="8954" y="22172"/>
                </a:cubicBezTo>
                <a:cubicBezTo>
                  <a:pt x="11648" y="20014"/>
                  <a:pt x="14996" y="19098"/>
                  <a:pt x="18408" y="19098"/>
                </a:cubicBezTo>
                <a:cubicBezTo>
                  <a:pt x="21795" y="19098"/>
                  <a:pt x="25244" y="20000"/>
                  <a:pt x="28176" y="21487"/>
                </a:cubicBezTo>
                <a:cubicBezTo>
                  <a:pt x="30038" y="23075"/>
                  <a:pt x="32119" y="24116"/>
                  <a:pt x="34309" y="24718"/>
                </a:cubicBezTo>
                <a:cubicBezTo>
                  <a:pt x="30969" y="24800"/>
                  <a:pt x="27656" y="25430"/>
                  <a:pt x="24452" y="26553"/>
                </a:cubicBezTo>
                <a:cubicBezTo>
                  <a:pt x="24233" y="26607"/>
                  <a:pt x="24206" y="26936"/>
                  <a:pt x="24452" y="26991"/>
                </a:cubicBezTo>
                <a:cubicBezTo>
                  <a:pt x="26607" y="27597"/>
                  <a:pt x="28805" y="27904"/>
                  <a:pt x="30992" y="27904"/>
                </a:cubicBezTo>
                <a:cubicBezTo>
                  <a:pt x="34334" y="27904"/>
                  <a:pt x="37649" y="27188"/>
                  <a:pt x="40744" y="25731"/>
                </a:cubicBezTo>
                <a:cubicBezTo>
                  <a:pt x="40845" y="25681"/>
                  <a:pt x="40783" y="25536"/>
                  <a:pt x="40686" y="25536"/>
                </a:cubicBezTo>
                <a:cubicBezTo>
                  <a:pt x="40678" y="25536"/>
                  <a:pt x="40670" y="25537"/>
                  <a:pt x="40662" y="25539"/>
                </a:cubicBezTo>
                <a:cubicBezTo>
                  <a:pt x="37550" y="26780"/>
                  <a:pt x="34312" y="27426"/>
                  <a:pt x="31057" y="27426"/>
                </a:cubicBezTo>
                <a:cubicBezTo>
                  <a:pt x="29787" y="27426"/>
                  <a:pt x="28514" y="27328"/>
                  <a:pt x="27245" y="27128"/>
                </a:cubicBezTo>
                <a:cubicBezTo>
                  <a:pt x="31325" y="26553"/>
                  <a:pt x="35405" y="25978"/>
                  <a:pt x="39485" y="25430"/>
                </a:cubicBezTo>
                <a:cubicBezTo>
                  <a:pt x="39627" y="25432"/>
                  <a:pt x="39769" y="25433"/>
                  <a:pt x="39912" y="25433"/>
                </a:cubicBezTo>
                <a:cubicBezTo>
                  <a:pt x="46387" y="25433"/>
                  <a:pt x="53270" y="23032"/>
                  <a:pt x="58816" y="21049"/>
                </a:cubicBezTo>
                <a:cubicBezTo>
                  <a:pt x="60733" y="20337"/>
                  <a:pt x="62677" y="19652"/>
                  <a:pt x="64675" y="19023"/>
                </a:cubicBezTo>
                <a:cubicBezTo>
                  <a:pt x="66209" y="18776"/>
                  <a:pt x="67715" y="18366"/>
                  <a:pt x="69084" y="17818"/>
                </a:cubicBezTo>
                <a:cubicBezTo>
                  <a:pt x="71418" y="17292"/>
                  <a:pt x="73790" y="16957"/>
                  <a:pt x="76201" y="16957"/>
                </a:cubicBezTo>
                <a:cubicBezTo>
                  <a:pt x="76675" y="16957"/>
                  <a:pt x="77150" y="16970"/>
                  <a:pt x="77627" y="16996"/>
                </a:cubicBezTo>
                <a:cubicBezTo>
                  <a:pt x="83760" y="17352"/>
                  <a:pt x="90304" y="20583"/>
                  <a:pt x="92057" y="26909"/>
                </a:cubicBezTo>
                <a:cubicBezTo>
                  <a:pt x="92960" y="30140"/>
                  <a:pt x="92166" y="33973"/>
                  <a:pt x="89675" y="36300"/>
                </a:cubicBezTo>
                <a:cubicBezTo>
                  <a:pt x="88236" y="37661"/>
                  <a:pt x="86266" y="38411"/>
                  <a:pt x="84309" y="38411"/>
                </a:cubicBezTo>
                <a:cubicBezTo>
                  <a:pt x="82802" y="38411"/>
                  <a:pt x="81303" y="37966"/>
                  <a:pt x="80064" y="37012"/>
                </a:cubicBezTo>
                <a:cubicBezTo>
                  <a:pt x="77490" y="35013"/>
                  <a:pt x="76778" y="30715"/>
                  <a:pt x="79051" y="28223"/>
                </a:cubicBezTo>
                <a:cubicBezTo>
                  <a:pt x="79991" y="27183"/>
                  <a:pt x="81410" y="26531"/>
                  <a:pt x="82796" y="26531"/>
                </a:cubicBezTo>
                <a:cubicBezTo>
                  <a:pt x="83709" y="26531"/>
                  <a:pt x="84609" y="26814"/>
                  <a:pt x="85348" y="27456"/>
                </a:cubicBezTo>
                <a:cubicBezTo>
                  <a:pt x="87622" y="29442"/>
                  <a:pt x="86478" y="33150"/>
                  <a:pt x="83536" y="33150"/>
                </a:cubicBezTo>
                <a:cubicBezTo>
                  <a:pt x="83396" y="33150"/>
                  <a:pt x="83251" y="33142"/>
                  <a:pt x="83103" y="33124"/>
                </a:cubicBezTo>
                <a:cubicBezTo>
                  <a:pt x="83086" y="33122"/>
                  <a:pt x="83069" y="33121"/>
                  <a:pt x="83053" y="33121"/>
                </a:cubicBezTo>
                <a:cubicBezTo>
                  <a:pt x="82638" y="33121"/>
                  <a:pt x="82655" y="33783"/>
                  <a:pt x="83103" y="33836"/>
                </a:cubicBezTo>
                <a:cubicBezTo>
                  <a:pt x="83292" y="33859"/>
                  <a:pt x="83476" y="33870"/>
                  <a:pt x="83653" y="33870"/>
                </a:cubicBezTo>
                <a:cubicBezTo>
                  <a:pt x="87482" y="33870"/>
                  <a:pt x="88541" y="28700"/>
                  <a:pt x="85348" y="26580"/>
                </a:cubicBezTo>
                <a:cubicBezTo>
                  <a:pt x="84499" y="26014"/>
                  <a:pt x="83612" y="25765"/>
                  <a:pt x="82746" y="25765"/>
                </a:cubicBezTo>
                <a:cubicBezTo>
                  <a:pt x="79930" y="25765"/>
                  <a:pt x="77345" y="28399"/>
                  <a:pt x="77052" y="31290"/>
                </a:cubicBezTo>
                <a:cubicBezTo>
                  <a:pt x="76614" y="35588"/>
                  <a:pt x="79900" y="39011"/>
                  <a:pt x="84144" y="39121"/>
                </a:cubicBezTo>
                <a:cubicBezTo>
                  <a:pt x="84196" y="39122"/>
                  <a:pt x="84249" y="39122"/>
                  <a:pt x="84301" y="39122"/>
                </a:cubicBezTo>
                <a:cubicBezTo>
                  <a:pt x="88797" y="39122"/>
                  <a:pt x="92230" y="35648"/>
                  <a:pt x="92960" y="31344"/>
                </a:cubicBezTo>
                <a:cubicBezTo>
                  <a:pt x="93755" y="26717"/>
                  <a:pt x="91290" y="22199"/>
                  <a:pt x="87566" y="19543"/>
                </a:cubicBezTo>
                <a:cubicBezTo>
                  <a:pt x="84244" y="17167"/>
                  <a:pt x="80201" y="16263"/>
                  <a:pt x="76165" y="16263"/>
                </a:cubicBezTo>
                <a:cubicBezTo>
                  <a:pt x="74479" y="16263"/>
                  <a:pt x="72795" y="16421"/>
                  <a:pt x="71165" y="16695"/>
                </a:cubicBezTo>
                <a:cubicBezTo>
                  <a:pt x="68591" y="17106"/>
                  <a:pt x="66017" y="17873"/>
                  <a:pt x="63389" y="18749"/>
                </a:cubicBezTo>
                <a:cubicBezTo>
                  <a:pt x="62794" y="18805"/>
                  <a:pt x="62197" y="18837"/>
                  <a:pt x="61607" y="18837"/>
                </a:cubicBezTo>
                <a:cubicBezTo>
                  <a:pt x="59045" y="18837"/>
                  <a:pt x="56607" y="18245"/>
                  <a:pt x="54982" y="16531"/>
                </a:cubicBezTo>
                <a:cubicBezTo>
                  <a:pt x="52049" y="13435"/>
                  <a:pt x="55501" y="10123"/>
                  <a:pt x="58817" y="10123"/>
                </a:cubicBezTo>
                <a:cubicBezTo>
                  <a:pt x="58844" y="10123"/>
                  <a:pt x="58871" y="10123"/>
                  <a:pt x="58898" y="10124"/>
                </a:cubicBezTo>
                <a:cubicBezTo>
                  <a:pt x="60596" y="10151"/>
                  <a:pt x="62293" y="10918"/>
                  <a:pt x="62978" y="12561"/>
                </a:cubicBezTo>
                <a:cubicBezTo>
                  <a:pt x="63953" y="14877"/>
                  <a:pt x="62591" y="15676"/>
                  <a:pt x="60985" y="15676"/>
                </a:cubicBezTo>
                <a:cubicBezTo>
                  <a:pt x="60065" y="15676"/>
                  <a:pt x="59066" y="15414"/>
                  <a:pt x="58378" y="15025"/>
                </a:cubicBezTo>
                <a:cubicBezTo>
                  <a:pt x="58342" y="15005"/>
                  <a:pt x="58306" y="14996"/>
                  <a:pt x="58272" y="14996"/>
                </a:cubicBezTo>
                <a:cubicBezTo>
                  <a:pt x="58077" y="14996"/>
                  <a:pt x="57948" y="15296"/>
                  <a:pt x="58159" y="15436"/>
                </a:cubicBezTo>
                <a:cubicBezTo>
                  <a:pt x="58995" y="15931"/>
                  <a:pt x="59980" y="16340"/>
                  <a:pt x="60948" y="16340"/>
                </a:cubicBezTo>
                <a:cubicBezTo>
                  <a:pt x="61533" y="16340"/>
                  <a:pt x="62113" y="16191"/>
                  <a:pt x="62649" y="15819"/>
                </a:cubicBezTo>
                <a:cubicBezTo>
                  <a:pt x="63799" y="14998"/>
                  <a:pt x="63964" y="13629"/>
                  <a:pt x="63443" y="12396"/>
                </a:cubicBezTo>
                <a:cubicBezTo>
                  <a:pt x="62651" y="10515"/>
                  <a:pt x="60616" y="9599"/>
                  <a:pt x="58591" y="9599"/>
                </a:cubicBezTo>
                <a:cubicBezTo>
                  <a:pt x="57255" y="9599"/>
                  <a:pt x="55923" y="9997"/>
                  <a:pt x="54955" y="10781"/>
                </a:cubicBezTo>
                <a:cubicBezTo>
                  <a:pt x="52053" y="13163"/>
                  <a:pt x="53559" y="16914"/>
                  <a:pt x="56571" y="18256"/>
                </a:cubicBezTo>
                <a:cubicBezTo>
                  <a:pt x="58186" y="18968"/>
                  <a:pt x="59993" y="19269"/>
                  <a:pt x="61855" y="19269"/>
                </a:cubicBezTo>
                <a:cubicBezTo>
                  <a:pt x="59172" y="20200"/>
                  <a:pt x="56461" y="21241"/>
                  <a:pt x="53750" y="22144"/>
                </a:cubicBezTo>
                <a:cubicBezTo>
                  <a:pt x="53750" y="22089"/>
                  <a:pt x="53723" y="22007"/>
                  <a:pt x="53641" y="21953"/>
                </a:cubicBezTo>
                <a:cubicBezTo>
                  <a:pt x="50994" y="20505"/>
                  <a:pt x="48160" y="20033"/>
                  <a:pt x="45276" y="20033"/>
                </a:cubicBezTo>
                <a:cubicBezTo>
                  <a:pt x="42760" y="20033"/>
                  <a:pt x="40206" y="20392"/>
                  <a:pt x="37705" y="20775"/>
                </a:cubicBezTo>
                <a:cubicBezTo>
                  <a:pt x="37513" y="20803"/>
                  <a:pt x="37486" y="21076"/>
                  <a:pt x="37650" y="21158"/>
                </a:cubicBezTo>
                <a:cubicBezTo>
                  <a:pt x="40799" y="22686"/>
                  <a:pt x="44312" y="23528"/>
                  <a:pt x="47807" y="23528"/>
                </a:cubicBezTo>
                <a:cubicBezTo>
                  <a:pt x="48383" y="23528"/>
                  <a:pt x="48960" y="23505"/>
                  <a:pt x="49534" y="23459"/>
                </a:cubicBezTo>
                <a:lnTo>
                  <a:pt x="49534" y="23459"/>
                </a:lnTo>
                <a:cubicBezTo>
                  <a:pt x="46583" y="24252"/>
                  <a:pt x="43625" y="24784"/>
                  <a:pt x="40674" y="24784"/>
                </a:cubicBezTo>
                <a:cubicBezTo>
                  <a:pt x="37820" y="24784"/>
                  <a:pt x="34973" y="24286"/>
                  <a:pt x="32146" y="23048"/>
                </a:cubicBezTo>
                <a:cubicBezTo>
                  <a:pt x="28614" y="21487"/>
                  <a:pt x="25766" y="18749"/>
                  <a:pt x="24836" y="14916"/>
                </a:cubicBezTo>
                <a:cubicBezTo>
                  <a:pt x="23987" y="11493"/>
                  <a:pt x="24644" y="7769"/>
                  <a:pt x="26917" y="5003"/>
                </a:cubicBezTo>
                <a:cubicBezTo>
                  <a:pt x="29073" y="2362"/>
                  <a:pt x="32476" y="676"/>
                  <a:pt x="35924" y="676"/>
                </a:cubicBezTo>
                <a:cubicBezTo>
                  <a:pt x="35979" y="676"/>
                  <a:pt x="36034" y="676"/>
                  <a:pt x="36089" y="677"/>
                </a:cubicBezTo>
                <a:cubicBezTo>
                  <a:pt x="37979" y="705"/>
                  <a:pt x="40361" y="1280"/>
                  <a:pt x="41429" y="3005"/>
                </a:cubicBezTo>
                <a:cubicBezTo>
                  <a:pt x="42919" y="5397"/>
                  <a:pt x="40885" y="7790"/>
                  <a:pt x="38584" y="7790"/>
                </a:cubicBezTo>
                <a:cubicBezTo>
                  <a:pt x="37884" y="7790"/>
                  <a:pt x="37158" y="7568"/>
                  <a:pt x="36500" y="7057"/>
                </a:cubicBezTo>
                <a:cubicBezTo>
                  <a:pt x="36463" y="7027"/>
                  <a:pt x="36424" y="7014"/>
                  <a:pt x="36387" y="7014"/>
                </a:cubicBezTo>
                <a:cubicBezTo>
                  <a:pt x="36257" y="7014"/>
                  <a:pt x="36153" y="7170"/>
                  <a:pt x="36281" y="7276"/>
                </a:cubicBezTo>
                <a:cubicBezTo>
                  <a:pt x="37071" y="7949"/>
                  <a:pt x="38006" y="8257"/>
                  <a:pt x="38911" y="8257"/>
                </a:cubicBezTo>
                <a:cubicBezTo>
                  <a:pt x="40951" y="8257"/>
                  <a:pt x="42836" y="6686"/>
                  <a:pt x="42551" y="4182"/>
                </a:cubicBezTo>
                <a:cubicBezTo>
                  <a:pt x="42201" y="1028"/>
                  <a:pt x="38824" y="0"/>
                  <a:pt x="35845" y="0"/>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rmAutofit/>
          </a:bodyPr>
          <a:lstStyle>
            <a:lvl1pPr lvl="0">
              <a:spcBef>
                <a:spcPts val="0"/>
              </a:spcBef>
              <a:spcAft>
                <a:spcPts val="0"/>
              </a:spcAft>
              <a:buClr>
                <a:schemeClr val="dk1"/>
              </a:buClr>
              <a:buSzPts val="4400"/>
              <a:buFont typeface="Tulpen One"/>
              <a:buNone/>
              <a:defRPr sz="4400">
                <a:solidFill>
                  <a:schemeClr val="dk1"/>
                </a:solidFill>
                <a:latin typeface="Tulpen One"/>
                <a:ea typeface="Tulpen One"/>
                <a:cs typeface="Tulpen One"/>
                <a:sym typeface="Tulpen One"/>
              </a:defRPr>
            </a:lvl1pPr>
            <a:lvl2pPr lvl="1">
              <a:spcBef>
                <a:spcPts val="0"/>
              </a:spcBef>
              <a:spcAft>
                <a:spcPts val="0"/>
              </a:spcAft>
              <a:buClr>
                <a:schemeClr val="dk1"/>
              </a:buClr>
              <a:buSzPts val="4300"/>
              <a:buFont typeface="Tulpen One"/>
              <a:buNone/>
              <a:defRPr sz="4300">
                <a:solidFill>
                  <a:schemeClr val="dk1"/>
                </a:solidFill>
                <a:latin typeface="Tulpen One"/>
                <a:ea typeface="Tulpen One"/>
                <a:cs typeface="Tulpen One"/>
                <a:sym typeface="Tulpen One"/>
              </a:defRPr>
            </a:lvl2pPr>
            <a:lvl3pPr lvl="2">
              <a:spcBef>
                <a:spcPts val="0"/>
              </a:spcBef>
              <a:spcAft>
                <a:spcPts val="0"/>
              </a:spcAft>
              <a:buClr>
                <a:schemeClr val="dk1"/>
              </a:buClr>
              <a:buSzPts val="4300"/>
              <a:buFont typeface="Tulpen One"/>
              <a:buNone/>
              <a:defRPr sz="4300">
                <a:solidFill>
                  <a:schemeClr val="dk1"/>
                </a:solidFill>
                <a:latin typeface="Tulpen One"/>
                <a:ea typeface="Tulpen One"/>
                <a:cs typeface="Tulpen One"/>
                <a:sym typeface="Tulpen One"/>
              </a:defRPr>
            </a:lvl3pPr>
            <a:lvl4pPr lvl="3">
              <a:spcBef>
                <a:spcPts val="0"/>
              </a:spcBef>
              <a:spcAft>
                <a:spcPts val="0"/>
              </a:spcAft>
              <a:buClr>
                <a:schemeClr val="dk1"/>
              </a:buClr>
              <a:buSzPts val="4300"/>
              <a:buFont typeface="Tulpen One"/>
              <a:buNone/>
              <a:defRPr sz="4300">
                <a:solidFill>
                  <a:schemeClr val="dk1"/>
                </a:solidFill>
                <a:latin typeface="Tulpen One"/>
                <a:ea typeface="Tulpen One"/>
                <a:cs typeface="Tulpen One"/>
                <a:sym typeface="Tulpen One"/>
              </a:defRPr>
            </a:lvl4pPr>
            <a:lvl5pPr lvl="4">
              <a:spcBef>
                <a:spcPts val="0"/>
              </a:spcBef>
              <a:spcAft>
                <a:spcPts val="0"/>
              </a:spcAft>
              <a:buClr>
                <a:schemeClr val="dk1"/>
              </a:buClr>
              <a:buSzPts val="4300"/>
              <a:buFont typeface="Tulpen One"/>
              <a:buNone/>
              <a:defRPr sz="4300">
                <a:solidFill>
                  <a:schemeClr val="dk1"/>
                </a:solidFill>
                <a:latin typeface="Tulpen One"/>
                <a:ea typeface="Tulpen One"/>
                <a:cs typeface="Tulpen One"/>
                <a:sym typeface="Tulpen One"/>
              </a:defRPr>
            </a:lvl5pPr>
            <a:lvl6pPr lvl="5">
              <a:spcBef>
                <a:spcPts val="0"/>
              </a:spcBef>
              <a:spcAft>
                <a:spcPts val="0"/>
              </a:spcAft>
              <a:buClr>
                <a:schemeClr val="dk1"/>
              </a:buClr>
              <a:buSzPts val="4300"/>
              <a:buFont typeface="Tulpen One"/>
              <a:buNone/>
              <a:defRPr sz="4300">
                <a:solidFill>
                  <a:schemeClr val="dk1"/>
                </a:solidFill>
                <a:latin typeface="Tulpen One"/>
                <a:ea typeface="Tulpen One"/>
                <a:cs typeface="Tulpen One"/>
                <a:sym typeface="Tulpen One"/>
              </a:defRPr>
            </a:lvl6pPr>
            <a:lvl7pPr lvl="6">
              <a:spcBef>
                <a:spcPts val="0"/>
              </a:spcBef>
              <a:spcAft>
                <a:spcPts val="0"/>
              </a:spcAft>
              <a:buClr>
                <a:schemeClr val="dk1"/>
              </a:buClr>
              <a:buSzPts val="4300"/>
              <a:buFont typeface="Tulpen One"/>
              <a:buNone/>
              <a:defRPr sz="4300">
                <a:solidFill>
                  <a:schemeClr val="dk1"/>
                </a:solidFill>
                <a:latin typeface="Tulpen One"/>
                <a:ea typeface="Tulpen One"/>
                <a:cs typeface="Tulpen One"/>
                <a:sym typeface="Tulpen One"/>
              </a:defRPr>
            </a:lvl7pPr>
            <a:lvl8pPr lvl="7">
              <a:spcBef>
                <a:spcPts val="0"/>
              </a:spcBef>
              <a:spcAft>
                <a:spcPts val="0"/>
              </a:spcAft>
              <a:buClr>
                <a:schemeClr val="dk1"/>
              </a:buClr>
              <a:buSzPts val="4300"/>
              <a:buFont typeface="Tulpen One"/>
              <a:buNone/>
              <a:defRPr sz="4300">
                <a:solidFill>
                  <a:schemeClr val="dk1"/>
                </a:solidFill>
                <a:latin typeface="Tulpen One"/>
                <a:ea typeface="Tulpen One"/>
                <a:cs typeface="Tulpen One"/>
                <a:sym typeface="Tulpen One"/>
              </a:defRPr>
            </a:lvl8pPr>
            <a:lvl9pPr lvl="8">
              <a:spcBef>
                <a:spcPts val="0"/>
              </a:spcBef>
              <a:spcAft>
                <a:spcPts val="0"/>
              </a:spcAft>
              <a:buClr>
                <a:schemeClr val="dk1"/>
              </a:buClr>
              <a:buSzPts val="4300"/>
              <a:buFont typeface="Tulpen One"/>
              <a:buNone/>
              <a:defRPr sz="4300">
                <a:solidFill>
                  <a:schemeClr val="dk1"/>
                </a:solidFill>
                <a:latin typeface="Tulpen One"/>
                <a:ea typeface="Tulpen One"/>
                <a:cs typeface="Tulpen One"/>
                <a:sym typeface="Tulpen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30200">
              <a:lnSpc>
                <a:spcPct val="115000"/>
              </a:lnSpc>
              <a:spcBef>
                <a:spcPts val="0"/>
              </a:spcBef>
              <a:spcAft>
                <a:spcPts val="0"/>
              </a:spcAft>
              <a:buClr>
                <a:schemeClr val="dk1"/>
              </a:buClr>
              <a:buSzPts val="1600"/>
              <a:buFont typeface="Alegreya Sans"/>
              <a:buChar char="●"/>
              <a:defRPr sz="1600">
                <a:solidFill>
                  <a:schemeClr val="dk1"/>
                </a:solidFill>
                <a:latin typeface="Alegreya Sans"/>
                <a:ea typeface="Alegreya Sans"/>
                <a:cs typeface="Alegreya Sans"/>
                <a:sym typeface="Alegreya Sans"/>
              </a:defRPr>
            </a:lvl1pPr>
            <a:lvl2pPr marL="914400" lvl="1" indent="-330200">
              <a:lnSpc>
                <a:spcPct val="115000"/>
              </a:lnSpc>
              <a:spcBef>
                <a:spcPts val="0"/>
              </a:spcBef>
              <a:spcAft>
                <a:spcPts val="0"/>
              </a:spcAft>
              <a:buClr>
                <a:schemeClr val="dk1"/>
              </a:buClr>
              <a:buSzPts val="1600"/>
              <a:buFont typeface="Alegreya Sans"/>
              <a:buChar char="○"/>
              <a:defRPr sz="1600">
                <a:solidFill>
                  <a:schemeClr val="dk1"/>
                </a:solidFill>
                <a:latin typeface="Alegreya Sans"/>
                <a:ea typeface="Alegreya Sans"/>
                <a:cs typeface="Alegreya Sans"/>
                <a:sym typeface="Alegreya Sans"/>
              </a:defRPr>
            </a:lvl2pPr>
            <a:lvl3pPr marL="1371600" lvl="2" indent="-330200">
              <a:lnSpc>
                <a:spcPct val="115000"/>
              </a:lnSpc>
              <a:spcBef>
                <a:spcPts val="0"/>
              </a:spcBef>
              <a:spcAft>
                <a:spcPts val="0"/>
              </a:spcAft>
              <a:buClr>
                <a:schemeClr val="dk1"/>
              </a:buClr>
              <a:buSzPts val="1600"/>
              <a:buFont typeface="Alegreya Sans"/>
              <a:buChar char="■"/>
              <a:defRPr sz="1600">
                <a:solidFill>
                  <a:schemeClr val="dk1"/>
                </a:solidFill>
                <a:latin typeface="Alegreya Sans"/>
                <a:ea typeface="Alegreya Sans"/>
                <a:cs typeface="Alegreya Sans"/>
                <a:sym typeface="Alegreya Sans"/>
              </a:defRPr>
            </a:lvl3pPr>
            <a:lvl4pPr marL="1828800" lvl="3" indent="-330200">
              <a:lnSpc>
                <a:spcPct val="115000"/>
              </a:lnSpc>
              <a:spcBef>
                <a:spcPts val="0"/>
              </a:spcBef>
              <a:spcAft>
                <a:spcPts val="0"/>
              </a:spcAft>
              <a:buClr>
                <a:schemeClr val="dk1"/>
              </a:buClr>
              <a:buSzPts val="1600"/>
              <a:buFont typeface="Alegreya Sans"/>
              <a:buChar char="●"/>
              <a:defRPr sz="1600">
                <a:solidFill>
                  <a:schemeClr val="dk1"/>
                </a:solidFill>
                <a:latin typeface="Alegreya Sans"/>
                <a:ea typeface="Alegreya Sans"/>
                <a:cs typeface="Alegreya Sans"/>
                <a:sym typeface="Alegreya Sans"/>
              </a:defRPr>
            </a:lvl4pPr>
            <a:lvl5pPr marL="2286000" lvl="4" indent="-330200">
              <a:lnSpc>
                <a:spcPct val="115000"/>
              </a:lnSpc>
              <a:spcBef>
                <a:spcPts val="0"/>
              </a:spcBef>
              <a:spcAft>
                <a:spcPts val="0"/>
              </a:spcAft>
              <a:buClr>
                <a:schemeClr val="dk1"/>
              </a:buClr>
              <a:buSzPts val="1600"/>
              <a:buFont typeface="Alegreya Sans"/>
              <a:buChar char="○"/>
              <a:defRPr sz="1600">
                <a:solidFill>
                  <a:schemeClr val="dk1"/>
                </a:solidFill>
                <a:latin typeface="Alegreya Sans"/>
                <a:ea typeface="Alegreya Sans"/>
                <a:cs typeface="Alegreya Sans"/>
                <a:sym typeface="Alegreya Sans"/>
              </a:defRPr>
            </a:lvl5pPr>
            <a:lvl6pPr marL="2743200" lvl="5" indent="-330200">
              <a:lnSpc>
                <a:spcPct val="115000"/>
              </a:lnSpc>
              <a:spcBef>
                <a:spcPts val="0"/>
              </a:spcBef>
              <a:spcAft>
                <a:spcPts val="0"/>
              </a:spcAft>
              <a:buClr>
                <a:schemeClr val="dk1"/>
              </a:buClr>
              <a:buSzPts val="1600"/>
              <a:buFont typeface="Alegreya Sans"/>
              <a:buChar char="■"/>
              <a:defRPr sz="1600">
                <a:solidFill>
                  <a:schemeClr val="dk1"/>
                </a:solidFill>
                <a:latin typeface="Alegreya Sans"/>
                <a:ea typeface="Alegreya Sans"/>
                <a:cs typeface="Alegreya Sans"/>
                <a:sym typeface="Alegreya Sans"/>
              </a:defRPr>
            </a:lvl6pPr>
            <a:lvl7pPr marL="3200400" lvl="6" indent="-330200">
              <a:lnSpc>
                <a:spcPct val="115000"/>
              </a:lnSpc>
              <a:spcBef>
                <a:spcPts val="0"/>
              </a:spcBef>
              <a:spcAft>
                <a:spcPts val="0"/>
              </a:spcAft>
              <a:buClr>
                <a:schemeClr val="dk1"/>
              </a:buClr>
              <a:buSzPts val="1600"/>
              <a:buFont typeface="Alegreya Sans"/>
              <a:buChar char="●"/>
              <a:defRPr sz="1600">
                <a:solidFill>
                  <a:schemeClr val="dk1"/>
                </a:solidFill>
                <a:latin typeface="Alegreya Sans"/>
                <a:ea typeface="Alegreya Sans"/>
                <a:cs typeface="Alegreya Sans"/>
                <a:sym typeface="Alegreya Sans"/>
              </a:defRPr>
            </a:lvl7pPr>
            <a:lvl8pPr marL="3657600" lvl="7" indent="-330200">
              <a:lnSpc>
                <a:spcPct val="115000"/>
              </a:lnSpc>
              <a:spcBef>
                <a:spcPts val="0"/>
              </a:spcBef>
              <a:spcAft>
                <a:spcPts val="0"/>
              </a:spcAft>
              <a:buClr>
                <a:schemeClr val="dk1"/>
              </a:buClr>
              <a:buSzPts val="1600"/>
              <a:buFont typeface="Alegreya Sans"/>
              <a:buChar char="○"/>
              <a:defRPr sz="1600">
                <a:solidFill>
                  <a:schemeClr val="dk1"/>
                </a:solidFill>
                <a:latin typeface="Alegreya Sans"/>
                <a:ea typeface="Alegreya Sans"/>
                <a:cs typeface="Alegreya Sans"/>
                <a:sym typeface="Alegreya Sans"/>
              </a:defRPr>
            </a:lvl8pPr>
            <a:lvl9pPr marL="4114800" lvl="8" indent="-330200">
              <a:lnSpc>
                <a:spcPct val="115000"/>
              </a:lnSpc>
              <a:spcBef>
                <a:spcPts val="0"/>
              </a:spcBef>
              <a:spcAft>
                <a:spcPts val="0"/>
              </a:spcAft>
              <a:buClr>
                <a:schemeClr val="dk1"/>
              </a:buClr>
              <a:buSzPts val="1600"/>
              <a:buFont typeface="Alegreya Sans"/>
              <a:buChar char="■"/>
              <a:defRPr sz="1600">
                <a:solidFill>
                  <a:schemeClr val="dk1"/>
                </a:solidFill>
                <a:latin typeface="Alegreya Sans"/>
                <a:ea typeface="Alegreya Sans"/>
                <a:cs typeface="Alegreya Sans"/>
                <a:sym typeface="Alegreya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8" r:id="rId8"/>
    <p:sldLayoutId id="2147483659" r:id="rId9"/>
    <p:sldLayoutId id="2147483660" r:id="rId10"/>
    <p:sldLayoutId id="2147483666" r:id="rId11"/>
    <p:sldLayoutId id="2147483669" r:id="rId12"/>
    <p:sldLayoutId id="2147483672" r:id="rId13"/>
    <p:sldLayoutId id="214748367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kiotokio.com/10-mujeres-japonesas-famosas-e-influyentes-en-la-historia-de-japon-conocelas/#Komako_Kimur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kiotokio.com/10-mujeres-japonesas-famosas-e-influyentes-en-la-historia-de-japon-conocelas/#Toshiko_Yuasa"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kiotokio.com/10-mujeres-japonesas-famosas-e-influyentes-en-la-historia-de-japon-conocelas/#Yayoi_Kusama"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es.wikipedia.org/wiki/195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kiotokio.com/10-mujeres-japonesas-famosas-e-influyentes-en-la-historia-de-japon-conocelas/#Ichiyo_Higuchi_Natsu"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2"/>
        <p:cNvGrpSpPr/>
        <p:nvPr/>
      </p:nvGrpSpPr>
      <p:grpSpPr>
        <a:xfrm>
          <a:off x="0" y="0"/>
          <a:ext cx="0" cy="0"/>
          <a:chOff x="0" y="0"/>
          <a:chExt cx="0" cy="0"/>
        </a:xfrm>
      </p:grpSpPr>
      <p:sp>
        <p:nvSpPr>
          <p:cNvPr id="1683" name="Google Shape;1683;p30"/>
          <p:cNvSpPr/>
          <p:nvPr/>
        </p:nvSpPr>
        <p:spPr>
          <a:xfrm flipH="1">
            <a:off x="3304625" y="1304375"/>
            <a:ext cx="2534700" cy="2534700"/>
          </a:xfrm>
          <a:prstGeom prst="ellipse">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0"/>
          <p:cNvSpPr txBox="1">
            <a:spLocks noGrp="1"/>
          </p:cNvSpPr>
          <p:nvPr>
            <p:ph type="ctrTitle"/>
          </p:nvPr>
        </p:nvSpPr>
        <p:spPr>
          <a:xfrm>
            <a:off x="1339596" y="1595526"/>
            <a:ext cx="6625272" cy="125429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6600" b="1" dirty="0"/>
              <a:t>MUJERES EJEMPLARES DE JAPÓN</a:t>
            </a:r>
            <a:endParaRPr sz="6600" b="1" dirty="0"/>
          </a:p>
        </p:txBody>
      </p:sp>
      <p:sp>
        <p:nvSpPr>
          <p:cNvPr id="1685" name="Google Shape;1685;p30"/>
          <p:cNvSpPr txBox="1">
            <a:spLocks noGrp="1"/>
          </p:cNvSpPr>
          <p:nvPr>
            <p:ph type="subTitle" idx="1"/>
          </p:nvPr>
        </p:nvSpPr>
        <p:spPr>
          <a:xfrm>
            <a:off x="1648367" y="3026325"/>
            <a:ext cx="5738700" cy="79470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dirty="0"/>
              <a:t>Fanor Larraín V.</a:t>
            </a:r>
          </a:p>
          <a:p>
            <a:pPr marL="0" lvl="0" indent="0" algn="ctr" rtl="0">
              <a:spcBef>
                <a:spcPts val="0"/>
              </a:spcBef>
              <a:spcAft>
                <a:spcPts val="0"/>
              </a:spcAft>
              <a:buNone/>
            </a:pPr>
            <a:r>
              <a:rPr lang="es-ES" dirty="0"/>
              <a:t>Director programa Asia Pacífico</a:t>
            </a:r>
          </a:p>
          <a:p>
            <a:pPr marL="0" lvl="0" indent="0" algn="ctr" rtl="0">
              <a:spcBef>
                <a:spcPts val="0"/>
              </a:spcBef>
              <a:spcAft>
                <a:spcPts val="0"/>
              </a:spcAft>
              <a:buNone/>
            </a:pPr>
            <a:r>
              <a:rPr lang="es-ES" dirty="0"/>
              <a:t>Septiembre 7, 2021</a:t>
            </a:r>
            <a:endParaRPr dirty="0"/>
          </a:p>
        </p:txBody>
      </p:sp>
      <p:grpSp>
        <p:nvGrpSpPr>
          <p:cNvPr id="1686" name="Google Shape;1686;p30"/>
          <p:cNvGrpSpPr/>
          <p:nvPr/>
        </p:nvGrpSpPr>
        <p:grpSpPr>
          <a:xfrm>
            <a:off x="5508218" y="3831236"/>
            <a:ext cx="3908680" cy="1839069"/>
            <a:chOff x="5508218" y="3831236"/>
            <a:chExt cx="3908680" cy="1839069"/>
          </a:xfrm>
        </p:grpSpPr>
        <p:sp>
          <p:nvSpPr>
            <p:cNvPr id="1687" name="Google Shape;1687;p30"/>
            <p:cNvSpPr/>
            <p:nvPr/>
          </p:nvSpPr>
          <p:spPr>
            <a:xfrm rot="515803">
              <a:off x="6432578" y="4572651"/>
              <a:ext cx="2964816" cy="483813"/>
            </a:xfrm>
            <a:custGeom>
              <a:avLst/>
              <a:gdLst/>
              <a:ahLst/>
              <a:cxnLst/>
              <a:rect l="l" t="t" r="r" b="b"/>
              <a:pathLst>
                <a:path w="130827" h="21349" extrusionOk="0">
                  <a:moveTo>
                    <a:pt x="2105" y="1"/>
                  </a:moveTo>
                  <a:cubicBezTo>
                    <a:pt x="1262" y="1"/>
                    <a:pt x="0" y="925"/>
                    <a:pt x="858" y="1407"/>
                  </a:cubicBezTo>
                  <a:cubicBezTo>
                    <a:pt x="7972" y="5404"/>
                    <a:pt x="15860" y="7873"/>
                    <a:pt x="23727" y="9902"/>
                  </a:cubicBezTo>
                  <a:cubicBezTo>
                    <a:pt x="33205" y="12350"/>
                    <a:pt x="42914" y="14024"/>
                    <a:pt x="52623" y="15342"/>
                  </a:cubicBezTo>
                  <a:cubicBezTo>
                    <a:pt x="71077" y="17874"/>
                    <a:pt x="89720" y="19130"/>
                    <a:pt x="108342" y="19736"/>
                  </a:cubicBezTo>
                  <a:cubicBezTo>
                    <a:pt x="115003" y="19963"/>
                    <a:pt x="121805" y="21348"/>
                    <a:pt x="128470" y="21348"/>
                  </a:cubicBezTo>
                  <a:cubicBezTo>
                    <a:pt x="128568" y="21348"/>
                    <a:pt x="128666" y="21348"/>
                    <a:pt x="128764" y="21347"/>
                  </a:cubicBezTo>
                  <a:cubicBezTo>
                    <a:pt x="129722" y="21327"/>
                    <a:pt x="130827" y="18606"/>
                    <a:pt x="129346" y="18606"/>
                  </a:cubicBezTo>
                  <a:cubicBezTo>
                    <a:pt x="129340" y="18606"/>
                    <a:pt x="129334" y="18606"/>
                    <a:pt x="129329" y="18606"/>
                  </a:cubicBezTo>
                  <a:lnTo>
                    <a:pt x="129224" y="17330"/>
                  </a:lnTo>
                  <a:cubicBezTo>
                    <a:pt x="121442" y="17399"/>
                    <a:pt x="113746" y="18063"/>
                    <a:pt x="105994" y="18063"/>
                  </a:cubicBezTo>
                  <a:cubicBezTo>
                    <a:pt x="104325" y="18063"/>
                    <a:pt x="102653" y="18032"/>
                    <a:pt x="100977" y="17958"/>
                  </a:cubicBezTo>
                  <a:cubicBezTo>
                    <a:pt x="81602" y="17100"/>
                    <a:pt x="62164" y="15510"/>
                    <a:pt x="43019" y="12267"/>
                  </a:cubicBezTo>
                  <a:cubicBezTo>
                    <a:pt x="35423" y="10969"/>
                    <a:pt x="27870" y="9379"/>
                    <a:pt x="20463" y="7245"/>
                  </a:cubicBezTo>
                  <a:cubicBezTo>
                    <a:pt x="14270" y="5466"/>
                    <a:pt x="8118" y="3249"/>
                    <a:pt x="2490" y="89"/>
                  </a:cubicBezTo>
                  <a:cubicBezTo>
                    <a:pt x="2382" y="28"/>
                    <a:pt x="2250" y="1"/>
                    <a:pt x="2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0"/>
            <p:cNvSpPr/>
            <p:nvPr/>
          </p:nvSpPr>
          <p:spPr>
            <a:xfrm rot="515803">
              <a:off x="7312659" y="4110562"/>
              <a:ext cx="444019" cy="748099"/>
            </a:xfrm>
            <a:custGeom>
              <a:avLst/>
              <a:gdLst/>
              <a:ahLst/>
              <a:cxnLst/>
              <a:rect l="l" t="t" r="r" b="b"/>
              <a:pathLst>
                <a:path w="19593" h="33011" extrusionOk="0">
                  <a:moveTo>
                    <a:pt x="1806" y="1"/>
                  </a:moveTo>
                  <a:cubicBezTo>
                    <a:pt x="1016" y="1"/>
                    <a:pt x="0" y="759"/>
                    <a:pt x="521" y="1422"/>
                  </a:cubicBezTo>
                  <a:cubicBezTo>
                    <a:pt x="5501" y="7720"/>
                    <a:pt x="9435" y="14750"/>
                    <a:pt x="12803" y="21990"/>
                  </a:cubicBezTo>
                  <a:cubicBezTo>
                    <a:pt x="14414" y="25442"/>
                    <a:pt x="15963" y="28978"/>
                    <a:pt x="17218" y="32556"/>
                  </a:cubicBezTo>
                  <a:cubicBezTo>
                    <a:pt x="17327" y="32877"/>
                    <a:pt x="17630" y="33011"/>
                    <a:pt x="17976" y="33011"/>
                  </a:cubicBezTo>
                  <a:cubicBezTo>
                    <a:pt x="18691" y="33011"/>
                    <a:pt x="19592" y="32438"/>
                    <a:pt x="19352" y="31761"/>
                  </a:cubicBezTo>
                  <a:cubicBezTo>
                    <a:pt x="18055" y="28058"/>
                    <a:pt x="16465" y="24459"/>
                    <a:pt x="14812" y="20902"/>
                  </a:cubicBezTo>
                  <a:cubicBezTo>
                    <a:pt x="11422" y="13641"/>
                    <a:pt x="7426" y="6569"/>
                    <a:pt x="2446" y="271"/>
                  </a:cubicBezTo>
                  <a:cubicBezTo>
                    <a:pt x="2297" y="81"/>
                    <a:pt x="2064" y="1"/>
                    <a:pt x="1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0"/>
            <p:cNvSpPr/>
            <p:nvPr/>
          </p:nvSpPr>
          <p:spPr>
            <a:xfrm rot="515803">
              <a:off x="7581384" y="4101050"/>
              <a:ext cx="237658" cy="444245"/>
            </a:xfrm>
            <a:custGeom>
              <a:avLst/>
              <a:gdLst/>
              <a:ahLst/>
              <a:cxnLst/>
              <a:rect l="l" t="t" r="r" b="b"/>
              <a:pathLst>
                <a:path w="10487" h="19603" extrusionOk="0">
                  <a:moveTo>
                    <a:pt x="10060" y="0"/>
                  </a:moveTo>
                  <a:cubicBezTo>
                    <a:pt x="9453" y="0"/>
                    <a:pt x="8372" y="396"/>
                    <a:pt x="8328" y="823"/>
                  </a:cubicBezTo>
                  <a:cubicBezTo>
                    <a:pt x="7700" y="5845"/>
                    <a:pt x="6444" y="10929"/>
                    <a:pt x="3766" y="15281"/>
                  </a:cubicBezTo>
                  <a:cubicBezTo>
                    <a:pt x="3097" y="16349"/>
                    <a:pt x="2323" y="17353"/>
                    <a:pt x="1444" y="18274"/>
                  </a:cubicBezTo>
                  <a:cubicBezTo>
                    <a:pt x="1235" y="18504"/>
                    <a:pt x="1004" y="18713"/>
                    <a:pt x="753" y="18922"/>
                  </a:cubicBezTo>
                  <a:cubicBezTo>
                    <a:pt x="694" y="18982"/>
                    <a:pt x="454" y="19147"/>
                    <a:pt x="456" y="19147"/>
                  </a:cubicBezTo>
                  <a:cubicBezTo>
                    <a:pt x="457" y="19147"/>
                    <a:pt x="498" y="19120"/>
                    <a:pt x="607" y="19048"/>
                  </a:cubicBezTo>
                  <a:lnTo>
                    <a:pt x="607" y="19048"/>
                  </a:lnTo>
                  <a:cubicBezTo>
                    <a:pt x="0" y="19456"/>
                    <a:pt x="199" y="19602"/>
                    <a:pt x="615" y="19602"/>
                  </a:cubicBezTo>
                  <a:cubicBezTo>
                    <a:pt x="1031" y="19602"/>
                    <a:pt x="1663" y="19456"/>
                    <a:pt x="1925" y="19278"/>
                  </a:cubicBezTo>
                  <a:cubicBezTo>
                    <a:pt x="3452" y="18253"/>
                    <a:pt x="4645" y="16683"/>
                    <a:pt x="5628" y="15156"/>
                  </a:cubicBezTo>
                  <a:cubicBezTo>
                    <a:pt x="8495" y="10720"/>
                    <a:pt x="9813" y="5426"/>
                    <a:pt x="10462" y="237"/>
                  </a:cubicBezTo>
                  <a:cubicBezTo>
                    <a:pt x="10487" y="70"/>
                    <a:pt x="10315" y="0"/>
                    <a:pt x="100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0"/>
            <p:cNvSpPr/>
            <p:nvPr/>
          </p:nvSpPr>
          <p:spPr>
            <a:xfrm rot="515803">
              <a:off x="8436647" y="4005797"/>
              <a:ext cx="242802" cy="456188"/>
            </a:xfrm>
            <a:custGeom>
              <a:avLst/>
              <a:gdLst/>
              <a:ahLst/>
              <a:cxnLst/>
              <a:rect l="l" t="t" r="r" b="b"/>
              <a:pathLst>
                <a:path w="10714" h="20130" extrusionOk="0">
                  <a:moveTo>
                    <a:pt x="10032" y="1"/>
                  </a:moveTo>
                  <a:cubicBezTo>
                    <a:pt x="9405" y="1"/>
                    <a:pt x="8534" y="408"/>
                    <a:pt x="8469" y="951"/>
                  </a:cubicBezTo>
                  <a:cubicBezTo>
                    <a:pt x="7862" y="5910"/>
                    <a:pt x="6607" y="10868"/>
                    <a:pt x="3991" y="15179"/>
                  </a:cubicBezTo>
                  <a:cubicBezTo>
                    <a:pt x="3343" y="16246"/>
                    <a:pt x="2569" y="17250"/>
                    <a:pt x="1690" y="18171"/>
                  </a:cubicBezTo>
                  <a:cubicBezTo>
                    <a:pt x="1543" y="18317"/>
                    <a:pt x="1271" y="18568"/>
                    <a:pt x="1041" y="18757"/>
                  </a:cubicBezTo>
                  <a:cubicBezTo>
                    <a:pt x="969" y="18829"/>
                    <a:pt x="705" y="19023"/>
                    <a:pt x="717" y="19023"/>
                  </a:cubicBezTo>
                  <a:cubicBezTo>
                    <a:pt x="723" y="19023"/>
                    <a:pt x="783" y="18985"/>
                    <a:pt x="936" y="18882"/>
                  </a:cubicBezTo>
                  <a:lnTo>
                    <a:pt x="936" y="18882"/>
                  </a:lnTo>
                  <a:cubicBezTo>
                    <a:pt x="1" y="19506"/>
                    <a:pt x="483" y="20130"/>
                    <a:pt x="1197" y="20130"/>
                  </a:cubicBezTo>
                  <a:cubicBezTo>
                    <a:pt x="1441" y="20130"/>
                    <a:pt x="1711" y="20057"/>
                    <a:pt x="1962" y="19886"/>
                  </a:cubicBezTo>
                  <a:cubicBezTo>
                    <a:pt x="3510" y="18819"/>
                    <a:pt x="4724" y="17250"/>
                    <a:pt x="5728" y="15702"/>
                  </a:cubicBezTo>
                  <a:cubicBezTo>
                    <a:pt x="8657" y="11182"/>
                    <a:pt x="9996" y="5805"/>
                    <a:pt x="10666" y="532"/>
                  </a:cubicBezTo>
                  <a:cubicBezTo>
                    <a:pt x="10714" y="156"/>
                    <a:pt x="10420" y="1"/>
                    <a:pt x="10032"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0"/>
            <p:cNvSpPr/>
            <p:nvPr/>
          </p:nvSpPr>
          <p:spPr>
            <a:xfrm rot="515803">
              <a:off x="6769256" y="4901218"/>
              <a:ext cx="1469660" cy="599843"/>
            </a:xfrm>
            <a:custGeom>
              <a:avLst/>
              <a:gdLst/>
              <a:ahLst/>
              <a:cxnLst/>
              <a:rect l="l" t="t" r="r" b="b"/>
              <a:pathLst>
                <a:path w="64851" h="26469" extrusionOk="0">
                  <a:moveTo>
                    <a:pt x="63937" y="0"/>
                  </a:moveTo>
                  <a:cubicBezTo>
                    <a:pt x="63547" y="0"/>
                    <a:pt x="63141" y="193"/>
                    <a:pt x="62842" y="417"/>
                  </a:cubicBezTo>
                  <a:cubicBezTo>
                    <a:pt x="62382" y="751"/>
                    <a:pt x="62486" y="668"/>
                    <a:pt x="62151" y="898"/>
                  </a:cubicBezTo>
                  <a:cubicBezTo>
                    <a:pt x="61294" y="1505"/>
                    <a:pt x="60436" y="2070"/>
                    <a:pt x="59578" y="2635"/>
                  </a:cubicBezTo>
                  <a:cubicBezTo>
                    <a:pt x="56481" y="4643"/>
                    <a:pt x="53280" y="6526"/>
                    <a:pt x="50037" y="8305"/>
                  </a:cubicBezTo>
                  <a:cubicBezTo>
                    <a:pt x="39387" y="14122"/>
                    <a:pt x="28025" y="18725"/>
                    <a:pt x="16308" y="21863"/>
                  </a:cubicBezTo>
                  <a:cubicBezTo>
                    <a:pt x="11433" y="23161"/>
                    <a:pt x="6495" y="24186"/>
                    <a:pt x="1536" y="24918"/>
                  </a:cubicBezTo>
                  <a:cubicBezTo>
                    <a:pt x="405" y="25094"/>
                    <a:pt x="1" y="26469"/>
                    <a:pt x="1170" y="26469"/>
                  </a:cubicBezTo>
                  <a:cubicBezTo>
                    <a:pt x="1256" y="26469"/>
                    <a:pt x="1350" y="26461"/>
                    <a:pt x="1452" y="26446"/>
                  </a:cubicBezTo>
                  <a:cubicBezTo>
                    <a:pt x="14906" y="24437"/>
                    <a:pt x="28004" y="20336"/>
                    <a:pt x="40412" y="14708"/>
                  </a:cubicBezTo>
                  <a:cubicBezTo>
                    <a:pt x="47902" y="11318"/>
                    <a:pt x="55226" y="7384"/>
                    <a:pt x="62068" y="2781"/>
                  </a:cubicBezTo>
                  <a:cubicBezTo>
                    <a:pt x="62842" y="2258"/>
                    <a:pt x="63616" y="1735"/>
                    <a:pt x="64348" y="1170"/>
                  </a:cubicBezTo>
                  <a:cubicBezTo>
                    <a:pt x="64704" y="919"/>
                    <a:pt x="64851" y="333"/>
                    <a:pt x="64390" y="103"/>
                  </a:cubicBezTo>
                  <a:cubicBezTo>
                    <a:pt x="64247" y="31"/>
                    <a:pt x="64093" y="0"/>
                    <a:pt x="639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0"/>
            <p:cNvSpPr/>
            <p:nvPr/>
          </p:nvSpPr>
          <p:spPr>
            <a:xfrm rot="515803">
              <a:off x="6900967" y="5125611"/>
              <a:ext cx="736269" cy="134454"/>
            </a:xfrm>
            <a:custGeom>
              <a:avLst/>
              <a:gdLst/>
              <a:ahLst/>
              <a:cxnLst/>
              <a:rect l="l" t="t" r="r" b="b"/>
              <a:pathLst>
                <a:path w="32489" h="5933" extrusionOk="0">
                  <a:moveTo>
                    <a:pt x="2213" y="0"/>
                  </a:moveTo>
                  <a:cubicBezTo>
                    <a:pt x="1433" y="0"/>
                    <a:pt x="0" y="876"/>
                    <a:pt x="831" y="1264"/>
                  </a:cubicBezTo>
                  <a:cubicBezTo>
                    <a:pt x="7226" y="4187"/>
                    <a:pt x="14098" y="5932"/>
                    <a:pt x="21122" y="5932"/>
                  </a:cubicBezTo>
                  <a:cubicBezTo>
                    <a:pt x="21590" y="5932"/>
                    <a:pt x="22059" y="5925"/>
                    <a:pt x="22529" y="5909"/>
                  </a:cubicBezTo>
                  <a:cubicBezTo>
                    <a:pt x="25479" y="5825"/>
                    <a:pt x="28659" y="5469"/>
                    <a:pt x="31442" y="4423"/>
                  </a:cubicBezTo>
                  <a:cubicBezTo>
                    <a:pt x="31735" y="4298"/>
                    <a:pt x="32488" y="3942"/>
                    <a:pt x="32321" y="3482"/>
                  </a:cubicBezTo>
                  <a:cubicBezTo>
                    <a:pt x="32243" y="3278"/>
                    <a:pt x="32027" y="3214"/>
                    <a:pt x="31787" y="3214"/>
                  </a:cubicBezTo>
                  <a:cubicBezTo>
                    <a:pt x="31510" y="3214"/>
                    <a:pt x="31202" y="3300"/>
                    <a:pt x="31045" y="3356"/>
                  </a:cubicBezTo>
                  <a:cubicBezTo>
                    <a:pt x="30417" y="3607"/>
                    <a:pt x="30040" y="3691"/>
                    <a:pt x="29141" y="3900"/>
                  </a:cubicBezTo>
                  <a:cubicBezTo>
                    <a:pt x="27216" y="4319"/>
                    <a:pt x="25249" y="4528"/>
                    <a:pt x="23282" y="4612"/>
                  </a:cubicBezTo>
                  <a:cubicBezTo>
                    <a:pt x="22817" y="4629"/>
                    <a:pt x="22353" y="4638"/>
                    <a:pt x="21889" y="4638"/>
                  </a:cubicBezTo>
                  <a:cubicBezTo>
                    <a:pt x="15184" y="4638"/>
                    <a:pt x="8550" y="2829"/>
                    <a:pt x="2484" y="50"/>
                  </a:cubicBezTo>
                  <a:cubicBezTo>
                    <a:pt x="2410" y="16"/>
                    <a:pt x="2317" y="0"/>
                    <a:pt x="2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0"/>
            <p:cNvSpPr/>
            <p:nvPr/>
          </p:nvSpPr>
          <p:spPr>
            <a:xfrm rot="515803">
              <a:off x="6076126" y="4561350"/>
              <a:ext cx="949565" cy="222950"/>
            </a:xfrm>
            <a:custGeom>
              <a:avLst/>
              <a:gdLst/>
              <a:ahLst/>
              <a:cxnLst/>
              <a:rect l="l" t="t" r="r" b="b"/>
              <a:pathLst>
                <a:path w="41901" h="9838" extrusionOk="0">
                  <a:moveTo>
                    <a:pt x="40808" y="0"/>
                  </a:moveTo>
                  <a:cubicBezTo>
                    <a:pt x="40646" y="0"/>
                    <a:pt x="40462" y="37"/>
                    <a:pt x="40259" y="121"/>
                  </a:cubicBezTo>
                  <a:cubicBezTo>
                    <a:pt x="36200" y="1774"/>
                    <a:pt x="31994" y="3134"/>
                    <a:pt x="27768" y="4326"/>
                  </a:cubicBezTo>
                  <a:cubicBezTo>
                    <a:pt x="20242" y="6498"/>
                    <a:pt x="12318" y="8184"/>
                    <a:pt x="4421" y="8184"/>
                  </a:cubicBezTo>
                  <a:cubicBezTo>
                    <a:pt x="3645" y="8184"/>
                    <a:pt x="2869" y="8168"/>
                    <a:pt x="2094" y="8134"/>
                  </a:cubicBezTo>
                  <a:cubicBezTo>
                    <a:pt x="2081" y="8134"/>
                    <a:pt x="2067" y="8134"/>
                    <a:pt x="2053" y="8134"/>
                  </a:cubicBezTo>
                  <a:cubicBezTo>
                    <a:pt x="981" y="8134"/>
                    <a:pt x="0" y="9725"/>
                    <a:pt x="1488" y="9787"/>
                  </a:cubicBezTo>
                  <a:cubicBezTo>
                    <a:pt x="2277" y="9821"/>
                    <a:pt x="3066" y="9838"/>
                    <a:pt x="3855" y="9838"/>
                  </a:cubicBezTo>
                  <a:cubicBezTo>
                    <a:pt x="11792" y="9838"/>
                    <a:pt x="19716" y="8175"/>
                    <a:pt x="27328" y="6063"/>
                  </a:cubicBezTo>
                  <a:cubicBezTo>
                    <a:pt x="31890" y="4808"/>
                    <a:pt x="36430" y="3364"/>
                    <a:pt x="40803" y="1564"/>
                  </a:cubicBezTo>
                  <a:cubicBezTo>
                    <a:pt x="41900" y="1104"/>
                    <a:pt x="41695" y="0"/>
                    <a:pt x="40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0"/>
            <p:cNvSpPr/>
            <p:nvPr/>
          </p:nvSpPr>
          <p:spPr>
            <a:xfrm rot="515803">
              <a:off x="7914175" y="4052886"/>
              <a:ext cx="1028271" cy="1029268"/>
            </a:xfrm>
            <a:custGeom>
              <a:avLst/>
              <a:gdLst/>
              <a:ahLst/>
              <a:cxnLst/>
              <a:rect l="l" t="t" r="r" b="b"/>
              <a:pathLst>
                <a:path w="45374" h="45418" extrusionOk="0">
                  <a:moveTo>
                    <a:pt x="2088" y="0"/>
                  </a:moveTo>
                  <a:cubicBezTo>
                    <a:pt x="1224" y="0"/>
                    <a:pt x="1" y="809"/>
                    <a:pt x="636" y="1238"/>
                  </a:cubicBezTo>
                  <a:cubicBezTo>
                    <a:pt x="11851" y="9022"/>
                    <a:pt x="22061" y="18228"/>
                    <a:pt x="30933" y="28607"/>
                  </a:cubicBezTo>
                  <a:cubicBezTo>
                    <a:pt x="35222" y="33628"/>
                    <a:pt x="39323" y="38943"/>
                    <a:pt x="42692" y="44634"/>
                  </a:cubicBezTo>
                  <a:cubicBezTo>
                    <a:pt x="42776" y="44781"/>
                    <a:pt x="42859" y="44927"/>
                    <a:pt x="42922" y="45073"/>
                  </a:cubicBezTo>
                  <a:cubicBezTo>
                    <a:pt x="43062" y="45317"/>
                    <a:pt x="43340" y="45417"/>
                    <a:pt x="43652" y="45417"/>
                  </a:cubicBezTo>
                  <a:cubicBezTo>
                    <a:pt x="44410" y="45417"/>
                    <a:pt x="45374" y="44827"/>
                    <a:pt x="45077" y="44278"/>
                  </a:cubicBezTo>
                  <a:cubicBezTo>
                    <a:pt x="42629" y="39905"/>
                    <a:pt x="39574" y="35846"/>
                    <a:pt x="36499" y="31912"/>
                  </a:cubicBezTo>
                  <a:cubicBezTo>
                    <a:pt x="28736" y="22057"/>
                    <a:pt x="19697" y="13186"/>
                    <a:pt x="9821" y="5444"/>
                  </a:cubicBezTo>
                  <a:cubicBezTo>
                    <a:pt x="7457" y="3603"/>
                    <a:pt x="5029" y="1845"/>
                    <a:pt x="2581" y="130"/>
                  </a:cubicBezTo>
                  <a:cubicBezTo>
                    <a:pt x="2450" y="39"/>
                    <a:pt x="2277" y="0"/>
                    <a:pt x="20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0"/>
            <p:cNvSpPr/>
            <p:nvPr/>
          </p:nvSpPr>
          <p:spPr>
            <a:xfrm rot="515803">
              <a:off x="8314589" y="4719218"/>
              <a:ext cx="357653" cy="81130"/>
            </a:xfrm>
            <a:custGeom>
              <a:avLst/>
              <a:gdLst/>
              <a:ahLst/>
              <a:cxnLst/>
              <a:rect l="l" t="t" r="r" b="b"/>
              <a:pathLst>
                <a:path w="15782" h="3580" extrusionOk="0">
                  <a:moveTo>
                    <a:pt x="14728" y="1"/>
                  </a:moveTo>
                  <a:cubicBezTo>
                    <a:pt x="14563" y="1"/>
                    <a:pt x="14374" y="45"/>
                    <a:pt x="14164" y="146"/>
                  </a:cubicBezTo>
                  <a:cubicBezTo>
                    <a:pt x="12157" y="1108"/>
                    <a:pt x="9745" y="1821"/>
                    <a:pt x="7415" y="1821"/>
                  </a:cubicBezTo>
                  <a:cubicBezTo>
                    <a:pt x="5640" y="1821"/>
                    <a:pt x="3912" y="1407"/>
                    <a:pt x="2447" y="376"/>
                  </a:cubicBezTo>
                  <a:cubicBezTo>
                    <a:pt x="2294" y="268"/>
                    <a:pt x="2112" y="221"/>
                    <a:pt x="1922" y="221"/>
                  </a:cubicBezTo>
                  <a:cubicBezTo>
                    <a:pt x="1046" y="221"/>
                    <a:pt x="1" y="1222"/>
                    <a:pt x="878" y="1841"/>
                  </a:cubicBezTo>
                  <a:cubicBezTo>
                    <a:pt x="2636" y="3078"/>
                    <a:pt x="4759" y="3579"/>
                    <a:pt x="6935" y="3579"/>
                  </a:cubicBezTo>
                  <a:cubicBezTo>
                    <a:pt x="9652" y="3579"/>
                    <a:pt x="12452" y="2798"/>
                    <a:pt x="14729" y="1694"/>
                  </a:cubicBezTo>
                  <a:cubicBezTo>
                    <a:pt x="15782" y="1186"/>
                    <a:pt x="15584" y="1"/>
                    <a:pt x="14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0"/>
            <p:cNvSpPr/>
            <p:nvPr/>
          </p:nvSpPr>
          <p:spPr>
            <a:xfrm rot="515803">
              <a:off x="6739569" y="4258879"/>
              <a:ext cx="94320" cy="292341"/>
            </a:xfrm>
            <a:custGeom>
              <a:avLst/>
              <a:gdLst/>
              <a:ahLst/>
              <a:cxnLst/>
              <a:rect l="l" t="t" r="r" b="b"/>
              <a:pathLst>
                <a:path w="4162" h="12900" extrusionOk="0">
                  <a:moveTo>
                    <a:pt x="1789" y="0"/>
                  </a:moveTo>
                  <a:cubicBezTo>
                    <a:pt x="1061" y="0"/>
                    <a:pt x="0" y="578"/>
                    <a:pt x="228" y="1079"/>
                  </a:cubicBezTo>
                  <a:cubicBezTo>
                    <a:pt x="1797" y="4573"/>
                    <a:pt x="1986" y="8758"/>
                    <a:pt x="1316" y="12503"/>
                  </a:cubicBezTo>
                  <a:cubicBezTo>
                    <a:pt x="1265" y="12783"/>
                    <a:pt x="1500" y="12900"/>
                    <a:pt x="1833" y="12900"/>
                  </a:cubicBezTo>
                  <a:cubicBezTo>
                    <a:pt x="2447" y="12900"/>
                    <a:pt x="3390" y="12503"/>
                    <a:pt x="3471" y="12001"/>
                  </a:cubicBezTo>
                  <a:cubicBezTo>
                    <a:pt x="4162" y="8193"/>
                    <a:pt x="3973" y="3841"/>
                    <a:pt x="2383" y="284"/>
                  </a:cubicBezTo>
                  <a:cubicBezTo>
                    <a:pt x="2291" y="83"/>
                    <a:pt x="2064" y="0"/>
                    <a:pt x="1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0"/>
            <p:cNvSpPr/>
            <p:nvPr/>
          </p:nvSpPr>
          <p:spPr>
            <a:xfrm rot="515803">
              <a:off x="7794896" y="5148891"/>
              <a:ext cx="117503" cy="309496"/>
            </a:xfrm>
            <a:custGeom>
              <a:avLst/>
              <a:gdLst/>
              <a:ahLst/>
              <a:cxnLst/>
              <a:rect l="l" t="t" r="r" b="b"/>
              <a:pathLst>
                <a:path w="5185" h="13657" extrusionOk="0">
                  <a:moveTo>
                    <a:pt x="4384" y="1"/>
                  </a:moveTo>
                  <a:cubicBezTo>
                    <a:pt x="3752" y="1"/>
                    <a:pt x="2971" y="429"/>
                    <a:pt x="2958" y="1048"/>
                  </a:cubicBezTo>
                  <a:cubicBezTo>
                    <a:pt x="2896" y="4898"/>
                    <a:pt x="2247" y="9125"/>
                    <a:pt x="406" y="12535"/>
                  </a:cubicBezTo>
                  <a:cubicBezTo>
                    <a:pt x="0" y="13273"/>
                    <a:pt x="555" y="13657"/>
                    <a:pt x="1188" y="13657"/>
                  </a:cubicBezTo>
                  <a:cubicBezTo>
                    <a:pt x="1632" y="13657"/>
                    <a:pt x="2115" y="13468"/>
                    <a:pt x="2331" y="13079"/>
                  </a:cubicBezTo>
                  <a:cubicBezTo>
                    <a:pt x="4319" y="9376"/>
                    <a:pt x="5114" y="4877"/>
                    <a:pt x="5176" y="692"/>
                  </a:cubicBezTo>
                  <a:cubicBezTo>
                    <a:pt x="5185" y="205"/>
                    <a:pt x="4820" y="1"/>
                    <a:pt x="4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0"/>
            <p:cNvSpPr/>
            <p:nvPr/>
          </p:nvSpPr>
          <p:spPr>
            <a:xfrm rot="515803">
              <a:off x="8748047" y="4656965"/>
              <a:ext cx="107418" cy="303786"/>
            </a:xfrm>
            <a:custGeom>
              <a:avLst/>
              <a:gdLst/>
              <a:ahLst/>
              <a:cxnLst/>
              <a:rect l="l" t="t" r="r" b="b"/>
              <a:pathLst>
                <a:path w="4740" h="13405" extrusionOk="0">
                  <a:moveTo>
                    <a:pt x="3774" y="0"/>
                  </a:moveTo>
                  <a:cubicBezTo>
                    <a:pt x="3479" y="0"/>
                    <a:pt x="3205" y="223"/>
                    <a:pt x="3131" y="765"/>
                  </a:cubicBezTo>
                  <a:cubicBezTo>
                    <a:pt x="2608" y="4532"/>
                    <a:pt x="1645" y="8298"/>
                    <a:pt x="264" y="11855"/>
                  </a:cubicBezTo>
                  <a:cubicBezTo>
                    <a:pt x="1" y="12558"/>
                    <a:pt x="537" y="13404"/>
                    <a:pt x="1054" y="13404"/>
                  </a:cubicBezTo>
                  <a:cubicBezTo>
                    <a:pt x="1276" y="13404"/>
                    <a:pt x="1495" y="13248"/>
                    <a:pt x="1645" y="12859"/>
                  </a:cubicBezTo>
                  <a:cubicBezTo>
                    <a:pt x="3089" y="9156"/>
                    <a:pt x="4093" y="5180"/>
                    <a:pt x="4637" y="1247"/>
                  </a:cubicBezTo>
                  <a:cubicBezTo>
                    <a:pt x="4739" y="535"/>
                    <a:pt x="4231" y="0"/>
                    <a:pt x="3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0"/>
            <p:cNvSpPr/>
            <p:nvPr/>
          </p:nvSpPr>
          <p:spPr>
            <a:xfrm rot="515803">
              <a:off x="6715000" y="4861906"/>
              <a:ext cx="466590" cy="428835"/>
            </a:xfrm>
            <a:custGeom>
              <a:avLst/>
              <a:gdLst/>
              <a:ahLst/>
              <a:cxnLst/>
              <a:rect l="l" t="t" r="r" b="b"/>
              <a:pathLst>
                <a:path w="20589" h="18923" extrusionOk="0">
                  <a:moveTo>
                    <a:pt x="7291" y="1"/>
                  </a:moveTo>
                  <a:cubicBezTo>
                    <a:pt x="6872" y="1"/>
                    <a:pt x="6447" y="59"/>
                    <a:pt x="6026" y="181"/>
                  </a:cubicBezTo>
                  <a:cubicBezTo>
                    <a:pt x="3452" y="935"/>
                    <a:pt x="2009" y="3759"/>
                    <a:pt x="2804" y="6521"/>
                  </a:cubicBezTo>
                  <a:cubicBezTo>
                    <a:pt x="2825" y="6584"/>
                    <a:pt x="2846" y="6647"/>
                    <a:pt x="2867" y="6709"/>
                  </a:cubicBezTo>
                  <a:cubicBezTo>
                    <a:pt x="984" y="7881"/>
                    <a:pt x="0" y="10078"/>
                    <a:pt x="586" y="12171"/>
                  </a:cubicBezTo>
                  <a:cubicBezTo>
                    <a:pt x="1190" y="14284"/>
                    <a:pt x="3181" y="15629"/>
                    <a:pt x="5394" y="15629"/>
                  </a:cubicBezTo>
                  <a:cubicBezTo>
                    <a:pt x="5788" y="15629"/>
                    <a:pt x="6189" y="15586"/>
                    <a:pt x="6591" y="15497"/>
                  </a:cubicBezTo>
                  <a:cubicBezTo>
                    <a:pt x="7198" y="17360"/>
                    <a:pt x="8767" y="18741"/>
                    <a:pt x="10713" y="18908"/>
                  </a:cubicBezTo>
                  <a:cubicBezTo>
                    <a:pt x="10836" y="18918"/>
                    <a:pt x="10958" y="18923"/>
                    <a:pt x="11079" y="18923"/>
                  </a:cubicBezTo>
                  <a:cubicBezTo>
                    <a:pt x="13293" y="18923"/>
                    <a:pt x="15223" y="17320"/>
                    <a:pt x="15818" y="15079"/>
                  </a:cubicBezTo>
                  <a:cubicBezTo>
                    <a:pt x="18350" y="14870"/>
                    <a:pt x="20401" y="12966"/>
                    <a:pt x="20526" y="10518"/>
                  </a:cubicBezTo>
                  <a:cubicBezTo>
                    <a:pt x="20589" y="8969"/>
                    <a:pt x="19878" y="7546"/>
                    <a:pt x="18706" y="6605"/>
                  </a:cubicBezTo>
                  <a:cubicBezTo>
                    <a:pt x="19313" y="4094"/>
                    <a:pt x="18078" y="1541"/>
                    <a:pt x="15756" y="683"/>
                  </a:cubicBezTo>
                  <a:cubicBezTo>
                    <a:pt x="15245" y="498"/>
                    <a:pt x="14721" y="411"/>
                    <a:pt x="14202" y="411"/>
                  </a:cubicBezTo>
                  <a:cubicBezTo>
                    <a:pt x="13016" y="411"/>
                    <a:pt x="11853" y="867"/>
                    <a:pt x="10922" y="1667"/>
                  </a:cubicBezTo>
                  <a:cubicBezTo>
                    <a:pt x="9977" y="625"/>
                    <a:pt x="8663" y="1"/>
                    <a:pt x="7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0"/>
            <p:cNvSpPr/>
            <p:nvPr/>
          </p:nvSpPr>
          <p:spPr>
            <a:xfrm rot="515803">
              <a:off x="6845682" y="4974980"/>
              <a:ext cx="202486" cy="186033"/>
            </a:xfrm>
            <a:custGeom>
              <a:avLst/>
              <a:gdLst/>
              <a:ahLst/>
              <a:cxnLst/>
              <a:rect l="l" t="t" r="r" b="b"/>
              <a:pathLst>
                <a:path w="8935" h="8209" extrusionOk="0">
                  <a:moveTo>
                    <a:pt x="4373" y="0"/>
                  </a:moveTo>
                  <a:cubicBezTo>
                    <a:pt x="3461" y="0"/>
                    <a:pt x="2607" y="660"/>
                    <a:pt x="2344" y="1644"/>
                  </a:cubicBezTo>
                  <a:cubicBezTo>
                    <a:pt x="2323" y="1665"/>
                    <a:pt x="2323" y="1686"/>
                    <a:pt x="2323" y="1727"/>
                  </a:cubicBezTo>
                  <a:cubicBezTo>
                    <a:pt x="1381" y="1727"/>
                    <a:pt x="544" y="2292"/>
                    <a:pt x="293" y="3192"/>
                  </a:cubicBezTo>
                  <a:cubicBezTo>
                    <a:pt x="0" y="4238"/>
                    <a:pt x="628" y="5326"/>
                    <a:pt x="1716" y="5703"/>
                  </a:cubicBezTo>
                  <a:cubicBezTo>
                    <a:pt x="1528" y="6498"/>
                    <a:pt x="1779" y="7335"/>
                    <a:pt x="2448" y="7837"/>
                  </a:cubicBezTo>
                  <a:cubicBezTo>
                    <a:pt x="2797" y="8088"/>
                    <a:pt x="3200" y="8208"/>
                    <a:pt x="3606" y="8208"/>
                  </a:cubicBezTo>
                  <a:cubicBezTo>
                    <a:pt x="4148" y="8208"/>
                    <a:pt x="4696" y="7993"/>
                    <a:pt x="5127" y="7586"/>
                  </a:cubicBezTo>
                  <a:cubicBezTo>
                    <a:pt x="5459" y="7752"/>
                    <a:pt x="5814" y="7834"/>
                    <a:pt x="6160" y="7834"/>
                  </a:cubicBezTo>
                  <a:cubicBezTo>
                    <a:pt x="6816" y="7834"/>
                    <a:pt x="7442" y="7541"/>
                    <a:pt x="7826" y="6979"/>
                  </a:cubicBezTo>
                  <a:cubicBezTo>
                    <a:pt x="8202" y="6435"/>
                    <a:pt x="8244" y="5766"/>
                    <a:pt x="8035" y="5180"/>
                  </a:cubicBezTo>
                  <a:cubicBezTo>
                    <a:pt x="8809" y="4406"/>
                    <a:pt x="8935" y="3213"/>
                    <a:pt x="8286" y="2397"/>
                  </a:cubicBezTo>
                  <a:cubicBezTo>
                    <a:pt x="7886" y="1910"/>
                    <a:pt x="7297" y="1654"/>
                    <a:pt x="6689" y="1654"/>
                  </a:cubicBezTo>
                  <a:cubicBezTo>
                    <a:pt x="6566" y="1654"/>
                    <a:pt x="6442" y="1664"/>
                    <a:pt x="6319" y="1686"/>
                  </a:cubicBezTo>
                  <a:cubicBezTo>
                    <a:pt x="6173" y="911"/>
                    <a:pt x="5650" y="284"/>
                    <a:pt x="4896" y="74"/>
                  </a:cubicBezTo>
                  <a:cubicBezTo>
                    <a:pt x="4722" y="24"/>
                    <a:pt x="4546" y="0"/>
                    <a:pt x="43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0"/>
            <p:cNvSpPr/>
            <p:nvPr/>
          </p:nvSpPr>
          <p:spPr>
            <a:xfrm rot="515803">
              <a:off x="5827762" y="4497373"/>
              <a:ext cx="466613" cy="428699"/>
            </a:xfrm>
            <a:custGeom>
              <a:avLst/>
              <a:gdLst/>
              <a:ahLst/>
              <a:cxnLst/>
              <a:rect l="l" t="t" r="r" b="b"/>
              <a:pathLst>
                <a:path w="20590" h="18917" extrusionOk="0">
                  <a:moveTo>
                    <a:pt x="7275" y="0"/>
                  </a:moveTo>
                  <a:cubicBezTo>
                    <a:pt x="6861" y="0"/>
                    <a:pt x="6442" y="56"/>
                    <a:pt x="6026" y="172"/>
                  </a:cubicBezTo>
                  <a:cubicBezTo>
                    <a:pt x="3453" y="925"/>
                    <a:pt x="2009" y="3771"/>
                    <a:pt x="2804" y="6512"/>
                  </a:cubicBezTo>
                  <a:cubicBezTo>
                    <a:pt x="2825" y="6575"/>
                    <a:pt x="2846" y="6637"/>
                    <a:pt x="2867" y="6700"/>
                  </a:cubicBezTo>
                  <a:cubicBezTo>
                    <a:pt x="984" y="7872"/>
                    <a:pt x="0" y="10069"/>
                    <a:pt x="586" y="12182"/>
                  </a:cubicBezTo>
                  <a:cubicBezTo>
                    <a:pt x="1191" y="14281"/>
                    <a:pt x="3187" y="15639"/>
                    <a:pt x="5404" y="15639"/>
                  </a:cubicBezTo>
                  <a:cubicBezTo>
                    <a:pt x="5795" y="15639"/>
                    <a:pt x="6193" y="15597"/>
                    <a:pt x="6591" y="15509"/>
                  </a:cubicBezTo>
                  <a:cubicBezTo>
                    <a:pt x="7198" y="17350"/>
                    <a:pt x="8767" y="18731"/>
                    <a:pt x="10713" y="18899"/>
                  </a:cubicBezTo>
                  <a:cubicBezTo>
                    <a:pt x="10848" y="18911"/>
                    <a:pt x="10983" y="18917"/>
                    <a:pt x="11116" y="18917"/>
                  </a:cubicBezTo>
                  <a:cubicBezTo>
                    <a:pt x="13314" y="18917"/>
                    <a:pt x="15227" y="17320"/>
                    <a:pt x="15818" y="15091"/>
                  </a:cubicBezTo>
                  <a:cubicBezTo>
                    <a:pt x="18350" y="14881"/>
                    <a:pt x="20401" y="12956"/>
                    <a:pt x="20526" y="10529"/>
                  </a:cubicBezTo>
                  <a:cubicBezTo>
                    <a:pt x="20589" y="8981"/>
                    <a:pt x="19878" y="7558"/>
                    <a:pt x="18706" y="6596"/>
                  </a:cubicBezTo>
                  <a:cubicBezTo>
                    <a:pt x="19313" y="4085"/>
                    <a:pt x="18078" y="1532"/>
                    <a:pt x="15756" y="674"/>
                  </a:cubicBezTo>
                  <a:cubicBezTo>
                    <a:pt x="15247" y="490"/>
                    <a:pt x="14725" y="402"/>
                    <a:pt x="14207" y="402"/>
                  </a:cubicBezTo>
                  <a:cubicBezTo>
                    <a:pt x="13020" y="402"/>
                    <a:pt x="11855" y="863"/>
                    <a:pt x="10922" y="1679"/>
                  </a:cubicBezTo>
                  <a:cubicBezTo>
                    <a:pt x="9973" y="617"/>
                    <a:pt x="8653" y="0"/>
                    <a:pt x="7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0"/>
            <p:cNvSpPr/>
            <p:nvPr/>
          </p:nvSpPr>
          <p:spPr>
            <a:xfrm rot="515803">
              <a:off x="5958441" y="4610377"/>
              <a:ext cx="202486" cy="186079"/>
            </a:xfrm>
            <a:custGeom>
              <a:avLst/>
              <a:gdLst/>
              <a:ahLst/>
              <a:cxnLst/>
              <a:rect l="l" t="t" r="r" b="b"/>
              <a:pathLst>
                <a:path w="8935" h="8211" extrusionOk="0">
                  <a:moveTo>
                    <a:pt x="4389" y="1"/>
                  </a:moveTo>
                  <a:cubicBezTo>
                    <a:pt x="3472" y="1"/>
                    <a:pt x="2609" y="647"/>
                    <a:pt x="2344" y="1637"/>
                  </a:cubicBezTo>
                  <a:cubicBezTo>
                    <a:pt x="2323" y="1658"/>
                    <a:pt x="2323" y="1700"/>
                    <a:pt x="2323" y="1721"/>
                  </a:cubicBezTo>
                  <a:cubicBezTo>
                    <a:pt x="1381" y="1721"/>
                    <a:pt x="544" y="2307"/>
                    <a:pt x="293" y="3186"/>
                  </a:cubicBezTo>
                  <a:cubicBezTo>
                    <a:pt x="0" y="4232"/>
                    <a:pt x="628" y="5320"/>
                    <a:pt x="1716" y="5697"/>
                  </a:cubicBezTo>
                  <a:cubicBezTo>
                    <a:pt x="1528" y="6513"/>
                    <a:pt x="1779" y="7350"/>
                    <a:pt x="2448" y="7831"/>
                  </a:cubicBezTo>
                  <a:cubicBezTo>
                    <a:pt x="2796" y="8089"/>
                    <a:pt x="3196" y="8211"/>
                    <a:pt x="3599" y="8211"/>
                  </a:cubicBezTo>
                  <a:cubicBezTo>
                    <a:pt x="4144" y="8211"/>
                    <a:pt x="4694" y="7989"/>
                    <a:pt x="5127" y="7580"/>
                  </a:cubicBezTo>
                  <a:cubicBezTo>
                    <a:pt x="5460" y="7754"/>
                    <a:pt x="5817" y="7837"/>
                    <a:pt x="6164" y="7837"/>
                  </a:cubicBezTo>
                  <a:cubicBezTo>
                    <a:pt x="6819" y="7837"/>
                    <a:pt x="7443" y="7541"/>
                    <a:pt x="7826" y="6994"/>
                  </a:cubicBezTo>
                  <a:cubicBezTo>
                    <a:pt x="8202" y="6450"/>
                    <a:pt x="8244" y="5780"/>
                    <a:pt x="8035" y="5174"/>
                  </a:cubicBezTo>
                  <a:cubicBezTo>
                    <a:pt x="8809" y="4399"/>
                    <a:pt x="8935" y="3207"/>
                    <a:pt x="8286" y="2391"/>
                  </a:cubicBezTo>
                  <a:cubicBezTo>
                    <a:pt x="7886" y="1903"/>
                    <a:pt x="7297" y="1648"/>
                    <a:pt x="6689" y="1648"/>
                  </a:cubicBezTo>
                  <a:cubicBezTo>
                    <a:pt x="6566" y="1648"/>
                    <a:pt x="6442" y="1658"/>
                    <a:pt x="6319" y="1679"/>
                  </a:cubicBezTo>
                  <a:cubicBezTo>
                    <a:pt x="6173" y="926"/>
                    <a:pt x="5650" y="277"/>
                    <a:pt x="4896" y="68"/>
                  </a:cubicBezTo>
                  <a:cubicBezTo>
                    <a:pt x="4728" y="23"/>
                    <a:pt x="4557" y="1"/>
                    <a:pt x="4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0"/>
            <p:cNvSpPr/>
            <p:nvPr/>
          </p:nvSpPr>
          <p:spPr>
            <a:xfrm rot="515803">
              <a:off x="6563609" y="3889974"/>
              <a:ext cx="466613" cy="428450"/>
            </a:xfrm>
            <a:custGeom>
              <a:avLst/>
              <a:gdLst/>
              <a:ahLst/>
              <a:cxnLst/>
              <a:rect l="l" t="t" r="r" b="b"/>
              <a:pathLst>
                <a:path w="20590" h="18906" extrusionOk="0">
                  <a:moveTo>
                    <a:pt x="7282" y="1"/>
                  </a:moveTo>
                  <a:cubicBezTo>
                    <a:pt x="6865" y="1"/>
                    <a:pt x="6443" y="59"/>
                    <a:pt x="6027" y="181"/>
                  </a:cubicBezTo>
                  <a:cubicBezTo>
                    <a:pt x="3453" y="914"/>
                    <a:pt x="2009" y="3759"/>
                    <a:pt x="2804" y="6521"/>
                  </a:cubicBezTo>
                  <a:cubicBezTo>
                    <a:pt x="2825" y="6584"/>
                    <a:pt x="2846" y="6647"/>
                    <a:pt x="2867" y="6710"/>
                  </a:cubicBezTo>
                  <a:cubicBezTo>
                    <a:pt x="984" y="7860"/>
                    <a:pt x="1" y="10057"/>
                    <a:pt x="586" y="12171"/>
                  </a:cubicBezTo>
                  <a:cubicBezTo>
                    <a:pt x="1173" y="14270"/>
                    <a:pt x="3182" y="15628"/>
                    <a:pt x="5390" y="15628"/>
                  </a:cubicBezTo>
                  <a:cubicBezTo>
                    <a:pt x="5780" y="15628"/>
                    <a:pt x="6175" y="15585"/>
                    <a:pt x="6571" y="15498"/>
                  </a:cubicBezTo>
                  <a:cubicBezTo>
                    <a:pt x="7198" y="17339"/>
                    <a:pt x="8768" y="18720"/>
                    <a:pt x="10713" y="18887"/>
                  </a:cubicBezTo>
                  <a:cubicBezTo>
                    <a:pt x="10849" y="18899"/>
                    <a:pt x="10983" y="18905"/>
                    <a:pt x="11116" y="18905"/>
                  </a:cubicBezTo>
                  <a:cubicBezTo>
                    <a:pt x="13315" y="18905"/>
                    <a:pt x="15227" y="17308"/>
                    <a:pt x="15819" y="15079"/>
                  </a:cubicBezTo>
                  <a:cubicBezTo>
                    <a:pt x="18351" y="14870"/>
                    <a:pt x="20380" y="12966"/>
                    <a:pt x="20506" y="10518"/>
                  </a:cubicBezTo>
                  <a:cubicBezTo>
                    <a:pt x="20589" y="8969"/>
                    <a:pt x="19878" y="7547"/>
                    <a:pt x="18706" y="6605"/>
                  </a:cubicBezTo>
                  <a:cubicBezTo>
                    <a:pt x="19313" y="4094"/>
                    <a:pt x="18079" y="1521"/>
                    <a:pt x="15756" y="684"/>
                  </a:cubicBezTo>
                  <a:cubicBezTo>
                    <a:pt x="15232" y="490"/>
                    <a:pt x="14696" y="398"/>
                    <a:pt x="14167" y="398"/>
                  </a:cubicBezTo>
                  <a:cubicBezTo>
                    <a:pt x="12984" y="398"/>
                    <a:pt x="11833" y="858"/>
                    <a:pt x="10923" y="1667"/>
                  </a:cubicBezTo>
                  <a:cubicBezTo>
                    <a:pt x="9977" y="625"/>
                    <a:pt x="8651" y="1"/>
                    <a:pt x="7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0"/>
            <p:cNvSpPr/>
            <p:nvPr/>
          </p:nvSpPr>
          <p:spPr>
            <a:xfrm rot="515803">
              <a:off x="6694287" y="4002717"/>
              <a:ext cx="202033" cy="186328"/>
            </a:xfrm>
            <a:custGeom>
              <a:avLst/>
              <a:gdLst/>
              <a:ahLst/>
              <a:cxnLst/>
              <a:rect l="l" t="t" r="r" b="b"/>
              <a:pathLst>
                <a:path w="8915" h="8222" extrusionOk="0">
                  <a:moveTo>
                    <a:pt x="4379" y="1"/>
                  </a:moveTo>
                  <a:cubicBezTo>
                    <a:pt x="3462" y="1"/>
                    <a:pt x="2607" y="660"/>
                    <a:pt x="2323" y="1636"/>
                  </a:cubicBezTo>
                  <a:cubicBezTo>
                    <a:pt x="2323" y="1678"/>
                    <a:pt x="2323" y="1699"/>
                    <a:pt x="2302" y="1720"/>
                  </a:cubicBezTo>
                  <a:cubicBezTo>
                    <a:pt x="1382" y="1720"/>
                    <a:pt x="545" y="2305"/>
                    <a:pt x="294" y="3184"/>
                  </a:cubicBezTo>
                  <a:cubicBezTo>
                    <a:pt x="1" y="4230"/>
                    <a:pt x="628" y="5339"/>
                    <a:pt x="1716" y="5716"/>
                  </a:cubicBezTo>
                  <a:cubicBezTo>
                    <a:pt x="1528" y="6511"/>
                    <a:pt x="1779" y="7348"/>
                    <a:pt x="2449" y="7850"/>
                  </a:cubicBezTo>
                  <a:cubicBezTo>
                    <a:pt x="2789" y="8101"/>
                    <a:pt x="3191" y="8221"/>
                    <a:pt x="3598" y="8221"/>
                  </a:cubicBezTo>
                  <a:cubicBezTo>
                    <a:pt x="4142" y="8221"/>
                    <a:pt x="4696" y="8006"/>
                    <a:pt x="5127" y="7599"/>
                  </a:cubicBezTo>
                  <a:cubicBezTo>
                    <a:pt x="5452" y="7765"/>
                    <a:pt x="5805" y="7847"/>
                    <a:pt x="6151" y="7847"/>
                  </a:cubicBezTo>
                  <a:cubicBezTo>
                    <a:pt x="6808" y="7847"/>
                    <a:pt x="7443" y="7554"/>
                    <a:pt x="7826" y="6992"/>
                  </a:cubicBezTo>
                  <a:cubicBezTo>
                    <a:pt x="8182" y="6448"/>
                    <a:pt x="8245" y="5779"/>
                    <a:pt x="8035" y="5193"/>
                  </a:cubicBezTo>
                  <a:cubicBezTo>
                    <a:pt x="8810" y="4419"/>
                    <a:pt x="8914" y="3226"/>
                    <a:pt x="8266" y="2410"/>
                  </a:cubicBezTo>
                  <a:cubicBezTo>
                    <a:pt x="7886" y="1910"/>
                    <a:pt x="7307" y="1666"/>
                    <a:pt x="6706" y="1666"/>
                  </a:cubicBezTo>
                  <a:cubicBezTo>
                    <a:pt x="6577" y="1666"/>
                    <a:pt x="6448" y="1677"/>
                    <a:pt x="6320" y="1699"/>
                  </a:cubicBezTo>
                  <a:cubicBezTo>
                    <a:pt x="6173" y="925"/>
                    <a:pt x="5650" y="276"/>
                    <a:pt x="4876" y="67"/>
                  </a:cubicBezTo>
                  <a:cubicBezTo>
                    <a:pt x="4710" y="22"/>
                    <a:pt x="4543" y="1"/>
                    <a:pt x="43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0"/>
            <p:cNvSpPr/>
            <p:nvPr/>
          </p:nvSpPr>
          <p:spPr>
            <a:xfrm rot="515803">
              <a:off x="8463644" y="3864478"/>
              <a:ext cx="477989" cy="441979"/>
            </a:xfrm>
            <a:custGeom>
              <a:avLst/>
              <a:gdLst/>
              <a:ahLst/>
              <a:cxnLst/>
              <a:rect l="l" t="t" r="r" b="b"/>
              <a:pathLst>
                <a:path w="21092" h="19503" extrusionOk="0">
                  <a:moveTo>
                    <a:pt x="10212" y="1"/>
                  </a:moveTo>
                  <a:cubicBezTo>
                    <a:pt x="7992" y="1"/>
                    <a:pt x="5950" y="1619"/>
                    <a:pt x="5357" y="4007"/>
                  </a:cubicBezTo>
                  <a:cubicBezTo>
                    <a:pt x="5357" y="4091"/>
                    <a:pt x="5336" y="4154"/>
                    <a:pt x="5315" y="4217"/>
                  </a:cubicBezTo>
                  <a:cubicBezTo>
                    <a:pt x="3118" y="4279"/>
                    <a:pt x="1151" y="5681"/>
                    <a:pt x="628" y="7816"/>
                  </a:cubicBezTo>
                  <a:cubicBezTo>
                    <a:pt x="0" y="10305"/>
                    <a:pt x="1570" y="12858"/>
                    <a:pt x="4143" y="13695"/>
                  </a:cubicBezTo>
                  <a:cubicBezTo>
                    <a:pt x="3767" y="15599"/>
                    <a:pt x="4436" y="17566"/>
                    <a:pt x="6047" y="18696"/>
                  </a:cubicBezTo>
                  <a:cubicBezTo>
                    <a:pt x="6840" y="19241"/>
                    <a:pt x="7751" y="19502"/>
                    <a:pt x="8668" y="19502"/>
                  </a:cubicBezTo>
                  <a:cubicBezTo>
                    <a:pt x="10002" y="19502"/>
                    <a:pt x="11350" y="18951"/>
                    <a:pt x="12366" y="17922"/>
                  </a:cubicBezTo>
                  <a:cubicBezTo>
                    <a:pt x="13117" y="18277"/>
                    <a:pt x="13912" y="18449"/>
                    <a:pt x="14689" y="18449"/>
                  </a:cubicBezTo>
                  <a:cubicBezTo>
                    <a:pt x="16293" y="18449"/>
                    <a:pt x="17818" y="17713"/>
                    <a:pt x="18706" y="16331"/>
                  </a:cubicBezTo>
                  <a:cubicBezTo>
                    <a:pt x="19564" y="15013"/>
                    <a:pt x="19648" y="13423"/>
                    <a:pt x="19104" y="12021"/>
                  </a:cubicBezTo>
                  <a:cubicBezTo>
                    <a:pt x="20882" y="10159"/>
                    <a:pt x="21091" y="7313"/>
                    <a:pt x="19501" y="5430"/>
                  </a:cubicBezTo>
                  <a:cubicBezTo>
                    <a:pt x="18575" y="4319"/>
                    <a:pt x="17229" y="3763"/>
                    <a:pt x="15833" y="3763"/>
                  </a:cubicBezTo>
                  <a:cubicBezTo>
                    <a:pt x="15494" y="3763"/>
                    <a:pt x="15153" y="3796"/>
                    <a:pt x="14814" y="3861"/>
                  </a:cubicBezTo>
                  <a:cubicBezTo>
                    <a:pt x="14438" y="2062"/>
                    <a:pt x="13120" y="576"/>
                    <a:pt x="11320" y="137"/>
                  </a:cubicBezTo>
                  <a:cubicBezTo>
                    <a:pt x="10950" y="45"/>
                    <a:pt x="10579" y="1"/>
                    <a:pt x="10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0"/>
            <p:cNvSpPr/>
            <p:nvPr/>
          </p:nvSpPr>
          <p:spPr>
            <a:xfrm rot="515803">
              <a:off x="8609624" y="4002284"/>
              <a:ext cx="187325" cy="186419"/>
            </a:xfrm>
            <a:custGeom>
              <a:avLst/>
              <a:gdLst/>
              <a:ahLst/>
              <a:cxnLst/>
              <a:rect l="l" t="t" r="r" b="b"/>
              <a:pathLst>
                <a:path w="8266" h="8226" extrusionOk="0">
                  <a:moveTo>
                    <a:pt x="4928" y="1"/>
                  </a:moveTo>
                  <a:cubicBezTo>
                    <a:pt x="4364" y="1"/>
                    <a:pt x="3784" y="221"/>
                    <a:pt x="3328" y="656"/>
                  </a:cubicBezTo>
                  <a:cubicBezTo>
                    <a:pt x="3307" y="676"/>
                    <a:pt x="3307" y="697"/>
                    <a:pt x="3286" y="718"/>
                  </a:cubicBezTo>
                  <a:cubicBezTo>
                    <a:pt x="2943" y="525"/>
                    <a:pt x="2564" y="428"/>
                    <a:pt x="2191" y="428"/>
                  </a:cubicBezTo>
                  <a:cubicBezTo>
                    <a:pt x="1675" y="428"/>
                    <a:pt x="1172" y="614"/>
                    <a:pt x="796" y="990"/>
                  </a:cubicBezTo>
                  <a:cubicBezTo>
                    <a:pt x="22" y="1744"/>
                    <a:pt x="22" y="2999"/>
                    <a:pt x="775" y="3878"/>
                  </a:cubicBezTo>
                  <a:cubicBezTo>
                    <a:pt x="210" y="4464"/>
                    <a:pt x="1" y="5342"/>
                    <a:pt x="335" y="6096"/>
                  </a:cubicBezTo>
                  <a:cubicBezTo>
                    <a:pt x="676" y="6844"/>
                    <a:pt x="1417" y="7274"/>
                    <a:pt x="2222" y="7274"/>
                  </a:cubicBezTo>
                  <a:cubicBezTo>
                    <a:pt x="2407" y="7274"/>
                    <a:pt x="2596" y="7252"/>
                    <a:pt x="2784" y="7205"/>
                  </a:cubicBezTo>
                  <a:cubicBezTo>
                    <a:pt x="3203" y="7849"/>
                    <a:pt x="3902" y="8225"/>
                    <a:pt x="4603" y="8225"/>
                  </a:cubicBezTo>
                  <a:cubicBezTo>
                    <a:pt x="4881" y="8225"/>
                    <a:pt x="5159" y="8166"/>
                    <a:pt x="5420" y="8042"/>
                  </a:cubicBezTo>
                  <a:cubicBezTo>
                    <a:pt x="6006" y="7749"/>
                    <a:pt x="6403" y="7205"/>
                    <a:pt x="6508" y="6577"/>
                  </a:cubicBezTo>
                  <a:cubicBezTo>
                    <a:pt x="7554" y="6284"/>
                    <a:pt x="8265" y="5321"/>
                    <a:pt x="8119" y="4275"/>
                  </a:cubicBezTo>
                  <a:cubicBezTo>
                    <a:pt x="7993" y="3543"/>
                    <a:pt x="7470" y="2957"/>
                    <a:pt x="6780" y="2706"/>
                  </a:cubicBezTo>
                  <a:cubicBezTo>
                    <a:pt x="7031" y="1953"/>
                    <a:pt x="6885" y="1137"/>
                    <a:pt x="6341" y="572"/>
                  </a:cubicBezTo>
                  <a:cubicBezTo>
                    <a:pt x="5958" y="190"/>
                    <a:pt x="5450" y="1"/>
                    <a:pt x="4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0"/>
            <p:cNvSpPr/>
            <p:nvPr/>
          </p:nvSpPr>
          <p:spPr>
            <a:xfrm rot="515803">
              <a:off x="7010494" y="4994574"/>
              <a:ext cx="14730" cy="14232"/>
            </a:xfrm>
            <a:custGeom>
              <a:avLst/>
              <a:gdLst/>
              <a:ahLst/>
              <a:cxnLst/>
              <a:rect l="l" t="t" r="r" b="b"/>
              <a:pathLst>
                <a:path w="650" h="628" extrusionOk="0">
                  <a:moveTo>
                    <a:pt x="314" y="0"/>
                  </a:moveTo>
                  <a:cubicBezTo>
                    <a:pt x="147" y="0"/>
                    <a:pt x="0" y="147"/>
                    <a:pt x="0" y="314"/>
                  </a:cubicBezTo>
                  <a:cubicBezTo>
                    <a:pt x="0" y="502"/>
                    <a:pt x="147" y="628"/>
                    <a:pt x="314" y="628"/>
                  </a:cubicBezTo>
                  <a:cubicBezTo>
                    <a:pt x="503" y="628"/>
                    <a:pt x="649" y="502"/>
                    <a:pt x="649" y="314"/>
                  </a:cubicBezTo>
                  <a:cubicBezTo>
                    <a:pt x="649" y="147"/>
                    <a:pt x="503" y="0"/>
                    <a:pt x="314"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0"/>
            <p:cNvSpPr/>
            <p:nvPr/>
          </p:nvSpPr>
          <p:spPr>
            <a:xfrm rot="515803">
              <a:off x="7009349" y="5057437"/>
              <a:ext cx="11399" cy="11399"/>
            </a:xfrm>
            <a:custGeom>
              <a:avLst/>
              <a:gdLst/>
              <a:ahLst/>
              <a:cxnLst/>
              <a:rect l="l" t="t" r="r" b="b"/>
              <a:pathLst>
                <a:path w="503" h="503" extrusionOk="0">
                  <a:moveTo>
                    <a:pt x="251" y="0"/>
                  </a:moveTo>
                  <a:cubicBezTo>
                    <a:pt x="105" y="0"/>
                    <a:pt x="0" y="126"/>
                    <a:pt x="0" y="251"/>
                  </a:cubicBezTo>
                  <a:cubicBezTo>
                    <a:pt x="0" y="398"/>
                    <a:pt x="105" y="502"/>
                    <a:pt x="251" y="502"/>
                  </a:cubicBezTo>
                  <a:cubicBezTo>
                    <a:pt x="377" y="502"/>
                    <a:pt x="502" y="398"/>
                    <a:pt x="502" y="251"/>
                  </a:cubicBezTo>
                  <a:cubicBezTo>
                    <a:pt x="502"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0"/>
            <p:cNvSpPr/>
            <p:nvPr/>
          </p:nvSpPr>
          <p:spPr>
            <a:xfrm rot="515803">
              <a:off x="7008258" y="5032796"/>
              <a:ext cx="11422" cy="11422"/>
            </a:xfrm>
            <a:custGeom>
              <a:avLst/>
              <a:gdLst/>
              <a:ahLst/>
              <a:cxnLst/>
              <a:rect l="l" t="t" r="r" b="b"/>
              <a:pathLst>
                <a:path w="504" h="504" extrusionOk="0">
                  <a:moveTo>
                    <a:pt x="252" y="1"/>
                  </a:moveTo>
                  <a:cubicBezTo>
                    <a:pt x="105" y="1"/>
                    <a:pt x="1" y="106"/>
                    <a:pt x="1" y="252"/>
                  </a:cubicBezTo>
                  <a:cubicBezTo>
                    <a:pt x="1" y="398"/>
                    <a:pt x="105" y="503"/>
                    <a:pt x="252" y="503"/>
                  </a:cubicBezTo>
                  <a:cubicBezTo>
                    <a:pt x="398" y="503"/>
                    <a:pt x="503" y="398"/>
                    <a:pt x="503" y="252"/>
                  </a:cubicBezTo>
                  <a:cubicBezTo>
                    <a:pt x="503" y="10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0"/>
            <p:cNvSpPr/>
            <p:nvPr/>
          </p:nvSpPr>
          <p:spPr>
            <a:xfrm rot="515803">
              <a:off x="6977913" y="5005197"/>
              <a:ext cx="11399" cy="11399"/>
            </a:xfrm>
            <a:custGeom>
              <a:avLst/>
              <a:gdLst/>
              <a:ahLst/>
              <a:cxnLst/>
              <a:rect l="l" t="t" r="r" b="b"/>
              <a:pathLst>
                <a:path w="503" h="503" extrusionOk="0">
                  <a:moveTo>
                    <a:pt x="251" y="1"/>
                  </a:moveTo>
                  <a:cubicBezTo>
                    <a:pt x="105" y="1"/>
                    <a:pt x="0" y="105"/>
                    <a:pt x="0" y="252"/>
                  </a:cubicBezTo>
                  <a:cubicBezTo>
                    <a:pt x="0" y="398"/>
                    <a:pt x="105" y="503"/>
                    <a:pt x="251" y="503"/>
                  </a:cubicBezTo>
                  <a:cubicBezTo>
                    <a:pt x="377" y="503"/>
                    <a:pt x="503" y="398"/>
                    <a:pt x="503" y="252"/>
                  </a:cubicBezTo>
                  <a:cubicBezTo>
                    <a:pt x="503" y="105"/>
                    <a:pt x="377"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0"/>
            <p:cNvSpPr/>
            <p:nvPr/>
          </p:nvSpPr>
          <p:spPr>
            <a:xfrm rot="515803">
              <a:off x="6917415" y="4989821"/>
              <a:ext cx="11399" cy="11399"/>
            </a:xfrm>
            <a:custGeom>
              <a:avLst/>
              <a:gdLst/>
              <a:ahLst/>
              <a:cxnLst/>
              <a:rect l="l" t="t" r="r" b="b"/>
              <a:pathLst>
                <a:path w="503" h="503" extrusionOk="0">
                  <a:moveTo>
                    <a:pt x="251" y="1"/>
                  </a:moveTo>
                  <a:cubicBezTo>
                    <a:pt x="105" y="1"/>
                    <a:pt x="0" y="126"/>
                    <a:pt x="0" y="252"/>
                  </a:cubicBezTo>
                  <a:cubicBezTo>
                    <a:pt x="0" y="398"/>
                    <a:pt x="105" y="503"/>
                    <a:pt x="251" y="503"/>
                  </a:cubicBezTo>
                  <a:cubicBezTo>
                    <a:pt x="398" y="503"/>
                    <a:pt x="503" y="398"/>
                    <a:pt x="503" y="252"/>
                  </a:cubicBezTo>
                  <a:cubicBezTo>
                    <a:pt x="503" y="126"/>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0"/>
            <p:cNvSpPr/>
            <p:nvPr/>
          </p:nvSpPr>
          <p:spPr>
            <a:xfrm rot="515803">
              <a:off x="6945882" y="5001356"/>
              <a:ext cx="11875" cy="11399"/>
            </a:xfrm>
            <a:custGeom>
              <a:avLst/>
              <a:gdLst/>
              <a:ahLst/>
              <a:cxnLst/>
              <a:rect l="l" t="t" r="r" b="b"/>
              <a:pathLst>
                <a:path w="524" h="503" extrusionOk="0">
                  <a:moveTo>
                    <a:pt x="252" y="0"/>
                  </a:moveTo>
                  <a:cubicBezTo>
                    <a:pt x="126" y="0"/>
                    <a:pt x="1" y="105"/>
                    <a:pt x="1" y="252"/>
                  </a:cubicBezTo>
                  <a:cubicBezTo>
                    <a:pt x="1" y="398"/>
                    <a:pt x="126" y="503"/>
                    <a:pt x="252" y="503"/>
                  </a:cubicBezTo>
                  <a:cubicBezTo>
                    <a:pt x="398" y="503"/>
                    <a:pt x="524" y="398"/>
                    <a:pt x="524" y="252"/>
                  </a:cubicBezTo>
                  <a:cubicBezTo>
                    <a:pt x="524"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0"/>
            <p:cNvSpPr/>
            <p:nvPr/>
          </p:nvSpPr>
          <p:spPr>
            <a:xfrm rot="515803">
              <a:off x="6883750" y="5006324"/>
              <a:ext cx="11399" cy="11399"/>
            </a:xfrm>
            <a:custGeom>
              <a:avLst/>
              <a:gdLst/>
              <a:ahLst/>
              <a:cxnLst/>
              <a:rect l="l" t="t" r="r" b="b"/>
              <a:pathLst>
                <a:path w="503" h="503" extrusionOk="0">
                  <a:moveTo>
                    <a:pt x="251" y="0"/>
                  </a:moveTo>
                  <a:cubicBezTo>
                    <a:pt x="105" y="0"/>
                    <a:pt x="0" y="105"/>
                    <a:pt x="0" y="251"/>
                  </a:cubicBezTo>
                  <a:cubicBezTo>
                    <a:pt x="0" y="377"/>
                    <a:pt x="105" y="502"/>
                    <a:pt x="251" y="502"/>
                  </a:cubicBezTo>
                  <a:cubicBezTo>
                    <a:pt x="398" y="502"/>
                    <a:pt x="503" y="377"/>
                    <a:pt x="503" y="251"/>
                  </a:cubicBezTo>
                  <a:cubicBezTo>
                    <a:pt x="503"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0"/>
            <p:cNvSpPr/>
            <p:nvPr/>
          </p:nvSpPr>
          <p:spPr>
            <a:xfrm rot="515803">
              <a:off x="6896186" y="5035042"/>
              <a:ext cx="11399" cy="11422"/>
            </a:xfrm>
            <a:custGeom>
              <a:avLst/>
              <a:gdLst/>
              <a:ahLst/>
              <a:cxnLst/>
              <a:rect l="l" t="t" r="r" b="b"/>
              <a:pathLst>
                <a:path w="503" h="504" extrusionOk="0">
                  <a:moveTo>
                    <a:pt x="252" y="1"/>
                  </a:moveTo>
                  <a:cubicBezTo>
                    <a:pt x="105" y="1"/>
                    <a:pt x="1" y="126"/>
                    <a:pt x="1" y="252"/>
                  </a:cubicBezTo>
                  <a:cubicBezTo>
                    <a:pt x="1" y="398"/>
                    <a:pt x="105" y="503"/>
                    <a:pt x="252" y="503"/>
                  </a:cubicBezTo>
                  <a:cubicBezTo>
                    <a:pt x="398" y="503"/>
                    <a:pt x="503" y="398"/>
                    <a:pt x="503" y="252"/>
                  </a:cubicBezTo>
                  <a:cubicBezTo>
                    <a:pt x="503" y="12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0"/>
            <p:cNvSpPr/>
            <p:nvPr/>
          </p:nvSpPr>
          <p:spPr>
            <a:xfrm rot="515803">
              <a:off x="6866468" y="5069881"/>
              <a:ext cx="11399" cy="11399"/>
            </a:xfrm>
            <a:custGeom>
              <a:avLst/>
              <a:gdLst/>
              <a:ahLst/>
              <a:cxnLst/>
              <a:rect l="l" t="t" r="r" b="b"/>
              <a:pathLst>
                <a:path w="503" h="503" extrusionOk="0">
                  <a:moveTo>
                    <a:pt x="252" y="1"/>
                  </a:moveTo>
                  <a:cubicBezTo>
                    <a:pt x="105" y="1"/>
                    <a:pt x="1" y="105"/>
                    <a:pt x="1" y="252"/>
                  </a:cubicBezTo>
                  <a:cubicBezTo>
                    <a:pt x="1" y="377"/>
                    <a:pt x="105" y="503"/>
                    <a:pt x="252" y="503"/>
                  </a:cubicBezTo>
                  <a:cubicBezTo>
                    <a:pt x="398" y="503"/>
                    <a:pt x="503" y="377"/>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0"/>
            <p:cNvSpPr/>
            <p:nvPr/>
          </p:nvSpPr>
          <p:spPr>
            <a:xfrm rot="515803">
              <a:off x="6890552" y="5094629"/>
              <a:ext cx="11399" cy="11399"/>
            </a:xfrm>
            <a:custGeom>
              <a:avLst/>
              <a:gdLst/>
              <a:ahLst/>
              <a:cxnLst/>
              <a:rect l="l" t="t" r="r" b="b"/>
              <a:pathLst>
                <a:path w="503" h="503" extrusionOk="0">
                  <a:moveTo>
                    <a:pt x="251" y="0"/>
                  </a:moveTo>
                  <a:cubicBezTo>
                    <a:pt x="105" y="0"/>
                    <a:pt x="0" y="105"/>
                    <a:pt x="0" y="251"/>
                  </a:cubicBezTo>
                  <a:cubicBezTo>
                    <a:pt x="0" y="377"/>
                    <a:pt x="105" y="502"/>
                    <a:pt x="251" y="502"/>
                  </a:cubicBezTo>
                  <a:cubicBezTo>
                    <a:pt x="398" y="502"/>
                    <a:pt x="502" y="377"/>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0"/>
            <p:cNvSpPr/>
            <p:nvPr/>
          </p:nvSpPr>
          <p:spPr>
            <a:xfrm rot="515803">
              <a:off x="7025743" y="5097803"/>
              <a:ext cx="11399" cy="11875"/>
            </a:xfrm>
            <a:custGeom>
              <a:avLst/>
              <a:gdLst/>
              <a:ahLst/>
              <a:cxnLst/>
              <a:rect l="l" t="t" r="r" b="b"/>
              <a:pathLst>
                <a:path w="503" h="524" extrusionOk="0">
                  <a:moveTo>
                    <a:pt x="252" y="0"/>
                  </a:moveTo>
                  <a:cubicBezTo>
                    <a:pt x="105" y="0"/>
                    <a:pt x="1" y="126"/>
                    <a:pt x="1" y="251"/>
                  </a:cubicBezTo>
                  <a:cubicBezTo>
                    <a:pt x="1" y="398"/>
                    <a:pt x="105" y="523"/>
                    <a:pt x="252" y="523"/>
                  </a:cubicBezTo>
                  <a:cubicBezTo>
                    <a:pt x="377" y="523"/>
                    <a:pt x="503" y="398"/>
                    <a:pt x="503" y="251"/>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0"/>
            <p:cNvSpPr/>
            <p:nvPr/>
          </p:nvSpPr>
          <p:spPr>
            <a:xfrm rot="515803">
              <a:off x="7004102" y="5079177"/>
              <a:ext cx="11399" cy="11875"/>
            </a:xfrm>
            <a:custGeom>
              <a:avLst/>
              <a:gdLst/>
              <a:ahLst/>
              <a:cxnLst/>
              <a:rect l="l" t="t" r="r" b="b"/>
              <a:pathLst>
                <a:path w="503" h="524" extrusionOk="0">
                  <a:moveTo>
                    <a:pt x="252" y="0"/>
                  </a:moveTo>
                  <a:cubicBezTo>
                    <a:pt x="105" y="0"/>
                    <a:pt x="0" y="126"/>
                    <a:pt x="0" y="252"/>
                  </a:cubicBezTo>
                  <a:cubicBezTo>
                    <a:pt x="0" y="398"/>
                    <a:pt x="105" y="524"/>
                    <a:pt x="252" y="524"/>
                  </a:cubicBezTo>
                  <a:cubicBezTo>
                    <a:pt x="377" y="524"/>
                    <a:pt x="503" y="398"/>
                    <a:pt x="503" y="252"/>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0"/>
            <p:cNvSpPr/>
            <p:nvPr/>
          </p:nvSpPr>
          <p:spPr>
            <a:xfrm rot="515803">
              <a:off x="6931206" y="5123786"/>
              <a:ext cx="11422" cy="11399"/>
            </a:xfrm>
            <a:custGeom>
              <a:avLst/>
              <a:gdLst/>
              <a:ahLst/>
              <a:cxnLst/>
              <a:rect l="l" t="t" r="r" b="b"/>
              <a:pathLst>
                <a:path w="504" h="503" extrusionOk="0">
                  <a:moveTo>
                    <a:pt x="252" y="1"/>
                  </a:moveTo>
                  <a:cubicBezTo>
                    <a:pt x="127" y="1"/>
                    <a:pt x="1" y="105"/>
                    <a:pt x="1" y="252"/>
                  </a:cubicBezTo>
                  <a:cubicBezTo>
                    <a:pt x="1" y="398"/>
                    <a:pt x="127" y="503"/>
                    <a:pt x="252" y="503"/>
                  </a:cubicBezTo>
                  <a:cubicBezTo>
                    <a:pt x="399" y="503"/>
                    <a:pt x="503" y="398"/>
                    <a:pt x="503" y="252"/>
                  </a:cubicBezTo>
                  <a:cubicBezTo>
                    <a:pt x="503" y="105"/>
                    <a:pt x="399"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0"/>
            <p:cNvSpPr/>
            <p:nvPr/>
          </p:nvSpPr>
          <p:spPr>
            <a:xfrm rot="515803">
              <a:off x="7012158" y="5133971"/>
              <a:ext cx="12827" cy="11444"/>
            </a:xfrm>
            <a:custGeom>
              <a:avLst/>
              <a:gdLst/>
              <a:ahLst/>
              <a:cxnLst/>
              <a:rect l="l" t="t" r="r" b="b"/>
              <a:pathLst>
                <a:path w="566" h="505" extrusionOk="0">
                  <a:moveTo>
                    <a:pt x="284" y="0"/>
                  </a:moveTo>
                  <a:cubicBezTo>
                    <a:pt x="260" y="0"/>
                    <a:pt x="236" y="4"/>
                    <a:pt x="210" y="11"/>
                  </a:cubicBezTo>
                  <a:cubicBezTo>
                    <a:pt x="85" y="53"/>
                    <a:pt x="1" y="199"/>
                    <a:pt x="43" y="325"/>
                  </a:cubicBezTo>
                  <a:cubicBezTo>
                    <a:pt x="76" y="441"/>
                    <a:pt x="176" y="505"/>
                    <a:pt x="278" y="505"/>
                  </a:cubicBezTo>
                  <a:cubicBezTo>
                    <a:pt x="304" y="505"/>
                    <a:pt x="331" y="501"/>
                    <a:pt x="357" y="492"/>
                  </a:cubicBezTo>
                  <a:cubicBezTo>
                    <a:pt x="482" y="471"/>
                    <a:pt x="566" y="325"/>
                    <a:pt x="524" y="199"/>
                  </a:cubicBezTo>
                  <a:cubicBezTo>
                    <a:pt x="489" y="78"/>
                    <a:pt x="398" y="0"/>
                    <a:pt x="284"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0"/>
            <p:cNvSpPr/>
            <p:nvPr/>
          </p:nvSpPr>
          <p:spPr>
            <a:xfrm rot="515803">
              <a:off x="6959793" y="5131474"/>
              <a:ext cx="11399" cy="11399"/>
            </a:xfrm>
            <a:custGeom>
              <a:avLst/>
              <a:gdLst/>
              <a:ahLst/>
              <a:cxnLst/>
              <a:rect l="l" t="t" r="r" b="b"/>
              <a:pathLst>
                <a:path w="503" h="503" extrusionOk="0">
                  <a:moveTo>
                    <a:pt x="251" y="0"/>
                  </a:moveTo>
                  <a:cubicBezTo>
                    <a:pt x="126" y="0"/>
                    <a:pt x="0" y="105"/>
                    <a:pt x="0" y="251"/>
                  </a:cubicBezTo>
                  <a:cubicBezTo>
                    <a:pt x="0" y="377"/>
                    <a:pt x="126" y="502"/>
                    <a:pt x="251" y="502"/>
                  </a:cubicBezTo>
                  <a:cubicBezTo>
                    <a:pt x="398" y="502"/>
                    <a:pt x="502" y="377"/>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0"/>
            <p:cNvSpPr/>
            <p:nvPr/>
          </p:nvSpPr>
          <p:spPr>
            <a:xfrm rot="515803">
              <a:off x="6902911" y="5133421"/>
              <a:ext cx="11399" cy="11399"/>
            </a:xfrm>
            <a:custGeom>
              <a:avLst/>
              <a:gdLst/>
              <a:ahLst/>
              <a:cxnLst/>
              <a:rect l="l" t="t" r="r" b="b"/>
              <a:pathLst>
                <a:path w="503" h="503" extrusionOk="0">
                  <a:moveTo>
                    <a:pt x="251" y="0"/>
                  </a:moveTo>
                  <a:cubicBezTo>
                    <a:pt x="105" y="0"/>
                    <a:pt x="0" y="105"/>
                    <a:pt x="0" y="251"/>
                  </a:cubicBezTo>
                  <a:cubicBezTo>
                    <a:pt x="0" y="398"/>
                    <a:pt x="105" y="503"/>
                    <a:pt x="251" y="503"/>
                  </a:cubicBezTo>
                  <a:cubicBezTo>
                    <a:pt x="377" y="503"/>
                    <a:pt x="502" y="398"/>
                    <a:pt x="502" y="251"/>
                  </a:cubicBezTo>
                  <a:cubicBezTo>
                    <a:pt x="502" y="105"/>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0"/>
            <p:cNvSpPr/>
            <p:nvPr/>
          </p:nvSpPr>
          <p:spPr>
            <a:xfrm rot="515803">
              <a:off x="6123207" y="4630285"/>
              <a:ext cx="14730" cy="14254"/>
            </a:xfrm>
            <a:custGeom>
              <a:avLst/>
              <a:gdLst/>
              <a:ahLst/>
              <a:cxnLst/>
              <a:rect l="l" t="t" r="r" b="b"/>
              <a:pathLst>
                <a:path w="650" h="629" extrusionOk="0">
                  <a:moveTo>
                    <a:pt x="314" y="1"/>
                  </a:moveTo>
                  <a:cubicBezTo>
                    <a:pt x="147" y="1"/>
                    <a:pt x="1" y="126"/>
                    <a:pt x="1" y="315"/>
                  </a:cubicBezTo>
                  <a:cubicBezTo>
                    <a:pt x="1" y="482"/>
                    <a:pt x="147" y="629"/>
                    <a:pt x="314" y="629"/>
                  </a:cubicBezTo>
                  <a:cubicBezTo>
                    <a:pt x="503" y="629"/>
                    <a:pt x="649" y="482"/>
                    <a:pt x="649" y="315"/>
                  </a:cubicBezTo>
                  <a:cubicBezTo>
                    <a:pt x="649" y="126"/>
                    <a:pt x="503" y="1"/>
                    <a:pt x="314"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0"/>
            <p:cNvSpPr/>
            <p:nvPr/>
          </p:nvSpPr>
          <p:spPr>
            <a:xfrm rot="515803">
              <a:off x="6122064" y="4693148"/>
              <a:ext cx="11399" cy="11399"/>
            </a:xfrm>
            <a:custGeom>
              <a:avLst/>
              <a:gdLst/>
              <a:ahLst/>
              <a:cxnLst/>
              <a:rect l="l" t="t" r="r" b="b"/>
              <a:pathLst>
                <a:path w="503" h="503" extrusionOk="0">
                  <a:moveTo>
                    <a:pt x="251" y="1"/>
                  </a:moveTo>
                  <a:cubicBezTo>
                    <a:pt x="105" y="1"/>
                    <a:pt x="0" y="105"/>
                    <a:pt x="0" y="252"/>
                  </a:cubicBezTo>
                  <a:cubicBezTo>
                    <a:pt x="0" y="377"/>
                    <a:pt x="105" y="503"/>
                    <a:pt x="251" y="503"/>
                  </a:cubicBezTo>
                  <a:cubicBezTo>
                    <a:pt x="377" y="503"/>
                    <a:pt x="502" y="377"/>
                    <a:pt x="502" y="252"/>
                  </a:cubicBezTo>
                  <a:cubicBezTo>
                    <a:pt x="502" y="105"/>
                    <a:pt x="377"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0"/>
            <p:cNvSpPr/>
            <p:nvPr/>
          </p:nvSpPr>
          <p:spPr>
            <a:xfrm rot="515803">
              <a:off x="6121007" y="4668056"/>
              <a:ext cx="11422" cy="11875"/>
            </a:xfrm>
            <a:custGeom>
              <a:avLst/>
              <a:gdLst/>
              <a:ahLst/>
              <a:cxnLst/>
              <a:rect l="l" t="t" r="r" b="b"/>
              <a:pathLst>
                <a:path w="504" h="524" extrusionOk="0">
                  <a:moveTo>
                    <a:pt x="252" y="1"/>
                  </a:moveTo>
                  <a:cubicBezTo>
                    <a:pt x="106" y="1"/>
                    <a:pt x="1" y="126"/>
                    <a:pt x="1" y="252"/>
                  </a:cubicBezTo>
                  <a:cubicBezTo>
                    <a:pt x="1" y="398"/>
                    <a:pt x="106" y="524"/>
                    <a:pt x="252" y="524"/>
                  </a:cubicBezTo>
                  <a:cubicBezTo>
                    <a:pt x="399" y="524"/>
                    <a:pt x="503" y="398"/>
                    <a:pt x="503" y="252"/>
                  </a:cubicBezTo>
                  <a:cubicBezTo>
                    <a:pt x="503" y="126"/>
                    <a:pt x="399"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0"/>
            <p:cNvSpPr/>
            <p:nvPr/>
          </p:nvSpPr>
          <p:spPr>
            <a:xfrm rot="515803">
              <a:off x="6090660" y="4640457"/>
              <a:ext cx="11399" cy="11875"/>
            </a:xfrm>
            <a:custGeom>
              <a:avLst/>
              <a:gdLst/>
              <a:ahLst/>
              <a:cxnLst/>
              <a:rect l="l" t="t" r="r" b="b"/>
              <a:pathLst>
                <a:path w="503" h="524" extrusionOk="0">
                  <a:moveTo>
                    <a:pt x="252" y="0"/>
                  </a:moveTo>
                  <a:cubicBezTo>
                    <a:pt x="105" y="0"/>
                    <a:pt x="0" y="126"/>
                    <a:pt x="0" y="251"/>
                  </a:cubicBezTo>
                  <a:cubicBezTo>
                    <a:pt x="0" y="398"/>
                    <a:pt x="105" y="523"/>
                    <a:pt x="252" y="523"/>
                  </a:cubicBezTo>
                  <a:cubicBezTo>
                    <a:pt x="377" y="523"/>
                    <a:pt x="503" y="398"/>
                    <a:pt x="503" y="251"/>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0"/>
            <p:cNvSpPr/>
            <p:nvPr/>
          </p:nvSpPr>
          <p:spPr>
            <a:xfrm rot="515803">
              <a:off x="6030126" y="4625554"/>
              <a:ext cx="11399" cy="11399"/>
            </a:xfrm>
            <a:custGeom>
              <a:avLst/>
              <a:gdLst/>
              <a:ahLst/>
              <a:cxnLst/>
              <a:rect l="l" t="t" r="r" b="b"/>
              <a:pathLst>
                <a:path w="503" h="503" extrusionOk="0">
                  <a:moveTo>
                    <a:pt x="252" y="0"/>
                  </a:moveTo>
                  <a:cubicBezTo>
                    <a:pt x="105" y="0"/>
                    <a:pt x="0" y="105"/>
                    <a:pt x="0" y="251"/>
                  </a:cubicBezTo>
                  <a:cubicBezTo>
                    <a:pt x="0" y="377"/>
                    <a:pt x="105" y="502"/>
                    <a:pt x="252" y="502"/>
                  </a:cubicBezTo>
                  <a:cubicBezTo>
                    <a:pt x="398" y="502"/>
                    <a:pt x="503" y="377"/>
                    <a:pt x="503" y="251"/>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0"/>
            <p:cNvSpPr/>
            <p:nvPr/>
          </p:nvSpPr>
          <p:spPr>
            <a:xfrm rot="515803">
              <a:off x="6058665" y="4636618"/>
              <a:ext cx="11875" cy="11399"/>
            </a:xfrm>
            <a:custGeom>
              <a:avLst/>
              <a:gdLst/>
              <a:ahLst/>
              <a:cxnLst/>
              <a:rect l="l" t="t" r="r" b="b"/>
              <a:pathLst>
                <a:path w="524" h="503" extrusionOk="0">
                  <a:moveTo>
                    <a:pt x="252" y="0"/>
                  </a:moveTo>
                  <a:cubicBezTo>
                    <a:pt x="126" y="0"/>
                    <a:pt x="1" y="126"/>
                    <a:pt x="1" y="251"/>
                  </a:cubicBezTo>
                  <a:cubicBezTo>
                    <a:pt x="1" y="398"/>
                    <a:pt x="126" y="502"/>
                    <a:pt x="252" y="502"/>
                  </a:cubicBezTo>
                  <a:cubicBezTo>
                    <a:pt x="398" y="502"/>
                    <a:pt x="524" y="398"/>
                    <a:pt x="524" y="251"/>
                  </a:cubicBezTo>
                  <a:cubicBezTo>
                    <a:pt x="524"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0"/>
            <p:cNvSpPr/>
            <p:nvPr/>
          </p:nvSpPr>
          <p:spPr>
            <a:xfrm rot="515803">
              <a:off x="5996534" y="4641563"/>
              <a:ext cx="11399" cy="11422"/>
            </a:xfrm>
            <a:custGeom>
              <a:avLst/>
              <a:gdLst/>
              <a:ahLst/>
              <a:cxnLst/>
              <a:rect l="l" t="t" r="r" b="b"/>
              <a:pathLst>
                <a:path w="503" h="504" extrusionOk="0">
                  <a:moveTo>
                    <a:pt x="252" y="1"/>
                  </a:moveTo>
                  <a:cubicBezTo>
                    <a:pt x="105" y="1"/>
                    <a:pt x="0" y="106"/>
                    <a:pt x="0" y="252"/>
                  </a:cubicBezTo>
                  <a:cubicBezTo>
                    <a:pt x="0" y="398"/>
                    <a:pt x="105" y="503"/>
                    <a:pt x="252" y="503"/>
                  </a:cubicBezTo>
                  <a:cubicBezTo>
                    <a:pt x="398" y="503"/>
                    <a:pt x="503" y="398"/>
                    <a:pt x="503" y="252"/>
                  </a:cubicBezTo>
                  <a:cubicBezTo>
                    <a:pt x="503" y="10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0"/>
            <p:cNvSpPr/>
            <p:nvPr/>
          </p:nvSpPr>
          <p:spPr>
            <a:xfrm rot="515803">
              <a:off x="6008899" y="4670775"/>
              <a:ext cx="11399" cy="11399"/>
            </a:xfrm>
            <a:custGeom>
              <a:avLst/>
              <a:gdLst/>
              <a:ahLst/>
              <a:cxnLst/>
              <a:rect l="l" t="t" r="r" b="b"/>
              <a:pathLst>
                <a:path w="503" h="503" extrusionOk="0">
                  <a:moveTo>
                    <a:pt x="252" y="1"/>
                  </a:moveTo>
                  <a:cubicBezTo>
                    <a:pt x="105" y="1"/>
                    <a:pt x="1" y="105"/>
                    <a:pt x="1" y="252"/>
                  </a:cubicBezTo>
                  <a:cubicBezTo>
                    <a:pt x="1" y="377"/>
                    <a:pt x="105" y="503"/>
                    <a:pt x="252" y="503"/>
                  </a:cubicBezTo>
                  <a:cubicBezTo>
                    <a:pt x="398" y="503"/>
                    <a:pt x="503" y="377"/>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0"/>
            <p:cNvSpPr/>
            <p:nvPr/>
          </p:nvSpPr>
          <p:spPr>
            <a:xfrm rot="515803">
              <a:off x="5979250" y="4705143"/>
              <a:ext cx="11399" cy="11399"/>
            </a:xfrm>
            <a:custGeom>
              <a:avLst/>
              <a:gdLst/>
              <a:ahLst/>
              <a:cxnLst/>
              <a:rect l="l" t="t" r="r" b="b"/>
              <a:pathLst>
                <a:path w="503" h="503" extrusionOk="0">
                  <a:moveTo>
                    <a:pt x="252" y="0"/>
                  </a:moveTo>
                  <a:cubicBezTo>
                    <a:pt x="105" y="0"/>
                    <a:pt x="1" y="105"/>
                    <a:pt x="1" y="251"/>
                  </a:cubicBezTo>
                  <a:cubicBezTo>
                    <a:pt x="1" y="398"/>
                    <a:pt x="105" y="503"/>
                    <a:pt x="252" y="503"/>
                  </a:cubicBezTo>
                  <a:cubicBezTo>
                    <a:pt x="398" y="503"/>
                    <a:pt x="503" y="398"/>
                    <a:pt x="503" y="251"/>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0"/>
            <p:cNvSpPr/>
            <p:nvPr/>
          </p:nvSpPr>
          <p:spPr>
            <a:xfrm rot="515803">
              <a:off x="6003334" y="4729892"/>
              <a:ext cx="11399" cy="11399"/>
            </a:xfrm>
            <a:custGeom>
              <a:avLst/>
              <a:gdLst/>
              <a:ahLst/>
              <a:cxnLst/>
              <a:rect l="l" t="t" r="r" b="b"/>
              <a:pathLst>
                <a:path w="503" h="503" extrusionOk="0">
                  <a:moveTo>
                    <a:pt x="251" y="0"/>
                  </a:moveTo>
                  <a:cubicBezTo>
                    <a:pt x="105" y="0"/>
                    <a:pt x="0" y="105"/>
                    <a:pt x="0" y="251"/>
                  </a:cubicBezTo>
                  <a:cubicBezTo>
                    <a:pt x="0" y="398"/>
                    <a:pt x="105" y="502"/>
                    <a:pt x="251" y="502"/>
                  </a:cubicBezTo>
                  <a:cubicBezTo>
                    <a:pt x="398" y="502"/>
                    <a:pt x="502" y="398"/>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0"/>
            <p:cNvSpPr/>
            <p:nvPr/>
          </p:nvSpPr>
          <p:spPr>
            <a:xfrm rot="515803">
              <a:off x="6138493" y="4733516"/>
              <a:ext cx="11399" cy="11399"/>
            </a:xfrm>
            <a:custGeom>
              <a:avLst/>
              <a:gdLst/>
              <a:ahLst/>
              <a:cxnLst/>
              <a:rect l="l" t="t" r="r" b="b"/>
              <a:pathLst>
                <a:path w="503" h="503" extrusionOk="0">
                  <a:moveTo>
                    <a:pt x="252" y="1"/>
                  </a:moveTo>
                  <a:cubicBezTo>
                    <a:pt x="105" y="1"/>
                    <a:pt x="1" y="105"/>
                    <a:pt x="1" y="252"/>
                  </a:cubicBezTo>
                  <a:cubicBezTo>
                    <a:pt x="1" y="377"/>
                    <a:pt x="105" y="503"/>
                    <a:pt x="252" y="503"/>
                  </a:cubicBezTo>
                  <a:cubicBezTo>
                    <a:pt x="377" y="503"/>
                    <a:pt x="503" y="377"/>
                    <a:pt x="503" y="252"/>
                  </a:cubicBezTo>
                  <a:cubicBezTo>
                    <a:pt x="503" y="105"/>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0"/>
            <p:cNvSpPr/>
            <p:nvPr/>
          </p:nvSpPr>
          <p:spPr>
            <a:xfrm rot="515803">
              <a:off x="6116849" y="4714913"/>
              <a:ext cx="11399" cy="11399"/>
            </a:xfrm>
            <a:custGeom>
              <a:avLst/>
              <a:gdLst/>
              <a:ahLst/>
              <a:cxnLst/>
              <a:rect l="l" t="t" r="r" b="b"/>
              <a:pathLst>
                <a:path w="503" h="503" extrusionOk="0">
                  <a:moveTo>
                    <a:pt x="252" y="0"/>
                  </a:moveTo>
                  <a:cubicBezTo>
                    <a:pt x="105" y="0"/>
                    <a:pt x="1" y="105"/>
                    <a:pt x="1" y="251"/>
                  </a:cubicBezTo>
                  <a:cubicBezTo>
                    <a:pt x="1" y="398"/>
                    <a:pt x="105" y="502"/>
                    <a:pt x="252" y="502"/>
                  </a:cubicBezTo>
                  <a:cubicBezTo>
                    <a:pt x="377" y="502"/>
                    <a:pt x="503" y="398"/>
                    <a:pt x="503" y="251"/>
                  </a:cubicBezTo>
                  <a:cubicBezTo>
                    <a:pt x="503" y="105"/>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0"/>
            <p:cNvSpPr/>
            <p:nvPr/>
          </p:nvSpPr>
          <p:spPr>
            <a:xfrm rot="515803">
              <a:off x="6043975" y="4759047"/>
              <a:ext cx="11399" cy="11875"/>
            </a:xfrm>
            <a:custGeom>
              <a:avLst/>
              <a:gdLst/>
              <a:ahLst/>
              <a:cxnLst/>
              <a:rect l="l" t="t" r="r" b="b"/>
              <a:pathLst>
                <a:path w="503" h="524" extrusionOk="0">
                  <a:moveTo>
                    <a:pt x="251" y="0"/>
                  </a:moveTo>
                  <a:cubicBezTo>
                    <a:pt x="126" y="0"/>
                    <a:pt x="0" y="126"/>
                    <a:pt x="0" y="272"/>
                  </a:cubicBezTo>
                  <a:cubicBezTo>
                    <a:pt x="0" y="398"/>
                    <a:pt x="126" y="523"/>
                    <a:pt x="251" y="523"/>
                  </a:cubicBezTo>
                  <a:cubicBezTo>
                    <a:pt x="398" y="523"/>
                    <a:pt x="502" y="398"/>
                    <a:pt x="502" y="272"/>
                  </a:cubicBezTo>
                  <a:cubicBezTo>
                    <a:pt x="502"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0"/>
            <p:cNvSpPr/>
            <p:nvPr/>
          </p:nvSpPr>
          <p:spPr>
            <a:xfrm rot="515803">
              <a:off x="6125860" y="4769493"/>
              <a:ext cx="11399" cy="11399"/>
            </a:xfrm>
            <a:custGeom>
              <a:avLst/>
              <a:gdLst/>
              <a:ahLst/>
              <a:cxnLst/>
              <a:rect l="l" t="t" r="r" b="b"/>
              <a:pathLst>
                <a:path w="503" h="503" extrusionOk="0">
                  <a:moveTo>
                    <a:pt x="252" y="1"/>
                  </a:moveTo>
                  <a:cubicBezTo>
                    <a:pt x="105" y="1"/>
                    <a:pt x="1" y="126"/>
                    <a:pt x="1" y="252"/>
                  </a:cubicBezTo>
                  <a:cubicBezTo>
                    <a:pt x="1" y="398"/>
                    <a:pt x="105" y="503"/>
                    <a:pt x="252" y="503"/>
                  </a:cubicBezTo>
                  <a:cubicBezTo>
                    <a:pt x="377" y="503"/>
                    <a:pt x="503" y="398"/>
                    <a:pt x="503" y="252"/>
                  </a:cubicBezTo>
                  <a:cubicBezTo>
                    <a:pt x="503" y="12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0"/>
            <p:cNvSpPr/>
            <p:nvPr/>
          </p:nvSpPr>
          <p:spPr>
            <a:xfrm rot="515803">
              <a:off x="6072579" y="4766713"/>
              <a:ext cx="11399" cy="11399"/>
            </a:xfrm>
            <a:custGeom>
              <a:avLst/>
              <a:gdLst/>
              <a:ahLst/>
              <a:cxnLst/>
              <a:rect l="l" t="t" r="r" b="b"/>
              <a:pathLst>
                <a:path w="503" h="503" extrusionOk="0">
                  <a:moveTo>
                    <a:pt x="251" y="1"/>
                  </a:moveTo>
                  <a:cubicBezTo>
                    <a:pt x="126" y="1"/>
                    <a:pt x="0" y="105"/>
                    <a:pt x="0" y="252"/>
                  </a:cubicBezTo>
                  <a:cubicBezTo>
                    <a:pt x="0" y="398"/>
                    <a:pt x="126" y="503"/>
                    <a:pt x="251" y="503"/>
                  </a:cubicBezTo>
                  <a:cubicBezTo>
                    <a:pt x="398" y="503"/>
                    <a:pt x="502" y="398"/>
                    <a:pt x="502" y="252"/>
                  </a:cubicBezTo>
                  <a:cubicBezTo>
                    <a:pt x="502" y="105"/>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0"/>
            <p:cNvSpPr/>
            <p:nvPr/>
          </p:nvSpPr>
          <p:spPr>
            <a:xfrm rot="515803">
              <a:off x="6015658" y="4768680"/>
              <a:ext cx="11399" cy="11875"/>
            </a:xfrm>
            <a:custGeom>
              <a:avLst/>
              <a:gdLst/>
              <a:ahLst/>
              <a:cxnLst/>
              <a:rect l="l" t="t" r="r" b="b"/>
              <a:pathLst>
                <a:path w="503" h="524" extrusionOk="0">
                  <a:moveTo>
                    <a:pt x="251" y="0"/>
                  </a:moveTo>
                  <a:cubicBezTo>
                    <a:pt x="105" y="0"/>
                    <a:pt x="0" y="126"/>
                    <a:pt x="0" y="251"/>
                  </a:cubicBezTo>
                  <a:cubicBezTo>
                    <a:pt x="0" y="398"/>
                    <a:pt x="105" y="523"/>
                    <a:pt x="251" y="523"/>
                  </a:cubicBezTo>
                  <a:cubicBezTo>
                    <a:pt x="377" y="523"/>
                    <a:pt x="503" y="398"/>
                    <a:pt x="503" y="251"/>
                  </a:cubicBezTo>
                  <a:cubicBezTo>
                    <a:pt x="503"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0"/>
            <p:cNvSpPr/>
            <p:nvPr/>
          </p:nvSpPr>
          <p:spPr>
            <a:xfrm rot="515803">
              <a:off x="6859077" y="4022602"/>
              <a:ext cx="14254" cy="14232"/>
            </a:xfrm>
            <a:custGeom>
              <a:avLst/>
              <a:gdLst/>
              <a:ahLst/>
              <a:cxnLst/>
              <a:rect l="l" t="t" r="r" b="b"/>
              <a:pathLst>
                <a:path w="629" h="628" extrusionOk="0">
                  <a:moveTo>
                    <a:pt x="315" y="0"/>
                  </a:moveTo>
                  <a:cubicBezTo>
                    <a:pt x="147" y="0"/>
                    <a:pt x="1" y="147"/>
                    <a:pt x="1" y="314"/>
                  </a:cubicBezTo>
                  <a:cubicBezTo>
                    <a:pt x="1" y="482"/>
                    <a:pt x="147" y="628"/>
                    <a:pt x="315" y="628"/>
                  </a:cubicBezTo>
                  <a:cubicBezTo>
                    <a:pt x="503" y="628"/>
                    <a:pt x="629" y="482"/>
                    <a:pt x="629" y="314"/>
                  </a:cubicBezTo>
                  <a:cubicBezTo>
                    <a:pt x="629" y="147"/>
                    <a:pt x="503" y="0"/>
                    <a:pt x="315"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0"/>
            <p:cNvSpPr/>
            <p:nvPr/>
          </p:nvSpPr>
          <p:spPr>
            <a:xfrm rot="515803">
              <a:off x="6857459" y="4085429"/>
              <a:ext cx="11399" cy="11399"/>
            </a:xfrm>
            <a:custGeom>
              <a:avLst/>
              <a:gdLst/>
              <a:ahLst/>
              <a:cxnLst/>
              <a:rect l="l" t="t" r="r" b="b"/>
              <a:pathLst>
                <a:path w="503" h="503" extrusionOk="0">
                  <a:moveTo>
                    <a:pt x="252" y="0"/>
                  </a:moveTo>
                  <a:cubicBezTo>
                    <a:pt x="126" y="0"/>
                    <a:pt x="1" y="105"/>
                    <a:pt x="1" y="251"/>
                  </a:cubicBezTo>
                  <a:cubicBezTo>
                    <a:pt x="1" y="398"/>
                    <a:pt x="126" y="502"/>
                    <a:pt x="252" y="502"/>
                  </a:cubicBezTo>
                  <a:cubicBezTo>
                    <a:pt x="398" y="502"/>
                    <a:pt x="503" y="398"/>
                    <a:pt x="503" y="251"/>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0"/>
            <p:cNvSpPr/>
            <p:nvPr/>
          </p:nvSpPr>
          <p:spPr>
            <a:xfrm rot="515803">
              <a:off x="6856859" y="4060884"/>
              <a:ext cx="11399" cy="11399"/>
            </a:xfrm>
            <a:custGeom>
              <a:avLst/>
              <a:gdLst/>
              <a:ahLst/>
              <a:cxnLst/>
              <a:rect l="l" t="t" r="r" b="b"/>
              <a:pathLst>
                <a:path w="503" h="503" extrusionOk="0">
                  <a:moveTo>
                    <a:pt x="251" y="0"/>
                  </a:moveTo>
                  <a:cubicBezTo>
                    <a:pt x="105" y="0"/>
                    <a:pt x="0" y="105"/>
                    <a:pt x="0" y="251"/>
                  </a:cubicBezTo>
                  <a:cubicBezTo>
                    <a:pt x="0" y="377"/>
                    <a:pt x="105" y="502"/>
                    <a:pt x="251" y="502"/>
                  </a:cubicBezTo>
                  <a:cubicBezTo>
                    <a:pt x="398" y="502"/>
                    <a:pt x="503" y="377"/>
                    <a:pt x="503" y="251"/>
                  </a:cubicBezTo>
                  <a:cubicBezTo>
                    <a:pt x="503"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0"/>
            <p:cNvSpPr/>
            <p:nvPr/>
          </p:nvSpPr>
          <p:spPr>
            <a:xfrm rot="515803">
              <a:off x="6826023" y="4033191"/>
              <a:ext cx="11422" cy="11399"/>
            </a:xfrm>
            <a:custGeom>
              <a:avLst/>
              <a:gdLst/>
              <a:ahLst/>
              <a:cxnLst/>
              <a:rect l="l" t="t" r="r" b="b"/>
              <a:pathLst>
                <a:path w="504" h="503" extrusionOk="0">
                  <a:moveTo>
                    <a:pt x="252" y="1"/>
                  </a:moveTo>
                  <a:cubicBezTo>
                    <a:pt x="127" y="1"/>
                    <a:pt x="1" y="105"/>
                    <a:pt x="1" y="252"/>
                  </a:cubicBezTo>
                  <a:cubicBezTo>
                    <a:pt x="1" y="398"/>
                    <a:pt x="127" y="503"/>
                    <a:pt x="252" y="503"/>
                  </a:cubicBezTo>
                  <a:cubicBezTo>
                    <a:pt x="399" y="503"/>
                    <a:pt x="503" y="398"/>
                    <a:pt x="503" y="252"/>
                  </a:cubicBezTo>
                  <a:cubicBezTo>
                    <a:pt x="503" y="105"/>
                    <a:pt x="399"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0"/>
            <p:cNvSpPr/>
            <p:nvPr/>
          </p:nvSpPr>
          <p:spPr>
            <a:xfrm rot="515803">
              <a:off x="6765995" y="4017886"/>
              <a:ext cx="11422" cy="11399"/>
            </a:xfrm>
            <a:custGeom>
              <a:avLst/>
              <a:gdLst/>
              <a:ahLst/>
              <a:cxnLst/>
              <a:rect l="l" t="t" r="r" b="b"/>
              <a:pathLst>
                <a:path w="504" h="503" extrusionOk="0">
                  <a:moveTo>
                    <a:pt x="252" y="1"/>
                  </a:moveTo>
                  <a:cubicBezTo>
                    <a:pt x="106" y="1"/>
                    <a:pt x="1" y="105"/>
                    <a:pt x="1" y="252"/>
                  </a:cubicBezTo>
                  <a:cubicBezTo>
                    <a:pt x="1" y="398"/>
                    <a:pt x="106" y="503"/>
                    <a:pt x="252" y="503"/>
                  </a:cubicBezTo>
                  <a:cubicBezTo>
                    <a:pt x="378" y="503"/>
                    <a:pt x="503" y="398"/>
                    <a:pt x="503" y="252"/>
                  </a:cubicBezTo>
                  <a:cubicBezTo>
                    <a:pt x="503" y="105"/>
                    <a:pt x="37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0"/>
            <p:cNvSpPr/>
            <p:nvPr/>
          </p:nvSpPr>
          <p:spPr>
            <a:xfrm rot="515803">
              <a:off x="6794487" y="4029387"/>
              <a:ext cx="11399" cy="11399"/>
            </a:xfrm>
            <a:custGeom>
              <a:avLst/>
              <a:gdLst/>
              <a:ahLst/>
              <a:cxnLst/>
              <a:rect l="l" t="t" r="r" b="b"/>
              <a:pathLst>
                <a:path w="503" h="503" extrusionOk="0">
                  <a:moveTo>
                    <a:pt x="251" y="1"/>
                  </a:moveTo>
                  <a:cubicBezTo>
                    <a:pt x="126" y="1"/>
                    <a:pt x="0" y="105"/>
                    <a:pt x="0" y="252"/>
                  </a:cubicBezTo>
                  <a:cubicBezTo>
                    <a:pt x="0" y="377"/>
                    <a:pt x="126" y="503"/>
                    <a:pt x="251" y="503"/>
                  </a:cubicBezTo>
                  <a:cubicBezTo>
                    <a:pt x="398" y="503"/>
                    <a:pt x="502" y="377"/>
                    <a:pt x="502" y="252"/>
                  </a:cubicBezTo>
                  <a:cubicBezTo>
                    <a:pt x="502" y="105"/>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0"/>
            <p:cNvSpPr/>
            <p:nvPr/>
          </p:nvSpPr>
          <p:spPr>
            <a:xfrm rot="515803">
              <a:off x="6732401" y="4033918"/>
              <a:ext cx="11422" cy="11399"/>
            </a:xfrm>
            <a:custGeom>
              <a:avLst/>
              <a:gdLst/>
              <a:ahLst/>
              <a:cxnLst/>
              <a:rect l="l" t="t" r="r" b="b"/>
              <a:pathLst>
                <a:path w="504" h="503" extrusionOk="0">
                  <a:moveTo>
                    <a:pt x="252" y="0"/>
                  </a:moveTo>
                  <a:cubicBezTo>
                    <a:pt x="105" y="0"/>
                    <a:pt x="1" y="126"/>
                    <a:pt x="1" y="251"/>
                  </a:cubicBezTo>
                  <a:cubicBezTo>
                    <a:pt x="1" y="398"/>
                    <a:pt x="105" y="503"/>
                    <a:pt x="252" y="503"/>
                  </a:cubicBezTo>
                  <a:cubicBezTo>
                    <a:pt x="377" y="503"/>
                    <a:pt x="503" y="398"/>
                    <a:pt x="503" y="251"/>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0"/>
            <p:cNvSpPr/>
            <p:nvPr/>
          </p:nvSpPr>
          <p:spPr>
            <a:xfrm rot="515803">
              <a:off x="6744787" y="4063131"/>
              <a:ext cx="11399" cy="11399"/>
            </a:xfrm>
            <a:custGeom>
              <a:avLst/>
              <a:gdLst/>
              <a:ahLst/>
              <a:cxnLst/>
              <a:rect l="l" t="t" r="r" b="b"/>
              <a:pathLst>
                <a:path w="503" h="503" extrusionOk="0">
                  <a:moveTo>
                    <a:pt x="251" y="0"/>
                  </a:moveTo>
                  <a:cubicBezTo>
                    <a:pt x="105" y="0"/>
                    <a:pt x="0" y="105"/>
                    <a:pt x="0" y="251"/>
                  </a:cubicBezTo>
                  <a:cubicBezTo>
                    <a:pt x="0" y="398"/>
                    <a:pt x="105" y="502"/>
                    <a:pt x="251" y="502"/>
                  </a:cubicBezTo>
                  <a:cubicBezTo>
                    <a:pt x="377" y="502"/>
                    <a:pt x="502" y="398"/>
                    <a:pt x="502" y="251"/>
                  </a:cubicBezTo>
                  <a:cubicBezTo>
                    <a:pt x="502" y="105"/>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0"/>
            <p:cNvSpPr/>
            <p:nvPr/>
          </p:nvSpPr>
          <p:spPr>
            <a:xfrm rot="515803">
              <a:off x="6715140" y="4097477"/>
              <a:ext cx="11399" cy="11422"/>
            </a:xfrm>
            <a:custGeom>
              <a:avLst/>
              <a:gdLst/>
              <a:ahLst/>
              <a:cxnLst/>
              <a:rect l="l" t="t" r="r" b="b"/>
              <a:pathLst>
                <a:path w="503" h="504" extrusionOk="0">
                  <a:moveTo>
                    <a:pt x="251" y="1"/>
                  </a:moveTo>
                  <a:cubicBezTo>
                    <a:pt x="105" y="1"/>
                    <a:pt x="0" y="126"/>
                    <a:pt x="0" y="252"/>
                  </a:cubicBezTo>
                  <a:cubicBezTo>
                    <a:pt x="0" y="398"/>
                    <a:pt x="105" y="503"/>
                    <a:pt x="251" y="503"/>
                  </a:cubicBezTo>
                  <a:cubicBezTo>
                    <a:pt x="377" y="503"/>
                    <a:pt x="502" y="398"/>
                    <a:pt x="502" y="252"/>
                  </a:cubicBezTo>
                  <a:cubicBezTo>
                    <a:pt x="502" y="126"/>
                    <a:pt x="377"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0"/>
            <p:cNvSpPr/>
            <p:nvPr/>
          </p:nvSpPr>
          <p:spPr>
            <a:xfrm rot="515803">
              <a:off x="6739203" y="4122222"/>
              <a:ext cx="11399" cy="11399"/>
            </a:xfrm>
            <a:custGeom>
              <a:avLst/>
              <a:gdLst/>
              <a:ahLst/>
              <a:cxnLst/>
              <a:rect l="l" t="t" r="r" b="b"/>
              <a:pathLst>
                <a:path w="503" h="503" extrusionOk="0">
                  <a:moveTo>
                    <a:pt x="252" y="1"/>
                  </a:moveTo>
                  <a:cubicBezTo>
                    <a:pt x="105" y="1"/>
                    <a:pt x="1" y="126"/>
                    <a:pt x="1" y="252"/>
                  </a:cubicBezTo>
                  <a:cubicBezTo>
                    <a:pt x="1" y="398"/>
                    <a:pt x="105" y="503"/>
                    <a:pt x="252" y="503"/>
                  </a:cubicBezTo>
                  <a:cubicBezTo>
                    <a:pt x="377" y="503"/>
                    <a:pt x="503" y="398"/>
                    <a:pt x="503" y="252"/>
                  </a:cubicBezTo>
                  <a:cubicBezTo>
                    <a:pt x="503" y="12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0"/>
            <p:cNvSpPr/>
            <p:nvPr/>
          </p:nvSpPr>
          <p:spPr>
            <a:xfrm rot="515803">
              <a:off x="6873910" y="4125802"/>
              <a:ext cx="11399" cy="11399"/>
            </a:xfrm>
            <a:custGeom>
              <a:avLst/>
              <a:gdLst/>
              <a:ahLst/>
              <a:cxnLst/>
              <a:rect l="l" t="t" r="r" b="b"/>
              <a:pathLst>
                <a:path w="503" h="503" extrusionOk="0">
                  <a:moveTo>
                    <a:pt x="251" y="0"/>
                  </a:moveTo>
                  <a:cubicBezTo>
                    <a:pt x="126" y="0"/>
                    <a:pt x="0" y="126"/>
                    <a:pt x="0" y="251"/>
                  </a:cubicBezTo>
                  <a:cubicBezTo>
                    <a:pt x="0" y="398"/>
                    <a:pt x="126" y="502"/>
                    <a:pt x="251" y="502"/>
                  </a:cubicBezTo>
                  <a:cubicBezTo>
                    <a:pt x="398" y="502"/>
                    <a:pt x="502" y="398"/>
                    <a:pt x="502" y="251"/>
                  </a:cubicBezTo>
                  <a:cubicBezTo>
                    <a:pt x="502"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0"/>
            <p:cNvSpPr/>
            <p:nvPr/>
          </p:nvSpPr>
          <p:spPr>
            <a:xfrm rot="515803">
              <a:off x="6852270" y="4107175"/>
              <a:ext cx="11399" cy="11399"/>
            </a:xfrm>
            <a:custGeom>
              <a:avLst/>
              <a:gdLst/>
              <a:ahLst/>
              <a:cxnLst/>
              <a:rect l="l" t="t" r="r" b="b"/>
              <a:pathLst>
                <a:path w="503" h="503" extrusionOk="0">
                  <a:moveTo>
                    <a:pt x="251" y="1"/>
                  </a:moveTo>
                  <a:cubicBezTo>
                    <a:pt x="126" y="1"/>
                    <a:pt x="0" y="126"/>
                    <a:pt x="0" y="252"/>
                  </a:cubicBezTo>
                  <a:cubicBezTo>
                    <a:pt x="0" y="398"/>
                    <a:pt x="126" y="503"/>
                    <a:pt x="251" y="503"/>
                  </a:cubicBezTo>
                  <a:cubicBezTo>
                    <a:pt x="398" y="503"/>
                    <a:pt x="502" y="398"/>
                    <a:pt x="502" y="252"/>
                  </a:cubicBezTo>
                  <a:cubicBezTo>
                    <a:pt x="502" y="126"/>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0"/>
            <p:cNvSpPr/>
            <p:nvPr/>
          </p:nvSpPr>
          <p:spPr>
            <a:xfrm rot="515803">
              <a:off x="6779808" y="4151851"/>
              <a:ext cx="11399" cy="11399"/>
            </a:xfrm>
            <a:custGeom>
              <a:avLst/>
              <a:gdLst/>
              <a:ahLst/>
              <a:cxnLst/>
              <a:rect l="l" t="t" r="r" b="b"/>
              <a:pathLst>
                <a:path w="503" h="503" extrusionOk="0">
                  <a:moveTo>
                    <a:pt x="252" y="1"/>
                  </a:moveTo>
                  <a:cubicBezTo>
                    <a:pt x="105" y="1"/>
                    <a:pt x="0" y="105"/>
                    <a:pt x="0" y="252"/>
                  </a:cubicBezTo>
                  <a:cubicBezTo>
                    <a:pt x="0" y="398"/>
                    <a:pt x="105" y="503"/>
                    <a:pt x="252" y="503"/>
                  </a:cubicBezTo>
                  <a:cubicBezTo>
                    <a:pt x="398" y="503"/>
                    <a:pt x="503" y="398"/>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0"/>
            <p:cNvSpPr/>
            <p:nvPr/>
          </p:nvSpPr>
          <p:spPr>
            <a:xfrm rot="515803">
              <a:off x="6861206" y="4162249"/>
              <a:ext cx="11399" cy="11399"/>
            </a:xfrm>
            <a:custGeom>
              <a:avLst/>
              <a:gdLst/>
              <a:ahLst/>
              <a:cxnLst/>
              <a:rect l="l" t="t" r="r" b="b"/>
              <a:pathLst>
                <a:path w="503" h="503" extrusionOk="0">
                  <a:moveTo>
                    <a:pt x="251" y="0"/>
                  </a:moveTo>
                  <a:cubicBezTo>
                    <a:pt x="126" y="0"/>
                    <a:pt x="0" y="105"/>
                    <a:pt x="0" y="251"/>
                  </a:cubicBezTo>
                  <a:cubicBezTo>
                    <a:pt x="0" y="377"/>
                    <a:pt x="126" y="502"/>
                    <a:pt x="251" y="502"/>
                  </a:cubicBezTo>
                  <a:cubicBezTo>
                    <a:pt x="398" y="502"/>
                    <a:pt x="502" y="377"/>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0"/>
            <p:cNvSpPr/>
            <p:nvPr/>
          </p:nvSpPr>
          <p:spPr>
            <a:xfrm rot="515803">
              <a:off x="6808445" y="4159066"/>
              <a:ext cx="11399" cy="11399"/>
            </a:xfrm>
            <a:custGeom>
              <a:avLst/>
              <a:gdLst/>
              <a:ahLst/>
              <a:cxnLst/>
              <a:rect l="l" t="t" r="r" b="b"/>
              <a:pathLst>
                <a:path w="503" h="503" extrusionOk="0">
                  <a:moveTo>
                    <a:pt x="252" y="0"/>
                  </a:moveTo>
                  <a:cubicBezTo>
                    <a:pt x="126" y="0"/>
                    <a:pt x="1" y="126"/>
                    <a:pt x="1" y="251"/>
                  </a:cubicBezTo>
                  <a:cubicBezTo>
                    <a:pt x="1" y="398"/>
                    <a:pt x="126" y="502"/>
                    <a:pt x="252" y="502"/>
                  </a:cubicBezTo>
                  <a:cubicBezTo>
                    <a:pt x="398" y="502"/>
                    <a:pt x="503" y="398"/>
                    <a:pt x="503" y="251"/>
                  </a:cubicBezTo>
                  <a:cubicBezTo>
                    <a:pt x="503"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0"/>
            <p:cNvSpPr/>
            <p:nvPr/>
          </p:nvSpPr>
          <p:spPr>
            <a:xfrm rot="515803">
              <a:off x="6751020" y="4161413"/>
              <a:ext cx="11399" cy="11399"/>
            </a:xfrm>
            <a:custGeom>
              <a:avLst/>
              <a:gdLst/>
              <a:ahLst/>
              <a:cxnLst/>
              <a:rect l="l" t="t" r="r" b="b"/>
              <a:pathLst>
                <a:path w="503" h="503" extrusionOk="0">
                  <a:moveTo>
                    <a:pt x="252" y="1"/>
                  </a:moveTo>
                  <a:cubicBezTo>
                    <a:pt x="126" y="1"/>
                    <a:pt x="1" y="105"/>
                    <a:pt x="1" y="252"/>
                  </a:cubicBezTo>
                  <a:cubicBezTo>
                    <a:pt x="1" y="377"/>
                    <a:pt x="126" y="503"/>
                    <a:pt x="252" y="503"/>
                  </a:cubicBezTo>
                  <a:cubicBezTo>
                    <a:pt x="398" y="503"/>
                    <a:pt x="503" y="377"/>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0"/>
            <p:cNvSpPr/>
            <p:nvPr/>
          </p:nvSpPr>
          <p:spPr>
            <a:xfrm rot="515803">
              <a:off x="8787440" y="4060317"/>
              <a:ext cx="14254" cy="14254"/>
            </a:xfrm>
            <a:custGeom>
              <a:avLst/>
              <a:gdLst/>
              <a:ahLst/>
              <a:cxnLst/>
              <a:rect l="l" t="t" r="r" b="b"/>
              <a:pathLst>
                <a:path w="629" h="629" extrusionOk="0">
                  <a:moveTo>
                    <a:pt x="315" y="1"/>
                  </a:moveTo>
                  <a:cubicBezTo>
                    <a:pt x="126" y="1"/>
                    <a:pt x="1" y="126"/>
                    <a:pt x="1" y="315"/>
                  </a:cubicBezTo>
                  <a:cubicBezTo>
                    <a:pt x="1" y="482"/>
                    <a:pt x="126" y="628"/>
                    <a:pt x="315" y="628"/>
                  </a:cubicBezTo>
                  <a:cubicBezTo>
                    <a:pt x="482" y="628"/>
                    <a:pt x="629" y="482"/>
                    <a:pt x="629" y="315"/>
                  </a:cubicBezTo>
                  <a:cubicBezTo>
                    <a:pt x="629" y="126"/>
                    <a:pt x="482" y="1"/>
                    <a:pt x="315"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0"/>
            <p:cNvSpPr/>
            <p:nvPr/>
          </p:nvSpPr>
          <p:spPr>
            <a:xfrm rot="515803">
              <a:off x="8755657" y="4113314"/>
              <a:ext cx="11399" cy="11399"/>
            </a:xfrm>
            <a:custGeom>
              <a:avLst/>
              <a:gdLst/>
              <a:ahLst/>
              <a:cxnLst/>
              <a:rect l="l" t="t" r="r" b="b"/>
              <a:pathLst>
                <a:path w="503" h="503" extrusionOk="0">
                  <a:moveTo>
                    <a:pt x="252" y="0"/>
                  </a:moveTo>
                  <a:cubicBezTo>
                    <a:pt x="105" y="0"/>
                    <a:pt x="1" y="126"/>
                    <a:pt x="1" y="252"/>
                  </a:cubicBezTo>
                  <a:cubicBezTo>
                    <a:pt x="1" y="398"/>
                    <a:pt x="105" y="503"/>
                    <a:pt x="252" y="503"/>
                  </a:cubicBezTo>
                  <a:cubicBezTo>
                    <a:pt x="398" y="503"/>
                    <a:pt x="503" y="398"/>
                    <a:pt x="503" y="252"/>
                  </a:cubicBezTo>
                  <a:cubicBezTo>
                    <a:pt x="503"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0"/>
            <p:cNvSpPr/>
            <p:nvPr/>
          </p:nvSpPr>
          <p:spPr>
            <a:xfrm rot="515803">
              <a:off x="8767105" y="4091551"/>
              <a:ext cx="11399" cy="11399"/>
            </a:xfrm>
            <a:custGeom>
              <a:avLst/>
              <a:gdLst/>
              <a:ahLst/>
              <a:cxnLst/>
              <a:rect l="l" t="t" r="r" b="b"/>
              <a:pathLst>
                <a:path w="503" h="503" extrusionOk="0">
                  <a:moveTo>
                    <a:pt x="251" y="0"/>
                  </a:moveTo>
                  <a:cubicBezTo>
                    <a:pt x="126" y="0"/>
                    <a:pt x="0" y="105"/>
                    <a:pt x="0" y="251"/>
                  </a:cubicBezTo>
                  <a:cubicBezTo>
                    <a:pt x="0" y="398"/>
                    <a:pt x="126" y="502"/>
                    <a:pt x="251" y="502"/>
                  </a:cubicBezTo>
                  <a:cubicBezTo>
                    <a:pt x="398" y="502"/>
                    <a:pt x="503" y="398"/>
                    <a:pt x="503" y="251"/>
                  </a:cubicBezTo>
                  <a:cubicBezTo>
                    <a:pt x="503"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0"/>
            <p:cNvSpPr/>
            <p:nvPr/>
          </p:nvSpPr>
          <p:spPr>
            <a:xfrm rot="515803">
              <a:off x="8754346" y="4052219"/>
              <a:ext cx="11399" cy="11399"/>
            </a:xfrm>
            <a:custGeom>
              <a:avLst/>
              <a:gdLst/>
              <a:ahLst/>
              <a:cxnLst/>
              <a:rect l="l" t="t" r="r" b="b"/>
              <a:pathLst>
                <a:path w="503" h="503" extrusionOk="0">
                  <a:moveTo>
                    <a:pt x="251" y="0"/>
                  </a:moveTo>
                  <a:cubicBezTo>
                    <a:pt x="126" y="0"/>
                    <a:pt x="0" y="126"/>
                    <a:pt x="0" y="251"/>
                  </a:cubicBezTo>
                  <a:cubicBezTo>
                    <a:pt x="0" y="398"/>
                    <a:pt x="126" y="502"/>
                    <a:pt x="251" y="502"/>
                  </a:cubicBezTo>
                  <a:cubicBezTo>
                    <a:pt x="398" y="502"/>
                    <a:pt x="503" y="398"/>
                    <a:pt x="503" y="251"/>
                  </a:cubicBezTo>
                  <a:cubicBezTo>
                    <a:pt x="503"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0"/>
            <p:cNvSpPr/>
            <p:nvPr/>
          </p:nvSpPr>
          <p:spPr>
            <a:xfrm rot="515803">
              <a:off x="8710032" y="4009057"/>
              <a:ext cx="11399" cy="11422"/>
            </a:xfrm>
            <a:custGeom>
              <a:avLst/>
              <a:gdLst/>
              <a:ahLst/>
              <a:cxnLst/>
              <a:rect l="l" t="t" r="r" b="b"/>
              <a:pathLst>
                <a:path w="503" h="504" extrusionOk="0">
                  <a:moveTo>
                    <a:pt x="252" y="1"/>
                  </a:moveTo>
                  <a:cubicBezTo>
                    <a:pt x="105" y="1"/>
                    <a:pt x="0" y="106"/>
                    <a:pt x="0" y="252"/>
                  </a:cubicBezTo>
                  <a:cubicBezTo>
                    <a:pt x="0" y="399"/>
                    <a:pt x="105" y="503"/>
                    <a:pt x="252" y="503"/>
                  </a:cubicBezTo>
                  <a:cubicBezTo>
                    <a:pt x="377" y="503"/>
                    <a:pt x="503" y="399"/>
                    <a:pt x="503" y="252"/>
                  </a:cubicBezTo>
                  <a:cubicBezTo>
                    <a:pt x="503" y="10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0"/>
            <p:cNvSpPr/>
            <p:nvPr/>
          </p:nvSpPr>
          <p:spPr>
            <a:xfrm rot="515803">
              <a:off x="8728942" y="4033025"/>
              <a:ext cx="11422" cy="11399"/>
            </a:xfrm>
            <a:custGeom>
              <a:avLst/>
              <a:gdLst/>
              <a:ahLst/>
              <a:cxnLst/>
              <a:rect l="l" t="t" r="r" b="b"/>
              <a:pathLst>
                <a:path w="504" h="503" extrusionOk="0">
                  <a:moveTo>
                    <a:pt x="252" y="1"/>
                  </a:moveTo>
                  <a:cubicBezTo>
                    <a:pt x="126" y="1"/>
                    <a:pt x="1" y="126"/>
                    <a:pt x="1" y="252"/>
                  </a:cubicBezTo>
                  <a:cubicBezTo>
                    <a:pt x="1" y="398"/>
                    <a:pt x="126" y="503"/>
                    <a:pt x="252" y="503"/>
                  </a:cubicBezTo>
                  <a:cubicBezTo>
                    <a:pt x="398" y="503"/>
                    <a:pt x="503" y="398"/>
                    <a:pt x="503" y="252"/>
                  </a:cubicBezTo>
                  <a:cubicBezTo>
                    <a:pt x="503" y="12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0"/>
            <p:cNvSpPr/>
            <p:nvPr/>
          </p:nvSpPr>
          <p:spPr>
            <a:xfrm rot="515803">
              <a:off x="8672567" y="4006283"/>
              <a:ext cx="11399" cy="11399"/>
            </a:xfrm>
            <a:custGeom>
              <a:avLst/>
              <a:gdLst/>
              <a:ahLst/>
              <a:cxnLst/>
              <a:rect l="l" t="t" r="r" b="b"/>
              <a:pathLst>
                <a:path w="503" h="503" extrusionOk="0">
                  <a:moveTo>
                    <a:pt x="252" y="1"/>
                  </a:moveTo>
                  <a:cubicBezTo>
                    <a:pt x="105" y="1"/>
                    <a:pt x="0" y="105"/>
                    <a:pt x="0" y="252"/>
                  </a:cubicBezTo>
                  <a:cubicBezTo>
                    <a:pt x="0" y="398"/>
                    <a:pt x="105" y="503"/>
                    <a:pt x="252" y="503"/>
                  </a:cubicBezTo>
                  <a:cubicBezTo>
                    <a:pt x="398" y="503"/>
                    <a:pt x="503" y="398"/>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0"/>
            <p:cNvSpPr/>
            <p:nvPr/>
          </p:nvSpPr>
          <p:spPr>
            <a:xfrm rot="515803">
              <a:off x="8668796" y="4037368"/>
              <a:ext cx="11399" cy="11875"/>
            </a:xfrm>
            <a:custGeom>
              <a:avLst/>
              <a:gdLst/>
              <a:ahLst/>
              <a:cxnLst/>
              <a:rect l="l" t="t" r="r" b="b"/>
              <a:pathLst>
                <a:path w="503" h="524" extrusionOk="0">
                  <a:moveTo>
                    <a:pt x="251" y="0"/>
                  </a:moveTo>
                  <a:cubicBezTo>
                    <a:pt x="105" y="0"/>
                    <a:pt x="0" y="126"/>
                    <a:pt x="0" y="252"/>
                  </a:cubicBezTo>
                  <a:cubicBezTo>
                    <a:pt x="0" y="398"/>
                    <a:pt x="105" y="524"/>
                    <a:pt x="251" y="524"/>
                  </a:cubicBezTo>
                  <a:cubicBezTo>
                    <a:pt x="398" y="524"/>
                    <a:pt x="503" y="398"/>
                    <a:pt x="503" y="252"/>
                  </a:cubicBezTo>
                  <a:cubicBezTo>
                    <a:pt x="503"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0"/>
            <p:cNvSpPr/>
            <p:nvPr/>
          </p:nvSpPr>
          <p:spPr>
            <a:xfrm rot="515803">
              <a:off x="8625709" y="4052903"/>
              <a:ext cx="11399" cy="11422"/>
            </a:xfrm>
            <a:custGeom>
              <a:avLst/>
              <a:gdLst/>
              <a:ahLst/>
              <a:cxnLst/>
              <a:rect l="l" t="t" r="r" b="b"/>
              <a:pathLst>
                <a:path w="503" h="504" extrusionOk="0">
                  <a:moveTo>
                    <a:pt x="252" y="1"/>
                  </a:moveTo>
                  <a:cubicBezTo>
                    <a:pt x="126" y="1"/>
                    <a:pt x="1" y="106"/>
                    <a:pt x="1" y="252"/>
                  </a:cubicBezTo>
                  <a:cubicBezTo>
                    <a:pt x="1" y="378"/>
                    <a:pt x="126" y="503"/>
                    <a:pt x="252" y="503"/>
                  </a:cubicBezTo>
                  <a:cubicBezTo>
                    <a:pt x="398" y="503"/>
                    <a:pt x="503" y="378"/>
                    <a:pt x="503" y="252"/>
                  </a:cubicBezTo>
                  <a:cubicBezTo>
                    <a:pt x="503" y="10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0"/>
            <p:cNvSpPr/>
            <p:nvPr/>
          </p:nvSpPr>
          <p:spPr>
            <a:xfrm rot="515803">
              <a:off x="8634600" y="4085901"/>
              <a:ext cx="11399" cy="11875"/>
            </a:xfrm>
            <a:custGeom>
              <a:avLst/>
              <a:gdLst/>
              <a:ahLst/>
              <a:cxnLst/>
              <a:rect l="l" t="t" r="r" b="b"/>
              <a:pathLst>
                <a:path w="503" h="524" extrusionOk="0">
                  <a:moveTo>
                    <a:pt x="252" y="1"/>
                  </a:moveTo>
                  <a:cubicBezTo>
                    <a:pt x="105" y="1"/>
                    <a:pt x="1" y="126"/>
                    <a:pt x="1" y="273"/>
                  </a:cubicBezTo>
                  <a:cubicBezTo>
                    <a:pt x="1" y="398"/>
                    <a:pt x="105" y="524"/>
                    <a:pt x="252" y="524"/>
                  </a:cubicBezTo>
                  <a:cubicBezTo>
                    <a:pt x="377" y="524"/>
                    <a:pt x="503" y="398"/>
                    <a:pt x="503" y="273"/>
                  </a:cubicBezTo>
                  <a:cubicBezTo>
                    <a:pt x="503" y="12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0"/>
            <p:cNvSpPr/>
            <p:nvPr/>
          </p:nvSpPr>
          <p:spPr>
            <a:xfrm rot="515803">
              <a:off x="8749609" y="4156520"/>
              <a:ext cx="11399" cy="11399"/>
            </a:xfrm>
            <a:custGeom>
              <a:avLst/>
              <a:gdLst/>
              <a:ahLst/>
              <a:cxnLst/>
              <a:rect l="l" t="t" r="r" b="b"/>
              <a:pathLst>
                <a:path w="503" h="503" extrusionOk="0">
                  <a:moveTo>
                    <a:pt x="252" y="0"/>
                  </a:moveTo>
                  <a:cubicBezTo>
                    <a:pt x="105" y="0"/>
                    <a:pt x="1" y="126"/>
                    <a:pt x="1" y="252"/>
                  </a:cubicBezTo>
                  <a:cubicBezTo>
                    <a:pt x="1" y="398"/>
                    <a:pt x="105" y="503"/>
                    <a:pt x="252" y="503"/>
                  </a:cubicBezTo>
                  <a:cubicBezTo>
                    <a:pt x="398" y="503"/>
                    <a:pt x="503" y="398"/>
                    <a:pt x="503" y="252"/>
                  </a:cubicBezTo>
                  <a:cubicBezTo>
                    <a:pt x="503"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0"/>
            <p:cNvSpPr/>
            <p:nvPr/>
          </p:nvSpPr>
          <p:spPr>
            <a:xfrm rot="515803">
              <a:off x="8740233" y="4129686"/>
              <a:ext cx="11399" cy="11399"/>
            </a:xfrm>
            <a:custGeom>
              <a:avLst/>
              <a:gdLst/>
              <a:ahLst/>
              <a:cxnLst/>
              <a:rect l="l" t="t" r="r" b="b"/>
              <a:pathLst>
                <a:path w="503" h="503" extrusionOk="0">
                  <a:moveTo>
                    <a:pt x="252" y="0"/>
                  </a:moveTo>
                  <a:cubicBezTo>
                    <a:pt x="105" y="0"/>
                    <a:pt x="1" y="105"/>
                    <a:pt x="1" y="252"/>
                  </a:cubicBezTo>
                  <a:cubicBezTo>
                    <a:pt x="1" y="398"/>
                    <a:pt x="105" y="503"/>
                    <a:pt x="252" y="503"/>
                  </a:cubicBezTo>
                  <a:cubicBezTo>
                    <a:pt x="398" y="503"/>
                    <a:pt x="503" y="398"/>
                    <a:pt x="503" y="252"/>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0"/>
            <p:cNvSpPr/>
            <p:nvPr/>
          </p:nvSpPr>
          <p:spPr>
            <a:xfrm rot="515803">
              <a:off x="8654548" y="4131913"/>
              <a:ext cx="12351" cy="11422"/>
            </a:xfrm>
            <a:custGeom>
              <a:avLst/>
              <a:gdLst/>
              <a:ahLst/>
              <a:cxnLst/>
              <a:rect l="l" t="t" r="r" b="b"/>
              <a:pathLst>
                <a:path w="545" h="504" extrusionOk="0">
                  <a:moveTo>
                    <a:pt x="268" y="0"/>
                  </a:moveTo>
                  <a:cubicBezTo>
                    <a:pt x="162" y="0"/>
                    <a:pt x="56" y="78"/>
                    <a:pt x="21" y="199"/>
                  </a:cubicBezTo>
                  <a:cubicBezTo>
                    <a:pt x="0" y="325"/>
                    <a:pt x="84" y="471"/>
                    <a:pt x="210" y="492"/>
                  </a:cubicBezTo>
                  <a:cubicBezTo>
                    <a:pt x="236" y="500"/>
                    <a:pt x="261" y="503"/>
                    <a:pt x="285" y="503"/>
                  </a:cubicBezTo>
                  <a:cubicBezTo>
                    <a:pt x="398" y="503"/>
                    <a:pt x="489" y="428"/>
                    <a:pt x="523" y="325"/>
                  </a:cubicBezTo>
                  <a:cubicBezTo>
                    <a:pt x="544" y="178"/>
                    <a:pt x="461" y="53"/>
                    <a:pt x="335" y="11"/>
                  </a:cubicBezTo>
                  <a:cubicBezTo>
                    <a:pt x="313" y="4"/>
                    <a:pt x="291" y="0"/>
                    <a:pt x="268"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0"/>
            <p:cNvSpPr/>
            <p:nvPr/>
          </p:nvSpPr>
          <p:spPr>
            <a:xfrm rot="515803">
              <a:off x="8720364" y="4181863"/>
              <a:ext cx="11875" cy="11399"/>
            </a:xfrm>
            <a:custGeom>
              <a:avLst/>
              <a:gdLst/>
              <a:ahLst/>
              <a:cxnLst/>
              <a:rect l="l" t="t" r="r" b="b"/>
              <a:pathLst>
                <a:path w="524" h="503" extrusionOk="0">
                  <a:moveTo>
                    <a:pt x="252" y="1"/>
                  </a:moveTo>
                  <a:cubicBezTo>
                    <a:pt x="126" y="1"/>
                    <a:pt x="1" y="105"/>
                    <a:pt x="1" y="252"/>
                  </a:cubicBezTo>
                  <a:cubicBezTo>
                    <a:pt x="1" y="377"/>
                    <a:pt x="126" y="503"/>
                    <a:pt x="252" y="503"/>
                  </a:cubicBezTo>
                  <a:cubicBezTo>
                    <a:pt x="398" y="503"/>
                    <a:pt x="524" y="377"/>
                    <a:pt x="524" y="252"/>
                  </a:cubicBezTo>
                  <a:cubicBezTo>
                    <a:pt x="524"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0"/>
            <p:cNvSpPr/>
            <p:nvPr/>
          </p:nvSpPr>
          <p:spPr>
            <a:xfrm rot="515803">
              <a:off x="8676348" y="4152646"/>
              <a:ext cx="11399" cy="11399"/>
            </a:xfrm>
            <a:custGeom>
              <a:avLst/>
              <a:gdLst/>
              <a:ahLst/>
              <a:cxnLst/>
              <a:rect l="l" t="t" r="r" b="b"/>
              <a:pathLst>
                <a:path w="503" h="503" extrusionOk="0">
                  <a:moveTo>
                    <a:pt x="251" y="0"/>
                  </a:moveTo>
                  <a:cubicBezTo>
                    <a:pt x="105" y="0"/>
                    <a:pt x="0" y="126"/>
                    <a:pt x="0" y="251"/>
                  </a:cubicBezTo>
                  <a:cubicBezTo>
                    <a:pt x="0" y="398"/>
                    <a:pt x="105" y="502"/>
                    <a:pt x="251" y="502"/>
                  </a:cubicBezTo>
                  <a:cubicBezTo>
                    <a:pt x="377" y="502"/>
                    <a:pt x="503" y="398"/>
                    <a:pt x="503" y="251"/>
                  </a:cubicBezTo>
                  <a:cubicBezTo>
                    <a:pt x="503"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0"/>
            <p:cNvSpPr/>
            <p:nvPr/>
          </p:nvSpPr>
          <p:spPr>
            <a:xfrm rot="515803">
              <a:off x="8625704" y="4125812"/>
              <a:ext cx="11399" cy="11875"/>
            </a:xfrm>
            <a:custGeom>
              <a:avLst/>
              <a:gdLst/>
              <a:ahLst/>
              <a:cxnLst/>
              <a:rect l="l" t="t" r="r" b="b"/>
              <a:pathLst>
                <a:path w="503" h="524" extrusionOk="0">
                  <a:moveTo>
                    <a:pt x="251" y="0"/>
                  </a:moveTo>
                  <a:cubicBezTo>
                    <a:pt x="105" y="0"/>
                    <a:pt x="0" y="126"/>
                    <a:pt x="0" y="272"/>
                  </a:cubicBezTo>
                  <a:cubicBezTo>
                    <a:pt x="0" y="398"/>
                    <a:pt x="105" y="523"/>
                    <a:pt x="251" y="523"/>
                  </a:cubicBezTo>
                  <a:cubicBezTo>
                    <a:pt x="377" y="523"/>
                    <a:pt x="502" y="398"/>
                    <a:pt x="502" y="272"/>
                  </a:cubicBezTo>
                  <a:cubicBezTo>
                    <a:pt x="502"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0"/>
            <p:cNvSpPr/>
            <p:nvPr/>
          </p:nvSpPr>
          <p:spPr>
            <a:xfrm rot="515803">
              <a:off x="6871469" y="4991167"/>
              <a:ext cx="168810" cy="158997"/>
            </a:xfrm>
            <a:custGeom>
              <a:avLst/>
              <a:gdLst/>
              <a:ahLst/>
              <a:cxnLst/>
              <a:rect l="l" t="t" r="r" b="b"/>
              <a:pathLst>
                <a:path w="7449" h="7016" extrusionOk="0">
                  <a:moveTo>
                    <a:pt x="6025" y="1"/>
                  </a:moveTo>
                  <a:cubicBezTo>
                    <a:pt x="5957" y="1"/>
                    <a:pt x="5897" y="42"/>
                    <a:pt x="5880" y="111"/>
                  </a:cubicBezTo>
                  <a:cubicBezTo>
                    <a:pt x="5733" y="780"/>
                    <a:pt x="4854" y="1764"/>
                    <a:pt x="4268" y="2371"/>
                  </a:cubicBezTo>
                  <a:cubicBezTo>
                    <a:pt x="4520" y="1617"/>
                    <a:pt x="4645" y="864"/>
                    <a:pt x="4666" y="822"/>
                  </a:cubicBezTo>
                  <a:cubicBezTo>
                    <a:pt x="4666" y="739"/>
                    <a:pt x="4624" y="655"/>
                    <a:pt x="4540" y="634"/>
                  </a:cubicBezTo>
                  <a:cubicBezTo>
                    <a:pt x="4457" y="634"/>
                    <a:pt x="4394" y="676"/>
                    <a:pt x="4373" y="760"/>
                  </a:cubicBezTo>
                  <a:cubicBezTo>
                    <a:pt x="4373" y="780"/>
                    <a:pt x="4206" y="1638"/>
                    <a:pt x="3955" y="2413"/>
                  </a:cubicBezTo>
                  <a:cubicBezTo>
                    <a:pt x="3913" y="2392"/>
                    <a:pt x="3871" y="2392"/>
                    <a:pt x="3829" y="2371"/>
                  </a:cubicBezTo>
                  <a:cubicBezTo>
                    <a:pt x="3766" y="1868"/>
                    <a:pt x="3620" y="1262"/>
                    <a:pt x="3327" y="739"/>
                  </a:cubicBezTo>
                  <a:cubicBezTo>
                    <a:pt x="3299" y="683"/>
                    <a:pt x="3252" y="655"/>
                    <a:pt x="3200" y="655"/>
                  </a:cubicBezTo>
                  <a:cubicBezTo>
                    <a:pt x="3173" y="655"/>
                    <a:pt x="3146" y="662"/>
                    <a:pt x="3118" y="676"/>
                  </a:cubicBezTo>
                  <a:cubicBezTo>
                    <a:pt x="3055" y="718"/>
                    <a:pt x="3034" y="801"/>
                    <a:pt x="3076" y="864"/>
                  </a:cubicBezTo>
                  <a:cubicBezTo>
                    <a:pt x="3327" y="1324"/>
                    <a:pt x="3452" y="1868"/>
                    <a:pt x="3536" y="2329"/>
                  </a:cubicBezTo>
                  <a:cubicBezTo>
                    <a:pt x="3432" y="2329"/>
                    <a:pt x="3327" y="2329"/>
                    <a:pt x="3222" y="2371"/>
                  </a:cubicBezTo>
                  <a:cubicBezTo>
                    <a:pt x="2741" y="1136"/>
                    <a:pt x="2009" y="425"/>
                    <a:pt x="1967" y="383"/>
                  </a:cubicBezTo>
                  <a:cubicBezTo>
                    <a:pt x="1946" y="352"/>
                    <a:pt x="1909" y="336"/>
                    <a:pt x="1870" y="336"/>
                  </a:cubicBezTo>
                  <a:cubicBezTo>
                    <a:pt x="1831" y="336"/>
                    <a:pt x="1789" y="352"/>
                    <a:pt x="1758" y="383"/>
                  </a:cubicBezTo>
                  <a:cubicBezTo>
                    <a:pt x="1716" y="446"/>
                    <a:pt x="1716" y="550"/>
                    <a:pt x="1779" y="592"/>
                  </a:cubicBezTo>
                  <a:cubicBezTo>
                    <a:pt x="1779" y="613"/>
                    <a:pt x="2490" y="1283"/>
                    <a:pt x="2950" y="2454"/>
                  </a:cubicBezTo>
                  <a:cubicBezTo>
                    <a:pt x="2929" y="2454"/>
                    <a:pt x="2908" y="2475"/>
                    <a:pt x="2908" y="2475"/>
                  </a:cubicBezTo>
                  <a:cubicBezTo>
                    <a:pt x="2155" y="1638"/>
                    <a:pt x="628" y="1304"/>
                    <a:pt x="544" y="1283"/>
                  </a:cubicBezTo>
                  <a:cubicBezTo>
                    <a:pt x="530" y="1279"/>
                    <a:pt x="515" y="1277"/>
                    <a:pt x="501" y="1277"/>
                  </a:cubicBezTo>
                  <a:cubicBezTo>
                    <a:pt x="434" y="1277"/>
                    <a:pt x="377" y="1318"/>
                    <a:pt x="377" y="1387"/>
                  </a:cubicBezTo>
                  <a:cubicBezTo>
                    <a:pt x="356" y="1471"/>
                    <a:pt x="398" y="1555"/>
                    <a:pt x="481" y="1555"/>
                  </a:cubicBezTo>
                  <a:cubicBezTo>
                    <a:pt x="502" y="1576"/>
                    <a:pt x="1967" y="1910"/>
                    <a:pt x="2657" y="2643"/>
                  </a:cubicBezTo>
                  <a:cubicBezTo>
                    <a:pt x="2532" y="2768"/>
                    <a:pt x="2427" y="2915"/>
                    <a:pt x="2343" y="3061"/>
                  </a:cubicBezTo>
                  <a:cubicBezTo>
                    <a:pt x="1988" y="2915"/>
                    <a:pt x="1611" y="2685"/>
                    <a:pt x="1339" y="2517"/>
                  </a:cubicBezTo>
                  <a:cubicBezTo>
                    <a:pt x="1310" y="2502"/>
                    <a:pt x="1280" y="2495"/>
                    <a:pt x="1252" y="2495"/>
                  </a:cubicBezTo>
                  <a:cubicBezTo>
                    <a:pt x="1201" y="2495"/>
                    <a:pt x="1157" y="2518"/>
                    <a:pt x="1130" y="2559"/>
                  </a:cubicBezTo>
                  <a:cubicBezTo>
                    <a:pt x="1088" y="2622"/>
                    <a:pt x="1109" y="2726"/>
                    <a:pt x="1172" y="2768"/>
                  </a:cubicBezTo>
                  <a:cubicBezTo>
                    <a:pt x="1255" y="2810"/>
                    <a:pt x="1716" y="3103"/>
                    <a:pt x="2197" y="3312"/>
                  </a:cubicBezTo>
                  <a:cubicBezTo>
                    <a:pt x="1172" y="3563"/>
                    <a:pt x="147" y="4128"/>
                    <a:pt x="105" y="4149"/>
                  </a:cubicBezTo>
                  <a:cubicBezTo>
                    <a:pt x="21" y="4191"/>
                    <a:pt x="0" y="4296"/>
                    <a:pt x="42" y="4358"/>
                  </a:cubicBezTo>
                  <a:cubicBezTo>
                    <a:pt x="73" y="4405"/>
                    <a:pt x="116" y="4429"/>
                    <a:pt x="163" y="4429"/>
                  </a:cubicBezTo>
                  <a:cubicBezTo>
                    <a:pt x="178" y="4429"/>
                    <a:pt x="194" y="4426"/>
                    <a:pt x="209" y="4421"/>
                  </a:cubicBezTo>
                  <a:lnTo>
                    <a:pt x="230" y="4421"/>
                  </a:lnTo>
                  <a:cubicBezTo>
                    <a:pt x="251" y="4400"/>
                    <a:pt x="1235" y="3856"/>
                    <a:pt x="2239" y="3626"/>
                  </a:cubicBezTo>
                  <a:cubicBezTo>
                    <a:pt x="2239" y="3731"/>
                    <a:pt x="2239" y="3835"/>
                    <a:pt x="2281" y="3940"/>
                  </a:cubicBezTo>
                  <a:cubicBezTo>
                    <a:pt x="2281" y="3982"/>
                    <a:pt x="2302" y="4024"/>
                    <a:pt x="2323" y="4045"/>
                  </a:cubicBezTo>
                  <a:cubicBezTo>
                    <a:pt x="1799" y="4463"/>
                    <a:pt x="1339" y="4923"/>
                    <a:pt x="1235" y="5112"/>
                  </a:cubicBezTo>
                  <a:cubicBezTo>
                    <a:pt x="1214" y="5195"/>
                    <a:pt x="1235" y="5279"/>
                    <a:pt x="1318" y="5321"/>
                  </a:cubicBezTo>
                  <a:cubicBezTo>
                    <a:pt x="1329" y="5331"/>
                    <a:pt x="1344" y="5337"/>
                    <a:pt x="1363" y="5337"/>
                  </a:cubicBezTo>
                  <a:cubicBezTo>
                    <a:pt x="1381" y="5337"/>
                    <a:pt x="1402" y="5331"/>
                    <a:pt x="1423" y="5321"/>
                  </a:cubicBezTo>
                  <a:cubicBezTo>
                    <a:pt x="1444" y="5321"/>
                    <a:pt x="1486" y="5279"/>
                    <a:pt x="1507" y="5258"/>
                  </a:cubicBezTo>
                  <a:cubicBezTo>
                    <a:pt x="1590" y="5070"/>
                    <a:pt x="2009" y="4672"/>
                    <a:pt x="2469" y="4317"/>
                  </a:cubicBezTo>
                  <a:cubicBezTo>
                    <a:pt x="2553" y="4442"/>
                    <a:pt x="2657" y="4547"/>
                    <a:pt x="2762" y="4630"/>
                  </a:cubicBezTo>
                  <a:cubicBezTo>
                    <a:pt x="2323" y="5342"/>
                    <a:pt x="2009" y="6534"/>
                    <a:pt x="1946" y="6848"/>
                  </a:cubicBezTo>
                  <a:cubicBezTo>
                    <a:pt x="1925" y="6911"/>
                    <a:pt x="1967" y="6995"/>
                    <a:pt x="2051" y="7016"/>
                  </a:cubicBezTo>
                  <a:lnTo>
                    <a:pt x="2134" y="7016"/>
                  </a:lnTo>
                  <a:cubicBezTo>
                    <a:pt x="2176" y="6995"/>
                    <a:pt x="2218" y="6953"/>
                    <a:pt x="2239" y="6911"/>
                  </a:cubicBezTo>
                  <a:cubicBezTo>
                    <a:pt x="2385" y="6242"/>
                    <a:pt x="2699" y="5300"/>
                    <a:pt x="3034" y="4756"/>
                  </a:cubicBezTo>
                  <a:cubicBezTo>
                    <a:pt x="3076" y="4777"/>
                    <a:pt x="3118" y="4798"/>
                    <a:pt x="3180" y="4819"/>
                  </a:cubicBezTo>
                  <a:cubicBezTo>
                    <a:pt x="3055" y="5279"/>
                    <a:pt x="2971" y="5844"/>
                    <a:pt x="3201" y="6304"/>
                  </a:cubicBezTo>
                  <a:cubicBezTo>
                    <a:pt x="3217" y="6366"/>
                    <a:pt x="3266" y="6404"/>
                    <a:pt x="3324" y="6404"/>
                  </a:cubicBezTo>
                  <a:cubicBezTo>
                    <a:pt x="3345" y="6404"/>
                    <a:pt x="3367" y="6399"/>
                    <a:pt x="3390" y="6388"/>
                  </a:cubicBezTo>
                  <a:cubicBezTo>
                    <a:pt x="3473" y="6346"/>
                    <a:pt x="3494" y="6262"/>
                    <a:pt x="3473" y="6200"/>
                  </a:cubicBezTo>
                  <a:cubicBezTo>
                    <a:pt x="3285" y="5781"/>
                    <a:pt x="3348" y="5279"/>
                    <a:pt x="3473" y="4861"/>
                  </a:cubicBezTo>
                  <a:lnTo>
                    <a:pt x="3515" y="4861"/>
                  </a:lnTo>
                  <a:cubicBezTo>
                    <a:pt x="3599" y="5363"/>
                    <a:pt x="3871" y="6011"/>
                    <a:pt x="4582" y="6493"/>
                  </a:cubicBezTo>
                  <a:cubicBezTo>
                    <a:pt x="4607" y="6517"/>
                    <a:pt x="4631" y="6527"/>
                    <a:pt x="4656" y="6527"/>
                  </a:cubicBezTo>
                  <a:cubicBezTo>
                    <a:pt x="4673" y="6527"/>
                    <a:pt x="4691" y="6522"/>
                    <a:pt x="4708" y="6514"/>
                  </a:cubicBezTo>
                  <a:cubicBezTo>
                    <a:pt x="4729" y="6514"/>
                    <a:pt x="4771" y="6493"/>
                    <a:pt x="4792" y="6472"/>
                  </a:cubicBezTo>
                  <a:cubicBezTo>
                    <a:pt x="4833" y="6388"/>
                    <a:pt x="4812" y="6304"/>
                    <a:pt x="4750" y="6262"/>
                  </a:cubicBezTo>
                  <a:cubicBezTo>
                    <a:pt x="4122" y="5823"/>
                    <a:pt x="3871" y="5258"/>
                    <a:pt x="3787" y="4819"/>
                  </a:cubicBezTo>
                  <a:lnTo>
                    <a:pt x="3850" y="4819"/>
                  </a:lnTo>
                  <a:cubicBezTo>
                    <a:pt x="3955" y="4777"/>
                    <a:pt x="4038" y="4735"/>
                    <a:pt x="4143" y="4693"/>
                  </a:cubicBezTo>
                  <a:cubicBezTo>
                    <a:pt x="4520" y="5300"/>
                    <a:pt x="5398" y="6283"/>
                    <a:pt x="7009" y="6283"/>
                  </a:cubicBezTo>
                  <a:lnTo>
                    <a:pt x="7051" y="6283"/>
                  </a:lnTo>
                  <a:cubicBezTo>
                    <a:pt x="7114" y="6262"/>
                    <a:pt x="7156" y="6221"/>
                    <a:pt x="7156" y="6158"/>
                  </a:cubicBezTo>
                  <a:cubicBezTo>
                    <a:pt x="7156" y="6074"/>
                    <a:pt x="7093" y="5990"/>
                    <a:pt x="7009" y="5990"/>
                  </a:cubicBezTo>
                  <a:cubicBezTo>
                    <a:pt x="5482" y="5990"/>
                    <a:pt x="4708" y="5070"/>
                    <a:pt x="4373" y="4505"/>
                  </a:cubicBezTo>
                  <a:cubicBezTo>
                    <a:pt x="4415" y="4463"/>
                    <a:pt x="4457" y="4400"/>
                    <a:pt x="4499" y="4337"/>
                  </a:cubicBezTo>
                  <a:cubicBezTo>
                    <a:pt x="5018" y="4748"/>
                    <a:pt x="5579" y="4873"/>
                    <a:pt x="6065" y="4873"/>
                  </a:cubicBezTo>
                  <a:cubicBezTo>
                    <a:pt x="6421" y="4873"/>
                    <a:pt x="6738" y="4806"/>
                    <a:pt x="6968" y="4735"/>
                  </a:cubicBezTo>
                  <a:cubicBezTo>
                    <a:pt x="7198" y="4672"/>
                    <a:pt x="7344" y="4609"/>
                    <a:pt x="7344" y="4609"/>
                  </a:cubicBezTo>
                  <a:cubicBezTo>
                    <a:pt x="7407" y="4568"/>
                    <a:pt x="7449" y="4484"/>
                    <a:pt x="7407" y="4400"/>
                  </a:cubicBezTo>
                  <a:cubicBezTo>
                    <a:pt x="7377" y="4355"/>
                    <a:pt x="7325" y="4321"/>
                    <a:pt x="7275" y="4321"/>
                  </a:cubicBezTo>
                  <a:cubicBezTo>
                    <a:pt x="7255" y="4321"/>
                    <a:pt x="7236" y="4326"/>
                    <a:pt x="7219" y="4337"/>
                  </a:cubicBezTo>
                  <a:cubicBezTo>
                    <a:pt x="7180" y="4363"/>
                    <a:pt x="6692" y="4594"/>
                    <a:pt x="6069" y="4594"/>
                  </a:cubicBezTo>
                  <a:cubicBezTo>
                    <a:pt x="5677" y="4594"/>
                    <a:pt x="5232" y="4503"/>
                    <a:pt x="4812" y="4212"/>
                  </a:cubicBezTo>
                  <a:cubicBezTo>
                    <a:pt x="5168" y="4191"/>
                    <a:pt x="5733" y="4149"/>
                    <a:pt x="6277" y="3919"/>
                  </a:cubicBezTo>
                  <a:cubicBezTo>
                    <a:pt x="6340" y="3898"/>
                    <a:pt x="6382" y="3793"/>
                    <a:pt x="6361" y="3731"/>
                  </a:cubicBezTo>
                  <a:cubicBezTo>
                    <a:pt x="6330" y="3669"/>
                    <a:pt x="6277" y="3631"/>
                    <a:pt x="6226" y="3631"/>
                  </a:cubicBezTo>
                  <a:cubicBezTo>
                    <a:pt x="6208" y="3631"/>
                    <a:pt x="6189" y="3636"/>
                    <a:pt x="6173" y="3647"/>
                  </a:cubicBezTo>
                  <a:cubicBezTo>
                    <a:pt x="5608" y="3877"/>
                    <a:pt x="5043" y="3919"/>
                    <a:pt x="4708" y="3919"/>
                  </a:cubicBezTo>
                  <a:cubicBezTo>
                    <a:pt x="4750" y="3752"/>
                    <a:pt x="4771" y="3605"/>
                    <a:pt x="4750" y="3438"/>
                  </a:cubicBezTo>
                  <a:cubicBezTo>
                    <a:pt x="4938" y="3438"/>
                    <a:pt x="5231" y="3396"/>
                    <a:pt x="5545" y="3312"/>
                  </a:cubicBezTo>
                  <a:cubicBezTo>
                    <a:pt x="5838" y="3229"/>
                    <a:pt x="6152" y="3082"/>
                    <a:pt x="6424" y="2873"/>
                  </a:cubicBezTo>
                  <a:cubicBezTo>
                    <a:pt x="6486" y="2810"/>
                    <a:pt x="6507" y="2726"/>
                    <a:pt x="6445" y="2664"/>
                  </a:cubicBezTo>
                  <a:cubicBezTo>
                    <a:pt x="6420" y="2627"/>
                    <a:pt x="6375" y="2605"/>
                    <a:pt x="6328" y="2605"/>
                  </a:cubicBezTo>
                  <a:cubicBezTo>
                    <a:pt x="6295" y="2605"/>
                    <a:pt x="6262" y="2616"/>
                    <a:pt x="6235" y="2643"/>
                  </a:cubicBezTo>
                  <a:cubicBezTo>
                    <a:pt x="5775" y="2998"/>
                    <a:pt x="5210" y="3103"/>
                    <a:pt x="4854" y="3145"/>
                  </a:cubicBezTo>
                  <a:cubicBezTo>
                    <a:pt x="5147" y="2852"/>
                    <a:pt x="5691" y="2329"/>
                    <a:pt x="6214" y="1827"/>
                  </a:cubicBezTo>
                  <a:cubicBezTo>
                    <a:pt x="6277" y="1764"/>
                    <a:pt x="6277" y="1680"/>
                    <a:pt x="6214" y="1617"/>
                  </a:cubicBezTo>
                  <a:cubicBezTo>
                    <a:pt x="6183" y="1586"/>
                    <a:pt x="6146" y="1570"/>
                    <a:pt x="6110" y="1570"/>
                  </a:cubicBezTo>
                  <a:cubicBezTo>
                    <a:pt x="6073" y="1570"/>
                    <a:pt x="6037" y="1586"/>
                    <a:pt x="6005" y="1617"/>
                  </a:cubicBezTo>
                  <a:cubicBezTo>
                    <a:pt x="5461" y="2161"/>
                    <a:pt x="4896" y="2685"/>
                    <a:pt x="4603" y="2977"/>
                  </a:cubicBezTo>
                  <a:cubicBezTo>
                    <a:pt x="4540" y="2873"/>
                    <a:pt x="4457" y="2768"/>
                    <a:pt x="4373" y="2685"/>
                  </a:cubicBezTo>
                  <a:cubicBezTo>
                    <a:pt x="4980" y="2078"/>
                    <a:pt x="5984" y="969"/>
                    <a:pt x="6173" y="174"/>
                  </a:cubicBezTo>
                  <a:cubicBezTo>
                    <a:pt x="6193" y="111"/>
                    <a:pt x="6131" y="27"/>
                    <a:pt x="6068" y="6"/>
                  </a:cubicBezTo>
                  <a:cubicBezTo>
                    <a:pt x="6054" y="3"/>
                    <a:pt x="6039" y="1"/>
                    <a:pt x="6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0"/>
            <p:cNvSpPr/>
            <p:nvPr/>
          </p:nvSpPr>
          <p:spPr>
            <a:xfrm rot="515803">
              <a:off x="5984222" y="4626450"/>
              <a:ext cx="168810" cy="159337"/>
            </a:xfrm>
            <a:custGeom>
              <a:avLst/>
              <a:gdLst/>
              <a:ahLst/>
              <a:cxnLst/>
              <a:rect l="l" t="t" r="r" b="b"/>
              <a:pathLst>
                <a:path w="7449" h="7031" extrusionOk="0">
                  <a:moveTo>
                    <a:pt x="6035" y="1"/>
                  </a:moveTo>
                  <a:cubicBezTo>
                    <a:pt x="5963" y="1"/>
                    <a:pt x="5898" y="58"/>
                    <a:pt x="5880" y="131"/>
                  </a:cubicBezTo>
                  <a:cubicBezTo>
                    <a:pt x="5733" y="779"/>
                    <a:pt x="4854" y="1784"/>
                    <a:pt x="4269" y="2369"/>
                  </a:cubicBezTo>
                  <a:cubicBezTo>
                    <a:pt x="4520" y="1637"/>
                    <a:pt x="4645" y="863"/>
                    <a:pt x="4666" y="821"/>
                  </a:cubicBezTo>
                  <a:cubicBezTo>
                    <a:pt x="4666" y="737"/>
                    <a:pt x="4624" y="654"/>
                    <a:pt x="4541" y="654"/>
                  </a:cubicBezTo>
                  <a:cubicBezTo>
                    <a:pt x="4529" y="651"/>
                    <a:pt x="4519" y="650"/>
                    <a:pt x="4508" y="650"/>
                  </a:cubicBezTo>
                  <a:cubicBezTo>
                    <a:pt x="4441" y="650"/>
                    <a:pt x="4391" y="704"/>
                    <a:pt x="4373" y="758"/>
                  </a:cubicBezTo>
                  <a:cubicBezTo>
                    <a:pt x="4373" y="779"/>
                    <a:pt x="4206" y="1637"/>
                    <a:pt x="3955" y="2411"/>
                  </a:cubicBezTo>
                  <a:cubicBezTo>
                    <a:pt x="3913" y="2411"/>
                    <a:pt x="3871" y="2390"/>
                    <a:pt x="3829" y="2390"/>
                  </a:cubicBezTo>
                  <a:cubicBezTo>
                    <a:pt x="3766" y="1888"/>
                    <a:pt x="3620" y="1260"/>
                    <a:pt x="3327" y="737"/>
                  </a:cubicBezTo>
                  <a:cubicBezTo>
                    <a:pt x="3297" y="692"/>
                    <a:pt x="3245" y="658"/>
                    <a:pt x="3187" y="658"/>
                  </a:cubicBezTo>
                  <a:cubicBezTo>
                    <a:pt x="3164" y="658"/>
                    <a:pt x="3141" y="663"/>
                    <a:pt x="3118" y="675"/>
                  </a:cubicBezTo>
                  <a:cubicBezTo>
                    <a:pt x="3055" y="716"/>
                    <a:pt x="3034" y="800"/>
                    <a:pt x="3076" y="884"/>
                  </a:cubicBezTo>
                  <a:cubicBezTo>
                    <a:pt x="3327" y="1323"/>
                    <a:pt x="3453" y="1888"/>
                    <a:pt x="3536" y="2348"/>
                  </a:cubicBezTo>
                  <a:cubicBezTo>
                    <a:pt x="3506" y="2342"/>
                    <a:pt x="3475" y="2340"/>
                    <a:pt x="3444" y="2340"/>
                  </a:cubicBezTo>
                  <a:cubicBezTo>
                    <a:pt x="3370" y="2340"/>
                    <a:pt x="3296" y="2355"/>
                    <a:pt x="3222" y="2369"/>
                  </a:cubicBezTo>
                  <a:cubicBezTo>
                    <a:pt x="2741" y="1135"/>
                    <a:pt x="2009" y="424"/>
                    <a:pt x="1967" y="382"/>
                  </a:cubicBezTo>
                  <a:cubicBezTo>
                    <a:pt x="1948" y="363"/>
                    <a:pt x="1917" y="352"/>
                    <a:pt x="1882" y="352"/>
                  </a:cubicBezTo>
                  <a:cubicBezTo>
                    <a:pt x="1840" y="352"/>
                    <a:pt x="1792" y="368"/>
                    <a:pt x="1758" y="403"/>
                  </a:cubicBezTo>
                  <a:cubicBezTo>
                    <a:pt x="1716" y="465"/>
                    <a:pt x="1716" y="549"/>
                    <a:pt x="1779" y="612"/>
                  </a:cubicBezTo>
                  <a:cubicBezTo>
                    <a:pt x="1779" y="612"/>
                    <a:pt x="2490" y="1302"/>
                    <a:pt x="2950" y="2453"/>
                  </a:cubicBezTo>
                  <a:cubicBezTo>
                    <a:pt x="2929" y="2474"/>
                    <a:pt x="2909" y="2474"/>
                    <a:pt x="2909" y="2474"/>
                  </a:cubicBezTo>
                  <a:cubicBezTo>
                    <a:pt x="2155" y="1658"/>
                    <a:pt x="628" y="1302"/>
                    <a:pt x="544" y="1281"/>
                  </a:cubicBezTo>
                  <a:cubicBezTo>
                    <a:pt x="533" y="1279"/>
                    <a:pt x="522" y="1277"/>
                    <a:pt x="511" y="1277"/>
                  </a:cubicBezTo>
                  <a:cubicBezTo>
                    <a:pt x="440" y="1277"/>
                    <a:pt x="377" y="1332"/>
                    <a:pt x="377" y="1386"/>
                  </a:cubicBezTo>
                  <a:cubicBezTo>
                    <a:pt x="356" y="1470"/>
                    <a:pt x="398" y="1553"/>
                    <a:pt x="481" y="1574"/>
                  </a:cubicBezTo>
                  <a:cubicBezTo>
                    <a:pt x="502" y="1574"/>
                    <a:pt x="1967" y="1909"/>
                    <a:pt x="2657" y="2662"/>
                  </a:cubicBezTo>
                  <a:cubicBezTo>
                    <a:pt x="2532" y="2767"/>
                    <a:pt x="2427" y="2913"/>
                    <a:pt x="2344" y="3081"/>
                  </a:cubicBezTo>
                  <a:cubicBezTo>
                    <a:pt x="1988" y="2913"/>
                    <a:pt x="1611" y="2704"/>
                    <a:pt x="1339" y="2516"/>
                  </a:cubicBezTo>
                  <a:cubicBezTo>
                    <a:pt x="1310" y="2501"/>
                    <a:pt x="1280" y="2494"/>
                    <a:pt x="1252" y="2494"/>
                  </a:cubicBezTo>
                  <a:cubicBezTo>
                    <a:pt x="1202" y="2494"/>
                    <a:pt x="1157" y="2517"/>
                    <a:pt x="1130" y="2558"/>
                  </a:cubicBezTo>
                  <a:cubicBezTo>
                    <a:pt x="1088" y="2641"/>
                    <a:pt x="1109" y="2725"/>
                    <a:pt x="1172" y="2767"/>
                  </a:cubicBezTo>
                  <a:cubicBezTo>
                    <a:pt x="1256" y="2830"/>
                    <a:pt x="1716" y="3123"/>
                    <a:pt x="2197" y="3332"/>
                  </a:cubicBezTo>
                  <a:cubicBezTo>
                    <a:pt x="1172" y="3562"/>
                    <a:pt x="147" y="4127"/>
                    <a:pt x="105" y="4169"/>
                  </a:cubicBezTo>
                  <a:cubicBezTo>
                    <a:pt x="21" y="4211"/>
                    <a:pt x="0" y="4294"/>
                    <a:pt x="42" y="4357"/>
                  </a:cubicBezTo>
                  <a:cubicBezTo>
                    <a:pt x="76" y="4409"/>
                    <a:pt x="125" y="4446"/>
                    <a:pt x="176" y="4446"/>
                  </a:cubicBezTo>
                  <a:cubicBezTo>
                    <a:pt x="187" y="4446"/>
                    <a:pt x="198" y="4445"/>
                    <a:pt x="209" y="4441"/>
                  </a:cubicBezTo>
                  <a:cubicBezTo>
                    <a:pt x="209" y="4441"/>
                    <a:pt x="230" y="4420"/>
                    <a:pt x="230" y="4420"/>
                  </a:cubicBezTo>
                  <a:cubicBezTo>
                    <a:pt x="251" y="4420"/>
                    <a:pt x="1235" y="3855"/>
                    <a:pt x="2239" y="3625"/>
                  </a:cubicBezTo>
                  <a:cubicBezTo>
                    <a:pt x="2239" y="3729"/>
                    <a:pt x="2239" y="3834"/>
                    <a:pt x="2281" y="3960"/>
                  </a:cubicBezTo>
                  <a:cubicBezTo>
                    <a:pt x="2281" y="3981"/>
                    <a:pt x="2302" y="4022"/>
                    <a:pt x="2323" y="4064"/>
                  </a:cubicBezTo>
                  <a:cubicBezTo>
                    <a:pt x="1800" y="4462"/>
                    <a:pt x="1339" y="4943"/>
                    <a:pt x="1235" y="5131"/>
                  </a:cubicBezTo>
                  <a:cubicBezTo>
                    <a:pt x="1214" y="5194"/>
                    <a:pt x="1235" y="5278"/>
                    <a:pt x="1318" y="5320"/>
                  </a:cubicBezTo>
                  <a:cubicBezTo>
                    <a:pt x="1339" y="5341"/>
                    <a:pt x="1381" y="5341"/>
                    <a:pt x="1423" y="5341"/>
                  </a:cubicBezTo>
                  <a:cubicBezTo>
                    <a:pt x="1444" y="5320"/>
                    <a:pt x="1486" y="5299"/>
                    <a:pt x="1507" y="5257"/>
                  </a:cubicBezTo>
                  <a:cubicBezTo>
                    <a:pt x="1590" y="5089"/>
                    <a:pt x="2009" y="4692"/>
                    <a:pt x="2469" y="4336"/>
                  </a:cubicBezTo>
                  <a:cubicBezTo>
                    <a:pt x="2553" y="4441"/>
                    <a:pt x="2657" y="4545"/>
                    <a:pt x="2762" y="4629"/>
                  </a:cubicBezTo>
                  <a:cubicBezTo>
                    <a:pt x="2323" y="5341"/>
                    <a:pt x="2009" y="6533"/>
                    <a:pt x="1946" y="6847"/>
                  </a:cubicBezTo>
                  <a:cubicBezTo>
                    <a:pt x="1925" y="6931"/>
                    <a:pt x="1967" y="7014"/>
                    <a:pt x="2051" y="7014"/>
                  </a:cubicBezTo>
                  <a:cubicBezTo>
                    <a:pt x="2061" y="7025"/>
                    <a:pt x="2077" y="7030"/>
                    <a:pt x="2092" y="7030"/>
                  </a:cubicBezTo>
                  <a:cubicBezTo>
                    <a:pt x="2108" y="7030"/>
                    <a:pt x="2124" y="7025"/>
                    <a:pt x="2134" y="7014"/>
                  </a:cubicBezTo>
                  <a:cubicBezTo>
                    <a:pt x="2176" y="7014"/>
                    <a:pt x="2218" y="6973"/>
                    <a:pt x="2239" y="6910"/>
                  </a:cubicBezTo>
                  <a:cubicBezTo>
                    <a:pt x="2385" y="6261"/>
                    <a:pt x="2699" y="5299"/>
                    <a:pt x="3034" y="4776"/>
                  </a:cubicBezTo>
                  <a:cubicBezTo>
                    <a:pt x="3076" y="4797"/>
                    <a:pt x="3118" y="4817"/>
                    <a:pt x="3181" y="4817"/>
                  </a:cubicBezTo>
                  <a:cubicBezTo>
                    <a:pt x="3055" y="5278"/>
                    <a:pt x="2971" y="5843"/>
                    <a:pt x="3201" y="6324"/>
                  </a:cubicBezTo>
                  <a:cubicBezTo>
                    <a:pt x="3217" y="6369"/>
                    <a:pt x="3264" y="6404"/>
                    <a:pt x="3321" y="6404"/>
                  </a:cubicBezTo>
                  <a:cubicBezTo>
                    <a:pt x="3343" y="6404"/>
                    <a:pt x="3366" y="6398"/>
                    <a:pt x="3390" y="6387"/>
                  </a:cubicBezTo>
                  <a:cubicBezTo>
                    <a:pt x="3473" y="6366"/>
                    <a:pt x="3494" y="6282"/>
                    <a:pt x="3473" y="6198"/>
                  </a:cubicBezTo>
                  <a:cubicBezTo>
                    <a:pt x="3285" y="5780"/>
                    <a:pt x="3348" y="5278"/>
                    <a:pt x="3473" y="4859"/>
                  </a:cubicBezTo>
                  <a:lnTo>
                    <a:pt x="3515" y="4859"/>
                  </a:lnTo>
                  <a:cubicBezTo>
                    <a:pt x="3599" y="5382"/>
                    <a:pt x="3871" y="6010"/>
                    <a:pt x="4582" y="6512"/>
                  </a:cubicBezTo>
                  <a:cubicBezTo>
                    <a:pt x="4624" y="6533"/>
                    <a:pt x="4666" y="6533"/>
                    <a:pt x="4708" y="6533"/>
                  </a:cubicBezTo>
                  <a:cubicBezTo>
                    <a:pt x="4729" y="6512"/>
                    <a:pt x="4771" y="6491"/>
                    <a:pt x="4792" y="6470"/>
                  </a:cubicBezTo>
                  <a:cubicBezTo>
                    <a:pt x="4833" y="6408"/>
                    <a:pt x="4813" y="6303"/>
                    <a:pt x="4750" y="6261"/>
                  </a:cubicBezTo>
                  <a:cubicBezTo>
                    <a:pt x="4122" y="5822"/>
                    <a:pt x="3871" y="5278"/>
                    <a:pt x="3787" y="4817"/>
                  </a:cubicBezTo>
                  <a:lnTo>
                    <a:pt x="3850" y="4817"/>
                  </a:lnTo>
                  <a:cubicBezTo>
                    <a:pt x="3955" y="4797"/>
                    <a:pt x="4038" y="4734"/>
                    <a:pt x="4143" y="4692"/>
                  </a:cubicBezTo>
                  <a:cubicBezTo>
                    <a:pt x="4520" y="5299"/>
                    <a:pt x="5398" y="6282"/>
                    <a:pt x="7010" y="6303"/>
                  </a:cubicBezTo>
                  <a:lnTo>
                    <a:pt x="7051" y="6303"/>
                  </a:lnTo>
                  <a:cubicBezTo>
                    <a:pt x="7114" y="6282"/>
                    <a:pt x="7156" y="6219"/>
                    <a:pt x="7156" y="6157"/>
                  </a:cubicBezTo>
                  <a:cubicBezTo>
                    <a:pt x="7156" y="6073"/>
                    <a:pt x="7093" y="6010"/>
                    <a:pt x="7010" y="6010"/>
                  </a:cubicBezTo>
                  <a:cubicBezTo>
                    <a:pt x="5482" y="5989"/>
                    <a:pt x="4708" y="5069"/>
                    <a:pt x="4373" y="4525"/>
                  </a:cubicBezTo>
                  <a:cubicBezTo>
                    <a:pt x="4415" y="4462"/>
                    <a:pt x="4457" y="4420"/>
                    <a:pt x="4499" y="4357"/>
                  </a:cubicBezTo>
                  <a:cubicBezTo>
                    <a:pt x="5022" y="4759"/>
                    <a:pt x="5588" y="4877"/>
                    <a:pt x="6077" y="4877"/>
                  </a:cubicBezTo>
                  <a:cubicBezTo>
                    <a:pt x="6428" y="4877"/>
                    <a:pt x="6740" y="4816"/>
                    <a:pt x="6968" y="4755"/>
                  </a:cubicBezTo>
                  <a:cubicBezTo>
                    <a:pt x="7198" y="4692"/>
                    <a:pt x="7344" y="4608"/>
                    <a:pt x="7344" y="4608"/>
                  </a:cubicBezTo>
                  <a:cubicBezTo>
                    <a:pt x="7407" y="4587"/>
                    <a:pt x="7449" y="4483"/>
                    <a:pt x="7407" y="4420"/>
                  </a:cubicBezTo>
                  <a:cubicBezTo>
                    <a:pt x="7379" y="4364"/>
                    <a:pt x="7333" y="4336"/>
                    <a:pt x="7286" y="4336"/>
                  </a:cubicBezTo>
                  <a:cubicBezTo>
                    <a:pt x="7263" y="4336"/>
                    <a:pt x="7240" y="4343"/>
                    <a:pt x="7219" y="4357"/>
                  </a:cubicBezTo>
                  <a:cubicBezTo>
                    <a:pt x="7180" y="4370"/>
                    <a:pt x="6696" y="4594"/>
                    <a:pt x="6077" y="4594"/>
                  </a:cubicBezTo>
                  <a:cubicBezTo>
                    <a:pt x="5684" y="4594"/>
                    <a:pt x="5235" y="4503"/>
                    <a:pt x="4813" y="4211"/>
                  </a:cubicBezTo>
                  <a:cubicBezTo>
                    <a:pt x="5168" y="4211"/>
                    <a:pt x="5733" y="4148"/>
                    <a:pt x="6277" y="3918"/>
                  </a:cubicBezTo>
                  <a:cubicBezTo>
                    <a:pt x="6340" y="3897"/>
                    <a:pt x="6382" y="3813"/>
                    <a:pt x="6361" y="3729"/>
                  </a:cubicBezTo>
                  <a:cubicBezTo>
                    <a:pt x="6326" y="3678"/>
                    <a:pt x="6264" y="3640"/>
                    <a:pt x="6208" y="3640"/>
                  </a:cubicBezTo>
                  <a:cubicBezTo>
                    <a:pt x="6195" y="3640"/>
                    <a:pt x="6184" y="3642"/>
                    <a:pt x="6173" y="3646"/>
                  </a:cubicBezTo>
                  <a:cubicBezTo>
                    <a:pt x="5608" y="3876"/>
                    <a:pt x="5043" y="3918"/>
                    <a:pt x="4708" y="3918"/>
                  </a:cubicBezTo>
                  <a:cubicBezTo>
                    <a:pt x="4750" y="3771"/>
                    <a:pt x="4771" y="3604"/>
                    <a:pt x="4750" y="3457"/>
                  </a:cubicBezTo>
                  <a:cubicBezTo>
                    <a:pt x="4938" y="3437"/>
                    <a:pt x="5231" y="3416"/>
                    <a:pt x="5545" y="3311"/>
                  </a:cubicBezTo>
                  <a:cubicBezTo>
                    <a:pt x="5838" y="3227"/>
                    <a:pt x="6131" y="3102"/>
                    <a:pt x="6424" y="2872"/>
                  </a:cubicBezTo>
                  <a:cubicBezTo>
                    <a:pt x="6486" y="2830"/>
                    <a:pt x="6507" y="2725"/>
                    <a:pt x="6445" y="2662"/>
                  </a:cubicBezTo>
                  <a:cubicBezTo>
                    <a:pt x="6422" y="2628"/>
                    <a:pt x="6380" y="2612"/>
                    <a:pt x="6336" y="2612"/>
                  </a:cubicBezTo>
                  <a:cubicBezTo>
                    <a:pt x="6300" y="2612"/>
                    <a:pt x="6264" y="2623"/>
                    <a:pt x="6235" y="2641"/>
                  </a:cubicBezTo>
                  <a:cubicBezTo>
                    <a:pt x="5775" y="3018"/>
                    <a:pt x="5210" y="3123"/>
                    <a:pt x="4854" y="3144"/>
                  </a:cubicBezTo>
                  <a:cubicBezTo>
                    <a:pt x="5147" y="2851"/>
                    <a:pt x="5691" y="2348"/>
                    <a:pt x="6214" y="1825"/>
                  </a:cubicBezTo>
                  <a:cubicBezTo>
                    <a:pt x="6277" y="1763"/>
                    <a:pt x="6277" y="1679"/>
                    <a:pt x="6214" y="1616"/>
                  </a:cubicBezTo>
                  <a:cubicBezTo>
                    <a:pt x="6183" y="1585"/>
                    <a:pt x="6146" y="1569"/>
                    <a:pt x="6110" y="1569"/>
                  </a:cubicBezTo>
                  <a:cubicBezTo>
                    <a:pt x="6073" y="1569"/>
                    <a:pt x="6037" y="1585"/>
                    <a:pt x="6005" y="1616"/>
                  </a:cubicBezTo>
                  <a:cubicBezTo>
                    <a:pt x="5461" y="2160"/>
                    <a:pt x="4896" y="2683"/>
                    <a:pt x="4603" y="2976"/>
                  </a:cubicBezTo>
                  <a:cubicBezTo>
                    <a:pt x="4541" y="2872"/>
                    <a:pt x="4457" y="2767"/>
                    <a:pt x="4373" y="2683"/>
                  </a:cubicBezTo>
                  <a:cubicBezTo>
                    <a:pt x="4980" y="2097"/>
                    <a:pt x="5984" y="968"/>
                    <a:pt x="6173" y="193"/>
                  </a:cubicBezTo>
                  <a:cubicBezTo>
                    <a:pt x="6194" y="110"/>
                    <a:pt x="6131" y="26"/>
                    <a:pt x="6068" y="5"/>
                  </a:cubicBezTo>
                  <a:cubicBezTo>
                    <a:pt x="6057" y="2"/>
                    <a:pt x="6046" y="1"/>
                    <a:pt x="60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0"/>
            <p:cNvSpPr/>
            <p:nvPr/>
          </p:nvSpPr>
          <p:spPr>
            <a:xfrm rot="515803">
              <a:off x="6720047" y="4019255"/>
              <a:ext cx="168833" cy="158975"/>
            </a:xfrm>
            <a:custGeom>
              <a:avLst/>
              <a:gdLst/>
              <a:ahLst/>
              <a:cxnLst/>
              <a:rect l="l" t="t" r="r" b="b"/>
              <a:pathLst>
                <a:path w="7450" h="7015" extrusionOk="0">
                  <a:moveTo>
                    <a:pt x="6014" y="0"/>
                  </a:moveTo>
                  <a:cubicBezTo>
                    <a:pt x="5958" y="0"/>
                    <a:pt x="5897" y="41"/>
                    <a:pt x="5880" y="110"/>
                  </a:cubicBezTo>
                  <a:cubicBezTo>
                    <a:pt x="5734" y="780"/>
                    <a:pt x="4855" y="1763"/>
                    <a:pt x="4269" y="2370"/>
                  </a:cubicBezTo>
                  <a:cubicBezTo>
                    <a:pt x="4499" y="1617"/>
                    <a:pt x="4646" y="863"/>
                    <a:pt x="4667" y="801"/>
                  </a:cubicBezTo>
                  <a:cubicBezTo>
                    <a:pt x="4667" y="717"/>
                    <a:pt x="4625" y="654"/>
                    <a:pt x="4541" y="633"/>
                  </a:cubicBezTo>
                  <a:cubicBezTo>
                    <a:pt x="4530" y="630"/>
                    <a:pt x="4519" y="629"/>
                    <a:pt x="4508" y="629"/>
                  </a:cubicBezTo>
                  <a:cubicBezTo>
                    <a:pt x="4437" y="629"/>
                    <a:pt x="4374" y="686"/>
                    <a:pt x="4374" y="759"/>
                  </a:cubicBezTo>
                  <a:cubicBezTo>
                    <a:pt x="4374" y="759"/>
                    <a:pt x="4206" y="1637"/>
                    <a:pt x="3934" y="2412"/>
                  </a:cubicBezTo>
                  <a:cubicBezTo>
                    <a:pt x="3913" y="2391"/>
                    <a:pt x="3871" y="2391"/>
                    <a:pt x="3830" y="2370"/>
                  </a:cubicBezTo>
                  <a:cubicBezTo>
                    <a:pt x="3767" y="1868"/>
                    <a:pt x="3620" y="1240"/>
                    <a:pt x="3327" y="717"/>
                  </a:cubicBezTo>
                  <a:cubicBezTo>
                    <a:pt x="3300" y="676"/>
                    <a:pt x="3256" y="653"/>
                    <a:pt x="3205" y="653"/>
                  </a:cubicBezTo>
                  <a:cubicBezTo>
                    <a:pt x="3177" y="653"/>
                    <a:pt x="3148" y="660"/>
                    <a:pt x="3118" y="675"/>
                  </a:cubicBezTo>
                  <a:cubicBezTo>
                    <a:pt x="3055" y="696"/>
                    <a:pt x="3034" y="801"/>
                    <a:pt x="3055" y="863"/>
                  </a:cubicBezTo>
                  <a:cubicBezTo>
                    <a:pt x="3327" y="1324"/>
                    <a:pt x="3453" y="1868"/>
                    <a:pt x="3516" y="2328"/>
                  </a:cubicBezTo>
                  <a:cubicBezTo>
                    <a:pt x="3432" y="2328"/>
                    <a:pt x="3327" y="2328"/>
                    <a:pt x="3223" y="2349"/>
                  </a:cubicBezTo>
                  <a:cubicBezTo>
                    <a:pt x="2742" y="1135"/>
                    <a:pt x="2009" y="424"/>
                    <a:pt x="1967" y="382"/>
                  </a:cubicBezTo>
                  <a:cubicBezTo>
                    <a:pt x="1936" y="351"/>
                    <a:pt x="1899" y="335"/>
                    <a:pt x="1863" y="335"/>
                  </a:cubicBezTo>
                  <a:cubicBezTo>
                    <a:pt x="1826" y="335"/>
                    <a:pt x="1790" y="351"/>
                    <a:pt x="1758" y="382"/>
                  </a:cubicBezTo>
                  <a:cubicBezTo>
                    <a:pt x="1695" y="445"/>
                    <a:pt x="1716" y="529"/>
                    <a:pt x="1758" y="591"/>
                  </a:cubicBezTo>
                  <a:cubicBezTo>
                    <a:pt x="1779" y="591"/>
                    <a:pt x="2470" y="1282"/>
                    <a:pt x="2951" y="2454"/>
                  </a:cubicBezTo>
                  <a:cubicBezTo>
                    <a:pt x="2930" y="2454"/>
                    <a:pt x="2909" y="2454"/>
                    <a:pt x="2888" y="2474"/>
                  </a:cubicBezTo>
                  <a:cubicBezTo>
                    <a:pt x="2156" y="1637"/>
                    <a:pt x="607" y="1282"/>
                    <a:pt x="545" y="1261"/>
                  </a:cubicBezTo>
                  <a:cubicBezTo>
                    <a:pt x="461" y="1261"/>
                    <a:pt x="377" y="1303"/>
                    <a:pt x="356" y="1386"/>
                  </a:cubicBezTo>
                  <a:cubicBezTo>
                    <a:pt x="335" y="1470"/>
                    <a:pt x="398" y="1533"/>
                    <a:pt x="482" y="1554"/>
                  </a:cubicBezTo>
                  <a:cubicBezTo>
                    <a:pt x="482" y="1554"/>
                    <a:pt x="1967" y="1889"/>
                    <a:pt x="2658" y="2642"/>
                  </a:cubicBezTo>
                  <a:cubicBezTo>
                    <a:pt x="2532" y="2746"/>
                    <a:pt x="2428" y="2893"/>
                    <a:pt x="2344" y="3060"/>
                  </a:cubicBezTo>
                  <a:cubicBezTo>
                    <a:pt x="1988" y="2893"/>
                    <a:pt x="1591" y="2684"/>
                    <a:pt x="1319" y="2516"/>
                  </a:cubicBezTo>
                  <a:cubicBezTo>
                    <a:pt x="1297" y="2501"/>
                    <a:pt x="1272" y="2495"/>
                    <a:pt x="1247" y="2495"/>
                  </a:cubicBezTo>
                  <a:cubicBezTo>
                    <a:pt x="1202" y="2495"/>
                    <a:pt x="1157" y="2518"/>
                    <a:pt x="1130" y="2558"/>
                  </a:cubicBezTo>
                  <a:cubicBezTo>
                    <a:pt x="1068" y="2621"/>
                    <a:pt x="1089" y="2705"/>
                    <a:pt x="1172" y="2767"/>
                  </a:cubicBezTo>
                  <a:cubicBezTo>
                    <a:pt x="1256" y="2809"/>
                    <a:pt x="1716" y="3102"/>
                    <a:pt x="2198" y="3311"/>
                  </a:cubicBezTo>
                  <a:cubicBezTo>
                    <a:pt x="1172" y="3562"/>
                    <a:pt x="147" y="4127"/>
                    <a:pt x="84" y="4148"/>
                  </a:cubicBezTo>
                  <a:cubicBezTo>
                    <a:pt x="21" y="4190"/>
                    <a:pt x="1" y="4274"/>
                    <a:pt x="42" y="4358"/>
                  </a:cubicBezTo>
                  <a:cubicBezTo>
                    <a:pt x="58" y="4405"/>
                    <a:pt x="109" y="4428"/>
                    <a:pt x="160" y="4428"/>
                  </a:cubicBezTo>
                  <a:cubicBezTo>
                    <a:pt x="177" y="4428"/>
                    <a:pt x="194" y="4426"/>
                    <a:pt x="210" y="4420"/>
                  </a:cubicBezTo>
                  <a:cubicBezTo>
                    <a:pt x="210" y="4420"/>
                    <a:pt x="231" y="4420"/>
                    <a:pt x="231" y="4399"/>
                  </a:cubicBezTo>
                  <a:cubicBezTo>
                    <a:pt x="252" y="4399"/>
                    <a:pt x="1235" y="3855"/>
                    <a:pt x="2218" y="3604"/>
                  </a:cubicBezTo>
                  <a:cubicBezTo>
                    <a:pt x="2239" y="3730"/>
                    <a:pt x="2239" y="3834"/>
                    <a:pt x="2281" y="3939"/>
                  </a:cubicBezTo>
                  <a:cubicBezTo>
                    <a:pt x="2281" y="3981"/>
                    <a:pt x="2302" y="4002"/>
                    <a:pt x="2323" y="4044"/>
                  </a:cubicBezTo>
                  <a:cubicBezTo>
                    <a:pt x="1800" y="4441"/>
                    <a:pt x="1340" y="4923"/>
                    <a:pt x="1235" y="5111"/>
                  </a:cubicBezTo>
                  <a:cubicBezTo>
                    <a:pt x="1193" y="5195"/>
                    <a:pt x="1235" y="5278"/>
                    <a:pt x="1298" y="5320"/>
                  </a:cubicBezTo>
                  <a:lnTo>
                    <a:pt x="1402" y="5320"/>
                  </a:lnTo>
                  <a:cubicBezTo>
                    <a:pt x="1444" y="5299"/>
                    <a:pt x="1486" y="5278"/>
                    <a:pt x="1507" y="5236"/>
                  </a:cubicBezTo>
                  <a:cubicBezTo>
                    <a:pt x="1591" y="5069"/>
                    <a:pt x="2009" y="4671"/>
                    <a:pt x="2449" y="4316"/>
                  </a:cubicBezTo>
                  <a:cubicBezTo>
                    <a:pt x="2553" y="4441"/>
                    <a:pt x="2637" y="4546"/>
                    <a:pt x="2762" y="4609"/>
                  </a:cubicBezTo>
                  <a:cubicBezTo>
                    <a:pt x="2323" y="5341"/>
                    <a:pt x="2009" y="6534"/>
                    <a:pt x="1946" y="6827"/>
                  </a:cubicBezTo>
                  <a:cubicBezTo>
                    <a:pt x="1926" y="6910"/>
                    <a:pt x="1967" y="6994"/>
                    <a:pt x="2051" y="7015"/>
                  </a:cubicBezTo>
                  <a:lnTo>
                    <a:pt x="2114" y="7015"/>
                  </a:lnTo>
                  <a:cubicBezTo>
                    <a:pt x="2177" y="6994"/>
                    <a:pt x="2218" y="6952"/>
                    <a:pt x="2218" y="6910"/>
                  </a:cubicBezTo>
                  <a:cubicBezTo>
                    <a:pt x="2386" y="6241"/>
                    <a:pt x="2700" y="5299"/>
                    <a:pt x="3014" y="4755"/>
                  </a:cubicBezTo>
                  <a:cubicBezTo>
                    <a:pt x="3076" y="4776"/>
                    <a:pt x="3118" y="4797"/>
                    <a:pt x="3160" y="4818"/>
                  </a:cubicBezTo>
                  <a:cubicBezTo>
                    <a:pt x="3034" y="5278"/>
                    <a:pt x="2972" y="5822"/>
                    <a:pt x="3181" y="6303"/>
                  </a:cubicBezTo>
                  <a:cubicBezTo>
                    <a:pt x="3213" y="6367"/>
                    <a:pt x="3269" y="6395"/>
                    <a:pt x="3331" y="6395"/>
                  </a:cubicBezTo>
                  <a:cubicBezTo>
                    <a:pt x="3351" y="6395"/>
                    <a:pt x="3370" y="6392"/>
                    <a:pt x="3390" y="6387"/>
                  </a:cubicBezTo>
                  <a:cubicBezTo>
                    <a:pt x="3453" y="6345"/>
                    <a:pt x="3495" y="6262"/>
                    <a:pt x="3453" y="6178"/>
                  </a:cubicBezTo>
                  <a:cubicBezTo>
                    <a:pt x="3265" y="5780"/>
                    <a:pt x="3348" y="5257"/>
                    <a:pt x="3474" y="4839"/>
                  </a:cubicBezTo>
                  <a:lnTo>
                    <a:pt x="3516" y="4839"/>
                  </a:lnTo>
                  <a:cubicBezTo>
                    <a:pt x="3599" y="5362"/>
                    <a:pt x="3850" y="5990"/>
                    <a:pt x="4583" y="6492"/>
                  </a:cubicBezTo>
                  <a:cubicBezTo>
                    <a:pt x="4598" y="6507"/>
                    <a:pt x="4633" y="6521"/>
                    <a:pt x="4668" y="6521"/>
                  </a:cubicBezTo>
                  <a:cubicBezTo>
                    <a:pt x="4682" y="6521"/>
                    <a:pt x="4696" y="6519"/>
                    <a:pt x="4708" y="6513"/>
                  </a:cubicBezTo>
                  <a:cubicBezTo>
                    <a:pt x="4729" y="6513"/>
                    <a:pt x="4750" y="6492"/>
                    <a:pt x="4771" y="6450"/>
                  </a:cubicBezTo>
                  <a:cubicBezTo>
                    <a:pt x="4834" y="6387"/>
                    <a:pt x="4813" y="6303"/>
                    <a:pt x="4750" y="6262"/>
                  </a:cubicBezTo>
                  <a:cubicBezTo>
                    <a:pt x="4102" y="5801"/>
                    <a:pt x="3871" y="5257"/>
                    <a:pt x="3788" y="4818"/>
                  </a:cubicBezTo>
                  <a:cubicBezTo>
                    <a:pt x="3809" y="4818"/>
                    <a:pt x="3830" y="4818"/>
                    <a:pt x="3850" y="4797"/>
                  </a:cubicBezTo>
                  <a:cubicBezTo>
                    <a:pt x="3955" y="4776"/>
                    <a:pt x="4039" y="4734"/>
                    <a:pt x="4123" y="4671"/>
                  </a:cubicBezTo>
                  <a:cubicBezTo>
                    <a:pt x="4520" y="5299"/>
                    <a:pt x="5378" y="6283"/>
                    <a:pt x="7010" y="6283"/>
                  </a:cubicBezTo>
                  <a:lnTo>
                    <a:pt x="7052" y="6283"/>
                  </a:lnTo>
                  <a:cubicBezTo>
                    <a:pt x="7115" y="6262"/>
                    <a:pt x="7156" y="6199"/>
                    <a:pt x="7156" y="6136"/>
                  </a:cubicBezTo>
                  <a:cubicBezTo>
                    <a:pt x="7156" y="6052"/>
                    <a:pt x="7094" y="5990"/>
                    <a:pt x="7010" y="5990"/>
                  </a:cubicBezTo>
                  <a:cubicBezTo>
                    <a:pt x="5483" y="5990"/>
                    <a:pt x="4687" y="5069"/>
                    <a:pt x="4353" y="4504"/>
                  </a:cubicBezTo>
                  <a:cubicBezTo>
                    <a:pt x="4415" y="4441"/>
                    <a:pt x="4457" y="4399"/>
                    <a:pt x="4499" y="4337"/>
                  </a:cubicBezTo>
                  <a:cubicBezTo>
                    <a:pt x="5018" y="4747"/>
                    <a:pt x="5579" y="4872"/>
                    <a:pt x="6066" y="4872"/>
                  </a:cubicBezTo>
                  <a:cubicBezTo>
                    <a:pt x="6422" y="4872"/>
                    <a:pt x="6738" y="4805"/>
                    <a:pt x="6968" y="4734"/>
                  </a:cubicBezTo>
                  <a:cubicBezTo>
                    <a:pt x="7198" y="4671"/>
                    <a:pt x="7324" y="4609"/>
                    <a:pt x="7345" y="4609"/>
                  </a:cubicBezTo>
                  <a:cubicBezTo>
                    <a:pt x="7408" y="4567"/>
                    <a:pt x="7449" y="4483"/>
                    <a:pt x="7408" y="4399"/>
                  </a:cubicBezTo>
                  <a:cubicBezTo>
                    <a:pt x="7377" y="4354"/>
                    <a:pt x="7325" y="4320"/>
                    <a:pt x="7275" y="4320"/>
                  </a:cubicBezTo>
                  <a:cubicBezTo>
                    <a:pt x="7256" y="4320"/>
                    <a:pt x="7237" y="4325"/>
                    <a:pt x="7219" y="4337"/>
                  </a:cubicBezTo>
                  <a:cubicBezTo>
                    <a:pt x="7181" y="4349"/>
                    <a:pt x="6686" y="4583"/>
                    <a:pt x="6063" y="4583"/>
                  </a:cubicBezTo>
                  <a:cubicBezTo>
                    <a:pt x="5670" y="4583"/>
                    <a:pt x="5226" y="4490"/>
                    <a:pt x="4813" y="4190"/>
                  </a:cubicBezTo>
                  <a:cubicBezTo>
                    <a:pt x="5169" y="4190"/>
                    <a:pt x="5713" y="4148"/>
                    <a:pt x="6278" y="3918"/>
                  </a:cubicBezTo>
                  <a:cubicBezTo>
                    <a:pt x="6340" y="3876"/>
                    <a:pt x="6382" y="3793"/>
                    <a:pt x="6340" y="3730"/>
                  </a:cubicBezTo>
                  <a:cubicBezTo>
                    <a:pt x="6325" y="3669"/>
                    <a:pt x="6276" y="3630"/>
                    <a:pt x="6218" y="3630"/>
                  </a:cubicBezTo>
                  <a:cubicBezTo>
                    <a:pt x="6197" y="3630"/>
                    <a:pt x="6175" y="3635"/>
                    <a:pt x="6152" y="3646"/>
                  </a:cubicBezTo>
                  <a:cubicBezTo>
                    <a:pt x="5608" y="3876"/>
                    <a:pt x="5043" y="3897"/>
                    <a:pt x="4708" y="3897"/>
                  </a:cubicBezTo>
                  <a:cubicBezTo>
                    <a:pt x="4750" y="3751"/>
                    <a:pt x="4771" y="3604"/>
                    <a:pt x="4750" y="3437"/>
                  </a:cubicBezTo>
                  <a:cubicBezTo>
                    <a:pt x="4939" y="3416"/>
                    <a:pt x="5231" y="3395"/>
                    <a:pt x="5524" y="3311"/>
                  </a:cubicBezTo>
                  <a:cubicBezTo>
                    <a:pt x="5817" y="3228"/>
                    <a:pt x="6131" y="3081"/>
                    <a:pt x="6424" y="2872"/>
                  </a:cubicBezTo>
                  <a:cubicBezTo>
                    <a:pt x="6487" y="2809"/>
                    <a:pt x="6487" y="2726"/>
                    <a:pt x="6445" y="2663"/>
                  </a:cubicBezTo>
                  <a:cubicBezTo>
                    <a:pt x="6409" y="2626"/>
                    <a:pt x="6365" y="2604"/>
                    <a:pt x="6323" y="2604"/>
                  </a:cubicBezTo>
                  <a:cubicBezTo>
                    <a:pt x="6292" y="2604"/>
                    <a:pt x="6262" y="2616"/>
                    <a:pt x="6236" y="2642"/>
                  </a:cubicBezTo>
                  <a:cubicBezTo>
                    <a:pt x="5775" y="2998"/>
                    <a:pt x="5211" y="3102"/>
                    <a:pt x="4834" y="3144"/>
                  </a:cubicBezTo>
                  <a:cubicBezTo>
                    <a:pt x="5148" y="2830"/>
                    <a:pt x="5692" y="2328"/>
                    <a:pt x="6215" y="1826"/>
                  </a:cubicBezTo>
                  <a:cubicBezTo>
                    <a:pt x="6257" y="1763"/>
                    <a:pt x="6257" y="1658"/>
                    <a:pt x="6215" y="1617"/>
                  </a:cubicBezTo>
                  <a:cubicBezTo>
                    <a:pt x="6183" y="1585"/>
                    <a:pt x="6142" y="1569"/>
                    <a:pt x="6102" y="1569"/>
                  </a:cubicBezTo>
                  <a:cubicBezTo>
                    <a:pt x="6063" y="1569"/>
                    <a:pt x="6027" y="1585"/>
                    <a:pt x="6006" y="1617"/>
                  </a:cubicBezTo>
                  <a:cubicBezTo>
                    <a:pt x="5441" y="2161"/>
                    <a:pt x="4897" y="2684"/>
                    <a:pt x="4583" y="2956"/>
                  </a:cubicBezTo>
                  <a:cubicBezTo>
                    <a:pt x="4541" y="2851"/>
                    <a:pt x="4457" y="2767"/>
                    <a:pt x="4374" y="2684"/>
                  </a:cubicBezTo>
                  <a:cubicBezTo>
                    <a:pt x="4959" y="2077"/>
                    <a:pt x="5985" y="968"/>
                    <a:pt x="6173" y="173"/>
                  </a:cubicBezTo>
                  <a:cubicBezTo>
                    <a:pt x="6194" y="89"/>
                    <a:pt x="6131" y="26"/>
                    <a:pt x="6047" y="5"/>
                  </a:cubicBezTo>
                  <a:cubicBezTo>
                    <a:pt x="6037" y="2"/>
                    <a:pt x="6025" y="0"/>
                    <a:pt x="60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0"/>
            <p:cNvSpPr/>
            <p:nvPr/>
          </p:nvSpPr>
          <p:spPr>
            <a:xfrm rot="515803">
              <a:off x="8623590" y="4012875"/>
              <a:ext cx="169309" cy="175903"/>
            </a:xfrm>
            <a:custGeom>
              <a:avLst/>
              <a:gdLst/>
              <a:ahLst/>
              <a:cxnLst/>
              <a:rect l="l" t="t" r="r" b="b"/>
              <a:pathLst>
                <a:path w="7471" h="7762" extrusionOk="0">
                  <a:moveTo>
                    <a:pt x="3539" y="1"/>
                  </a:moveTo>
                  <a:cubicBezTo>
                    <a:pt x="3524" y="1"/>
                    <a:pt x="3509" y="5"/>
                    <a:pt x="3495" y="14"/>
                  </a:cubicBezTo>
                  <a:cubicBezTo>
                    <a:pt x="3411" y="35"/>
                    <a:pt x="3369" y="119"/>
                    <a:pt x="3390" y="182"/>
                  </a:cubicBezTo>
                  <a:cubicBezTo>
                    <a:pt x="3390" y="203"/>
                    <a:pt x="3662" y="1144"/>
                    <a:pt x="3474" y="2379"/>
                  </a:cubicBezTo>
                  <a:lnTo>
                    <a:pt x="3432" y="2379"/>
                  </a:lnTo>
                  <a:cubicBezTo>
                    <a:pt x="3202" y="1291"/>
                    <a:pt x="2051" y="224"/>
                    <a:pt x="1988" y="161"/>
                  </a:cubicBezTo>
                  <a:cubicBezTo>
                    <a:pt x="1960" y="142"/>
                    <a:pt x="1927" y="132"/>
                    <a:pt x="1895" y="132"/>
                  </a:cubicBezTo>
                  <a:cubicBezTo>
                    <a:pt x="1854" y="132"/>
                    <a:pt x="1813" y="147"/>
                    <a:pt x="1779" y="182"/>
                  </a:cubicBezTo>
                  <a:cubicBezTo>
                    <a:pt x="1716" y="224"/>
                    <a:pt x="1716" y="328"/>
                    <a:pt x="1779" y="391"/>
                  </a:cubicBezTo>
                  <a:cubicBezTo>
                    <a:pt x="1800" y="391"/>
                    <a:pt x="2909" y="1416"/>
                    <a:pt x="3139" y="2400"/>
                  </a:cubicBezTo>
                  <a:cubicBezTo>
                    <a:pt x="2971" y="2441"/>
                    <a:pt x="2804" y="2504"/>
                    <a:pt x="2658" y="2609"/>
                  </a:cubicBezTo>
                  <a:cubicBezTo>
                    <a:pt x="2427" y="2295"/>
                    <a:pt x="2197" y="1918"/>
                    <a:pt x="2051" y="1625"/>
                  </a:cubicBezTo>
                  <a:cubicBezTo>
                    <a:pt x="2021" y="1580"/>
                    <a:pt x="1969" y="1546"/>
                    <a:pt x="1911" y="1546"/>
                  </a:cubicBezTo>
                  <a:cubicBezTo>
                    <a:pt x="1888" y="1546"/>
                    <a:pt x="1865" y="1551"/>
                    <a:pt x="1842" y="1563"/>
                  </a:cubicBezTo>
                  <a:cubicBezTo>
                    <a:pt x="1779" y="1604"/>
                    <a:pt x="1758" y="1688"/>
                    <a:pt x="1779" y="1772"/>
                  </a:cubicBezTo>
                  <a:cubicBezTo>
                    <a:pt x="1842" y="1856"/>
                    <a:pt x="2093" y="2337"/>
                    <a:pt x="2407" y="2776"/>
                  </a:cubicBezTo>
                  <a:cubicBezTo>
                    <a:pt x="1381" y="2462"/>
                    <a:pt x="230" y="2441"/>
                    <a:pt x="168" y="2441"/>
                  </a:cubicBezTo>
                  <a:cubicBezTo>
                    <a:pt x="84" y="2441"/>
                    <a:pt x="21" y="2504"/>
                    <a:pt x="0" y="2588"/>
                  </a:cubicBezTo>
                  <a:cubicBezTo>
                    <a:pt x="0" y="2651"/>
                    <a:pt x="63" y="2713"/>
                    <a:pt x="126" y="2734"/>
                  </a:cubicBezTo>
                  <a:lnTo>
                    <a:pt x="147" y="2734"/>
                  </a:lnTo>
                  <a:cubicBezTo>
                    <a:pt x="168" y="2734"/>
                    <a:pt x="1298" y="2755"/>
                    <a:pt x="2281" y="3027"/>
                  </a:cubicBezTo>
                  <a:cubicBezTo>
                    <a:pt x="2239" y="3132"/>
                    <a:pt x="2176" y="3237"/>
                    <a:pt x="2155" y="3341"/>
                  </a:cubicBezTo>
                  <a:cubicBezTo>
                    <a:pt x="2155" y="3383"/>
                    <a:pt x="2155" y="3425"/>
                    <a:pt x="2135" y="3467"/>
                  </a:cubicBezTo>
                  <a:cubicBezTo>
                    <a:pt x="1486" y="3550"/>
                    <a:pt x="858" y="3718"/>
                    <a:pt x="670" y="3843"/>
                  </a:cubicBezTo>
                  <a:cubicBezTo>
                    <a:pt x="607" y="3885"/>
                    <a:pt x="586" y="3990"/>
                    <a:pt x="628" y="4053"/>
                  </a:cubicBezTo>
                  <a:cubicBezTo>
                    <a:pt x="649" y="4073"/>
                    <a:pt x="691" y="4094"/>
                    <a:pt x="712" y="4115"/>
                  </a:cubicBezTo>
                  <a:cubicBezTo>
                    <a:pt x="754" y="4115"/>
                    <a:pt x="795" y="4115"/>
                    <a:pt x="837" y="4094"/>
                  </a:cubicBezTo>
                  <a:cubicBezTo>
                    <a:pt x="1005" y="3990"/>
                    <a:pt x="1570" y="3843"/>
                    <a:pt x="2135" y="3760"/>
                  </a:cubicBezTo>
                  <a:cubicBezTo>
                    <a:pt x="2135" y="3906"/>
                    <a:pt x="2176" y="4053"/>
                    <a:pt x="2239" y="4178"/>
                  </a:cubicBezTo>
                  <a:cubicBezTo>
                    <a:pt x="1486" y="4576"/>
                    <a:pt x="649" y="5454"/>
                    <a:pt x="419" y="5685"/>
                  </a:cubicBezTo>
                  <a:cubicBezTo>
                    <a:pt x="377" y="5747"/>
                    <a:pt x="377" y="5831"/>
                    <a:pt x="440" y="5894"/>
                  </a:cubicBezTo>
                  <a:cubicBezTo>
                    <a:pt x="440" y="5915"/>
                    <a:pt x="482" y="5915"/>
                    <a:pt x="502" y="5936"/>
                  </a:cubicBezTo>
                  <a:cubicBezTo>
                    <a:pt x="544" y="5936"/>
                    <a:pt x="607" y="5936"/>
                    <a:pt x="628" y="5894"/>
                  </a:cubicBezTo>
                  <a:cubicBezTo>
                    <a:pt x="1109" y="5392"/>
                    <a:pt x="1842" y="4722"/>
                    <a:pt x="2407" y="4429"/>
                  </a:cubicBezTo>
                  <a:cubicBezTo>
                    <a:pt x="2427" y="4471"/>
                    <a:pt x="2469" y="4513"/>
                    <a:pt x="2490" y="4534"/>
                  </a:cubicBezTo>
                  <a:cubicBezTo>
                    <a:pt x="2155" y="4869"/>
                    <a:pt x="1821" y="5329"/>
                    <a:pt x="1779" y="5852"/>
                  </a:cubicBezTo>
                  <a:cubicBezTo>
                    <a:pt x="1758" y="5936"/>
                    <a:pt x="1821" y="5998"/>
                    <a:pt x="1904" y="6019"/>
                  </a:cubicBezTo>
                  <a:cubicBezTo>
                    <a:pt x="1988" y="6019"/>
                    <a:pt x="2051" y="5957"/>
                    <a:pt x="2072" y="5873"/>
                  </a:cubicBezTo>
                  <a:cubicBezTo>
                    <a:pt x="2114" y="5433"/>
                    <a:pt x="2427" y="5036"/>
                    <a:pt x="2741" y="4722"/>
                  </a:cubicBezTo>
                  <a:cubicBezTo>
                    <a:pt x="2741" y="4722"/>
                    <a:pt x="2762" y="4743"/>
                    <a:pt x="2783" y="4743"/>
                  </a:cubicBezTo>
                  <a:cubicBezTo>
                    <a:pt x="2595" y="5224"/>
                    <a:pt x="2511" y="5915"/>
                    <a:pt x="2867" y="6710"/>
                  </a:cubicBezTo>
                  <a:cubicBezTo>
                    <a:pt x="2888" y="6752"/>
                    <a:pt x="2930" y="6773"/>
                    <a:pt x="2971" y="6794"/>
                  </a:cubicBezTo>
                  <a:cubicBezTo>
                    <a:pt x="3013" y="6794"/>
                    <a:pt x="3034" y="6794"/>
                    <a:pt x="3076" y="6773"/>
                  </a:cubicBezTo>
                  <a:cubicBezTo>
                    <a:pt x="3139" y="6731"/>
                    <a:pt x="3181" y="6647"/>
                    <a:pt x="3139" y="6584"/>
                  </a:cubicBezTo>
                  <a:cubicBezTo>
                    <a:pt x="2804" y="5873"/>
                    <a:pt x="2888" y="5287"/>
                    <a:pt x="3034" y="4848"/>
                  </a:cubicBezTo>
                  <a:lnTo>
                    <a:pt x="3034" y="4848"/>
                  </a:lnTo>
                  <a:cubicBezTo>
                    <a:pt x="3055" y="4869"/>
                    <a:pt x="3076" y="4869"/>
                    <a:pt x="3076" y="4869"/>
                  </a:cubicBezTo>
                  <a:cubicBezTo>
                    <a:pt x="3181" y="4910"/>
                    <a:pt x="3285" y="4910"/>
                    <a:pt x="3390" y="4910"/>
                  </a:cubicBezTo>
                  <a:cubicBezTo>
                    <a:pt x="3432" y="5643"/>
                    <a:pt x="3683" y="6919"/>
                    <a:pt x="5085" y="7735"/>
                  </a:cubicBezTo>
                  <a:cubicBezTo>
                    <a:pt x="5106" y="7756"/>
                    <a:pt x="5106" y="7756"/>
                    <a:pt x="5127" y="7756"/>
                  </a:cubicBezTo>
                  <a:cubicBezTo>
                    <a:pt x="5138" y="7760"/>
                    <a:pt x="5150" y="7762"/>
                    <a:pt x="5161" y="7762"/>
                  </a:cubicBezTo>
                  <a:cubicBezTo>
                    <a:pt x="5212" y="7762"/>
                    <a:pt x="5260" y="7727"/>
                    <a:pt x="5294" y="7693"/>
                  </a:cubicBezTo>
                  <a:cubicBezTo>
                    <a:pt x="5336" y="7610"/>
                    <a:pt x="5315" y="7526"/>
                    <a:pt x="5231" y="7484"/>
                  </a:cubicBezTo>
                  <a:cubicBezTo>
                    <a:pt x="3913" y="6710"/>
                    <a:pt x="3704" y="5517"/>
                    <a:pt x="3683" y="4869"/>
                  </a:cubicBezTo>
                  <a:cubicBezTo>
                    <a:pt x="3746" y="4848"/>
                    <a:pt x="3829" y="4827"/>
                    <a:pt x="3892" y="4806"/>
                  </a:cubicBezTo>
                  <a:cubicBezTo>
                    <a:pt x="4311" y="5852"/>
                    <a:pt x="5273" y="6229"/>
                    <a:pt x="5817" y="6375"/>
                  </a:cubicBezTo>
                  <a:cubicBezTo>
                    <a:pt x="6047" y="6438"/>
                    <a:pt x="6215" y="6438"/>
                    <a:pt x="6215" y="6438"/>
                  </a:cubicBezTo>
                  <a:cubicBezTo>
                    <a:pt x="6226" y="6441"/>
                    <a:pt x="6236" y="6442"/>
                    <a:pt x="6246" y="6442"/>
                  </a:cubicBezTo>
                  <a:cubicBezTo>
                    <a:pt x="6314" y="6442"/>
                    <a:pt x="6364" y="6385"/>
                    <a:pt x="6382" y="6312"/>
                  </a:cubicBezTo>
                  <a:cubicBezTo>
                    <a:pt x="6382" y="6229"/>
                    <a:pt x="6319" y="6145"/>
                    <a:pt x="6236" y="6145"/>
                  </a:cubicBezTo>
                  <a:cubicBezTo>
                    <a:pt x="6173" y="6145"/>
                    <a:pt x="4792" y="6019"/>
                    <a:pt x="4227" y="4827"/>
                  </a:cubicBezTo>
                  <a:lnTo>
                    <a:pt x="4227" y="4827"/>
                  </a:lnTo>
                  <a:cubicBezTo>
                    <a:pt x="4541" y="5015"/>
                    <a:pt x="5043" y="5245"/>
                    <a:pt x="5629" y="5308"/>
                  </a:cubicBezTo>
                  <a:cubicBezTo>
                    <a:pt x="5640" y="5311"/>
                    <a:pt x="5651" y="5312"/>
                    <a:pt x="5662" y="5312"/>
                  </a:cubicBezTo>
                  <a:cubicBezTo>
                    <a:pt x="5733" y="5312"/>
                    <a:pt x="5796" y="5255"/>
                    <a:pt x="5796" y="5182"/>
                  </a:cubicBezTo>
                  <a:cubicBezTo>
                    <a:pt x="5817" y="5099"/>
                    <a:pt x="5754" y="5036"/>
                    <a:pt x="5671" y="5015"/>
                  </a:cubicBezTo>
                  <a:cubicBezTo>
                    <a:pt x="5085" y="4952"/>
                    <a:pt x="4583" y="4701"/>
                    <a:pt x="4290" y="4534"/>
                  </a:cubicBezTo>
                  <a:cubicBezTo>
                    <a:pt x="4394" y="4408"/>
                    <a:pt x="4478" y="4283"/>
                    <a:pt x="4541" y="4136"/>
                  </a:cubicBezTo>
                  <a:cubicBezTo>
                    <a:pt x="4729" y="4241"/>
                    <a:pt x="4980" y="4345"/>
                    <a:pt x="5294" y="4429"/>
                  </a:cubicBezTo>
                  <a:cubicBezTo>
                    <a:pt x="5485" y="4470"/>
                    <a:pt x="5693" y="4502"/>
                    <a:pt x="5914" y="4502"/>
                  </a:cubicBezTo>
                  <a:cubicBezTo>
                    <a:pt x="6032" y="4502"/>
                    <a:pt x="6153" y="4493"/>
                    <a:pt x="6277" y="4471"/>
                  </a:cubicBezTo>
                  <a:cubicBezTo>
                    <a:pt x="6361" y="4471"/>
                    <a:pt x="6424" y="4387"/>
                    <a:pt x="6403" y="4304"/>
                  </a:cubicBezTo>
                  <a:cubicBezTo>
                    <a:pt x="6403" y="4241"/>
                    <a:pt x="6319" y="4178"/>
                    <a:pt x="6236" y="4178"/>
                  </a:cubicBezTo>
                  <a:cubicBezTo>
                    <a:pt x="6129" y="4198"/>
                    <a:pt x="6023" y="4206"/>
                    <a:pt x="5919" y="4206"/>
                  </a:cubicBezTo>
                  <a:cubicBezTo>
                    <a:pt x="5467" y="4206"/>
                    <a:pt x="5047" y="4046"/>
                    <a:pt x="4792" y="3927"/>
                  </a:cubicBezTo>
                  <a:cubicBezTo>
                    <a:pt x="5210" y="3822"/>
                    <a:pt x="5922" y="3655"/>
                    <a:pt x="6633" y="3467"/>
                  </a:cubicBezTo>
                  <a:cubicBezTo>
                    <a:pt x="6696" y="3446"/>
                    <a:pt x="6759" y="3362"/>
                    <a:pt x="6738" y="3278"/>
                  </a:cubicBezTo>
                  <a:cubicBezTo>
                    <a:pt x="6720" y="3224"/>
                    <a:pt x="6654" y="3170"/>
                    <a:pt x="6583" y="3170"/>
                  </a:cubicBezTo>
                  <a:cubicBezTo>
                    <a:pt x="6572" y="3170"/>
                    <a:pt x="6561" y="3171"/>
                    <a:pt x="6549" y="3174"/>
                  </a:cubicBezTo>
                  <a:cubicBezTo>
                    <a:pt x="5796" y="3383"/>
                    <a:pt x="5064" y="3550"/>
                    <a:pt x="4645" y="3655"/>
                  </a:cubicBezTo>
                  <a:cubicBezTo>
                    <a:pt x="4645" y="3529"/>
                    <a:pt x="4624" y="3404"/>
                    <a:pt x="4603" y="3299"/>
                  </a:cubicBezTo>
                  <a:cubicBezTo>
                    <a:pt x="5420" y="3069"/>
                    <a:pt x="6863" y="2609"/>
                    <a:pt x="7407" y="2023"/>
                  </a:cubicBezTo>
                  <a:cubicBezTo>
                    <a:pt x="7470" y="1960"/>
                    <a:pt x="7470" y="1876"/>
                    <a:pt x="7407" y="1814"/>
                  </a:cubicBezTo>
                  <a:cubicBezTo>
                    <a:pt x="7381" y="1787"/>
                    <a:pt x="7347" y="1776"/>
                    <a:pt x="7314" y="1776"/>
                  </a:cubicBezTo>
                  <a:cubicBezTo>
                    <a:pt x="7268" y="1776"/>
                    <a:pt x="7222" y="1798"/>
                    <a:pt x="7198" y="1835"/>
                  </a:cubicBezTo>
                  <a:cubicBezTo>
                    <a:pt x="6738" y="2337"/>
                    <a:pt x="5482" y="2734"/>
                    <a:pt x="4666" y="2965"/>
                  </a:cubicBezTo>
                  <a:cubicBezTo>
                    <a:pt x="5252" y="2441"/>
                    <a:pt x="5754" y="1856"/>
                    <a:pt x="5775" y="1814"/>
                  </a:cubicBezTo>
                  <a:cubicBezTo>
                    <a:pt x="5838" y="1751"/>
                    <a:pt x="5838" y="1667"/>
                    <a:pt x="5775" y="1604"/>
                  </a:cubicBezTo>
                  <a:cubicBezTo>
                    <a:pt x="5747" y="1586"/>
                    <a:pt x="5710" y="1575"/>
                    <a:pt x="5675" y="1575"/>
                  </a:cubicBezTo>
                  <a:cubicBezTo>
                    <a:pt x="5631" y="1575"/>
                    <a:pt x="5589" y="1591"/>
                    <a:pt x="5566" y="1625"/>
                  </a:cubicBezTo>
                  <a:cubicBezTo>
                    <a:pt x="5545" y="1625"/>
                    <a:pt x="4980" y="2316"/>
                    <a:pt x="4373" y="2839"/>
                  </a:cubicBezTo>
                  <a:cubicBezTo>
                    <a:pt x="4331" y="2818"/>
                    <a:pt x="4311" y="2797"/>
                    <a:pt x="4290" y="2755"/>
                  </a:cubicBezTo>
                  <a:cubicBezTo>
                    <a:pt x="4478" y="2295"/>
                    <a:pt x="4666" y="1667"/>
                    <a:pt x="4666" y="1081"/>
                  </a:cubicBezTo>
                  <a:cubicBezTo>
                    <a:pt x="4666" y="998"/>
                    <a:pt x="4603" y="935"/>
                    <a:pt x="4520" y="935"/>
                  </a:cubicBezTo>
                  <a:cubicBezTo>
                    <a:pt x="4436" y="935"/>
                    <a:pt x="4373" y="998"/>
                    <a:pt x="4373" y="1081"/>
                  </a:cubicBezTo>
                  <a:cubicBezTo>
                    <a:pt x="4373" y="1584"/>
                    <a:pt x="4206" y="2128"/>
                    <a:pt x="4039" y="2567"/>
                  </a:cubicBezTo>
                  <a:cubicBezTo>
                    <a:pt x="3955" y="2525"/>
                    <a:pt x="3871" y="2483"/>
                    <a:pt x="3767" y="2441"/>
                  </a:cubicBezTo>
                  <a:cubicBezTo>
                    <a:pt x="3955" y="1144"/>
                    <a:pt x="3683" y="161"/>
                    <a:pt x="3662" y="98"/>
                  </a:cubicBezTo>
                  <a:cubicBezTo>
                    <a:pt x="3646" y="49"/>
                    <a:pt x="3592" y="1"/>
                    <a:pt x="35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0"/>
            <p:cNvSpPr/>
            <p:nvPr/>
          </p:nvSpPr>
          <p:spPr>
            <a:xfrm rot="515803">
              <a:off x="8150533" y="4528866"/>
              <a:ext cx="338119" cy="327082"/>
            </a:xfrm>
            <a:custGeom>
              <a:avLst/>
              <a:gdLst/>
              <a:ahLst/>
              <a:cxnLst/>
              <a:rect l="l" t="t" r="r" b="b"/>
              <a:pathLst>
                <a:path w="14920" h="14433" extrusionOk="0">
                  <a:moveTo>
                    <a:pt x="6299" y="1"/>
                  </a:moveTo>
                  <a:cubicBezTo>
                    <a:pt x="4332" y="1"/>
                    <a:pt x="2742" y="1717"/>
                    <a:pt x="2742" y="3830"/>
                  </a:cubicBezTo>
                  <a:cubicBezTo>
                    <a:pt x="2742" y="3872"/>
                    <a:pt x="2742" y="3914"/>
                    <a:pt x="2742" y="3976"/>
                  </a:cubicBezTo>
                  <a:cubicBezTo>
                    <a:pt x="1172" y="4416"/>
                    <a:pt x="21" y="5755"/>
                    <a:pt x="1" y="7387"/>
                  </a:cubicBezTo>
                  <a:cubicBezTo>
                    <a:pt x="1" y="9270"/>
                    <a:pt x="1570" y="10839"/>
                    <a:pt x="3558" y="10965"/>
                  </a:cubicBezTo>
                  <a:cubicBezTo>
                    <a:pt x="3620" y="12388"/>
                    <a:pt x="4457" y="13685"/>
                    <a:pt x="5796" y="14208"/>
                  </a:cubicBezTo>
                  <a:cubicBezTo>
                    <a:pt x="6192" y="14360"/>
                    <a:pt x="6600" y="14433"/>
                    <a:pt x="7005" y="14433"/>
                  </a:cubicBezTo>
                  <a:cubicBezTo>
                    <a:pt x="8267" y="14433"/>
                    <a:pt x="9493" y="13728"/>
                    <a:pt x="10190" y="12555"/>
                  </a:cubicBezTo>
                  <a:cubicBezTo>
                    <a:pt x="10462" y="12611"/>
                    <a:pt x="10734" y="12638"/>
                    <a:pt x="11001" y="12638"/>
                  </a:cubicBezTo>
                  <a:cubicBezTo>
                    <a:pt x="12548" y="12638"/>
                    <a:pt x="13959" y="11740"/>
                    <a:pt x="14459" y="10295"/>
                  </a:cubicBezTo>
                  <a:cubicBezTo>
                    <a:pt x="14835" y="9207"/>
                    <a:pt x="14605" y="8057"/>
                    <a:pt x="13978" y="7136"/>
                  </a:cubicBezTo>
                  <a:cubicBezTo>
                    <a:pt x="14919" y="5483"/>
                    <a:pt x="14563" y="3411"/>
                    <a:pt x="13099" y="2344"/>
                  </a:cubicBezTo>
                  <a:cubicBezTo>
                    <a:pt x="12493" y="1905"/>
                    <a:pt x="11786" y="1695"/>
                    <a:pt x="11073" y="1695"/>
                  </a:cubicBezTo>
                  <a:cubicBezTo>
                    <a:pt x="10531" y="1695"/>
                    <a:pt x="9985" y="1816"/>
                    <a:pt x="9479" y="2051"/>
                  </a:cubicBezTo>
                  <a:cubicBezTo>
                    <a:pt x="8872" y="838"/>
                    <a:pt x="7680" y="1"/>
                    <a:pt x="6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0"/>
            <p:cNvSpPr/>
            <p:nvPr/>
          </p:nvSpPr>
          <p:spPr>
            <a:xfrm rot="515803">
              <a:off x="8246370" y="4623768"/>
              <a:ext cx="147961" cy="136879"/>
            </a:xfrm>
            <a:custGeom>
              <a:avLst/>
              <a:gdLst/>
              <a:ahLst/>
              <a:cxnLst/>
              <a:rect l="l" t="t" r="r" b="b"/>
              <a:pathLst>
                <a:path w="6529" h="6040" extrusionOk="0">
                  <a:moveTo>
                    <a:pt x="3582" y="1"/>
                  </a:moveTo>
                  <a:cubicBezTo>
                    <a:pt x="3046" y="1"/>
                    <a:pt x="2507" y="290"/>
                    <a:pt x="2197" y="798"/>
                  </a:cubicBezTo>
                  <a:cubicBezTo>
                    <a:pt x="2176" y="819"/>
                    <a:pt x="2176" y="840"/>
                    <a:pt x="2155" y="861"/>
                  </a:cubicBezTo>
                  <a:cubicBezTo>
                    <a:pt x="2006" y="817"/>
                    <a:pt x="1853" y="796"/>
                    <a:pt x="1702" y="796"/>
                  </a:cubicBezTo>
                  <a:cubicBezTo>
                    <a:pt x="1197" y="796"/>
                    <a:pt x="708" y="1032"/>
                    <a:pt x="419" y="1467"/>
                  </a:cubicBezTo>
                  <a:cubicBezTo>
                    <a:pt x="0" y="2158"/>
                    <a:pt x="230" y="3057"/>
                    <a:pt x="921" y="3560"/>
                  </a:cubicBezTo>
                  <a:cubicBezTo>
                    <a:pt x="628" y="4083"/>
                    <a:pt x="628" y="4731"/>
                    <a:pt x="1004" y="5213"/>
                  </a:cubicBezTo>
                  <a:cubicBezTo>
                    <a:pt x="1285" y="5586"/>
                    <a:pt x="1726" y="5781"/>
                    <a:pt x="2183" y="5781"/>
                  </a:cubicBezTo>
                  <a:cubicBezTo>
                    <a:pt x="2443" y="5781"/>
                    <a:pt x="2708" y="5718"/>
                    <a:pt x="2950" y="5589"/>
                  </a:cubicBezTo>
                  <a:cubicBezTo>
                    <a:pt x="3270" y="5886"/>
                    <a:pt x="3671" y="6040"/>
                    <a:pt x="4064" y="6040"/>
                  </a:cubicBezTo>
                  <a:cubicBezTo>
                    <a:pt x="4392" y="6040"/>
                    <a:pt x="4714" y="5933"/>
                    <a:pt x="4980" y="5715"/>
                  </a:cubicBezTo>
                  <a:cubicBezTo>
                    <a:pt x="5357" y="5401"/>
                    <a:pt x="5524" y="4941"/>
                    <a:pt x="5503" y="4480"/>
                  </a:cubicBezTo>
                  <a:cubicBezTo>
                    <a:pt x="6214" y="4083"/>
                    <a:pt x="6528" y="3267"/>
                    <a:pt x="6256" y="2555"/>
                  </a:cubicBezTo>
                  <a:cubicBezTo>
                    <a:pt x="6026" y="2032"/>
                    <a:pt x="5545" y="1718"/>
                    <a:pt x="5001" y="1656"/>
                  </a:cubicBezTo>
                  <a:cubicBezTo>
                    <a:pt x="5064" y="1070"/>
                    <a:pt x="4813" y="526"/>
                    <a:pt x="4331" y="212"/>
                  </a:cubicBezTo>
                  <a:cubicBezTo>
                    <a:pt x="4099" y="69"/>
                    <a:pt x="3841" y="1"/>
                    <a:pt x="3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0"/>
            <p:cNvSpPr/>
            <p:nvPr/>
          </p:nvSpPr>
          <p:spPr>
            <a:xfrm rot="515803">
              <a:off x="8329622" y="4653666"/>
              <a:ext cx="54072" cy="40837"/>
            </a:xfrm>
            <a:custGeom>
              <a:avLst/>
              <a:gdLst/>
              <a:ahLst/>
              <a:cxnLst/>
              <a:rect l="l" t="t" r="r" b="b"/>
              <a:pathLst>
                <a:path w="2386" h="1802" extrusionOk="0">
                  <a:moveTo>
                    <a:pt x="2251" y="1"/>
                  </a:moveTo>
                  <a:cubicBezTo>
                    <a:pt x="2218" y="1"/>
                    <a:pt x="2182" y="24"/>
                    <a:pt x="2155" y="64"/>
                  </a:cubicBezTo>
                  <a:cubicBezTo>
                    <a:pt x="1800" y="734"/>
                    <a:pt x="84" y="1571"/>
                    <a:pt x="63" y="1592"/>
                  </a:cubicBezTo>
                  <a:cubicBezTo>
                    <a:pt x="21" y="1613"/>
                    <a:pt x="0" y="1676"/>
                    <a:pt x="21" y="1738"/>
                  </a:cubicBezTo>
                  <a:cubicBezTo>
                    <a:pt x="42" y="1759"/>
                    <a:pt x="84" y="1801"/>
                    <a:pt x="126" y="1801"/>
                  </a:cubicBezTo>
                  <a:cubicBezTo>
                    <a:pt x="126" y="1801"/>
                    <a:pt x="147" y="1780"/>
                    <a:pt x="168" y="1780"/>
                  </a:cubicBezTo>
                  <a:cubicBezTo>
                    <a:pt x="230" y="1738"/>
                    <a:pt x="1946" y="901"/>
                    <a:pt x="2344" y="169"/>
                  </a:cubicBezTo>
                  <a:cubicBezTo>
                    <a:pt x="2386" y="106"/>
                    <a:pt x="2365" y="44"/>
                    <a:pt x="2302" y="23"/>
                  </a:cubicBezTo>
                  <a:cubicBezTo>
                    <a:pt x="2287" y="8"/>
                    <a:pt x="2270" y="1"/>
                    <a:pt x="225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0"/>
            <p:cNvSpPr/>
            <p:nvPr/>
          </p:nvSpPr>
          <p:spPr>
            <a:xfrm rot="515803">
              <a:off x="8318368" y="4706827"/>
              <a:ext cx="44123" cy="50854"/>
            </a:xfrm>
            <a:custGeom>
              <a:avLst/>
              <a:gdLst/>
              <a:ahLst/>
              <a:cxnLst/>
              <a:rect l="l" t="t" r="r" b="b"/>
              <a:pathLst>
                <a:path w="1947" h="2244" extrusionOk="0">
                  <a:moveTo>
                    <a:pt x="131" y="1"/>
                  </a:moveTo>
                  <a:cubicBezTo>
                    <a:pt x="122" y="1"/>
                    <a:pt x="114" y="2"/>
                    <a:pt x="105" y="5"/>
                  </a:cubicBezTo>
                  <a:cubicBezTo>
                    <a:pt x="42" y="5"/>
                    <a:pt x="1" y="47"/>
                    <a:pt x="1" y="109"/>
                  </a:cubicBezTo>
                  <a:cubicBezTo>
                    <a:pt x="22" y="130"/>
                    <a:pt x="147" y="1741"/>
                    <a:pt x="1800" y="2244"/>
                  </a:cubicBezTo>
                  <a:lnTo>
                    <a:pt x="1821" y="2244"/>
                  </a:lnTo>
                  <a:cubicBezTo>
                    <a:pt x="1884" y="2244"/>
                    <a:pt x="1926" y="2223"/>
                    <a:pt x="1926" y="2160"/>
                  </a:cubicBezTo>
                  <a:cubicBezTo>
                    <a:pt x="1947" y="2118"/>
                    <a:pt x="1926" y="2055"/>
                    <a:pt x="1863" y="2034"/>
                  </a:cubicBezTo>
                  <a:cubicBezTo>
                    <a:pt x="356" y="1574"/>
                    <a:pt x="231" y="151"/>
                    <a:pt x="231" y="89"/>
                  </a:cubicBezTo>
                  <a:cubicBezTo>
                    <a:pt x="231" y="52"/>
                    <a:pt x="184" y="1"/>
                    <a:pt x="13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0"/>
            <p:cNvSpPr/>
            <p:nvPr/>
          </p:nvSpPr>
          <p:spPr>
            <a:xfrm rot="515803">
              <a:off x="8326316" y="4708225"/>
              <a:ext cx="49811" cy="25812"/>
            </a:xfrm>
            <a:custGeom>
              <a:avLst/>
              <a:gdLst/>
              <a:ahLst/>
              <a:cxnLst/>
              <a:rect l="l" t="t" r="r" b="b"/>
              <a:pathLst>
                <a:path w="2198" h="1139" extrusionOk="0">
                  <a:moveTo>
                    <a:pt x="131" y="0"/>
                  </a:moveTo>
                  <a:cubicBezTo>
                    <a:pt x="102" y="0"/>
                    <a:pt x="72" y="15"/>
                    <a:pt x="42" y="30"/>
                  </a:cubicBezTo>
                  <a:cubicBezTo>
                    <a:pt x="22" y="72"/>
                    <a:pt x="1" y="113"/>
                    <a:pt x="42" y="155"/>
                  </a:cubicBezTo>
                  <a:cubicBezTo>
                    <a:pt x="503" y="1013"/>
                    <a:pt x="1361" y="1139"/>
                    <a:pt x="1821" y="1139"/>
                  </a:cubicBezTo>
                  <a:cubicBezTo>
                    <a:pt x="1988" y="1139"/>
                    <a:pt x="2093" y="1118"/>
                    <a:pt x="2114" y="1118"/>
                  </a:cubicBezTo>
                  <a:cubicBezTo>
                    <a:pt x="2156" y="1097"/>
                    <a:pt x="2198" y="1055"/>
                    <a:pt x="2198" y="992"/>
                  </a:cubicBezTo>
                  <a:cubicBezTo>
                    <a:pt x="2180" y="941"/>
                    <a:pt x="2149" y="903"/>
                    <a:pt x="2103" y="903"/>
                  </a:cubicBezTo>
                  <a:cubicBezTo>
                    <a:pt x="2094" y="903"/>
                    <a:pt x="2083" y="905"/>
                    <a:pt x="2072" y="909"/>
                  </a:cubicBezTo>
                  <a:cubicBezTo>
                    <a:pt x="2059" y="909"/>
                    <a:pt x="1953" y="924"/>
                    <a:pt x="1795" y="924"/>
                  </a:cubicBezTo>
                  <a:cubicBezTo>
                    <a:pt x="1439" y="924"/>
                    <a:pt x="818" y="844"/>
                    <a:pt x="398" y="323"/>
                  </a:cubicBezTo>
                  <a:lnTo>
                    <a:pt x="398" y="323"/>
                  </a:lnTo>
                  <a:cubicBezTo>
                    <a:pt x="586" y="370"/>
                    <a:pt x="857" y="429"/>
                    <a:pt x="1166" y="429"/>
                  </a:cubicBezTo>
                  <a:cubicBezTo>
                    <a:pt x="1269" y="429"/>
                    <a:pt x="1376" y="422"/>
                    <a:pt x="1486" y="406"/>
                  </a:cubicBezTo>
                  <a:cubicBezTo>
                    <a:pt x="1549" y="406"/>
                    <a:pt x="1591" y="344"/>
                    <a:pt x="1591" y="302"/>
                  </a:cubicBezTo>
                  <a:cubicBezTo>
                    <a:pt x="1591" y="239"/>
                    <a:pt x="1528" y="197"/>
                    <a:pt x="1465" y="197"/>
                  </a:cubicBezTo>
                  <a:cubicBezTo>
                    <a:pt x="1373" y="208"/>
                    <a:pt x="1283" y="213"/>
                    <a:pt x="1195" y="213"/>
                  </a:cubicBezTo>
                  <a:cubicBezTo>
                    <a:pt x="624" y="213"/>
                    <a:pt x="168" y="9"/>
                    <a:pt x="168" y="9"/>
                  </a:cubicBezTo>
                  <a:cubicBezTo>
                    <a:pt x="156" y="3"/>
                    <a:pt x="143"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0"/>
            <p:cNvSpPr/>
            <p:nvPr/>
          </p:nvSpPr>
          <p:spPr>
            <a:xfrm rot="515803">
              <a:off x="8335911" y="4679284"/>
              <a:ext cx="38911" cy="25654"/>
            </a:xfrm>
            <a:custGeom>
              <a:avLst/>
              <a:gdLst/>
              <a:ahLst/>
              <a:cxnLst/>
              <a:rect l="l" t="t" r="r" b="b"/>
              <a:pathLst>
                <a:path w="1717" h="1132" extrusionOk="0">
                  <a:moveTo>
                    <a:pt x="1600" y="1"/>
                  </a:moveTo>
                  <a:cubicBezTo>
                    <a:pt x="1581" y="1"/>
                    <a:pt x="1564" y="8"/>
                    <a:pt x="1549" y="22"/>
                  </a:cubicBezTo>
                  <a:cubicBezTo>
                    <a:pt x="817" y="420"/>
                    <a:pt x="64" y="797"/>
                    <a:pt x="64" y="797"/>
                  </a:cubicBezTo>
                  <a:cubicBezTo>
                    <a:pt x="22" y="818"/>
                    <a:pt x="1" y="859"/>
                    <a:pt x="1" y="901"/>
                  </a:cubicBezTo>
                  <a:cubicBezTo>
                    <a:pt x="1" y="943"/>
                    <a:pt x="43" y="964"/>
                    <a:pt x="64" y="985"/>
                  </a:cubicBezTo>
                  <a:cubicBezTo>
                    <a:pt x="84" y="1006"/>
                    <a:pt x="419" y="1131"/>
                    <a:pt x="859" y="1131"/>
                  </a:cubicBezTo>
                  <a:cubicBezTo>
                    <a:pt x="1089" y="1131"/>
                    <a:pt x="1340" y="1090"/>
                    <a:pt x="1591" y="985"/>
                  </a:cubicBezTo>
                  <a:cubicBezTo>
                    <a:pt x="1633" y="964"/>
                    <a:pt x="1654" y="901"/>
                    <a:pt x="1633" y="838"/>
                  </a:cubicBezTo>
                  <a:cubicBezTo>
                    <a:pt x="1618" y="809"/>
                    <a:pt x="1582" y="779"/>
                    <a:pt x="1548" y="779"/>
                  </a:cubicBezTo>
                  <a:cubicBezTo>
                    <a:pt x="1534" y="779"/>
                    <a:pt x="1520" y="784"/>
                    <a:pt x="1507" y="797"/>
                  </a:cubicBezTo>
                  <a:cubicBezTo>
                    <a:pt x="1286" y="874"/>
                    <a:pt x="1065" y="899"/>
                    <a:pt x="865" y="899"/>
                  </a:cubicBezTo>
                  <a:cubicBezTo>
                    <a:pt x="687" y="899"/>
                    <a:pt x="527" y="879"/>
                    <a:pt x="398" y="859"/>
                  </a:cubicBezTo>
                  <a:cubicBezTo>
                    <a:pt x="691" y="713"/>
                    <a:pt x="1172" y="462"/>
                    <a:pt x="1654" y="211"/>
                  </a:cubicBezTo>
                  <a:cubicBezTo>
                    <a:pt x="1696" y="169"/>
                    <a:pt x="1717" y="106"/>
                    <a:pt x="1696" y="64"/>
                  </a:cubicBezTo>
                  <a:cubicBezTo>
                    <a:pt x="1669" y="24"/>
                    <a:pt x="1633" y="1"/>
                    <a:pt x="1600"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0"/>
            <p:cNvSpPr/>
            <p:nvPr/>
          </p:nvSpPr>
          <p:spPr>
            <a:xfrm rot="515803">
              <a:off x="8284964" y="4640503"/>
              <a:ext cx="38911" cy="41290"/>
            </a:xfrm>
            <a:custGeom>
              <a:avLst/>
              <a:gdLst/>
              <a:ahLst/>
              <a:cxnLst/>
              <a:rect l="l" t="t" r="r" b="b"/>
              <a:pathLst>
                <a:path w="1717" h="1822" extrusionOk="0">
                  <a:moveTo>
                    <a:pt x="112" y="1"/>
                  </a:moveTo>
                  <a:cubicBezTo>
                    <a:pt x="75" y="1"/>
                    <a:pt x="35" y="24"/>
                    <a:pt x="22" y="64"/>
                  </a:cubicBezTo>
                  <a:cubicBezTo>
                    <a:pt x="1" y="106"/>
                    <a:pt x="22" y="169"/>
                    <a:pt x="63" y="211"/>
                  </a:cubicBezTo>
                  <a:cubicBezTo>
                    <a:pt x="84" y="211"/>
                    <a:pt x="1382" y="922"/>
                    <a:pt x="1486" y="1738"/>
                  </a:cubicBezTo>
                  <a:cubicBezTo>
                    <a:pt x="1507" y="1780"/>
                    <a:pt x="1549" y="1822"/>
                    <a:pt x="1612" y="1822"/>
                  </a:cubicBezTo>
                  <a:cubicBezTo>
                    <a:pt x="1675" y="1822"/>
                    <a:pt x="1716" y="1759"/>
                    <a:pt x="1716" y="1696"/>
                  </a:cubicBezTo>
                  <a:cubicBezTo>
                    <a:pt x="1570" y="797"/>
                    <a:pt x="231" y="43"/>
                    <a:pt x="168" y="22"/>
                  </a:cubicBezTo>
                  <a:cubicBezTo>
                    <a:pt x="153" y="8"/>
                    <a:pt x="133" y="1"/>
                    <a:pt x="112"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0"/>
            <p:cNvSpPr/>
            <p:nvPr/>
          </p:nvSpPr>
          <p:spPr>
            <a:xfrm rot="515803">
              <a:off x="8327347" y="4648957"/>
              <a:ext cx="28940" cy="46616"/>
            </a:xfrm>
            <a:custGeom>
              <a:avLst/>
              <a:gdLst/>
              <a:ahLst/>
              <a:cxnLst/>
              <a:rect l="l" t="t" r="r" b="b"/>
              <a:pathLst>
                <a:path w="1277" h="2057" extrusionOk="0">
                  <a:moveTo>
                    <a:pt x="223" y="0"/>
                  </a:moveTo>
                  <a:cubicBezTo>
                    <a:pt x="212" y="0"/>
                    <a:pt x="200" y="2"/>
                    <a:pt x="189" y="6"/>
                  </a:cubicBezTo>
                  <a:cubicBezTo>
                    <a:pt x="147" y="6"/>
                    <a:pt x="105" y="69"/>
                    <a:pt x="126" y="132"/>
                  </a:cubicBezTo>
                  <a:cubicBezTo>
                    <a:pt x="294" y="927"/>
                    <a:pt x="22" y="1910"/>
                    <a:pt x="22" y="1910"/>
                  </a:cubicBezTo>
                  <a:cubicBezTo>
                    <a:pt x="1" y="1973"/>
                    <a:pt x="22" y="2015"/>
                    <a:pt x="63" y="2036"/>
                  </a:cubicBezTo>
                  <a:cubicBezTo>
                    <a:pt x="84" y="2057"/>
                    <a:pt x="105" y="2057"/>
                    <a:pt x="126" y="2057"/>
                  </a:cubicBezTo>
                  <a:cubicBezTo>
                    <a:pt x="147" y="2057"/>
                    <a:pt x="168" y="2057"/>
                    <a:pt x="189" y="2036"/>
                  </a:cubicBezTo>
                  <a:cubicBezTo>
                    <a:pt x="691" y="1533"/>
                    <a:pt x="1235" y="466"/>
                    <a:pt x="1256" y="404"/>
                  </a:cubicBezTo>
                  <a:cubicBezTo>
                    <a:pt x="1277" y="362"/>
                    <a:pt x="1256" y="299"/>
                    <a:pt x="1214" y="257"/>
                  </a:cubicBezTo>
                  <a:cubicBezTo>
                    <a:pt x="1198" y="252"/>
                    <a:pt x="1183" y="249"/>
                    <a:pt x="1168" y="249"/>
                  </a:cubicBezTo>
                  <a:cubicBezTo>
                    <a:pt x="1123" y="249"/>
                    <a:pt x="1083" y="273"/>
                    <a:pt x="1068" y="320"/>
                  </a:cubicBezTo>
                  <a:cubicBezTo>
                    <a:pt x="1068" y="320"/>
                    <a:pt x="712" y="1031"/>
                    <a:pt x="314" y="1533"/>
                  </a:cubicBezTo>
                  <a:cubicBezTo>
                    <a:pt x="398" y="1157"/>
                    <a:pt x="440" y="592"/>
                    <a:pt x="335" y="69"/>
                  </a:cubicBezTo>
                  <a:cubicBezTo>
                    <a:pt x="318" y="35"/>
                    <a:pt x="273" y="0"/>
                    <a:pt x="22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0"/>
            <p:cNvSpPr/>
            <p:nvPr/>
          </p:nvSpPr>
          <p:spPr>
            <a:xfrm rot="515803">
              <a:off x="8276248" y="4698180"/>
              <a:ext cx="38911" cy="41290"/>
            </a:xfrm>
            <a:custGeom>
              <a:avLst/>
              <a:gdLst/>
              <a:ahLst/>
              <a:cxnLst/>
              <a:rect l="l" t="t" r="r" b="b"/>
              <a:pathLst>
                <a:path w="1717" h="1822" extrusionOk="0">
                  <a:moveTo>
                    <a:pt x="1586" y="0"/>
                  </a:moveTo>
                  <a:cubicBezTo>
                    <a:pt x="1002" y="0"/>
                    <a:pt x="187" y="1386"/>
                    <a:pt x="22" y="1675"/>
                  </a:cubicBezTo>
                  <a:cubicBezTo>
                    <a:pt x="1" y="1717"/>
                    <a:pt x="22" y="1780"/>
                    <a:pt x="63" y="1821"/>
                  </a:cubicBezTo>
                  <a:lnTo>
                    <a:pt x="126" y="1821"/>
                  </a:lnTo>
                  <a:cubicBezTo>
                    <a:pt x="147" y="1821"/>
                    <a:pt x="189" y="1821"/>
                    <a:pt x="210" y="1780"/>
                  </a:cubicBezTo>
                  <a:cubicBezTo>
                    <a:pt x="566" y="1173"/>
                    <a:pt x="1214" y="231"/>
                    <a:pt x="1570" y="231"/>
                  </a:cubicBezTo>
                  <a:lnTo>
                    <a:pt x="1591" y="231"/>
                  </a:lnTo>
                  <a:cubicBezTo>
                    <a:pt x="1654" y="231"/>
                    <a:pt x="1695" y="189"/>
                    <a:pt x="1716" y="127"/>
                  </a:cubicBezTo>
                  <a:cubicBezTo>
                    <a:pt x="1716" y="64"/>
                    <a:pt x="1675" y="22"/>
                    <a:pt x="1612" y="1"/>
                  </a:cubicBezTo>
                  <a:cubicBezTo>
                    <a:pt x="1603" y="1"/>
                    <a:pt x="1595" y="0"/>
                    <a:pt x="158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0"/>
            <p:cNvSpPr/>
            <p:nvPr/>
          </p:nvSpPr>
          <p:spPr>
            <a:xfrm rot="515803">
              <a:off x="8262459" y="4679516"/>
              <a:ext cx="55500" cy="8476"/>
            </a:xfrm>
            <a:custGeom>
              <a:avLst/>
              <a:gdLst/>
              <a:ahLst/>
              <a:cxnLst/>
              <a:rect l="l" t="t" r="r" b="b"/>
              <a:pathLst>
                <a:path w="2449" h="374" extrusionOk="0">
                  <a:moveTo>
                    <a:pt x="1507" y="0"/>
                  </a:moveTo>
                  <a:cubicBezTo>
                    <a:pt x="806" y="0"/>
                    <a:pt x="135" y="150"/>
                    <a:pt x="105" y="164"/>
                  </a:cubicBezTo>
                  <a:cubicBezTo>
                    <a:pt x="43" y="185"/>
                    <a:pt x="1" y="227"/>
                    <a:pt x="22" y="290"/>
                  </a:cubicBezTo>
                  <a:cubicBezTo>
                    <a:pt x="22" y="353"/>
                    <a:pt x="84" y="374"/>
                    <a:pt x="126" y="374"/>
                  </a:cubicBezTo>
                  <a:lnTo>
                    <a:pt x="147" y="374"/>
                  </a:lnTo>
                  <a:cubicBezTo>
                    <a:pt x="162" y="374"/>
                    <a:pt x="828" y="213"/>
                    <a:pt x="1513" y="213"/>
                  </a:cubicBezTo>
                  <a:cubicBezTo>
                    <a:pt x="1786" y="213"/>
                    <a:pt x="2063" y="239"/>
                    <a:pt x="2302" y="311"/>
                  </a:cubicBezTo>
                  <a:cubicBezTo>
                    <a:pt x="2365" y="311"/>
                    <a:pt x="2428" y="290"/>
                    <a:pt x="2428" y="227"/>
                  </a:cubicBezTo>
                  <a:cubicBezTo>
                    <a:pt x="2449" y="164"/>
                    <a:pt x="2428" y="102"/>
                    <a:pt x="2365" y="102"/>
                  </a:cubicBezTo>
                  <a:cubicBezTo>
                    <a:pt x="2104" y="27"/>
                    <a:pt x="1803" y="0"/>
                    <a:pt x="1507"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0"/>
            <p:cNvSpPr/>
            <p:nvPr/>
          </p:nvSpPr>
          <p:spPr>
            <a:xfrm rot="515803">
              <a:off x="8275499" y="4688131"/>
              <a:ext cx="49335" cy="21438"/>
            </a:xfrm>
            <a:custGeom>
              <a:avLst/>
              <a:gdLst/>
              <a:ahLst/>
              <a:cxnLst/>
              <a:rect l="l" t="t" r="r" b="b"/>
              <a:pathLst>
                <a:path w="2177" h="946" extrusionOk="0">
                  <a:moveTo>
                    <a:pt x="1911" y="0"/>
                  </a:moveTo>
                  <a:cubicBezTo>
                    <a:pt x="1372" y="0"/>
                    <a:pt x="223" y="561"/>
                    <a:pt x="42" y="778"/>
                  </a:cubicBezTo>
                  <a:cubicBezTo>
                    <a:pt x="0" y="820"/>
                    <a:pt x="0" y="883"/>
                    <a:pt x="63" y="924"/>
                  </a:cubicBezTo>
                  <a:cubicBezTo>
                    <a:pt x="84" y="945"/>
                    <a:pt x="105" y="945"/>
                    <a:pt x="126" y="945"/>
                  </a:cubicBezTo>
                  <a:cubicBezTo>
                    <a:pt x="147" y="945"/>
                    <a:pt x="189" y="945"/>
                    <a:pt x="209" y="924"/>
                  </a:cubicBezTo>
                  <a:cubicBezTo>
                    <a:pt x="380" y="735"/>
                    <a:pt x="1534" y="217"/>
                    <a:pt x="1902" y="217"/>
                  </a:cubicBezTo>
                  <a:cubicBezTo>
                    <a:pt x="1939" y="217"/>
                    <a:pt x="1969" y="222"/>
                    <a:pt x="1988" y="234"/>
                  </a:cubicBezTo>
                  <a:cubicBezTo>
                    <a:pt x="2011" y="242"/>
                    <a:pt x="2034" y="246"/>
                    <a:pt x="2055" y="246"/>
                  </a:cubicBezTo>
                  <a:cubicBezTo>
                    <a:pt x="2091" y="246"/>
                    <a:pt x="2121" y="232"/>
                    <a:pt x="2134" y="192"/>
                  </a:cubicBezTo>
                  <a:cubicBezTo>
                    <a:pt x="2176" y="150"/>
                    <a:pt x="2155" y="87"/>
                    <a:pt x="2114" y="46"/>
                  </a:cubicBezTo>
                  <a:cubicBezTo>
                    <a:pt x="2065" y="14"/>
                    <a:pt x="1996" y="0"/>
                    <a:pt x="191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0"/>
            <p:cNvSpPr/>
            <p:nvPr/>
          </p:nvSpPr>
          <p:spPr>
            <a:xfrm rot="515803">
              <a:off x="8296319" y="4698237"/>
              <a:ext cx="28464" cy="47749"/>
            </a:xfrm>
            <a:custGeom>
              <a:avLst/>
              <a:gdLst/>
              <a:ahLst/>
              <a:cxnLst/>
              <a:rect l="l" t="t" r="r" b="b"/>
              <a:pathLst>
                <a:path w="1256" h="2107" extrusionOk="0">
                  <a:moveTo>
                    <a:pt x="924" y="1"/>
                  </a:moveTo>
                  <a:cubicBezTo>
                    <a:pt x="893" y="1"/>
                    <a:pt x="862" y="11"/>
                    <a:pt x="837" y="35"/>
                  </a:cubicBezTo>
                  <a:cubicBezTo>
                    <a:pt x="795" y="77"/>
                    <a:pt x="0" y="872"/>
                    <a:pt x="126" y="1646"/>
                  </a:cubicBezTo>
                  <a:cubicBezTo>
                    <a:pt x="126" y="1709"/>
                    <a:pt x="189" y="1751"/>
                    <a:pt x="231" y="1751"/>
                  </a:cubicBezTo>
                  <a:cubicBezTo>
                    <a:pt x="293" y="1730"/>
                    <a:pt x="335" y="1688"/>
                    <a:pt x="335" y="1626"/>
                  </a:cubicBezTo>
                  <a:cubicBezTo>
                    <a:pt x="272" y="1270"/>
                    <a:pt x="461" y="893"/>
                    <a:pt x="649" y="621"/>
                  </a:cubicBezTo>
                  <a:lnTo>
                    <a:pt x="649" y="621"/>
                  </a:lnTo>
                  <a:cubicBezTo>
                    <a:pt x="586" y="998"/>
                    <a:pt x="628" y="1542"/>
                    <a:pt x="1067" y="2065"/>
                  </a:cubicBezTo>
                  <a:cubicBezTo>
                    <a:pt x="1088" y="2086"/>
                    <a:pt x="1109" y="2107"/>
                    <a:pt x="1151" y="2107"/>
                  </a:cubicBezTo>
                  <a:cubicBezTo>
                    <a:pt x="1172" y="2107"/>
                    <a:pt x="1193" y="2107"/>
                    <a:pt x="1214" y="2086"/>
                  </a:cubicBezTo>
                  <a:cubicBezTo>
                    <a:pt x="1256" y="2044"/>
                    <a:pt x="1256" y="1981"/>
                    <a:pt x="1235" y="1918"/>
                  </a:cubicBezTo>
                  <a:cubicBezTo>
                    <a:pt x="523" y="1061"/>
                    <a:pt x="984" y="203"/>
                    <a:pt x="1005" y="161"/>
                  </a:cubicBezTo>
                  <a:cubicBezTo>
                    <a:pt x="1026" y="119"/>
                    <a:pt x="1026" y="56"/>
                    <a:pt x="984" y="14"/>
                  </a:cubicBezTo>
                  <a:cubicBezTo>
                    <a:pt x="966" y="6"/>
                    <a:pt x="946" y="1"/>
                    <a:pt x="924"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0"/>
            <p:cNvSpPr/>
            <p:nvPr/>
          </p:nvSpPr>
          <p:spPr>
            <a:xfrm rot="515803">
              <a:off x="8288768" y="4663849"/>
              <a:ext cx="33223" cy="26333"/>
            </a:xfrm>
            <a:custGeom>
              <a:avLst/>
              <a:gdLst/>
              <a:ahLst/>
              <a:cxnLst/>
              <a:rect l="l" t="t" r="r" b="b"/>
              <a:pathLst>
                <a:path w="1466" h="1162" extrusionOk="0">
                  <a:moveTo>
                    <a:pt x="126" y="0"/>
                  </a:moveTo>
                  <a:cubicBezTo>
                    <a:pt x="95" y="0"/>
                    <a:pt x="63" y="11"/>
                    <a:pt x="42" y="32"/>
                  </a:cubicBezTo>
                  <a:cubicBezTo>
                    <a:pt x="1" y="74"/>
                    <a:pt x="1" y="136"/>
                    <a:pt x="42" y="178"/>
                  </a:cubicBezTo>
                  <a:cubicBezTo>
                    <a:pt x="126" y="283"/>
                    <a:pt x="921" y="1162"/>
                    <a:pt x="1361" y="1162"/>
                  </a:cubicBezTo>
                  <a:cubicBezTo>
                    <a:pt x="1423" y="1162"/>
                    <a:pt x="1465" y="1120"/>
                    <a:pt x="1465" y="1057"/>
                  </a:cubicBezTo>
                  <a:cubicBezTo>
                    <a:pt x="1465" y="994"/>
                    <a:pt x="1423" y="952"/>
                    <a:pt x="1361" y="952"/>
                  </a:cubicBezTo>
                  <a:cubicBezTo>
                    <a:pt x="1110" y="952"/>
                    <a:pt x="503" y="387"/>
                    <a:pt x="210" y="32"/>
                  </a:cubicBezTo>
                  <a:cubicBezTo>
                    <a:pt x="189" y="11"/>
                    <a:pt x="158" y="0"/>
                    <a:pt x="12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0"/>
            <p:cNvSpPr/>
            <p:nvPr/>
          </p:nvSpPr>
          <p:spPr>
            <a:xfrm rot="515803">
              <a:off x="8311230" y="4634275"/>
              <a:ext cx="17087" cy="53619"/>
            </a:xfrm>
            <a:custGeom>
              <a:avLst/>
              <a:gdLst/>
              <a:ahLst/>
              <a:cxnLst/>
              <a:rect l="l" t="t" r="r" b="b"/>
              <a:pathLst>
                <a:path w="754" h="2366" extrusionOk="0">
                  <a:moveTo>
                    <a:pt x="128" y="0"/>
                  </a:moveTo>
                  <a:cubicBezTo>
                    <a:pt x="108" y="0"/>
                    <a:pt x="85" y="7"/>
                    <a:pt x="63" y="22"/>
                  </a:cubicBezTo>
                  <a:cubicBezTo>
                    <a:pt x="21" y="43"/>
                    <a:pt x="0" y="106"/>
                    <a:pt x="21" y="168"/>
                  </a:cubicBezTo>
                  <a:cubicBezTo>
                    <a:pt x="42" y="168"/>
                    <a:pt x="544" y="1047"/>
                    <a:pt x="503" y="2261"/>
                  </a:cubicBezTo>
                  <a:cubicBezTo>
                    <a:pt x="503" y="2323"/>
                    <a:pt x="544" y="2365"/>
                    <a:pt x="607" y="2365"/>
                  </a:cubicBezTo>
                  <a:cubicBezTo>
                    <a:pt x="670" y="2365"/>
                    <a:pt x="712" y="2323"/>
                    <a:pt x="712" y="2261"/>
                  </a:cubicBezTo>
                  <a:cubicBezTo>
                    <a:pt x="754" y="1005"/>
                    <a:pt x="231" y="85"/>
                    <a:pt x="210" y="64"/>
                  </a:cubicBezTo>
                  <a:cubicBezTo>
                    <a:pt x="196" y="23"/>
                    <a:pt x="165" y="0"/>
                    <a:pt x="128"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0"/>
            <p:cNvSpPr/>
            <p:nvPr/>
          </p:nvSpPr>
          <p:spPr>
            <a:xfrm rot="515803">
              <a:off x="8377222" y="4653622"/>
              <a:ext cx="10946" cy="10447"/>
            </a:xfrm>
            <a:custGeom>
              <a:avLst/>
              <a:gdLst/>
              <a:ahLst/>
              <a:cxnLst/>
              <a:rect l="l" t="t" r="r" b="b"/>
              <a:pathLst>
                <a:path w="483" h="461" extrusionOk="0">
                  <a:moveTo>
                    <a:pt x="231" y="0"/>
                  </a:moveTo>
                  <a:cubicBezTo>
                    <a:pt x="106" y="0"/>
                    <a:pt x="1" y="105"/>
                    <a:pt x="1" y="230"/>
                  </a:cubicBezTo>
                  <a:cubicBezTo>
                    <a:pt x="1" y="356"/>
                    <a:pt x="106" y="461"/>
                    <a:pt x="231" y="461"/>
                  </a:cubicBezTo>
                  <a:cubicBezTo>
                    <a:pt x="378" y="461"/>
                    <a:pt x="482" y="356"/>
                    <a:pt x="482" y="230"/>
                  </a:cubicBezTo>
                  <a:cubicBezTo>
                    <a:pt x="482" y="105"/>
                    <a:pt x="378" y="0"/>
                    <a:pt x="231"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0"/>
            <p:cNvSpPr/>
            <p:nvPr/>
          </p:nvSpPr>
          <p:spPr>
            <a:xfrm rot="515803">
              <a:off x="8363563" y="4697389"/>
              <a:ext cx="8544" cy="8566"/>
            </a:xfrm>
            <a:custGeom>
              <a:avLst/>
              <a:gdLst/>
              <a:ahLst/>
              <a:cxnLst/>
              <a:rect l="l" t="t" r="r" b="b"/>
              <a:pathLst>
                <a:path w="377" h="378" extrusionOk="0">
                  <a:moveTo>
                    <a:pt x="188" y="1"/>
                  </a:moveTo>
                  <a:cubicBezTo>
                    <a:pt x="84" y="1"/>
                    <a:pt x="0" y="85"/>
                    <a:pt x="0" y="189"/>
                  </a:cubicBezTo>
                  <a:cubicBezTo>
                    <a:pt x="0" y="294"/>
                    <a:pt x="84" y="378"/>
                    <a:pt x="188" y="378"/>
                  </a:cubicBezTo>
                  <a:cubicBezTo>
                    <a:pt x="293" y="378"/>
                    <a:pt x="377" y="294"/>
                    <a:pt x="377" y="189"/>
                  </a:cubicBezTo>
                  <a:cubicBezTo>
                    <a:pt x="377" y="85"/>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0"/>
            <p:cNvSpPr/>
            <p:nvPr/>
          </p:nvSpPr>
          <p:spPr>
            <a:xfrm rot="515803">
              <a:off x="8368115" y="4679857"/>
              <a:ext cx="8566" cy="8566"/>
            </a:xfrm>
            <a:custGeom>
              <a:avLst/>
              <a:gdLst/>
              <a:ahLst/>
              <a:cxnLst/>
              <a:rect l="l" t="t" r="r" b="b"/>
              <a:pathLst>
                <a:path w="378" h="378" extrusionOk="0">
                  <a:moveTo>
                    <a:pt x="189" y="1"/>
                  </a:moveTo>
                  <a:cubicBezTo>
                    <a:pt x="85" y="1"/>
                    <a:pt x="1" y="85"/>
                    <a:pt x="1" y="189"/>
                  </a:cubicBezTo>
                  <a:cubicBezTo>
                    <a:pt x="1" y="294"/>
                    <a:pt x="85" y="377"/>
                    <a:pt x="189" y="377"/>
                  </a:cubicBezTo>
                  <a:cubicBezTo>
                    <a:pt x="294" y="377"/>
                    <a:pt x="377" y="294"/>
                    <a:pt x="377" y="189"/>
                  </a:cubicBezTo>
                  <a:cubicBezTo>
                    <a:pt x="377" y="85"/>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0"/>
            <p:cNvSpPr/>
            <p:nvPr/>
          </p:nvSpPr>
          <p:spPr>
            <a:xfrm rot="515803">
              <a:off x="8352360" y="4653984"/>
              <a:ext cx="8566" cy="8566"/>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0"/>
            <p:cNvSpPr/>
            <p:nvPr/>
          </p:nvSpPr>
          <p:spPr>
            <a:xfrm rot="515803">
              <a:off x="8312717" y="4630734"/>
              <a:ext cx="8566" cy="8544"/>
            </a:xfrm>
            <a:custGeom>
              <a:avLst/>
              <a:gdLst/>
              <a:ahLst/>
              <a:cxnLst/>
              <a:rect l="l" t="t" r="r" b="b"/>
              <a:pathLst>
                <a:path w="378" h="377" extrusionOk="0">
                  <a:moveTo>
                    <a:pt x="189" y="0"/>
                  </a:moveTo>
                  <a:cubicBezTo>
                    <a:pt x="85" y="0"/>
                    <a:pt x="1" y="84"/>
                    <a:pt x="1" y="189"/>
                  </a:cubicBezTo>
                  <a:cubicBezTo>
                    <a:pt x="1" y="293"/>
                    <a:pt x="85" y="377"/>
                    <a:pt x="189" y="377"/>
                  </a:cubicBezTo>
                  <a:cubicBezTo>
                    <a:pt x="294" y="377"/>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0"/>
            <p:cNvSpPr/>
            <p:nvPr/>
          </p:nvSpPr>
          <p:spPr>
            <a:xfrm rot="515803">
              <a:off x="8330748" y="4644962"/>
              <a:ext cx="8566" cy="8090"/>
            </a:xfrm>
            <a:custGeom>
              <a:avLst/>
              <a:gdLst/>
              <a:ahLst/>
              <a:cxnLst/>
              <a:rect l="l" t="t" r="r" b="b"/>
              <a:pathLst>
                <a:path w="378" h="357" extrusionOk="0">
                  <a:moveTo>
                    <a:pt x="189" y="1"/>
                  </a:moveTo>
                  <a:cubicBezTo>
                    <a:pt x="84" y="1"/>
                    <a:pt x="1" y="84"/>
                    <a:pt x="1" y="189"/>
                  </a:cubicBezTo>
                  <a:cubicBezTo>
                    <a:pt x="1" y="273"/>
                    <a:pt x="84" y="356"/>
                    <a:pt x="189" y="356"/>
                  </a:cubicBezTo>
                  <a:cubicBezTo>
                    <a:pt x="294" y="356"/>
                    <a:pt x="377" y="273"/>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0"/>
            <p:cNvSpPr/>
            <p:nvPr/>
          </p:nvSpPr>
          <p:spPr>
            <a:xfrm rot="515803">
              <a:off x="8285676" y="4635228"/>
              <a:ext cx="8068" cy="8566"/>
            </a:xfrm>
            <a:custGeom>
              <a:avLst/>
              <a:gdLst/>
              <a:ahLst/>
              <a:cxnLst/>
              <a:rect l="l" t="t" r="r" b="b"/>
              <a:pathLst>
                <a:path w="356" h="378" extrusionOk="0">
                  <a:moveTo>
                    <a:pt x="188" y="1"/>
                  </a:moveTo>
                  <a:cubicBezTo>
                    <a:pt x="84" y="1"/>
                    <a:pt x="0" y="85"/>
                    <a:pt x="0" y="189"/>
                  </a:cubicBezTo>
                  <a:cubicBezTo>
                    <a:pt x="0" y="294"/>
                    <a:pt x="84" y="378"/>
                    <a:pt x="188" y="378"/>
                  </a:cubicBezTo>
                  <a:cubicBezTo>
                    <a:pt x="293" y="378"/>
                    <a:pt x="356" y="294"/>
                    <a:pt x="356" y="189"/>
                  </a:cubicBezTo>
                  <a:cubicBezTo>
                    <a:pt x="356" y="85"/>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0"/>
            <p:cNvSpPr/>
            <p:nvPr/>
          </p:nvSpPr>
          <p:spPr>
            <a:xfrm rot="515803">
              <a:off x="8288402" y="4658707"/>
              <a:ext cx="8544" cy="8068"/>
            </a:xfrm>
            <a:custGeom>
              <a:avLst/>
              <a:gdLst/>
              <a:ahLst/>
              <a:cxnLst/>
              <a:rect l="l" t="t" r="r" b="b"/>
              <a:pathLst>
                <a:path w="377" h="356" extrusionOk="0">
                  <a:moveTo>
                    <a:pt x="188" y="0"/>
                  </a:moveTo>
                  <a:cubicBezTo>
                    <a:pt x="84" y="0"/>
                    <a:pt x="0" y="84"/>
                    <a:pt x="0" y="168"/>
                  </a:cubicBezTo>
                  <a:cubicBezTo>
                    <a:pt x="0" y="272"/>
                    <a:pt x="84" y="356"/>
                    <a:pt x="188" y="356"/>
                  </a:cubicBezTo>
                  <a:cubicBezTo>
                    <a:pt x="293" y="356"/>
                    <a:pt x="377" y="272"/>
                    <a:pt x="377" y="168"/>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0"/>
            <p:cNvSpPr/>
            <p:nvPr/>
          </p:nvSpPr>
          <p:spPr>
            <a:xfrm rot="515803">
              <a:off x="8260186" y="4676976"/>
              <a:ext cx="8544" cy="8566"/>
            </a:xfrm>
            <a:custGeom>
              <a:avLst/>
              <a:gdLst/>
              <a:ahLst/>
              <a:cxnLst/>
              <a:rect l="l" t="t" r="r" b="b"/>
              <a:pathLst>
                <a:path w="377" h="378" extrusionOk="0">
                  <a:moveTo>
                    <a:pt x="188" y="1"/>
                  </a:moveTo>
                  <a:cubicBezTo>
                    <a:pt x="84" y="1"/>
                    <a:pt x="0" y="84"/>
                    <a:pt x="0" y="189"/>
                  </a:cubicBezTo>
                  <a:cubicBezTo>
                    <a:pt x="0" y="294"/>
                    <a:pt x="84" y="377"/>
                    <a:pt x="188" y="377"/>
                  </a:cubicBezTo>
                  <a:cubicBezTo>
                    <a:pt x="293" y="377"/>
                    <a:pt x="377" y="294"/>
                    <a:pt x="377" y="189"/>
                  </a:cubicBezTo>
                  <a:cubicBezTo>
                    <a:pt x="377" y="84"/>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0"/>
            <p:cNvSpPr/>
            <p:nvPr/>
          </p:nvSpPr>
          <p:spPr>
            <a:xfrm rot="515803">
              <a:off x="8272165" y="4699413"/>
              <a:ext cx="8566" cy="8090"/>
            </a:xfrm>
            <a:custGeom>
              <a:avLst/>
              <a:gdLst/>
              <a:ahLst/>
              <a:cxnLst/>
              <a:rect l="l" t="t" r="r" b="b"/>
              <a:pathLst>
                <a:path w="378" h="357" extrusionOk="0">
                  <a:moveTo>
                    <a:pt x="189" y="0"/>
                  </a:moveTo>
                  <a:cubicBezTo>
                    <a:pt x="84" y="0"/>
                    <a:pt x="1" y="84"/>
                    <a:pt x="1" y="189"/>
                  </a:cubicBezTo>
                  <a:cubicBezTo>
                    <a:pt x="1" y="293"/>
                    <a:pt x="84" y="356"/>
                    <a:pt x="189" y="356"/>
                  </a:cubicBezTo>
                  <a:cubicBezTo>
                    <a:pt x="294" y="356"/>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0"/>
            <p:cNvSpPr/>
            <p:nvPr/>
          </p:nvSpPr>
          <p:spPr>
            <a:xfrm rot="515803">
              <a:off x="8367314" y="4729573"/>
              <a:ext cx="8090" cy="8566"/>
            </a:xfrm>
            <a:custGeom>
              <a:avLst/>
              <a:gdLst/>
              <a:ahLst/>
              <a:cxnLst/>
              <a:rect l="l" t="t" r="r" b="b"/>
              <a:pathLst>
                <a:path w="357" h="378" extrusionOk="0">
                  <a:moveTo>
                    <a:pt x="168" y="1"/>
                  </a:moveTo>
                  <a:cubicBezTo>
                    <a:pt x="84" y="1"/>
                    <a:pt x="1" y="85"/>
                    <a:pt x="1" y="189"/>
                  </a:cubicBezTo>
                  <a:cubicBezTo>
                    <a:pt x="1" y="294"/>
                    <a:pt x="84" y="378"/>
                    <a:pt x="168" y="378"/>
                  </a:cubicBezTo>
                  <a:cubicBezTo>
                    <a:pt x="273" y="378"/>
                    <a:pt x="356" y="294"/>
                    <a:pt x="356" y="189"/>
                  </a:cubicBezTo>
                  <a:cubicBezTo>
                    <a:pt x="356" y="85"/>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0"/>
            <p:cNvSpPr/>
            <p:nvPr/>
          </p:nvSpPr>
          <p:spPr>
            <a:xfrm rot="515803">
              <a:off x="8355634" y="4712025"/>
              <a:ext cx="8544" cy="8090"/>
            </a:xfrm>
            <a:custGeom>
              <a:avLst/>
              <a:gdLst/>
              <a:ahLst/>
              <a:cxnLst/>
              <a:rect l="l" t="t" r="r" b="b"/>
              <a:pathLst>
                <a:path w="377" h="357" extrusionOk="0">
                  <a:moveTo>
                    <a:pt x="188" y="0"/>
                  </a:moveTo>
                  <a:cubicBezTo>
                    <a:pt x="84" y="0"/>
                    <a:pt x="0" y="84"/>
                    <a:pt x="0" y="189"/>
                  </a:cubicBezTo>
                  <a:cubicBezTo>
                    <a:pt x="0" y="293"/>
                    <a:pt x="84" y="356"/>
                    <a:pt x="188" y="356"/>
                  </a:cubicBezTo>
                  <a:cubicBezTo>
                    <a:pt x="293" y="356"/>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0"/>
            <p:cNvSpPr/>
            <p:nvPr/>
          </p:nvSpPr>
          <p:spPr>
            <a:xfrm rot="515803">
              <a:off x="8295108" y="4728299"/>
              <a:ext cx="8544" cy="8544"/>
            </a:xfrm>
            <a:custGeom>
              <a:avLst/>
              <a:gdLst/>
              <a:ahLst/>
              <a:cxnLst/>
              <a:rect l="l" t="t" r="r" b="b"/>
              <a:pathLst>
                <a:path w="377" h="377"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0"/>
            <p:cNvSpPr/>
            <p:nvPr/>
          </p:nvSpPr>
          <p:spPr>
            <a:xfrm rot="515803">
              <a:off x="8350898" y="4752510"/>
              <a:ext cx="8090" cy="8566"/>
            </a:xfrm>
            <a:custGeom>
              <a:avLst/>
              <a:gdLst/>
              <a:ahLst/>
              <a:cxnLst/>
              <a:rect l="l" t="t" r="r" b="b"/>
              <a:pathLst>
                <a:path w="357" h="378" extrusionOk="0">
                  <a:moveTo>
                    <a:pt x="189" y="1"/>
                  </a:moveTo>
                  <a:cubicBezTo>
                    <a:pt x="84" y="1"/>
                    <a:pt x="1" y="85"/>
                    <a:pt x="1" y="189"/>
                  </a:cubicBezTo>
                  <a:cubicBezTo>
                    <a:pt x="1" y="294"/>
                    <a:pt x="84" y="377"/>
                    <a:pt x="189" y="377"/>
                  </a:cubicBezTo>
                  <a:cubicBezTo>
                    <a:pt x="273" y="377"/>
                    <a:pt x="357" y="294"/>
                    <a:pt x="357" y="189"/>
                  </a:cubicBezTo>
                  <a:cubicBezTo>
                    <a:pt x="357" y="85"/>
                    <a:pt x="27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0"/>
            <p:cNvSpPr/>
            <p:nvPr/>
          </p:nvSpPr>
          <p:spPr>
            <a:xfrm rot="515803">
              <a:off x="8313979" y="4739757"/>
              <a:ext cx="8090" cy="8544"/>
            </a:xfrm>
            <a:custGeom>
              <a:avLst/>
              <a:gdLst/>
              <a:ahLst/>
              <a:cxnLst/>
              <a:rect l="l" t="t" r="r" b="b"/>
              <a:pathLst>
                <a:path w="357" h="377" extrusionOk="0">
                  <a:moveTo>
                    <a:pt x="189" y="0"/>
                  </a:moveTo>
                  <a:cubicBezTo>
                    <a:pt x="85" y="0"/>
                    <a:pt x="1" y="84"/>
                    <a:pt x="1" y="188"/>
                  </a:cubicBezTo>
                  <a:cubicBezTo>
                    <a:pt x="1" y="293"/>
                    <a:pt x="85" y="377"/>
                    <a:pt x="189" y="377"/>
                  </a:cubicBezTo>
                  <a:cubicBezTo>
                    <a:pt x="294" y="377"/>
                    <a:pt x="357" y="293"/>
                    <a:pt x="357" y="188"/>
                  </a:cubicBezTo>
                  <a:cubicBezTo>
                    <a:pt x="35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0"/>
            <p:cNvSpPr/>
            <p:nvPr/>
          </p:nvSpPr>
          <p:spPr>
            <a:xfrm rot="515803">
              <a:off x="8272891" y="4729252"/>
              <a:ext cx="8566" cy="8566"/>
            </a:xfrm>
            <a:custGeom>
              <a:avLst/>
              <a:gdLst/>
              <a:ahLst/>
              <a:cxnLst/>
              <a:rect l="l" t="t" r="r" b="b"/>
              <a:pathLst>
                <a:path w="378" h="378" extrusionOk="0">
                  <a:moveTo>
                    <a:pt x="189" y="1"/>
                  </a:moveTo>
                  <a:cubicBezTo>
                    <a:pt x="84" y="1"/>
                    <a:pt x="1" y="84"/>
                    <a:pt x="1" y="189"/>
                  </a:cubicBezTo>
                  <a:cubicBezTo>
                    <a:pt x="1" y="294"/>
                    <a:pt x="84" y="377"/>
                    <a:pt x="189" y="377"/>
                  </a:cubicBezTo>
                  <a:cubicBezTo>
                    <a:pt x="294" y="377"/>
                    <a:pt x="377" y="294"/>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0"/>
            <p:cNvSpPr/>
            <p:nvPr/>
          </p:nvSpPr>
          <p:spPr>
            <a:xfrm rot="515803">
              <a:off x="8299600" y="4673203"/>
              <a:ext cx="42220" cy="42695"/>
            </a:xfrm>
            <a:custGeom>
              <a:avLst/>
              <a:gdLst/>
              <a:ahLst/>
              <a:cxnLst/>
              <a:rect l="l" t="t" r="r" b="b"/>
              <a:pathLst>
                <a:path w="1863" h="1884" extrusionOk="0">
                  <a:moveTo>
                    <a:pt x="921" y="1"/>
                  </a:moveTo>
                  <a:cubicBezTo>
                    <a:pt x="419" y="1"/>
                    <a:pt x="1" y="419"/>
                    <a:pt x="1" y="942"/>
                  </a:cubicBezTo>
                  <a:cubicBezTo>
                    <a:pt x="1" y="1465"/>
                    <a:pt x="419" y="1884"/>
                    <a:pt x="921" y="1884"/>
                  </a:cubicBezTo>
                  <a:cubicBezTo>
                    <a:pt x="1444" y="1884"/>
                    <a:pt x="1863" y="1465"/>
                    <a:pt x="1863" y="942"/>
                  </a:cubicBezTo>
                  <a:cubicBezTo>
                    <a:pt x="1863" y="419"/>
                    <a:pt x="1444" y="1"/>
                    <a:pt x="92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0"/>
            <p:cNvSpPr/>
            <p:nvPr/>
          </p:nvSpPr>
          <p:spPr>
            <a:xfrm rot="515803">
              <a:off x="6308844" y="4181049"/>
              <a:ext cx="338572" cy="327082"/>
            </a:xfrm>
            <a:custGeom>
              <a:avLst/>
              <a:gdLst/>
              <a:ahLst/>
              <a:cxnLst/>
              <a:rect l="l" t="t" r="r" b="b"/>
              <a:pathLst>
                <a:path w="14940" h="14433" extrusionOk="0">
                  <a:moveTo>
                    <a:pt x="6319" y="1"/>
                  </a:moveTo>
                  <a:cubicBezTo>
                    <a:pt x="4352" y="1"/>
                    <a:pt x="2741" y="1717"/>
                    <a:pt x="2741" y="3830"/>
                  </a:cubicBezTo>
                  <a:cubicBezTo>
                    <a:pt x="2741" y="3872"/>
                    <a:pt x="2762" y="3935"/>
                    <a:pt x="2762" y="3976"/>
                  </a:cubicBezTo>
                  <a:cubicBezTo>
                    <a:pt x="1172" y="4416"/>
                    <a:pt x="21" y="5776"/>
                    <a:pt x="21" y="7387"/>
                  </a:cubicBezTo>
                  <a:cubicBezTo>
                    <a:pt x="0" y="9270"/>
                    <a:pt x="1590" y="10839"/>
                    <a:pt x="3578" y="10965"/>
                  </a:cubicBezTo>
                  <a:cubicBezTo>
                    <a:pt x="3641" y="12409"/>
                    <a:pt x="4457" y="13706"/>
                    <a:pt x="5817" y="14208"/>
                  </a:cubicBezTo>
                  <a:cubicBezTo>
                    <a:pt x="6213" y="14360"/>
                    <a:pt x="6621" y="14433"/>
                    <a:pt x="7025" y="14433"/>
                  </a:cubicBezTo>
                  <a:cubicBezTo>
                    <a:pt x="8288" y="14433"/>
                    <a:pt x="9514" y="13728"/>
                    <a:pt x="10211" y="12555"/>
                  </a:cubicBezTo>
                  <a:cubicBezTo>
                    <a:pt x="10483" y="12611"/>
                    <a:pt x="10754" y="12638"/>
                    <a:pt x="11021" y="12638"/>
                  </a:cubicBezTo>
                  <a:cubicBezTo>
                    <a:pt x="12563" y="12638"/>
                    <a:pt x="13959" y="11740"/>
                    <a:pt x="14459" y="10295"/>
                  </a:cubicBezTo>
                  <a:cubicBezTo>
                    <a:pt x="14835" y="9207"/>
                    <a:pt x="14626" y="8057"/>
                    <a:pt x="13998" y="7136"/>
                  </a:cubicBezTo>
                  <a:cubicBezTo>
                    <a:pt x="14940" y="5483"/>
                    <a:pt x="14584" y="3432"/>
                    <a:pt x="13119" y="2344"/>
                  </a:cubicBezTo>
                  <a:cubicBezTo>
                    <a:pt x="12513" y="1905"/>
                    <a:pt x="11806" y="1695"/>
                    <a:pt x="11094" y="1695"/>
                  </a:cubicBezTo>
                  <a:cubicBezTo>
                    <a:pt x="10551" y="1695"/>
                    <a:pt x="10006" y="1816"/>
                    <a:pt x="9500" y="2052"/>
                  </a:cubicBezTo>
                  <a:cubicBezTo>
                    <a:pt x="8893" y="838"/>
                    <a:pt x="7700" y="1"/>
                    <a:pt x="6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0"/>
            <p:cNvSpPr/>
            <p:nvPr/>
          </p:nvSpPr>
          <p:spPr>
            <a:xfrm rot="515803">
              <a:off x="6405130" y="4276007"/>
              <a:ext cx="147961" cy="136856"/>
            </a:xfrm>
            <a:custGeom>
              <a:avLst/>
              <a:gdLst/>
              <a:ahLst/>
              <a:cxnLst/>
              <a:rect l="l" t="t" r="r" b="b"/>
              <a:pathLst>
                <a:path w="6529" h="6039" extrusionOk="0">
                  <a:moveTo>
                    <a:pt x="3566" y="0"/>
                  </a:moveTo>
                  <a:cubicBezTo>
                    <a:pt x="3035" y="0"/>
                    <a:pt x="2501" y="289"/>
                    <a:pt x="2177" y="797"/>
                  </a:cubicBezTo>
                  <a:cubicBezTo>
                    <a:pt x="2177" y="818"/>
                    <a:pt x="2177" y="839"/>
                    <a:pt x="2156" y="860"/>
                  </a:cubicBezTo>
                  <a:cubicBezTo>
                    <a:pt x="2003" y="816"/>
                    <a:pt x="1847" y="795"/>
                    <a:pt x="1694" y="795"/>
                  </a:cubicBezTo>
                  <a:cubicBezTo>
                    <a:pt x="1179" y="795"/>
                    <a:pt x="694" y="1036"/>
                    <a:pt x="419" y="1487"/>
                  </a:cubicBezTo>
                  <a:cubicBezTo>
                    <a:pt x="1" y="2157"/>
                    <a:pt x="231" y="3057"/>
                    <a:pt x="921" y="3559"/>
                  </a:cubicBezTo>
                  <a:cubicBezTo>
                    <a:pt x="608" y="4082"/>
                    <a:pt x="628" y="4730"/>
                    <a:pt x="1005" y="5212"/>
                  </a:cubicBezTo>
                  <a:cubicBezTo>
                    <a:pt x="1285" y="5585"/>
                    <a:pt x="1719" y="5780"/>
                    <a:pt x="2175" y="5780"/>
                  </a:cubicBezTo>
                  <a:cubicBezTo>
                    <a:pt x="2434" y="5780"/>
                    <a:pt x="2701" y="5717"/>
                    <a:pt x="2951" y="5588"/>
                  </a:cubicBezTo>
                  <a:cubicBezTo>
                    <a:pt x="3259" y="5885"/>
                    <a:pt x="3661" y="6039"/>
                    <a:pt x="4058" y="6039"/>
                  </a:cubicBezTo>
                  <a:cubicBezTo>
                    <a:pt x="4388" y="6039"/>
                    <a:pt x="4714" y="5932"/>
                    <a:pt x="4981" y="5714"/>
                  </a:cubicBezTo>
                  <a:cubicBezTo>
                    <a:pt x="5357" y="5400"/>
                    <a:pt x="5525" y="4940"/>
                    <a:pt x="5504" y="4479"/>
                  </a:cubicBezTo>
                  <a:cubicBezTo>
                    <a:pt x="6194" y="4082"/>
                    <a:pt x="6529" y="3266"/>
                    <a:pt x="6236" y="2554"/>
                  </a:cubicBezTo>
                  <a:cubicBezTo>
                    <a:pt x="6027" y="2031"/>
                    <a:pt x="5546" y="1717"/>
                    <a:pt x="5002" y="1655"/>
                  </a:cubicBezTo>
                  <a:cubicBezTo>
                    <a:pt x="5064" y="1090"/>
                    <a:pt x="4813" y="525"/>
                    <a:pt x="4311" y="211"/>
                  </a:cubicBezTo>
                  <a:cubicBezTo>
                    <a:pt x="4079" y="68"/>
                    <a:pt x="3823" y="0"/>
                    <a:pt x="35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0"/>
            <p:cNvSpPr/>
            <p:nvPr/>
          </p:nvSpPr>
          <p:spPr>
            <a:xfrm rot="515803">
              <a:off x="6487896" y="4306039"/>
              <a:ext cx="54094" cy="40611"/>
            </a:xfrm>
            <a:custGeom>
              <a:avLst/>
              <a:gdLst/>
              <a:ahLst/>
              <a:cxnLst/>
              <a:rect l="l" t="t" r="r" b="b"/>
              <a:pathLst>
                <a:path w="2387" h="1792" extrusionOk="0">
                  <a:moveTo>
                    <a:pt x="2266" y="0"/>
                  </a:moveTo>
                  <a:cubicBezTo>
                    <a:pt x="2229" y="0"/>
                    <a:pt x="2190" y="15"/>
                    <a:pt x="2177" y="55"/>
                  </a:cubicBezTo>
                  <a:cubicBezTo>
                    <a:pt x="1800" y="724"/>
                    <a:pt x="106" y="1582"/>
                    <a:pt x="85" y="1582"/>
                  </a:cubicBezTo>
                  <a:cubicBezTo>
                    <a:pt x="43" y="1603"/>
                    <a:pt x="1" y="1666"/>
                    <a:pt x="43" y="1728"/>
                  </a:cubicBezTo>
                  <a:cubicBezTo>
                    <a:pt x="64" y="1770"/>
                    <a:pt x="106" y="1791"/>
                    <a:pt x="126" y="1791"/>
                  </a:cubicBezTo>
                  <a:cubicBezTo>
                    <a:pt x="147" y="1791"/>
                    <a:pt x="168" y="1791"/>
                    <a:pt x="189" y="1770"/>
                  </a:cubicBezTo>
                  <a:cubicBezTo>
                    <a:pt x="252" y="1728"/>
                    <a:pt x="1968" y="891"/>
                    <a:pt x="2365" y="159"/>
                  </a:cubicBezTo>
                  <a:cubicBezTo>
                    <a:pt x="2386" y="96"/>
                    <a:pt x="2386" y="34"/>
                    <a:pt x="2323" y="13"/>
                  </a:cubicBezTo>
                  <a:cubicBezTo>
                    <a:pt x="2308" y="5"/>
                    <a:pt x="2287" y="0"/>
                    <a:pt x="226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0"/>
            <p:cNvSpPr/>
            <p:nvPr/>
          </p:nvSpPr>
          <p:spPr>
            <a:xfrm rot="515803">
              <a:off x="6477146" y="4359138"/>
              <a:ext cx="44123" cy="50763"/>
            </a:xfrm>
            <a:custGeom>
              <a:avLst/>
              <a:gdLst/>
              <a:ahLst/>
              <a:cxnLst/>
              <a:rect l="l" t="t" r="r" b="b"/>
              <a:pathLst>
                <a:path w="1947" h="2240" extrusionOk="0">
                  <a:moveTo>
                    <a:pt x="105" y="1"/>
                  </a:moveTo>
                  <a:cubicBezTo>
                    <a:pt x="42" y="1"/>
                    <a:pt x="0" y="64"/>
                    <a:pt x="0" y="106"/>
                  </a:cubicBezTo>
                  <a:cubicBezTo>
                    <a:pt x="0" y="126"/>
                    <a:pt x="126" y="1758"/>
                    <a:pt x="1800" y="2240"/>
                  </a:cubicBezTo>
                  <a:lnTo>
                    <a:pt x="1821" y="2240"/>
                  </a:lnTo>
                  <a:cubicBezTo>
                    <a:pt x="1862" y="2240"/>
                    <a:pt x="1925" y="2219"/>
                    <a:pt x="1925" y="2177"/>
                  </a:cubicBezTo>
                  <a:cubicBezTo>
                    <a:pt x="1946" y="2114"/>
                    <a:pt x="1904" y="2051"/>
                    <a:pt x="1862" y="2030"/>
                  </a:cubicBezTo>
                  <a:cubicBezTo>
                    <a:pt x="335" y="1591"/>
                    <a:pt x="230" y="168"/>
                    <a:pt x="230" y="106"/>
                  </a:cubicBezTo>
                  <a:cubicBezTo>
                    <a:pt x="209" y="43"/>
                    <a:pt x="168" y="1"/>
                    <a:pt x="10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0"/>
            <p:cNvSpPr/>
            <p:nvPr/>
          </p:nvSpPr>
          <p:spPr>
            <a:xfrm rot="515803">
              <a:off x="6485101" y="4360445"/>
              <a:ext cx="49811" cy="25812"/>
            </a:xfrm>
            <a:custGeom>
              <a:avLst/>
              <a:gdLst/>
              <a:ahLst/>
              <a:cxnLst/>
              <a:rect l="l" t="t" r="r" b="b"/>
              <a:pathLst>
                <a:path w="2198" h="1139" extrusionOk="0">
                  <a:moveTo>
                    <a:pt x="134" y="1"/>
                  </a:moveTo>
                  <a:cubicBezTo>
                    <a:pt x="103" y="1"/>
                    <a:pt x="73" y="20"/>
                    <a:pt x="42" y="51"/>
                  </a:cubicBezTo>
                  <a:cubicBezTo>
                    <a:pt x="21" y="72"/>
                    <a:pt x="0" y="134"/>
                    <a:pt x="21" y="176"/>
                  </a:cubicBezTo>
                  <a:cubicBezTo>
                    <a:pt x="502" y="1013"/>
                    <a:pt x="1360" y="1139"/>
                    <a:pt x="1800" y="1139"/>
                  </a:cubicBezTo>
                  <a:cubicBezTo>
                    <a:pt x="1988" y="1139"/>
                    <a:pt x="2093" y="1118"/>
                    <a:pt x="2093" y="1118"/>
                  </a:cubicBezTo>
                  <a:cubicBezTo>
                    <a:pt x="2155" y="1118"/>
                    <a:pt x="2197" y="1055"/>
                    <a:pt x="2197" y="992"/>
                  </a:cubicBezTo>
                  <a:cubicBezTo>
                    <a:pt x="2180" y="941"/>
                    <a:pt x="2149" y="903"/>
                    <a:pt x="2103" y="903"/>
                  </a:cubicBezTo>
                  <a:cubicBezTo>
                    <a:pt x="2093" y="903"/>
                    <a:pt x="2083" y="905"/>
                    <a:pt x="2072" y="909"/>
                  </a:cubicBezTo>
                  <a:cubicBezTo>
                    <a:pt x="2052" y="909"/>
                    <a:pt x="1944" y="924"/>
                    <a:pt x="1785" y="924"/>
                  </a:cubicBezTo>
                  <a:cubicBezTo>
                    <a:pt x="1429" y="924"/>
                    <a:pt x="818" y="844"/>
                    <a:pt x="398" y="323"/>
                  </a:cubicBezTo>
                  <a:lnTo>
                    <a:pt x="398" y="323"/>
                  </a:lnTo>
                  <a:cubicBezTo>
                    <a:pt x="586" y="370"/>
                    <a:pt x="857" y="429"/>
                    <a:pt x="1166" y="429"/>
                  </a:cubicBezTo>
                  <a:cubicBezTo>
                    <a:pt x="1269" y="429"/>
                    <a:pt x="1376" y="422"/>
                    <a:pt x="1486" y="406"/>
                  </a:cubicBezTo>
                  <a:cubicBezTo>
                    <a:pt x="1549" y="406"/>
                    <a:pt x="1590" y="365"/>
                    <a:pt x="1590" y="302"/>
                  </a:cubicBezTo>
                  <a:cubicBezTo>
                    <a:pt x="1570" y="239"/>
                    <a:pt x="1528" y="197"/>
                    <a:pt x="1465" y="197"/>
                  </a:cubicBezTo>
                  <a:cubicBezTo>
                    <a:pt x="1373" y="208"/>
                    <a:pt x="1282" y="213"/>
                    <a:pt x="1194" y="213"/>
                  </a:cubicBezTo>
                  <a:cubicBezTo>
                    <a:pt x="623" y="213"/>
                    <a:pt x="168" y="9"/>
                    <a:pt x="168" y="9"/>
                  </a:cubicBezTo>
                  <a:cubicBezTo>
                    <a:pt x="156" y="3"/>
                    <a:pt x="145" y="1"/>
                    <a:pt x="134"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0"/>
            <p:cNvSpPr/>
            <p:nvPr/>
          </p:nvSpPr>
          <p:spPr>
            <a:xfrm rot="515803">
              <a:off x="6494696" y="4331504"/>
              <a:ext cx="38911" cy="25654"/>
            </a:xfrm>
            <a:custGeom>
              <a:avLst/>
              <a:gdLst/>
              <a:ahLst/>
              <a:cxnLst/>
              <a:rect l="l" t="t" r="r" b="b"/>
              <a:pathLst>
                <a:path w="1717" h="1132" extrusionOk="0">
                  <a:moveTo>
                    <a:pt x="1593" y="1"/>
                  </a:moveTo>
                  <a:cubicBezTo>
                    <a:pt x="1572" y="1"/>
                    <a:pt x="1550" y="8"/>
                    <a:pt x="1528" y="23"/>
                  </a:cubicBezTo>
                  <a:cubicBezTo>
                    <a:pt x="796" y="420"/>
                    <a:pt x="63" y="797"/>
                    <a:pt x="63" y="797"/>
                  </a:cubicBezTo>
                  <a:cubicBezTo>
                    <a:pt x="21" y="818"/>
                    <a:pt x="0" y="859"/>
                    <a:pt x="0" y="901"/>
                  </a:cubicBezTo>
                  <a:cubicBezTo>
                    <a:pt x="0" y="943"/>
                    <a:pt x="21" y="985"/>
                    <a:pt x="63" y="985"/>
                  </a:cubicBezTo>
                  <a:cubicBezTo>
                    <a:pt x="84" y="1006"/>
                    <a:pt x="419" y="1131"/>
                    <a:pt x="858" y="1131"/>
                  </a:cubicBezTo>
                  <a:cubicBezTo>
                    <a:pt x="1088" y="1131"/>
                    <a:pt x="1340" y="1090"/>
                    <a:pt x="1570" y="985"/>
                  </a:cubicBezTo>
                  <a:cubicBezTo>
                    <a:pt x="1632" y="964"/>
                    <a:pt x="1653" y="901"/>
                    <a:pt x="1632" y="859"/>
                  </a:cubicBezTo>
                  <a:cubicBezTo>
                    <a:pt x="1617" y="812"/>
                    <a:pt x="1578" y="789"/>
                    <a:pt x="1532" y="789"/>
                  </a:cubicBezTo>
                  <a:cubicBezTo>
                    <a:pt x="1517" y="789"/>
                    <a:pt x="1502" y="791"/>
                    <a:pt x="1486" y="797"/>
                  </a:cubicBezTo>
                  <a:cubicBezTo>
                    <a:pt x="1278" y="884"/>
                    <a:pt x="1064" y="915"/>
                    <a:pt x="869" y="915"/>
                  </a:cubicBezTo>
                  <a:cubicBezTo>
                    <a:pt x="691" y="915"/>
                    <a:pt x="528" y="889"/>
                    <a:pt x="398" y="859"/>
                  </a:cubicBezTo>
                  <a:cubicBezTo>
                    <a:pt x="691" y="713"/>
                    <a:pt x="1172" y="462"/>
                    <a:pt x="1632" y="211"/>
                  </a:cubicBezTo>
                  <a:cubicBezTo>
                    <a:pt x="1695" y="169"/>
                    <a:pt x="1716" y="106"/>
                    <a:pt x="1674" y="64"/>
                  </a:cubicBezTo>
                  <a:cubicBezTo>
                    <a:pt x="1661" y="24"/>
                    <a:pt x="1630" y="1"/>
                    <a:pt x="159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0"/>
            <p:cNvSpPr/>
            <p:nvPr/>
          </p:nvSpPr>
          <p:spPr>
            <a:xfrm rot="515803">
              <a:off x="6443252" y="4293001"/>
              <a:ext cx="39364" cy="40973"/>
            </a:xfrm>
            <a:custGeom>
              <a:avLst/>
              <a:gdLst/>
              <a:ahLst/>
              <a:cxnLst/>
              <a:rect l="l" t="t" r="r" b="b"/>
              <a:pathLst>
                <a:path w="1737" h="1808" extrusionOk="0">
                  <a:moveTo>
                    <a:pt x="139" y="0"/>
                  </a:moveTo>
                  <a:cubicBezTo>
                    <a:pt x="95" y="0"/>
                    <a:pt x="58" y="20"/>
                    <a:pt x="42" y="50"/>
                  </a:cubicBezTo>
                  <a:cubicBezTo>
                    <a:pt x="0" y="113"/>
                    <a:pt x="21" y="176"/>
                    <a:pt x="84" y="197"/>
                  </a:cubicBezTo>
                  <a:cubicBezTo>
                    <a:pt x="105" y="197"/>
                    <a:pt x="1402" y="929"/>
                    <a:pt x="1507" y="1724"/>
                  </a:cubicBezTo>
                  <a:cubicBezTo>
                    <a:pt x="1507" y="1787"/>
                    <a:pt x="1570" y="1808"/>
                    <a:pt x="1611" y="1808"/>
                  </a:cubicBezTo>
                  <a:lnTo>
                    <a:pt x="1632" y="1808"/>
                  </a:lnTo>
                  <a:cubicBezTo>
                    <a:pt x="1695" y="1808"/>
                    <a:pt x="1737" y="1745"/>
                    <a:pt x="1716" y="1703"/>
                  </a:cubicBezTo>
                  <a:cubicBezTo>
                    <a:pt x="1591" y="783"/>
                    <a:pt x="251" y="29"/>
                    <a:pt x="189" y="9"/>
                  </a:cubicBezTo>
                  <a:cubicBezTo>
                    <a:pt x="172" y="3"/>
                    <a:pt x="155" y="0"/>
                    <a:pt x="139"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0"/>
            <p:cNvSpPr/>
            <p:nvPr/>
          </p:nvSpPr>
          <p:spPr>
            <a:xfrm rot="515803">
              <a:off x="6486132" y="4301177"/>
              <a:ext cx="28940" cy="46616"/>
            </a:xfrm>
            <a:custGeom>
              <a:avLst/>
              <a:gdLst/>
              <a:ahLst/>
              <a:cxnLst/>
              <a:rect l="l" t="t" r="r" b="b"/>
              <a:pathLst>
                <a:path w="1277" h="2057" extrusionOk="0">
                  <a:moveTo>
                    <a:pt x="222" y="1"/>
                  </a:moveTo>
                  <a:cubicBezTo>
                    <a:pt x="211" y="1"/>
                    <a:pt x="200" y="2"/>
                    <a:pt x="189" y="6"/>
                  </a:cubicBezTo>
                  <a:cubicBezTo>
                    <a:pt x="126" y="6"/>
                    <a:pt x="105" y="69"/>
                    <a:pt x="105" y="132"/>
                  </a:cubicBezTo>
                  <a:cubicBezTo>
                    <a:pt x="293" y="927"/>
                    <a:pt x="21" y="1910"/>
                    <a:pt x="0" y="1931"/>
                  </a:cubicBezTo>
                  <a:cubicBezTo>
                    <a:pt x="0" y="1973"/>
                    <a:pt x="21" y="2015"/>
                    <a:pt x="63" y="2057"/>
                  </a:cubicBezTo>
                  <a:lnTo>
                    <a:pt x="105" y="2057"/>
                  </a:lnTo>
                  <a:cubicBezTo>
                    <a:pt x="147" y="2057"/>
                    <a:pt x="168" y="2057"/>
                    <a:pt x="189" y="2036"/>
                  </a:cubicBezTo>
                  <a:cubicBezTo>
                    <a:pt x="691" y="1534"/>
                    <a:pt x="1235" y="466"/>
                    <a:pt x="1256" y="425"/>
                  </a:cubicBezTo>
                  <a:cubicBezTo>
                    <a:pt x="1277" y="362"/>
                    <a:pt x="1256" y="299"/>
                    <a:pt x="1193" y="278"/>
                  </a:cubicBezTo>
                  <a:cubicBezTo>
                    <a:pt x="1178" y="263"/>
                    <a:pt x="1161" y="256"/>
                    <a:pt x="1143" y="256"/>
                  </a:cubicBezTo>
                  <a:cubicBezTo>
                    <a:pt x="1112" y="256"/>
                    <a:pt x="1081" y="279"/>
                    <a:pt x="1067" y="320"/>
                  </a:cubicBezTo>
                  <a:cubicBezTo>
                    <a:pt x="1046" y="320"/>
                    <a:pt x="691" y="1031"/>
                    <a:pt x="314" y="1554"/>
                  </a:cubicBezTo>
                  <a:cubicBezTo>
                    <a:pt x="377" y="1157"/>
                    <a:pt x="440" y="592"/>
                    <a:pt x="314" y="90"/>
                  </a:cubicBezTo>
                  <a:cubicBezTo>
                    <a:pt x="314" y="38"/>
                    <a:pt x="272" y="1"/>
                    <a:pt x="222"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0"/>
            <p:cNvSpPr/>
            <p:nvPr/>
          </p:nvSpPr>
          <p:spPr>
            <a:xfrm rot="515803">
              <a:off x="6434490" y="4350811"/>
              <a:ext cx="39364" cy="41313"/>
            </a:xfrm>
            <a:custGeom>
              <a:avLst/>
              <a:gdLst/>
              <a:ahLst/>
              <a:cxnLst/>
              <a:rect l="l" t="t" r="r" b="b"/>
              <a:pathLst>
                <a:path w="1737" h="1823" extrusionOk="0">
                  <a:moveTo>
                    <a:pt x="1594" y="0"/>
                  </a:moveTo>
                  <a:cubicBezTo>
                    <a:pt x="1011" y="0"/>
                    <a:pt x="206" y="1368"/>
                    <a:pt x="42" y="1655"/>
                  </a:cubicBezTo>
                  <a:cubicBezTo>
                    <a:pt x="0" y="1697"/>
                    <a:pt x="21" y="1781"/>
                    <a:pt x="84" y="1802"/>
                  </a:cubicBezTo>
                  <a:cubicBezTo>
                    <a:pt x="105" y="1802"/>
                    <a:pt x="126" y="1822"/>
                    <a:pt x="126" y="1822"/>
                  </a:cubicBezTo>
                  <a:cubicBezTo>
                    <a:pt x="168" y="1822"/>
                    <a:pt x="210" y="1802"/>
                    <a:pt x="231" y="1760"/>
                  </a:cubicBezTo>
                  <a:cubicBezTo>
                    <a:pt x="565" y="1153"/>
                    <a:pt x="1235" y="211"/>
                    <a:pt x="1591" y="211"/>
                  </a:cubicBezTo>
                  <a:lnTo>
                    <a:pt x="1611" y="211"/>
                  </a:lnTo>
                  <a:cubicBezTo>
                    <a:pt x="1674" y="211"/>
                    <a:pt x="1716" y="170"/>
                    <a:pt x="1716" y="107"/>
                  </a:cubicBezTo>
                  <a:cubicBezTo>
                    <a:pt x="1737" y="44"/>
                    <a:pt x="1695" y="2"/>
                    <a:pt x="1632" y="2"/>
                  </a:cubicBezTo>
                  <a:cubicBezTo>
                    <a:pt x="1620" y="1"/>
                    <a:pt x="1607" y="0"/>
                    <a:pt x="159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0"/>
            <p:cNvSpPr/>
            <p:nvPr/>
          </p:nvSpPr>
          <p:spPr>
            <a:xfrm rot="515803">
              <a:off x="6421244" y="4331736"/>
              <a:ext cx="55500" cy="8476"/>
            </a:xfrm>
            <a:custGeom>
              <a:avLst/>
              <a:gdLst/>
              <a:ahLst/>
              <a:cxnLst/>
              <a:rect l="l" t="t" r="r" b="b"/>
              <a:pathLst>
                <a:path w="2449" h="374" extrusionOk="0">
                  <a:moveTo>
                    <a:pt x="1497" y="1"/>
                  </a:moveTo>
                  <a:cubicBezTo>
                    <a:pt x="793" y="1"/>
                    <a:pt x="128" y="150"/>
                    <a:pt x="84" y="164"/>
                  </a:cubicBezTo>
                  <a:cubicBezTo>
                    <a:pt x="42" y="185"/>
                    <a:pt x="0" y="248"/>
                    <a:pt x="21" y="290"/>
                  </a:cubicBezTo>
                  <a:cubicBezTo>
                    <a:pt x="21" y="353"/>
                    <a:pt x="63" y="374"/>
                    <a:pt x="126" y="374"/>
                  </a:cubicBezTo>
                  <a:lnTo>
                    <a:pt x="147" y="374"/>
                  </a:lnTo>
                  <a:cubicBezTo>
                    <a:pt x="147" y="374"/>
                    <a:pt x="819" y="214"/>
                    <a:pt x="1509" y="214"/>
                  </a:cubicBezTo>
                  <a:cubicBezTo>
                    <a:pt x="1784" y="214"/>
                    <a:pt x="2063" y="239"/>
                    <a:pt x="2302" y="311"/>
                  </a:cubicBezTo>
                  <a:cubicBezTo>
                    <a:pt x="2313" y="315"/>
                    <a:pt x="2324" y="316"/>
                    <a:pt x="2333" y="316"/>
                  </a:cubicBezTo>
                  <a:cubicBezTo>
                    <a:pt x="2379" y="316"/>
                    <a:pt x="2410" y="279"/>
                    <a:pt x="2427" y="227"/>
                  </a:cubicBezTo>
                  <a:cubicBezTo>
                    <a:pt x="2448" y="164"/>
                    <a:pt x="2407" y="123"/>
                    <a:pt x="2365" y="102"/>
                  </a:cubicBezTo>
                  <a:cubicBezTo>
                    <a:pt x="2098" y="27"/>
                    <a:pt x="1794" y="1"/>
                    <a:pt x="1497"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0"/>
            <p:cNvSpPr/>
            <p:nvPr/>
          </p:nvSpPr>
          <p:spPr>
            <a:xfrm rot="515803">
              <a:off x="6434214" y="4340503"/>
              <a:ext cx="49335" cy="21756"/>
            </a:xfrm>
            <a:custGeom>
              <a:avLst/>
              <a:gdLst/>
              <a:ahLst/>
              <a:cxnLst/>
              <a:rect l="l" t="t" r="r" b="b"/>
              <a:pathLst>
                <a:path w="2177" h="960" extrusionOk="0">
                  <a:moveTo>
                    <a:pt x="1916" y="1"/>
                  </a:moveTo>
                  <a:cubicBezTo>
                    <a:pt x="1400" y="1"/>
                    <a:pt x="226" y="570"/>
                    <a:pt x="43" y="771"/>
                  </a:cubicBezTo>
                  <a:cubicBezTo>
                    <a:pt x="1" y="813"/>
                    <a:pt x="1" y="876"/>
                    <a:pt x="43" y="918"/>
                  </a:cubicBezTo>
                  <a:cubicBezTo>
                    <a:pt x="64" y="938"/>
                    <a:pt x="106" y="959"/>
                    <a:pt x="126" y="959"/>
                  </a:cubicBezTo>
                  <a:cubicBezTo>
                    <a:pt x="147" y="959"/>
                    <a:pt x="189" y="938"/>
                    <a:pt x="210" y="918"/>
                  </a:cubicBezTo>
                  <a:cubicBezTo>
                    <a:pt x="381" y="728"/>
                    <a:pt x="1535" y="210"/>
                    <a:pt x="1903" y="210"/>
                  </a:cubicBezTo>
                  <a:cubicBezTo>
                    <a:pt x="1940" y="210"/>
                    <a:pt x="1969" y="215"/>
                    <a:pt x="1989" y="227"/>
                  </a:cubicBezTo>
                  <a:cubicBezTo>
                    <a:pt x="2004" y="235"/>
                    <a:pt x="2025" y="240"/>
                    <a:pt x="2046" y="240"/>
                  </a:cubicBezTo>
                  <a:cubicBezTo>
                    <a:pt x="2083" y="240"/>
                    <a:pt x="2122" y="225"/>
                    <a:pt x="2135" y="185"/>
                  </a:cubicBezTo>
                  <a:cubicBezTo>
                    <a:pt x="2177" y="143"/>
                    <a:pt x="2156" y="81"/>
                    <a:pt x="2093" y="39"/>
                  </a:cubicBezTo>
                  <a:cubicBezTo>
                    <a:pt x="2051" y="12"/>
                    <a:pt x="1991" y="1"/>
                    <a:pt x="1916"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0"/>
            <p:cNvSpPr/>
            <p:nvPr/>
          </p:nvSpPr>
          <p:spPr>
            <a:xfrm rot="515803">
              <a:off x="6455075" y="4350546"/>
              <a:ext cx="28486" cy="47658"/>
            </a:xfrm>
            <a:custGeom>
              <a:avLst/>
              <a:gdLst/>
              <a:ahLst/>
              <a:cxnLst/>
              <a:rect l="l" t="t" r="r" b="b"/>
              <a:pathLst>
                <a:path w="1257" h="2103" extrusionOk="0">
                  <a:moveTo>
                    <a:pt x="901" y="0"/>
                  </a:moveTo>
                  <a:cubicBezTo>
                    <a:pt x="880" y="0"/>
                    <a:pt x="859" y="10"/>
                    <a:pt x="838" y="31"/>
                  </a:cubicBezTo>
                  <a:cubicBezTo>
                    <a:pt x="796" y="73"/>
                    <a:pt x="1" y="868"/>
                    <a:pt x="106" y="1643"/>
                  </a:cubicBezTo>
                  <a:cubicBezTo>
                    <a:pt x="127" y="1705"/>
                    <a:pt x="168" y="1747"/>
                    <a:pt x="231" y="1747"/>
                  </a:cubicBezTo>
                  <a:cubicBezTo>
                    <a:pt x="294" y="1726"/>
                    <a:pt x="336" y="1684"/>
                    <a:pt x="336" y="1622"/>
                  </a:cubicBezTo>
                  <a:cubicBezTo>
                    <a:pt x="273" y="1266"/>
                    <a:pt x="461" y="889"/>
                    <a:pt x="650" y="617"/>
                  </a:cubicBezTo>
                  <a:lnTo>
                    <a:pt x="650" y="617"/>
                  </a:lnTo>
                  <a:cubicBezTo>
                    <a:pt x="587" y="994"/>
                    <a:pt x="629" y="1538"/>
                    <a:pt x="1047" y="2061"/>
                  </a:cubicBezTo>
                  <a:cubicBezTo>
                    <a:pt x="1068" y="2082"/>
                    <a:pt x="1110" y="2103"/>
                    <a:pt x="1131" y="2103"/>
                  </a:cubicBezTo>
                  <a:cubicBezTo>
                    <a:pt x="1152" y="2103"/>
                    <a:pt x="1194" y="2103"/>
                    <a:pt x="1215" y="2082"/>
                  </a:cubicBezTo>
                  <a:cubicBezTo>
                    <a:pt x="1256" y="2040"/>
                    <a:pt x="1256" y="1977"/>
                    <a:pt x="1215" y="1935"/>
                  </a:cubicBezTo>
                  <a:cubicBezTo>
                    <a:pt x="524" y="1057"/>
                    <a:pt x="984" y="199"/>
                    <a:pt x="1005" y="157"/>
                  </a:cubicBezTo>
                  <a:cubicBezTo>
                    <a:pt x="1026" y="115"/>
                    <a:pt x="1026" y="52"/>
                    <a:pt x="963" y="31"/>
                  </a:cubicBezTo>
                  <a:cubicBezTo>
                    <a:pt x="943" y="10"/>
                    <a:pt x="922" y="0"/>
                    <a:pt x="90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0"/>
            <p:cNvSpPr/>
            <p:nvPr/>
          </p:nvSpPr>
          <p:spPr>
            <a:xfrm rot="515803">
              <a:off x="6447550" y="4316112"/>
              <a:ext cx="33200" cy="26288"/>
            </a:xfrm>
            <a:custGeom>
              <a:avLst/>
              <a:gdLst/>
              <a:ahLst/>
              <a:cxnLst/>
              <a:rect l="l" t="t" r="r" b="b"/>
              <a:pathLst>
                <a:path w="1465" h="1160" extrusionOk="0">
                  <a:moveTo>
                    <a:pt x="107" y="1"/>
                  </a:moveTo>
                  <a:cubicBezTo>
                    <a:pt x="84" y="1"/>
                    <a:pt x="61" y="11"/>
                    <a:pt x="42" y="30"/>
                  </a:cubicBezTo>
                  <a:cubicBezTo>
                    <a:pt x="0" y="72"/>
                    <a:pt x="0" y="134"/>
                    <a:pt x="42" y="176"/>
                  </a:cubicBezTo>
                  <a:cubicBezTo>
                    <a:pt x="126" y="281"/>
                    <a:pt x="921" y="1160"/>
                    <a:pt x="1360" y="1160"/>
                  </a:cubicBezTo>
                  <a:cubicBezTo>
                    <a:pt x="1423" y="1160"/>
                    <a:pt x="1465" y="1118"/>
                    <a:pt x="1465" y="1055"/>
                  </a:cubicBezTo>
                  <a:cubicBezTo>
                    <a:pt x="1465" y="992"/>
                    <a:pt x="1423" y="950"/>
                    <a:pt x="1360" y="950"/>
                  </a:cubicBezTo>
                  <a:cubicBezTo>
                    <a:pt x="1088" y="950"/>
                    <a:pt x="502" y="385"/>
                    <a:pt x="189" y="51"/>
                  </a:cubicBezTo>
                  <a:cubicBezTo>
                    <a:pt x="166" y="16"/>
                    <a:pt x="136" y="1"/>
                    <a:pt x="107"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0"/>
            <p:cNvSpPr/>
            <p:nvPr/>
          </p:nvSpPr>
          <p:spPr>
            <a:xfrm rot="515803">
              <a:off x="6470014" y="4286495"/>
              <a:ext cx="17087" cy="53619"/>
            </a:xfrm>
            <a:custGeom>
              <a:avLst/>
              <a:gdLst/>
              <a:ahLst/>
              <a:cxnLst/>
              <a:rect l="l" t="t" r="r" b="b"/>
              <a:pathLst>
                <a:path w="754" h="2366" extrusionOk="0">
                  <a:moveTo>
                    <a:pt x="118" y="0"/>
                  </a:moveTo>
                  <a:cubicBezTo>
                    <a:pt x="98" y="0"/>
                    <a:pt x="78" y="7"/>
                    <a:pt x="63" y="22"/>
                  </a:cubicBezTo>
                  <a:cubicBezTo>
                    <a:pt x="0" y="43"/>
                    <a:pt x="0" y="106"/>
                    <a:pt x="21" y="168"/>
                  </a:cubicBezTo>
                  <a:cubicBezTo>
                    <a:pt x="21" y="168"/>
                    <a:pt x="523" y="1068"/>
                    <a:pt x="502" y="2261"/>
                  </a:cubicBezTo>
                  <a:cubicBezTo>
                    <a:pt x="502" y="2323"/>
                    <a:pt x="544" y="2365"/>
                    <a:pt x="607" y="2365"/>
                  </a:cubicBezTo>
                  <a:cubicBezTo>
                    <a:pt x="670" y="2365"/>
                    <a:pt x="711" y="2323"/>
                    <a:pt x="711" y="2261"/>
                  </a:cubicBezTo>
                  <a:cubicBezTo>
                    <a:pt x="753" y="1005"/>
                    <a:pt x="230" y="106"/>
                    <a:pt x="209" y="64"/>
                  </a:cubicBezTo>
                  <a:cubicBezTo>
                    <a:pt x="196" y="23"/>
                    <a:pt x="156" y="0"/>
                    <a:pt x="118"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0"/>
            <p:cNvSpPr/>
            <p:nvPr/>
          </p:nvSpPr>
          <p:spPr>
            <a:xfrm rot="515803">
              <a:off x="6536009" y="4305805"/>
              <a:ext cx="10447" cy="10447"/>
            </a:xfrm>
            <a:custGeom>
              <a:avLst/>
              <a:gdLst/>
              <a:ahLst/>
              <a:cxnLst/>
              <a:rect l="l" t="t" r="r" b="b"/>
              <a:pathLst>
                <a:path w="461" h="461" extrusionOk="0">
                  <a:moveTo>
                    <a:pt x="231" y="0"/>
                  </a:moveTo>
                  <a:cubicBezTo>
                    <a:pt x="105" y="0"/>
                    <a:pt x="1" y="105"/>
                    <a:pt x="1" y="231"/>
                  </a:cubicBezTo>
                  <a:cubicBezTo>
                    <a:pt x="1" y="356"/>
                    <a:pt x="105" y="461"/>
                    <a:pt x="231" y="461"/>
                  </a:cubicBezTo>
                  <a:cubicBezTo>
                    <a:pt x="356" y="461"/>
                    <a:pt x="461" y="356"/>
                    <a:pt x="461" y="231"/>
                  </a:cubicBezTo>
                  <a:cubicBezTo>
                    <a:pt x="461" y="105"/>
                    <a:pt x="356" y="0"/>
                    <a:pt x="231"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0"/>
            <p:cNvSpPr/>
            <p:nvPr/>
          </p:nvSpPr>
          <p:spPr>
            <a:xfrm rot="515803">
              <a:off x="6522323" y="4349629"/>
              <a:ext cx="8566" cy="8544"/>
            </a:xfrm>
            <a:custGeom>
              <a:avLst/>
              <a:gdLst/>
              <a:ahLst/>
              <a:cxnLst/>
              <a:rect l="l" t="t" r="r" b="b"/>
              <a:pathLst>
                <a:path w="378" h="377" extrusionOk="0">
                  <a:moveTo>
                    <a:pt x="189" y="0"/>
                  </a:moveTo>
                  <a:cubicBezTo>
                    <a:pt x="84" y="0"/>
                    <a:pt x="1" y="84"/>
                    <a:pt x="1" y="188"/>
                  </a:cubicBezTo>
                  <a:cubicBezTo>
                    <a:pt x="1" y="293"/>
                    <a:pt x="84" y="377"/>
                    <a:pt x="189" y="377"/>
                  </a:cubicBezTo>
                  <a:cubicBezTo>
                    <a:pt x="294" y="377"/>
                    <a:pt x="377" y="293"/>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0"/>
            <p:cNvSpPr/>
            <p:nvPr/>
          </p:nvSpPr>
          <p:spPr>
            <a:xfrm rot="515803">
              <a:off x="6526899" y="4332077"/>
              <a:ext cx="8566" cy="8566"/>
            </a:xfrm>
            <a:custGeom>
              <a:avLst/>
              <a:gdLst/>
              <a:ahLst/>
              <a:cxnLst/>
              <a:rect l="l" t="t" r="r" b="b"/>
              <a:pathLst>
                <a:path w="378" h="378" extrusionOk="0">
                  <a:moveTo>
                    <a:pt x="189" y="1"/>
                  </a:moveTo>
                  <a:cubicBezTo>
                    <a:pt x="84" y="1"/>
                    <a:pt x="0" y="85"/>
                    <a:pt x="0" y="189"/>
                  </a:cubicBezTo>
                  <a:cubicBezTo>
                    <a:pt x="0"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0"/>
            <p:cNvSpPr/>
            <p:nvPr/>
          </p:nvSpPr>
          <p:spPr>
            <a:xfrm rot="515803">
              <a:off x="6511147" y="4306168"/>
              <a:ext cx="8090" cy="8566"/>
            </a:xfrm>
            <a:custGeom>
              <a:avLst/>
              <a:gdLst/>
              <a:ahLst/>
              <a:cxnLst/>
              <a:rect l="l" t="t" r="r" b="b"/>
              <a:pathLst>
                <a:path w="357" h="378" extrusionOk="0">
                  <a:moveTo>
                    <a:pt x="168" y="1"/>
                  </a:moveTo>
                  <a:cubicBezTo>
                    <a:pt x="84" y="1"/>
                    <a:pt x="1" y="84"/>
                    <a:pt x="1" y="189"/>
                  </a:cubicBezTo>
                  <a:cubicBezTo>
                    <a:pt x="1" y="294"/>
                    <a:pt x="84" y="377"/>
                    <a:pt x="168" y="377"/>
                  </a:cubicBezTo>
                  <a:cubicBezTo>
                    <a:pt x="273" y="377"/>
                    <a:pt x="356" y="294"/>
                    <a:pt x="356" y="189"/>
                  </a:cubicBezTo>
                  <a:cubicBezTo>
                    <a:pt x="356" y="84"/>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0"/>
            <p:cNvSpPr/>
            <p:nvPr/>
          </p:nvSpPr>
          <p:spPr>
            <a:xfrm rot="515803">
              <a:off x="6471503" y="4282919"/>
              <a:ext cx="8090" cy="8566"/>
            </a:xfrm>
            <a:custGeom>
              <a:avLst/>
              <a:gdLst/>
              <a:ahLst/>
              <a:cxnLst/>
              <a:rect l="l" t="t" r="r" b="b"/>
              <a:pathLst>
                <a:path w="357" h="378" extrusionOk="0">
                  <a:moveTo>
                    <a:pt x="189" y="0"/>
                  </a:moveTo>
                  <a:cubicBezTo>
                    <a:pt x="84" y="0"/>
                    <a:pt x="0" y="84"/>
                    <a:pt x="0" y="189"/>
                  </a:cubicBezTo>
                  <a:cubicBezTo>
                    <a:pt x="0" y="293"/>
                    <a:pt x="84" y="377"/>
                    <a:pt x="189" y="377"/>
                  </a:cubicBezTo>
                  <a:cubicBezTo>
                    <a:pt x="272" y="377"/>
                    <a:pt x="356" y="293"/>
                    <a:pt x="356" y="189"/>
                  </a:cubicBezTo>
                  <a:cubicBezTo>
                    <a:pt x="356" y="84"/>
                    <a:pt x="272"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0"/>
            <p:cNvSpPr/>
            <p:nvPr/>
          </p:nvSpPr>
          <p:spPr>
            <a:xfrm rot="515803">
              <a:off x="6489499" y="4297142"/>
              <a:ext cx="8068" cy="8566"/>
            </a:xfrm>
            <a:custGeom>
              <a:avLst/>
              <a:gdLst/>
              <a:ahLst/>
              <a:cxnLst/>
              <a:rect l="l" t="t" r="r" b="b"/>
              <a:pathLst>
                <a:path w="356" h="378" extrusionOk="0">
                  <a:moveTo>
                    <a:pt x="168" y="1"/>
                  </a:moveTo>
                  <a:cubicBezTo>
                    <a:pt x="84" y="1"/>
                    <a:pt x="0" y="84"/>
                    <a:pt x="0" y="189"/>
                  </a:cubicBezTo>
                  <a:cubicBezTo>
                    <a:pt x="0" y="294"/>
                    <a:pt x="84" y="377"/>
                    <a:pt x="168" y="377"/>
                  </a:cubicBezTo>
                  <a:cubicBezTo>
                    <a:pt x="272" y="377"/>
                    <a:pt x="356" y="294"/>
                    <a:pt x="356" y="189"/>
                  </a:cubicBezTo>
                  <a:cubicBezTo>
                    <a:pt x="356" y="84"/>
                    <a:pt x="272"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0"/>
            <p:cNvSpPr/>
            <p:nvPr/>
          </p:nvSpPr>
          <p:spPr>
            <a:xfrm rot="515803">
              <a:off x="6443929" y="4287884"/>
              <a:ext cx="8566" cy="8090"/>
            </a:xfrm>
            <a:custGeom>
              <a:avLst/>
              <a:gdLst/>
              <a:ahLst/>
              <a:cxnLst/>
              <a:rect l="l" t="t" r="r" b="b"/>
              <a:pathLst>
                <a:path w="378" h="357" extrusionOk="0">
                  <a:moveTo>
                    <a:pt x="189" y="1"/>
                  </a:moveTo>
                  <a:cubicBezTo>
                    <a:pt x="84" y="1"/>
                    <a:pt x="1" y="85"/>
                    <a:pt x="1" y="168"/>
                  </a:cubicBezTo>
                  <a:cubicBezTo>
                    <a:pt x="1" y="273"/>
                    <a:pt x="84" y="357"/>
                    <a:pt x="189" y="357"/>
                  </a:cubicBezTo>
                  <a:cubicBezTo>
                    <a:pt x="294" y="357"/>
                    <a:pt x="377" y="273"/>
                    <a:pt x="377" y="168"/>
                  </a:cubicBezTo>
                  <a:cubicBezTo>
                    <a:pt x="377" y="85"/>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0"/>
            <p:cNvSpPr/>
            <p:nvPr/>
          </p:nvSpPr>
          <p:spPr>
            <a:xfrm rot="515803">
              <a:off x="6447131" y="4310888"/>
              <a:ext cx="8090" cy="8544"/>
            </a:xfrm>
            <a:custGeom>
              <a:avLst/>
              <a:gdLst/>
              <a:ahLst/>
              <a:cxnLst/>
              <a:rect l="l" t="t" r="r" b="b"/>
              <a:pathLst>
                <a:path w="357" h="377" extrusionOk="0">
                  <a:moveTo>
                    <a:pt x="168" y="0"/>
                  </a:moveTo>
                  <a:cubicBezTo>
                    <a:pt x="84" y="0"/>
                    <a:pt x="1" y="84"/>
                    <a:pt x="1" y="189"/>
                  </a:cubicBezTo>
                  <a:cubicBezTo>
                    <a:pt x="1" y="293"/>
                    <a:pt x="84" y="377"/>
                    <a:pt x="168" y="377"/>
                  </a:cubicBezTo>
                  <a:cubicBezTo>
                    <a:pt x="273" y="377"/>
                    <a:pt x="356" y="293"/>
                    <a:pt x="356" y="189"/>
                  </a:cubicBezTo>
                  <a:cubicBezTo>
                    <a:pt x="356" y="84"/>
                    <a:pt x="273" y="0"/>
                    <a:pt x="16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0"/>
            <p:cNvSpPr/>
            <p:nvPr/>
          </p:nvSpPr>
          <p:spPr>
            <a:xfrm rot="515803">
              <a:off x="6418948" y="4329195"/>
              <a:ext cx="8566" cy="8566"/>
            </a:xfrm>
            <a:custGeom>
              <a:avLst/>
              <a:gdLst/>
              <a:ahLst/>
              <a:cxnLst/>
              <a:rect l="l" t="t" r="r" b="b"/>
              <a:pathLst>
                <a:path w="378" h="378" extrusionOk="0">
                  <a:moveTo>
                    <a:pt x="189" y="1"/>
                  </a:moveTo>
                  <a:cubicBezTo>
                    <a:pt x="84" y="1"/>
                    <a:pt x="1" y="84"/>
                    <a:pt x="1" y="189"/>
                  </a:cubicBezTo>
                  <a:cubicBezTo>
                    <a:pt x="1" y="294"/>
                    <a:pt x="84" y="377"/>
                    <a:pt x="189" y="377"/>
                  </a:cubicBezTo>
                  <a:cubicBezTo>
                    <a:pt x="294" y="377"/>
                    <a:pt x="377" y="294"/>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0"/>
            <p:cNvSpPr/>
            <p:nvPr/>
          </p:nvSpPr>
          <p:spPr>
            <a:xfrm rot="515803">
              <a:off x="6430914" y="4351629"/>
              <a:ext cx="8544" cy="8566"/>
            </a:xfrm>
            <a:custGeom>
              <a:avLst/>
              <a:gdLst/>
              <a:ahLst/>
              <a:cxnLst/>
              <a:rect l="l" t="t" r="r" b="b"/>
              <a:pathLst>
                <a:path w="377" h="378" extrusionOk="0">
                  <a:moveTo>
                    <a:pt x="189" y="1"/>
                  </a:moveTo>
                  <a:cubicBezTo>
                    <a:pt x="84" y="1"/>
                    <a:pt x="0" y="84"/>
                    <a:pt x="0" y="189"/>
                  </a:cubicBezTo>
                  <a:cubicBezTo>
                    <a:pt x="0" y="293"/>
                    <a:pt x="84" y="377"/>
                    <a:pt x="189" y="377"/>
                  </a:cubicBezTo>
                  <a:cubicBezTo>
                    <a:pt x="293" y="377"/>
                    <a:pt x="377" y="29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0"/>
            <p:cNvSpPr/>
            <p:nvPr/>
          </p:nvSpPr>
          <p:spPr>
            <a:xfrm rot="515803">
              <a:off x="6525625" y="4381758"/>
              <a:ext cx="8566" cy="8566"/>
            </a:xfrm>
            <a:custGeom>
              <a:avLst/>
              <a:gdLst/>
              <a:ahLst/>
              <a:cxnLst/>
              <a:rect l="l" t="t" r="r" b="b"/>
              <a:pathLst>
                <a:path w="378" h="378" extrusionOk="0">
                  <a:moveTo>
                    <a:pt x="189" y="1"/>
                  </a:moveTo>
                  <a:cubicBezTo>
                    <a:pt x="84" y="1"/>
                    <a:pt x="0" y="85"/>
                    <a:pt x="0" y="189"/>
                  </a:cubicBezTo>
                  <a:cubicBezTo>
                    <a:pt x="0"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0"/>
            <p:cNvSpPr/>
            <p:nvPr/>
          </p:nvSpPr>
          <p:spPr>
            <a:xfrm rot="515803">
              <a:off x="6514360" y="4364241"/>
              <a:ext cx="8566" cy="8566"/>
            </a:xfrm>
            <a:custGeom>
              <a:avLst/>
              <a:gdLst/>
              <a:ahLst/>
              <a:cxnLst/>
              <a:rect l="l" t="t" r="r" b="b"/>
              <a:pathLst>
                <a:path w="378" h="378" extrusionOk="0">
                  <a:moveTo>
                    <a:pt x="189" y="1"/>
                  </a:moveTo>
                  <a:cubicBezTo>
                    <a:pt x="84" y="1"/>
                    <a:pt x="1" y="84"/>
                    <a:pt x="1" y="189"/>
                  </a:cubicBezTo>
                  <a:cubicBezTo>
                    <a:pt x="1" y="293"/>
                    <a:pt x="84" y="377"/>
                    <a:pt x="189" y="377"/>
                  </a:cubicBezTo>
                  <a:cubicBezTo>
                    <a:pt x="294" y="377"/>
                    <a:pt x="377" y="293"/>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0"/>
            <p:cNvSpPr/>
            <p:nvPr/>
          </p:nvSpPr>
          <p:spPr>
            <a:xfrm rot="515803">
              <a:off x="6453833" y="4380990"/>
              <a:ext cx="8566" cy="8090"/>
            </a:xfrm>
            <a:custGeom>
              <a:avLst/>
              <a:gdLst/>
              <a:ahLst/>
              <a:cxnLst/>
              <a:rect l="l" t="t" r="r" b="b"/>
              <a:pathLst>
                <a:path w="378" h="357" extrusionOk="0">
                  <a:moveTo>
                    <a:pt x="189" y="0"/>
                  </a:moveTo>
                  <a:cubicBezTo>
                    <a:pt x="85" y="0"/>
                    <a:pt x="1" y="84"/>
                    <a:pt x="1" y="189"/>
                  </a:cubicBezTo>
                  <a:cubicBezTo>
                    <a:pt x="1" y="272"/>
                    <a:pt x="85" y="356"/>
                    <a:pt x="189" y="356"/>
                  </a:cubicBezTo>
                  <a:cubicBezTo>
                    <a:pt x="294" y="356"/>
                    <a:pt x="378" y="272"/>
                    <a:pt x="378" y="189"/>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0"/>
            <p:cNvSpPr/>
            <p:nvPr/>
          </p:nvSpPr>
          <p:spPr>
            <a:xfrm rot="515803">
              <a:off x="6509210" y="4404695"/>
              <a:ext cx="8566" cy="8566"/>
            </a:xfrm>
            <a:custGeom>
              <a:avLst/>
              <a:gdLst/>
              <a:ahLst/>
              <a:cxnLst/>
              <a:rect l="l" t="t" r="r" b="b"/>
              <a:pathLst>
                <a:path w="378" h="378" extrusionOk="0">
                  <a:moveTo>
                    <a:pt x="189" y="1"/>
                  </a:moveTo>
                  <a:cubicBezTo>
                    <a:pt x="84" y="1"/>
                    <a:pt x="1" y="85"/>
                    <a:pt x="1" y="189"/>
                  </a:cubicBezTo>
                  <a:cubicBezTo>
                    <a:pt x="1"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0"/>
            <p:cNvSpPr/>
            <p:nvPr/>
          </p:nvSpPr>
          <p:spPr>
            <a:xfrm rot="515803">
              <a:off x="6472290" y="4391942"/>
              <a:ext cx="8566" cy="8544"/>
            </a:xfrm>
            <a:custGeom>
              <a:avLst/>
              <a:gdLst/>
              <a:ahLst/>
              <a:cxnLst/>
              <a:rect l="l" t="t" r="r" b="b"/>
              <a:pathLst>
                <a:path w="378" h="377" extrusionOk="0">
                  <a:moveTo>
                    <a:pt x="189" y="0"/>
                  </a:moveTo>
                  <a:cubicBezTo>
                    <a:pt x="84" y="0"/>
                    <a:pt x="1" y="84"/>
                    <a:pt x="1" y="188"/>
                  </a:cubicBezTo>
                  <a:cubicBezTo>
                    <a:pt x="1" y="293"/>
                    <a:pt x="84" y="377"/>
                    <a:pt x="189" y="377"/>
                  </a:cubicBezTo>
                  <a:cubicBezTo>
                    <a:pt x="294" y="377"/>
                    <a:pt x="377" y="293"/>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0"/>
            <p:cNvSpPr/>
            <p:nvPr/>
          </p:nvSpPr>
          <p:spPr>
            <a:xfrm rot="515803">
              <a:off x="6431643" y="4381910"/>
              <a:ext cx="8090" cy="8090"/>
            </a:xfrm>
            <a:custGeom>
              <a:avLst/>
              <a:gdLst/>
              <a:ahLst/>
              <a:cxnLst/>
              <a:rect l="l" t="t" r="r" b="b"/>
              <a:pathLst>
                <a:path w="357" h="357" extrusionOk="0">
                  <a:moveTo>
                    <a:pt x="189" y="1"/>
                  </a:moveTo>
                  <a:cubicBezTo>
                    <a:pt x="84" y="1"/>
                    <a:pt x="0" y="84"/>
                    <a:pt x="0" y="168"/>
                  </a:cubicBezTo>
                  <a:cubicBezTo>
                    <a:pt x="0" y="273"/>
                    <a:pt x="84" y="356"/>
                    <a:pt x="189" y="356"/>
                  </a:cubicBezTo>
                  <a:cubicBezTo>
                    <a:pt x="272" y="356"/>
                    <a:pt x="356" y="273"/>
                    <a:pt x="356" y="168"/>
                  </a:cubicBezTo>
                  <a:cubicBezTo>
                    <a:pt x="356" y="84"/>
                    <a:pt x="272"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0"/>
            <p:cNvSpPr/>
            <p:nvPr/>
          </p:nvSpPr>
          <p:spPr>
            <a:xfrm rot="515803">
              <a:off x="6457876" y="4325861"/>
              <a:ext cx="42695" cy="42220"/>
            </a:xfrm>
            <a:custGeom>
              <a:avLst/>
              <a:gdLst/>
              <a:ahLst/>
              <a:cxnLst/>
              <a:rect l="l" t="t" r="r" b="b"/>
              <a:pathLst>
                <a:path w="1884" h="1863" extrusionOk="0">
                  <a:moveTo>
                    <a:pt x="942" y="1"/>
                  </a:moveTo>
                  <a:cubicBezTo>
                    <a:pt x="419" y="1"/>
                    <a:pt x="0" y="419"/>
                    <a:pt x="0" y="921"/>
                  </a:cubicBezTo>
                  <a:cubicBezTo>
                    <a:pt x="0" y="1444"/>
                    <a:pt x="419" y="1863"/>
                    <a:pt x="942" y="1863"/>
                  </a:cubicBezTo>
                  <a:cubicBezTo>
                    <a:pt x="1465" y="1863"/>
                    <a:pt x="1883" y="1444"/>
                    <a:pt x="1883" y="921"/>
                  </a:cubicBezTo>
                  <a:cubicBezTo>
                    <a:pt x="1883" y="419"/>
                    <a:pt x="1465" y="1"/>
                    <a:pt x="942"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0"/>
            <p:cNvSpPr/>
            <p:nvPr/>
          </p:nvSpPr>
          <p:spPr>
            <a:xfrm rot="515803">
              <a:off x="7640958" y="4000597"/>
              <a:ext cx="338096" cy="327490"/>
            </a:xfrm>
            <a:custGeom>
              <a:avLst/>
              <a:gdLst/>
              <a:ahLst/>
              <a:cxnLst/>
              <a:rect l="l" t="t" r="r" b="b"/>
              <a:pathLst>
                <a:path w="14919" h="14451" extrusionOk="0">
                  <a:moveTo>
                    <a:pt x="6319" y="1"/>
                  </a:moveTo>
                  <a:cubicBezTo>
                    <a:pt x="4332" y="1"/>
                    <a:pt x="2741" y="1717"/>
                    <a:pt x="2741" y="3830"/>
                  </a:cubicBezTo>
                  <a:cubicBezTo>
                    <a:pt x="2741" y="3893"/>
                    <a:pt x="2741" y="3934"/>
                    <a:pt x="2741" y="3976"/>
                  </a:cubicBezTo>
                  <a:cubicBezTo>
                    <a:pt x="1172" y="4416"/>
                    <a:pt x="21" y="5776"/>
                    <a:pt x="0" y="7387"/>
                  </a:cubicBezTo>
                  <a:cubicBezTo>
                    <a:pt x="0" y="9291"/>
                    <a:pt x="1570" y="10839"/>
                    <a:pt x="3578" y="10965"/>
                  </a:cubicBezTo>
                  <a:cubicBezTo>
                    <a:pt x="3620" y="12409"/>
                    <a:pt x="4457" y="13706"/>
                    <a:pt x="5796" y="14229"/>
                  </a:cubicBezTo>
                  <a:cubicBezTo>
                    <a:pt x="6188" y="14379"/>
                    <a:pt x="6591" y="14451"/>
                    <a:pt x="6991" y="14451"/>
                  </a:cubicBezTo>
                  <a:cubicBezTo>
                    <a:pt x="8259" y="14451"/>
                    <a:pt x="9490" y="13737"/>
                    <a:pt x="10190" y="12576"/>
                  </a:cubicBezTo>
                  <a:cubicBezTo>
                    <a:pt x="10454" y="12627"/>
                    <a:pt x="10718" y="12652"/>
                    <a:pt x="10978" y="12652"/>
                  </a:cubicBezTo>
                  <a:cubicBezTo>
                    <a:pt x="12533" y="12652"/>
                    <a:pt x="13957" y="11765"/>
                    <a:pt x="14459" y="10295"/>
                  </a:cubicBezTo>
                  <a:cubicBezTo>
                    <a:pt x="14835" y="9207"/>
                    <a:pt x="14626" y="8056"/>
                    <a:pt x="13977" y="7157"/>
                  </a:cubicBezTo>
                  <a:cubicBezTo>
                    <a:pt x="14919" y="5504"/>
                    <a:pt x="14563" y="3432"/>
                    <a:pt x="13099" y="2365"/>
                  </a:cubicBezTo>
                  <a:cubicBezTo>
                    <a:pt x="12495" y="1915"/>
                    <a:pt x="11791" y="1700"/>
                    <a:pt x="11081" y="1700"/>
                  </a:cubicBezTo>
                  <a:cubicBezTo>
                    <a:pt x="10536" y="1700"/>
                    <a:pt x="9988" y="1827"/>
                    <a:pt x="9479" y="2072"/>
                  </a:cubicBezTo>
                  <a:cubicBezTo>
                    <a:pt x="8893" y="838"/>
                    <a:pt x="7679" y="1"/>
                    <a:pt x="6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0"/>
            <p:cNvSpPr/>
            <p:nvPr/>
          </p:nvSpPr>
          <p:spPr>
            <a:xfrm rot="515803">
              <a:off x="7736794" y="4095921"/>
              <a:ext cx="148437" cy="136494"/>
            </a:xfrm>
            <a:custGeom>
              <a:avLst/>
              <a:gdLst/>
              <a:ahLst/>
              <a:cxnLst/>
              <a:rect l="l" t="t" r="r" b="b"/>
              <a:pathLst>
                <a:path w="6550" h="6023" extrusionOk="0">
                  <a:moveTo>
                    <a:pt x="3568" y="0"/>
                  </a:moveTo>
                  <a:cubicBezTo>
                    <a:pt x="3037" y="0"/>
                    <a:pt x="2505" y="284"/>
                    <a:pt x="2197" y="802"/>
                  </a:cubicBezTo>
                  <a:cubicBezTo>
                    <a:pt x="2176" y="822"/>
                    <a:pt x="2176" y="822"/>
                    <a:pt x="2155" y="843"/>
                  </a:cubicBezTo>
                  <a:cubicBezTo>
                    <a:pt x="2007" y="800"/>
                    <a:pt x="1855" y="779"/>
                    <a:pt x="1705" y="779"/>
                  </a:cubicBezTo>
                  <a:cubicBezTo>
                    <a:pt x="1198" y="779"/>
                    <a:pt x="709" y="1019"/>
                    <a:pt x="418" y="1471"/>
                  </a:cubicBezTo>
                  <a:cubicBezTo>
                    <a:pt x="0" y="2141"/>
                    <a:pt x="230" y="3061"/>
                    <a:pt x="921" y="3543"/>
                  </a:cubicBezTo>
                  <a:cubicBezTo>
                    <a:pt x="628" y="4066"/>
                    <a:pt x="628" y="4714"/>
                    <a:pt x="1004" y="5216"/>
                  </a:cubicBezTo>
                  <a:cubicBezTo>
                    <a:pt x="1297" y="5575"/>
                    <a:pt x="1732" y="5765"/>
                    <a:pt x="2182" y="5765"/>
                  </a:cubicBezTo>
                  <a:cubicBezTo>
                    <a:pt x="2442" y="5765"/>
                    <a:pt x="2706" y="5702"/>
                    <a:pt x="2950" y="5572"/>
                  </a:cubicBezTo>
                  <a:cubicBezTo>
                    <a:pt x="3270" y="5869"/>
                    <a:pt x="3671" y="6023"/>
                    <a:pt x="4064" y="6023"/>
                  </a:cubicBezTo>
                  <a:cubicBezTo>
                    <a:pt x="4392" y="6023"/>
                    <a:pt x="4714" y="5916"/>
                    <a:pt x="4980" y="5698"/>
                  </a:cubicBezTo>
                  <a:cubicBezTo>
                    <a:pt x="5356" y="5405"/>
                    <a:pt x="5524" y="4944"/>
                    <a:pt x="5503" y="4463"/>
                  </a:cubicBezTo>
                  <a:cubicBezTo>
                    <a:pt x="6214" y="4087"/>
                    <a:pt x="6549" y="3271"/>
                    <a:pt x="6256" y="2559"/>
                  </a:cubicBezTo>
                  <a:cubicBezTo>
                    <a:pt x="6047" y="2036"/>
                    <a:pt x="5545" y="1701"/>
                    <a:pt x="5001" y="1638"/>
                  </a:cubicBezTo>
                  <a:cubicBezTo>
                    <a:pt x="5064" y="1074"/>
                    <a:pt x="4812" y="509"/>
                    <a:pt x="4331" y="216"/>
                  </a:cubicBezTo>
                  <a:cubicBezTo>
                    <a:pt x="4095" y="70"/>
                    <a:pt x="3832" y="0"/>
                    <a:pt x="3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0"/>
            <p:cNvSpPr/>
            <p:nvPr/>
          </p:nvSpPr>
          <p:spPr>
            <a:xfrm rot="515803">
              <a:off x="7820055" y="4125716"/>
              <a:ext cx="54072" cy="40497"/>
            </a:xfrm>
            <a:custGeom>
              <a:avLst/>
              <a:gdLst/>
              <a:ahLst/>
              <a:cxnLst/>
              <a:rect l="l" t="t" r="r" b="b"/>
              <a:pathLst>
                <a:path w="2386" h="1787" extrusionOk="0">
                  <a:moveTo>
                    <a:pt x="2264" y="0"/>
                  </a:moveTo>
                  <a:cubicBezTo>
                    <a:pt x="2228" y="0"/>
                    <a:pt x="2186" y="20"/>
                    <a:pt x="2155" y="50"/>
                  </a:cubicBezTo>
                  <a:cubicBezTo>
                    <a:pt x="1800" y="720"/>
                    <a:pt x="84" y="1578"/>
                    <a:pt x="84" y="1578"/>
                  </a:cubicBezTo>
                  <a:cubicBezTo>
                    <a:pt x="21" y="1620"/>
                    <a:pt x="0" y="1682"/>
                    <a:pt x="21" y="1724"/>
                  </a:cubicBezTo>
                  <a:cubicBezTo>
                    <a:pt x="42" y="1766"/>
                    <a:pt x="84" y="1787"/>
                    <a:pt x="126" y="1787"/>
                  </a:cubicBezTo>
                  <a:lnTo>
                    <a:pt x="167" y="1787"/>
                  </a:lnTo>
                  <a:cubicBezTo>
                    <a:pt x="251" y="1745"/>
                    <a:pt x="1946" y="887"/>
                    <a:pt x="2344" y="155"/>
                  </a:cubicBezTo>
                  <a:cubicBezTo>
                    <a:pt x="2385" y="113"/>
                    <a:pt x="2364" y="50"/>
                    <a:pt x="2302" y="8"/>
                  </a:cubicBezTo>
                  <a:cubicBezTo>
                    <a:pt x="2290" y="3"/>
                    <a:pt x="2278" y="0"/>
                    <a:pt x="226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0"/>
            <p:cNvSpPr/>
            <p:nvPr/>
          </p:nvSpPr>
          <p:spPr>
            <a:xfrm rot="515803">
              <a:off x="7808781" y="4178649"/>
              <a:ext cx="44123" cy="51239"/>
            </a:xfrm>
            <a:custGeom>
              <a:avLst/>
              <a:gdLst/>
              <a:ahLst/>
              <a:cxnLst/>
              <a:rect l="l" t="t" r="r" b="b"/>
              <a:pathLst>
                <a:path w="1947" h="2261" extrusionOk="0">
                  <a:moveTo>
                    <a:pt x="105" y="1"/>
                  </a:moveTo>
                  <a:cubicBezTo>
                    <a:pt x="63" y="1"/>
                    <a:pt x="0" y="63"/>
                    <a:pt x="21" y="126"/>
                  </a:cubicBezTo>
                  <a:cubicBezTo>
                    <a:pt x="21" y="147"/>
                    <a:pt x="147" y="1758"/>
                    <a:pt x="1800" y="2240"/>
                  </a:cubicBezTo>
                  <a:cubicBezTo>
                    <a:pt x="1821" y="2260"/>
                    <a:pt x="1821" y="2260"/>
                    <a:pt x="1842" y="2260"/>
                  </a:cubicBezTo>
                  <a:cubicBezTo>
                    <a:pt x="1884" y="2260"/>
                    <a:pt x="1925" y="2219"/>
                    <a:pt x="1946" y="2177"/>
                  </a:cubicBezTo>
                  <a:cubicBezTo>
                    <a:pt x="1946" y="2114"/>
                    <a:pt x="1925" y="2051"/>
                    <a:pt x="1863" y="2051"/>
                  </a:cubicBezTo>
                  <a:cubicBezTo>
                    <a:pt x="356" y="1591"/>
                    <a:pt x="231" y="168"/>
                    <a:pt x="231" y="105"/>
                  </a:cubicBezTo>
                  <a:cubicBezTo>
                    <a:pt x="231" y="43"/>
                    <a:pt x="168" y="1"/>
                    <a:pt x="10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0"/>
            <p:cNvSpPr/>
            <p:nvPr/>
          </p:nvSpPr>
          <p:spPr>
            <a:xfrm rot="515803">
              <a:off x="7817219" y="4180333"/>
              <a:ext cx="49335" cy="25472"/>
            </a:xfrm>
            <a:custGeom>
              <a:avLst/>
              <a:gdLst/>
              <a:ahLst/>
              <a:cxnLst/>
              <a:rect l="l" t="t" r="r" b="b"/>
              <a:pathLst>
                <a:path w="2177" h="1124" extrusionOk="0">
                  <a:moveTo>
                    <a:pt x="95" y="1"/>
                  </a:moveTo>
                  <a:cubicBezTo>
                    <a:pt x="70" y="1"/>
                    <a:pt x="46" y="11"/>
                    <a:pt x="21" y="36"/>
                  </a:cubicBezTo>
                  <a:cubicBezTo>
                    <a:pt x="0" y="77"/>
                    <a:pt x="0" y="119"/>
                    <a:pt x="21" y="161"/>
                  </a:cubicBezTo>
                  <a:cubicBezTo>
                    <a:pt x="482" y="1019"/>
                    <a:pt x="1340" y="1124"/>
                    <a:pt x="1800" y="1124"/>
                  </a:cubicBezTo>
                  <a:lnTo>
                    <a:pt x="2093" y="1124"/>
                  </a:lnTo>
                  <a:cubicBezTo>
                    <a:pt x="2156" y="1103"/>
                    <a:pt x="2176" y="1040"/>
                    <a:pt x="2176" y="998"/>
                  </a:cubicBezTo>
                  <a:cubicBezTo>
                    <a:pt x="2176" y="935"/>
                    <a:pt x="2114" y="893"/>
                    <a:pt x="2051" y="893"/>
                  </a:cubicBezTo>
                  <a:cubicBezTo>
                    <a:pt x="2038" y="900"/>
                    <a:pt x="1930" y="919"/>
                    <a:pt x="1769" y="919"/>
                  </a:cubicBezTo>
                  <a:cubicBezTo>
                    <a:pt x="1413" y="919"/>
                    <a:pt x="795" y="827"/>
                    <a:pt x="377" y="308"/>
                  </a:cubicBezTo>
                  <a:lnTo>
                    <a:pt x="377" y="308"/>
                  </a:lnTo>
                  <a:cubicBezTo>
                    <a:pt x="573" y="373"/>
                    <a:pt x="871" y="425"/>
                    <a:pt x="1192" y="425"/>
                  </a:cubicBezTo>
                  <a:cubicBezTo>
                    <a:pt x="1282" y="425"/>
                    <a:pt x="1373" y="421"/>
                    <a:pt x="1465" y="412"/>
                  </a:cubicBezTo>
                  <a:cubicBezTo>
                    <a:pt x="1528" y="412"/>
                    <a:pt x="1570" y="349"/>
                    <a:pt x="1570" y="287"/>
                  </a:cubicBezTo>
                  <a:cubicBezTo>
                    <a:pt x="1570" y="235"/>
                    <a:pt x="1527" y="197"/>
                    <a:pt x="1477" y="197"/>
                  </a:cubicBezTo>
                  <a:cubicBezTo>
                    <a:pt x="1466" y="197"/>
                    <a:pt x="1455" y="199"/>
                    <a:pt x="1444" y="203"/>
                  </a:cubicBezTo>
                  <a:cubicBezTo>
                    <a:pt x="1367" y="210"/>
                    <a:pt x="1292" y="213"/>
                    <a:pt x="1218" y="213"/>
                  </a:cubicBezTo>
                  <a:cubicBezTo>
                    <a:pt x="630" y="213"/>
                    <a:pt x="165" y="15"/>
                    <a:pt x="147" y="15"/>
                  </a:cubicBezTo>
                  <a:cubicBezTo>
                    <a:pt x="130" y="6"/>
                    <a:pt x="112" y="1"/>
                    <a:pt x="9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0"/>
            <p:cNvSpPr/>
            <p:nvPr/>
          </p:nvSpPr>
          <p:spPr>
            <a:xfrm rot="515803">
              <a:off x="7826343" y="4151334"/>
              <a:ext cx="38911" cy="25336"/>
            </a:xfrm>
            <a:custGeom>
              <a:avLst/>
              <a:gdLst/>
              <a:ahLst/>
              <a:cxnLst/>
              <a:rect l="l" t="t" r="r" b="b"/>
              <a:pathLst>
                <a:path w="1717" h="1118" extrusionOk="0">
                  <a:moveTo>
                    <a:pt x="1586" y="0"/>
                  </a:moveTo>
                  <a:cubicBezTo>
                    <a:pt x="1573" y="0"/>
                    <a:pt x="1560" y="3"/>
                    <a:pt x="1549" y="8"/>
                  </a:cubicBezTo>
                  <a:cubicBezTo>
                    <a:pt x="817" y="406"/>
                    <a:pt x="63" y="783"/>
                    <a:pt x="63" y="783"/>
                  </a:cubicBezTo>
                  <a:cubicBezTo>
                    <a:pt x="22" y="803"/>
                    <a:pt x="1" y="845"/>
                    <a:pt x="1" y="887"/>
                  </a:cubicBezTo>
                  <a:cubicBezTo>
                    <a:pt x="1" y="929"/>
                    <a:pt x="42" y="971"/>
                    <a:pt x="84" y="992"/>
                  </a:cubicBezTo>
                  <a:cubicBezTo>
                    <a:pt x="105" y="992"/>
                    <a:pt x="440" y="1117"/>
                    <a:pt x="859" y="1117"/>
                  </a:cubicBezTo>
                  <a:cubicBezTo>
                    <a:pt x="1089" y="1117"/>
                    <a:pt x="1340" y="1096"/>
                    <a:pt x="1591" y="992"/>
                  </a:cubicBezTo>
                  <a:cubicBezTo>
                    <a:pt x="1633" y="971"/>
                    <a:pt x="1675" y="908"/>
                    <a:pt x="1654" y="845"/>
                  </a:cubicBezTo>
                  <a:cubicBezTo>
                    <a:pt x="1622" y="798"/>
                    <a:pt x="1579" y="775"/>
                    <a:pt x="1542" y="775"/>
                  </a:cubicBezTo>
                  <a:cubicBezTo>
                    <a:pt x="1529" y="775"/>
                    <a:pt x="1518" y="777"/>
                    <a:pt x="1507" y="783"/>
                  </a:cubicBezTo>
                  <a:cubicBezTo>
                    <a:pt x="1299" y="870"/>
                    <a:pt x="1080" y="900"/>
                    <a:pt x="882" y="900"/>
                  </a:cubicBezTo>
                  <a:cubicBezTo>
                    <a:pt x="701" y="900"/>
                    <a:pt x="539" y="875"/>
                    <a:pt x="419" y="845"/>
                  </a:cubicBezTo>
                  <a:cubicBezTo>
                    <a:pt x="691" y="720"/>
                    <a:pt x="1172" y="469"/>
                    <a:pt x="1654" y="197"/>
                  </a:cubicBezTo>
                  <a:cubicBezTo>
                    <a:pt x="1695" y="176"/>
                    <a:pt x="1716" y="113"/>
                    <a:pt x="1695" y="50"/>
                  </a:cubicBezTo>
                  <a:cubicBezTo>
                    <a:pt x="1665" y="20"/>
                    <a:pt x="1623" y="0"/>
                    <a:pt x="158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0"/>
            <p:cNvSpPr/>
            <p:nvPr/>
          </p:nvSpPr>
          <p:spPr>
            <a:xfrm rot="515803">
              <a:off x="7775360" y="4112550"/>
              <a:ext cx="38911" cy="41449"/>
            </a:xfrm>
            <a:custGeom>
              <a:avLst/>
              <a:gdLst/>
              <a:ahLst/>
              <a:cxnLst/>
              <a:rect l="l" t="t" r="r" b="b"/>
              <a:pathLst>
                <a:path w="1717" h="1829" extrusionOk="0">
                  <a:moveTo>
                    <a:pt x="131" y="0"/>
                  </a:moveTo>
                  <a:cubicBezTo>
                    <a:pt x="94" y="0"/>
                    <a:pt x="52" y="20"/>
                    <a:pt x="21" y="50"/>
                  </a:cubicBezTo>
                  <a:cubicBezTo>
                    <a:pt x="1" y="113"/>
                    <a:pt x="21" y="176"/>
                    <a:pt x="63" y="197"/>
                  </a:cubicBezTo>
                  <a:cubicBezTo>
                    <a:pt x="84" y="218"/>
                    <a:pt x="1381" y="929"/>
                    <a:pt x="1507" y="1724"/>
                  </a:cubicBezTo>
                  <a:cubicBezTo>
                    <a:pt x="1507" y="1787"/>
                    <a:pt x="1549" y="1829"/>
                    <a:pt x="1612" y="1829"/>
                  </a:cubicBezTo>
                  <a:cubicBezTo>
                    <a:pt x="1674" y="1808"/>
                    <a:pt x="1716" y="1766"/>
                    <a:pt x="1716" y="1703"/>
                  </a:cubicBezTo>
                  <a:cubicBezTo>
                    <a:pt x="1591" y="803"/>
                    <a:pt x="231" y="50"/>
                    <a:pt x="168" y="8"/>
                  </a:cubicBezTo>
                  <a:cubicBezTo>
                    <a:pt x="157" y="3"/>
                    <a:pt x="144"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0"/>
            <p:cNvSpPr/>
            <p:nvPr/>
          </p:nvSpPr>
          <p:spPr>
            <a:xfrm rot="515803">
              <a:off x="7817767" y="4120689"/>
              <a:ext cx="28940" cy="47092"/>
            </a:xfrm>
            <a:custGeom>
              <a:avLst/>
              <a:gdLst/>
              <a:ahLst/>
              <a:cxnLst/>
              <a:rect l="l" t="t" r="r" b="b"/>
              <a:pathLst>
                <a:path w="1277" h="2078" extrusionOk="0">
                  <a:moveTo>
                    <a:pt x="234" y="0"/>
                  </a:moveTo>
                  <a:cubicBezTo>
                    <a:pt x="225" y="0"/>
                    <a:pt x="217" y="2"/>
                    <a:pt x="210" y="6"/>
                  </a:cubicBezTo>
                  <a:cubicBezTo>
                    <a:pt x="147" y="27"/>
                    <a:pt x="105" y="90"/>
                    <a:pt x="126" y="131"/>
                  </a:cubicBezTo>
                  <a:cubicBezTo>
                    <a:pt x="314" y="927"/>
                    <a:pt x="21" y="1931"/>
                    <a:pt x="21" y="1931"/>
                  </a:cubicBezTo>
                  <a:cubicBezTo>
                    <a:pt x="0" y="1973"/>
                    <a:pt x="21" y="2036"/>
                    <a:pt x="63" y="2056"/>
                  </a:cubicBezTo>
                  <a:cubicBezTo>
                    <a:pt x="84" y="2056"/>
                    <a:pt x="105" y="2077"/>
                    <a:pt x="126" y="2077"/>
                  </a:cubicBezTo>
                  <a:cubicBezTo>
                    <a:pt x="147" y="2077"/>
                    <a:pt x="168" y="2056"/>
                    <a:pt x="189" y="2036"/>
                  </a:cubicBezTo>
                  <a:cubicBezTo>
                    <a:pt x="691" y="1533"/>
                    <a:pt x="1235" y="466"/>
                    <a:pt x="1256" y="424"/>
                  </a:cubicBezTo>
                  <a:cubicBezTo>
                    <a:pt x="1277" y="362"/>
                    <a:pt x="1256" y="299"/>
                    <a:pt x="1214" y="278"/>
                  </a:cubicBezTo>
                  <a:cubicBezTo>
                    <a:pt x="1197" y="272"/>
                    <a:pt x="1180" y="270"/>
                    <a:pt x="1164" y="270"/>
                  </a:cubicBezTo>
                  <a:cubicBezTo>
                    <a:pt x="1121" y="270"/>
                    <a:pt x="1083" y="289"/>
                    <a:pt x="1068" y="320"/>
                  </a:cubicBezTo>
                  <a:cubicBezTo>
                    <a:pt x="1068" y="341"/>
                    <a:pt x="712" y="1031"/>
                    <a:pt x="314" y="1554"/>
                  </a:cubicBezTo>
                  <a:cubicBezTo>
                    <a:pt x="398" y="1178"/>
                    <a:pt x="461" y="592"/>
                    <a:pt x="335" y="90"/>
                  </a:cubicBezTo>
                  <a:cubicBezTo>
                    <a:pt x="318" y="38"/>
                    <a:pt x="272" y="0"/>
                    <a:pt x="23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0"/>
            <p:cNvSpPr/>
            <p:nvPr/>
          </p:nvSpPr>
          <p:spPr>
            <a:xfrm rot="515803">
              <a:off x="7766635" y="4170340"/>
              <a:ext cx="38911" cy="41336"/>
            </a:xfrm>
            <a:custGeom>
              <a:avLst/>
              <a:gdLst/>
              <a:ahLst/>
              <a:cxnLst/>
              <a:rect l="l" t="t" r="r" b="b"/>
              <a:pathLst>
                <a:path w="1717" h="1824" extrusionOk="0">
                  <a:moveTo>
                    <a:pt x="1574" y="1"/>
                  </a:moveTo>
                  <a:cubicBezTo>
                    <a:pt x="991" y="1"/>
                    <a:pt x="185" y="1390"/>
                    <a:pt x="21" y="1656"/>
                  </a:cubicBezTo>
                  <a:cubicBezTo>
                    <a:pt x="1" y="1719"/>
                    <a:pt x="21" y="1781"/>
                    <a:pt x="63" y="1802"/>
                  </a:cubicBezTo>
                  <a:cubicBezTo>
                    <a:pt x="84" y="1823"/>
                    <a:pt x="105" y="1823"/>
                    <a:pt x="126" y="1823"/>
                  </a:cubicBezTo>
                  <a:cubicBezTo>
                    <a:pt x="168" y="1823"/>
                    <a:pt x="189" y="1802"/>
                    <a:pt x="210" y="1761"/>
                  </a:cubicBezTo>
                  <a:cubicBezTo>
                    <a:pt x="565" y="1154"/>
                    <a:pt x="1214" y="212"/>
                    <a:pt x="1570" y="212"/>
                  </a:cubicBezTo>
                  <a:lnTo>
                    <a:pt x="1591" y="212"/>
                  </a:lnTo>
                  <a:cubicBezTo>
                    <a:pt x="1653" y="212"/>
                    <a:pt x="1716" y="170"/>
                    <a:pt x="1716" y="128"/>
                  </a:cubicBezTo>
                  <a:cubicBezTo>
                    <a:pt x="1716" y="66"/>
                    <a:pt x="1674" y="3"/>
                    <a:pt x="1612" y="3"/>
                  </a:cubicBezTo>
                  <a:cubicBezTo>
                    <a:pt x="1599" y="2"/>
                    <a:pt x="1587" y="1"/>
                    <a:pt x="1574"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0"/>
            <p:cNvSpPr/>
            <p:nvPr/>
          </p:nvSpPr>
          <p:spPr>
            <a:xfrm rot="515803">
              <a:off x="7752872" y="4151338"/>
              <a:ext cx="55500" cy="8861"/>
            </a:xfrm>
            <a:custGeom>
              <a:avLst/>
              <a:gdLst/>
              <a:ahLst/>
              <a:cxnLst/>
              <a:rect l="l" t="t" r="r" b="b"/>
              <a:pathLst>
                <a:path w="2449" h="391" extrusionOk="0">
                  <a:moveTo>
                    <a:pt x="1544" y="0"/>
                  </a:moveTo>
                  <a:cubicBezTo>
                    <a:pt x="835" y="0"/>
                    <a:pt x="150" y="160"/>
                    <a:pt x="105" y="160"/>
                  </a:cubicBezTo>
                  <a:cubicBezTo>
                    <a:pt x="42" y="181"/>
                    <a:pt x="1" y="244"/>
                    <a:pt x="21" y="307"/>
                  </a:cubicBezTo>
                  <a:cubicBezTo>
                    <a:pt x="42" y="349"/>
                    <a:pt x="84" y="390"/>
                    <a:pt x="126" y="390"/>
                  </a:cubicBezTo>
                  <a:lnTo>
                    <a:pt x="147" y="390"/>
                  </a:lnTo>
                  <a:cubicBezTo>
                    <a:pt x="162" y="375"/>
                    <a:pt x="851" y="219"/>
                    <a:pt x="1540" y="219"/>
                  </a:cubicBezTo>
                  <a:cubicBezTo>
                    <a:pt x="1807" y="219"/>
                    <a:pt x="2074" y="242"/>
                    <a:pt x="2302" y="307"/>
                  </a:cubicBezTo>
                  <a:cubicBezTo>
                    <a:pt x="2314" y="311"/>
                    <a:pt x="2325" y="312"/>
                    <a:pt x="2336" y="312"/>
                  </a:cubicBezTo>
                  <a:cubicBezTo>
                    <a:pt x="2387" y="312"/>
                    <a:pt x="2432" y="278"/>
                    <a:pt x="2449" y="244"/>
                  </a:cubicBezTo>
                  <a:cubicBezTo>
                    <a:pt x="2449" y="181"/>
                    <a:pt x="2428" y="118"/>
                    <a:pt x="2365" y="97"/>
                  </a:cubicBezTo>
                  <a:cubicBezTo>
                    <a:pt x="2114" y="26"/>
                    <a:pt x="1827" y="0"/>
                    <a:pt x="154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0"/>
            <p:cNvSpPr/>
            <p:nvPr/>
          </p:nvSpPr>
          <p:spPr>
            <a:xfrm rot="515803">
              <a:off x="7765883" y="4160336"/>
              <a:ext cx="49335" cy="21438"/>
            </a:xfrm>
            <a:custGeom>
              <a:avLst/>
              <a:gdLst/>
              <a:ahLst/>
              <a:cxnLst/>
              <a:rect l="l" t="t" r="r" b="b"/>
              <a:pathLst>
                <a:path w="2177" h="946" extrusionOk="0">
                  <a:moveTo>
                    <a:pt x="1911" y="0"/>
                  </a:moveTo>
                  <a:cubicBezTo>
                    <a:pt x="1376" y="0"/>
                    <a:pt x="241" y="558"/>
                    <a:pt x="42" y="757"/>
                  </a:cubicBezTo>
                  <a:cubicBezTo>
                    <a:pt x="0" y="799"/>
                    <a:pt x="21" y="882"/>
                    <a:pt x="63" y="924"/>
                  </a:cubicBezTo>
                  <a:cubicBezTo>
                    <a:pt x="84" y="924"/>
                    <a:pt x="105" y="945"/>
                    <a:pt x="126" y="945"/>
                  </a:cubicBezTo>
                  <a:cubicBezTo>
                    <a:pt x="168" y="945"/>
                    <a:pt x="188" y="924"/>
                    <a:pt x="209" y="903"/>
                  </a:cubicBezTo>
                  <a:cubicBezTo>
                    <a:pt x="380" y="713"/>
                    <a:pt x="1551" y="196"/>
                    <a:pt x="1907" y="196"/>
                  </a:cubicBezTo>
                  <a:cubicBezTo>
                    <a:pt x="1943" y="196"/>
                    <a:pt x="1970" y="201"/>
                    <a:pt x="1988" y="213"/>
                  </a:cubicBezTo>
                  <a:cubicBezTo>
                    <a:pt x="2012" y="229"/>
                    <a:pt x="2036" y="236"/>
                    <a:pt x="2059" y="236"/>
                  </a:cubicBezTo>
                  <a:cubicBezTo>
                    <a:pt x="2096" y="236"/>
                    <a:pt x="2129" y="218"/>
                    <a:pt x="2155" y="192"/>
                  </a:cubicBezTo>
                  <a:cubicBezTo>
                    <a:pt x="2176" y="129"/>
                    <a:pt x="2155" y="66"/>
                    <a:pt x="2113" y="45"/>
                  </a:cubicBezTo>
                  <a:cubicBezTo>
                    <a:pt x="2065" y="14"/>
                    <a:pt x="1996" y="0"/>
                    <a:pt x="191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0"/>
            <p:cNvSpPr/>
            <p:nvPr/>
          </p:nvSpPr>
          <p:spPr>
            <a:xfrm rot="515803">
              <a:off x="7786753" y="4170255"/>
              <a:ext cx="28940" cy="47500"/>
            </a:xfrm>
            <a:custGeom>
              <a:avLst/>
              <a:gdLst/>
              <a:ahLst/>
              <a:cxnLst/>
              <a:rect l="l" t="t" r="r" b="b"/>
              <a:pathLst>
                <a:path w="1277" h="2096" extrusionOk="0">
                  <a:moveTo>
                    <a:pt x="923" y="0"/>
                  </a:moveTo>
                  <a:cubicBezTo>
                    <a:pt x="892" y="0"/>
                    <a:pt x="861" y="12"/>
                    <a:pt x="837" y="24"/>
                  </a:cubicBezTo>
                  <a:cubicBezTo>
                    <a:pt x="795" y="66"/>
                    <a:pt x="0" y="882"/>
                    <a:pt x="126" y="1656"/>
                  </a:cubicBezTo>
                  <a:cubicBezTo>
                    <a:pt x="126" y="1708"/>
                    <a:pt x="168" y="1745"/>
                    <a:pt x="218" y="1745"/>
                  </a:cubicBezTo>
                  <a:cubicBezTo>
                    <a:pt x="229" y="1745"/>
                    <a:pt x="240" y="1744"/>
                    <a:pt x="251" y="1740"/>
                  </a:cubicBezTo>
                  <a:cubicBezTo>
                    <a:pt x="293" y="1740"/>
                    <a:pt x="335" y="1677"/>
                    <a:pt x="335" y="1614"/>
                  </a:cubicBezTo>
                  <a:cubicBezTo>
                    <a:pt x="293" y="1259"/>
                    <a:pt x="461" y="903"/>
                    <a:pt x="649" y="610"/>
                  </a:cubicBezTo>
                  <a:lnTo>
                    <a:pt x="649" y="610"/>
                  </a:lnTo>
                  <a:cubicBezTo>
                    <a:pt x="586" y="1008"/>
                    <a:pt x="628" y="1531"/>
                    <a:pt x="1067" y="2075"/>
                  </a:cubicBezTo>
                  <a:cubicBezTo>
                    <a:pt x="1088" y="2096"/>
                    <a:pt x="1109" y="2096"/>
                    <a:pt x="1151" y="2096"/>
                  </a:cubicBezTo>
                  <a:cubicBezTo>
                    <a:pt x="1172" y="2096"/>
                    <a:pt x="1193" y="2096"/>
                    <a:pt x="1214" y="2075"/>
                  </a:cubicBezTo>
                  <a:cubicBezTo>
                    <a:pt x="1256" y="2054"/>
                    <a:pt x="1277" y="1970"/>
                    <a:pt x="1235" y="1928"/>
                  </a:cubicBezTo>
                  <a:cubicBezTo>
                    <a:pt x="523" y="1070"/>
                    <a:pt x="984" y="192"/>
                    <a:pt x="1005" y="171"/>
                  </a:cubicBezTo>
                  <a:cubicBezTo>
                    <a:pt x="1046" y="108"/>
                    <a:pt x="1025" y="66"/>
                    <a:pt x="984" y="24"/>
                  </a:cubicBezTo>
                  <a:cubicBezTo>
                    <a:pt x="966" y="7"/>
                    <a:pt x="945" y="0"/>
                    <a:pt x="92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0"/>
            <p:cNvSpPr/>
            <p:nvPr/>
          </p:nvSpPr>
          <p:spPr>
            <a:xfrm rot="515803">
              <a:off x="7779153" y="4136054"/>
              <a:ext cx="33223" cy="26333"/>
            </a:xfrm>
            <a:custGeom>
              <a:avLst/>
              <a:gdLst/>
              <a:ahLst/>
              <a:cxnLst/>
              <a:rect l="l" t="t" r="r" b="b"/>
              <a:pathLst>
                <a:path w="1466" h="1162" extrusionOk="0">
                  <a:moveTo>
                    <a:pt x="134" y="0"/>
                  </a:moveTo>
                  <a:cubicBezTo>
                    <a:pt x="105" y="0"/>
                    <a:pt x="74" y="11"/>
                    <a:pt x="42" y="31"/>
                  </a:cubicBezTo>
                  <a:cubicBezTo>
                    <a:pt x="1" y="52"/>
                    <a:pt x="1" y="136"/>
                    <a:pt x="42" y="178"/>
                  </a:cubicBezTo>
                  <a:cubicBezTo>
                    <a:pt x="126" y="283"/>
                    <a:pt x="921" y="1161"/>
                    <a:pt x="1361" y="1161"/>
                  </a:cubicBezTo>
                  <a:cubicBezTo>
                    <a:pt x="1423" y="1161"/>
                    <a:pt x="1465" y="1099"/>
                    <a:pt x="1465" y="1057"/>
                  </a:cubicBezTo>
                  <a:cubicBezTo>
                    <a:pt x="1465" y="994"/>
                    <a:pt x="1423" y="931"/>
                    <a:pt x="1361" y="931"/>
                  </a:cubicBezTo>
                  <a:cubicBezTo>
                    <a:pt x="1109" y="931"/>
                    <a:pt x="503" y="387"/>
                    <a:pt x="210" y="31"/>
                  </a:cubicBezTo>
                  <a:cubicBezTo>
                    <a:pt x="189" y="11"/>
                    <a:pt x="163" y="0"/>
                    <a:pt x="13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0"/>
            <p:cNvSpPr/>
            <p:nvPr/>
          </p:nvSpPr>
          <p:spPr>
            <a:xfrm rot="515803">
              <a:off x="7801628" y="4106299"/>
              <a:ext cx="17087" cy="53800"/>
            </a:xfrm>
            <a:custGeom>
              <a:avLst/>
              <a:gdLst/>
              <a:ahLst/>
              <a:cxnLst/>
              <a:rect l="l" t="t" r="r" b="b"/>
              <a:pathLst>
                <a:path w="754" h="2374" extrusionOk="0">
                  <a:moveTo>
                    <a:pt x="113" y="0"/>
                  </a:moveTo>
                  <a:cubicBezTo>
                    <a:pt x="97" y="0"/>
                    <a:pt x="80" y="3"/>
                    <a:pt x="63" y="9"/>
                  </a:cubicBezTo>
                  <a:cubicBezTo>
                    <a:pt x="21" y="51"/>
                    <a:pt x="0" y="113"/>
                    <a:pt x="21" y="155"/>
                  </a:cubicBezTo>
                  <a:cubicBezTo>
                    <a:pt x="42" y="176"/>
                    <a:pt x="544" y="1055"/>
                    <a:pt x="502" y="2268"/>
                  </a:cubicBezTo>
                  <a:cubicBezTo>
                    <a:pt x="502" y="2310"/>
                    <a:pt x="544" y="2373"/>
                    <a:pt x="607" y="2373"/>
                  </a:cubicBezTo>
                  <a:cubicBezTo>
                    <a:pt x="670" y="2373"/>
                    <a:pt x="712" y="2331"/>
                    <a:pt x="712" y="2268"/>
                  </a:cubicBezTo>
                  <a:cubicBezTo>
                    <a:pt x="754" y="992"/>
                    <a:pt x="230" y="92"/>
                    <a:pt x="210" y="51"/>
                  </a:cubicBezTo>
                  <a:cubicBezTo>
                    <a:pt x="194" y="20"/>
                    <a:pt x="156" y="0"/>
                    <a:pt x="11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0"/>
            <p:cNvSpPr/>
            <p:nvPr/>
          </p:nvSpPr>
          <p:spPr>
            <a:xfrm rot="515803">
              <a:off x="7867641" y="4125354"/>
              <a:ext cx="10946" cy="10923"/>
            </a:xfrm>
            <a:custGeom>
              <a:avLst/>
              <a:gdLst/>
              <a:ahLst/>
              <a:cxnLst/>
              <a:rect l="l" t="t" r="r" b="b"/>
              <a:pathLst>
                <a:path w="483" h="482" extrusionOk="0">
                  <a:moveTo>
                    <a:pt x="252" y="0"/>
                  </a:moveTo>
                  <a:cubicBezTo>
                    <a:pt x="105" y="0"/>
                    <a:pt x="1" y="105"/>
                    <a:pt x="1" y="251"/>
                  </a:cubicBezTo>
                  <a:cubicBezTo>
                    <a:pt x="1" y="377"/>
                    <a:pt x="105" y="481"/>
                    <a:pt x="252" y="481"/>
                  </a:cubicBezTo>
                  <a:cubicBezTo>
                    <a:pt x="377" y="481"/>
                    <a:pt x="482" y="377"/>
                    <a:pt x="482" y="251"/>
                  </a:cubicBezTo>
                  <a:cubicBezTo>
                    <a:pt x="482" y="105"/>
                    <a:pt x="377" y="0"/>
                    <a:pt x="252"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0"/>
            <p:cNvSpPr/>
            <p:nvPr/>
          </p:nvSpPr>
          <p:spPr>
            <a:xfrm rot="515803">
              <a:off x="7854433" y="4169630"/>
              <a:ext cx="8090" cy="8090"/>
            </a:xfrm>
            <a:custGeom>
              <a:avLst/>
              <a:gdLst/>
              <a:ahLst/>
              <a:cxnLst/>
              <a:rect l="l" t="t" r="r" b="b"/>
              <a:pathLst>
                <a:path w="357" h="357" extrusionOk="0">
                  <a:moveTo>
                    <a:pt x="168" y="1"/>
                  </a:moveTo>
                  <a:cubicBezTo>
                    <a:pt x="85" y="1"/>
                    <a:pt x="1" y="84"/>
                    <a:pt x="1" y="189"/>
                  </a:cubicBezTo>
                  <a:cubicBezTo>
                    <a:pt x="1" y="294"/>
                    <a:pt x="85" y="356"/>
                    <a:pt x="168" y="356"/>
                  </a:cubicBezTo>
                  <a:cubicBezTo>
                    <a:pt x="273" y="356"/>
                    <a:pt x="357" y="294"/>
                    <a:pt x="357" y="189"/>
                  </a:cubicBezTo>
                  <a:cubicBezTo>
                    <a:pt x="357" y="84"/>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0"/>
            <p:cNvSpPr/>
            <p:nvPr/>
          </p:nvSpPr>
          <p:spPr>
            <a:xfrm rot="515803">
              <a:off x="7858570" y="4151592"/>
              <a:ext cx="8566" cy="8566"/>
            </a:xfrm>
            <a:custGeom>
              <a:avLst/>
              <a:gdLst/>
              <a:ahLst/>
              <a:cxnLst/>
              <a:rect l="l" t="t" r="r" b="b"/>
              <a:pathLst>
                <a:path w="378" h="378" extrusionOk="0">
                  <a:moveTo>
                    <a:pt x="189" y="1"/>
                  </a:moveTo>
                  <a:cubicBezTo>
                    <a:pt x="84" y="1"/>
                    <a:pt x="1" y="84"/>
                    <a:pt x="1" y="189"/>
                  </a:cubicBezTo>
                  <a:cubicBezTo>
                    <a:pt x="1" y="294"/>
                    <a:pt x="84" y="377"/>
                    <a:pt x="189" y="377"/>
                  </a:cubicBezTo>
                  <a:cubicBezTo>
                    <a:pt x="294" y="377"/>
                    <a:pt x="377" y="294"/>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0"/>
            <p:cNvSpPr/>
            <p:nvPr/>
          </p:nvSpPr>
          <p:spPr>
            <a:xfrm rot="515803">
              <a:off x="7842779" y="4126191"/>
              <a:ext cx="8566" cy="8090"/>
            </a:xfrm>
            <a:custGeom>
              <a:avLst/>
              <a:gdLst/>
              <a:ahLst/>
              <a:cxnLst/>
              <a:rect l="l" t="t" r="r" b="b"/>
              <a:pathLst>
                <a:path w="378" h="357" extrusionOk="0">
                  <a:moveTo>
                    <a:pt x="189" y="0"/>
                  </a:moveTo>
                  <a:cubicBezTo>
                    <a:pt x="85" y="0"/>
                    <a:pt x="1" y="84"/>
                    <a:pt x="1" y="189"/>
                  </a:cubicBezTo>
                  <a:cubicBezTo>
                    <a:pt x="1" y="272"/>
                    <a:pt x="85" y="356"/>
                    <a:pt x="189" y="356"/>
                  </a:cubicBezTo>
                  <a:cubicBezTo>
                    <a:pt x="294" y="356"/>
                    <a:pt x="377" y="272"/>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0"/>
            <p:cNvSpPr/>
            <p:nvPr/>
          </p:nvSpPr>
          <p:spPr>
            <a:xfrm rot="515803">
              <a:off x="7803101" y="4102939"/>
              <a:ext cx="8566" cy="8544"/>
            </a:xfrm>
            <a:custGeom>
              <a:avLst/>
              <a:gdLst/>
              <a:ahLst/>
              <a:cxnLst/>
              <a:rect l="l" t="t" r="r" b="b"/>
              <a:pathLst>
                <a:path w="378" h="377" extrusionOk="0">
                  <a:moveTo>
                    <a:pt x="189" y="0"/>
                  </a:moveTo>
                  <a:cubicBezTo>
                    <a:pt x="84" y="0"/>
                    <a:pt x="1" y="84"/>
                    <a:pt x="1" y="188"/>
                  </a:cubicBezTo>
                  <a:cubicBezTo>
                    <a:pt x="1" y="293"/>
                    <a:pt x="84" y="377"/>
                    <a:pt x="189" y="377"/>
                  </a:cubicBezTo>
                  <a:cubicBezTo>
                    <a:pt x="294" y="377"/>
                    <a:pt x="377" y="293"/>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0"/>
            <p:cNvSpPr/>
            <p:nvPr/>
          </p:nvSpPr>
          <p:spPr>
            <a:xfrm rot="515803">
              <a:off x="7821167" y="4116694"/>
              <a:ext cx="8566" cy="8566"/>
            </a:xfrm>
            <a:custGeom>
              <a:avLst/>
              <a:gdLst/>
              <a:ahLst/>
              <a:cxnLst/>
              <a:rect l="l" t="t" r="r" b="b"/>
              <a:pathLst>
                <a:path w="378" h="378"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0"/>
            <p:cNvSpPr/>
            <p:nvPr/>
          </p:nvSpPr>
          <p:spPr>
            <a:xfrm rot="515803">
              <a:off x="7776035" y="4107467"/>
              <a:ext cx="8566" cy="8566"/>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0"/>
            <p:cNvSpPr/>
            <p:nvPr/>
          </p:nvSpPr>
          <p:spPr>
            <a:xfrm rot="515803">
              <a:off x="7778799" y="4130438"/>
              <a:ext cx="8566" cy="8544"/>
            </a:xfrm>
            <a:custGeom>
              <a:avLst/>
              <a:gdLst/>
              <a:ahLst/>
              <a:cxnLst/>
              <a:rect l="l" t="t" r="r" b="b"/>
              <a:pathLst>
                <a:path w="378" h="377" extrusionOk="0">
                  <a:moveTo>
                    <a:pt x="189" y="0"/>
                  </a:moveTo>
                  <a:cubicBezTo>
                    <a:pt x="85" y="0"/>
                    <a:pt x="1" y="84"/>
                    <a:pt x="1" y="188"/>
                  </a:cubicBezTo>
                  <a:cubicBezTo>
                    <a:pt x="1" y="293"/>
                    <a:pt x="85" y="377"/>
                    <a:pt x="189" y="377"/>
                  </a:cubicBezTo>
                  <a:cubicBezTo>
                    <a:pt x="294" y="377"/>
                    <a:pt x="378" y="293"/>
                    <a:pt x="378" y="188"/>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0"/>
            <p:cNvSpPr/>
            <p:nvPr/>
          </p:nvSpPr>
          <p:spPr>
            <a:xfrm rot="515803">
              <a:off x="7750619" y="4148709"/>
              <a:ext cx="8566" cy="8566"/>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0"/>
            <p:cNvSpPr/>
            <p:nvPr/>
          </p:nvSpPr>
          <p:spPr>
            <a:xfrm rot="515803">
              <a:off x="7762586" y="4171145"/>
              <a:ext cx="8566" cy="8544"/>
            </a:xfrm>
            <a:custGeom>
              <a:avLst/>
              <a:gdLst/>
              <a:ahLst/>
              <a:cxnLst/>
              <a:rect l="l" t="t" r="r" b="b"/>
              <a:pathLst>
                <a:path w="378" h="377" extrusionOk="0">
                  <a:moveTo>
                    <a:pt x="189" y="0"/>
                  </a:moveTo>
                  <a:cubicBezTo>
                    <a:pt x="84" y="0"/>
                    <a:pt x="1" y="84"/>
                    <a:pt x="1" y="189"/>
                  </a:cubicBezTo>
                  <a:cubicBezTo>
                    <a:pt x="1"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0"/>
            <p:cNvSpPr/>
            <p:nvPr/>
          </p:nvSpPr>
          <p:spPr>
            <a:xfrm rot="515803">
              <a:off x="7857769" y="4201308"/>
              <a:ext cx="8090" cy="8566"/>
            </a:xfrm>
            <a:custGeom>
              <a:avLst/>
              <a:gdLst/>
              <a:ahLst/>
              <a:cxnLst/>
              <a:rect l="l" t="t" r="r" b="b"/>
              <a:pathLst>
                <a:path w="357" h="378" extrusionOk="0">
                  <a:moveTo>
                    <a:pt x="189" y="1"/>
                  </a:moveTo>
                  <a:cubicBezTo>
                    <a:pt x="84" y="1"/>
                    <a:pt x="1" y="84"/>
                    <a:pt x="1" y="189"/>
                  </a:cubicBezTo>
                  <a:cubicBezTo>
                    <a:pt x="1" y="294"/>
                    <a:pt x="84" y="377"/>
                    <a:pt x="189" y="377"/>
                  </a:cubicBezTo>
                  <a:cubicBezTo>
                    <a:pt x="273" y="377"/>
                    <a:pt x="356" y="294"/>
                    <a:pt x="356" y="189"/>
                  </a:cubicBezTo>
                  <a:cubicBezTo>
                    <a:pt x="356" y="84"/>
                    <a:pt x="27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0"/>
            <p:cNvSpPr/>
            <p:nvPr/>
          </p:nvSpPr>
          <p:spPr>
            <a:xfrm rot="515803">
              <a:off x="7846033" y="4183755"/>
              <a:ext cx="8566" cy="8544"/>
            </a:xfrm>
            <a:custGeom>
              <a:avLst/>
              <a:gdLst/>
              <a:ahLst/>
              <a:cxnLst/>
              <a:rect l="l" t="t" r="r" b="b"/>
              <a:pathLst>
                <a:path w="378" h="377" extrusionOk="0">
                  <a:moveTo>
                    <a:pt x="189" y="0"/>
                  </a:moveTo>
                  <a:cubicBezTo>
                    <a:pt x="85" y="0"/>
                    <a:pt x="1" y="84"/>
                    <a:pt x="1" y="189"/>
                  </a:cubicBezTo>
                  <a:cubicBezTo>
                    <a:pt x="1" y="293"/>
                    <a:pt x="85" y="377"/>
                    <a:pt x="189" y="377"/>
                  </a:cubicBezTo>
                  <a:cubicBezTo>
                    <a:pt x="294" y="377"/>
                    <a:pt x="378" y="293"/>
                    <a:pt x="378" y="189"/>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0"/>
            <p:cNvSpPr/>
            <p:nvPr/>
          </p:nvSpPr>
          <p:spPr>
            <a:xfrm rot="515803">
              <a:off x="7785492" y="4200504"/>
              <a:ext cx="8544" cy="8544"/>
            </a:xfrm>
            <a:custGeom>
              <a:avLst/>
              <a:gdLst/>
              <a:ahLst/>
              <a:cxnLst/>
              <a:rect l="l" t="t" r="r" b="b"/>
              <a:pathLst>
                <a:path w="377" h="377" extrusionOk="0">
                  <a:moveTo>
                    <a:pt x="188" y="0"/>
                  </a:moveTo>
                  <a:cubicBezTo>
                    <a:pt x="84" y="0"/>
                    <a:pt x="0" y="84"/>
                    <a:pt x="0" y="188"/>
                  </a:cubicBezTo>
                  <a:cubicBezTo>
                    <a:pt x="0" y="293"/>
                    <a:pt x="84" y="377"/>
                    <a:pt x="188" y="377"/>
                  </a:cubicBezTo>
                  <a:cubicBezTo>
                    <a:pt x="293" y="377"/>
                    <a:pt x="377" y="293"/>
                    <a:pt x="377" y="188"/>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0"/>
            <p:cNvSpPr/>
            <p:nvPr/>
          </p:nvSpPr>
          <p:spPr>
            <a:xfrm rot="515803">
              <a:off x="7841315" y="4224754"/>
              <a:ext cx="8566" cy="8090"/>
            </a:xfrm>
            <a:custGeom>
              <a:avLst/>
              <a:gdLst/>
              <a:ahLst/>
              <a:cxnLst/>
              <a:rect l="l" t="t" r="r" b="b"/>
              <a:pathLst>
                <a:path w="378" h="357" extrusionOk="0">
                  <a:moveTo>
                    <a:pt x="189" y="1"/>
                  </a:moveTo>
                  <a:cubicBezTo>
                    <a:pt x="84" y="1"/>
                    <a:pt x="1" y="84"/>
                    <a:pt x="1" y="168"/>
                  </a:cubicBezTo>
                  <a:cubicBezTo>
                    <a:pt x="1" y="273"/>
                    <a:pt x="84" y="356"/>
                    <a:pt x="189" y="356"/>
                  </a:cubicBezTo>
                  <a:cubicBezTo>
                    <a:pt x="294" y="356"/>
                    <a:pt x="377" y="273"/>
                    <a:pt x="377" y="168"/>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0"/>
            <p:cNvSpPr/>
            <p:nvPr/>
          </p:nvSpPr>
          <p:spPr>
            <a:xfrm rot="515803">
              <a:off x="7804433" y="4211505"/>
              <a:ext cx="8566" cy="8566"/>
            </a:xfrm>
            <a:custGeom>
              <a:avLst/>
              <a:gdLst/>
              <a:ahLst/>
              <a:cxnLst/>
              <a:rect l="l" t="t" r="r" b="b"/>
              <a:pathLst>
                <a:path w="378" h="378" extrusionOk="0">
                  <a:moveTo>
                    <a:pt x="189" y="1"/>
                  </a:moveTo>
                  <a:cubicBezTo>
                    <a:pt x="85" y="1"/>
                    <a:pt x="1" y="85"/>
                    <a:pt x="1" y="189"/>
                  </a:cubicBezTo>
                  <a:cubicBezTo>
                    <a:pt x="1" y="294"/>
                    <a:pt x="85" y="378"/>
                    <a:pt x="189" y="378"/>
                  </a:cubicBezTo>
                  <a:cubicBezTo>
                    <a:pt x="294" y="378"/>
                    <a:pt x="377" y="294"/>
                    <a:pt x="377" y="189"/>
                  </a:cubicBezTo>
                  <a:cubicBezTo>
                    <a:pt x="377" y="85"/>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0"/>
            <p:cNvSpPr/>
            <p:nvPr/>
          </p:nvSpPr>
          <p:spPr>
            <a:xfrm rot="515803">
              <a:off x="7763275" y="4201457"/>
              <a:ext cx="8566" cy="8566"/>
            </a:xfrm>
            <a:custGeom>
              <a:avLst/>
              <a:gdLst/>
              <a:ahLst/>
              <a:cxnLst/>
              <a:rect l="l" t="t" r="r" b="b"/>
              <a:pathLst>
                <a:path w="378" h="378" extrusionOk="0">
                  <a:moveTo>
                    <a:pt x="189" y="0"/>
                  </a:moveTo>
                  <a:cubicBezTo>
                    <a:pt x="84" y="0"/>
                    <a:pt x="1" y="84"/>
                    <a:pt x="1" y="189"/>
                  </a:cubicBezTo>
                  <a:cubicBezTo>
                    <a:pt x="1" y="293"/>
                    <a:pt x="84" y="377"/>
                    <a:pt x="189" y="377"/>
                  </a:cubicBezTo>
                  <a:cubicBezTo>
                    <a:pt x="294" y="377"/>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0"/>
            <p:cNvSpPr/>
            <p:nvPr/>
          </p:nvSpPr>
          <p:spPr>
            <a:xfrm rot="515803">
              <a:off x="7790020" y="4145411"/>
              <a:ext cx="42220" cy="42220"/>
            </a:xfrm>
            <a:custGeom>
              <a:avLst/>
              <a:gdLst/>
              <a:ahLst/>
              <a:cxnLst/>
              <a:rect l="l" t="t" r="r" b="b"/>
              <a:pathLst>
                <a:path w="1863" h="1863" extrusionOk="0">
                  <a:moveTo>
                    <a:pt x="942" y="0"/>
                  </a:moveTo>
                  <a:cubicBezTo>
                    <a:pt x="419" y="0"/>
                    <a:pt x="0" y="419"/>
                    <a:pt x="0" y="942"/>
                  </a:cubicBezTo>
                  <a:cubicBezTo>
                    <a:pt x="0" y="1444"/>
                    <a:pt x="419" y="1863"/>
                    <a:pt x="942" y="1863"/>
                  </a:cubicBezTo>
                  <a:cubicBezTo>
                    <a:pt x="1444" y="1863"/>
                    <a:pt x="1863" y="1444"/>
                    <a:pt x="1863" y="942"/>
                  </a:cubicBezTo>
                  <a:cubicBezTo>
                    <a:pt x="1863" y="419"/>
                    <a:pt x="1444" y="0"/>
                    <a:pt x="942"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0"/>
            <p:cNvSpPr/>
            <p:nvPr/>
          </p:nvSpPr>
          <p:spPr>
            <a:xfrm rot="515803">
              <a:off x="7878431" y="3860483"/>
              <a:ext cx="338119" cy="327082"/>
            </a:xfrm>
            <a:custGeom>
              <a:avLst/>
              <a:gdLst/>
              <a:ahLst/>
              <a:cxnLst/>
              <a:rect l="l" t="t" r="r" b="b"/>
              <a:pathLst>
                <a:path w="14920" h="14433" extrusionOk="0">
                  <a:moveTo>
                    <a:pt x="6320" y="1"/>
                  </a:moveTo>
                  <a:cubicBezTo>
                    <a:pt x="4332" y="1"/>
                    <a:pt x="2742" y="1717"/>
                    <a:pt x="2742" y="3830"/>
                  </a:cubicBezTo>
                  <a:cubicBezTo>
                    <a:pt x="2742" y="3872"/>
                    <a:pt x="2742" y="3934"/>
                    <a:pt x="2742" y="3976"/>
                  </a:cubicBezTo>
                  <a:cubicBezTo>
                    <a:pt x="1173" y="4416"/>
                    <a:pt x="22" y="5776"/>
                    <a:pt x="1" y="7387"/>
                  </a:cubicBezTo>
                  <a:cubicBezTo>
                    <a:pt x="1" y="9270"/>
                    <a:pt x="1570" y="10839"/>
                    <a:pt x="3558" y="10965"/>
                  </a:cubicBezTo>
                  <a:cubicBezTo>
                    <a:pt x="3621" y="12409"/>
                    <a:pt x="4458" y="13706"/>
                    <a:pt x="5797" y="14208"/>
                  </a:cubicBezTo>
                  <a:cubicBezTo>
                    <a:pt x="6193" y="14360"/>
                    <a:pt x="6601" y="14432"/>
                    <a:pt x="7005" y="14432"/>
                  </a:cubicBezTo>
                  <a:cubicBezTo>
                    <a:pt x="8268" y="14432"/>
                    <a:pt x="9493" y="13728"/>
                    <a:pt x="10191" y="12555"/>
                  </a:cubicBezTo>
                  <a:cubicBezTo>
                    <a:pt x="10462" y="12611"/>
                    <a:pt x="10734" y="12637"/>
                    <a:pt x="11002" y="12637"/>
                  </a:cubicBezTo>
                  <a:cubicBezTo>
                    <a:pt x="12548" y="12637"/>
                    <a:pt x="13960" y="11740"/>
                    <a:pt x="14459" y="10295"/>
                  </a:cubicBezTo>
                  <a:cubicBezTo>
                    <a:pt x="14836" y="9207"/>
                    <a:pt x="14606" y="8056"/>
                    <a:pt x="13978" y="7157"/>
                  </a:cubicBezTo>
                  <a:cubicBezTo>
                    <a:pt x="14920" y="5483"/>
                    <a:pt x="14564" y="3432"/>
                    <a:pt x="13099" y="2344"/>
                  </a:cubicBezTo>
                  <a:cubicBezTo>
                    <a:pt x="12499" y="1909"/>
                    <a:pt x="11799" y="1698"/>
                    <a:pt x="11093" y="1698"/>
                  </a:cubicBezTo>
                  <a:cubicBezTo>
                    <a:pt x="10544" y="1698"/>
                    <a:pt x="9992" y="1825"/>
                    <a:pt x="9479" y="2072"/>
                  </a:cubicBezTo>
                  <a:cubicBezTo>
                    <a:pt x="8894" y="838"/>
                    <a:pt x="7680" y="1"/>
                    <a:pt x="6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0"/>
            <p:cNvSpPr/>
            <p:nvPr/>
          </p:nvSpPr>
          <p:spPr>
            <a:xfrm rot="515803">
              <a:off x="7974265" y="3955421"/>
              <a:ext cx="148437" cy="136879"/>
            </a:xfrm>
            <a:custGeom>
              <a:avLst/>
              <a:gdLst/>
              <a:ahLst/>
              <a:cxnLst/>
              <a:rect l="l" t="t" r="r" b="b"/>
              <a:pathLst>
                <a:path w="6550" h="6040" extrusionOk="0">
                  <a:moveTo>
                    <a:pt x="3582" y="1"/>
                  </a:moveTo>
                  <a:cubicBezTo>
                    <a:pt x="3046" y="1"/>
                    <a:pt x="2508" y="290"/>
                    <a:pt x="2198" y="798"/>
                  </a:cubicBezTo>
                  <a:cubicBezTo>
                    <a:pt x="2177" y="819"/>
                    <a:pt x="2177" y="839"/>
                    <a:pt x="2156" y="860"/>
                  </a:cubicBezTo>
                  <a:cubicBezTo>
                    <a:pt x="2007" y="817"/>
                    <a:pt x="1855" y="796"/>
                    <a:pt x="1705" y="796"/>
                  </a:cubicBezTo>
                  <a:cubicBezTo>
                    <a:pt x="1199" y="796"/>
                    <a:pt x="709" y="1036"/>
                    <a:pt x="419" y="1488"/>
                  </a:cubicBezTo>
                  <a:cubicBezTo>
                    <a:pt x="1" y="2158"/>
                    <a:pt x="231" y="3078"/>
                    <a:pt x="921" y="3560"/>
                  </a:cubicBezTo>
                  <a:cubicBezTo>
                    <a:pt x="628" y="4083"/>
                    <a:pt x="628" y="4731"/>
                    <a:pt x="1005" y="5213"/>
                  </a:cubicBezTo>
                  <a:cubicBezTo>
                    <a:pt x="1298" y="5586"/>
                    <a:pt x="1737" y="5781"/>
                    <a:pt x="2189" y="5781"/>
                  </a:cubicBezTo>
                  <a:cubicBezTo>
                    <a:pt x="2446" y="5781"/>
                    <a:pt x="2708" y="5718"/>
                    <a:pt x="2951" y="5589"/>
                  </a:cubicBezTo>
                  <a:cubicBezTo>
                    <a:pt x="3271" y="5886"/>
                    <a:pt x="3671" y="6040"/>
                    <a:pt x="4065" y="6040"/>
                  </a:cubicBezTo>
                  <a:cubicBezTo>
                    <a:pt x="4392" y="6040"/>
                    <a:pt x="4714" y="5933"/>
                    <a:pt x="4980" y="5715"/>
                  </a:cubicBezTo>
                  <a:cubicBezTo>
                    <a:pt x="5357" y="5401"/>
                    <a:pt x="5524" y="4941"/>
                    <a:pt x="5503" y="4480"/>
                  </a:cubicBezTo>
                  <a:cubicBezTo>
                    <a:pt x="6215" y="4083"/>
                    <a:pt x="6550" y="3267"/>
                    <a:pt x="6257" y="2555"/>
                  </a:cubicBezTo>
                  <a:cubicBezTo>
                    <a:pt x="6047" y="2053"/>
                    <a:pt x="5545" y="1718"/>
                    <a:pt x="5001" y="1656"/>
                  </a:cubicBezTo>
                  <a:cubicBezTo>
                    <a:pt x="5064" y="1091"/>
                    <a:pt x="4813" y="526"/>
                    <a:pt x="4332" y="212"/>
                  </a:cubicBezTo>
                  <a:cubicBezTo>
                    <a:pt x="4100" y="69"/>
                    <a:pt x="3841" y="1"/>
                    <a:pt x="3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0"/>
            <p:cNvSpPr/>
            <p:nvPr/>
          </p:nvSpPr>
          <p:spPr>
            <a:xfrm rot="515803">
              <a:off x="8057496" y="3985599"/>
              <a:ext cx="54072" cy="40520"/>
            </a:xfrm>
            <a:custGeom>
              <a:avLst/>
              <a:gdLst/>
              <a:ahLst/>
              <a:cxnLst/>
              <a:rect l="l" t="t" r="r" b="b"/>
              <a:pathLst>
                <a:path w="2386" h="1788" extrusionOk="0">
                  <a:moveTo>
                    <a:pt x="2265" y="0"/>
                  </a:moveTo>
                  <a:cubicBezTo>
                    <a:pt x="2228" y="0"/>
                    <a:pt x="2186" y="20"/>
                    <a:pt x="2156" y="50"/>
                  </a:cubicBezTo>
                  <a:cubicBezTo>
                    <a:pt x="1800" y="720"/>
                    <a:pt x="84" y="1578"/>
                    <a:pt x="63" y="1578"/>
                  </a:cubicBezTo>
                  <a:cubicBezTo>
                    <a:pt x="22" y="1599"/>
                    <a:pt x="1" y="1661"/>
                    <a:pt x="22" y="1724"/>
                  </a:cubicBezTo>
                  <a:cubicBezTo>
                    <a:pt x="42" y="1766"/>
                    <a:pt x="84" y="1787"/>
                    <a:pt x="126" y="1787"/>
                  </a:cubicBezTo>
                  <a:cubicBezTo>
                    <a:pt x="147" y="1787"/>
                    <a:pt x="147" y="1787"/>
                    <a:pt x="168" y="1766"/>
                  </a:cubicBezTo>
                  <a:cubicBezTo>
                    <a:pt x="252" y="1745"/>
                    <a:pt x="1947" y="887"/>
                    <a:pt x="2344" y="155"/>
                  </a:cubicBezTo>
                  <a:cubicBezTo>
                    <a:pt x="2386" y="113"/>
                    <a:pt x="2365" y="29"/>
                    <a:pt x="2302" y="9"/>
                  </a:cubicBezTo>
                  <a:cubicBezTo>
                    <a:pt x="2291" y="3"/>
                    <a:pt x="2278" y="0"/>
                    <a:pt x="2265"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0"/>
            <p:cNvSpPr/>
            <p:nvPr/>
          </p:nvSpPr>
          <p:spPr>
            <a:xfrm rot="515803">
              <a:off x="8046282" y="4038536"/>
              <a:ext cx="44100" cy="50763"/>
            </a:xfrm>
            <a:custGeom>
              <a:avLst/>
              <a:gdLst/>
              <a:ahLst/>
              <a:cxnLst/>
              <a:rect l="l" t="t" r="r" b="b"/>
              <a:pathLst>
                <a:path w="1946" h="2240" extrusionOk="0">
                  <a:moveTo>
                    <a:pt x="105" y="1"/>
                  </a:moveTo>
                  <a:cubicBezTo>
                    <a:pt x="63" y="1"/>
                    <a:pt x="0" y="63"/>
                    <a:pt x="21" y="126"/>
                  </a:cubicBezTo>
                  <a:cubicBezTo>
                    <a:pt x="21" y="126"/>
                    <a:pt x="146" y="1758"/>
                    <a:pt x="1799" y="2240"/>
                  </a:cubicBezTo>
                  <a:lnTo>
                    <a:pt x="1841" y="2240"/>
                  </a:lnTo>
                  <a:cubicBezTo>
                    <a:pt x="1883" y="2240"/>
                    <a:pt x="1925" y="2219"/>
                    <a:pt x="1946" y="2177"/>
                  </a:cubicBezTo>
                  <a:cubicBezTo>
                    <a:pt x="1946" y="2114"/>
                    <a:pt x="1925" y="2051"/>
                    <a:pt x="1862" y="2030"/>
                  </a:cubicBezTo>
                  <a:cubicBezTo>
                    <a:pt x="356" y="1591"/>
                    <a:pt x="230" y="168"/>
                    <a:pt x="230" y="105"/>
                  </a:cubicBezTo>
                  <a:cubicBezTo>
                    <a:pt x="230" y="43"/>
                    <a:pt x="167" y="1"/>
                    <a:pt x="10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0"/>
            <p:cNvSpPr/>
            <p:nvPr/>
          </p:nvSpPr>
          <p:spPr>
            <a:xfrm rot="515803">
              <a:off x="8054674" y="4040059"/>
              <a:ext cx="49358" cy="25631"/>
            </a:xfrm>
            <a:custGeom>
              <a:avLst/>
              <a:gdLst/>
              <a:ahLst/>
              <a:cxnLst/>
              <a:rect l="l" t="t" r="r" b="b"/>
              <a:pathLst>
                <a:path w="2178" h="1131" extrusionOk="0">
                  <a:moveTo>
                    <a:pt x="147" y="1"/>
                  </a:moveTo>
                  <a:cubicBezTo>
                    <a:pt x="106" y="1"/>
                    <a:pt x="64" y="1"/>
                    <a:pt x="22" y="43"/>
                  </a:cubicBezTo>
                  <a:cubicBezTo>
                    <a:pt x="1" y="63"/>
                    <a:pt x="1" y="126"/>
                    <a:pt x="22" y="168"/>
                  </a:cubicBezTo>
                  <a:cubicBezTo>
                    <a:pt x="482" y="1005"/>
                    <a:pt x="1340" y="1131"/>
                    <a:pt x="1800" y="1131"/>
                  </a:cubicBezTo>
                  <a:cubicBezTo>
                    <a:pt x="1968" y="1131"/>
                    <a:pt x="2093" y="1110"/>
                    <a:pt x="2093" y="1110"/>
                  </a:cubicBezTo>
                  <a:cubicBezTo>
                    <a:pt x="2156" y="1110"/>
                    <a:pt x="2177" y="1047"/>
                    <a:pt x="2177" y="984"/>
                  </a:cubicBezTo>
                  <a:cubicBezTo>
                    <a:pt x="2177" y="942"/>
                    <a:pt x="2114" y="900"/>
                    <a:pt x="2051" y="900"/>
                  </a:cubicBezTo>
                  <a:cubicBezTo>
                    <a:pt x="2039" y="900"/>
                    <a:pt x="1933" y="916"/>
                    <a:pt x="1774" y="916"/>
                  </a:cubicBezTo>
                  <a:cubicBezTo>
                    <a:pt x="1418" y="916"/>
                    <a:pt x="798" y="836"/>
                    <a:pt x="378" y="315"/>
                  </a:cubicBezTo>
                  <a:lnTo>
                    <a:pt x="378" y="315"/>
                  </a:lnTo>
                  <a:cubicBezTo>
                    <a:pt x="582" y="366"/>
                    <a:pt x="896" y="430"/>
                    <a:pt x="1232" y="430"/>
                  </a:cubicBezTo>
                  <a:cubicBezTo>
                    <a:pt x="1309" y="430"/>
                    <a:pt x="1387" y="427"/>
                    <a:pt x="1466" y="419"/>
                  </a:cubicBezTo>
                  <a:cubicBezTo>
                    <a:pt x="1528" y="398"/>
                    <a:pt x="1570" y="356"/>
                    <a:pt x="1570" y="294"/>
                  </a:cubicBezTo>
                  <a:cubicBezTo>
                    <a:pt x="1570" y="231"/>
                    <a:pt x="1507" y="189"/>
                    <a:pt x="1445" y="189"/>
                  </a:cubicBezTo>
                  <a:cubicBezTo>
                    <a:pt x="1347" y="201"/>
                    <a:pt x="1251" y="206"/>
                    <a:pt x="1158" y="206"/>
                  </a:cubicBezTo>
                  <a:cubicBezTo>
                    <a:pt x="599" y="206"/>
                    <a:pt x="165" y="19"/>
                    <a:pt x="147"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0"/>
            <p:cNvSpPr/>
            <p:nvPr/>
          </p:nvSpPr>
          <p:spPr>
            <a:xfrm rot="515803">
              <a:off x="8063817" y="4011105"/>
              <a:ext cx="38888" cy="25450"/>
            </a:xfrm>
            <a:custGeom>
              <a:avLst/>
              <a:gdLst/>
              <a:ahLst/>
              <a:cxnLst/>
              <a:rect l="l" t="t" r="r" b="b"/>
              <a:pathLst>
                <a:path w="1716" h="1123" extrusionOk="0">
                  <a:moveTo>
                    <a:pt x="1601" y="1"/>
                  </a:moveTo>
                  <a:cubicBezTo>
                    <a:pt x="1582" y="1"/>
                    <a:pt x="1564" y="6"/>
                    <a:pt x="1549" y="13"/>
                  </a:cubicBezTo>
                  <a:cubicBezTo>
                    <a:pt x="816" y="411"/>
                    <a:pt x="63" y="788"/>
                    <a:pt x="63" y="788"/>
                  </a:cubicBezTo>
                  <a:cubicBezTo>
                    <a:pt x="21" y="808"/>
                    <a:pt x="0" y="850"/>
                    <a:pt x="0" y="892"/>
                  </a:cubicBezTo>
                  <a:cubicBezTo>
                    <a:pt x="0" y="934"/>
                    <a:pt x="42" y="976"/>
                    <a:pt x="84" y="997"/>
                  </a:cubicBezTo>
                  <a:cubicBezTo>
                    <a:pt x="105" y="997"/>
                    <a:pt x="440" y="1122"/>
                    <a:pt x="858" y="1122"/>
                  </a:cubicBezTo>
                  <a:cubicBezTo>
                    <a:pt x="1088" y="1122"/>
                    <a:pt x="1339" y="1080"/>
                    <a:pt x="1590" y="997"/>
                  </a:cubicBezTo>
                  <a:cubicBezTo>
                    <a:pt x="1632" y="955"/>
                    <a:pt x="1674" y="892"/>
                    <a:pt x="1653" y="850"/>
                  </a:cubicBezTo>
                  <a:cubicBezTo>
                    <a:pt x="1622" y="803"/>
                    <a:pt x="1579" y="780"/>
                    <a:pt x="1541" y="780"/>
                  </a:cubicBezTo>
                  <a:cubicBezTo>
                    <a:pt x="1529" y="780"/>
                    <a:pt x="1517" y="782"/>
                    <a:pt x="1507" y="788"/>
                  </a:cubicBezTo>
                  <a:cubicBezTo>
                    <a:pt x="1299" y="875"/>
                    <a:pt x="1079" y="905"/>
                    <a:pt x="881" y="905"/>
                  </a:cubicBezTo>
                  <a:cubicBezTo>
                    <a:pt x="701" y="905"/>
                    <a:pt x="538" y="880"/>
                    <a:pt x="419" y="850"/>
                  </a:cubicBezTo>
                  <a:cubicBezTo>
                    <a:pt x="691" y="704"/>
                    <a:pt x="1172" y="453"/>
                    <a:pt x="1653" y="202"/>
                  </a:cubicBezTo>
                  <a:cubicBezTo>
                    <a:pt x="1695" y="181"/>
                    <a:pt x="1716" y="97"/>
                    <a:pt x="1695" y="55"/>
                  </a:cubicBezTo>
                  <a:cubicBezTo>
                    <a:pt x="1668" y="15"/>
                    <a:pt x="1634" y="1"/>
                    <a:pt x="160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0"/>
            <p:cNvSpPr/>
            <p:nvPr/>
          </p:nvSpPr>
          <p:spPr>
            <a:xfrm rot="515803">
              <a:off x="8012826" y="3972434"/>
              <a:ext cx="38888" cy="41449"/>
            </a:xfrm>
            <a:custGeom>
              <a:avLst/>
              <a:gdLst/>
              <a:ahLst/>
              <a:cxnLst/>
              <a:rect l="l" t="t" r="r" b="b"/>
              <a:pathLst>
                <a:path w="1716" h="1829" extrusionOk="0">
                  <a:moveTo>
                    <a:pt x="130" y="0"/>
                  </a:moveTo>
                  <a:cubicBezTo>
                    <a:pt x="93" y="0"/>
                    <a:pt x="52" y="20"/>
                    <a:pt x="21" y="50"/>
                  </a:cubicBezTo>
                  <a:cubicBezTo>
                    <a:pt x="0" y="113"/>
                    <a:pt x="21" y="176"/>
                    <a:pt x="63" y="197"/>
                  </a:cubicBezTo>
                  <a:cubicBezTo>
                    <a:pt x="84" y="197"/>
                    <a:pt x="1381" y="929"/>
                    <a:pt x="1486" y="1724"/>
                  </a:cubicBezTo>
                  <a:cubicBezTo>
                    <a:pt x="1507" y="1787"/>
                    <a:pt x="1548" y="1829"/>
                    <a:pt x="1611" y="1829"/>
                  </a:cubicBezTo>
                  <a:cubicBezTo>
                    <a:pt x="1674" y="1808"/>
                    <a:pt x="1716" y="1745"/>
                    <a:pt x="1716" y="1703"/>
                  </a:cubicBezTo>
                  <a:cubicBezTo>
                    <a:pt x="1590" y="783"/>
                    <a:pt x="230" y="50"/>
                    <a:pt x="167" y="8"/>
                  </a:cubicBezTo>
                  <a:cubicBezTo>
                    <a:pt x="156" y="3"/>
                    <a:pt x="144" y="0"/>
                    <a:pt x="130"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0"/>
            <p:cNvSpPr/>
            <p:nvPr/>
          </p:nvSpPr>
          <p:spPr>
            <a:xfrm rot="515803">
              <a:off x="8055268" y="3980578"/>
              <a:ext cx="28940" cy="46616"/>
            </a:xfrm>
            <a:custGeom>
              <a:avLst/>
              <a:gdLst/>
              <a:ahLst/>
              <a:cxnLst/>
              <a:rect l="l" t="t" r="r" b="b"/>
              <a:pathLst>
                <a:path w="1277" h="2057" extrusionOk="0">
                  <a:moveTo>
                    <a:pt x="233" y="1"/>
                  </a:moveTo>
                  <a:cubicBezTo>
                    <a:pt x="225" y="1"/>
                    <a:pt x="217" y="2"/>
                    <a:pt x="209" y="6"/>
                  </a:cubicBezTo>
                  <a:cubicBezTo>
                    <a:pt x="146" y="27"/>
                    <a:pt x="105" y="69"/>
                    <a:pt x="126" y="132"/>
                  </a:cubicBezTo>
                  <a:cubicBezTo>
                    <a:pt x="293" y="927"/>
                    <a:pt x="21" y="1910"/>
                    <a:pt x="21" y="1931"/>
                  </a:cubicBezTo>
                  <a:cubicBezTo>
                    <a:pt x="0" y="1973"/>
                    <a:pt x="21" y="2036"/>
                    <a:pt x="63" y="2056"/>
                  </a:cubicBezTo>
                  <a:lnTo>
                    <a:pt x="126" y="2056"/>
                  </a:lnTo>
                  <a:cubicBezTo>
                    <a:pt x="146" y="2056"/>
                    <a:pt x="167" y="2056"/>
                    <a:pt x="188" y="2036"/>
                  </a:cubicBezTo>
                  <a:cubicBezTo>
                    <a:pt x="691" y="1533"/>
                    <a:pt x="1235" y="466"/>
                    <a:pt x="1255" y="424"/>
                  </a:cubicBezTo>
                  <a:cubicBezTo>
                    <a:pt x="1276" y="362"/>
                    <a:pt x="1255" y="299"/>
                    <a:pt x="1214" y="278"/>
                  </a:cubicBezTo>
                  <a:cubicBezTo>
                    <a:pt x="1191" y="263"/>
                    <a:pt x="1169" y="256"/>
                    <a:pt x="1149" y="256"/>
                  </a:cubicBezTo>
                  <a:cubicBezTo>
                    <a:pt x="1112" y="256"/>
                    <a:pt x="1081" y="279"/>
                    <a:pt x="1067" y="320"/>
                  </a:cubicBezTo>
                  <a:cubicBezTo>
                    <a:pt x="1067" y="320"/>
                    <a:pt x="711" y="1031"/>
                    <a:pt x="314" y="1554"/>
                  </a:cubicBezTo>
                  <a:cubicBezTo>
                    <a:pt x="398" y="1157"/>
                    <a:pt x="439" y="592"/>
                    <a:pt x="335" y="90"/>
                  </a:cubicBezTo>
                  <a:cubicBezTo>
                    <a:pt x="318" y="38"/>
                    <a:pt x="272" y="1"/>
                    <a:pt x="23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0"/>
            <p:cNvSpPr/>
            <p:nvPr/>
          </p:nvSpPr>
          <p:spPr>
            <a:xfrm rot="515803">
              <a:off x="8004101" y="4030225"/>
              <a:ext cx="38888" cy="41336"/>
            </a:xfrm>
            <a:custGeom>
              <a:avLst/>
              <a:gdLst/>
              <a:ahLst/>
              <a:cxnLst/>
              <a:rect l="l" t="t" r="r" b="b"/>
              <a:pathLst>
                <a:path w="1716" h="1824" extrusionOk="0">
                  <a:moveTo>
                    <a:pt x="1573" y="1"/>
                  </a:moveTo>
                  <a:cubicBezTo>
                    <a:pt x="990" y="1"/>
                    <a:pt x="185" y="1369"/>
                    <a:pt x="21" y="1656"/>
                  </a:cubicBezTo>
                  <a:cubicBezTo>
                    <a:pt x="0" y="1719"/>
                    <a:pt x="21" y="1781"/>
                    <a:pt x="63" y="1802"/>
                  </a:cubicBezTo>
                  <a:cubicBezTo>
                    <a:pt x="84" y="1823"/>
                    <a:pt x="105" y="1823"/>
                    <a:pt x="126" y="1823"/>
                  </a:cubicBezTo>
                  <a:cubicBezTo>
                    <a:pt x="167" y="1823"/>
                    <a:pt x="188" y="1802"/>
                    <a:pt x="209" y="1761"/>
                  </a:cubicBezTo>
                  <a:cubicBezTo>
                    <a:pt x="565" y="1154"/>
                    <a:pt x="1214" y="212"/>
                    <a:pt x="1569" y="212"/>
                  </a:cubicBezTo>
                  <a:lnTo>
                    <a:pt x="1590" y="212"/>
                  </a:lnTo>
                  <a:cubicBezTo>
                    <a:pt x="1653" y="212"/>
                    <a:pt x="1695" y="170"/>
                    <a:pt x="1716" y="108"/>
                  </a:cubicBezTo>
                  <a:cubicBezTo>
                    <a:pt x="1716" y="45"/>
                    <a:pt x="1674" y="3"/>
                    <a:pt x="1611" y="3"/>
                  </a:cubicBezTo>
                  <a:cubicBezTo>
                    <a:pt x="1599" y="2"/>
                    <a:pt x="1586" y="1"/>
                    <a:pt x="157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0"/>
            <p:cNvSpPr/>
            <p:nvPr/>
          </p:nvSpPr>
          <p:spPr>
            <a:xfrm rot="515803">
              <a:off x="7990373" y="4011227"/>
              <a:ext cx="55500" cy="8385"/>
            </a:xfrm>
            <a:custGeom>
              <a:avLst/>
              <a:gdLst/>
              <a:ahLst/>
              <a:cxnLst/>
              <a:rect l="l" t="t" r="r" b="b"/>
              <a:pathLst>
                <a:path w="2449" h="370" extrusionOk="0">
                  <a:moveTo>
                    <a:pt x="1543" y="0"/>
                  </a:moveTo>
                  <a:cubicBezTo>
                    <a:pt x="835" y="0"/>
                    <a:pt x="150" y="160"/>
                    <a:pt x="105" y="160"/>
                  </a:cubicBezTo>
                  <a:cubicBezTo>
                    <a:pt x="42" y="181"/>
                    <a:pt x="0" y="244"/>
                    <a:pt x="21" y="286"/>
                  </a:cubicBezTo>
                  <a:cubicBezTo>
                    <a:pt x="42" y="349"/>
                    <a:pt x="84" y="369"/>
                    <a:pt x="126" y="369"/>
                  </a:cubicBezTo>
                  <a:lnTo>
                    <a:pt x="147" y="369"/>
                  </a:lnTo>
                  <a:cubicBezTo>
                    <a:pt x="162" y="369"/>
                    <a:pt x="845" y="218"/>
                    <a:pt x="1532" y="218"/>
                  </a:cubicBezTo>
                  <a:cubicBezTo>
                    <a:pt x="1801" y="218"/>
                    <a:pt x="2072" y="242"/>
                    <a:pt x="2302" y="307"/>
                  </a:cubicBezTo>
                  <a:cubicBezTo>
                    <a:pt x="2313" y="310"/>
                    <a:pt x="2324" y="312"/>
                    <a:pt x="2335" y="312"/>
                  </a:cubicBezTo>
                  <a:cubicBezTo>
                    <a:pt x="2385" y="312"/>
                    <a:pt x="2431" y="275"/>
                    <a:pt x="2448" y="223"/>
                  </a:cubicBezTo>
                  <a:cubicBezTo>
                    <a:pt x="2448" y="181"/>
                    <a:pt x="2427" y="118"/>
                    <a:pt x="2364" y="97"/>
                  </a:cubicBezTo>
                  <a:cubicBezTo>
                    <a:pt x="2113" y="26"/>
                    <a:pt x="1826" y="0"/>
                    <a:pt x="154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0"/>
            <p:cNvSpPr/>
            <p:nvPr/>
          </p:nvSpPr>
          <p:spPr>
            <a:xfrm rot="515803">
              <a:off x="8003350" y="4019903"/>
              <a:ext cx="49335" cy="21756"/>
            </a:xfrm>
            <a:custGeom>
              <a:avLst/>
              <a:gdLst/>
              <a:ahLst/>
              <a:cxnLst/>
              <a:rect l="l" t="t" r="r" b="b"/>
              <a:pathLst>
                <a:path w="2177" h="960" extrusionOk="0">
                  <a:moveTo>
                    <a:pt x="1931" y="1"/>
                  </a:moveTo>
                  <a:cubicBezTo>
                    <a:pt x="1405" y="1"/>
                    <a:pt x="244" y="570"/>
                    <a:pt x="43" y="771"/>
                  </a:cubicBezTo>
                  <a:cubicBezTo>
                    <a:pt x="1" y="813"/>
                    <a:pt x="22" y="875"/>
                    <a:pt x="63" y="917"/>
                  </a:cubicBezTo>
                  <a:cubicBezTo>
                    <a:pt x="84" y="938"/>
                    <a:pt x="105" y="959"/>
                    <a:pt x="126" y="959"/>
                  </a:cubicBezTo>
                  <a:cubicBezTo>
                    <a:pt x="168" y="959"/>
                    <a:pt x="189" y="938"/>
                    <a:pt x="210" y="917"/>
                  </a:cubicBezTo>
                  <a:cubicBezTo>
                    <a:pt x="381" y="727"/>
                    <a:pt x="1552" y="210"/>
                    <a:pt x="1907" y="210"/>
                  </a:cubicBezTo>
                  <a:cubicBezTo>
                    <a:pt x="1943" y="210"/>
                    <a:pt x="1971" y="215"/>
                    <a:pt x="1988" y="227"/>
                  </a:cubicBezTo>
                  <a:cubicBezTo>
                    <a:pt x="2011" y="242"/>
                    <a:pt x="2033" y="249"/>
                    <a:pt x="2054" y="249"/>
                  </a:cubicBezTo>
                  <a:cubicBezTo>
                    <a:pt x="2093" y="249"/>
                    <a:pt x="2129" y="226"/>
                    <a:pt x="2156" y="185"/>
                  </a:cubicBezTo>
                  <a:cubicBezTo>
                    <a:pt x="2177" y="143"/>
                    <a:pt x="2156" y="80"/>
                    <a:pt x="2114" y="39"/>
                  </a:cubicBezTo>
                  <a:cubicBezTo>
                    <a:pt x="2069" y="12"/>
                    <a:pt x="2007" y="1"/>
                    <a:pt x="193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0"/>
            <p:cNvSpPr/>
            <p:nvPr/>
          </p:nvSpPr>
          <p:spPr>
            <a:xfrm rot="515803">
              <a:off x="8024210" y="4029959"/>
              <a:ext cx="28962" cy="47681"/>
            </a:xfrm>
            <a:custGeom>
              <a:avLst/>
              <a:gdLst/>
              <a:ahLst/>
              <a:cxnLst/>
              <a:rect l="l" t="t" r="r" b="b"/>
              <a:pathLst>
                <a:path w="1278" h="2104" extrusionOk="0">
                  <a:moveTo>
                    <a:pt x="911" y="1"/>
                  </a:moveTo>
                  <a:cubicBezTo>
                    <a:pt x="885" y="1"/>
                    <a:pt x="859" y="11"/>
                    <a:pt x="838" y="32"/>
                  </a:cubicBezTo>
                  <a:cubicBezTo>
                    <a:pt x="796" y="74"/>
                    <a:pt x="1" y="869"/>
                    <a:pt x="126" y="1643"/>
                  </a:cubicBezTo>
                  <a:cubicBezTo>
                    <a:pt x="126" y="1706"/>
                    <a:pt x="189" y="1748"/>
                    <a:pt x="252" y="1748"/>
                  </a:cubicBezTo>
                  <a:cubicBezTo>
                    <a:pt x="294" y="1727"/>
                    <a:pt x="336" y="1685"/>
                    <a:pt x="336" y="1622"/>
                  </a:cubicBezTo>
                  <a:cubicBezTo>
                    <a:pt x="294" y="1267"/>
                    <a:pt x="461" y="890"/>
                    <a:pt x="649" y="618"/>
                  </a:cubicBezTo>
                  <a:lnTo>
                    <a:pt x="649" y="618"/>
                  </a:lnTo>
                  <a:cubicBezTo>
                    <a:pt x="587" y="995"/>
                    <a:pt x="628" y="1539"/>
                    <a:pt x="1068" y="2062"/>
                  </a:cubicBezTo>
                  <a:cubicBezTo>
                    <a:pt x="1089" y="2104"/>
                    <a:pt x="1110" y="2104"/>
                    <a:pt x="1152" y="2104"/>
                  </a:cubicBezTo>
                  <a:cubicBezTo>
                    <a:pt x="1172" y="2104"/>
                    <a:pt x="1193" y="2104"/>
                    <a:pt x="1214" y="2083"/>
                  </a:cubicBezTo>
                  <a:cubicBezTo>
                    <a:pt x="1256" y="2041"/>
                    <a:pt x="1277" y="1978"/>
                    <a:pt x="1235" y="1936"/>
                  </a:cubicBezTo>
                  <a:cubicBezTo>
                    <a:pt x="524" y="1058"/>
                    <a:pt x="984" y="200"/>
                    <a:pt x="1005" y="158"/>
                  </a:cubicBezTo>
                  <a:cubicBezTo>
                    <a:pt x="1047" y="116"/>
                    <a:pt x="1026" y="53"/>
                    <a:pt x="984" y="32"/>
                  </a:cubicBezTo>
                  <a:cubicBezTo>
                    <a:pt x="963" y="11"/>
                    <a:pt x="937" y="1"/>
                    <a:pt x="91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0"/>
            <p:cNvSpPr/>
            <p:nvPr/>
          </p:nvSpPr>
          <p:spPr>
            <a:xfrm rot="515803">
              <a:off x="8016676" y="3995648"/>
              <a:ext cx="33200" cy="26152"/>
            </a:xfrm>
            <a:custGeom>
              <a:avLst/>
              <a:gdLst/>
              <a:ahLst/>
              <a:cxnLst/>
              <a:rect l="l" t="t" r="r" b="b"/>
              <a:pathLst>
                <a:path w="1465" h="1154" extrusionOk="0">
                  <a:moveTo>
                    <a:pt x="113" y="1"/>
                  </a:moveTo>
                  <a:cubicBezTo>
                    <a:pt x="90" y="1"/>
                    <a:pt x="66" y="8"/>
                    <a:pt x="42" y="24"/>
                  </a:cubicBezTo>
                  <a:cubicBezTo>
                    <a:pt x="0" y="65"/>
                    <a:pt x="0" y="128"/>
                    <a:pt x="42" y="191"/>
                  </a:cubicBezTo>
                  <a:cubicBezTo>
                    <a:pt x="126" y="275"/>
                    <a:pt x="921" y="1153"/>
                    <a:pt x="1360" y="1153"/>
                  </a:cubicBezTo>
                  <a:cubicBezTo>
                    <a:pt x="1423" y="1153"/>
                    <a:pt x="1465" y="1112"/>
                    <a:pt x="1465" y="1049"/>
                  </a:cubicBezTo>
                  <a:cubicBezTo>
                    <a:pt x="1465" y="986"/>
                    <a:pt x="1423" y="944"/>
                    <a:pt x="1360" y="944"/>
                  </a:cubicBezTo>
                  <a:cubicBezTo>
                    <a:pt x="1109" y="944"/>
                    <a:pt x="502" y="379"/>
                    <a:pt x="209" y="45"/>
                  </a:cubicBezTo>
                  <a:cubicBezTo>
                    <a:pt x="183" y="19"/>
                    <a:pt x="150" y="1"/>
                    <a:pt x="11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0"/>
            <p:cNvSpPr/>
            <p:nvPr/>
          </p:nvSpPr>
          <p:spPr>
            <a:xfrm rot="515803">
              <a:off x="8039077" y="3966093"/>
              <a:ext cx="17110" cy="53890"/>
            </a:xfrm>
            <a:custGeom>
              <a:avLst/>
              <a:gdLst/>
              <a:ahLst/>
              <a:cxnLst/>
              <a:rect l="l" t="t" r="r" b="b"/>
              <a:pathLst>
                <a:path w="755" h="2378" extrusionOk="0">
                  <a:moveTo>
                    <a:pt x="131" y="0"/>
                  </a:moveTo>
                  <a:cubicBezTo>
                    <a:pt x="110" y="0"/>
                    <a:pt x="87" y="5"/>
                    <a:pt x="64" y="13"/>
                  </a:cubicBezTo>
                  <a:cubicBezTo>
                    <a:pt x="22" y="34"/>
                    <a:pt x="1" y="117"/>
                    <a:pt x="22" y="159"/>
                  </a:cubicBezTo>
                  <a:cubicBezTo>
                    <a:pt x="43" y="159"/>
                    <a:pt x="545" y="1059"/>
                    <a:pt x="503" y="2252"/>
                  </a:cubicBezTo>
                  <a:cubicBezTo>
                    <a:pt x="503" y="2314"/>
                    <a:pt x="545" y="2356"/>
                    <a:pt x="608" y="2377"/>
                  </a:cubicBezTo>
                  <a:cubicBezTo>
                    <a:pt x="670" y="2377"/>
                    <a:pt x="712" y="2314"/>
                    <a:pt x="712" y="2272"/>
                  </a:cubicBezTo>
                  <a:cubicBezTo>
                    <a:pt x="754" y="996"/>
                    <a:pt x="231" y="96"/>
                    <a:pt x="210" y="55"/>
                  </a:cubicBezTo>
                  <a:cubicBezTo>
                    <a:pt x="197" y="15"/>
                    <a:pt x="167"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0"/>
            <p:cNvSpPr/>
            <p:nvPr/>
          </p:nvSpPr>
          <p:spPr>
            <a:xfrm rot="515803">
              <a:off x="8105143" y="3985241"/>
              <a:ext cx="10923" cy="10447"/>
            </a:xfrm>
            <a:custGeom>
              <a:avLst/>
              <a:gdLst/>
              <a:ahLst/>
              <a:cxnLst/>
              <a:rect l="l" t="t" r="r" b="b"/>
              <a:pathLst>
                <a:path w="482" h="461" extrusionOk="0">
                  <a:moveTo>
                    <a:pt x="251" y="0"/>
                  </a:moveTo>
                  <a:cubicBezTo>
                    <a:pt x="105" y="0"/>
                    <a:pt x="0" y="105"/>
                    <a:pt x="0" y="230"/>
                  </a:cubicBezTo>
                  <a:cubicBezTo>
                    <a:pt x="0" y="356"/>
                    <a:pt x="105" y="461"/>
                    <a:pt x="251" y="461"/>
                  </a:cubicBezTo>
                  <a:cubicBezTo>
                    <a:pt x="377" y="461"/>
                    <a:pt x="482" y="356"/>
                    <a:pt x="482" y="230"/>
                  </a:cubicBezTo>
                  <a:cubicBezTo>
                    <a:pt x="482" y="105"/>
                    <a:pt x="377" y="0"/>
                    <a:pt x="251"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0"/>
            <p:cNvSpPr/>
            <p:nvPr/>
          </p:nvSpPr>
          <p:spPr>
            <a:xfrm rot="515803">
              <a:off x="8091934" y="4029043"/>
              <a:ext cx="8090" cy="8566"/>
            </a:xfrm>
            <a:custGeom>
              <a:avLst/>
              <a:gdLst/>
              <a:ahLst/>
              <a:cxnLst/>
              <a:rect l="l" t="t" r="r" b="b"/>
              <a:pathLst>
                <a:path w="357" h="378" extrusionOk="0">
                  <a:moveTo>
                    <a:pt x="168" y="1"/>
                  </a:moveTo>
                  <a:cubicBezTo>
                    <a:pt x="84" y="1"/>
                    <a:pt x="0" y="85"/>
                    <a:pt x="0" y="189"/>
                  </a:cubicBezTo>
                  <a:cubicBezTo>
                    <a:pt x="0" y="294"/>
                    <a:pt x="84" y="377"/>
                    <a:pt x="168" y="377"/>
                  </a:cubicBezTo>
                  <a:cubicBezTo>
                    <a:pt x="272" y="377"/>
                    <a:pt x="356" y="294"/>
                    <a:pt x="356" y="189"/>
                  </a:cubicBezTo>
                  <a:cubicBezTo>
                    <a:pt x="356" y="85"/>
                    <a:pt x="272"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0"/>
            <p:cNvSpPr/>
            <p:nvPr/>
          </p:nvSpPr>
          <p:spPr>
            <a:xfrm rot="515803">
              <a:off x="8096035" y="4011476"/>
              <a:ext cx="8544" cy="8566"/>
            </a:xfrm>
            <a:custGeom>
              <a:avLst/>
              <a:gdLst/>
              <a:ahLst/>
              <a:cxnLst/>
              <a:rect l="l" t="t" r="r" b="b"/>
              <a:pathLst>
                <a:path w="377"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0"/>
            <p:cNvSpPr/>
            <p:nvPr/>
          </p:nvSpPr>
          <p:spPr>
            <a:xfrm rot="515803">
              <a:off x="8080280" y="3985602"/>
              <a:ext cx="8544" cy="8566"/>
            </a:xfrm>
            <a:custGeom>
              <a:avLst/>
              <a:gdLst/>
              <a:ahLst/>
              <a:cxnLst/>
              <a:rect l="l" t="t" r="r" b="b"/>
              <a:pathLst>
                <a:path w="377" h="378" extrusionOk="0">
                  <a:moveTo>
                    <a:pt x="189" y="1"/>
                  </a:moveTo>
                  <a:cubicBezTo>
                    <a:pt x="84" y="1"/>
                    <a:pt x="0" y="84"/>
                    <a:pt x="0" y="189"/>
                  </a:cubicBezTo>
                  <a:cubicBezTo>
                    <a:pt x="0" y="293"/>
                    <a:pt x="84" y="377"/>
                    <a:pt x="189" y="377"/>
                  </a:cubicBezTo>
                  <a:cubicBezTo>
                    <a:pt x="293" y="377"/>
                    <a:pt x="377" y="29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0"/>
            <p:cNvSpPr/>
            <p:nvPr/>
          </p:nvSpPr>
          <p:spPr>
            <a:xfrm rot="515803">
              <a:off x="8040602" y="3962826"/>
              <a:ext cx="8544" cy="8068"/>
            </a:xfrm>
            <a:custGeom>
              <a:avLst/>
              <a:gdLst/>
              <a:ahLst/>
              <a:cxnLst/>
              <a:rect l="l" t="t" r="r" b="b"/>
              <a:pathLst>
                <a:path w="377" h="356" extrusionOk="0">
                  <a:moveTo>
                    <a:pt x="189" y="0"/>
                  </a:moveTo>
                  <a:cubicBezTo>
                    <a:pt x="84" y="0"/>
                    <a:pt x="0" y="84"/>
                    <a:pt x="0" y="168"/>
                  </a:cubicBezTo>
                  <a:cubicBezTo>
                    <a:pt x="0" y="272"/>
                    <a:pt x="84" y="356"/>
                    <a:pt x="189" y="356"/>
                  </a:cubicBezTo>
                  <a:cubicBezTo>
                    <a:pt x="293" y="356"/>
                    <a:pt x="377" y="272"/>
                    <a:pt x="377" y="168"/>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0"/>
            <p:cNvSpPr/>
            <p:nvPr/>
          </p:nvSpPr>
          <p:spPr>
            <a:xfrm rot="515803">
              <a:off x="8058633" y="3976578"/>
              <a:ext cx="8544" cy="8566"/>
            </a:xfrm>
            <a:custGeom>
              <a:avLst/>
              <a:gdLst/>
              <a:ahLst/>
              <a:cxnLst/>
              <a:rect l="l" t="t" r="r" b="b"/>
              <a:pathLst>
                <a:path w="377" h="378" extrusionOk="0">
                  <a:moveTo>
                    <a:pt x="188" y="0"/>
                  </a:moveTo>
                  <a:cubicBezTo>
                    <a:pt x="84" y="0"/>
                    <a:pt x="0" y="84"/>
                    <a:pt x="0" y="189"/>
                  </a:cubicBezTo>
                  <a:cubicBezTo>
                    <a:pt x="0" y="293"/>
                    <a:pt x="84" y="377"/>
                    <a:pt x="188" y="377"/>
                  </a:cubicBezTo>
                  <a:cubicBezTo>
                    <a:pt x="293" y="377"/>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0"/>
            <p:cNvSpPr/>
            <p:nvPr/>
          </p:nvSpPr>
          <p:spPr>
            <a:xfrm rot="515803">
              <a:off x="8013536" y="3967356"/>
              <a:ext cx="8566" cy="8090"/>
            </a:xfrm>
            <a:custGeom>
              <a:avLst/>
              <a:gdLst/>
              <a:ahLst/>
              <a:cxnLst/>
              <a:rect l="l" t="t" r="r" b="b"/>
              <a:pathLst>
                <a:path w="378" h="357" extrusionOk="0">
                  <a:moveTo>
                    <a:pt x="189" y="1"/>
                  </a:moveTo>
                  <a:cubicBezTo>
                    <a:pt x="84" y="1"/>
                    <a:pt x="0" y="84"/>
                    <a:pt x="0" y="189"/>
                  </a:cubicBezTo>
                  <a:cubicBezTo>
                    <a:pt x="0" y="273"/>
                    <a:pt x="84" y="357"/>
                    <a:pt x="189" y="357"/>
                  </a:cubicBezTo>
                  <a:cubicBezTo>
                    <a:pt x="293" y="357"/>
                    <a:pt x="377" y="27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0"/>
            <p:cNvSpPr/>
            <p:nvPr/>
          </p:nvSpPr>
          <p:spPr>
            <a:xfrm rot="515803">
              <a:off x="8016265" y="3990323"/>
              <a:ext cx="8566" cy="8544"/>
            </a:xfrm>
            <a:custGeom>
              <a:avLst/>
              <a:gdLst/>
              <a:ahLst/>
              <a:cxnLst/>
              <a:rect l="l" t="t" r="r" b="b"/>
              <a:pathLst>
                <a:path w="378" h="377"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0"/>
            <p:cNvSpPr/>
            <p:nvPr/>
          </p:nvSpPr>
          <p:spPr>
            <a:xfrm rot="515803">
              <a:off x="7988084" y="4008595"/>
              <a:ext cx="8566" cy="8566"/>
            </a:xfrm>
            <a:custGeom>
              <a:avLst/>
              <a:gdLst/>
              <a:ahLst/>
              <a:cxnLst/>
              <a:rect l="l" t="t" r="r" b="b"/>
              <a:pathLst>
                <a:path w="378"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0"/>
            <p:cNvSpPr/>
            <p:nvPr/>
          </p:nvSpPr>
          <p:spPr>
            <a:xfrm rot="515803">
              <a:off x="8000052" y="4031029"/>
              <a:ext cx="8544" cy="8544"/>
            </a:xfrm>
            <a:custGeom>
              <a:avLst/>
              <a:gdLst/>
              <a:ahLst/>
              <a:cxnLst/>
              <a:rect l="l" t="t" r="r" b="b"/>
              <a:pathLst>
                <a:path w="377" h="377" extrusionOk="0">
                  <a:moveTo>
                    <a:pt x="188" y="0"/>
                  </a:moveTo>
                  <a:cubicBezTo>
                    <a:pt x="84" y="0"/>
                    <a:pt x="0" y="84"/>
                    <a:pt x="0" y="189"/>
                  </a:cubicBezTo>
                  <a:cubicBezTo>
                    <a:pt x="0" y="293"/>
                    <a:pt x="84" y="377"/>
                    <a:pt x="188" y="377"/>
                  </a:cubicBezTo>
                  <a:cubicBezTo>
                    <a:pt x="293" y="377"/>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0"/>
            <p:cNvSpPr/>
            <p:nvPr/>
          </p:nvSpPr>
          <p:spPr>
            <a:xfrm rot="515803">
              <a:off x="8095235" y="4061192"/>
              <a:ext cx="8068" cy="8566"/>
            </a:xfrm>
            <a:custGeom>
              <a:avLst/>
              <a:gdLst/>
              <a:ahLst/>
              <a:cxnLst/>
              <a:rect l="l" t="t" r="r" b="b"/>
              <a:pathLst>
                <a:path w="356" h="378" extrusionOk="0">
                  <a:moveTo>
                    <a:pt x="188" y="1"/>
                  </a:moveTo>
                  <a:cubicBezTo>
                    <a:pt x="84" y="1"/>
                    <a:pt x="0" y="85"/>
                    <a:pt x="0" y="189"/>
                  </a:cubicBezTo>
                  <a:cubicBezTo>
                    <a:pt x="0" y="294"/>
                    <a:pt x="84" y="377"/>
                    <a:pt x="188" y="377"/>
                  </a:cubicBezTo>
                  <a:cubicBezTo>
                    <a:pt x="272" y="377"/>
                    <a:pt x="356" y="294"/>
                    <a:pt x="356" y="189"/>
                  </a:cubicBezTo>
                  <a:cubicBezTo>
                    <a:pt x="356" y="85"/>
                    <a:pt x="272"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0"/>
            <p:cNvSpPr/>
            <p:nvPr/>
          </p:nvSpPr>
          <p:spPr>
            <a:xfrm rot="515803">
              <a:off x="8083498" y="4043641"/>
              <a:ext cx="8566" cy="8544"/>
            </a:xfrm>
            <a:custGeom>
              <a:avLst/>
              <a:gdLst/>
              <a:ahLst/>
              <a:cxnLst/>
              <a:rect l="l" t="t" r="r" b="b"/>
              <a:pathLst>
                <a:path w="378" h="377"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0"/>
            <p:cNvSpPr/>
            <p:nvPr/>
          </p:nvSpPr>
          <p:spPr>
            <a:xfrm rot="515803">
              <a:off x="8022935" y="4060388"/>
              <a:ext cx="8566" cy="8544"/>
            </a:xfrm>
            <a:custGeom>
              <a:avLst/>
              <a:gdLst/>
              <a:ahLst/>
              <a:cxnLst/>
              <a:rect l="l" t="t" r="r" b="b"/>
              <a:pathLst>
                <a:path w="378" h="377" extrusionOk="0">
                  <a:moveTo>
                    <a:pt x="189" y="0"/>
                  </a:moveTo>
                  <a:cubicBezTo>
                    <a:pt x="84" y="0"/>
                    <a:pt x="1" y="84"/>
                    <a:pt x="1" y="189"/>
                  </a:cubicBezTo>
                  <a:cubicBezTo>
                    <a:pt x="1" y="293"/>
                    <a:pt x="84" y="377"/>
                    <a:pt x="189" y="377"/>
                  </a:cubicBezTo>
                  <a:cubicBezTo>
                    <a:pt x="294" y="377"/>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0"/>
            <p:cNvSpPr/>
            <p:nvPr/>
          </p:nvSpPr>
          <p:spPr>
            <a:xfrm rot="515803">
              <a:off x="8078816" y="4084165"/>
              <a:ext cx="8544" cy="8566"/>
            </a:xfrm>
            <a:custGeom>
              <a:avLst/>
              <a:gdLst/>
              <a:ahLst/>
              <a:cxnLst/>
              <a:rect l="l" t="t" r="r" b="b"/>
              <a:pathLst>
                <a:path w="377"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0"/>
            <p:cNvSpPr/>
            <p:nvPr/>
          </p:nvSpPr>
          <p:spPr>
            <a:xfrm rot="515803">
              <a:off x="8041898" y="4071390"/>
              <a:ext cx="8566" cy="8566"/>
            </a:xfrm>
            <a:custGeom>
              <a:avLst/>
              <a:gdLst/>
              <a:ahLst/>
              <a:cxnLst/>
              <a:rect l="l" t="t" r="r" b="b"/>
              <a:pathLst>
                <a:path w="378" h="378" extrusionOk="0">
                  <a:moveTo>
                    <a:pt x="189" y="1"/>
                  </a:moveTo>
                  <a:cubicBezTo>
                    <a:pt x="84" y="1"/>
                    <a:pt x="0" y="85"/>
                    <a:pt x="0" y="189"/>
                  </a:cubicBezTo>
                  <a:cubicBezTo>
                    <a:pt x="0"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0"/>
            <p:cNvSpPr/>
            <p:nvPr/>
          </p:nvSpPr>
          <p:spPr>
            <a:xfrm rot="515803">
              <a:off x="8000776" y="4061344"/>
              <a:ext cx="8544" cy="8090"/>
            </a:xfrm>
            <a:custGeom>
              <a:avLst/>
              <a:gdLst/>
              <a:ahLst/>
              <a:cxnLst/>
              <a:rect l="l" t="t" r="r" b="b"/>
              <a:pathLst>
                <a:path w="377" h="357" extrusionOk="0">
                  <a:moveTo>
                    <a:pt x="189" y="1"/>
                  </a:moveTo>
                  <a:cubicBezTo>
                    <a:pt x="84" y="1"/>
                    <a:pt x="0" y="84"/>
                    <a:pt x="0" y="189"/>
                  </a:cubicBezTo>
                  <a:cubicBezTo>
                    <a:pt x="0" y="273"/>
                    <a:pt x="84" y="356"/>
                    <a:pt x="189" y="356"/>
                  </a:cubicBezTo>
                  <a:cubicBezTo>
                    <a:pt x="293" y="356"/>
                    <a:pt x="377" y="27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0"/>
            <p:cNvSpPr/>
            <p:nvPr/>
          </p:nvSpPr>
          <p:spPr>
            <a:xfrm rot="515803">
              <a:off x="8027463" y="4005295"/>
              <a:ext cx="42242" cy="42220"/>
            </a:xfrm>
            <a:custGeom>
              <a:avLst/>
              <a:gdLst/>
              <a:ahLst/>
              <a:cxnLst/>
              <a:rect l="l" t="t" r="r" b="b"/>
              <a:pathLst>
                <a:path w="1864" h="1863" extrusionOk="0">
                  <a:moveTo>
                    <a:pt x="922" y="1"/>
                  </a:moveTo>
                  <a:cubicBezTo>
                    <a:pt x="419" y="1"/>
                    <a:pt x="1" y="419"/>
                    <a:pt x="1" y="921"/>
                  </a:cubicBezTo>
                  <a:cubicBezTo>
                    <a:pt x="1" y="1444"/>
                    <a:pt x="419" y="1863"/>
                    <a:pt x="922" y="1863"/>
                  </a:cubicBezTo>
                  <a:cubicBezTo>
                    <a:pt x="1445" y="1863"/>
                    <a:pt x="1863" y="1444"/>
                    <a:pt x="1863" y="921"/>
                  </a:cubicBezTo>
                  <a:cubicBezTo>
                    <a:pt x="1863" y="419"/>
                    <a:pt x="1445" y="1"/>
                    <a:pt x="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0"/>
            <p:cNvSpPr/>
            <p:nvPr/>
          </p:nvSpPr>
          <p:spPr>
            <a:xfrm rot="515803">
              <a:off x="7197730" y="3890458"/>
              <a:ext cx="338119" cy="327082"/>
            </a:xfrm>
            <a:custGeom>
              <a:avLst/>
              <a:gdLst/>
              <a:ahLst/>
              <a:cxnLst/>
              <a:rect l="l" t="t" r="r" b="b"/>
              <a:pathLst>
                <a:path w="14920" h="14433" extrusionOk="0">
                  <a:moveTo>
                    <a:pt x="6299" y="1"/>
                  </a:moveTo>
                  <a:cubicBezTo>
                    <a:pt x="4332" y="1"/>
                    <a:pt x="2742" y="1716"/>
                    <a:pt x="2742" y="3830"/>
                  </a:cubicBezTo>
                  <a:cubicBezTo>
                    <a:pt x="2742" y="3872"/>
                    <a:pt x="2742" y="3913"/>
                    <a:pt x="2742" y="3976"/>
                  </a:cubicBezTo>
                  <a:cubicBezTo>
                    <a:pt x="1172" y="4416"/>
                    <a:pt x="22" y="5755"/>
                    <a:pt x="1" y="7366"/>
                  </a:cubicBezTo>
                  <a:cubicBezTo>
                    <a:pt x="1" y="9270"/>
                    <a:pt x="1570" y="10839"/>
                    <a:pt x="3558" y="10965"/>
                  </a:cubicBezTo>
                  <a:cubicBezTo>
                    <a:pt x="3620" y="12387"/>
                    <a:pt x="4457" y="13685"/>
                    <a:pt x="5797" y="14208"/>
                  </a:cubicBezTo>
                  <a:cubicBezTo>
                    <a:pt x="6192" y="14360"/>
                    <a:pt x="6600" y="14432"/>
                    <a:pt x="7005" y="14432"/>
                  </a:cubicBezTo>
                  <a:cubicBezTo>
                    <a:pt x="8268" y="14432"/>
                    <a:pt x="9493" y="13728"/>
                    <a:pt x="10190" y="12555"/>
                  </a:cubicBezTo>
                  <a:cubicBezTo>
                    <a:pt x="10462" y="12610"/>
                    <a:pt x="10734" y="12637"/>
                    <a:pt x="11001" y="12637"/>
                  </a:cubicBezTo>
                  <a:cubicBezTo>
                    <a:pt x="12548" y="12637"/>
                    <a:pt x="13959" y="11740"/>
                    <a:pt x="14459" y="10295"/>
                  </a:cubicBezTo>
                  <a:cubicBezTo>
                    <a:pt x="14836" y="9207"/>
                    <a:pt x="14605" y="8056"/>
                    <a:pt x="13978" y="7136"/>
                  </a:cubicBezTo>
                  <a:cubicBezTo>
                    <a:pt x="14919" y="5483"/>
                    <a:pt x="14564" y="3411"/>
                    <a:pt x="13099" y="2344"/>
                  </a:cubicBezTo>
                  <a:cubicBezTo>
                    <a:pt x="12493" y="1905"/>
                    <a:pt x="11786" y="1694"/>
                    <a:pt x="11073" y="1694"/>
                  </a:cubicBezTo>
                  <a:cubicBezTo>
                    <a:pt x="10531" y="1694"/>
                    <a:pt x="9985" y="1816"/>
                    <a:pt x="9479" y="2051"/>
                  </a:cubicBezTo>
                  <a:cubicBezTo>
                    <a:pt x="8872" y="838"/>
                    <a:pt x="7680" y="1"/>
                    <a:pt x="6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0"/>
            <p:cNvSpPr/>
            <p:nvPr/>
          </p:nvSpPr>
          <p:spPr>
            <a:xfrm rot="515803">
              <a:off x="7293567" y="3985360"/>
              <a:ext cx="147961" cy="136879"/>
            </a:xfrm>
            <a:custGeom>
              <a:avLst/>
              <a:gdLst/>
              <a:ahLst/>
              <a:cxnLst/>
              <a:rect l="l" t="t" r="r" b="b"/>
              <a:pathLst>
                <a:path w="6529" h="6040" extrusionOk="0">
                  <a:moveTo>
                    <a:pt x="3582" y="1"/>
                  </a:moveTo>
                  <a:cubicBezTo>
                    <a:pt x="3046" y="1"/>
                    <a:pt x="2507" y="290"/>
                    <a:pt x="2197" y="797"/>
                  </a:cubicBezTo>
                  <a:cubicBezTo>
                    <a:pt x="2176" y="818"/>
                    <a:pt x="2176" y="839"/>
                    <a:pt x="2155" y="860"/>
                  </a:cubicBezTo>
                  <a:cubicBezTo>
                    <a:pt x="2006" y="817"/>
                    <a:pt x="1853" y="796"/>
                    <a:pt x="1702" y="796"/>
                  </a:cubicBezTo>
                  <a:cubicBezTo>
                    <a:pt x="1197" y="796"/>
                    <a:pt x="709" y="1032"/>
                    <a:pt x="419" y="1467"/>
                  </a:cubicBezTo>
                  <a:cubicBezTo>
                    <a:pt x="0" y="2158"/>
                    <a:pt x="230" y="3057"/>
                    <a:pt x="921" y="3559"/>
                  </a:cubicBezTo>
                  <a:cubicBezTo>
                    <a:pt x="628" y="4082"/>
                    <a:pt x="628" y="4731"/>
                    <a:pt x="1005" y="5212"/>
                  </a:cubicBezTo>
                  <a:cubicBezTo>
                    <a:pt x="1285" y="5586"/>
                    <a:pt x="1727" y="5781"/>
                    <a:pt x="2184" y="5781"/>
                  </a:cubicBezTo>
                  <a:cubicBezTo>
                    <a:pt x="2443" y="5781"/>
                    <a:pt x="2708" y="5718"/>
                    <a:pt x="2950" y="5589"/>
                  </a:cubicBezTo>
                  <a:cubicBezTo>
                    <a:pt x="3270" y="5886"/>
                    <a:pt x="3671" y="6039"/>
                    <a:pt x="4064" y="6039"/>
                  </a:cubicBezTo>
                  <a:cubicBezTo>
                    <a:pt x="4392" y="6039"/>
                    <a:pt x="4714" y="5933"/>
                    <a:pt x="4980" y="5715"/>
                  </a:cubicBezTo>
                  <a:cubicBezTo>
                    <a:pt x="5357" y="5401"/>
                    <a:pt x="5524" y="4940"/>
                    <a:pt x="5503" y="4480"/>
                  </a:cubicBezTo>
                  <a:cubicBezTo>
                    <a:pt x="6215" y="4082"/>
                    <a:pt x="6528" y="3266"/>
                    <a:pt x="6256" y="2555"/>
                  </a:cubicBezTo>
                  <a:cubicBezTo>
                    <a:pt x="6026" y="2032"/>
                    <a:pt x="5545" y="1718"/>
                    <a:pt x="5001" y="1655"/>
                  </a:cubicBezTo>
                  <a:cubicBezTo>
                    <a:pt x="5064" y="1069"/>
                    <a:pt x="4813" y="505"/>
                    <a:pt x="4331" y="212"/>
                  </a:cubicBezTo>
                  <a:cubicBezTo>
                    <a:pt x="4100" y="68"/>
                    <a:pt x="3841" y="1"/>
                    <a:pt x="3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0"/>
            <p:cNvSpPr/>
            <p:nvPr/>
          </p:nvSpPr>
          <p:spPr>
            <a:xfrm rot="515803">
              <a:off x="7376820" y="4015259"/>
              <a:ext cx="54072" cy="40814"/>
            </a:xfrm>
            <a:custGeom>
              <a:avLst/>
              <a:gdLst/>
              <a:ahLst/>
              <a:cxnLst/>
              <a:rect l="l" t="t" r="r" b="b"/>
              <a:pathLst>
                <a:path w="2386" h="1801" extrusionOk="0">
                  <a:moveTo>
                    <a:pt x="2251" y="1"/>
                  </a:moveTo>
                  <a:cubicBezTo>
                    <a:pt x="2218" y="1"/>
                    <a:pt x="2183" y="24"/>
                    <a:pt x="2155" y="64"/>
                  </a:cubicBezTo>
                  <a:cubicBezTo>
                    <a:pt x="1800" y="734"/>
                    <a:pt x="84" y="1571"/>
                    <a:pt x="63" y="1592"/>
                  </a:cubicBezTo>
                  <a:cubicBezTo>
                    <a:pt x="21" y="1613"/>
                    <a:pt x="0" y="1675"/>
                    <a:pt x="21" y="1738"/>
                  </a:cubicBezTo>
                  <a:cubicBezTo>
                    <a:pt x="42" y="1759"/>
                    <a:pt x="84" y="1801"/>
                    <a:pt x="126" y="1801"/>
                  </a:cubicBezTo>
                  <a:cubicBezTo>
                    <a:pt x="126" y="1801"/>
                    <a:pt x="147" y="1780"/>
                    <a:pt x="168" y="1780"/>
                  </a:cubicBezTo>
                  <a:cubicBezTo>
                    <a:pt x="231" y="1738"/>
                    <a:pt x="1946" y="880"/>
                    <a:pt x="2344" y="169"/>
                  </a:cubicBezTo>
                  <a:cubicBezTo>
                    <a:pt x="2386" y="106"/>
                    <a:pt x="2365" y="43"/>
                    <a:pt x="2302" y="22"/>
                  </a:cubicBezTo>
                  <a:cubicBezTo>
                    <a:pt x="2287" y="8"/>
                    <a:pt x="2270" y="1"/>
                    <a:pt x="225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0"/>
            <p:cNvSpPr/>
            <p:nvPr/>
          </p:nvSpPr>
          <p:spPr>
            <a:xfrm rot="515803">
              <a:off x="7365565" y="4068420"/>
              <a:ext cx="44123" cy="50854"/>
            </a:xfrm>
            <a:custGeom>
              <a:avLst/>
              <a:gdLst/>
              <a:ahLst/>
              <a:cxnLst/>
              <a:rect l="l" t="t" r="r" b="b"/>
              <a:pathLst>
                <a:path w="1947" h="2244" extrusionOk="0">
                  <a:moveTo>
                    <a:pt x="131" y="0"/>
                  </a:moveTo>
                  <a:cubicBezTo>
                    <a:pt x="123" y="0"/>
                    <a:pt x="114" y="2"/>
                    <a:pt x="105" y="5"/>
                  </a:cubicBezTo>
                  <a:cubicBezTo>
                    <a:pt x="43" y="5"/>
                    <a:pt x="1" y="46"/>
                    <a:pt x="1" y="109"/>
                  </a:cubicBezTo>
                  <a:cubicBezTo>
                    <a:pt x="1" y="130"/>
                    <a:pt x="147" y="1741"/>
                    <a:pt x="1800" y="2243"/>
                  </a:cubicBezTo>
                  <a:lnTo>
                    <a:pt x="1821" y="2243"/>
                  </a:lnTo>
                  <a:cubicBezTo>
                    <a:pt x="1884" y="2243"/>
                    <a:pt x="1926" y="2222"/>
                    <a:pt x="1926" y="2160"/>
                  </a:cubicBezTo>
                  <a:cubicBezTo>
                    <a:pt x="1947" y="2118"/>
                    <a:pt x="1926" y="2055"/>
                    <a:pt x="1863" y="2034"/>
                  </a:cubicBezTo>
                  <a:cubicBezTo>
                    <a:pt x="356" y="1574"/>
                    <a:pt x="231" y="151"/>
                    <a:pt x="231" y="88"/>
                  </a:cubicBezTo>
                  <a:cubicBezTo>
                    <a:pt x="231" y="52"/>
                    <a:pt x="184"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0"/>
            <p:cNvSpPr/>
            <p:nvPr/>
          </p:nvSpPr>
          <p:spPr>
            <a:xfrm rot="515803">
              <a:off x="7373514" y="4069794"/>
              <a:ext cx="49811" cy="25835"/>
            </a:xfrm>
            <a:custGeom>
              <a:avLst/>
              <a:gdLst/>
              <a:ahLst/>
              <a:cxnLst/>
              <a:rect l="l" t="t" r="r" b="b"/>
              <a:pathLst>
                <a:path w="2198" h="1140" extrusionOk="0">
                  <a:moveTo>
                    <a:pt x="131" y="1"/>
                  </a:moveTo>
                  <a:cubicBezTo>
                    <a:pt x="102" y="1"/>
                    <a:pt x="72" y="16"/>
                    <a:pt x="43" y="30"/>
                  </a:cubicBezTo>
                  <a:cubicBezTo>
                    <a:pt x="22" y="72"/>
                    <a:pt x="1" y="114"/>
                    <a:pt x="43" y="156"/>
                  </a:cubicBezTo>
                  <a:cubicBezTo>
                    <a:pt x="503" y="1014"/>
                    <a:pt x="1361" y="1139"/>
                    <a:pt x="1821" y="1139"/>
                  </a:cubicBezTo>
                  <a:cubicBezTo>
                    <a:pt x="1988" y="1139"/>
                    <a:pt x="2093" y="1119"/>
                    <a:pt x="2114" y="1119"/>
                  </a:cubicBezTo>
                  <a:cubicBezTo>
                    <a:pt x="2156" y="1098"/>
                    <a:pt x="2198" y="1056"/>
                    <a:pt x="2198" y="993"/>
                  </a:cubicBezTo>
                  <a:cubicBezTo>
                    <a:pt x="2181" y="941"/>
                    <a:pt x="2149" y="904"/>
                    <a:pt x="2104" y="904"/>
                  </a:cubicBezTo>
                  <a:cubicBezTo>
                    <a:pt x="2094" y="904"/>
                    <a:pt x="2083" y="906"/>
                    <a:pt x="2072" y="909"/>
                  </a:cubicBezTo>
                  <a:cubicBezTo>
                    <a:pt x="2059" y="909"/>
                    <a:pt x="1953" y="925"/>
                    <a:pt x="1795" y="925"/>
                  </a:cubicBezTo>
                  <a:cubicBezTo>
                    <a:pt x="1439" y="925"/>
                    <a:pt x="818" y="845"/>
                    <a:pt x="398" y="323"/>
                  </a:cubicBezTo>
                  <a:lnTo>
                    <a:pt x="398" y="323"/>
                  </a:lnTo>
                  <a:cubicBezTo>
                    <a:pt x="587" y="370"/>
                    <a:pt x="857" y="429"/>
                    <a:pt x="1166" y="429"/>
                  </a:cubicBezTo>
                  <a:cubicBezTo>
                    <a:pt x="1269" y="429"/>
                    <a:pt x="1376" y="423"/>
                    <a:pt x="1486" y="407"/>
                  </a:cubicBezTo>
                  <a:cubicBezTo>
                    <a:pt x="1549" y="407"/>
                    <a:pt x="1591" y="344"/>
                    <a:pt x="1591" y="302"/>
                  </a:cubicBezTo>
                  <a:cubicBezTo>
                    <a:pt x="1591" y="240"/>
                    <a:pt x="1528" y="198"/>
                    <a:pt x="1465" y="198"/>
                  </a:cubicBezTo>
                  <a:cubicBezTo>
                    <a:pt x="1373" y="209"/>
                    <a:pt x="1283" y="214"/>
                    <a:pt x="1195" y="214"/>
                  </a:cubicBezTo>
                  <a:cubicBezTo>
                    <a:pt x="624" y="214"/>
                    <a:pt x="168" y="10"/>
                    <a:pt x="168" y="10"/>
                  </a:cubicBezTo>
                  <a:cubicBezTo>
                    <a:pt x="156" y="3"/>
                    <a:pt x="144" y="1"/>
                    <a:pt x="13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0"/>
            <p:cNvSpPr/>
            <p:nvPr/>
          </p:nvSpPr>
          <p:spPr>
            <a:xfrm rot="515803">
              <a:off x="7383108" y="4040876"/>
              <a:ext cx="38911" cy="25654"/>
            </a:xfrm>
            <a:custGeom>
              <a:avLst/>
              <a:gdLst/>
              <a:ahLst/>
              <a:cxnLst/>
              <a:rect l="l" t="t" r="r" b="b"/>
              <a:pathLst>
                <a:path w="1717" h="1132" extrusionOk="0">
                  <a:moveTo>
                    <a:pt x="1600" y="0"/>
                  </a:moveTo>
                  <a:cubicBezTo>
                    <a:pt x="1582" y="0"/>
                    <a:pt x="1564" y="7"/>
                    <a:pt x="1549" y="22"/>
                  </a:cubicBezTo>
                  <a:cubicBezTo>
                    <a:pt x="817" y="420"/>
                    <a:pt x="64" y="796"/>
                    <a:pt x="64" y="796"/>
                  </a:cubicBezTo>
                  <a:cubicBezTo>
                    <a:pt x="22" y="817"/>
                    <a:pt x="1" y="859"/>
                    <a:pt x="1" y="901"/>
                  </a:cubicBezTo>
                  <a:cubicBezTo>
                    <a:pt x="1" y="943"/>
                    <a:pt x="22" y="964"/>
                    <a:pt x="64" y="985"/>
                  </a:cubicBezTo>
                  <a:cubicBezTo>
                    <a:pt x="85" y="1006"/>
                    <a:pt x="419" y="1131"/>
                    <a:pt x="859" y="1131"/>
                  </a:cubicBezTo>
                  <a:cubicBezTo>
                    <a:pt x="1089" y="1131"/>
                    <a:pt x="1340" y="1089"/>
                    <a:pt x="1591" y="985"/>
                  </a:cubicBezTo>
                  <a:cubicBezTo>
                    <a:pt x="1633" y="964"/>
                    <a:pt x="1654" y="901"/>
                    <a:pt x="1633" y="838"/>
                  </a:cubicBezTo>
                  <a:cubicBezTo>
                    <a:pt x="1618" y="809"/>
                    <a:pt x="1582" y="779"/>
                    <a:pt x="1548" y="779"/>
                  </a:cubicBezTo>
                  <a:cubicBezTo>
                    <a:pt x="1534" y="779"/>
                    <a:pt x="1520" y="784"/>
                    <a:pt x="1507" y="796"/>
                  </a:cubicBezTo>
                  <a:cubicBezTo>
                    <a:pt x="1286" y="874"/>
                    <a:pt x="1065" y="899"/>
                    <a:pt x="865" y="899"/>
                  </a:cubicBezTo>
                  <a:cubicBezTo>
                    <a:pt x="687" y="899"/>
                    <a:pt x="527" y="879"/>
                    <a:pt x="398" y="859"/>
                  </a:cubicBezTo>
                  <a:cubicBezTo>
                    <a:pt x="691" y="713"/>
                    <a:pt x="1173" y="462"/>
                    <a:pt x="1654" y="211"/>
                  </a:cubicBezTo>
                  <a:cubicBezTo>
                    <a:pt x="1696" y="169"/>
                    <a:pt x="1717" y="106"/>
                    <a:pt x="1696" y="64"/>
                  </a:cubicBezTo>
                  <a:cubicBezTo>
                    <a:pt x="1669" y="24"/>
                    <a:pt x="1633" y="0"/>
                    <a:pt x="1600"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0"/>
            <p:cNvSpPr/>
            <p:nvPr/>
          </p:nvSpPr>
          <p:spPr>
            <a:xfrm rot="515803">
              <a:off x="7332161" y="4002095"/>
              <a:ext cx="38911" cy="41290"/>
            </a:xfrm>
            <a:custGeom>
              <a:avLst/>
              <a:gdLst/>
              <a:ahLst/>
              <a:cxnLst/>
              <a:rect l="l" t="t" r="r" b="b"/>
              <a:pathLst>
                <a:path w="1717" h="1822" extrusionOk="0">
                  <a:moveTo>
                    <a:pt x="113" y="0"/>
                  </a:moveTo>
                  <a:cubicBezTo>
                    <a:pt x="75" y="0"/>
                    <a:pt x="35" y="23"/>
                    <a:pt x="22" y="64"/>
                  </a:cubicBezTo>
                  <a:cubicBezTo>
                    <a:pt x="1" y="106"/>
                    <a:pt x="22" y="169"/>
                    <a:pt x="64" y="210"/>
                  </a:cubicBezTo>
                  <a:cubicBezTo>
                    <a:pt x="84" y="210"/>
                    <a:pt x="1382" y="922"/>
                    <a:pt x="1486" y="1738"/>
                  </a:cubicBezTo>
                  <a:cubicBezTo>
                    <a:pt x="1507" y="1780"/>
                    <a:pt x="1549" y="1822"/>
                    <a:pt x="1591" y="1822"/>
                  </a:cubicBezTo>
                  <a:lnTo>
                    <a:pt x="1612" y="1822"/>
                  </a:lnTo>
                  <a:cubicBezTo>
                    <a:pt x="1675" y="1822"/>
                    <a:pt x="1717" y="1759"/>
                    <a:pt x="1717" y="1696"/>
                  </a:cubicBezTo>
                  <a:cubicBezTo>
                    <a:pt x="1570" y="796"/>
                    <a:pt x="231" y="43"/>
                    <a:pt x="168" y="22"/>
                  </a:cubicBezTo>
                  <a:cubicBezTo>
                    <a:pt x="153" y="7"/>
                    <a:pt x="133" y="0"/>
                    <a:pt x="11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0"/>
            <p:cNvSpPr/>
            <p:nvPr/>
          </p:nvSpPr>
          <p:spPr>
            <a:xfrm rot="515803">
              <a:off x="7374544" y="4010551"/>
              <a:ext cx="28962" cy="46616"/>
            </a:xfrm>
            <a:custGeom>
              <a:avLst/>
              <a:gdLst/>
              <a:ahLst/>
              <a:cxnLst/>
              <a:rect l="l" t="t" r="r" b="b"/>
              <a:pathLst>
                <a:path w="1278" h="2057" extrusionOk="0">
                  <a:moveTo>
                    <a:pt x="223" y="0"/>
                  </a:moveTo>
                  <a:cubicBezTo>
                    <a:pt x="212" y="0"/>
                    <a:pt x="201" y="2"/>
                    <a:pt x="189" y="6"/>
                  </a:cubicBezTo>
                  <a:cubicBezTo>
                    <a:pt x="147" y="6"/>
                    <a:pt x="105" y="69"/>
                    <a:pt x="126" y="131"/>
                  </a:cubicBezTo>
                  <a:cubicBezTo>
                    <a:pt x="294" y="906"/>
                    <a:pt x="22" y="1910"/>
                    <a:pt x="22" y="1910"/>
                  </a:cubicBezTo>
                  <a:cubicBezTo>
                    <a:pt x="1" y="1973"/>
                    <a:pt x="22" y="2014"/>
                    <a:pt x="64" y="2035"/>
                  </a:cubicBezTo>
                  <a:cubicBezTo>
                    <a:pt x="84" y="2056"/>
                    <a:pt x="105" y="2056"/>
                    <a:pt x="126" y="2056"/>
                  </a:cubicBezTo>
                  <a:cubicBezTo>
                    <a:pt x="147" y="2056"/>
                    <a:pt x="168" y="2056"/>
                    <a:pt x="189" y="2035"/>
                  </a:cubicBezTo>
                  <a:cubicBezTo>
                    <a:pt x="691" y="1533"/>
                    <a:pt x="1235" y="445"/>
                    <a:pt x="1256" y="403"/>
                  </a:cubicBezTo>
                  <a:cubicBezTo>
                    <a:pt x="1277" y="362"/>
                    <a:pt x="1256" y="299"/>
                    <a:pt x="1214" y="257"/>
                  </a:cubicBezTo>
                  <a:cubicBezTo>
                    <a:pt x="1199" y="252"/>
                    <a:pt x="1183" y="249"/>
                    <a:pt x="1168" y="249"/>
                  </a:cubicBezTo>
                  <a:cubicBezTo>
                    <a:pt x="1123" y="249"/>
                    <a:pt x="1084" y="273"/>
                    <a:pt x="1068" y="320"/>
                  </a:cubicBezTo>
                  <a:cubicBezTo>
                    <a:pt x="1068" y="320"/>
                    <a:pt x="712" y="1031"/>
                    <a:pt x="315" y="1533"/>
                  </a:cubicBezTo>
                  <a:cubicBezTo>
                    <a:pt x="398" y="1157"/>
                    <a:pt x="440" y="592"/>
                    <a:pt x="336" y="69"/>
                  </a:cubicBezTo>
                  <a:cubicBezTo>
                    <a:pt x="318" y="34"/>
                    <a:pt x="273" y="0"/>
                    <a:pt x="22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0"/>
            <p:cNvSpPr/>
            <p:nvPr/>
          </p:nvSpPr>
          <p:spPr>
            <a:xfrm rot="515803">
              <a:off x="7323446" y="4059750"/>
              <a:ext cx="38911" cy="41313"/>
            </a:xfrm>
            <a:custGeom>
              <a:avLst/>
              <a:gdLst/>
              <a:ahLst/>
              <a:cxnLst/>
              <a:rect l="l" t="t" r="r" b="b"/>
              <a:pathLst>
                <a:path w="1717" h="1823" extrusionOk="0">
                  <a:moveTo>
                    <a:pt x="1586" y="1"/>
                  </a:moveTo>
                  <a:cubicBezTo>
                    <a:pt x="1002" y="1"/>
                    <a:pt x="187" y="1387"/>
                    <a:pt x="22" y="1676"/>
                  </a:cubicBezTo>
                  <a:cubicBezTo>
                    <a:pt x="1" y="1718"/>
                    <a:pt x="22" y="1780"/>
                    <a:pt x="64" y="1822"/>
                  </a:cubicBezTo>
                  <a:lnTo>
                    <a:pt x="126" y="1822"/>
                  </a:lnTo>
                  <a:cubicBezTo>
                    <a:pt x="147" y="1822"/>
                    <a:pt x="189" y="1801"/>
                    <a:pt x="210" y="1780"/>
                  </a:cubicBezTo>
                  <a:cubicBezTo>
                    <a:pt x="545" y="1174"/>
                    <a:pt x="1214" y="232"/>
                    <a:pt x="1570" y="232"/>
                  </a:cubicBezTo>
                  <a:lnTo>
                    <a:pt x="1591" y="232"/>
                  </a:lnTo>
                  <a:cubicBezTo>
                    <a:pt x="1654" y="232"/>
                    <a:pt x="1696" y="190"/>
                    <a:pt x="1717" y="127"/>
                  </a:cubicBezTo>
                  <a:cubicBezTo>
                    <a:pt x="1717" y="65"/>
                    <a:pt x="1675" y="23"/>
                    <a:pt x="1612" y="2"/>
                  </a:cubicBezTo>
                  <a:cubicBezTo>
                    <a:pt x="1603" y="1"/>
                    <a:pt x="1595" y="1"/>
                    <a:pt x="1586"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0"/>
            <p:cNvSpPr/>
            <p:nvPr/>
          </p:nvSpPr>
          <p:spPr>
            <a:xfrm rot="515803">
              <a:off x="7309656" y="4041109"/>
              <a:ext cx="55500" cy="8476"/>
            </a:xfrm>
            <a:custGeom>
              <a:avLst/>
              <a:gdLst/>
              <a:ahLst/>
              <a:cxnLst/>
              <a:rect l="l" t="t" r="r" b="b"/>
              <a:pathLst>
                <a:path w="2449" h="374" extrusionOk="0">
                  <a:moveTo>
                    <a:pt x="1507" y="0"/>
                  </a:moveTo>
                  <a:cubicBezTo>
                    <a:pt x="806" y="0"/>
                    <a:pt x="135" y="149"/>
                    <a:pt x="105" y="164"/>
                  </a:cubicBezTo>
                  <a:cubicBezTo>
                    <a:pt x="43" y="185"/>
                    <a:pt x="1" y="227"/>
                    <a:pt x="22" y="290"/>
                  </a:cubicBezTo>
                  <a:cubicBezTo>
                    <a:pt x="22" y="331"/>
                    <a:pt x="85" y="373"/>
                    <a:pt x="126" y="373"/>
                  </a:cubicBezTo>
                  <a:lnTo>
                    <a:pt x="147" y="373"/>
                  </a:lnTo>
                  <a:cubicBezTo>
                    <a:pt x="162" y="373"/>
                    <a:pt x="828" y="213"/>
                    <a:pt x="1513" y="213"/>
                  </a:cubicBezTo>
                  <a:cubicBezTo>
                    <a:pt x="1787" y="213"/>
                    <a:pt x="2063" y="239"/>
                    <a:pt x="2302" y="311"/>
                  </a:cubicBezTo>
                  <a:cubicBezTo>
                    <a:pt x="2365" y="311"/>
                    <a:pt x="2428" y="290"/>
                    <a:pt x="2428" y="227"/>
                  </a:cubicBezTo>
                  <a:cubicBezTo>
                    <a:pt x="2449" y="164"/>
                    <a:pt x="2428" y="101"/>
                    <a:pt x="2365" y="101"/>
                  </a:cubicBezTo>
                  <a:cubicBezTo>
                    <a:pt x="2104" y="27"/>
                    <a:pt x="1803" y="0"/>
                    <a:pt x="1507"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0"/>
            <p:cNvSpPr/>
            <p:nvPr/>
          </p:nvSpPr>
          <p:spPr>
            <a:xfrm rot="515803">
              <a:off x="7322695" y="4049723"/>
              <a:ext cx="49335" cy="21438"/>
            </a:xfrm>
            <a:custGeom>
              <a:avLst/>
              <a:gdLst/>
              <a:ahLst/>
              <a:cxnLst/>
              <a:rect l="l" t="t" r="r" b="b"/>
              <a:pathLst>
                <a:path w="2177" h="946" extrusionOk="0">
                  <a:moveTo>
                    <a:pt x="1911" y="0"/>
                  </a:moveTo>
                  <a:cubicBezTo>
                    <a:pt x="1372" y="0"/>
                    <a:pt x="223" y="561"/>
                    <a:pt x="42" y="778"/>
                  </a:cubicBezTo>
                  <a:cubicBezTo>
                    <a:pt x="0" y="820"/>
                    <a:pt x="0" y="882"/>
                    <a:pt x="63" y="924"/>
                  </a:cubicBezTo>
                  <a:cubicBezTo>
                    <a:pt x="84" y="945"/>
                    <a:pt x="105" y="945"/>
                    <a:pt x="126" y="945"/>
                  </a:cubicBezTo>
                  <a:cubicBezTo>
                    <a:pt x="147" y="945"/>
                    <a:pt x="189" y="945"/>
                    <a:pt x="210" y="924"/>
                  </a:cubicBezTo>
                  <a:cubicBezTo>
                    <a:pt x="381" y="734"/>
                    <a:pt x="1534" y="217"/>
                    <a:pt x="1902" y="217"/>
                  </a:cubicBezTo>
                  <a:cubicBezTo>
                    <a:pt x="1940" y="217"/>
                    <a:pt x="1969" y="222"/>
                    <a:pt x="1988" y="234"/>
                  </a:cubicBezTo>
                  <a:cubicBezTo>
                    <a:pt x="2011" y="241"/>
                    <a:pt x="2034" y="246"/>
                    <a:pt x="2055" y="246"/>
                  </a:cubicBezTo>
                  <a:cubicBezTo>
                    <a:pt x="2091" y="246"/>
                    <a:pt x="2121" y="232"/>
                    <a:pt x="2135" y="192"/>
                  </a:cubicBezTo>
                  <a:cubicBezTo>
                    <a:pt x="2176" y="150"/>
                    <a:pt x="2156" y="66"/>
                    <a:pt x="2114" y="45"/>
                  </a:cubicBezTo>
                  <a:cubicBezTo>
                    <a:pt x="2065" y="14"/>
                    <a:pt x="1996" y="0"/>
                    <a:pt x="191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0"/>
            <p:cNvSpPr/>
            <p:nvPr/>
          </p:nvSpPr>
          <p:spPr>
            <a:xfrm rot="515803">
              <a:off x="7343516" y="4059830"/>
              <a:ext cx="28464" cy="47749"/>
            </a:xfrm>
            <a:custGeom>
              <a:avLst/>
              <a:gdLst/>
              <a:ahLst/>
              <a:cxnLst/>
              <a:rect l="l" t="t" r="r" b="b"/>
              <a:pathLst>
                <a:path w="1256" h="2107" extrusionOk="0">
                  <a:moveTo>
                    <a:pt x="924" y="0"/>
                  </a:moveTo>
                  <a:cubicBezTo>
                    <a:pt x="894" y="0"/>
                    <a:pt x="862" y="11"/>
                    <a:pt x="837" y="35"/>
                  </a:cubicBezTo>
                  <a:cubicBezTo>
                    <a:pt x="796" y="56"/>
                    <a:pt x="0" y="872"/>
                    <a:pt x="126" y="1646"/>
                  </a:cubicBezTo>
                  <a:cubicBezTo>
                    <a:pt x="126" y="1698"/>
                    <a:pt x="169" y="1735"/>
                    <a:pt x="207" y="1735"/>
                  </a:cubicBezTo>
                  <a:cubicBezTo>
                    <a:pt x="215" y="1735"/>
                    <a:pt x="223" y="1734"/>
                    <a:pt x="231" y="1730"/>
                  </a:cubicBezTo>
                  <a:cubicBezTo>
                    <a:pt x="293" y="1730"/>
                    <a:pt x="335" y="1667"/>
                    <a:pt x="335" y="1625"/>
                  </a:cubicBezTo>
                  <a:cubicBezTo>
                    <a:pt x="272" y="1270"/>
                    <a:pt x="461" y="893"/>
                    <a:pt x="649" y="621"/>
                  </a:cubicBezTo>
                  <a:lnTo>
                    <a:pt x="649" y="621"/>
                  </a:lnTo>
                  <a:cubicBezTo>
                    <a:pt x="586" y="998"/>
                    <a:pt x="628" y="1542"/>
                    <a:pt x="1068" y="2065"/>
                  </a:cubicBezTo>
                  <a:cubicBezTo>
                    <a:pt x="1089" y="2086"/>
                    <a:pt x="1109" y="2107"/>
                    <a:pt x="1151" y="2107"/>
                  </a:cubicBezTo>
                  <a:cubicBezTo>
                    <a:pt x="1172" y="2107"/>
                    <a:pt x="1193" y="2086"/>
                    <a:pt x="1214" y="2086"/>
                  </a:cubicBezTo>
                  <a:cubicBezTo>
                    <a:pt x="1256" y="2044"/>
                    <a:pt x="1256" y="1981"/>
                    <a:pt x="1235" y="1918"/>
                  </a:cubicBezTo>
                  <a:cubicBezTo>
                    <a:pt x="524" y="1060"/>
                    <a:pt x="984" y="202"/>
                    <a:pt x="1005" y="161"/>
                  </a:cubicBezTo>
                  <a:cubicBezTo>
                    <a:pt x="1026" y="119"/>
                    <a:pt x="1026" y="56"/>
                    <a:pt x="984" y="14"/>
                  </a:cubicBezTo>
                  <a:cubicBezTo>
                    <a:pt x="967" y="6"/>
                    <a:pt x="946" y="0"/>
                    <a:pt x="92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0"/>
            <p:cNvSpPr/>
            <p:nvPr/>
          </p:nvSpPr>
          <p:spPr>
            <a:xfrm rot="515803">
              <a:off x="7335965" y="4025441"/>
              <a:ext cx="33223" cy="26333"/>
            </a:xfrm>
            <a:custGeom>
              <a:avLst/>
              <a:gdLst/>
              <a:ahLst/>
              <a:cxnLst/>
              <a:rect l="l" t="t" r="r" b="b"/>
              <a:pathLst>
                <a:path w="1466" h="1162" extrusionOk="0">
                  <a:moveTo>
                    <a:pt x="126" y="0"/>
                  </a:moveTo>
                  <a:cubicBezTo>
                    <a:pt x="95" y="0"/>
                    <a:pt x="64" y="11"/>
                    <a:pt x="43" y="31"/>
                  </a:cubicBezTo>
                  <a:cubicBezTo>
                    <a:pt x="1" y="73"/>
                    <a:pt x="1" y="136"/>
                    <a:pt x="43" y="178"/>
                  </a:cubicBezTo>
                  <a:cubicBezTo>
                    <a:pt x="126" y="283"/>
                    <a:pt x="921" y="1161"/>
                    <a:pt x="1361" y="1161"/>
                  </a:cubicBezTo>
                  <a:cubicBezTo>
                    <a:pt x="1424" y="1161"/>
                    <a:pt x="1465" y="1119"/>
                    <a:pt x="1465" y="1057"/>
                  </a:cubicBezTo>
                  <a:cubicBezTo>
                    <a:pt x="1465" y="994"/>
                    <a:pt x="1424" y="952"/>
                    <a:pt x="1361" y="952"/>
                  </a:cubicBezTo>
                  <a:cubicBezTo>
                    <a:pt x="1089" y="952"/>
                    <a:pt x="503" y="387"/>
                    <a:pt x="210" y="31"/>
                  </a:cubicBezTo>
                  <a:cubicBezTo>
                    <a:pt x="189" y="11"/>
                    <a:pt x="158" y="0"/>
                    <a:pt x="12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0"/>
            <p:cNvSpPr/>
            <p:nvPr/>
          </p:nvSpPr>
          <p:spPr>
            <a:xfrm rot="515803">
              <a:off x="7358428" y="3995844"/>
              <a:ext cx="17087" cy="53641"/>
            </a:xfrm>
            <a:custGeom>
              <a:avLst/>
              <a:gdLst/>
              <a:ahLst/>
              <a:cxnLst/>
              <a:rect l="l" t="t" r="r" b="b"/>
              <a:pathLst>
                <a:path w="754" h="2367" extrusionOk="0">
                  <a:moveTo>
                    <a:pt x="128" y="1"/>
                  </a:moveTo>
                  <a:cubicBezTo>
                    <a:pt x="108" y="1"/>
                    <a:pt x="86" y="8"/>
                    <a:pt x="63" y="23"/>
                  </a:cubicBezTo>
                  <a:cubicBezTo>
                    <a:pt x="21" y="43"/>
                    <a:pt x="1" y="106"/>
                    <a:pt x="21" y="169"/>
                  </a:cubicBezTo>
                  <a:cubicBezTo>
                    <a:pt x="42" y="169"/>
                    <a:pt x="545" y="1048"/>
                    <a:pt x="503" y="2261"/>
                  </a:cubicBezTo>
                  <a:cubicBezTo>
                    <a:pt x="503" y="2324"/>
                    <a:pt x="545" y="2366"/>
                    <a:pt x="607" y="2366"/>
                  </a:cubicBezTo>
                  <a:cubicBezTo>
                    <a:pt x="670" y="2366"/>
                    <a:pt x="712" y="2324"/>
                    <a:pt x="712" y="2261"/>
                  </a:cubicBezTo>
                  <a:cubicBezTo>
                    <a:pt x="754" y="985"/>
                    <a:pt x="231" y="85"/>
                    <a:pt x="210" y="64"/>
                  </a:cubicBezTo>
                  <a:cubicBezTo>
                    <a:pt x="196" y="24"/>
                    <a:pt x="165" y="1"/>
                    <a:pt x="128"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0"/>
            <p:cNvSpPr/>
            <p:nvPr/>
          </p:nvSpPr>
          <p:spPr>
            <a:xfrm rot="515803">
              <a:off x="7424441" y="4015216"/>
              <a:ext cx="10923" cy="10447"/>
            </a:xfrm>
            <a:custGeom>
              <a:avLst/>
              <a:gdLst/>
              <a:ahLst/>
              <a:cxnLst/>
              <a:rect l="l" t="t" r="r" b="b"/>
              <a:pathLst>
                <a:path w="482" h="461" extrusionOk="0">
                  <a:moveTo>
                    <a:pt x="230" y="0"/>
                  </a:moveTo>
                  <a:cubicBezTo>
                    <a:pt x="105" y="0"/>
                    <a:pt x="0" y="105"/>
                    <a:pt x="0" y="230"/>
                  </a:cubicBezTo>
                  <a:cubicBezTo>
                    <a:pt x="0" y="356"/>
                    <a:pt x="105" y="460"/>
                    <a:pt x="230" y="460"/>
                  </a:cubicBezTo>
                  <a:cubicBezTo>
                    <a:pt x="377" y="460"/>
                    <a:pt x="481" y="356"/>
                    <a:pt x="481" y="230"/>
                  </a:cubicBezTo>
                  <a:cubicBezTo>
                    <a:pt x="481" y="105"/>
                    <a:pt x="377" y="0"/>
                    <a:pt x="230"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0"/>
            <p:cNvSpPr/>
            <p:nvPr/>
          </p:nvSpPr>
          <p:spPr>
            <a:xfrm rot="515803">
              <a:off x="7410759" y="4058981"/>
              <a:ext cx="8544" cy="8566"/>
            </a:xfrm>
            <a:custGeom>
              <a:avLst/>
              <a:gdLst/>
              <a:ahLst/>
              <a:cxnLst/>
              <a:rect l="l" t="t" r="r" b="b"/>
              <a:pathLst>
                <a:path w="377"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0"/>
            <p:cNvSpPr/>
            <p:nvPr/>
          </p:nvSpPr>
          <p:spPr>
            <a:xfrm rot="515803">
              <a:off x="7415311" y="4041449"/>
              <a:ext cx="8566" cy="8566"/>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0"/>
            <p:cNvSpPr/>
            <p:nvPr/>
          </p:nvSpPr>
          <p:spPr>
            <a:xfrm rot="515803">
              <a:off x="7399580" y="4015578"/>
              <a:ext cx="8544" cy="8544"/>
            </a:xfrm>
            <a:custGeom>
              <a:avLst/>
              <a:gdLst/>
              <a:ahLst/>
              <a:cxnLst/>
              <a:rect l="l" t="t" r="r" b="b"/>
              <a:pathLst>
                <a:path w="377" h="377" extrusionOk="0">
                  <a:moveTo>
                    <a:pt x="188" y="0"/>
                  </a:moveTo>
                  <a:cubicBezTo>
                    <a:pt x="84" y="0"/>
                    <a:pt x="0" y="84"/>
                    <a:pt x="0" y="189"/>
                  </a:cubicBezTo>
                  <a:cubicBezTo>
                    <a:pt x="0" y="293"/>
                    <a:pt x="84" y="377"/>
                    <a:pt x="188" y="377"/>
                  </a:cubicBezTo>
                  <a:cubicBezTo>
                    <a:pt x="293" y="377"/>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0"/>
            <p:cNvSpPr/>
            <p:nvPr/>
          </p:nvSpPr>
          <p:spPr>
            <a:xfrm rot="515803">
              <a:off x="7359914" y="3992327"/>
              <a:ext cx="8566" cy="8544"/>
            </a:xfrm>
            <a:custGeom>
              <a:avLst/>
              <a:gdLst/>
              <a:ahLst/>
              <a:cxnLst/>
              <a:rect l="l" t="t" r="r" b="b"/>
              <a:pathLst>
                <a:path w="378" h="377" extrusionOk="0">
                  <a:moveTo>
                    <a:pt x="189" y="0"/>
                  </a:moveTo>
                  <a:cubicBezTo>
                    <a:pt x="85" y="0"/>
                    <a:pt x="1" y="84"/>
                    <a:pt x="1" y="188"/>
                  </a:cubicBezTo>
                  <a:cubicBezTo>
                    <a:pt x="1" y="293"/>
                    <a:pt x="85" y="377"/>
                    <a:pt x="189" y="377"/>
                  </a:cubicBezTo>
                  <a:cubicBezTo>
                    <a:pt x="294" y="377"/>
                    <a:pt x="378" y="293"/>
                    <a:pt x="378" y="188"/>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0"/>
            <p:cNvSpPr/>
            <p:nvPr/>
          </p:nvSpPr>
          <p:spPr>
            <a:xfrm rot="515803">
              <a:off x="7377946" y="4006555"/>
              <a:ext cx="8566" cy="8068"/>
            </a:xfrm>
            <a:custGeom>
              <a:avLst/>
              <a:gdLst/>
              <a:ahLst/>
              <a:cxnLst/>
              <a:rect l="l" t="t" r="r" b="b"/>
              <a:pathLst>
                <a:path w="378" h="356" extrusionOk="0">
                  <a:moveTo>
                    <a:pt x="189" y="0"/>
                  </a:moveTo>
                  <a:cubicBezTo>
                    <a:pt x="84" y="0"/>
                    <a:pt x="1" y="84"/>
                    <a:pt x="1" y="189"/>
                  </a:cubicBezTo>
                  <a:cubicBezTo>
                    <a:pt x="1" y="272"/>
                    <a:pt x="84" y="356"/>
                    <a:pt x="189" y="356"/>
                  </a:cubicBezTo>
                  <a:cubicBezTo>
                    <a:pt x="294" y="356"/>
                    <a:pt x="377" y="272"/>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0"/>
            <p:cNvSpPr/>
            <p:nvPr/>
          </p:nvSpPr>
          <p:spPr>
            <a:xfrm rot="515803">
              <a:off x="7332873" y="3996820"/>
              <a:ext cx="8068" cy="8566"/>
            </a:xfrm>
            <a:custGeom>
              <a:avLst/>
              <a:gdLst/>
              <a:ahLst/>
              <a:cxnLst/>
              <a:rect l="l" t="t" r="r" b="b"/>
              <a:pathLst>
                <a:path w="356" h="378" extrusionOk="0">
                  <a:moveTo>
                    <a:pt x="188" y="1"/>
                  </a:moveTo>
                  <a:cubicBezTo>
                    <a:pt x="84" y="1"/>
                    <a:pt x="0" y="84"/>
                    <a:pt x="0" y="189"/>
                  </a:cubicBezTo>
                  <a:cubicBezTo>
                    <a:pt x="0" y="294"/>
                    <a:pt x="84" y="377"/>
                    <a:pt x="188" y="377"/>
                  </a:cubicBezTo>
                  <a:cubicBezTo>
                    <a:pt x="293" y="377"/>
                    <a:pt x="356" y="294"/>
                    <a:pt x="356" y="189"/>
                  </a:cubicBezTo>
                  <a:cubicBezTo>
                    <a:pt x="356" y="84"/>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0"/>
            <p:cNvSpPr/>
            <p:nvPr/>
          </p:nvSpPr>
          <p:spPr>
            <a:xfrm rot="515803">
              <a:off x="7335599" y="4020300"/>
              <a:ext cx="8544" cy="8068"/>
            </a:xfrm>
            <a:custGeom>
              <a:avLst/>
              <a:gdLst/>
              <a:ahLst/>
              <a:cxnLst/>
              <a:rect l="l" t="t" r="r" b="b"/>
              <a:pathLst>
                <a:path w="377" h="356" extrusionOk="0">
                  <a:moveTo>
                    <a:pt x="188" y="0"/>
                  </a:moveTo>
                  <a:cubicBezTo>
                    <a:pt x="84" y="0"/>
                    <a:pt x="0" y="84"/>
                    <a:pt x="0" y="167"/>
                  </a:cubicBezTo>
                  <a:cubicBezTo>
                    <a:pt x="0" y="272"/>
                    <a:pt x="84" y="356"/>
                    <a:pt x="188" y="356"/>
                  </a:cubicBezTo>
                  <a:cubicBezTo>
                    <a:pt x="293" y="356"/>
                    <a:pt x="377" y="272"/>
                    <a:pt x="377" y="167"/>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0"/>
            <p:cNvSpPr/>
            <p:nvPr/>
          </p:nvSpPr>
          <p:spPr>
            <a:xfrm rot="515803">
              <a:off x="7307418" y="4038571"/>
              <a:ext cx="8544" cy="8090"/>
            </a:xfrm>
            <a:custGeom>
              <a:avLst/>
              <a:gdLst/>
              <a:ahLst/>
              <a:cxnLst/>
              <a:rect l="l" t="t" r="r" b="b"/>
              <a:pathLst>
                <a:path w="377" h="357" extrusionOk="0">
                  <a:moveTo>
                    <a:pt x="189" y="0"/>
                  </a:moveTo>
                  <a:cubicBezTo>
                    <a:pt x="84" y="0"/>
                    <a:pt x="0" y="84"/>
                    <a:pt x="0" y="189"/>
                  </a:cubicBezTo>
                  <a:cubicBezTo>
                    <a:pt x="0" y="293"/>
                    <a:pt x="84" y="356"/>
                    <a:pt x="189" y="356"/>
                  </a:cubicBezTo>
                  <a:cubicBezTo>
                    <a:pt x="293" y="356"/>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0"/>
            <p:cNvSpPr/>
            <p:nvPr/>
          </p:nvSpPr>
          <p:spPr>
            <a:xfrm rot="515803">
              <a:off x="7319363" y="4061005"/>
              <a:ext cx="8566" cy="8068"/>
            </a:xfrm>
            <a:custGeom>
              <a:avLst/>
              <a:gdLst/>
              <a:ahLst/>
              <a:cxnLst/>
              <a:rect l="l" t="t" r="r" b="b"/>
              <a:pathLst>
                <a:path w="378" h="356" extrusionOk="0">
                  <a:moveTo>
                    <a:pt x="189" y="0"/>
                  </a:moveTo>
                  <a:cubicBezTo>
                    <a:pt x="84" y="0"/>
                    <a:pt x="1" y="84"/>
                    <a:pt x="1" y="188"/>
                  </a:cubicBezTo>
                  <a:cubicBezTo>
                    <a:pt x="1" y="272"/>
                    <a:pt x="84" y="356"/>
                    <a:pt x="189" y="356"/>
                  </a:cubicBezTo>
                  <a:cubicBezTo>
                    <a:pt x="294" y="356"/>
                    <a:pt x="377" y="272"/>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0"/>
            <p:cNvSpPr/>
            <p:nvPr/>
          </p:nvSpPr>
          <p:spPr>
            <a:xfrm rot="515803">
              <a:off x="7414511" y="4091165"/>
              <a:ext cx="8090" cy="8566"/>
            </a:xfrm>
            <a:custGeom>
              <a:avLst/>
              <a:gdLst/>
              <a:ahLst/>
              <a:cxnLst/>
              <a:rect l="l" t="t" r="r" b="b"/>
              <a:pathLst>
                <a:path w="357" h="378" extrusionOk="0">
                  <a:moveTo>
                    <a:pt x="168" y="1"/>
                  </a:moveTo>
                  <a:cubicBezTo>
                    <a:pt x="85" y="1"/>
                    <a:pt x="1" y="84"/>
                    <a:pt x="1" y="189"/>
                  </a:cubicBezTo>
                  <a:cubicBezTo>
                    <a:pt x="1" y="294"/>
                    <a:pt x="85" y="377"/>
                    <a:pt x="168" y="377"/>
                  </a:cubicBezTo>
                  <a:cubicBezTo>
                    <a:pt x="273" y="377"/>
                    <a:pt x="357" y="294"/>
                    <a:pt x="357" y="189"/>
                  </a:cubicBezTo>
                  <a:cubicBezTo>
                    <a:pt x="357" y="84"/>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0"/>
            <p:cNvSpPr/>
            <p:nvPr/>
          </p:nvSpPr>
          <p:spPr>
            <a:xfrm rot="515803">
              <a:off x="7402832" y="4073618"/>
              <a:ext cx="8544" cy="8068"/>
            </a:xfrm>
            <a:custGeom>
              <a:avLst/>
              <a:gdLst/>
              <a:ahLst/>
              <a:cxnLst/>
              <a:rect l="l" t="t" r="r" b="b"/>
              <a:pathLst>
                <a:path w="377" h="356" extrusionOk="0">
                  <a:moveTo>
                    <a:pt x="188" y="0"/>
                  </a:moveTo>
                  <a:cubicBezTo>
                    <a:pt x="84" y="0"/>
                    <a:pt x="0" y="84"/>
                    <a:pt x="0" y="188"/>
                  </a:cubicBezTo>
                  <a:cubicBezTo>
                    <a:pt x="0" y="272"/>
                    <a:pt x="84" y="356"/>
                    <a:pt x="188" y="356"/>
                  </a:cubicBezTo>
                  <a:cubicBezTo>
                    <a:pt x="293" y="356"/>
                    <a:pt x="377" y="272"/>
                    <a:pt x="377" y="188"/>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0"/>
            <p:cNvSpPr/>
            <p:nvPr/>
          </p:nvSpPr>
          <p:spPr>
            <a:xfrm rot="515803">
              <a:off x="7342305" y="4089893"/>
              <a:ext cx="8566" cy="8544"/>
            </a:xfrm>
            <a:custGeom>
              <a:avLst/>
              <a:gdLst/>
              <a:ahLst/>
              <a:cxnLst/>
              <a:rect l="l" t="t" r="r" b="b"/>
              <a:pathLst>
                <a:path w="378" h="377" extrusionOk="0">
                  <a:moveTo>
                    <a:pt x="189" y="0"/>
                  </a:moveTo>
                  <a:cubicBezTo>
                    <a:pt x="84" y="0"/>
                    <a:pt x="0" y="84"/>
                    <a:pt x="0" y="188"/>
                  </a:cubicBezTo>
                  <a:cubicBezTo>
                    <a:pt x="0" y="293"/>
                    <a:pt x="84" y="377"/>
                    <a:pt x="189" y="377"/>
                  </a:cubicBezTo>
                  <a:cubicBezTo>
                    <a:pt x="293" y="377"/>
                    <a:pt x="377" y="293"/>
                    <a:pt x="377" y="188"/>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0"/>
            <p:cNvSpPr/>
            <p:nvPr/>
          </p:nvSpPr>
          <p:spPr>
            <a:xfrm rot="515803">
              <a:off x="7398095" y="4114103"/>
              <a:ext cx="8090" cy="8566"/>
            </a:xfrm>
            <a:custGeom>
              <a:avLst/>
              <a:gdLst/>
              <a:ahLst/>
              <a:cxnLst/>
              <a:rect l="l" t="t" r="r" b="b"/>
              <a:pathLst>
                <a:path w="357" h="378" extrusionOk="0">
                  <a:moveTo>
                    <a:pt x="189" y="1"/>
                  </a:moveTo>
                  <a:cubicBezTo>
                    <a:pt x="85" y="1"/>
                    <a:pt x="1" y="84"/>
                    <a:pt x="1" y="189"/>
                  </a:cubicBezTo>
                  <a:cubicBezTo>
                    <a:pt x="1" y="294"/>
                    <a:pt x="85" y="377"/>
                    <a:pt x="189" y="377"/>
                  </a:cubicBezTo>
                  <a:cubicBezTo>
                    <a:pt x="273" y="377"/>
                    <a:pt x="357" y="294"/>
                    <a:pt x="357" y="189"/>
                  </a:cubicBezTo>
                  <a:cubicBezTo>
                    <a:pt x="357" y="84"/>
                    <a:pt x="27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0"/>
            <p:cNvSpPr/>
            <p:nvPr/>
          </p:nvSpPr>
          <p:spPr>
            <a:xfrm rot="515803">
              <a:off x="7361200" y="4101328"/>
              <a:ext cx="8068" cy="8566"/>
            </a:xfrm>
            <a:custGeom>
              <a:avLst/>
              <a:gdLst/>
              <a:ahLst/>
              <a:cxnLst/>
              <a:rect l="l" t="t" r="r" b="b"/>
              <a:pathLst>
                <a:path w="356" h="378" extrusionOk="0">
                  <a:moveTo>
                    <a:pt x="188" y="1"/>
                  </a:moveTo>
                  <a:cubicBezTo>
                    <a:pt x="84" y="1"/>
                    <a:pt x="0" y="84"/>
                    <a:pt x="0" y="189"/>
                  </a:cubicBezTo>
                  <a:cubicBezTo>
                    <a:pt x="0" y="294"/>
                    <a:pt x="84" y="377"/>
                    <a:pt x="188" y="377"/>
                  </a:cubicBezTo>
                  <a:cubicBezTo>
                    <a:pt x="272" y="377"/>
                    <a:pt x="356" y="294"/>
                    <a:pt x="356" y="189"/>
                  </a:cubicBezTo>
                  <a:cubicBezTo>
                    <a:pt x="356" y="84"/>
                    <a:pt x="272"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0"/>
            <p:cNvSpPr/>
            <p:nvPr/>
          </p:nvSpPr>
          <p:spPr>
            <a:xfrm rot="515803">
              <a:off x="7320088" y="4090845"/>
              <a:ext cx="8566" cy="8566"/>
            </a:xfrm>
            <a:custGeom>
              <a:avLst/>
              <a:gdLst/>
              <a:ahLst/>
              <a:cxnLst/>
              <a:rect l="l" t="t" r="r" b="b"/>
              <a:pathLst>
                <a:path w="378" h="378" extrusionOk="0">
                  <a:moveTo>
                    <a:pt x="189" y="0"/>
                  </a:moveTo>
                  <a:cubicBezTo>
                    <a:pt x="85" y="0"/>
                    <a:pt x="1" y="84"/>
                    <a:pt x="1" y="189"/>
                  </a:cubicBezTo>
                  <a:cubicBezTo>
                    <a:pt x="1" y="293"/>
                    <a:pt x="85" y="377"/>
                    <a:pt x="189" y="377"/>
                  </a:cubicBezTo>
                  <a:cubicBezTo>
                    <a:pt x="294" y="377"/>
                    <a:pt x="378" y="293"/>
                    <a:pt x="378" y="189"/>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0"/>
            <p:cNvSpPr/>
            <p:nvPr/>
          </p:nvSpPr>
          <p:spPr>
            <a:xfrm rot="515803">
              <a:off x="7346797" y="4034796"/>
              <a:ext cx="42220" cy="42695"/>
            </a:xfrm>
            <a:custGeom>
              <a:avLst/>
              <a:gdLst/>
              <a:ahLst/>
              <a:cxnLst/>
              <a:rect l="l" t="t" r="r" b="b"/>
              <a:pathLst>
                <a:path w="1863" h="1884" extrusionOk="0">
                  <a:moveTo>
                    <a:pt x="921" y="0"/>
                  </a:moveTo>
                  <a:cubicBezTo>
                    <a:pt x="419" y="0"/>
                    <a:pt x="1" y="419"/>
                    <a:pt x="1" y="942"/>
                  </a:cubicBezTo>
                  <a:cubicBezTo>
                    <a:pt x="1" y="1465"/>
                    <a:pt x="419" y="1884"/>
                    <a:pt x="921" y="1884"/>
                  </a:cubicBezTo>
                  <a:cubicBezTo>
                    <a:pt x="1444" y="1884"/>
                    <a:pt x="1863" y="1465"/>
                    <a:pt x="1863" y="942"/>
                  </a:cubicBezTo>
                  <a:cubicBezTo>
                    <a:pt x="1863" y="419"/>
                    <a:pt x="1444" y="0"/>
                    <a:pt x="92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0"/>
            <p:cNvSpPr/>
            <p:nvPr/>
          </p:nvSpPr>
          <p:spPr>
            <a:xfrm rot="515803">
              <a:off x="7653529" y="5320724"/>
              <a:ext cx="338595" cy="326108"/>
            </a:xfrm>
            <a:custGeom>
              <a:avLst/>
              <a:gdLst/>
              <a:ahLst/>
              <a:cxnLst/>
              <a:rect l="l" t="t" r="r" b="b"/>
              <a:pathLst>
                <a:path w="14941" h="14390" extrusionOk="0">
                  <a:moveTo>
                    <a:pt x="8591" y="0"/>
                  </a:moveTo>
                  <a:cubicBezTo>
                    <a:pt x="7495" y="0"/>
                    <a:pt x="6378" y="492"/>
                    <a:pt x="5587" y="1429"/>
                  </a:cubicBezTo>
                  <a:cubicBezTo>
                    <a:pt x="5566" y="1470"/>
                    <a:pt x="5525" y="1512"/>
                    <a:pt x="5504" y="1554"/>
                  </a:cubicBezTo>
                  <a:cubicBezTo>
                    <a:pt x="4985" y="1320"/>
                    <a:pt x="4433" y="1204"/>
                    <a:pt x="3890" y="1204"/>
                  </a:cubicBezTo>
                  <a:cubicBezTo>
                    <a:pt x="2877" y="1204"/>
                    <a:pt x="1895" y="1609"/>
                    <a:pt x="1214" y="2412"/>
                  </a:cubicBezTo>
                  <a:cubicBezTo>
                    <a:pt x="1" y="3856"/>
                    <a:pt x="210" y="6053"/>
                    <a:pt x="1654" y="7455"/>
                  </a:cubicBezTo>
                  <a:cubicBezTo>
                    <a:pt x="775" y="8584"/>
                    <a:pt x="587" y="10112"/>
                    <a:pt x="1298" y="11367"/>
                  </a:cubicBezTo>
                  <a:cubicBezTo>
                    <a:pt x="1923" y="12508"/>
                    <a:pt x="3132" y="13136"/>
                    <a:pt x="4419" y="13136"/>
                  </a:cubicBezTo>
                  <a:cubicBezTo>
                    <a:pt x="4855" y="13136"/>
                    <a:pt x="5300" y="13064"/>
                    <a:pt x="5734" y="12916"/>
                  </a:cubicBezTo>
                  <a:cubicBezTo>
                    <a:pt x="6491" y="13863"/>
                    <a:pt x="7598" y="14390"/>
                    <a:pt x="8699" y="14390"/>
                  </a:cubicBezTo>
                  <a:cubicBezTo>
                    <a:pt x="9301" y="14390"/>
                    <a:pt x="9902" y="14232"/>
                    <a:pt x="10442" y="13899"/>
                  </a:cubicBezTo>
                  <a:cubicBezTo>
                    <a:pt x="11425" y="13313"/>
                    <a:pt x="12011" y="12288"/>
                    <a:pt x="12095" y="11179"/>
                  </a:cubicBezTo>
                  <a:cubicBezTo>
                    <a:pt x="13873" y="10509"/>
                    <a:pt x="14940" y="8710"/>
                    <a:pt x="14501" y="6932"/>
                  </a:cubicBezTo>
                  <a:cubicBezTo>
                    <a:pt x="14187" y="5655"/>
                    <a:pt x="13162" y="4714"/>
                    <a:pt x="11906" y="4400"/>
                  </a:cubicBezTo>
                  <a:cubicBezTo>
                    <a:pt x="12241" y="3082"/>
                    <a:pt x="11843" y="1659"/>
                    <a:pt x="10797" y="780"/>
                  </a:cubicBezTo>
                  <a:cubicBezTo>
                    <a:pt x="10158" y="255"/>
                    <a:pt x="9380" y="0"/>
                    <a:pt x="8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0"/>
            <p:cNvSpPr/>
            <p:nvPr/>
          </p:nvSpPr>
          <p:spPr>
            <a:xfrm rot="515803">
              <a:off x="8817091" y="4571263"/>
              <a:ext cx="101504" cy="142522"/>
            </a:xfrm>
            <a:custGeom>
              <a:avLst/>
              <a:gdLst/>
              <a:ahLst/>
              <a:cxnLst/>
              <a:rect l="l" t="t" r="r" b="b"/>
              <a:pathLst>
                <a:path w="4479" h="6289" extrusionOk="0">
                  <a:moveTo>
                    <a:pt x="2487" y="0"/>
                  </a:moveTo>
                  <a:cubicBezTo>
                    <a:pt x="1347" y="0"/>
                    <a:pt x="269" y="1987"/>
                    <a:pt x="126" y="3436"/>
                  </a:cubicBezTo>
                  <a:cubicBezTo>
                    <a:pt x="0" y="4900"/>
                    <a:pt x="837" y="6177"/>
                    <a:pt x="2009" y="6281"/>
                  </a:cubicBezTo>
                  <a:cubicBezTo>
                    <a:pt x="2059" y="6286"/>
                    <a:pt x="2110" y="6288"/>
                    <a:pt x="2160" y="6288"/>
                  </a:cubicBezTo>
                  <a:cubicBezTo>
                    <a:pt x="3251" y="6288"/>
                    <a:pt x="4232" y="5213"/>
                    <a:pt x="4352" y="3812"/>
                  </a:cubicBezTo>
                  <a:cubicBezTo>
                    <a:pt x="4478" y="2348"/>
                    <a:pt x="3725" y="109"/>
                    <a:pt x="2574" y="4"/>
                  </a:cubicBezTo>
                  <a:cubicBezTo>
                    <a:pt x="2545" y="2"/>
                    <a:pt x="2516" y="0"/>
                    <a:pt x="2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0"/>
            <p:cNvSpPr/>
            <p:nvPr/>
          </p:nvSpPr>
          <p:spPr>
            <a:xfrm rot="515803">
              <a:off x="8798189" y="4641176"/>
              <a:ext cx="116506" cy="108098"/>
            </a:xfrm>
            <a:custGeom>
              <a:avLst/>
              <a:gdLst/>
              <a:ahLst/>
              <a:cxnLst/>
              <a:rect l="l" t="t" r="r" b="b"/>
              <a:pathLst>
                <a:path w="5141" h="4770" extrusionOk="0">
                  <a:moveTo>
                    <a:pt x="863" y="1"/>
                  </a:moveTo>
                  <a:cubicBezTo>
                    <a:pt x="506" y="1"/>
                    <a:pt x="268" y="468"/>
                    <a:pt x="126" y="2143"/>
                  </a:cubicBezTo>
                  <a:cubicBezTo>
                    <a:pt x="0" y="3461"/>
                    <a:pt x="858" y="4612"/>
                    <a:pt x="2344" y="4758"/>
                  </a:cubicBezTo>
                  <a:cubicBezTo>
                    <a:pt x="2428" y="4766"/>
                    <a:pt x="2511" y="4769"/>
                    <a:pt x="2593" y="4769"/>
                  </a:cubicBezTo>
                  <a:cubicBezTo>
                    <a:pt x="3928" y="4769"/>
                    <a:pt x="4881" y="3824"/>
                    <a:pt x="4980" y="2582"/>
                  </a:cubicBezTo>
                  <a:cubicBezTo>
                    <a:pt x="5141" y="848"/>
                    <a:pt x="4929" y="445"/>
                    <a:pt x="4485" y="445"/>
                  </a:cubicBezTo>
                  <a:cubicBezTo>
                    <a:pt x="4098" y="445"/>
                    <a:pt x="3536" y="750"/>
                    <a:pt x="2890" y="750"/>
                  </a:cubicBezTo>
                  <a:cubicBezTo>
                    <a:pt x="2827" y="750"/>
                    <a:pt x="2764" y="747"/>
                    <a:pt x="2699" y="741"/>
                  </a:cubicBezTo>
                  <a:cubicBezTo>
                    <a:pt x="1889" y="673"/>
                    <a:pt x="1291" y="1"/>
                    <a:pt x="863" y="1"/>
                  </a:cubicBezTo>
                  <a:close/>
                </a:path>
              </a:pathLst>
            </a:custGeom>
            <a:solidFill>
              <a:srgbClr val="5E46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0"/>
            <p:cNvSpPr/>
            <p:nvPr/>
          </p:nvSpPr>
          <p:spPr>
            <a:xfrm rot="515803">
              <a:off x="7639569" y="4441993"/>
              <a:ext cx="278245" cy="36849"/>
            </a:xfrm>
            <a:custGeom>
              <a:avLst/>
              <a:gdLst/>
              <a:ahLst/>
              <a:cxnLst/>
              <a:rect l="l" t="t" r="r" b="b"/>
              <a:pathLst>
                <a:path w="12278" h="1626" extrusionOk="0">
                  <a:moveTo>
                    <a:pt x="1508" y="0"/>
                  </a:moveTo>
                  <a:cubicBezTo>
                    <a:pt x="674" y="0"/>
                    <a:pt x="0" y="1204"/>
                    <a:pt x="1087" y="1325"/>
                  </a:cubicBezTo>
                  <a:cubicBezTo>
                    <a:pt x="2762" y="1526"/>
                    <a:pt x="4459" y="1625"/>
                    <a:pt x="6152" y="1625"/>
                  </a:cubicBezTo>
                  <a:cubicBezTo>
                    <a:pt x="7801" y="1625"/>
                    <a:pt x="9447" y="1531"/>
                    <a:pt x="11067" y="1346"/>
                  </a:cubicBezTo>
                  <a:cubicBezTo>
                    <a:pt x="12007" y="1246"/>
                    <a:pt x="12278" y="19"/>
                    <a:pt x="11297" y="19"/>
                  </a:cubicBezTo>
                  <a:cubicBezTo>
                    <a:pt x="11251" y="19"/>
                    <a:pt x="11202" y="22"/>
                    <a:pt x="11151" y="27"/>
                  </a:cubicBezTo>
                  <a:cubicBezTo>
                    <a:pt x="9582" y="205"/>
                    <a:pt x="7986" y="299"/>
                    <a:pt x="6388" y="299"/>
                  </a:cubicBezTo>
                  <a:cubicBezTo>
                    <a:pt x="4790" y="299"/>
                    <a:pt x="3189" y="205"/>
                    <a:pt x="1610" y="6"/>
                  </a:cubicBezTo>
                  <a:cubicBezTo>
                    <a:pt x="1576" y="2"/>
                    <a:pt x="154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0"/>
            <p:cNvSpPr/>
            <p:nvPr/>
          </p:nvSpPr>
          <p:spPr>
            <a:xfrm rot="515803">
              <a:off x="7839406" y="4428995"/>
              <a:ext cx="127089" cy="84507"/>
            </a:xfrm>
            <a:custGeom>
              <a:avLst/>
              <a:gdLst/>
              <a:ahLst/>
              <a:cxnLst/>
              <a:rect l="l" t="t" r="r" b="b"/>
              <a:pathLst>
                <a:path w="5608" h="3729" extrusionOk="0">
                  <a:moveTo>
                    <a:pt x="2424" y="1"/>
                  </a:moveTo>
                  <a:cubicBezTo>
                    <a:pt x="2390" y="1"/>
                    <a:pt x="2356" y="2"/>
                    <a:pt x="2323" y="3"/>
                  </a:cubicBezTo>
                  <a:cubicBezTo>
                    <a:pt x="1026" y="44"/>
                    <a:pt x="0" y="902"/>
                    <a:pt x="21" y="1928"/>
                  </a:cubicBezTo>
                  <a:cubicBezTo>
                    <a:pt x="62" y="2928"/>
                    <a:pt x="1078" y="3729"/>
                    <a:pt x="2332" y="3729"/>
                  </a:cubicBezTo>
                  <a:cubicBezTo>
                    <a:pt x="2364" y="3729"/>
                    <a:pt x="2395" y="3728"/>
                    <a:pt x="2427" y="3727"/>
                  </a:cubicBezTo>
                  <a:cubicBezTo>
                    <a:pt x="3746" y="3685"/>
                    <a:pt x="5608" y="2806"/>
                    <a:pt x="5587" y="1781"/>
                  </a:cubicBezTo>
                  <a:cubicBezTo>
                    <a:pt x="5566" y="782"/>
                    <a:pt x="3737" y="1"/>
                    <a:pt x="24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0"/>
            <p:cNvSpPr/>
            <p:nvPr/>
          </p:nvSpPr>
          <p:spPr>
            <a:xfrm rot="515803">
              <a:off x="7807435" y="4417702"/>
              <a:ext cx="117616" cy="97855"/>
            </a:xfrm>
            <a:custGeom>
              <a:avLst/>
              <a:gdLst/>
              <a:ahLst/>
              <a:cxnLst/>
              <a:rect l="l" t="t" r="r" b="b"/>
              <a:pathLst>
                <a:path w="5190" h="4318" extrusionOk="0">
                  <a:moveTo>
                    <a:pt x="2485" y="0"/>
                  </a:moveTo>
                  <a:cubicBezTo>
                    <a:pt x="2363" y="0"/>
                    <a:pt x="2233" y="2"/>
                    <a:pt x="2093" y="5"/>
                  </a:cubicBezTo>
                  <a:cubicBezTo>
                    <a:pt x="921" y="47"/>
                    <a:pt x="0" y="926"/>
                    <a:pt x="42" y="2223"/>
                  </a:cubicBezTo>
                  <a:cubicBezTo>
                    <a:pt x="63" y="3490"/>
                    <a:pt x="1000" y="4317"/>
                    <a:pt x="2115" y="4317"/>
                  </a:cubicBezTo>
                  <a:cubicBezTo>
                    <a:pt x="2142" y="4317"/>
                    <a:pt x="2170" y="4317"/>
                    <a:pt x="2197" y="4316"/>
                  </a:cubicBezTo>
                  <a:cubicBezTo>
                    <a:pt x="5190" y="4232"/>
                    <a:pt x="3620" y="3437"/>
                    <a:pt x="3578" y="2119"/>
                  </a:cubicBezTo>
                  <a:cubicBezTo>
                    <a:pt x="3538" y="877"/>
                    <a:pt x="5184" y="0"/>
                    <a:pt x="2485" y="0"/>
                  </a:cubicBezTo>
                  <a:close/>
                </a:path>
              </a:pathLst>
            </a:custGeom>
            <a:solidFill>
              <a:srgbClr val="5E46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0"/>
            <p:cNvSpPr/>
            <p:nvPr/>
          </p:nvSpPr>
          <p:spPr>
            <a:xfrm rot="515803">
              <a:off x="6393601" y="5043761"/>
              <a:ext cx="143700" cy="156210"/>
            </a:xfrm>
            <a:custGeom>
              <a:avLst/>
              <a:gdLst/>
              <a:ahLst/>
              <a:cxnLst/>
              <a:rect l="l" t="t" r="r" b="b"/>
              <a:pathLst>
                <a:path w="6341" h="6893" extrusionOk="0">
                  <a:moveTo>
                    <a:pt x="4516" y="1"/>
                  </a:moveTo>
                  <a:cubicBezTo>
                    <a:pt x="3289" y="1"/>
                    <a:pt x="1599" y="1481"/>
                    <a:pt x="859" y="2679"/>
                  </a:cubicBezTo>
                  <a:cubicBezTo>
                    <a:pt x="1" y="4102"/>
                    <a:pt x="252" y="5839"/>
                    <a:pt x="1445" y="6571"/>
                  </a:cubicBezTo>
                  <a:cubicBezTo>
                    <a:pt x="1794" y="6789"/>
                    <a:pt x="2188" y="6892"/>
                    <a:pt x="2592" y="6892"/>
                  </a:cubicBezTo>
                  <a:cubicBezTo>
                    <a:pt x="3543" y="6892"/>
                    <a:pt x="4552" y="6321"/>
                    <a:pt x="5169" y="5337"/>
                  </a:cubicBezTo>
                  <a:cubicBezTo>
                    <a:pt x="6048" y="3914"/>
                    <a:pt x="6341" y="901"/>
                    <a:pt x="5148" y="169"/>
                  </a:cubicBezTo>
                  <a:cubicBezTo>
                    <a:pt x="4960" y="53"/>
                    <a:pt x="4746" y="1"/>
                    <a:pt x="45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0"/>
            <p:cNvSpPr/>
            <p:nvPr/>
          </p:nvSpPr>
          <p:spPr>
            <a:xfrm rot="515803">
              <a:off x="5515911" y="4294607"/>
              <a:ext cx="175450" cy="116121"/>
            </a:xfrm>
            <a:custGeom>
              <a:avLst/>
              <a:gdLst/>
              <a:ahLst/>
              <a:cxnLst/>
              <a:rect l="l" t="t" r="r" b="b"/>
              <a:pathLst>
                <a:path w="7742" h="5124" extrusionOk="0">
                  <a:moveTo>
                    <a:pt x="3828" y="1"/>
                  </a:moveTo>
                  <a:cubicBezTo>
                    <a:pt x="3445" y="1"/>
                    <a:pt x="3081" y="30"/>
                    <a:pt x="2762" y="87"/>
                  </a:cubicBezTo>
                  <a:cubicBezTo>
                    <a:pt x="1130" y="380"/>
                    <a:pt x="0" y="1740"/>
                    <a:pt x="251" y="3121"/>
                  </a:cubicBezTo>
                  <a:cubicBezTo>
                    <a:pt x="470" y="4305"/>
                    <a:pt x="1654" y="5124"/>
                    <a:pt x="3033" y="5124"/>
                  </a:cubicBezTo>
                  <a:cubicBezTo>
                    <a:pt x="3239" y="5124"/>
                    <a:pt x="3450" y="5105"/>
                    <a:pt x="3662" y="5067"/>
                  </a:cubicBezTo>
                  <a:cubicBezTo>
                    <a:pt x="5315" y="4753"/>
                    <a:pt x="7742" y="2975"/>
                    <a:pt x="7491" y="1594"/>
                  </a:cubicBezTo>
                  <a:cubicBezTo>
                    <a:pt x="7289" y="499"/>
                    <a:pt x="5406" y="1"/>
                    <a:pt x="38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0"/>
            <p:cNvSpPr/>
            <p:nvPr/>
          </p:nvSpPr>
          <p:spPr>
            <a:xfrm rot="515803">
              <a:off x="8615445" y="5434956"/>
              <a:ext cx="192061" cy="176696"/>
            </a:xfrm>
            <a:custGeom>
              <a:avLst/>
              <a:gdLst/>
              <a:ahLst/>
              <a:cxnLst/>
              <a:rect l="l" t="t" r="r" b="b"/>
              <a:pathLst>
                <a:path w="8475" h="7797" extrusionOk="0">
                  <a:moveTo>
                    <a:pt x="5322" y="0"/>
                  </a:moveTo>
                  <a:cubicBezTo>
                    <a:pt x="4348" y="0"/>
                    <a:pt x="3305" y="441"/>
                    <a:pt x="2511" y="1283"/>
                  </a:cubicBezTo>
                  <a:cubicBezTo>
                    <a:pt x="1109" y="2748"/>
                    <a:pt x="0" y="6242"/>
                    <a:pt x="1235" y="7393"/>
                  </a:cubicBezTo>
                  <a:cubicBezTo>
                    <a:pt x="1533" y="7676"/>
                    <a:pt x="1939" y="7796"/>
                    <a:pt x="2404" y="7796"/>
                  </a:cubicBezTo>
                  <a:cubicBezTo>
                    <a:pt x="3865" y="7796"/>
                    <a:pt x="5899" y="6605"/>
                    <a:pt x="6947" y="5510"/>
                  </a:cubicBezTo>
                  <a:cubicBezTo>
                    <a:pt x="8349" y="4045"/>
                    <a:pt x="8474" y="1911"/>
                    <a:pt x="7240" y="739"/>
                  </a:cubicBezTo>
                  <a:cubicBezTo>
                    <a:pt x="6724" y="241"/>
                    <a:pt x="6042" y="0"/>
                    <a:pt x="5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9" name="Google Shape;1939;p30"/>
          <p:cNvGrpSpPr/>
          <p:nvPr/>
        </p:nvGrpSpPr>
        <p:grpSpPr>
          <a:xfrm>
            <a:off x="-208882" y="-691285"/>
            <a:ext cx="3827665" cy="2022626"/>
            <a:chOff x="-208882" y="-691285"/>
            <a:chExt cx="3827665" cy="2022626"/>
          </a:xfrm>
        </p:grpSpPr>
        <p:sp>
          <p:nvSpPr>
            <p:cNvPr id="1940" name="Google Shape;1940;p30"/>
            <p:cNvSpPr/>
            <p:nvPr/>
          </p:nvSpPr>
          <p:spPr>
            <a:xfrm rot="520227" flipH="1">
              <a:off x="-189921" y="224022"/>
              <a:ext cx="2879044" cy="469817"/>
            </a:xfrm>
            <a:custGeom>
              <a:avLst/>
              <a:gdLst/>
              <a:ahLst/>
              <a:cxnLst/>
              <a:rect l="l" t="t" r="r" b="b"/>
              <a:pathLst>
                <a:path w="130827" h="21349" extrusionOk="0">
                  <a:moveTo>
                    <a:pt x="2105" y="1"/>
                  </a:moveTo>
                  <a:cubicBezTo>
                    <a:pt x="1262" y="1"/>
                    <a:pt x="0" y="925"/>
                    <a:pt x="858" y="1407"/>
                  </a:cubicBezTo>
                  <a:cubicBezTo>
                    <a:pt x="7972" y="5404"/>
                    <a:pt x="15860" y="7873"/>
                    <a:pt x="23727" y="9902"/>
                  </a:cubicBezTo>
                  <a:cubicBezTo>
                    <a:pt x="33205" y="12350"/>
                    <a:pt x="42914" y="14024"/>
                    <a:pt x="52623" y="15342"/>
                  </a:cubicBezTo>
                  <a:cubicBezTo>
                    <a:pt x="71077" y="17874"/>
                    <a:pt x="89720" y="19130"/>
                    <a:pt x="108342" y="19736"/>
                  </a:cubicBezTo>
                  <a:cubicBezTo>
                    <a:pt x="115003" y="19963"/>
                    <a:pt x="121805" y="21348"/>
                    <a:pt x="128470" y="21348"/>
                  </a:cubicBezTo>
                  <a:cubicBezTo>
                    <a:pt x="128568" y="21348"/>
                    <a:pt x="128666" y="21348"/>
                    <a:pt x="128764" y="21347"/>
                  </a:cubicBezTo>
                  <a:cubicBezTo>
                    <a:pt x="129722" y="21327"/>
                    <a:pt x="130827" y="18606"/>
                    <a:pt x="129346" y="18606"/>
                  </a:cubicBezTo>
                  <a:cubicBezTo>
                    <a:pt x="129340" y="18606"/>
                    <a:pt x="129334" y="18606"/>
                    <a:pt x="129329" y="18606"/>
                  </a:cubicBezTo>
                  <a:lnTo>
                    <a:pt x="129224" y="17330"/>
                  </a:lnTo>
                  <a:cubicBezTo>
                    <a:pt x="121442" y="17399"/>
                    <a:pt x="113746" y="18063"/>
                    <a:pt x="105994" y="18063"/>
                  </a:cubicBezTo>
                  <a:cubicBezTo>
                    <a:pt x="104325" y="18063"/>
                    <a:pt x="102653" y="18032"/>
                    <a:pt x="100977" y="17958"/>
                  </a:cubicBezTo>
                  <a:cubicBezTo>
                    <a:pt x="81602" y="17100"/>
                    <a:pt x="62164" y="15510"/>
                    <a:pt x="43019" y="12267"/>
                  </a:cubicBezTo>
                  <a:cubicBezTo>
                    <a:pt x="35423" y="10969"/>
                    <a:pt x="27870" y="9379"/>
                    <a:pt x="20463" y="7245"/>
                  </a:cubicBezTo>
                  <a:cubicBezTo>
                    <a:pt x="14270" y="5466"/>
                    <a:pt x="8118" y="3249"/>
                    <a:pt x="2490" y="89"/>
                  </a:cubicBezTo>
                  <a:cubicBezTo>
                    <a:pt x="2382" y="28"/>
                    <a:pt x="2250" y="1"/>
                    <a:pt x="2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0"/>
            <p:cNvSpPr/>
            <p:nvPr/>
          </p:nvSpPr>
          <p:spPr>
            <a:xfrm rot="520227" flipH="1">
              <a:off x="1481775" y="-100619"/>
              <a:ext cx="431173" cy="726456"/>
            </a:xfrm>
            <a:custGeom>
              <a:avLst/>
              <a:gdLst/>
              <a:ahLst/>
              <a:cxnLst/>
              <a:rect l="l" t="t" r="r" b="b"/>
              <a:pathLst>
                <a:path w="19593" h="33011" extrusionOk="0">
                  <a:moveTo>
                    <a:pt x="1806" y="1"/>
                  </a:moveTo>
                  <a:cubicBezTo>
                    <a:pt x="1016" y="1"/>
                    <a:pt x="0" y="759"/>
                    <a:pt x="521" y="1422"/>
                  </a:cubicBezTo>
                  <a:cubicBezTo>
                    <a:pt x="5501" y="7720"/>
                    <a:pt x="9435" y="14750"/>
                    <a:pt x="12803" y="21990"/>
                  </a:cubicBezTo>
                  <a:cubicBezTo>
                    <a:pt x="14414" y="25442"/>
                    <a:pt x="15963" y="28978"/>
                    <a:pt x="17218" y="32556"/>
                  </a:cubicBezTo>
                  <a:cubicBezTo>
                    <a:pt x="17327" y="32877"/>
                    <a:pt x="17630" y="33011"/>
                    <a:pt x="17976" y="33011"/>
                  </a:cubicBezTo>
                  <a:cubicBezTo>
                    <a:pt x="18691" y="33011"/>
                    <a:pt x="19592" y="32438"/>
                    <a:pt x="19352" y="31761"/>
                  </a:cubicBezTo>
                  <a:cubicBezTo>
                    <a:pt x="18055" y="28058"/>
                    <a:pt x="16465" y="24459"/>
                    <a:pt x="14812" y="20902"/>
                  </a:cubicBezTo>
                  <a:cubicBezTo>
                    <a:pt x="11422" y="13641"/>
                    <a:pt x="7426" y="6569"/>
                    <a:pt x="2446" y="271"/>
                  </a:cubicBezTo>
                  <a:cubicBezTo>
                    <a:pt x="2297" y="81"/>
                    <a:pt x="2064" y="1"/>
                    <a:pt x="1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0"/>
            <p:cNvSpPr/>
            <p:nvPr/>
          </p:nvSpPr>
          <p:spPr>
            <a:xfrm rot="520227" flipH="1">
              <a:off x="1474992" y="-150503"/>
              <a:ext cx="230782" cy="431393"/>
            </a:xfrm>
            <a:custGeom>
              <a:avLst/>
              <a:gdLst/>
              <a:ahLst/>
              <a:cxnLst/>
              <a:rect l="l" t="t" r="r" b="b"/>
              <a:pathLst>
                <a:path w="10487" h="19603" extrusionOk="0">
                  <a:moveTo>
                    <a:pt x="10060" y="0"/>
                  </a:moveTo>
                  <a:cubicBezTo>
                    <a:pt x="9453" y="0"/>
                    <a:pt x="8372" y="396"/>
                    <a:pt x="8328" y="823"/>
                  </a:cubicBezTo>
                  <a:cubicBezTo>
                    <a:pt x="7700" y="5845"/>
                    <a:pt x="6444" y="10929"/>
                    <a:pt x="3766" y="15281"/>
                  </a:cubicBezTo>
                  <a:cubicBezTo>
                    <a:pt x="3097" y="16349"/>
                    <a:pt x="2323" y="17353"/>
                    <a:pt x="1444" y="18274"/>
                  </a:cubicBezTo>
                  <a:cubicBezTo>
                    <a:pt x="1235" y="18504"/>
                    <a:pt x="1004" y="18713"/>
                    <a:pt x="753" y="18922"/>
                  </a:cubicBezTo>
                  <a:cubicBezTo>
                    <a:pt x="694" y="18982"/>
                    <a:pt x="454" y="19147"/>
                    <a:pt x="456" y="19147"/>
                  </a:cubicBezTo>
                  <a:cubicBezTo>
                    <a:pt x="457" y="19147"/>
                    <a:pt x="498" y="19120"/>
                    <a:pt x="607" y="19048"/>
                  </a:cubicBezTo>
                  <a:lnTo>
                    <a:pt x="607" y="19048"/>
                  </a:lnTo>
                  <a:cubicBezTo>
                    <a:pt x="0" y="19456"/>
                    <a:pt x="199" y="19602"/>
                    <a:pt x="615" y="19602"/>
                  </a:cubicBezTo>
                  <a:cubicBezTo>
                    <a:pt x="1031" y="19602"/>
                    <a:pt x="1663" y="19456"/>
                    <a:pt x="1925" y="19278"/>
                  </a:cubicBezTo>
                  <a:cubicBezTo>
                    <a:pt x="3452" y="18253"/>
                    <a:pt x="4645" y="16683"/>
                    <a:pt x="5628" y="15156"/>
                  </a:cubicBezTo>
                  <a:cubicBezTo>
                    <a:pt x="8495" y="10720"/>
                    <a:pt x="9813" y="5426"/>
                    <a:pt x="10462" y="237"/>
                  </a:cubicBezTo>
                  <a:cubicBezTo>
                    <a:pt x="10487" y="70"/>
                    <a:pt x="10315" y="0"/>
                    <a:pt x="100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0"/>
            <p:cNvSpPr/>
            <p:nvPr/>
          </p:nvSpPr>
          <p:spPr>
            <a:xfrm rot="520227" flipH="1">
              <a:off x="702744" y="-486339"/>
              <a:ext cx="235778" cy="442991"/>
            </a:xfrm>
            <a:custGeom>
              <a:avLst/>
              <a:gdLst/>
              <a:ahLst/>
              <a:cxnLst/>
              <a:rect l="l" t="t" r="r" b="b"/>
              <a:pathLst>
                <a:path w="10714" h="20130" extrusionOk="0">
                  <a:moveTo>
                    <a:pt x="10032" y="1"/>
                  </a:moveTo>
                  <a:cubicBezTo>
                    <a:pt x="9405" y="1"/>
                    <a:pt x="8534" y="408"/>
                    <a:pt x="8469" y="951"/>
                  </a:cubicBezTo>
                  <a:cubicBezTo>
                    <a:pt x="7862" y="5910"/>
                    <a:pt x="6607" y="10868"/>
                    <a:pt x="3991" y="15179"/>
                  </a:cubicBezTo>
                  <a:cubicBezTo>
                    <a:pt x="3343" y="16246"/>
                    <a:pt x="2569" y="17250"/>
                    <a:pt x="1690" y="18171"/>
                  </a:cubicBezTo>
                  <a:cubicBezTo>
                    <a:pt x="1543" y="18317"/>
                    <a:pt x="1271" y="18568"/>
                    <a:pt x="1041" y="18757"/>
                  </a:cubicBezTo>
                  <a:cubicBezTo>
                    <a:pt x="969" y="18829"/>
                    <a:pt x="705" y="19023"/>
                    <a:pt x="717" y="19023"/>
                  </a:cubicBezTo>
                  <a:cubicBezTo>
                    <a:pt x="723" y="19023"/>
                    <a:pt x="783" y="18985"/>
                    <a:pt x="936" y="18882"/>
                  </a:cubicBezTo>
                  <a:lnTo>
                    <a:pt x="936" y="18882"/>
                  </a:lnTo>
                  <a:cubicBezTo>
                    <a:pt x="1" y="19506"/>
                    <a:pt x="483" y="20130"/>
                    <a:pt x="1197" y="20130"/>
                  </a:cubicBezTo>
                  <a:cubicBezTo>
                    <a:pt x="1441" y="20130"/>
                    <a:pt x="1711" y="20057"/>
                    <a:pt x="1962" y="19886"/>
                  </a:cubicBezTo>
                  <a:cubicBezTo>
                    <a:pt x="3510" y="18819"/>
                    <a:pt x="4724" y="17250"/>
                    <a:pt x="5728" y="15702"/>
                  </a:cubicBezTo>
                  <a:cubicBezTo>
                    <a:pt x="8657" y="11182"/>
                    <a:pt x="9996" y="5805"/>
                    <a:pt x="10666" y="532"/>
                  </a:cubicBezTo>
                  <a:cubicBezTo>
                    <a:pt x="10714" y="156"/>
                    <a:pt x="10420" y="1"/>
                    <a:pt x="10032"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0"/>
            <p:cNvSpPr/>
            <p:nvPr/>
          </p:nvSpPr>
          <p:spPr>
            <a:xfrm rot="520227" flipH="1">
              <a:off x="805635" y="644608"/>
              <a:ext cx="1427143" cy="582490"/>
            </a:xfrm>
            <a:custGeom>
              <a:avLst/>
              <a:gdLst/>
              <a:ahLst/>
              <a:cxnLst/>
              <a:rect l="l" t="t" r="r" b="b"/>
              <a:pathLst>
                <a:path w="64851" h="26469" extrusionOk="0">
                  <a:moveTo>
                    <a:pt x="63937" y="0"/>
                  </a:moveTo>
                  <a:cubicBezTo>
                    <a:pt x="63547" y="0"/>
                    <a:pt x="63141" y="193"/>
                    <a:pt x="62842" y="417"/>
                  </a:cubicBezTo>
                  <a:cubicBezTo>
                    <a:pt x="62382" y="751"/>
                    <a:pt x="62486" y="668"/>
                    <a:pt x="62151" y="898"/>
                  </a:cubicBezTo>
                  <a:cubicBezTo>
                    <a:pt x="61294" y="1505"/>
                    <a:pt x="60436" y="2070"/>
                    <a:pt x="59578" y="2635"/>
                  </a:cubicBezTo>
                  <a:cubicBezTo>
                    <a:pt x="56481" y="4643"/>
                    <a:pt x="53280" y="6526"/>
                    <a:pt x="50037" y="8305"/>
                  </a:cubicBezTo>
                  <a:cubicBezTo>
                    <a:pt x="39387" y="14122"/>
                    <a:pt x="28025" y="18725"/>
                    <a:pt x="16308" y="21863"/>
                  </a:cubicBezTo>
                  <a:cubicBezTo>
                    <a:pt x="11433" y="23161"/>
                    <a:pt x="6495" y="24186"/>
                    <a:pt x="1536" y="24918"/>
                  </a:cubicBezTo>
                  <a:cubicBezTo>
                    <a:pt x="405" y="25094"/>
                    <a:pt x="1" y="26469"/>
                    <a:pt x="1170" y="26469"/>
                  </a:cubicBezTo>
                  <a:cubicBezTo>
                    <a:pt x="1256" y="26469"/>
                    <a:pt x="1350" y="26461"/>
                    <a:pt x="1452" y="26446"/>
                  </a:cubicBezTo>
                  <a:cubicBezTo>
                    <a:pt x="14906" y="24437"/>
                    <a:pt x="28004" y="20336"/>
                    <a:pt x="40412" y="14708"/>
                  </a:cubicBezTo>
                  <a:cubicBezTo>
                    <a:pt x="47902" y="11318"/>
                    <a:pt x="55226" y="7384"/>
                    <a:pt x="62068" y="2781"/>
                  </a:cubicBezTo>
                  <a:cubicBezTo>
                    <a:pt x="62842" y="2258"/>
                    <a:pt x="63616" y="1735"/>
                    <a:pt x="64348" y="1170"/>
                  </a:cubicBezTo>
                  <a:cubicBezTo>
                    <a:pt x="64704" y="919"/>
                    <a:pt x="64851" y="333"/>
                    <a:pt x="64390" y="103"/>
                  </a:cubicBezTo>
                  <a:cubicBezTo>
                    <a:pt x="64247" y="31"/>
                    <a:pt x="64093" y="0"/>
                    <a:pt x="639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0"/>
            <p:cNvSpPr/>
            <p:nvPr/>
          </p:nvSpPr>
          <p:spPr>
            <a:xfrm rot="520227" flipH="1">
              <a:off x="1382021" y="930606"/>
              <a:ext cx="714969" cy="130565"/>
            </a:xfrm>
            <a:custGeom>
              <a:avLst/>
              <a:gdLst/>
              <a:ahLst/>
              <a:cxnLst/>
              <a:rect l="l" t="t" r="r" b="b"/>
              <a:pathLst>
                <a:path w="32489" h="5933" extrusionOk="0">
                  <a:moveTo>
                    <a:pt x="2213" y="0"/>
                  </a:moveTo>
                  <a:cubicBezTo>
                    <a:pt x="1433" y="0"/>
                    <a:pt x="0" y="876"/>
                    <a:pt x="831" y="1264"/>
                  </a:cubicBezTo>
                  <a:cubicBezTo>
                    <a:pt x="7226" y="4187"/>
                    <a:pt x="14098" y="5932"/>
                    <a:pt x="21122" y="5932"/>
                  </a:cubicBezTo>
                  <a:cubicBezTo>
                    <a:pt x="21590" y="5932"/>
                    <a:pt x="22059" y="5925"/>
                    <a:pt x="22529" y="5909"/>
                  </a:cubicBezTo>
                  <a:cubicBezTo>
                    <a:pt x="25479" y="5825"/>
                    <a:pt x="28659" y="5469"/>
                    <a:pt x="31442" y="4423"/>
                  </a:cubicBezTo>
                  <a:cubicBezTo>
                    <a:pt x="31735" y="4298"/>
                    <a:pt x="32488" y="3942"/>
                    <a:pt x="32321" y="3482"/>
                  </a:cubicBezTo>
                  <a:cubicBezTo>
                    <a:pt x="32243" y="3278"/>
                    <a:pt x="32027" y="3214"/>
                    <a:pt x="31787" y="3214"/>
                  </a:cubicBezTo>
                  <a:cubicBezTo>
                    <a:pt x="31510" y="3214"/>
                    <a:pt x="31202" y="3300"/>
                    <a:pt x="31045" y="3356"/>
                  </a:cubicBezTo>
                  <a:cubicBezTo>
                    <a:pt x="30417" y="3607"/>
                    <a:pt x="30040" y="3691"/>
                    <a:pt x="29141" y="3900"/>
                  </a:cubicBezTo>
                  <a:cubicBezTo>
                    <a:pt x="27216" y="4319"/>
                    <a:pt x="25249" y="4528"/>
                    <a:pt x="23282" y="4612"/>
                  </a:cubicBezTo>
                  <a:cubicBezTo>
                    <a:pt x="22817" y="4629"/>
                    <a:pt x="22353" y="4638"/>
                    <a:pt x="21889" y="4638"/>
                  </a:cubicBezTo>
                  <a:cubicBezTo>
                    <a:pt x="15184" y="4638"/>
                    <a:pt x="8550" y="2829"/>
                    <a:pt x="2484" y="50"/>
                  </a:cubicBezTo>
                  <a:cubicBezTo>
                    <a:pt x="2410" y="16"/>
                    <a:pt x="2317" y="0"/>
                    <a:pt x="2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0"/>
            <p:cNvSpPr/>
            <p:nvPr/>
          </p:nvSpPr>
          <p:spPr>
            <a:xfrm rot="520227" flipH="1">
              <a:off x="2094329" y="612425"/>
              <a:ext cx="922094" cy="216500"/>
            </a:xfrm>
            <a:custGeom>
              <a:avLst/>
              <a:gdLst/>
              <a:ahLst/>
              <a:cxnLst/>
              <a:rect l="l" t="t" r="r" b="b"/>
              <a:pathLst>
                <a:path w="41901" h="9838" extrusionOk="0">
                  <a:moveTo>
                    <a:pt x="40808" y="0"/>
                  </a:moveTo>
                  <a:cubicBezTo>
                    <a:pt x="40646" y="0"/>
                    <a:pt x="40462" y="37"/>
                    <a:pt x="40259" y="121"/>
                  </a:cubicBezTo>
                  <a:cubicBezTo>
                    <a:pt x="36200" y="1774"/>
                    <a:pt x="31994" y="3134"/>
                    <a:pt x="27768" y="4326"/>
                  </a:cubicBezTo>
                  <a:cubicBezTo>
                    <a:pt x="20242" y="6498"/>
                    <a:pt x="12318" y="8184"/>
                    <a:pt x="4421" y="8184"/>
                  </a:cubicBezTo>
                  <a:cubicBezTo>
                    <a:pt x="3645" y="8184"/>
                    <a:pt x="2869" y="8168"/>
                    <a:pt x="2094" y="8134"/>
                  </a:cubicBezTo>
                  <a:cubicBezTo>
                    <a:pt x="2081" y="8134"/>
                    <a:pt x="2067" y="8134"/>
                    <a:pt x="2053" y="8134"/>
                  </a:cubicBezTo>
                  <a:cubicBezTo>
                    <a:pt x="981" y="8134"/>
                    <a:pt x="0" y="9725"/>
                    <a:pt x="1488" y="9787"/>
                  </a:cubicBezTo>
                  <a:cubicBezTo>
                    <a:pt x="2277" y="9821"/>
                    <a:pt x="3066" y="9838"/>
                    <a:pt x="3855" y="9838"/>
                  </a:cubicBezTo>
                  <a:cubicBezTo>
                    <a:pt x="11792" y="9838"/>
                    <a:pt x="19716" y="8175"/>
                    <a:pt x="27328" y="6063"/>
                  </a:cubicBezTo>
                  <a:cubicBezTo>
                    <a:pt x="31890" y="4808"/>
                    <a:pt x="36430" y="3364"/>
                    <a:pt x="40803" y="1564"/>
                  </a:cubicBezTo>
                  <a:cubicBezTo>
                    <a:pt x="41900" y="1104"/>
                    <a:pt x="41695" y="0"/>
                    <a:pt x="40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0"/>
            <p:cNvSpPr/>
            <p:nvPr/>
          </p:nvSpPr>
          <p:spPr>
            <a:xfrm rot="520227" flipH="1">
              <a:off x="345516" y="-417827"/>
              <a:ext cx="998523" cy="999491"/>
            </a:xfrm>
            <a:custGeom>
              <a:avLst/>
              <a:gdLst/>
              <a:ahLst/>
              <a:cxnLst/>
              <a:rect l="l" t="t" r="r" b="b"/>
              <a:pathLst>
                <a:path w="45374" h="45418" extrusionOk="0">
                  <a:moveTo>
                    <a:pt x="2088" y="0"/>
                  </a:moveTo>
                  <a:cubicBezTo>
                    <a:pt x="1224" y="0"/>
                    <a:pt x="1" y="809"/>
                    <a:pt x="636" y="1238"/>
                  </a:cubicBezTo>
                  <a:cubicBezTo>
                    <a:pt x="11851" y="9022"/>
                    <a:pt x="22061" y="18228"/>
                    <a:pt x="30933" y="28607"/>
                  </a:cubicBezTo>
                  <a:cubicBezTo>
                    <a:pt x="35222" y="33628"/>
                    <a:pt x="39323" y="38943"/>
                    <a:pt x="42692" y="44634"/>
                  </a:cubicBezTo>
                  <a:cubicBezTo>
                    <a:pt x="42776" y="44781"/>
                    <a:pt x="42859" y="44927"/>
                    <a:pt x="42922" y="45073"/>
                  </a:cubicBezTo>
                  <a:cubicBezTo>
                    <a:pt x="43062" y="45317"/>
                    <a:pt x="43340" y="45417"/>
                    <a:pt x="43652" y="45417"/>
                  </a:cubicBezTo>
                  <a:cubicBezTo>
                    <a:pt x="44410" y="45417"/>
                    <a:pt x="45374" y="44827"/>
                    <a:pt x="45077" y="44278"/>
                  </a:cubicBezTo>
                  <a:cubicBezTo>
                    <a:pt x="42629" y="39905"/>
                    <a:pt x="39574" y="35846"/>
                    <a:pt x="36499" y="31912"/>
                  </a:cubicBezTo>
                  <a:cubicBezTo>
                    <a:pt x="28736" y="22057"/>
                    <a:pt x="19697" y="13186"/>
                    <a:pt x="9821" y="5444"/>
                  </a:cubicBezTo>
                  <a:cubicBezTo>
                    <a:pt x="7457" y="3603"/>
                    <a:pt x="5029" y="1845"/>
                    <a:pt x="2581" y="130"/>
                  </a:cubicBezTo>
                  <a:cubicBezTo>
                    <a:pt x="2450" y="39"/>
                    <a:pt x="2277" y="0"/>
                    <a:pt x="20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0"/>
            <p:cNvSpPr/>
            <p:nvPr/>
          </p:nvSpPr>
          <p:spPr>
            <a:xfrm rot="520227" flipH="1">
              <a:off x="555345" y="202053"/>
              <a:ext cx="347307" cy="78783"/>
            </a:xfrm>
            <a:custGeom>
              <a:avLst/>
              <a:gdLst/>
              <a:ahLst/>
              <a:cxnLst/>
              <a:rect l="l" t="t" r="r" b="b"/>
              <a:pathLst>
                <a:path w="15782" h="3580" extrusionOk="0">
                  <a:moveTo>
                    <a:pt x="14728" y="1"/>
                  </a:moveTo>
                  <a:cubicBezTo>
                    <a:pt x="14563" y="1"/>
                    <a:pt x="14374" y="45"/>
                    <a:pt x="14164" y="146"/>
                  </a:cubicBezTo>
                  <a:cubicBezTo>
                    <a:pt x="12157" y="1108"/>
                    <a:pt x="9745" y="1821"/>
                    <a:pt x="7415" y="1821"/>
                  </a:cubicBezTo>
                  <a:cubicBezTo>
                    <a:pt x="5640" y="1821"/>
                    <a:pt x="3912" y="1407"/>
                    <a:pt x="2447" y="376"/>
                  </a:cubicBezTo>
                  <a:cubicBezTo>
                    <a:pt x="2294" y="268"/>
                    <a:pt x="2112" y="221"/>
                    <a:pt x="1922" y="221"/>
                  </a:cubicBezTo>
                  <a:cubicBezTo>
                    <a:pt x="1046" y="221"/>
                    <a:pt x="1" y="1222"/>
                    <a:pt x="878" y="1841"/>
                  </a:cubicBezTo>
                  <a:cubicBezTo>
                    <a:pt x="2636" y="3078"/>
                    <a:pt x="4759" y="3579"/>
                    <a:pt x="6935" y="3579"/>
                  </a:cubicBezTo>
                  <a:cubicBezTo>
                    <a:pt x="9652" y="3579"/>
                    <a:pt x="12452" y="2798"/>
                    <a:pt x="14729" y="1694"/>
                  </a:cubicBezTo>
                  <a:cubicBezTo>
                    <a:pt x="15782" y="1186"/>
                    <a:pt x="15584" y="1"/>
                    <a:pt x="14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0"/>
            <p:cNvSpPr/>
            <p:nvPr/>
          </p:nvSpPr>
          <p:spPr>
            <a:xfrm rot="520227" flipH="1">
              <a:off x="2368076" y="262464"/>
              <a:ext cx="91591" cy="283884"/>
            </a:xfrm>
            <a:custGeom>
              <a:avLst/>
              <a:gdLst/>
              <a:ahLst/>
              <a:cxnLst/>
              <a:rect l="l" t="t" r="r" b="b"/>
              <a:pathLst>
                <a:path w="4162" h="12900" extrusionOk="0">
                  <a:moveTo>
                    <a:pt x="1789" y="0"/>
                  </a:moveTo>
                  <a:cubicBezTo>
                    <a:pt x="1061" y="0"/>
                    <a:pt x="0" y="578"/>
                    <a:pt x="228" y="1079"/>
                  </a:cubicBezTo>
                  <a:cubicBezTo>
                    <a:pt x="1797" y="4573"/>
                    <a:pt x="1986" y="8758"/>
                    <a:pt x="1316" y="12503"/>
                  </a:cubicBezTo>
                  <a:cubicBezTo>
                    <a:pt x="1265" y="12783"/>
                    <a:pt x="1500" y="12900"/>
                    <a:pt x="1833" y="12900"/>
                  </a:cubicBezTo>
                  <a:cubicBezTo>
                    <a:pt x="2447" y="12900"/>
                    <a:pt x="3390" y="12503"/>
                    <a:pt x="3471" y="12001"/>
                  </a:cubicBezTo>
                  <a:cubicBezTo>
                    <a:pt x="4162" y="8193"/>
                    <a:pt x="3973" y="3841"/>
                    <a:pt x="2383" y="284"/>
                  </a:cubicBezTo>
                  <a:cubicBezTo>
                    <a:pt x="2291" y="83"/>
                    <a:pt x="2064" y="0"/>
                    <a:pt x="1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0"/>
            <p:cNvSpPr/>
            <p:nvPr/>
          </p:nvSpPr>
          <p:spPr>
            <a:xfrm rot="520227" flipH="1">
              <a:off x="1108457" y="779891"/>
              <a:ext cx="114104" cy="300543"/>
            </a:xfrm>
            <a:custGeom>
              <a:avLst/>
              <a:gdLst/>
              <a:ahLst/>
              <a:cxnLst/>
              <a:rect l="l" t="t" r="r" b="b"/>
              <a:pathLst>
                <a:path w="5185" h="13657" extrusionOk="0">
                  <a:moveTo>
                    <a:pt x="4384" y="1"/>
                  </a:moveTo>
                  <a:cubicBezTo>
                    <a:pt x="3752" y="1"/>
                    <a:pt x="2971" y="429"/>
                    <a:pt x="2958" y="1048"/>
                  </a:cubicBezTo>
                  <a:cubicBezTo>
                    <a:pt x="2896" y="4898"/>
                    <a:pt x="2247" y="9125"/>
                    <a:pt x="406" y="12535"/>
                  </a:cubicBezTo>
                  <a:cubicBezTo>
                    <a:pt x="0" y="13273"/>
                    <a:pt x="555" y="13657"/>
                    <a:pt x="1188" y="13657"/>
                  </a:cubicBezTo>
                  <a:cubicBezTo>
                    <a:pt x="1632" y="13657"/>
                    <a:pt x="2115" y="13468"/>
                    <a:pt x="2331" y="13079"/>
                  </a:cubicBezTo>
                  <a:cubicBezTo>
                    <a:pt x="4319" y="9376"/>
                    <a:pt x="5114" y="4877"/>
                    <a:pt x="5176" y="692"/>
                  </a:cubicBezTo>
                  <a:cubicBezTo>
                    <a:pt x="5185" y="205"/>
                    <a:pt x="4820" y="1"/>
                    <a:pt x="4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0"/>
            <p:cNvSpPr/>
            <p:nvPr/>
          </p:nvSpPr>
          <p:spPr>
            <a:xfrm rot="520227" flipH="1">
              <a:off x="376767" y="50585"/>
              <a:ext cx="104311" cy="294997"/>
            </a:xfrm>
            <a:custGeom>
              <a:avLst/>
              <a:gdLst/>
              <a:ahLst/>
              <a:cxnLst/>
              <a:rect l="l" t="t" r="r" b="b"/>
              <a:pathLst>
                <a:path w="4740" h="13405" extrusionOk="0">
                  <a:moveTo>
                    <a:pt x="3774" y="0"/>
                  </a:moveTo>
                  <a:cubicBezTo>
                    <a:pt x="3479" y="0"/>
                    <a:pt x="3205" y="223"/>
                    <a:pt x="3131" y="765"/>
                  </a:cubicBezTo>
                  <a:cubicBezTo>
                    <a:pt x="2608" y="4532"/>
                    <a:pt x="1645" y="8298"/>
                    <a:pt x="264" y="11855"/>
                  </a:cubicBezTo>
                  <a:cubicBezTo>
                    <a:pt x="1" y="12558"/>
                    <a:pt x="537" y="13404"/>
                    <a:pt x="1054" y="13404"/>
                  </a:cubicBezTo>
                  <a:cubicBezTo>
                    <a:pt x="1276" y="13404"/>
                    <a:pt x="1495" y="13248"/>
                    <a:pt x="1645" y="12859"/>
                  </a:cubicBezTo>
                  <a:cubicBezTo>
                    <a:pt x="3089" y="9156"/>
                    <a:pt x="4093" y="5180"/>
                    <a:pt x="4637" y="1247"/>
                  </a:cubicBezTo>
                  <a:cubicBezTo>
                    <a:pt x="4739" y="535"/>
                    <a:pt x="4231" y="0"/>
                    <a:pt x="3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0"/>
            <p:cNvSpPr/>
            <p:nvPr/>
          </p:nvSpPr>
          <p:spPr>
            <a:xfrm rot="520227" flipH="1">
              <a:off x="1844027" y="772097"/>
              <a:ext cx="453092" cy="416429"/>
            </a:xfrm>
            <a:custGeom>
              <a:avLst/>
              <a:gdLst/>
              <a:ahLst/>
              <a:cxnLst/>
              <a:rect l="l" t="t" r="r" b="b"/>
              <a:pathLst>
                <a:path w="20589" h="18923" extrusionOk="0">
                  <a:moveTo>
                    <a:pt x="7291" y="1"/>
                  </a:moveTo>
                  <a:cubicBezTo>
                    <a:pt x="6872" y="1"/>
                    <a:pt x="6447" y="59"/>
                    <a:pt x="6026" y="181"/>
                  </a:cubicBezTo>
                  <a:cubicBezTo>
                    <a:pt x="3452" y="935"/>
                    <a:pt x="2009" y="3759"/>
                    <a:pt x="2804" y="6521"/>
                  </a:cubicBezTo>
                  <a:cubicBezTo>
                    <a:pt x="2825" y="6584"/>
                    <a:pt x="2846" y="6647"/>
                    <a:pt x="2867" y="6709"/>
                  </a:cubicBezTo>
                  <a:cubicBezTo>
                    <a:pt x="984" y="7881"/>
                    <a:pt x="0" y="10078"/>
                    <a:pt x="586" y="12171"/>
                  </a:cubicBezTo>
                  <a:cubicBezTo>
                    <a:pt x="1190" y="14284"/>
                    <a:pt x="3181" y="15629"/>
                    <a:pt x="5394" y="15629"/>
                  </a:cubicBezTo>
                  <a:cubicBezTo>
                    <a:pt x="5788" y="15629"/>
                    <a:pt x="6189" y="15586"/>
                    <a:pt x="6591" y="15497"/>
                  </a:cubicBezTo>
                  <a:cubicBezTo>
                    <a:pt x="7198" y="17360"/>
                    <a:pt x="8767" y="18741"/>
                    <a:pt x="10713" y="18908"/>
                  </a:cubicBezTo>
                  <a:cubicBezTo>
                    <a:pt x="10836" y="18918"/>
                    <a:pt x="10958" y="18923"/>
                    <a:pt x="11079" y="18923"/>
                  </a:cubicBezTo>
                  <a:cubicBezTo>
                    <a:pt x="13293" y="18923"/>
                    <a:pt x="15223" y="17320"/>
                    <a:pt x="15818" y="15079"/>
                  </a:cubicBezTo>
                  <a:cubicBezTo>
                    <a:pt x="18350" y="14870"/>
                    <a:pt x="20401" y="12966"/>
                    <a:pt x="20526" y="10518"/>
                  </a:cubicBezTo>
                  <a:cubicBezTo>
                    <a:pt x="20589" y="8969"/>
                    <a:pt x="19878" y="7546"/>
                    <a:pt x="18706" y="6605"/>
                  </a:cubicBezTo>
                  <a:cubicBezTo>
                    <a:pt x="19313" y="4094"/>
                    <a:pt x="18078" y="1541"/>
                    <a:pt x="15756" y="683"/>
                  </a:cubicBezTo>
                  <a:cubicBezTo>
                    <a:pt x="15245" y="498"/>
                    <a:pt x="14721" y="411"/>
                    <a:pt x="14202" y="411"/>
                  </a:cubicBezTo>
                  <a:cubicBezTo>
                    <a:pt x="13016" y="411"/>
                    <a:pt x="11853" y="867"/>
                    <a:pt x="10922" y="1667"/>
                  </a:cubicBezTo>
                  <a:cubicBezTo>
                    <a:pt x="9977" y="625"/>
                    <a:pt x="8663" y="1"/>
                    <a:pt x="7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0"/>
            <p:cNvSpPr/>
            <p:nvPr/>
          </p:nvSpPr>
          <p:spPr>
            <a:xfrm rot="520227" flipH="1">
              <a:off x="1975931" y="882660"/>
              <a:ext cx="196628" cy="180651"/>
            </a:xfrm>
            <a:custGeom>
              <a:avLst/>
              <a:gdLst/>
              <a:ahLst/>
              <a:cxnLst/>
              <a:rect l="l" t="t" r="r" b="b"/>
              <a:pathLst>
                <a:path w="8935" h="8209" extrusionOk="0">
                  <a:moveTo>
                    <a:pt x="4373" y="0"/>
                  </a:moveTo>
                  <a:cubicBezTo>
                    <a:pt x="3461" y="0"/>
                    <a:pt x="2607" y="660"/>
                    <a:pt x="2344" y="1644"/>
                  </a:cubicBezTo>
                  <a:cubicBezTo>
                    <a:pt x="2323" y="1665"/>
                    <a:pt x="2323" y="1686"/>
                    <a:pt x="2323" y="1727"/>
                  </a:cubicBezTo>
                  <a:cubicBezTo>
                    <a:pt x="1381" y="1727"/>
                    <a:pt x="544" y="2292"/>
                    <a:pt x="293" y="3192"/>
                  </a:cubicBezTo>
                  <a:cubicBezTo>
                    <a:pt x="0" y="4238"/>
                    <a:pt x="628" y="5326"/>
                    <a:pt x="1716" y="5703"/>
                  </a:cubicBezTo>
                  <a:cubicBezTo>
                    <a:pt x="1528" y="6498"/>
                    <a:pt x="1779" y="7335"/>
                    <a:pt x="2448" y="7837"/>
                  </a:cubicBezTo>
                  <a:cubicBezTo>
                    <a:pt x="2797" y="8088"/>
                    <a:pt x="3200" y="8208"/>
                    <a:pt x="3606" y="8208"/>
                  </a:cubicBezTo>
                  <a:cubicBezTo>
                    <a:pt x="4148" y="8208"/>
                    <a:pt x="4696" y="7993"/>
                    <a:pt x="5127" y="7586"/>
                  </a:cubicBezTo>
                  <a:cubicBezTo>
                    <a:pt x="5459" y="7752"/>
                    <a:pt x="5814" y="7834"/>
                    <a:pt x="6160" y="7834"/>
                  </a:cubicBezTo>
                  <a:cubicBezTo>
                    <a:pt x="6816" y="7834"/>
                    <a:pt x="7442" y="7541"/>
                    <a:pt x="7826" y="6979"/>
                  </a:cubicBezTo>
                  <a:cubicBezTo>
                    <a:pt x="8202" y="6435"/>
                    <a:pt x="8244" y="5766"/>
                    <a:pt x="8035" y="5180"/>
                  </a:cubicBezTo>
                  <a:cubicBezTo>
                    <a:pt x="8809" y="4406"/>
                    <a:pt x="8935" y="3213"/>
                    <a:pt x="8286" y="2397"/>
                  </a:cubicBezTo>
                  <a:cubicBezTo>
                    <a:pt x="7886" y="1910"/>
                    <a:pt x="7297" y="1654"/>
                    <a:pt x="6689" y="1654"/>
                  </a:cubicBezTo>
                  <a:cubicBezTo>
                    <a:pt x="6566" y="1654"/>
                    <a:pt x="6442" y="1664"/>
                    <a:pt x="6319" y="1686"/>
                  </a:cubicBezTo>
                  <a:cubicBezTo>
                    <a:pt x="6173" y="911"/>
                    <a:pt x="5650" y="284"/>
                    <a:pt x="4896" y="74"/>
                  </a:cubicBezTo>
                  <a:cubicBezTo>
                    <a:pt x="4722" y="24"/>
                    <a:pt x="4546" y="0"/>
                    <a:pt x="43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0"/>
            <p:cNvSpPr/>
            <p:nvPr/>
          </p:nvSpPr>
          <p:spPr>
            <a:xfrm rot="520227" flipH="1">
              <a:off x="2771840" y="689784"/>
              <a:ext cx="453114" cy="416297"/>
            </a:xfrm>
            <a:custGeom>
              <a:avLst/>
              <a:gdLst/>
              <a:ahLst/>
              <a:cxnLst/>
              <a:rect l="l" t="t" r="r" b="b"/>
              <a:pathLst>
                <a:path w="20590" h="18917" extrusionOk="0">
                  <a:moveTo>
                    <a:pt x="7275" y="0"/>
                  </a:moveTo>
                  <a:cubicBezTo>
                    <a:pt x="6861" y="0"/>
                    <a:pt x="6442" y="56"/>
                    <a:pt x="6026" y="172"/>
                  </a:cubicBezTo>
                  <a:cubicBezTo>
                    <a:pt x="3453" y="925"/>
                    <a:pt x="2009" y="3771"/>
                    <a:pt x="2804" y="6512"/>
                  </a:cubicBezTo>
                  <a:cubicBezTo>
                    <a:pt x="2825" y="6575"/>
                    <a:pt x="2846" y="6637"/>
                    <a:pt x="2867" y="6700"/>
                  </a:cubicBezTo>
                  <a:cubicBezTo>
                    <a:pt x="984" y="7872"/>
                    <a:pt x="0" y="10069"/>
                    <a:pt x="586" y="12182"/>
                  </a:cubicBezTo>
                  <a:cubicBezTo>
                    <a:pt x="1191" y="14281"/>
                    <a:pt x="3187" y="15639"/>
                    <a:pt x="5404" y="15639"/>
                  </a:cubicBezTo>
                  <a:cubicBezTo>
                    <a:pt x="5795" y="15639"/>
                    <a:pt x="6193" y="15597"/>
                    <a:pt x="6591" y="15509"/>
                  </a:cubicBezTo>
                  <a:cubicBezTo>
                    <a:pt x="7198" y="17350"/>
                    <a:pt x="8767" y="18731"/>
                    <a:pt x="10713" y="18899"/>
                  </a:cubicBezTo>
                  <a:cubicBezTo>
                    <a:pt x="10848" y="18911"/>
                    <a:pt x="10983" y="18917"/>
                    <a:pt x="11116" y="18917"/>
                  </a:cubicBezTo>
                  <a:cubicBezTo>
                    <a:pt x="13314" y="18917"/>
                    <a:pt x="15227" y="17320"/>
                    <a:pt x="15818" y="15091"/>
                  </a:cubicBezTo>
                  <a:cubicBezTo>
                    <a:pt x="18350" y="14881"/>
                    <a:pt x="20401" y="12956"/>
                    <a:pt x="20526" y="10529"/>
                  </a:cubicBezTo>
                  <a:cubicBezTo>
                    <a:pt x="20589" y="8981"/>
                    <a:pt x="19878" y="7558"/>
                    <a:pt x="18706" y="6596"/>
                  </a:cubicBezTo>
                  <a:cubicBezTo>
                    <a:pt x="19313" y="4085"/>
                    <a:pt x="18078" y="1532"/>
                    <a:pt x="15756" y="674"/>
                  </a:cubicBezTo>
                  <a:cubicBezTo>
                    <a:pt x="15247" y="490"/>
                    <a:pt x="14725" y="402"/>
                    <a:pt x="14207" y="402"/>
                  </a:cubicBezTo>
                  <a:cubicBezTo>
                    <a:pt x="13020" y="402"/>
                    <a:pt x="11855" y="863"/>
                    <a:pt x="10922" y="1679"/>
                  </a:cubicBezTo>
                  <a:cubicBezTo>
                    <a:pt x="9973" y="617"/>
                    <a:pt x="8653" y="0"/>
                    <a:pt x="7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0"/>
            <p:cNvSpPr/>
            <p:nvPr/>
          </p:nvSpPr>
          <p:spPr>
            <a:xfrm rot="520227" flipH="1">
              <a:off x="2903762" y="800283"/>
              <a:ext cx="196628" cy="180695"/>
            </a:xfrm>
            <a:custGeom>
              <a:avLst/>
              <a:gdLst/>
              <a:ahLst/>
              <a:cxnLst/>
              <a:rect l="l" t="t" r="r" b="b"/>
              <a:pathLst>
                <a:path w="8935" h="8211" extrusionOk="0">
                  <a:moveTo>
                    <a:pt x="4389" y="1"/>
                  </a:moveTo>
                  <a:cubicBezTo>
                    <a:pt x="3472" y="1"/>
                    <a:pt x="2609" y="647"/>
                    <a:pt x="2344" y="1637"/>
                  </a:cubicBezTo>
                  <a:cubicBezTo>
                    <a:pt x="2323" y="1658"/>
                    <a:pt x="2323" y="1700"/>
                    <a:pt x="2323" y="1721"/>
                  </a:cubicBezTo>
                  <a:cubicBezTo>
                    <a:pt x="1381" y="1721"/>
                    <a:pt x="544" y="2307"/>
                    <a:pt x="293" y="3186"/>
                  </a:cubicBezTo>
                  <a:cubicBezTo>
                    <a:pt x="0" y="4232"/>
                    <a:pt x="628" y="5320"/>
                    <a:pt x="1716" y="5697"/>
                  </a:cubicBezTo>
                  <a:cubicBezTo>
                    <a:pt x="1528" y="6513"/>
                    <a:pt x="1779" y="7350"/>
                    <a:pt x="2448" y="7831"/>
                  </a:cubicBezTo>
                  <a:cubicBezTo>
                    <a:pt x="2796" y="8089"/>
                    <a:pt x="3196" y="8211"/>
                    <a:pt x="3599" y="8211"/>
                  </a:cubicBezTo>
                  <a:cubicBezTo>
                    <a:pt x="4144" y="8211"/>
                    <a:pt x="4694" y="7989"/>
                    <a:pt x="5127" y="7580"/>
                  </a:cubicBezTo>
                  <a:cubicBezTo>
                    <a:pt x="5460" y="7754"/>
                    <a:pt x="5817" y="7837"/>
                    <a:pt x="6164" y="7837"/>
                  </a:cubicBezTo>
                  <a:cubicBezTo>
                    <a:pt x="6819" y="7837"/>
                    <a:pt x="7443" y="7541"/>
                    <a:pt x="7826" y="6994"/>
                  </a:cubicBezTo>
                  <a:cubicBezTo>
                    <a:pt x="8202" y="6450"/>
                    <a:pt x="8244" y="5780"/>
                    <a:pt x="8035" y="5174"/>
                  </a:cubicBezTo>
                  <a:cubicBezTo>
                    <a:pt x="8809" y="4399"/>
                    <a:pt x="8935" y="3207"/>
                    <a:pt x="8286" y="2391"/>
                  </a:cubicBezTo>
                  <a:cubicBezTo>
                    <a:pt x="7886" y="1903"/>
                    <a:pt x="7297" y="1648"/>
                    <a:pt x="6689" y="1648"/>
                  </a:cubicBezTo>
                  <a:cubicBezTo>
                    <a:pt x="6566" y="1648"/>
                    <a:pt x="6442" y="1658"/>
                    <a:pt x="6319" y="1679"/>
                  </a:cubicBezTo>
                  <a:cubicBezTo>
                    <a:pt x="6173" y="926"/>
                    <a:pt x="5650" y="277"/>
                    <a:pt x="4896" y="68"/>
                  </a:cubicBezTo>
                  <a:cubicBezTo>
                    <a:pt x="4728" y="23"/>
                    <a:pt x="4557" y="1"/>
                    <a:pt x="4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0"/>
            <p:cNvSpPr/>
            <p:nvPr/>
          </p:nvSpPr>
          <p:spPr>
            <a:xfrm rot="520227" flipH="1">
              <a:off x="2264580" y="-85541"/>
              <a:ext cx="453114" cy="416055"/>
            </a:xfrm>
            <a:custGeom>
              <a:avLst/>
              <a:gdLst/>
              <a:ahLst/>
              <a:cxnLst/>
              <a:rect l="l" t="t" r="r" b="b"/>
              <a:pathLst>
                <a:path w="20590" h="18906" extrusionOk="0">
                  <a:moveTo>
                    <a:pt x="7282" y="1"/>
                  </a:moveTo>
                  <a:cubicBezTo>
                    <a:pt x="6865" y="1"/>
                    <a:pt x="6443" y="59"/>
                    <a:pt x="6027" y="181"/>
                  </a:cubicBezTo>
                  <a:cubicBezTo>
                    <a:pt x="3453" y="914"/>
                    <a:pt x="2009" y="3759"/>
                    <a:pt x="2804" y="6521"/>
                  </a:cubicBezTo>
                  <a:cubicBezTo>
                    <a:pt x="2825" y="6584"/>
                    <a:pt x="2846" y="6647"/>
                    <a:pt x="2867" y="6710"/>
                  </a:cubicBezTo>
                  <a:cubicBezTo>
                    <a:pt x="984" y="7860"/>
                    <a:pt x="1" y="10057"/>
                    <a:pt x="586" y="12171"/>
                  </a:cubicBezTo>
                  <a:cubicBezTo>
                    <a:pt x="1173" y="14270"/>
                    <a:pt x="3182" y="15628"/>
                    <a:pt x="5390" y="15628"/>
                  </a:cubicBezTo>
                  <a:cubicBezTo>
                    <a:pt x="5780" y="15628"/>
                    <a:pt x="6175" y="15585"/>
                    <a:pt x="6571" y="15498"/>
                  </a:cubicBezTo>
                  <a:cubicBezTo>
                    <a:pt x="7198" y="17339"/>
                    <a:pt x="8768" y="18720"/>
                    <a:pt x="10713" y="18887"/>
                  </a:cubicBezTo>
                  <a:cubicBezTo>
                    <a:pt x="10849" y="18899"/>
                    <a:pt x="10983" y="18905"/>
                    <a:pt x="11116" y="18905"/>
                  </a:cubicBezTo>
                  <a:cubicBezTo>
                    <a:pt x="13315" y="18905"/>
                    <a:pt x="15227" y="17308"/>
                    <a:pt x="15819" y="15079"/>
                  </a:cubicBezTo>
                  <a:cubicBezTo>
                    <a:pt x="18351" y="14870"/>
                    <a:pt x="20380" y="12966"/>
                    <a:pt x="20506" y="10518"/>
                  </a:cubicBezTo>
                  <a:cubicBezTo>
                    <a:pt x="20589" y="8969"/>
                    <a:pt x="19878" y="7547"/>
                    <a:pt x="18706" y="6605"/>
                  </a:cubicBezTo>
                  <a:cubicBezTo>
                    <a:pt x="19313" y="4094"/>
                    <a:pt x="18079" y="1521"/>
                    <a:pt x="15756" y="684"/>
                  </a:cubicBezTo>
                  <a:cubicBezTo>
                    <a:pt x="15232" y="490"/>
                    <a:pt x="14696" y="398"/>
                    <a:pt x="14167" y="398"/>
                  </a:cubicBezTo>
                  <a:cubicBezTo>
                    <a:pt x="12984" y="398"/>
                    <a:pt x="11833" y="858"/>
                    <a:pt x="10923" y="1667"/>
                  </a:cubicBezTo>
                  <a:cubicBezTo>
                    <a:pt x="9977" y="625"/>
                    <a:pt x="8651" y="1"/>
                    <a:pt x="7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0"/>
            <p:cNvSpPr/>
            <p:nvPr/>
          </p:nvSpPr>
          <p:spPr>
            <a:xfrm rot="520227" flipH="1">
              <a:off x="2396937" y="24771"/>
              <a:ext cx="196188" cy="180937"/>
            </a:xfrm>
            <a:custGeom>
              <a:avLst/>
              <a:gdLst/>
              <a:ahLst/>
              <a:cxnLst/>
              <a:rect l="l" t="t" r="r" b="b"/>
              <a:pathLst>
                <a:path w="8915" h="8222" extrusionOk="0">
                  <a:moveTo>
                    <a:pt x="4379" y="1"/>
                  </a:moveTo>
                  <a:cubicBezTo>
                    <a:pt x="3462" y="1"/>
                    <a:pt x="2607" y="660"/>
                    <a:pt x="2323" y="1636"/>
                  </a:cubicBezTo>
                  <a:cubicBezTo>
                    <a:pt x="2323" y="1678"/>
                    <a:pt x="2323" y="1699"/>
                    <a:pt x="2302" y="1720"/>
                  </a:cubicBezTo>
                  <a:cubicBezTo>
                    <a:pt x="1382" y="1720"/>
                    <a:pt x="545" y="2305"/>
                    <a:pt x="294" y="3184"/>
                  </a:cubicBezTo>
                  <a:cubicBezTo>
                    <a:pt x="1" y="4230"/>
                    <a:pt x="628" y="5339"/>
                    <a:pt x="1716" y="5716"/>
                  </a:cubicBezTo>
                  <a:cubicBezTo>
                    <a:pt x="1528" y="6511"/>
                    <a:pt x="1779" y="7348"/>
                    <a:pt x="2449" y="7850"/>
                  </a:cubicBezTo>
                  <a:cubicBezTo>
                    <a:pt x="2789" y="8101"/>
                    <a:pt x="3191" y="8221"/>
                    <a:pt x="3598" y="8221"/>
                  </a:cubicBezTo>
                  <a:cubicBezTo>
                    <a:pt x="4142" y="8221"/>
                    <a:pt x="4696" y="8006"/>
                    <a:pt x="5127" y="7599"/>
                  </a:cubicBezTo>
                  <a:cubicBezTo>
                    <a:pt x="5452" y="7765"/>
                    <a:pt x="5805" y="7847"/>
                    <a:pt x="6151" y="7847"/>
                  </a:cubicBezTo>
                  <a:cubicBezTo>
                    <a:pt x="6808" y="7847"/>
                    <a:pt x="7443" y="7554"/>
                    <a:pt x="7826" y="6992"/>
                  </a:cubicBezTo>
                  <a:cubicBezTo>
                    <a:pt x="8182" y="6448"/>
                    <a:pt x="8245" y="5779"/>
                    <a:pt x="8035" y="5193"/>
                  </a:cubicBezTo>
                  <a:cubicBezTo>
                    <a:pt x="8810" y="4419"/>
                    <a:pt x="8914" y="3226"/>
                    <a:pt x="8266" y="2410"/>
                  </a:cubicBezTo>
                  <a:cubicBezTo>
                    <a:pt x="7886" y="1910"/>
                    <a:pt x="7307" y="1666"/>
                    <a:pt x="6706" y="1666"/>
                  </a:cubicBezTo>
                  <a:cubicBezTo>
                    <a:pt x="6577" y="1666"/>
                    <a:pt x="6448" y="1677"/>
                    <a:pt x="6320" y="1699"/>
                  </a:cubicBezTo>
                  <a:cubicBezTo>
                    <a:pt x="6173" y="925"/>
                    <a:pt x="5650" y="276"/>
                    <a:pt x="4876" y="67"/>
                  </a:cubicBezTo>
                  <a:cubicBezTo>
                    <a:pt x="4710" y="22"/>
                    <a:pt x="4543" y="1"/>
                    <a:pt x="43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0"/>
            <p:cNvSpPr/>
            <p:nvPr/>
          </p:nvSpPr>
          <p:spPr>
            <a:xfrm rot="520227" flipH="1">
              <a:off x="497251" y="-658751"/>
              <a:ext cx="464161" cy="429193"/>
            </a:xfrm>
            <a:custGeom>
              <a:avLst/>
              <a:gdLst/>
              <a:ahLst/>
              <a:cxnLst/>
              <a:rect l="l" t="t" r="r" b="b"/>
              <a:pathLst>
                <a:path w="21092" h="19503" extrusionOk="0">
                  <a:moveTo>
                    <a:pt x="10212" y="1"/>
                  </a:moveTo>
                  <a:cubicBezTo>
                    <a:pt x="7992" y="1"/>
                    <a:pt x="5950" y="1619"/>
                    <a:pt x="5357" y="4007"/>
                  </a:cubicBezTo>
                  <a:cubicBezTo>
                    <a:pt x="5357" y="4091"/>
                    <a:pt x="5336" y="4154"/>
                    <a:pt x="5315" y="4217"/>
                  </a:cubicBezTo>
                  <a:cubicBezTo>
                    <a:pt x="3118" y="4279"/>
                    <a:pt x="1151" y="5681"/>
                    <a:pt x="628" y="7816"/>
                  </a:cubicBezTo>
                  <a:cubicBezTo>
                    <a:pt x="0" y="10305"/>
                    <a:pt x="1570" y="12858"/>
                    <a:pt x="4143" y="13695"/>
                  </a:cubicBezTo>
                  <a:cubicBezTo>
                    <a:pt x="3767" y="15599"/>
                    <a:pt x="4436" y="17566"/>
                    <a:pt x="6047" y="18696"/>
                  </a:cubicBezTo>
                  <a:cubicBezTo>
                    <a:pt x="6840" y="19241"/>
                    <a:pt x="7751" y="19502"/>
                    <a:pt x="8668" y="19502"/>
                  </a:cubicBezTo>
                  <a:cubicBezTo>
                    <a:pt x="10002" y="19502"/>
                    <a:pt x="11350" y="18951"/>
                    <a:pt x="12366" y="17922"/>
                  </a:cubicBezTo>
                  <a:cubicBezTo>
                    <a:pt x="13117" y="18277"/>
                    <a:pt x="13912" y="18449"/>
                    <a:pt x="14689" y="18449"/>
                  </a:cubicBezTo>
                  <a:cubicBezTo>
                    <a:pt x="16293" y="18449"/>
                    <a:pt x="17818" y="17713"/>
                    <a:pt x="18706" y="16331"/>
                  </a:cubicBezTo>
                  <a:cubicBezTo>
                    <a:pt x="19564" y="15013"/>
                    <a:pt x="19648" y="13423"/>
                    <a:pt x="19104" y="12021"/>
                  </a:cubicBezTo>
                  <a:cubicBezTo>
                    <a:pt x="20882" y="10159"/>
                    <a:pt x="21091" y="7313"/>
                    <a:pt x="19501" y="5430"/>
                  </a:cubicBezTo>
                  <a:cubicBezTo>
                    <a:pt x="18575" y="4319"/>
                    <a:pt x="17229" y="3763"/>
                    <a:pt x="15833" y="3763"/>
                  </a:cubicBezTo>
                  <a:cubicBezTo>
                    <a:pt x="15494" y="3763"/>
                    <a:pt x="15153" y="3796"/>
                    <a:pt x="14814" y="3861"/>
                  </a:cubicBezTo>
                  <a:cubicBezTo>
                    <a:pt x="14438" y="2062"/>
                    <a:pt x="13120" y="576"/>
                    <a:pt x="11320" y="137"/>
                  </a:cubicBezTo>
                  <a:cubicBezTo>
                    <a:pt x="10950" y="45"/>
                    <a:pt x="10579" y="1"/>
                    <a:pt x="10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0"/>
            <p:cNvSpPr/>
            <p:nvPr/>
          </p:nvSpPr>
          <p:spPr>
            <a:xfrm rot="520227" flipH="1">
              <a:off x="634890" y="-525554"/>
              <a:ext cx="181906" cy="181025"/>
            </a:xfrm>
            <a:custGeom>
              <a:avLst/>
              <a:gdLst/>
              <a:ahLst/>
              <a:cxnLst/>
              <a:rect l="l" t="t" r="r" b="b"/>
              <a:pathLst>
                <a:path w="8266" h="8226" extrusionOk="0">
                  <a:moveTo>
                    <a:pt x="4928" y="1"/>
                  </a:moveTo>
                  <a:cubicBezTo>
                    <a:pt x="4364" y="1"/>
                    <a:pt x="3784" y="221"/>
                    <a:pt x="3328" y="656"/>
                  </a:cubicBezTo>
                  <a:cubicBezTo>
                    <a:pt x="3307" y="676"/>
                    <a:pt x="3307" y="697"/>
                    <a:pt x="3286" y="718"/>
                  </a:cubicBezTo>
                  <a:cubicBezTo>
                    <a:pt x="2943" y="525"/>
                    <a:pt x="2564" y="428"/>
                    <a:pt x="2191" y="428"/>
                  </a:cubicBezTo>
                  <a:cubicBezTo>
                    <a:pt x="1675" y="428"/>
                    <a:pt x="1172" y="614"/>
                    <a:pt x="796" y="990"/>
                  </a:cubicBezTo>
                  <a:cubicBezTo>
                    <a:pt x="22" y="1744"/>
                    <a:pt x="22" y="2999"/>
                    <a:pt x="775" y="3878"/>
                  </a:cubicBezTo>
                  <a:cubicBezTo>
                    <a:pt x="210" y="4464"/>
                    <a:pt x="1" y="5342"/>
                    <a:pt x="335" y="6096"/>
                  </a:cubicBezTo>
                  <a:cubicBezTo>
                    <a:pt x="676" y="6844"/>
                    <a:pt x="1417" y="7274"/>
                    <a:pt x="2222" y="7274"/>
                  </a:cubicBezTo>
                  <a:cubicBezTo>
                    <a:pt x="2407" y="7274"/>
                    <a:pt x="2596" y="7252"/>
                    <a:pt x="2784" y="7205"/>
                  </a:cubicBezTo>
                  <a:cubicBezTo>
                    <a:pt x="3203" y="7849"/>
                    <a:pt x="3902" y="8225"/>
                    <a:pt x="4603" y="8225"/>
                  </a:cubicBezTo>
                  <a:cubicBezTo>
                    <a:pt x="4881" y="8225"/>
                    <a:pt x="5159" y="8166"/>
                    <a:pt x="5420" y="8042"/>
                  </a:cubicBezTo>
                  <a:cubicBezTo>
                    <a:pt x="6006" y="7749"/>
                    <a:pt x="6403" y="7205"/>
                    <a:pt x="6508" y="6577"/>
                  </a:cubicBezTo>
                  <a:cubicBezTo>
                    <a:pt x="7554" y="6284"/>
                    <a:pt x="8265" y="5321"/>
                    <a:pt x="8119" y="4275"/>
                  </a:cubicBezTo>
                  <a:cubicBezTo>
                    <a:pt x="7993" y="3543"/>
                    <a:pt x="7470" y="2957"/>
                    <a:pt x="6780" y="2706"/>
                  </a:cubicBezTo>
                  <a:cubicBezTo>
                    <a:pt x="7031" y="1953"/>
                    <a:pt x="6885" y="1137"/>
                    <a:pt x="6341" y="572"/>
                  </a:cubicBezTo>
                  <a:cubicBezTo>
                    <a:pt x="5958" y="190"/>
                    <a:pt x="5450" y="1"/>
                    <a:pt x="4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0"/>
            <p:cNvSpPr/>
            <p:nvPr/>
          </p:nvSpPr>
          <p:spPr>
            <a:xfrm rot="520227" flipH="1">
              <a:off x="2020426" y="884146"/>
              <a:ext cx="14304" cy="13820"/>
            </a:xfrm>
            <a:custGeom>
              <a:avLst/>
              <a:gdLst/>
              <a:ahLst/>
              <a:cxnLst/>
              <a:rect l="l" t="t" r="r" b="b"/>
              <a:pathLst>
                <a:path w="650" h="628" extrusionOk="0">
                  <a:moveTo>
                    <a:pt x="314" y="0"/>
                  </a:moveTo>
                  <a:cubicBezTo>
                    <a:pt x="147" y="0"/>
                    <a:pt x="0" y="147"/>
                    <a:pt x="0" y="314"/>
                  </a:cubicBezTo>
                  <a:cubicBezTo>
                    <a:pt x="0" y="502"/>
                    <a:pt x="147" y="628"/>
                    <a:pt x="314" y="628"/>
                  </a:cubicBezTo>
                  <a:cubicBezTo>
                    <a:pt x="503" y="628"/>
                    <a:pt x="649" y="502"/>
                    <a:pt x="649" y="314"/>
                  </a:cubicBezTo>
                  <a:cubicBezTo>
                    <a:pt x="649" y="147"/>
                    <a:pt x="503" y="0"/>
                    <a:pt x="314"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0"/>
            <p:cNvSpPr/>
            <p:nvPr/>
          </p:nvSpPr>
          <p:spPr>
            <a:xfrm rot="520227" flipH="1">
              <a:off x="2006940" y="943312"/>
              <a:ext cx="11069" cy="11069"/>
            </a:xfrm>
            <a:custGeom>
              <a:avLst/>
              <a:gdLst/>
              <a:ahLst/>
              <a:cxnLst/>
              <a:rect l="l" t="t" r="r" b="b"/>
              <a:pathLst>
                <a:path w="503" h="503" extrusionOk="0">
                  <a:moveTo>
                    <a:pt x="251" y="0"/>
                  </a:moveTo>
                  <a:cubicBezTo>
                    <a:pt x="105" y="0"/>
                    <a:pt x="0" y="126"/>
                    <a:pt x="0" y="251"/>
                  </a:cubicBezTo>
                  <a:cubicBezTo>
                    <a:pt x="0" y="398"/>
                    <a:pt x="105" y="502"/>
                    <a:pt x="251" y="502"/>
                  </a:cubicBezTo>
                  <a:cubicBezTo>
                    <a:pt x="377" y="502"/>
                    <a:pt x="502" y="398"/>
                    <a:pt x="502" y="251"/>
                  </a:cubicBezTo>
                  <a:cubicBezTo>
                    <a:pt x="502"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0"/>
            <p:cNvSpPr/>
            <p:nvPr/>
          </p:nvSpPr>
          <p:spPr>
            <a:xfrm rot="520227" flipH="1">
              <a:off x="2015029" y="920772"/>
              <a:ext cx="11091" cy="11091"/>
            </a:xfrm>
            <a:custGeom>
              <a:avLst/>
              <a:gdLst/>
              <a:ahLst/>
              <a:cxnLst/>
              <a:rect l="l" t="t" r="r" b="b"/>
              <a:pathLst>
                <a:path w="504" h="504" extrusionOk="0">
                  <a:moveTo>
                    <a:pt x="252" y="1"/>
                  </a:moveTo>
                  <a:cubicBezTo>
                    <a:pt x="105" y="1"/>
                    <a:pt x="1" y="106"/>
                    <a:pt x="1" y="252"/>
                  </a:cubicBezTo>
                  <a:cubicBezTo>
                    <a:pt x="1" y="398"/>
                    <a:pt x="105" y="503"/>
                    <a:pt x="252" y="503"/>
                  </a:cubicBezTo>
                  <a:cubicBezTo>
                    <a:pt x="398" y="503"/>
                    <a:pt x="503" y="398"/>
                    <a:pt x="503" y="252"/>
                  </a:cubicBezTo>
                  <a:cubicBezTo>
                    <a:pt x="503" y="10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0"/>
            <p:cNvSpPr/>
            <p:nvPr/>
          </p:nvSpPr>
          <p:spPr>
            <a:xfrm rot="520227" flipH="1">
              <a:off x="2051148" y="903930"/>
              <a:ext cx="11069" cy="11069"/>
            </a:xfrm>
            <a:custGeom>
              <a:avLst/>
              <a:gdLst/>
              <a:ahLst/>
              <a:cxnLst/>
              <a:rect l="l" t="t" r="r" b="b"/>
              <a:pathLst>
                <a:path w="503" h="503" extrusionOk="0">
                  <a:moveTo>
                    <a:pt x="251" y="1"/>
                  </a:moveTo>
                  <a:cubicBezTo>
                    <a:pt x="105" y="1"/>
                    <a:pt x="0" y="105"/>
                    <a:pt x="0" y="252"/>
                  </a:cubicBezTo>
                  <a:cubicBezTo>
                    <a:pt x="0" y="398"/>
                    <a:pt x="105" y="503"/>
                    <a:pt x="251" y="503"/>
                  </a:cubicBezTo>
                  <a:cubicBezTo>
                    <a:pt x="377" y="503"/>
                    <a:pt x="503" y="398"/>
                    <a:pt x="503" y="252"/>
                  </a:cubicBezTo>
                  <a:cubicBezTo>
                    <a:pt x="503" y="105"/>
                    <a:pt x="377"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0"/>
            <p:cNvSpPr/>
            <p:nvPr/>
          </p:nvSpPr>
          <p:spPr>
            <a:xfrm rot="520227" flipH="1">
              <a:off x="2111681" y="907108"/>
              <a:ext cx="11069" cy="11069"/>
            </a:xfrm>
            <a:custGeom>
              <a:avLst/>
              <a:gdLst/>
              <a:ahLst/>
              <a:cxnLst/>
              <a:rect l="l" t="t" r="r" b="b"/>
              <a:pathLst>
                <a:path w="503" h="503" extrusionOk="0">
                  <a:moveTo>
                    <a:pt x="251" y="1"/>
                  </a:moveTo>
                  <a:cubicBezTo>
                    <a:pt x="105" y="1"/>
                    <a:pt x="0" y="126"/>
                    <a:pt x="0" y="252"/>
                  </a:cubicBezTo>
                  <a:cubicBezTo>
                    <a:pt x="0" y="398"/>
                    <a:pt x="105" y="503"/>
                    <a:pt x="251" y="503"/>
                  </a:cubicBezTo>
                  <a:cubicBezTo>
                    <a:pt x="398" y="503"/>
                    <a:pt x="503" y="398"/>
                    <a:pt x="503" y="252"/>
                  </a:cubicBezTo>
                  <a:cubicBezTo>
                    <a:pt x="503" y="126"/>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0"/>
            <p:cNvSpPr/>
            <p:nvPr/>
          </p:nvSpPr>
          <p:spPr>
            <a:xfrm rot="520227" flipH="1">
              <a:off x="2081506" y="909531"/>
              <a:ext cx="11531" cy="11069"/>
            </a:xfrm>
            <a:custGeom>
              <a:avLst/>
              <a:gdLst/>
              <a:ahLst/>
              <a:cxnLst/>
              <a:rect l="l" t="t" r="r" b="b"/>
              <a:pathLst>
                <a:path w="524" h="503" extrusionOk="0">
                  <a:moveTo>
                    <a:pt x="252" y="0"/>
                  </a:moveTo>
                  <a:cubicBezTo>
                    <a:pt x="126" y="0"/>
                    <a:pt x="1" y="105"/>
                    <a:pt x="1" y="252"/>
                  </a:cubicBezTo>
                  <a:cubicBezTo>
                    <a:pt x="1" y="398"/>
                    <a:pt x="126" y="503"/>
                    <a:pt x="252" y="503"/>
                  </a:cubicBezTo>
                  <a:cubicBezTo>
                    <a:pt x="398" y="503"/>
                    <a:pt x="524" y="398"/>
                    <a:pt x="524" y="252"/>
                  </a:cubicBezTo>
                  <a:cubicBezTo>
                    <a:pt x="524"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0"/>
            <p:cNvSpPr/>
            <p:nvPr/>
          </p:nvSpPr>
          <p:spPr>
            <a:xfrm rot="520227" flipH="1">
              <a:off x="2138142" y="932114"/>
              <a:ext cx="11069" cy="11069"/>
            </a:xfrm>
            <a:custGeom>
              <a:avLst/>
              <a:gdLst/>
              <a:ahLst/>
              <a:cxnLst/>
              <a:rect l="l" t="t" r="r" b="b"/>
              <a:pathLst>
                <a:path w="503" h="503" extrusionOk="0">
                  <a:moveTo>
                    <a:pt x="251" y="0"/>
                  </a:moveTo>
                  <a:cubicBezTo>
                    <a:pt x="105" y="0"/>
                    <a:pt x="0" y="105"/>
                    <a:pt x="0" y="251"/>
                  </a:cubicBezTo>
                  <a:cubicBezTo>
                    <a:pt x="0" y="377"/>
                    <a:pt x="105" y="502"/>
                    <a:pt x="251" y="502"/>
                  </a:cubicBezTo>
                  <a:cubicBezTo>
                    <a:pt x="398" y="502"/>
                    <a:pt x="503" y="377"/>
                    <a:pt x="503" y="251"/>
                  </a:cubicBezTo>
                  <a:cubicBezTo>
                    <a:pt x="503"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0"/>
            <p:cNvSpPr/>
            <p:nvPr/>
          </p:nvSpPr>
          <p:spPr>
            <a:xfrm rot="520227" flipH="1">
              <a:off x="2118330" y="955160"/>
              <a:ext cx="11069" cy="11091"/>
            </a:xfrm>
            <a:custGeom>
              <a:avLst/>
              <a:gdLst/>
              <a:ahLst/>
              <a:cxnLst/>
              <a:rect l="l" t="t" r="r" b="b"/>
              <a:pathLst>
                <a:path w="503" h="504" extrusionOk="0">
                  <a:moveTo>
                    <a:pt x="252" y="1"/>
                  </a:moveTo>
                  <a:cubicBezTo>
                    <a:pt x="105" y="1"/>
                    <a:pt x="1" y="126"/>
                    <a:pt x="1" y="252"/>
                  </a:cubicBezTo>
                  <a:cubicBezTo>
                    <a:pt x="1" y="398"/>
                    <a:pt x="105" y="503"/>
                    <a:pt x="252" y="503"/>
                  </a:cubicBezTo>
                  <a:cubicBezTo>
                    <a:pt x="398" y="503"/>
                    <a:pt x="503" y="398"/>
                    <a:pt x="503" y="252"/>
                  </a:cubicBezTo>
                  <a:cubicBezTo>
                    <a:pt x="503" y="12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0"/>
            <p:cNvSpPr/>
            <p:nvPr/>
          </p:nvSpPr>
          <p:spPr>
            <a:xfrm rot="520227" flipH="1">
              <a:off x="2135850" y="996032"/>
              <a:ext cx="11069" cy="11069"/>
            </a:xfrm>
            <a:custGeom>
              <a:avLst/>
              <a:gdLst/>
              <a:ahLst/>
              <a:cxnLst/>
              <a:rect l="l" t="t" r="r" b="b"/>
              <a:pathLst>
                <a:path w="503" h="503" extrusionOk="0">
                  <a:moveTo>
                    <a:pt x="252" y="1"/>
                  </a:moveTo>
                  <a:cubicBezTo>
                    <a:pt x="105" y="1"/>
                    <a:pt x="1" y="105"/>
                    <a:pt x="1" y="252"/>
                  </a:cubicBezTo>
                  <a:cubicBezTo>
                    <a:pt x="1" y="377"/>
                    <a:pt x="105" y="503"/>
                    <a:pt x="252" y="503"/>
                  </a:cubicBezTo>
                  <a:cubicBezTo>
                    <a:pt x="398" y="503"/>
                    <a:pt x="503" y="377"/>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0"/>
            <p:cNvSpPr/>
            <p:nvPr/>
          </p:nvSpPr>
          <p:spPr>
            <a:xfrm rot="520227" flipH="1">
              <a:off x="2106383" y="1012040"/>
              <a:ext cx="11069" cy="11069"/>
            </a:xfrm>
            <a:custGeom>
              <a:avLst/>
              <a:gdLst/>
              <a:ahLst/>
              <a:cxnLst/>
              <a:rect l="l" t="t" r="r" b="b"/>
              <a:pathLst>
                <a:path w="503" h="503" extrusionOk="0">
                  <a:moveTo>
                    <a:pt x="251" y="0"/>
                  </a:moveTo>
                  <a:cubicBezTo>
                    <a:pt x="105" y="0"/>
                    <a:pt x="0" y="105"/>
                    <a:pt x="0" y="251"/>
                  </a:cubicBezTo>
                  <a:cubicBezTo>
                    <a:pt x="0" y="377"/>
                    <a:pt x="105" y="502"/>
                    <a:pt x="251" y="502"/>
                  </a:cubicBezTo>
                  <a:cubicBezTo>
                    <a:pt x="398" y="502"/>
                    <a:pt x="502" y="377"/>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0"/>
            <p:cNvSpPr/>
            <p:nvPr/>
          </p:nvSpPr>
          <p:spPr>
            <a:xfrm rot="520227" flipH="1">
              <a:off x="1980035" y="976008"/>
              <a:ext cx="11069" cy="11531"/>
            </a:xfrm>
            <a:custGeom>
              <a:avLst/>
              <a:gdLst/>
              <a:ahLst/>
              <a:cxnLst/>
              <a:rect l="l" t="t" r="r" b="b"/>
              <a:pathLst>
                <a:path w="503" h="524" extrusionOk="0">
                  <a:moveTo>
                    <a:pt x="252" y="0"/>
                  </a:moveTo>
                  <a:cubicBezTo>
                    <a:pt x="105" y="0"/>
                    <a:pt x="1" y="126"/>
                    <a:pt x="1" y="251"/>
                  </a:cubicBezTo>
                  <a:cubicBezTo>
                    <a:pt x="1" y="398"/>
                    <a:pt x="105" y="523"/>
                    <a:pt x="252" y="523"/>
                  </a:cubicBezTo>
                  <a:cubicBezTo>
                    <a:pt x="377" y="523"/>
                    <a:pt x="503" y="398"/>
                    <a:pt x="503" y="251"/>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0"/>
            <p:cNvSpPr/>
            <p:nvPr/>
          </p:nvSpPr>
          <p:spPr>
            <a:xfrm rot="520227" flipH="1">
              <a:off x="2005471" y="964973"/>
              <a:ext cx="11069" cy="11531"/>
            </a:xfrm>
            <a:custGeom>
              <a:avLst/>
              <a:gdLst/>
              <a:ahLst/>
              <a:cxnLst/>
              <a:rect l="l" t="t" r="r" b="b"/>
              <a:pathLst>
                <a:path w="503" h="524" extrusionOk="0">
                  <a:moveTo>
                    <a:pt x="252" y="0"/>
                  </a:moveTo>
                  <a:cubicBezTo>
                    <a:pt x="105" y="0"/>
                    <a:pt x="0" y="126"/>
                    <a:pt x="0" y="252"/>
                  </a:cubicBezTo>
                  <a:cubicBezTo>
                    <a:pt x="0" y="398"/>
                    <a:pt x="105" y="524"/>
                    <a:pt x="252" y="524"/>
                  </a:cubicBezTo>
                  <a:cubicBezTo>
                    <a:pt x="377" y="524"/>
                    <a:pt x="503" y="398"/>
                    <a:pt x="503" y="252"/>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0"/>
            <p:cNvSpPr/>
            <p:nvPr/>
          </p:nvSpPr>
          <p:spPr>
            <a:xfrm rot="520227" flipH="1">
              <a:off x="2060259" y="1027356"/>
              <a:ext cx="11091" cy="11069"/>
            </a:xfrm>
            <a:custGeom>
              <a:avLst/>
              <a:gdLst/>
              <a:ahLst/>
              <a:cxnLst/>
              <a:rect l="l" t="t" r="r" b="b"/>
              <a:pathLst>
                <a:path w="504" h="503" extrusionOk="0">
                  <a:moveTo>
                    <a:pt x="252" y="1"/>
                  </a:moveTo>
                  <a:cubicBezTo>
                    <a:pt x="127" y="1"/>
                    <a:pt x="1" y="105"/>
                    <a:pt x="1" y="252"/>
                  </a:cubicBezTo>
                  <a:cubicBezTo>
                    <a:pt x="1" y="398"/>
                    <a:pt x="127" y="503"/>
                    <a:pt x="252" y="503"/>
                  </a:cubicBezTo>
                  <a:cubicBezTo>
                    <a:pt x="399" y="503"/>
                    <a:pt x="503" y="398"/>
                    <a:pt x="503" y="252"/>
                  </a:cubicBezTo>
                  <a:cubicBezTo>
                    <a:pt x="503" y="105"/>
                    <a:pt x="399"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0"/>
            <p:cNvSpPr/>
            <p:nvPr/>
          </p:nvSpPr>
          <p:spPr>
            <a:xfrm rot="520227" flipH="1">
              <a:off x="1980915" y="1013265"/>
              <a:ext cx="12456" cy="11113"/>
            </a:xfrm>
            <a:custGeom>
              <a:avLst/>
              <a:gdLst/>
              <a:ahLst/>
              <a:cxnLst/>
              <a:rect l="l" t="t" r="r" b="b"/>
              <a:pathLst>
                <a:path w="566" h="505" extrusionOk="0">
                  <a:moveTo>
                    <a:pt x="284" y="0"/>
                  </a:moveTo>
                  <a:cubicBezTo>
                    <a:pt x="260" y="0"/>
                    <a:pt x="236" y="4"/>
                    <a:pt x="210" y="11"/>
                  </a:cubicBezTo>
                  <a:cubicBezTo>
                    <a:pt x="85" y="53"/>
                    <a:pt x="1" y="199"/>
                    <a:pt x="43" y="325"/>
                  </a:cubicBezTo>
                  <a:cubicBezTo>
                    <a:pt x="76" y="441"/>
                    <a:pt x="176" y="505"/>
                    <a:pt x="278" y="505"/>
                  </a:cubicBezTo>
                  <a:cubicBezTo>
                    <a:pt x="304" y="505"/>
                    <a:pt x="331" y="501"/>
                    <a:pt x="357" y="492"/>
                  </a:cubicBezTo>
                  <a:cubicBezTo>
                    <a:pt x="482" y="471"/>
                    <a:pt x="566" y="325"/>
                    <a:pt x="524" y="199"/>
                  </a:cubicBezTo>
                  <a:cubicBezTo>
                    <a:pt x="489" y="78"/>
                    <a:pt x="398" y="0"/>
                    <a:pt x="284"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0"/>
            <p:cNvSpPr/>
            <p:nvPr/>
          </p:nvSpPr>
          <p:spPr>
            <a:xfrm rot="520227" flipH="1">
              <a:off x="2031555" y="1026249"/>
              <a:ext cx="11069" cy="11069"/>
            </a:xfrm>
            <a:custGeom>
              <a:avLst/>
              <a:gdLst/>
              <a:ahLst/>
              <a:cxnLst/>
              <a:rect l="l" t="t" r="r" b="b"/>
              <a:pathLst>
                <a:path w="503" h="503" extrusionOk="0">
                  <a:moveTo>
                    <a:pt x="251" y="0"/>
                  </a:moveTo>
                  <a:cubicBezTo>
                    <a:pt x="126" y="0"/>
                    <a:pt x="0" y="105"/>
                    <a:pt x="0" y="251"/>
                  </a:cubicBezTo>
                  <a:cubicBezTo>
                    <a:pt x="0" y="377"/>
                    <a:pt x="126" y="502"/>
                    <a:pt x="251" y="502"/>
                  </a:cubicBezTo>
                  <a:cubicBezTo>
                    <a:pt x="398" y="502"/>
                    <a:pt x="502" y="377"/>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0"/>
            <p:cNvSpPr/>
            <p:nvPr/>
          </p:nvSpPr>
          <p:spPr>
            <a:xfrm rot="520227" flipH="1">
              <a:off x="2083742" y="1044449"/>
              <a:ext cx="11069" cy="11069"/>
            </a:xfrm>
            <a:custGeom>
              <a:avLst/>
              <a:gdLst/>
              <a:ahLst/>
              <a:cxnLst/>
              <a:rect l="l" t="t" r="r" b="b"/>
              <a:pathLst>
                <a:path w="503" h="503" extrusionOk="0">
                  <a:moveTo>
                    <a:pt x="251" y="0"/>
                  </a:moveTo>
                  <a:cubicBezTo>
                    <a:pt x="105" y="0"/>
                    <a:pt x="0" y="105"/>
                    <a:pt x="0" y="251"/>
                  </a:cubicBezTo>
                  <a:cubicBezTo>
                    <a:pt x="0" y="398"/>
                    <a:pt x="105" y="503"/>
                    <a:pt x="251" y="503"/>
                  </a:cubicBezTo>
                  <a:cubicBezTo>
                    <a:pt x="377" y="503"/>
                    <a:pt x="502" y="398"/>
                    <a:pt x="502" y="251"/>
                  </a:cubicBezTo>
                  <a:cubicBezTo>
                    <a:pt x="502" y="105"/>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0"/>
            <p:cNvSpPr/>
            <p:nvPr/>
          </p:nvSpPr>
          <p:spPr>
            <a:xfrm rot="520227" flipH="1">
              <a:off x="2948213" y="802074"/>
              <a:ext cx="14304" cy="13842"/>
            </a:xfrm>
            <a:custGeom>
              <a:avLst/>
              <a:gdLst/>
              <a:ahLst/>
              <a:cxnLst/>
              <a:rect l="l" t="t" r="r" b="b"/>
              <a:pathLst>
                <a:path w="650" h="629" extrusionOk="0">
                  <a:moveTo>
                    <a:pt x="314" y="1"/>
                  </a:moveTo>
                  <a:cubicBezTo>
                    <a:pt x="147" y="1"/>
                    <a:pt x="1" y="126"/>
                    <a:pt x="1" y="315"/>
                  </a:cubicBezTo>
                  <a:cubicBezTo>
                    <a:pt x="1" y="482"/>
                    <a:pt x="147" y="629"/>
                    <a:pt x="314" y="629"/>
                  </a:cubicBezTo>
                  <a:cubicBezTo>
                    <a:pt x="503" y="629"/>
                    <a:pt x="649" y="482"/>
                    <a:pt x="649" y="315"/>
                  </a:cubicBezTo>
                  <a:cubicBezTo>
                    <a:pt x="649" y="126"/>
                    <a:pt x="503" y="1"/>
                    <a:pt x="314"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0"/>
            <p:cNvSpPr/>
            <p:nvPr/>
          </p:nvSpPr>
          <p:spPr>
            <a:xfrm rot="520227" flipH="1">
              <a:off x="2934729" y="861239"/>
              <a:ext cx="11069" cy="11069"/>
            </a:xfrm>
            <a:custGeom>
              <a:avLst/>
              <a:gdLst/>
              <a:ahLst/>
              <a:cxnLst/>
              <a:rect l="l" t="t" r="r" b="b"/>
              <a:pathLst>
                <a:path w="503" h="503" extrusionOk="0">
                  <a:moveTo>
                    <a:pt x="251" y="1"/>
                  </a:moveTo>
                  <a:cubicBezTo>
                    <a:pt x="105" y="1"/>
                    <a:pt x="0" y="105"/>
                    <a:pt x="0" y="252"/>
                  </a:cubicBezTo>
                  <a:cubicBezTo>
                    <a:pt x="0" y="377"/>
                    <a:pt x="105" y="503"/>
                    <a:pt x="251" y="503"/>
                  </a:cubicBezTo>
                  <a:cubicBezTo>
                    <a:pt x="377" y="503"/>
                    <a:pt x="502" y="377"/>
                    <a:pt x="502" y="252"/>
                  </a:cubicBezTo>
                  <a:cubicBezTo>
                    <a:pt x="502" y="105"/>
                    <a:pt x="377"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0"/>
            <p:cNvSpPr/>
            <p:nvPr/>
          </p:nvSpPr>
          <p:spPr>
            <a:xfrm rot="520227" flipH="1">
              <a:off x="2942851" y="838262"/>
              <a:ext cx="11091" cy="11531"/>
            </a:xfrm>
            <a:custGeom>
              <a:avLst/>
              <a:gdLst/>
              <a:ahLst/>
              <a:cxnLst/>
              <a:rect l="l" t="t" r="r" b="b"/>
              <a:pathLst>
                <a:path w="504" h="524" extrusionOk="0">
                  <a:moveTo>
                    <a:pt x="252" y="1"/>
                  </a:moveTo>
                  <a:cubicBezTo>
                    <a:pt x="106" y="1"/>
                    <a:pt x="1" y="126"/>
                    <a:pt x="1" y="252"/>
                  </a:cubicBezTo>
                  <a:cubicBezTo>
                    <a:pt x="1" y="398"/>
                    <a:pt x="106" y="524"/>
                    <a:pt x="252" y="524"/>
                  </a:cubicBezTo>
                  <a:cubicBezTo>
                    <a:pt x="399" y="524"/>
                    <a:pt x="503" y="398"/>
                    <a:pt x="503" y="252"/>
                  </a:cubicBezTo>
                  <a:cubicBezTo>
                    <a:pt x="503" y="126"/>
                    <a:pt x="399"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0"/>
            <p:cNvSpPr/>
            <p:nvPr/>
          </p:nvSpPr>
          <p:spPr>
            <a:xfrm rot="520227" flipH="1">
              <a:off x="2978967" y="821420"/>
              <a:ext cx="11069" cy="11531"/>
            </a:xfrm>
            <a:custGeom>
              <a:avLst/>
              <a:gdLst/>
              <a:ahLst/>
              <a:cxnLst/>
              <a:rect l="l" t="t" r="r" b="b"/>
              <a:pathLst>
                <a:path w="503" h="524" extrusionOk="0">
                  <a:moveTo>
                    <a:pt x="252" y="0"/>
                  </a:moveTo>
                  <a:cubicBezTo>
                    <a:pt x="105" y="0"/>
                    <a:pt x="0" y="126"/>
                    <a:pt x="0" y="251"/>
                  </a:cubicBezTo>
                  <a:cubicBezTo>
                    <a:pt x="0" y="398"/>
                    <a:pt x="105" y="523"/>
                    <a:pt x="252" y="523"/>
                  </a:cubicBezTo>
                  <a:cubicBezTo>
                    <a:pt x="377" y="523"/>
                    <a:pt x="503" y="398"/>
                    <a:pt x="503" y="251"/>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0"/>
            <p:cNvSpPr/>
            <p:nvPr/>
          </p:nvSpPr>
          <p:spPr>
            <a:xfrm rot="520227" flipH="1">
              <a:off x="3039466" y="825057"/>
              <a:ext cx="11069" cy="11069"/>
            </a:xfrm>
            <a:custGeom>
              <a:avLst/>
              <a:gdLst/>
              <a:ahLst/>
              <a:cxnLst/>
              <a:rect l="l" t="t" r="r" b="b"/>
              <a:pathLst>
                <a:path w="503" h="503" extrusionOk="0">
                  <a:moveTo>
                    <a:pt x="252" y="0"/>
                  </a:moveTo>
                  <a:cubicBezTo>
                    <a:pt x="105" y="0"/>
                    <a:pt x="0" y="105"/>
                    <a:pt x="0" y="251"/>
                  </a:cubicBezTo>
                  <a:cubicBezTo>
                    <a:pt x="0" y="377"/>
                    <a:pt x="105" y="502"/>
                    <a:pt x="252" y="502"/>
                  </a:cubicBezTo>
                  <a:cubicBezTo>
                    <a:pt x="398" y="502"/>
                    <a:pt x="503" y="377"/>
                    <a:pt x="503" y="251"/>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0"/>
            <p:cNvSpPr/>
            <p:nvPr/>
          </p:nvSpPr>
          <p:spPr>
            <a:xfrm rot="520227" flipH="1">
              <a:off x="3009361" y="827023"/>
              <a:ext cx="11531" cy="11069"/>
            </a:xfrm>
            <a:custGeom>
              <a:avLst/>
              <a:gdLst/>
              <a:ahLst/>
              <a:cxnLst/>
              <a:rect l="l" t="t" r="r" b="b"/>
              <a:pathLst>
                <a:path w="524" h="503" extrusionOk="0">
                  <a:moveTo>
                    <a:pt x="252" y="0"/>
                  </a:moveTo>
                  <a:cubicBezTo>
                    <a:pt x="126" y="0"/>
                    <a:pt x="1" y="126"/>
                    <a:pt x="1" y="251"/>
                  </a:cubicBezTo>
                  <a:cubicBezTo>
                    <a:pt x="1" y="398"/>
                    <a:pt x="126" y="502"/>
                    <a:pt x="252" y="502"/>
                  </a:cubicBezTo>
                  <a:cubicBezTo>
                    <a:pt x="398" y="502"/>
                    <a:pt x="524" y="398"/>
                    <a:pt x="524" y="251"/>
                  </a:cubicBezTo>
                  <a:cubicBezTo>
                    <a:pt x="524"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0"/>
            <p:cNvSpPr/>
            <p:nvPr/>
          </p:nvSpPr>
          <p:spPr>
            <a:xfrm rot="520227" flipH="1">
              <a:off x="3065998" y="849585"/>
              <a:ext cx="11069" cy="11091"/>
            </a:xfrm>
            <a:custGeom>
              <a:avLst/>
              <a:gdLst/>
              <a:ahLst/>
              <a:cxnLst/>
              <a:rect l="l" t="t" r="r" b="b"/>
              <a:pathLst>
                <a:path w="503" h="504" extrusionOk="0">
                  <a:moveTo>
                    <a:pt x="252" y="1"/>
                  </a:moveTo>
                  <a:cubicBezTo>
                    <a:pt x="105" y="1"/>
                    <a:pt x="0" y="106"/>
                    <a:pt x="0" y="252"/>
                  </a:cubicBezTo>
                  <a:cubicBezTo>
                    <a:pt x="0" y="398"/>
                    <a:pt x="105" y="503"/>
                    <a:pt x="252" y="503"/>
                  </a:cubicBezTo>
                  <a:cubicBezTo>
                    <a:pt x="398" y="503"/>
                    <a:pt x="503" y="398"/>
                    <a:pt x="503" y="252"/>
                  </a:cubicBezTo>
                  <a:cubicBezTo>
                    <a:pt x="503" y="10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0"/>
            <p:cNvSpPr/>
            <p:nvPr/>
          </p:nvSpPr>
          <p:spPr>
            <a:xfrm rot="520227" flipH="1">
              <a:off x="3046116" y="873109"/>
              <a:ext cx="11069" cy="11069"/>
            </a:xfrm>
            <a:custGeom>
              <a:avLst/>
              <a:gdLst/>
              <a:ahLst/>
              <a:cxnLst/>
              <a:rect l="l" t="t" r="r" b="b"/>
              <a:pathLst>
                <a:path w="503" h="503" extrusionOk="0">
                  <a:moveTo>
                    <a:pt x="252" y="1"/>
                  </a:moveTo>
                  <a:cubicBezTo>
                    <a:pt x="105" y="1"/>
                    <a:pt x="1" y="105"/>
                    <a:pt x="1" y="252"/>
                  </a:cubicBezTo>
                  <a:cubicBezTo>
                    <a:pt x="1" y="377"/>
                    <a:pt x="105" y="503"/>
                    <a:pt x="252" y="503"/>
                  </a:cubicBezTo>
                  <a:cubicBezTo>
                    <a:pt x="398" y="503"/>
                    <a:pt x="503" y="377"/>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0"/>
            <p:cNvSpPr/>
            <p:nvPr/>
          </p:nvSpPr>
          <p:spPr>
            <a:xfrm rot="520227" flipH="1">
              <a:off x="3063704" y="913525"/>
              <a:ext cx="11069" cy="11069"/>
            </a:xfrm>
            <a:custGeom>
              <a:avLst/>
              <a:gdLst/>
              <a:ahLst/>
              <a:cxnLst/>
              <a:rect l="l" t="t" r="r" b="b"/>
              <a:pathLst>
                <a:path w="503" h="503" extrusionOk="0">
                  <a:moveTo>
                    <a:pt x="252" y="0"/>
                  </a:moveTo>
                  <a:cubicBezTo>
                    <a:pt x="105" y="0"/>
                    <a:pt x="1" y="105"/>
                    <a:pt x="1" y="251"/>
                  </a:cubicBezTo>
                  <a:cubicBezTo>
                    <a:pt x="1" y="398"/>
                    <a:pt x="105" y="503"/>
                    <a:pt x="252" y="503"/>
                  </a:cubicBezTo>
                  <a:cubicBezTo>
                    <a:pt x="398" y="503"/>
                    <a:pt x="503" y="398"/>
                    <a:pt x="503" y="251"/>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0"/>
            <p:cNvSpPr/>
            <p:nvPr/>
          </p:nvSpPr>
          <p:spPr>
            <a:xfrm rot="520227" flipH="1">
              <a:off x="3034237" y="929532"/>
              <a:ext cx="11069" cy="11069"/>
            </a:xfrm>
            <a:custGeom>
              <a:avLst/>
              <a:gdLst/>
              <a:ahLst/>
              <a:cxnLst/>
              <a:rect l="l" t="t" r="r" b="b"/>
              <a:pathLst>
                <a:path w="503" h="503" extrusionOk="0">
                  <a:moveTo>
                    <a:pt x="251" y="0"/>
                  </a:moveTo>
                  <a:cubicBezTo>
                    <a:pt x="105" y="0"/>
                    <a:pt x="0" y="105"/>
                    <a:pt x="0" y="251"/>
                  </a:cubicBezTo>
                  <a:cubicBezTo>
                    <a:pt x="0" y="398"/>
                    <a:pt x="105" y="502"/>
                    <a:pt x="251" y="502"/>
                  </a:cubicBezTo>
                  <a:cubicBezTo>
                    <a:pt x="398" y="502"/>
                    <a:pt x="502" y="398"/>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0"/>
            <p:cNvSpPr/>
            <p:nvPr/>
          </p:nvSpPr>
          <p:spPr>
            <a:xfrm rot="520227" flipH="1">
              <a:off x="2907858" y="893938"/>
              <a:ext cx="11069" cy="11069"/>
            </a:xfrm>
            <a:custGeom>
              <a:avLst/>
              <a:gdLst/>
              <a:ahLst/>
              <a:cxnLst/>
              <a:rect l="l" t="t" r="r" b="b"/>
              <a:pathLst>
                <a:path w="503" h="503" extrusionOk="0">
                  <a:moveTo>
                    <a:pt x="252" y="1"/>
                  </a:moveTo>
                  <a:cubicBezTo>
                    <a:pt x="105" y="1"/>
                    <a:pt x="1" y="105"/>
                    <a:pt x="1" y="252"/>
                  </a:cubicBezTo>
                  <a:cubicBezTo>
                    <a:pt x="1" y="377"/>
                    <a:pt x="105" y="503"/>
                    <a:pt x="252" y="503"/>
                  </a:cubicBezTo>
                  <a:cubicBezTo>
                    <a:pt x="377" y="503"/>
                    <a:pt x="503" y="377"/>
                    <a:pt x="503" y="252"/>
                  </a:cubicBezTo>
                  <a:cubicBezTo>
                    <a:pt x="503" y="105"/>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0"/>
            <p:cNvSpPr/>
            <p:nvPr/>
          </p:nvSpPr>
          <p:spPr>
            <a:xfrm rot="520227" flipH="1">
              <a:off x="2933291" y="882925"/>
              <a:ext cx="11069" cy="11069"/>
            </a:xfrm>
            <a:custGeom>
              <a:avLst/>
              <a:gdLst/>
              <a:ahLst/>
              <a:cxnLst/>
              <a:rect l="l" t="t" r="r" b="b"/>
              <a:pathLst>
                <a:path w="503" h="503" extrusionOk="0">
                  <a:moveTo>
                    <a:pt x="252" y="0"/>
                  </a:moveTo>
                  <a:cubicBezTo>
                    <a:pt x="105" y="0"/>
                    <a:pt x="1" y="105"/>
                    <a:pt x="1" y="251"/>
                  </a:cubicBezTo>
                  <a:cubicBezTo>
                    <a:pt x="1" y="398"/>
                    <a:pt x="105" y="502"/>
                    <a:pt x="252" y="502"/>
                  </a:cubicBezTo>
                  <a:cubicBezTo>
                    <a:pt x="377" y="502"/>
                    <a:pt x="503" y="398"/>
                    <a:pt x="503" y="251"/>
                  </a:cubicBezTo>
                  <a:cubicBezTo>
                    <a:pt x="503" y="105"/>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0"/>
            <p:cNvSpPr/>
            <p:nvPr/>
          </p:nvSpPr>
          <p:spPr>
            <a:xfrm rot="520227" flipH="1">
              <a:off x="2988079" y="944844"/>
              <a:ext cx="11069" cy="11531"/>
            </a:xfrm>
            <a:custGeom>
              <a:avLst/>
              <a:gdLst/>
              <a:ahLst/>
              <a:cxnLst/>
              <a:rect l="l" t="t" r="r" b="b"/>
              <a:pathLst>
                <a:path w="503" h="524" extrusionOk="0">
                  <a:moveTo>
                    <a:pt x="251" y="0"/>
                  </a:moveTo>
                  <a:cubicBezTo>
                    <a:pt x="126" y="0"/>
                    <a:pt x="0" y="126"/>
                    <a:pt x="0" y="272"/>
                  </a:cubicBezTo>
                  <a:cubicBezTo>
                    <a:pt x="0" y="398"/>
                    <a:pt x="126" y="523"/>
                    <a:pt x="251" y="523"/>
                  </a:cubicBezTo>
                  <a:cubicBezTo>
                    <a:pt x="398" y="523"/>
                    <a:pt x="502" y="398"/>
                    <a:pt x="502" y="272"/>
                  </a:cubicBezTo>
                  <a:cubicBezTo>
                    <a:pt x="502"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0"/>
            <p:cNvSpPr/>
            <p:nvPr/>
          </p:nvSpPr>
          <p:spPr>
            <a:xfrm rot="520227" flipH="1">
              <a:off x="2909204" y="930941"/>
              <a:ext cx="11069" cy="11069"/>
            </a:xfrm>
            <a:custGeom>
              <a:avLst/>
              <a:gdLst/>
              <a:ahLst/>
              <a:cxnLst/>
              <a:rect l="l" t="t" r="r" b="b"/>
              <a:pathLst>
                <a:path w="503" h="503" extrusionOk="0">
                  <a:moveTo>
                    <a:pt x="252" y="1"/>
                  </a:moveTo>
                  <a:cubicBezTo>
                    <a:pt x="105" y="1"/>
                    <a:pt x="1" y="126"/>
                    <a:pt x="1" y="252"/>
                  </a:cubicBezTo>
                  <a:cubicBezTo>
                    <a:pt x="1" y="398"/>
                    <a:pt x="105" y="503"/>
                    <a:pt x="252" y="503"/>
                  </a:cubicBezTo>
                  <a:cubicBezTo>
                    <a:pt x="377" y="503"/>
                    <a:pt x="503" y="398"/>
                    <a:pt x="503" y="252"/>
                  </a:cubicBezTo>
                  <a:cubicBezTo>
                    <a:pt x="503" y="12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0"/>
            <p:cNvSpPr/>
            <p:nvPr/>
          </p:nvSpPr>
          <p:spPr>
            <a:xfrm rot="520227" flipH="1">
              <a:off x="2959413" y="943719"/>
              <a:ext cx="11069" cy="11069"/>
            </a:xfrm>
            <a:custGeom>
              <a:avLst/>
              <a:gdLst/>
              <a:ahLst/>
              <a:cxnLst/>
              <a:rect l="l" t="t" r="r" b="b"/>
              <a:pathLst>
                <a:path w="503" h="503" extrusionOk="0">
                  <a:moveTo>
                    <a:pt x="251" y="1"/>
                  </a:moveTo>
                  <a:cubicBezTo>
                    <a:pt x="126" y="1"/>
                    <a:pt x="0" y="105"/>
                    <a:pt x="0" y="252"/>
                  </a:cubicBezTo>
                  <a:cubicBezTo>
                    <a:pt x="0" y="398"/>
                    <a:pt x="126" y="503"/>
                    <a:pt x="251" y="503"/>
                  </a:cubicBezTo>
                  <a:cubicBezTo>
                    <a:pt x="398" y="503"/>
                    <a:pt x="502" y="398"/>
                    <a:pt x="502" y="252"/>
                  </a:cubicBezTo>
                  <a:cubicBezTo>
                    <a:pt x="502" y="105"/>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0"/>
            <p:cNvSpPr/>
            <p:nvPr/>
          </p:nvSpPr>
          <p:spPr>
            <a:xfrm rot="520227" flipH="1">
              <a:off x="3011562" y="961939"/>
              <a:ext cx="11069" cy="11531"/>
            </a:xfrm>
            <a:custGeom>
              <a:avLst/>
              <a:gdLst/>
              <a:ahLst/>
              <a:cxnLst/>
              <a:rect l="l" t="t" r="r" b="b"/>
              <a:pathLst>
                <a:path w="503" h="524" extrusionOk="0">
                  <a:moveTo>
                    <a:pt x="251" y="0"/>
                  </a:moveTo>
                  <a:cubicBezTo>
                    <a:pt x="105" y="0"/>
                    <a:pt x="0" y="126"/>
                    <a:pt x="0" y="251"/>
                  </a:cubicBezTo>
                  <a:cubicBezTo>
                    <a:pt x="0" y="398"/>
                    <a:pt x="105" y="523"/>
                    <a:pt x="251" y="523"/>
                  </a:cubicBezTo>
                  <a:cubicBezTo>
                    <a:pt x="377" y="523"/>
                    <a:pt x="503" y="398"/>
                    <a:pt x="503" y="251"/>
                  </a:cubicBezTo>
                  <a:cubicBezTo>
                    <a:pt x="503"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0"/>
            <p:cNvSpPr/>
            <p:nvPr/>
          </p:nvSpPr>
          <p:spPr>
            <a:xfrm rot="520227" flipH="1">
              <a:off x="2441433" y="26543"/>
              <a:ext cx="13842" cy="13820"/>
            </a:xfrm>
            <a:custGeom>
              <a:avLst/>
              <a:gdLst/>
              <a:ahLst/>
              <a:cxnLst/>
              <a:rect l="l" t="t" r="r" b="b"/>
              <a:pathLst>
                <a:path w="629" h="628" extrusionOk="0">
                  <a:moveTo>
                    <a:pt x="315" y="0"/>
                  </a:moveTo>
                  <a:cubicBezTo>
                    <a:pt x="147" y="0"/>
                    <a:pt x="1" y="147"/>
                    <a:pt x="1" y="314"/>
                  </a:cubicBezTo>
                  <a:cubicBezTo>
                    <a:pt x="1" y="482"/>
                    <a:pt x="147" y="628"/>
                    <a:pt x="315" y="628"/>
                  </a:cubicBezTo>
                  <a:cubicBezTo>
                    <a:pt x="503" y="628"/>
                    <a:pt x="629" y="482"/>
                    <a:pt x="629" y="314"/>
                  </a:cubicBezTo>
                  <a:cubicBezTo>
                    <a:pt x="629" y="147"/>
                    <a:pt x="503" y="0"/>
                    <a:pt x="315"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0"/>
            <p:cNvSpPr/>
            <p:nvPr/>
          </p:nvSpPr>
          <p:spPr>
            <a:xfrm rot="520227" flipH="1">
              <a:off x="2427944" y="85743"/>
              <a:ext cx="11069" cy="11069"/>
            </a:xfrm>
            <a:custGeom>
              <a:avLst/>
              <a:gdLst/>
              <a:ahLst/>
              <a:cxnLst/>
              <a:rect l="l" t="t" r="r" b="b"/>
              <a:pathLst>
                <a:path w="503" h="503" extrusionOk="0">
                  <a:moveTo>
                    <a:pt x="252" y="0"/>
                  </a:moveTo>
                  <a:cubicBezTo>
                    <a:pt x="126" y="0"/>
                    <a:pt x="1" y="105"/>
                    <a:pt x="1" y="251"/>
                  </a:cubicBezTo>
                  <a:cubicBezTo>
                    <a:pt x="1" y="398"/>
                    <a:pt x="126" y="502"/>
                    <a:pt x="252" y="502"/>
                  </a:cubicBezTo>
                  <a:cubicBezTo>
                    <a:pt x="398" y="502"/>
                    <a:pt x="503" y="398"/>
                    <a:pt x="503" y="251"/>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0"/>
            <p:cNvSpPr/>
            <p:nvPr/>
          </p:nvSpPr>
          <p:spPr>
            <a:xfrm rot="520227" flipH="1">
              <a:off x="2435575" y="63154"/>
              <a:ext cx="11069" cy="11069"/>
            </a:xfrm>
            <a:custGeom>
              <a:avLst/>
              <a:gdLst/>
              <a:ahLst/>
              <a:cxnLst/>
              <a:rect l="l" t="t" r="r" b="b"/>
              <a:pathLst>
                <a:path w="503" h="503" extrusionOk="0">
                  <a:moveTo>
                    <a:pt x="251" y="0"/>
                  </a:moveTo>
                  <a:cubicBezTo>
                    <a:pt x="105" y="0"/>
                    <a:pt x="0" y="105"/>
                    <a:pt x="0" y="251"/>
                  </a:cubicBezTo>
                  <a:cubicBezTo>
                    <a:pt x="0" y="377"/>
                    <a:pt x="105" y="502"/>
                    <a:pt x="251" y="502"/>
                  </a:cubicBezTo>
                  <a:cubicBezTo>
                    <a:pt x="398" y="502"/>
                    <a:pt x="503" y="377"/>
                    <a:pt x="503" y="251"/>
                  </a:cubicBezTo>
                  <a:cubicBezTo>
                    <a:pt x="503"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0"/>
            <p:cNvSpPr/>
            <p:nvPr/>
          </p:nvSpPr>
          <p:spPr>
            <a:xfrm rot="520227" flipH="1">
              <a:off x="2472130" y="46359"/>
              <a:ext cx="11091" cy="11069"/>
            </a:xfrm>
            <a:custGeom>
              <a:avLst/>
              <a:gdLst/>
              <a:ahLst/>
              <a:cxnLst/>
              <a:rect l="l" t="t" r="r" b="b"/>
              <a:pathLst>
                <a:path w="504" h="503" extrusionOk="0">
                  <a:moveTo>
                    <a:pt x="252" y="1"/>
                  </a:moveTo>
                  <a:cubicBezTo>
                    <a:pt x="127" y="1"/>
                    <a:pt x="1" y="105"/>
                    <a:pt x="1" y="252"/>
                  </a:cubicBezTo>
                  <a:cubicBezTo>
                    <a:pt x="1" y="398"/>
                    <a:pt x="127" y="503"/>
                    <a:pt x="252" y="503"/>
                  </a:cubicBezTo>
                  <a:cubicBezTo>
                    <a:pt x="399" y="503"/>
                    <a:pt x="503" y="398"/>
                    <a:pt x="503" y="252"/>
                  </a:cubicBezTo>
                  <a:cubicBezTo>
                    <a:pt x="503" y="105"/>
                    <a:pt x="399"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0"/>
            <p:cNvSpPr/>
            <p:nvPr/>
          </p:nvSpPr>
          <p:spPr>
            <a:xfrm rot="520227" flipH="1">
              <a:off x="2532206" y="49468"/>
              <a:ext cx="11091" cy="11069"/>
            </a:xfrm>
            <a:custGeom>
              <a:avLst/>
              <a:gdLst/>
              <a:ahLst/>
              <a:cxnLst/>
              <a:rect l="l" t="t" r="r" b="b"/>
              <a:pathLst>
                <a:path w="504" h="503" extrusionOk="0">
                  <a:moveTo>
                    <a:pt x="252" y="1"/>
                  </a:moveTo>
                  <a:cubicBezTo>
                    <a:pt x="106" y="1"/>
                    <a:pt x="1" y="105"/>
                    <a:pt x="1" y="252"/>
                  </a:cubicBezTo>
                  <a:cubicBezTo>
                    <a:pt x="1" y="398"/>
                    <a:pt x="106" y="503"/>
                    <a:pt x="252" y="503"/>
                  </a:cubicBezTo>
                  <a:cubicBezTo>
                    <a:pt x="378" y="503"/>
                    <a:pt x="503" y="398"/>
                    <a:pt x="503" y="252"/>
                  </a:cubicBezTo>
                  <a:cubicBezTo>
                    <a:pt x="503" y="105"/>
                    <a:pt x="37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0"/>
            <p:cNvSpPr/>
            <p:nvPr/>
          </p:nvSpPr>
          <p:spPr>
            <a:xfrm rot="520227" flipH="1">
              <a:off x="2502491" y="51924"/>
              <a:ext cx="11069" cy="11069"/>
            </a:xfrm>
            <a:custGeom>
              <a:avLst/>
              <a:gdLst/>
              <a:ahLst/>
              <a:cxnLst/>
              <a:rect l="l" t="t" r="r" b="b"/>
              <a:pathLst>
                <a:path w="503" h="503" extrusionOk="0">
                  <a:moveTo>
                    <a:pt x="251" y="1"/>
                  </a:moveTo>
                  <a:cubicBezTo>
                    <a:pt x="126" y="1"/>
                    <a:pt x="0" y="105"/>
                    <a:pt x="0" y="252"/>
                  </a:cubicBezTo>
                  <a:cubicBezTo>
                    <a:pt x="0" y="377"/>
                    <a:pt x="126" y="503"/>
                    <a:pt x="251" y="503"/>
                  </a:cubicBezTo>
                  <a:cubicBezTo>
                    <a:pt x="398" y="503"/>
                    <a:pt x="502" y="377"/>
                    <a:pt x="502" y="252"/>
                  </a:cubicBezTo>
                  <a:cubicBezTo>
                    <a:pt x="502" y="105"/>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0"/>
            <p:cNvSpPr/>
            <p:nvPr/>
          </p:nvSpPr>
          <p:spPr>
            <a:xfrm rot="520227" flipH="1">
              <a:off x="2558737" y="74017"/>
              <a:ext cx="11091" cy="11069"/>
            </a:xfrm>
            <a:custGeom>
              <a:avLst/>
              <a:gdLst/>
              <a:ahLst/>
              <a:cxnLst/>
              <a:rect l="l" t="t" r="r" b="b"/>
              <a:pathLst>
                <a:path w="504" h="503" extrusionOk="0">
                  <a:moveTo>
                    <a:pt x="252" y="0"/>
                  </a:moveTo>
                  <a:cubicBezTo>
                    <a:pt x="105" y="0"/>
                    <a:pt x="1" y="126"/>
                    <a:pt x="1" y="251"/>
                  </a:cubicBezTo>
                  <a:cubicBezTo>
                    <a:pt x="1" y="398"/>
                    <a:pt x="105" y="503"/>
                    <a:pt x="252" y="503"/>
                  </a:cubicBezTo>
                  <a:cubicBezTo>
                    <a:pt x="377" y="503"/>
                    <a:pt x="503" y="398"/>
                    <a:pt x="503" y="251"/>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0"/>
            <p:cNvSpPr/>
            <p:nvPr/>
          </p:nvSpPr>
          <p:spPr>
            <a:xfrm rot="520227" flipH="1">
              <a:off x="2538853" y="97540"/>
              <a:ext cx="11069" cy="11069"/>
            </a:xfrm>
            <a:custGeom>
              <a:avLst/>
              <a:gdLst/>
              <a:ahLst/>
              <a:cxnLst/>
              <a:rect l="l" t="t" r="r" b="b"/>
              <a:pathLst>
                <a:path w="503" h="503" extrusionOk="0">
                  <a:moveTo>
                    <a:pt x="251" y="0"/>
                  </a:moveTo>
                  <a:cubicBezTo>
                    <a:pt x="105" y="0"/>
                    <a:pt x="0" y="105"/>
                    <a:pt x="0" y="251"/>
                  </a:cubicBezTo>
                  <a:cubicBezTo>
                    <a:pt x="0" y="398"/>
                    <a:pt x="105" y="502"/>
                    <a:pt x="251" y="502"/>
                  </a:cubicBezTo>
                  <a:cubicBezTo>
                    <a:pt x="377" y="502"/>
                    <a:pt x="502" y="398"/>
                    <a:pt x="502" y="251"/>
                  </a:cubicBezTo>
                  <a:cubicBezTo>
                    <a:pt x="502" y="105"/>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0"/>
            <p:cNvSpPr/>
            <p:nvPr/>
          </p:nvSpPr>
          <p:spPr>
            <a:xfrm rot="520227" flipH="1">
              <a:off x="2556443" y="137933"/>
              <a:ext cx="11069" cy="11091"/>
            </a:xfrm>
            <a:custGeom>
              <a:avLst/>
              <a:gdLst/>
              <a:ahLst/>
              <a:cxnLst/>
              <a:rect l="l" t="t" r="r" b="b"/>
              <a:pathLst>
                <a:path w="503" h="504" extrusionOk="0">
                  <a:moveTo>
                    <a:pt x="251" y="1"/>
                  </a:moveTo>
                  <a:cubicBezTo>
                    <a:pt x="105" y="1"/>
                    <a:pt x="0" y="126"/>
                    <a:pt x="0" y="252"/>
                  </a:cubicBezTo>
                  <a:cubicBezTo>
                    <a:pt x="0" y="398"/>
                    <a:pt x="105" y="503"/>
                    <a:pt x="251" y="503"/>
                  </a:cubicBezTo>
                  <a:cubicBezTo>
                    <a:pt x="377" y="503"/>
                    <a:pt x="502" y="398"/>
                    <a:pt x="502" y="252"/>
                  </a:cubicBezTo>
                  <a:cubicBezTo>
                    <a:pt x="502" y="126"/>
                    <a:pt x="377"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0"/>
            <p:cNvSpPr/>
            <p:nvPr/>
          </p:nvSpPr>
          <p:spPr>
            <a:xfrm rot="520227" flipH="1">
              <a:off x="2527000" y="153944"/>
              <a:ext cx="11069" cy="11069"/>
            </a:xfrm>
            <a:custGeom>
              <a:avLst/>
              <a:gdLst/>
              <a:ahLst/>
              <a:cxnLst/>
              <a:rect l="l" t="t" r="r" b="b"/>
              <a:pathLst>
                <a:path w="503" h="503" extrusionOk="0">
                  <a:moveTo>
                    <a:pt x="252" y="1"/>
                  </a:moveTo>
                  <a:cubicBezTo>
                    <a:pt x="105" y="1"/>
                    <a:pt x="1" y="126"/>
                    <a:pt x="1" y="252"/>
                  </a:cubicBezTo>
                  <a:cubicBezTo>
                    <a:pt x="1" y="398"/>
                    <a:pt x="105" y="503"/>
                    <a:pt x="252" y="503"/>
                  </a:cubicBezTo>
                  <a:cubicBezTo>
                    <a:pt x="377" y="503"/>
                    <a:pt x="503" y="398"/>
                    <a:pt x="503" y="252"/>
                  </a:cubicBezTo>
                  <a:cubicBezTo>
                    <a:pt x="503" y="12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0"/>
            <p:cNvSpPr/>
            <p:nvPr/>
          </p:nvSpPr>
          <p:spPr>
            <a:xfrm rot="520227" flipH="1">
              <a:off x="2401052" y="118438"/>
              <a:ext cx="11069" cy="11069"/>
            </a:xfrm>
            <a:custGeom>
              <a:avLst/>
              <a:gdLst/>
              <a:ahLst/>
              <a:cxnLst/>
              <a:rect l="l" t="t" r="r" b="b"/>
              <a:pathLst>
                <a:path w="503" h="503" extrusionOk="0">
                  <a:moveTo>
                    <a:pt x="251" y="0"/>
                  </a:moveTo>
                  <a:cubicBezTo>
                    <a:pt x="126" y="0"/>
                    <a:pt x="0" y="126"/>
                    <a:pt x="0" y="251"/>
                  </a:cubicBezTo>
                  <a:cubicBezTo>
                    <a:pt x="0" y="398"/>
                    <a:pt x="126" y="502"/>
                    <a:pt x="251" y="502"/>
                  </a:cubicBezTo>
                  <a:cubicBezTo>
                    <a:pt x="398" y="502"/>
                    <a:pt x="502" y="398"/>
                    <a:pt x="502" y="251"/>
                  </a:cubicBezTo>
                  <a:cubicBezTo>
                    <a:pt x="502"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0"/>
            <p:cNvSpPr/>
            <p:nvPr/>
          </p:nvSpPr>
          <p:spPr>
            <a:xfrm rot="520227" flipH="1">
              <a:off x="2426488" y="107403"/>
              <a:ext cx="11069" cy="11069"/>
            </a:xfrm>
            <a:custGeom>
              <a:avLst/>
              <a:gdLst/>
              <a:ahLst/>
              <a:cxnLst/>
              <a:rect l="l" t="t" r="r" b="b"/>
              <a:pathLst>
                <a:path w="503" h="503" extrusionOk="0">
                  <a:moveTo>
                    <a:pt x="251" y="1"/>
                  </a:moveTo>
                  <a:cubicBezTo>
                    <a:pt x="126" y="1"/>
                    <a:pt x="0" y="126"/>
                    <a:pt x="0" y="252"/>
                  </a:cubicBezTo>
                  <a:cubicBezTo>
                    <a:pt x="0" y="398"/>
                    <a:pt x="126" y="503"/>
                    <a:pt x="251" y="503"/>
                  </a:cubicBezTo>
                  <a:cubicBezTo>
                    <a:pt x="398" y="503"/>
                    <a:pt x="502" y="398"/>
                    <a:pt x="502" y="252"/>
                  </a:cubicBezTo>
                  <a:cubicBezTo>
                    <a:pt x="502" y="126"/>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0"/>
            <p:cNvSpPr/>
            <p:nvPr/>
          </p:nvSpPr>
          <p:spPr>
            <a:xfrm rot="520227" flipH="1">
              <a:off x="2480806" y="169716"/>
              <a:ext cx="11069" cy="11069"/>
            </a:xfrm>
            <a:custGeom>
              <a:avLst/>
              <a:gdLst/>
              <a:ahLst/>
              <a:cxnLst/>
              <a:rect l="l" t="t" r="r" b="b"/>
              <a:pathLst>
                <a:path w="503" h="503" extrusionOk="0">
                  <a:moveTo>
                    <a:pt x="252" y="1"/>
                  </a:moveTo>
                  <a:cubicBezTo>
                    <a:pt x="105" y="1"/>
                    <a:pt x="0" y="105"/>
                    <a:pt x="0" y="252"/>
                  </a:cubicBezTo>
                  <a:cubicBezTo>
                    <a:pt x="0" y="398"/>
                    <a:pt x="105" y="503"/>
                    <a:pt x="252" y="503"/>
                  </a:cubicBezTo>
                  <a:cubicBezTo>
                    <a:pt x="398" y="503"/>
                    <a:pt x="503" y="398"/>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0"/>
            <p:cNvSpPr/>
            <p:nvPr/>
          </p:nvSpPr>
          <p:spPr>
            <a:xfrm rot="520227" flipH="1">
              <a:off x="2402328" y="155898"/>
              <a:ext cx="11069" cy="11069"/>
            </a:xfrm>
            <a:custGeom>
              <a:avLst/>
              <a:gdLst/>
              <a:ahLst/>
              <a:cxnLst/>
              <a:rect l="l" t="t" r="r" b="b"/>
              <a:pathLst>
                <a:path w="503" h="503" extrusionOk="0">
                  <a:moveTo>
                    <a:pt x="251" y="0"/>
                  </a:moveTo>
                  <a:cubicBezTo>
                    <a:pt x="126" y="0"/>
                    <a:pt x="0" y="105"/>
                    <a:pt x="0" y="251"/>
                  </a:cubicBezTo>
                  <a:cubicBezTo>
                    <a:pt x="0" y="377"/>
                    <a:pt x="126" y="502"/>
                    <a:pt x="251" y="502"/>
                  </a:cubicBezTo>
                  <a:cubicBezTo>
                    <a:pt x="398" y="502"/>
                    <a:pt x="502" y="377"/>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0"/>
            <p:cNvSpPr/>
            <p:nvPr/>
          </p:nvSpPr>
          <p:spPr>
            <a:xfrm rot="520227" flipH="1">
              <a:off x="2452172" y="168153"/>
              <a:ext cx="11069" cy="11069"/>
            </a:xfrm>
            <a:custGeom>
              <a:avLst/>
              <a:gdLst/>
              <a:ahLst/>
              <a:cxnLst/>
              <a:rect l="l" t="t" r="r" b="b"/>
              <a:pathLst>
                <a:path w="503" h="503" extrusionOk="0">
                  <a:moveTo>
                    <a:pt x="252" y="0"/>
                  </a:moveTo>
                  <a:cubicBezTo>
                    <a:pt x="126" y="0"/>
                    <a:pt x="1" y="126"/>
                    <a:pt x="1" y="251"/>
                  </a:cubicBezTo>
                  <a:cubicBezTo>
                    <a:pt x="1" y="398"/>
                    <a:pt x="126" y="502"/>
                    <a:pt x="252" y="502"/>
                  </a:cubicBezTo>
                  <a:cubicBezTo>
                    <a:pt x="398" y="502"/>
                    <a:pt x="503" y="398"/>
                    <a:pt x="503" y="251"/>
                  </a:cubicBezTo>
                  <a:cubicBezTo>
                    <a:pt x="503"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0"/>
            <p:cNvSpPr/>
            <p:nvPr/>
          </p:nvSpPr>
          <p:spPr>
            <a:xfrm rot="520227" flipH="1">
              <a:off x="2504746" y="186880"/>
              <a:ext cx="11069" cy="11069"/>
            </a:xfrm>
            <a:custGeom>
              <a:avLst/>
              <a:gdLst/>
              <a:ahLst/>
              <a:cxnLst/>
              <a:rect l="l" t="t" r="r" b="b"/>
              <a:pathLst>
                <a:path w="503" h="503" extrusionOk="0">
                  <a:moveTo>
                    <a:pt x="252" y="1"/>
                  </a:moveTo>
                  <a:cubicBezTo>
                    <a:pt x="126" y="1"/>
                    <a:pt x="1" y="105"/>
                    <a:pt x="1" y="252"/>
                  </a:cubicBezTo>
                  <a:cubicBezTo>
                    <a:pt x="1" y="377"/>
                    <a:pt x="126" y="503"/>
                    <a:pt x="252" y="503"/>
                  </a:cubicBezTo>
                  <a:cubicBezTo>
                    <a:pt x="398" y="503"/>
                    <a:pt x="503" y="377"/>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0"/>
            <p:cNvSpPr/>
            <p:nvPr/>
          </p:nvSpPr>
          <p:spPr>
            <a:xfrm rot="520227" flipH="1">
              <a:off x="642362" y="-494281"/>
              <a:ext cx="13842" cy="13842"/>
            </a:xfrm>
            <a:custGeom>
              <a:avLst/>
              <a:gdLst/>
              <a:ahLst/>
              <a:cxnLst/>
              <a:rect l="l" t="t" r="r" b="b"/>
              <a:pathLst>
                <a:path w="629" h="629" extrusionOk="0">
                  <a:moveTo>
                    <a:pt x="315" y="1"/>
                  </a:moveTo>
                  <a:cubicBezTo>
                    <a:pt x="126" y="1"/>
                    <a:pt x="1" y="126"/>
                    <a:pt x="1" y="315"/>
                  </a:cubicBezTo>
                  <a:cubicBezTo>
                    <a:pt x="1" y="482"/>
                    <a:pt x="126" y="628"/>
                    <a:pt x="315" y="628"/>
                  </a:cubicBezTo>
                  <a:cubicBezTo>
                    <a:pt x="482" y="628"/>
                    <a:pt x="629" y="482"/>
                    <a:pt x="629" y="315"/>
                  </a:cubicBezTo>
                  <a:cubicBezTo>
                    <a:pt x="629" y="126"/>
                    <a:pt x="482" y="1"/>
                    <a:pt x="315"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0"/>
            <p:cNvSpPr/>
            <p:nvPr/>
          </p:nvSpPr>
          <p:spPr>
            <a:xfrm rot="520227" flipH="1">
              <a:off x="659681" y="-435502"/>
              <a:ext cx="11069" cy="11069"/>
            </a:xfrm>
            <a:custGeom>
              <a:avLst/>
              <a:gdLst/>
              <a:ahLst/>
              <a:cxnLst/>
              <a:rect l="l" t="t" r="r" b="b"/>
              <a:pathLst>
                <a:path w="503" h="503" extrusionOk="0">
                  <a:moveTo>
                    <a:pt x="252" y="0"/>
                  </a:moveTo>
                  <a:cubicBezTo>
                    <a:pt x="105" y="0"/>
                    <a:pt x="1" y="126"/>
                    <a:pt x="1" y="252"/>
                  </a:cubicBezTo>
                  <a:cubicBezTo>
                    <a:pt x="1" y="398"/>
                    <a:pt x="105" y="503"/>
                    <a:pt x="252" y="503"/>
                  </a:cubicBezTo>
                  <a:cubicBezTo>
                    <a:pt x="398" y="503"/>
                    <a:pt x="503" y="398"/>
                    <a:pt x="503" y="252"/>
                  </a:cubicBezTo>
                  <a:cubicBezTo>
                    <a:pt x="503"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0"/>
            <p:cNvSpPr/>
            <p:nvPr/>
          </p:nvSpPr>
          <p:spPr>
            <a:xfrm rot="520227" flipH="1">
              <a:off x="655338" y="-458982"/>
              <a:ext cx="11069" cy="11069"/>
            </a:xfrm>
            <a:custGeom>
              <a:avLst/>
              <a:gdLst/>
              <a:ahLst/>
              <a:cxnLst/>
              <a:rect l="l" t="t" r="r" b="b"/>
              <a:pathLst>
                <a:path w="503" h="503" extrusionOk="0">
                  <a:moveTo>
                    <a:pt x="251" y="0"/>
                  </a:moveTo>
                  <a:cubicBezTo>
                    <a:pt x="126" y="0"/>
                    <a:pt x="0" y="105"/>
                    <a:pt x="0" y="251"/>
                  </a:cubicBezTo>
                  <a:cubicBezTo>
                    <a:pt x="0" y="398"/>
                    <a:pt x="126" y="502"/>
                    <a:pt x="251" y="502"/>
                  </a:cubicBezTo>
                  <a:cubicBezTo>
                    <a:pt x="398" y="502"/>
                    <a:pt x="503" y="398"/>
                    <a:pt x="503" y="251"/>
                  </a:cubicBezTo>
                  <a:cubicBezTo>
                    <a:pt x="503"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0"/>
            <p:cNvSpPr/>
            <p:nvPr/>
          </p:nvSpPr>
          <p:spPr>
            <a:xfrm rot="520227" flipH="1">
              <a:off x="678506" y="-491778"/>
              <a:ext cx="11069" cy="11069"/>
            </a:xfrm>
            <a:custGeom>
              <a:avLst/>
              <a:gdLst/>
              <a:ahLst/>
              <a:cxnLst/>
              <a:rect l="l" t="t" r="r" b="b"/>
              <a:pathLst>
                <a:path w="503" h="503" extrusionOk="0">
                  <a:moveTo>
                    <a:pt x="251" y="0"/>
                  </a:moveTo>
                  <a:cubicBezTo>
                    <a:pt x="126" y="0"/>
                    <a:pt x="0" y="126"/>
                    <a:pt x="0" y="251"/>
                  </a:cubicBezTo>
                  <a:cubicBezTo>
                    <a:pt x="0" y="398"/>
                    <a:pt x="126" y="502"/>
                    <a:pt x="251" y="502"/>
                  </a:cubicBezTo>
                  <a:cubicBezTo>
                    <a:pt x="398" y="502"/>
                    <a:pt x="503" y="398"/>
                    <a:pt x="503" y="251"/>
                  </a:cubicBezTo>
                  <a:cubicBezTo>
                    <a:pt x="503"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0"/>
            <p:cNvSpPr/>
            <p:nvPr/>
          </p:nvSpPr>
          <p:spPr>
            <a:xfrm rot="520227" flipH="1">
              <a:off x="732036" y="-519030"/>
              <a:ext cx="11069" cy="11091"/>
            </a:xfrm>
            <a:custGeom>
              <a:avLst/>
              <a:gdLst/>
              <a:ahLst/>
              <a:cxnLst/>
              <a:rect l="l" t="t" r="r" b="b"/>
              <a:pathLst>
                <a:path w="503" h="504" extrusionOk="0">
                  <a:moveTo>
                    <a:pt x="252" y="1"/>
                  </a:moveTo>
                  <a:cubicBezTo>
                    <a:pt x="105" y="1"/>
                    <a:pt x="0" y="106"/>
                    <a:pt x="0" y="252"/>
                  </a:cubicBezTo>
                  <a:cubicBezTo>
                    <a:pt x="0" y="399"/>
                    <a:pt x="105" y="503"/>
                    <a:pt x="252" y="503"/>
                  </a:cubicBezTo>
                  <a:cubicBezTo>
                    <a:pt x="377" y="503"/>
                    <a:pt x="503" y="399"/>
                    <a:pt x="503" y="252"/>
                  </a:cubicBezTo>
                  <a:cubicBezTo>
                    <a:pt x="503" y="10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0"/>
            <p:cNvSpPr/>
            <p:nvPr/>
          </p:nvSpPr>
          <p:spPr>
            <a:xfrm rot="520227" flipH="1">
              <a:off x="707574" y="-502257"/>
              <a:ext cx="11091" cy="11069"/>
            </a:xfrm>
            <a:custGeom>
              <a:avLst/>
              <a:gdLst/>
              <a:ahLst/>
              <a:cxnLst/>
              <a:rect l="l" t="t" r="r" b="b"/>
              <a:pathLst>
                <a:path w="504" h="503" extrusionOk="0">
                  <a:moveTo>
                    <a:pt x="252" y="1"/>
                  </a:moveTo>
                  <a:cubicBezTo>
                    <a:pt x="126" y="1"/>
                    <a:pt x="1" y="126"/>
                    <a:pt x="1" y="252"/>
                  </a:cubicBezTo>
                  <a:cubicBezTo>
                    <a:pt x="1" y="398"/>
                    <a:pt x="126" y="503"/>
                    <a:pt x="252" y="503"/>
                  </a:cubicBezTo>
                  <a:cubicBezTo>
                    <a:pt x="398" y="503"/>
                    <a:pt x="503" y="398"/>
                    <a:pt x="503" y="252"/>
                  </a:cubicBezTo>
                  <a:cubicBezTo>
                    <a:pt x="503" y="12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0"/>
            <p:cNvSpPr/>
            <p:nvPr/>
          </p:nvSpPr>
          <p:spPr>
            <a:xfrm rot="520227" flipH="1">
              <a:off x="767581" y="-510804"/>
              <a:ext cx="11069" cy="11069"/>
            </a:xfrm>
            <a:custGeom>
              <a:avLst/>
              <a:gdLst/>
              <a:ahLst/>
              <a:cxnLst/>
              <a:rect l="l" t="t" r="r" b="b"/>
              <a:pathLst>
                <a:path w="503" h="503" extrusionOk="0">
                  <a:moveTo>
                    <a:pt x="252" y="1"/>
                  </a:moveTo>
                  <a:cubicBezTo>
                    <a:pt x="105" y="1"/>
                    <a:pt x="0" y="105"/>
                    <a:pt x="0" y="252"/>
                  </a:cubicBezTo>
                  <a:cubicBezTo>
                    <a:pt x="0" y="398"/>
                    <a:pt x="105" y="503"/>
                    <a:pt x="252" y="503"/>
                  </a:cubicBezTo>
                  <a:cubicBezTo>
                    <a:pt x="398" y="503"/>
                    <a:pt x="503" y="398"/>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0"/>
            <p:cNvSpPr/>
            <p:nvPr/>
          </p:nvSpPr>
          <p:spPr>
            <a:xfrm rot="520227" flipH="1">
              <a:off x="762050" y="-480902"/>
              <a:ext cx="11069" cy="11531"/>
            </a:xfrm>
            <a:custGeom>
              <a:avLst/>
              <a:gdLst/>
              <a:ahLst/>
              <a:cxnLst/>
              <a:rect l="l" t="t" r="r" b="b"/>
              <a:pathLst>
                <a:path w="503" h="524" extrusionOk="0">
                  <a:moveTo>
                    <a:pt x="251" y="0"/>
                  </a:moveTo>
                  <a:cubicBezTo>
                    <a:pt x="105" y="0"/>
                    <a:pt x="0" y="126"/>
                    <a:pt x="0" y="252"/>
                  </a:cubicBezTo>
                  <a:cubicBezTo>
                    <a:pt x="0" y="398"/>
                    <a:pt x="105" y="524"/>
                    <a:pt x="251" y="524"/>
                  </a:cubicBezTo>
                  <a:cubicBezTo>
                    <a:pt x="398" y="524"/>
                    <a:pt x="503" y="398"/>
                    <a:pt x="503" y="252"/>
                  </a:cubicBezTo>
                  <a:cubicBezTo>
                    <a:pt x="503"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0"/>
            <p:cNvSpPr/>
            <p:nvPr/>
          </p:nvSpPr>
          <p:spPr>
            <a:xfrm rot="520227" flipH="1">
              <a:off x="797593" y="-454068"/>
              <a:ext cx="11069" cy="11091"/>
            </a:xfrm>
            <a:custGeom>
              <a:avLst/>
              <a:gdLst/>
              <a:ahLst/>
              <a:cxnLst/>
              <a:rect l="l" t="t" r="r" b="b"/>
              <a:pathLst>
                <a:path w="503" h="504" extrusionOk="0">
                  <a:moveTo>
                    <a:pt x="252" y="1"/>
                  </a:moveTo>
                  <a:cubicBezTo>
                    <a:pt x="126" y="1"/>
                    <a:pt x="1" y="106"/>
                    <a:pt x="1" y="252"/>
                  </a:cubicBezTo>
                  <a:cubicBezTo>
                    <a:pt x="1" y="378"/>
                    <a:pt x="126" y="503"/>
                    <a:pt x="252" y="503"/>
                  </a:cubicBezTo>
                  <a:cubicBezTo>
                    <a:pt x="398" y="503"/>
                    <a:pt x="503" y="378"/>
                    <a:pt x="503" y="252"/>
                  </a:cubicBezTo>
                  <a:cubicBezTo>
                    <a:pt x="503" y="10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0"/>
            <p:cNvSpPr/>
            <p:nvPr/>
          </p:nvSpPr>
          <p:spPr>
            <a:xfrm rot="520227" flipH="1">
              <a:off x="779772" y="-426041"/>
              <a:ext cx="11069" cy="11531"/>
            </a:xfrm>
            <a:custGeom>
              <a:avLst/>
              <a:gdLst/>
              <a:ahLst/>
              <a:cxnLst/>
              <a:rect l="l" t="t" r="r" b="b"/>
              <a:pathLst>
                <a:path w="503" h="524" extrusionOk="0">
                  <a:moveTo>
                    <a:pt x="252" y="1"/>
                  </a:moveTo>
                  <a:cubicBezTo>
                    <a:pt x="105" y="1"/>
                    <a:pt x="1" y="126"/>
                    <a:pt x="1" y="273"/>
                  </a:cubicBezTo>
                  <a:cubicBezTo>
                    <a:pt x="1" y="398"/>
                    <a:pt x="105" y="524"/>
                    <a:pt x="252" y="524"/>
                  </a:cubicBezTo>
                  <a:cubicBezTo>
                    <a:pt x="377" y="524"/>
                    <a:pt x="503" y="398"/>
                    <a:pt x="503" y="273"/>
                  </a:cubicBezTo>
                  <a:cubicBezTo>
                    <a:pt x="503" y="12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0"/>
            <p:cNvSpPr/>
            <p:nvPr/>
          </p:nvSpPr>
          <p:spPr>
            <a:xfrm rot="520227" flipH="1">
              <a:off x="652837" y="-393693"/>
              <a:ext cx="11069" cy="11069"/>
            </a:xfrm>
            <a:custGeom>
              <a:avLst/>
              <a:gdLst/>
              <a:ahLst/>
              <a:cxnLst/>
              <a:rect l="l" t="t" r="r" b="b"/>
              <a:pathLst>
                <a:path w="503" h="503" extrusionOk="0">
                  <a:moveTo>
                    <a:pt x="252" y="0"/>
                  </a:moveTo>
                  <a:cubicBezTo>
                    <a:pt x="105" y="0"/>
                    <a:pt x="1" y="126"/>
                    <a:pt x="1" y="252"/>
                  </a:cubicBezTo>
                  <a:cubicBezTo>
                    <a:pt x="1" y="398"/>
                    <a:pt x="105" y="503"/>
                    <a:pt x="252" y="503"/>
                  </a:cubicBezTo>
                  <a:cubicBezTo>
                    <a:pt x="398" y="503"/>
                    <a:pt x="503" y="398"/>
                    <a:pt x="503" y="252"/>
                  </a:cubicBezTo>
                  <a:cubicBezTo>
                    <a:pt x="503"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0"/>
            <p:cNvSpPr/>
            <p:nvPr/>
          </p:nvSpPr>
          <p:spPr>
            <a:xfrm rot="520227" flipH="1">
              <a:off x="669265" y="-415875"/>
              <a:ext cx="11069" cy="11069"/>
            </a:xfrm>
            <a:custGeom>
              <a:avLst/>
              <a:gdLst/>
              <a:ahLst/>
              <a:cxnLst/>
              <a:rect l="l" t="t" r="r" b="b"/>
              <a:pathLst>
                <a:path w="503" h="503" extrusionOk="0">
                  <a:moveTo>
                    <a:pt x="252" y="0"/>
                  </a:moveTo>
                  <a:cubicBezTo>
                    <a:pt x="105" y="0"/>
                    <a:pt x="1" y="105"/>
                    <a:pt x="1" y="252"/>
                  </a:cubicBezTo>
                  <a:cubicBezTo>
                    <a:pt x="1" y="398"/>
                    <a:pt x="105" y="503"/>
                    <a:pt x="252" y="503"/>
                  </a:cubicBezTo>
                  <a:cubicBezTo>
                    <a:pt x="398" y="503"/>
                    <a:pt x="503" y="398"/>
                    <a:pt x="503" y="252"/>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0"/>
            <p:cNvSpPr/>
            <p:nvPr/>
          </p:nvSpPr>
          <p:spPr>
            <a:xfrm rot="520227" flipH="1">
              <a:off x="747174" y="-389251"/>
              <a:ext cx="11994" cy="11091"/>
            </a:xfrm>
            <a:custGeom>
              <a:avLst/>
              <a:gdLst/>
              <a:ahLst/>
              <a:cxnLst/>
              <a:rect l="l" t="t" r="r" b="b"/>
              <a:pathLst>
                <a:path w="545" h="504" extrusionOk="0">
                  <a:moveTo>
                    <a:pt x="268" y="0"/>
                  </a:moveTo>
                  <a:cubicBezTo>
                    <a:pt x="162" y="0"/>
                    <a:pt x="56" y="78"/>
                    <a:pt x="21" y="199"/>
                  </a:cubicBezTo>
                  <a:cubicBezTo>
                    <a:pt x="0" y="325"/>
                    <a:pt x="84" y="471"/>
                    <a:pt x="210" y="492"/>
                  </a:cubicBezTo>
                  <a:cubicBezTo>
                    <a:pt x="236" y="500"/>
                    <a:pt x="261" y="503"/>
                    <a:pt x="285" y="503"/>
                  </a:cubicBezTo>
                  <a:cubicBezTo>
                    <a:pt x="398" y="503"/>
                    <a:pt x="489" y="428"/>
                    <a:pt x="523" y="325"/>
                  </a:cubicBezTo>
                  <a:cubicBezTo>
                    <a:pt x="544" y="178"/>
                    <a:pt x="461" y="53"/>
                    <a:pt x="335" y="11"/>
                  </a:cubicBezTo>
                  <a:cubicBezTo>
                    <a:pt x="313" y="4"/>
                    <a:pt x="291" y="0"/>
                    <a:pt x="268"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0"/>
            <p:cNvSpPr/>
            <p:nvPr/>
          </p:nvSpPr>
          <p:spPr>
            <a:xfrm rot="520227" flipH="1">
              <a:off x="672200" y="-361832"/>
              <a:ext cx="11531" cy="11069"/>
            </a:xfrm>
            <a:custGeom>
              <a:avLst/>
              <a:gdLst/>
              <a:ahLst/>
              <a:cxnLst/>
              <a:rect l="l" t="t" r="r" b="b"/>
              <a:pathLst>
                <a:path w="524" h="503" extrusionOk="0">
                  <a:moveTo>
                    <a:pt x="252" y="1"/>
                  </a:moveTo>
                  <a:cubicBezTo>
                    <a:pt x="126" y="1"/>
                    <a:pt x="1" y="105"/>
                    <a:pt x="1" y="252"/>
                  </a:cubicBezTo>
                  <a:cubicBezTo>
                    <a:pt x="1" y="377"/>
                    <a:pt x="126" y="503"/>
                    <a:pt x="252" y="503"/>
                  </a:cubicBezTo>
                  <a:cubicBezTo>
                    <a:pt x="398" y="503"/>
                    <a:pt x="524" y="377"/>
                    <a:pt x="524" y="252"/>
                  </a:cubicBezTo>
                  <a:cubicBezTo>
                    <a:pt x="524"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0"/>
            <p:cNvSpPr/>
            <p:nvPr/>
          </p:nvSpPr>
          <p:spPr>
            <a:xfrm rot="520227" flipH="1">
              <a:off x="721890" y="-376171"/>
              <a:ext cx="11069" cy="11069"/>
            </a:xfrm>
            <a:custGeom>
              <a:avLst/>
              <a:gdLst/>
              <a:ahLst/>
              <a:cxnLst/>
              <a:rect l="l" t="t" r="r" b="b"/>
              <a:pathLst>
                <a:path w="503" h="503" extrusionOk="0">
                  <a:moveTo>
                    <a:pt x="251" y="0"/>
                  </a:moveTo>
                  <a:cubicBezTo>
                    <a:pt x="105" y="0"/>
                    <a:pt x="0" y="126"/>
                    <a:pt x="0" y="251"/>
                  </a:cubicBezTo>
                  <a:cubicBezTo>
                    <a:pt x="0" y="398"/>
                    <a:pt x="105" y="502"/>
                    <a:pt x="251" y="502"/>
                  </a:cubicBezTo>
                  <a:cubicBezTo>
                    <a:pt x="377" y="502"/>
                    <a:pt x="503" y="398"/>
                    <a:pt x="503" y="251"/>
                  </a:cubicBezTo>
                  <a:cubicBezTo>
                    <a:pt x="503"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0"/>
            <p:cNvSpPr/>
            <p:nvPr/>
          </p:nvSpPr>
          <p:spPr>
            <a:xfrm rot="520227" flipH="1">
              <a:off x="776518" y="-386468"/>
              <a:ext cx="11069" cy="11531"/>
            </a:xfrm>
            <a:custGeom>
              <a:avLst/>
              <a:gdLst/>
              <a:ahLst/>
              <a:cxnLst/>
              <a:rect l="l" t="t" r="r" b="b"/>
              <a:pathLst>
                <a:path w="503" h="524" extrusionOk="0">
                  <a:moveTo>
                    <a:pt x="251" y="0"/>
                  </a:moveTo>
                  <a:cubicBezTo>
                    <a:pt x="105" y="0"/>
                    <a:pt x="0" y="126"/>
                    <a:pt x="0" y="272"/>
                  </a:cubicBezTo>
                  <a:cubicBezTo>
                    <a:pt x="0" y="398"/>
                    <a:pt x="105" y="523"/>
                    <a:pt x="251" y="523"/>
                  </a:cubicBezTo>
                  <a:cubicBezTo>
                    <a:pt x="377" y="523"/>
                    <a:pt x="502" y="398"/>
                    <a:pt x="502" y="272"/>
                  </a:cubicBezTo>
                  <a:cubicBezTo>
                    <a:pt x="502"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0"/>
            <p:cNvSpPr/>
            <p:nvPr/>
          </p:nvSpPr>
          <p:spPr>
            <a:xfrm rot="520227" flipH="1">
              <a:off x="1983214" y="895684"/>
              <a:ext cx="163926" cy="154398"/>
            </a:xfrm>
            <a:custGeom>
              <a:avLst/>
              <a:gdLst/>
              <a:ahLst/>
              <a:cxnLst/>
              <a:rect l="l" t="t" r="r" b="b"/>
              <a:pathLst>
                <a:path w="7449" h="7016" extrusionOk="0">
                  <a:moveTo>
                    <a:pt x="6025" y="1"/>
                  </a:moveTo>
                  <a:cubicBezTo>
                    <a:pt x="5957" y="1"/>
                    <a:pt x="5897" y="42"/>
                    <a:pt x="5880" y="111"/>
                  </a:cubicBezTo>
                  <a:cubicBezTo>
                    <a:pt x="5733" y="780"/>
                    <a:pt x="4854" y="1764"/>
                    <a:pt x="4268" y="2371"/>
                  </a:cubicBezTo>
                  <a:cubicBezTo>
                    <a:pt x="4520" y="1617"/>
                    <a:pt x="4645" y="864"/>
                    <a:pt x="4666" y="822"/>
                  </a:cubicBezTo>
                  <a:cubicBezTo>
                    <a:pt x="4666" y="739"/>
                    <a:pt x="4624" y="655"/>
                    <a:pt x="4540" y="634"/>
                  </a:cubicBezTo>
                  <a:cubicBezTo>
                    <a:pt x="4457" y="634"/>
                    <a:pt x="4394" y="676"/>
                    <a:pt x="4373" y="760"/>
                  </a:cubicBezTo>
                  <a:cubicBezTo>
                    <a:pt x="4373" y="780"/>
                    <a:pt x="4206" y="1638"/>
                    <a:pt x="3955" y="2413"/>
                  </a:cubicBezTo>
                  <a:cubicBezTo>
                    <a:pt x="3913" y="2392"/>
                    <a:pt x="3871" y="2392"/>
                    <a:pt x="3829" y="2371"/>
                  </a:cubicBezTo>
                  <a:cubicBezTo>
                    <a:pt x="3766" y="1868"/>
                    <a:pt x="3620" y="1262"/>
                    <a:pt x="3327" y="739"/>
                  </a:cubicBezTo>
                  <a:cubicBezTo>
                    <a:pt x="3299" y="683"/>
                    <a:pt x="3252" y="655"/>
                    <a:pt x="3200" y="655"/>
                  </a:cubicBezTo>
                  <a:cubicBezTo>
                    <a:pt x="3173" y="655"/>
                    <a:pt x="3146" y="662"/>
                    <a:pt x="3118" y="676"/>
                  </a:cubicBezTo>
                  <a:cubicBezTo>
                    <a:pt x="3055" y="718"/>
                    <a:pt x="3034" y="801"/>
                    <a:pt x="3076" y="864"/>
                  </a:cubicBezTo>
                  <a:cubicBezTo>
                    <a:pt x="3327" y="1324"/>
                    <a:pt x="3452" y="1868"/>
                    <a:pt x="3536" y="2329"/>
                  </a:cubicBezTo>
                  <a:cubicBezTo>
                    <a:pt x="3432" y="2329"/>
                    <a:pt x="3327" y="2329"/>
                    <a:pt x="3222" y="2371"/>
                  </a:cubicBezTo>
                  <a:cubicBezTo>
                    <a:pt x="2741" y="1136"/>
                    <a:pt x="2009" y="425"/>
                    <a:pt x="1967" y="383"/>
                  </a:cubicBezTo>
                  <a:cubicBezTo>
                    <a:pt x="1946" y="352"/>
                    <a:pt x="1909" y="336"/>
                    <a:pt x="1870" y="336"/>
                  </a:cubicBezTo>
                  <a:cubicBezTo>
                    <a:pt x="1831" y="336"/>
                    <a:pt x="1789" y="352"/>
                    <a:pt x="1758" y="383"/>
                  </a:cubicBezTo>
                  <a:cubicBezTo>
                    <a:pt x="1716" y="446"/>
                    <a:pt x="1716" y="550"/>
                    <a:pt x="1779" y="592"/>
                  </a:cubicBezTo>
                  <a:cubicBezTo>
                    <a:pt x="1779" y="613"/>
                    <a:pt x="2490" y="1283"/>
                    <a:pt x="2950" y="2454"/>
                  </a:cubicBezTo>
                  <a:cubicBezTo>
                    <a:pt x="2929" y="2454"/>
                    <a:pt x="2908" y="2475"/>
                    <a:pt x="2908" y="2475"/>
                  </a:cubicBezTo>
                  <a:cubicBezTo>
                    <a:pt x="2155" y="1638"/>
                    <a:pt x="628" y="1304"/>
                    <a:pt x="544" y="1283"/>
                  </a:cubicBezTo>
                  <a:cubicBezTo>
                    <a:pt x="530" y="1279"/>
                    <a:pt x="515" y="1277"/>
                    <a:pt x="501" y="1277"/>
                  </a:cubicBezTo>
                  <a:cubicBezTo>
                    <a:pt x="434" y="1277"/>
                    <a:pt x="377" y="1318"/>
                    <a:pt x="377" y="1387"/>
                  </a:cubicBezTo>
                  <a:cubicBezTo>
                    <a:pt x="356" y="1471"/>
                    <a:pt x="398" y="1555"/>
                    <a:pt x="481" y="1555"/>
                  </a:cubicBezTo>
                  <a:cubicBezTo>
                    <a:pt x="502" y="1576"/>
                    <a:pt x="1967" y="1910"/>
                    <a:pt x="2657" y="2643"/>
                  </a:cubicBezTo>
                  <a:cubicBezTo>
                    <a:pt x="2532" y="2768"/>
                    <a:pt x="2427" y="2915"/>
                    <a:pt x="2343" y="3061"/>
                  </a:cubicBezTo>
                  <a:cubicBezTo>
                    <a:pt x="1988" y="2915"/>
                    <a:pt x="1611" y="2685"/>
                    <a:pt x="1339" y="2517"/>
                  </a:cubicBezTo>
                  <a:cubicBezTo>
                    <a:pt x="1310" y="2502"/>
                    <a:pt x="1280" y="2495"/>
                    <a:pt x="1252" y="2495"/>
                  </a:cubicBezTo>
                  <a:cubicBezTo>
                    <a:pt x="1201" y="2495"/>
                    <a:pt x="1157" y="2518"/>
                    <a:pt x="1130" y="2559"/>
                  </a:cubicBezTo>
                  <a:cubicBezTo>
                    <a:pt x="1088" y="2622"/>
                    <a:pt x="1109" y="2726"/>
                    <a:pt x="1172" y="2768"/>
                  </a:cubicBezTo>
                  <a:cubicBezTo>
                    <a:pt x="1255" y="2810"/>
                    <a:pt x="1716" y="3103"/>
                    <a:pt x="2197" y="3312"/>
                  </a:cubicBezTo>
                  <a:cubicBezTo>
                    <a:pt x="1172" y="3563"/>
                    <a:pt x="147" y="4128"/>
                    <a:pt x="105" y="4149"/>
                  </a:cubicBezTo>
                  <a:cubicBezTo>
                    <a:pt x="21" y="4191"/>
                    <a:pt x="0" y="4296"/>
                    <a:pt x="42" y="4358"/>
                  </a:cubicBezTo>
                  <a:cubicBezTo>
                    <a:pt x="73" y="4405"/>
                    <a:pt x="116" y="4429"/>
                    <a:pt x="163" y="4429"/>
                  </a:cubicBezTo>
                  <a:cubicBezTo>
                    <a:pt x="178" y="4429"/>
                    <a:pt x="194" y="4426"/>
                    <a:pt x="209" y="4421"/>
                  </a:cubicBezTo>
                  <a:lnTo>
                    <a:pt x="230" y="4421"/>
                  </a:lnTo>
                  <a:cubicBezTo>
                    <a:pt x="251" y="4400"/>
                    <a:pt x="1235" y="3856"/>
                    <a:pt x="2239" y="3626"/>
                  </a:cubicBezTo>
                  <a:cubicBezTo>
                    <a:pt x="2239" y="3731"/>
                    <a:pt x="2239" y="3835"/>
                    <a:pt x="2281" y="3940"/>
                  </a:cubicBezTo>
                  <a:cubicBezTo>
                    <a:pt x="2281" y="3982"/>
                    <a:pt x="2302" y="4024"/>
                    <a:pt x="2323" y="4045"/>
                  </a:cubicBezTo>
                  <a:cubicBezTo>
                    <a:pt x="1799" y="4463"/>
                    <a:pt x="1339" y="4923"/>
                    <a:pt x="1235" y="5112"/>
                  </a:cubicBezTo>
                  <a:cubicBezTo>
                    <a:pt x="1214" y="5195"/>
                    <a:pt x="1235" y="5279"/>
                    <a:pt x="1318" y="5321"/>
                  </a:cubicBezTo>
                  <a:cubicBezTo>
                    <a:pt x="1329" y="5331"/>
                    <a:pt x="1344" y="5337"/>
                    <a:pt x="1363" y="5337"/>
                  </a:cubicBezTo>
                  <a:cubicBezTo>
                    <a:pt x="1381" y="5337"/>
                    <a:pt x="1402" y="5331"/>
                    <a:pt x="1423" y="5321"/>
                  </a:cubicBezTo>
                  <a:cubicBezTo>
                    <a:pt x="1444" y="5321"/>
                    <a:pt x="1486" y="5279"/>
                    <a:pt x="1507" y="5258"/>
                  </a:cubicBezTo>
                  <a:cubicBezTo>
                    <a:pt x="1590" y="5070"/>
                    <a:pt x="2009" y="4672"/>
                    <a:pt x="2469" y="4317"/>
                  </a:cubicBezTo>
                  <a:cubicBezTo>
                    <a:pt x="2553" y="4442"/>
                    <a:pt x="2657" y="4547"/>
                    <a:pt x="2762" y="4630"/>
                  </a:cubicBezTo>
                  <a:cubicBezTo>
                    <a:pt x="2323" y="5342"/>
                    <a:pt x="2009" y="6534"/>
                    <a:pt x="1946" y="6848"/>
                  </a:cubicBezTo>
                  <a:cubicBezTo>
                    <a:pt x="1925" y="6911"/>
                    <a:pt x="1967" y="6995"/>
                    <a:pt x="2051" y="7016"/>
                  </a:cubicBezTo>
                  <a:lnTo>
                    <a:pt x="2134" y="7016"/>
                  </a:lnTo>
                  <a:cubicBezTo>
                    <a:pt x="2176" y="6995"/>
                    <a:pt x="2218" y="6953"/>
                    <a:pt x="2239" y="6911"/>
                  </a:cubicBezTo>
                  <a:cubicBezTo>
                    <a:pt x="2385" y="6242"/>
                    <a:pt x="2699" y="5300"/>
                    <a:pt x="3034" y="4756"/>
                  </a:cubicBezTo>
                  <a:cubicBezTo>
                    <a:pt x="3076" y="4777"/>
                    <a:pt x="3118" y="4798"/>
                    <a:pt x="3180" y="4819"/>
                  </a:cubicBezTo>
                  <a:cubicBezTo>
                    <a:pt x="3055" y="5279"/>
                    <a:pt x="2971" y="5844"/>
                    <a:pt x="3201" y="6304"/>
                  </a:cubicBezTo>
                  <a:cubicBezTo>
                    <a:pt x="3217" y="6366"/>
                    <a:pt x="3266" y="6404"/>
                    <a:pt x="3324" y="6404"/>
                  </a:cubicBezTo>
                  <a:cubicBezTo>
                    <a:pt x="3345" y="6404"/>
                    <a:pt x="3367" y="6399"/>
                    <a:pt x="3390" y="6388"/>
                  </a:cubicBezTo>
                  <a:cubicBezTo>
                    <a:pt x="3473" y="6346"/>
                    <a:pt x="3494" y="6262"/>
                    <a:pt x="3473" y="6200"/>
                  </a:cubicBezTo>
                  <a:cubicBezTo>
                    <a:pt x="3285" y="5781"/>
                    <a:pt x="3348" y="5279"/>
                    <a:pt x="3473" y="4861"/>
                  </a:cubicBezTo>
                  <a:lnTo>
                    <a:pt x="3515" y="4861"/>
                  </a:lnTo>
                  <a:cubicBezTo>
                    <a:pt x="3599" y="5363"/>
                    <a:pt x="3871" y="6011"/>
                    <a:pt x="4582" y="6493"/>
                  </a:cubicBezTo>
                  <a:cubicBezTo>
                    <a:pt x="4607" y="6517"/>
                    <a:pt x="4631" y="6527"/>
                    <a:pt x="4656" y="6527"/>
                  </a:cubicBezTo>
                  <a:cubicBezTo>
                    <a:pt x="4673" y="6527"/>
                    <a:pt x="4691" y="6522"/>
                    <a:pt x="4708" y="6514"/>
                  </a:cubicBezTo>
                  <a:cubicBezTo>
                    <a:pt x="4729" y="6514"/>
                    <a:pt x="4771" y="6493"/>
                    <a:pt x="4792" y="6472"/>
                  </a:cubicBezTo>
                  <a:cubicBezTo>
                    <a:pt x="4833" y="6388"/>
                    <a:pt x="4812" y="6304"/>
                    <a:pt x="4750" y="6262"/>
                  </a:cubicBezTo>
                  <a:cubicBezTo>
                    <a:pt x="4122" y="5823"/>
                    <a:pt x="3871" y="5258"/>
                    <a:pt x="3787" y="4819"/>
                  </a:cubicBezTo>
                  <a:lnTo>
                    <a:pt x="3850" y="4819"/>
                  </a:lnTo>
                  <a:cubicBezTo>
                    <a:pt x="3955" y="4777"/>
                    <a:pt x="4038" y="4735"/>
                    <a:pt x="4143" y="4693"/>
                  </a:cubicBezTo>
                  <a:cubicBezTo>
                    <a:pt x="4520" y="5300"/>
                    <a:pt x="5398" y="6283"/>
                    <a:pt x="7009" y="6283"/>
                  </a:cubicBezTo>
                  <a:lnTo>
                    <a:pt x="7051" y="6283"/>
                  </a:lnTo>
                  <a:cubicBezTo>
                    <a:pt x="7114" y="6262"/>
                    <a:pt x="7156" y="6221"/>
                    <a:pt x="7156" y="6158"/>
                  </a:cubicBezTo>
                  <a:cubicBezTo>
                    <a:pt x="7156" y="6074"/>
                    <a:pt x="7093" y="5990"/>
                    <a:pt x="7009" y="5990"/>
                  </a:cubicBezTo>
                  <a:cubicBezTo>
                    <a:pt x="5482" y="5990"/>
                    <a:pt x="4708" y="5070"/>
                    <a:pt x="4373" y="4505"/>
                  </a:cubicBezTo>
                  <a:cubicBezTo>
                    <a:pt x="4415" y="4463"/>
                    <a:pt x="4457" y="4400"/>
                    <a:pt x="4499" y="4337"/>
                  </a:cubicBezTo>
                  <a:cubicBezTo>
                    <a:pt x="5018" y="4748"/>
                    <a:pt x="5579" y="4873"/>
                    <a:pt x="6065" y="4873"/>
                  </a:cubicBezTo>
                  <a:cubicBezTo>
                    <a:pt x="6421" y="4873"/>
                    <a:pt x="6738" y="4806"/>
                    <a:pt x="6968" y="4735"/>
                  </a:cubicBezTo>
                  <a:cubicBezTo>
                    <a:pt x="7198" y="4672"/>
                    <a:pt x="7344" y="4609"/>
                    <a:pt x="7344" y="4609"/>
                  </a:cubicBezTo>
                  <a:cubicBezTo>
                    <a:pt x="7407" y="4568"/>
                    <a:pt x="7449" y="4484"/>
                    <a:pt x="7407" y="4400"/>
                  </a:cubicBezTo>
                  <a:cubicBezTo>
                    <a:pt x="7377" y="4355"/>
                    <a:pt x="7325" y="4321"/>
                    <a:pt x="7275" y="4321"/>
                  </a:cubicBezTo>
                  <a:cubicBezTo>
                    <a:pt x="7255" y="4321"/>
                    <a:pt x="7236" y="4326"/>
                    <a:pt x="7219" y="4337"/>
                  </a:cubicBezTo>
                  <a:cubicBezTo>
                    <a:pt x="7180" y="4363"/>
                    <a:pt x="6692" y="4594"/>
                    <a:pt x="6069" y="4594"/>
                  </a:cubicBezTo>
                  <a:cubicBezTo>
                    <a:pt x="5677" y="4594"/>
                    <a:pt x="5232" y="4503"/>
                    <a:pt x="4812" y="4212"/>
                  </a:cubicBezTo>
                  <a:cubicBezTo>
                    <a:pt x="5168" y="4191"/>
                    <a:pt x="5733" y="4149"/>
                    <a:pt x="6277" y="3919"/>
                  </a:cubicBezTo>
                  <a:cubicBezTo>
                    <a:pt x="6340" y="3898"/>
                    <a:pt x="6382" y="3793"/>
                    <a:pt x="6361" y="3731"/>
                  </a:cubicBezTo>
                  <a:cubicBezTo>
                    <a:pt x="6330" y="3669"/>
                    <a:pt x="6277" y="3631"/>
                    <a:pt x="6226" y="3631"/>
                  </a:cubicBezTo>
                  <a:cubicBezTo>
                    <a:pt x="6208" y="3631"/>
                    <a:pt x="6189" y="3636"/>
                    <a:pt x="6173" y="3647"/>
                  </a:cubicBezTo>
                  <a:cubicBezTo>
                    <a:pt x="5608" y="3877"/>
                    <a:pt x="5043" y="3919"/>
                    <a:pt x="4708" y="3919"/>
                  </a:cubicBezTo>
                  <a:cubicBezTo>
                    <a:pt x="4750" y="3752"/>
                    <a:pt x="4771" y="3605"/>
                    <a:pt x="4750" y="3438"/>
                  </a:cubicBezTo>
                  <a:cubicBezTo>
                    <a:pt x="4938" y="3438"/>
                    <a:pt x="5231" y="3396"/>
                    <a:pt x="5545" y="3312"/>
                  </a:cubicBezTo>
                  <a:cubicBezTo>
                    <a:pt x="5838" y="3229"/>
                    <a:pt x="6152" y="3082"/>
                    <a:pt x="6424" y="2873"/>
                  </a:cubicBezTo>
                  <a:cubicBezTo>
                    <a:pt x="6486" y="2810"/>
                    <a:pt x="6507" y="2726"/>
                    <a:pt x="6445" y="2664"/>
                  </a:cubicBezTo>
                  <a:cubicBezTo>
                    <a:pt x="6420" y="2627"/>
                    <a:pt x="6375" y="2605"/>
                    <a:pt x="6328" y="2605"/>
                  </a:cubicBezTo>
                  <a:cubicBezTo>
                    <a:pt x="6295" y="2605"/>
                    <a:pt x="6262" y="2616"/>
                    <a:pt x="6235" y="2643"/>
                  </a:cubicBezTo>
                  <a:cubicBezTo>
                    <a:pt x="5775" y="2998"/>
                    <a:pt x="5210" y="3103"/>
                    <a:pt x="4854" y="3145"/>
                  </a:cubicBezTo>
                  <a:cubicBezTo>
                    <a:pt x="5147" y="2852"/>
                    <a:pt x="5691" y="2329"/>
                    <a:pt x="6214" y="1827"/>
                  </a:cubicBezTo>
                  <a:cubicBezTo>
                    <a:pt x="6277" y="1764"/>
                    <a:pt x="6277" y="1680"/>
                    <a:pt x="6214" y="1617"/>
                  </a:cubicBezTo>
                  <a:cubicBezTo>
                    <a:pt x="6183" y="1586"/>
                    <a:pt x="6146" y="1570"/>
                    <a:pt x="6110" y="1570"/>
                  </a:cubicBezTo>
                  <a:cubicBezTo>
                    <a:pt x="6073" y="1570"/>
                    <a:pt x="6037" y="1586"/>
                    <a:pt x="6005" y="1617"/>
                  </a:cubicBezTo>
                  <a:cubicBezTo>
                    <a:pt x="5461" y="2161"/>
                    <a:pt x="4896" y="2685"/>
                    <a:pt x="4603" y="2977"/>
                  </a:cubicBezTo>
                  <a:cubicBezTo>
                    <a:pt x="4540" y="2873"/>
                    <a:pt x="4457" y="2768"/>
                    <a:pt x="4373" y="2685"/>
                  </a:cubicBezTo>
                  <a:cubicBezTo>
                    <a:pt x="4980" y="2078"/>
                    <a:pt x="5984" y="969"/>
                    <a:pt x="6173" y="174"/>
                  </a:cubicBezTo>
                  <a:cubicBezTo>
                    <a:pt x="6193" y="111"/>
                    <a:pt x="6131" y="27"/>
                    <a:pt x="6068" y="6"/>
                  </a:cubicBezTo>
                  <a:cubicBezTo>
                    <a:pt x="6054" y="3"/>
                    <a:pt x="6039" y="1"/>
                    <a:pt x="6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0"/>
            <p:cNvSpPr/>
            <p:nvPr/>
          </p:nvSpPr>
          <p:spPr>
            <a:xfrm rot="520227" flipH="1">
              <a:off x="2911041" y="813196"/>
              <a:ext cx="163926" cy="154728"/>
            </a:xfrm>
            <a:custGeom>
              <a:avLst/>
              <a:gdLst/>
              <a:ahLst/>
              <a:cxnLst/>
              <a:rect l="l" t="t" r="r" b="b"/>
              <a:pathLst>
                <a:path w="7449" h="7031" extrusionOk="0">
                  <a:moveTo>
                    <a:pt x="6035" y="1"/>
                  </a:moveTo>
                  <a:cubicBezTo>
                    <a:pt x="5963" y="1"/>
                    <a:pt x="5898" y="58"/>
                    <a:pt x="5880" y="131"/>
                  </a:cubicBezTo>
                  <a:cubicBezTo>
                    <a:pt x="5733" y="779"/>
                    <a:pt x="4854" y="1784"/>
                    <a:pt x="4269" y="2369"/>
                  </a:cubicBezTo>
                  <a:cubicBezTo>
                    <a:pt x="4520" y="1637"/>
                    <a:pt x="4645" y="863"/>
                    <a:pt x="4666" y="821"/>
                  </a:cubicBezTo>
                  <a:cubicBezTo>
                    <a:pt x="4666" y="737"/>
                    <a:pt x="4624" y="654"/>
                    <a:pt x="4541" y="654"/>
                  </a:cubicBezTo>
                  <a:cubicBezTo>
                    <a:pt x="4529" y="651"/>
                    <a:pt x="4519" y="650"/>
                    <a:pt x="4508" y="650"/>
                  </a:cubicBezTo>
                  <a:cubicBezTo>
                    <a:pt x="4441" y="650"/>
                    <a:pt x="4391" y="704"/>
                    <a:pt x="4373" y="758"/>
                  </a:cubicBezTo>
                  <a:cubicBezTo>
                    <a:pt x="4373" y="779"/>
                    <a:pt x="4206" y="1637"/>
                    <a:pt x="3955" y="2411"/>
                  </a:cubicBezTo>
                  <a:cubicBezTo>
                    <a:pt x="3913" y="2411"/>
                    <a:pt x="3871" y="2390"/>
                    <a:pt x="3829" y="2390"/>
                  </a:cubicBezTo>
                  <a:cubicBezTo>
                    <a:pt x="3766" y="1888"/>
                    <a:pt x="3620" y="1260"/>
                    <a:pt x="3327" y="737"/>
                  </a:cubicBezTo>
                  <a:cubicBezTo>
                    <a:pt x="3297" y="692"/>
                    <a:pt x="3245" y="658"/>
                    <a:pt x="3187" y="658"/>
                  </a:cubicBezTo>
                  <a:cubicBezTo>
                    <a:pt x="3164" y="658"/>
                    <a:pt x="3141" y="663"/>
                    <a:pt x="3118" y="675"/>
                  </a:cubicBezTo>
                  <a:cubicBezTo>
                    <a:pt x="3055" y="716"/>
                    <a:pt x="3034" y="800"/>
                    <a:pt x="3076" y="884"/>
                  </a:cubicBezTo>
                  <a:cubicBezTo>
                    <a:pt x="3327" y="1323"/>
                    <a:pt x="3453" y="1888"/>
                    <a:pt x="3536" y="2348"/>
                  </a:cubicBezTo>
                  <a:cubicBezTo>
                    <a:pt x="3506" y="2342"/>
                    <a:pt x="3475" y="2340"/>
                    <a:pt x="3444" y="2340"/>
                  </a:cubicBezTo>
                  <a:cubicBezTo>
                    <a:pt x="3370" y="2340"/>
                    <a:pt x="3296" y="2355"/>
                    <a:pt x="3222" y="2369"/>
                  </a:cubicBezTo>
                  <a:cubicBezTo>
                    <a:pt x="2741" y="1135"/>
                    <a:pt x="2009" y="424"/>
                    <a:pt x="1967" y="382"/>
                  </a:cubicBezTo>
                  <a:cubicBezTo>
                    <a:pt x="1948" y="363"/>
                    <a:pt x="1917" y="352"/>
                    <a:pt x="1882" y="352"/>
                  </a:cubicBezTo>
                  <a:cubicBezTo>
                    <a:pt x="1840" y="352"/>
                    <a:pt x="1792" y="368"/>
                    <a:pt x="1758" y="403"/>
                  </a:cubicBezTo>
                  <a:cubicBezTo>
                    <a:pt x="1716" y="465"/>
                    <a:pt x="1716" y="549"/>
                    <a:pt x="1779" y="612"/>
                  </a:cubicBezTo>
                  <a:cubicBezTo>
                    <a:pt x="1779" y="612"/>
                    <a:pt x="2490" y="1302"/>
                    <a:pt x="2950" y="2453"/>
                  </a:cubicBezTo>
                  <a:cubicBezTo>
                    <a:pt x="2929" y="2474"/>
                    <a:pt x="2909" y="2474"/>
                    <a:pt x="2909" y="2474"/>
                  </a:cubicBezTo>
                  <a:cubicBezTo>
                    <a:pt x="2155" y="1658"/>
                    <a:pt x="628" y="1302"/>
                    <a:pt x="544" y="1281"/>
                  </a:cubicBezTo>
                  <a:cubicBezTo>
                    <a:pt x="533" y="1279"/>
                    <a:pt x="522" y="1277"/>
                    <a:pt x="511" y="1277"/>
                  </a:cubicBezTo>
                  <a:cubicBezTo>
                    <a:pt x="440" y="1277"/>
                    <a:pt x="377" y="1332"/>
                    <a:pt x="377" y="1386"/>
                  </a:cubicBezTo>
                  <a:cubicBezTo>
                    <a:pt x="356" y="1470"/>
                    <a:pt x="398" y="1553"/>
                    <a:pt x="481" y="1574"/>
                  </a:cubicBezTo>
                  <a:cubicBezTo>
                    <a:pt x="502" y="1574"/>
                    <a:pt x="1967" y="1909"/>
                    <a:pt x="2657" y="2662"/>
                  </a:cubicBezTo>
                  <a:cubicBezTo>
                    <a:pt x="2532" y="2767"/>
                    <a:pt x="2427" y="2913"/>
                    <a:pt x="2344" y="3081"/>
                  </a:cubicBezTo>
                  <a:cubicBezTo>
                    <a:pt x="1988" y="2913"/>
                    <a:pt x="1611" y="2704"/>
                    <a:pt x="1339" y="2516"/>
                  </a:cubicBezTo>
                  <a:cubicBezTo>
                    <a:pt x="1310" y="2501"/>
                    <a:pt x="1280" y="2494"/>
                    <a:pt x="1252" y="2494"/>
                  </a:cubicBezTo>
                  <a:cubicBezTo>
                    <a:pt x="1202" y="2494"/>
                    <a:pt x="1157" y="2517"/>
                    <a:pt x="1130" y="2558"/>
                  </a:cubicBezTo>
                  <a:cubicBezTo>
                    <a:pt x="1088" y="2641"/>
                    <a:pt x="1109" y="2725"/>
                    <a:pt x="1172" y="2767"/>
                  </a:cubicBezTo>
                  <a:cubicBezTo>
                    <a:pt x="1256" y="2830"/>
                    <a:pt x="1716" y="3123"/>
                    <a:pt x="2197" y="3332"/>
                  </a:cubicBezTo>
                  <a:cubicBezTo>
                    <a:pt x="1172" y="3562"/>
                    <a:pt x="147" y="4127"/>
                    <a:pt x="105" y="4169"/>
                  </a:cubicBezTo>
                  <a:cubicBezTo>
                    <a:pt x="21" y="4211"/>
                    <a:pt x="0" y="4294"/>
                    <a:pt x="42" y="4357"/>
                  </a:cubicBezTo>
                  <a:cubicBezTo>
                    <a:pt x="76" y="4409"/>
                    <a:pt x="125" y="4446"/>
                    <a:pt x="176" y="4446"/>
                  </a:cubicBezTo>
                  <a:cubicBezTo>
                    <a:pt x="187" y="4446"/>
                    <a:pt x="198" y="4445"/>
                    <a:pt x="209" y="4441"/>
                  </a:cubicBezTo>
                  <a:cubicBezTo>
                    <a:pt x="209" y="4441"/>
                    <a:pt x="230" y="4420"/>
                    <a:pt x="230" y="4420"/>
                  </a:cubicBezTo>
                  <a:cubicBezTo>
                    <a:pt x="251" y="4420"/>
                    <a:pt x="1235" y="3855"/>
                    <a:pt x="2239" y="3625"/>
                  </a:cubicBezTo>
                  <a:cubicBezTo>
                    <a:pt x="2239" y="3729"/>
                    <a:pt x="2239" y="3834"/>
                    <a:pt x="2281" y="3960"/>
                  </a:cubicBezTo>
                  <a:cubicBezTo>
                    <a:pt x="2281" y="3981"/>
                    <a:pt x="2302" y="4022"/>
                    <a:pt x="2323" y="4064"/>
                  </a:cubicBezTo>
                  <a:cubicBezTo>
                    <a:pt x="1800" y="4462"/>
                    <a:pt x="1339" y="4943"/>
                    <a:pt x="1235" y="5131"/>
                  </a:cubicBezTo>
                  <a:cubicBezTo>
                    <a:pt x="1214" y="5194"/>
                    <a:pt x="1235" y="5278"/>
                    <a:pt x="1318" y="5320"/>
                  </a:cubicBezTo>
                  <a:cubicBezTo>
                    <a:pt x="1339" y="5341"/>
                    <a:pt x="1381" y="5341"/>
                    <a:pt x="1423" y="5341"/>
                  </a:cubicBezTo>
                  <a:cubicBezTo>
                    <a:pt x="1444" y="5320"/>
                    <a:pt x="1486" y="5299"/>
                    <a:pt x="1507" y="5257"/>
                  </a:cubicBezTo>
                  <a:cubicBezTo>
                    <a:pt x="1590" y="5089"/>
                    <a:pt x="2009" y="4692"/>
                    <a:pt x="2469" y="4336"/>
                  </a:cubicBezTo>
                  <a:cubicBezTo>
                    <a:pt x="2553" y="4441"/>
                    <a:pt x="2657" y="4545"/>
                    <a:pt x="2762" y="4629"/>
                  </a:cubicBezTo>
                  <a:cubicBezTo>
                    <a:pt x="2323" y="5341"/>
                    <a:pt x="2009" y="6533"/>
                    <a:pt x="1946" y="6847"/>
                  </a:cubicBezTo>
                  <a:cubicBezTo>
                    <a:pt x="1925" y="6931"/>
                    <a:pt x="1967" y="7014"/>
                    <a:pt x="2051" y="7014"/>
                  </a:cubicBezTo>
                  <a:cubicBezTo>
                    <a:pt x="2061" y="7025"/>
                    <a:pt x="2077" y="7030"/>
                    <a:pt x="2092" y="7030"/>
                  </a:cubicBezTo>
                  <a:cubicBezTo>
                    <a:pt x="2108" y="7030"/>
                    <a:pt x="2124" y="7025"/>
                    <a:pt x="2134" y="7014"/>
                  </a:cubicBezTo>
                  <a:cubicBezTo>
                    <a:pt x="2176" y="7014"/>
                    <a:pt x="2218" y="6973"/>
                    <a:pt x="2239" y="6910"/>
                  </a:cubicBezTo>
                  <a:cubicBezTo>
                    <a:pt x="2385" y="6261"/>
                    <a:pt x="2699" y="5299"/>
                    <a:pt x="3034" y="4776"/>
                  </a:cubicBezTo>
                  <a:cubicBezTo>
                    <a:pt x="3076" y="4797"/>
                    <a:pt x="3118" y="4817"/>
                    <a:pt x="3181" y="4817"/>
                  </a:cubicBezTo>
                  <a:cubicBezTo>
                    <a:pt x="3055" y="5278"/>
                    <a:pt x="2971" y="5843"/>
                    <a:pt x="3201" y="6324"/>
                  </a:cubicBezTo>
                  <a:cubicBezTo>
                    <a:pt x="3217" y="6369"/>
                    <a:pt x="3264" y="6404"/>
                    <a:pt x="3321" y="6404"/>
                  </a:cubicBezTo>
                  <a:cubicBezTo>
                    <a:pt x="3343" y="6404"/>
                    <a:pt x="3366" y="6398"/>
                    <a:pt x="3390" y="6387"/>
                  </a:cubicBezTo>
                  <a:cubicBezTo>
                    <a:pt x="3473" y="6366"/>
                    <a:pt x="3494" y="6282"/>
                    <a:pt x="3473" y="6198"/>
                  </a:cubicBezTo>
                  <a:cubicBezTo>
                    <a:pt x="3285" y="5780"/>
                    <a:pt x="3348" y="5278"/>
                    <a:pt x="3473" y="4859"/>
                  </a:cubicBezTo>
                  <a:lnTo>
                    <a:pt x="3515" y="4859"/>
                  </a:lnTo>
                  <a:cubicBezTo>
                    <a:pt x="3599" y="5382"/>
                    <a:pt x="3871" y="6010"/>
                    <a:pt x="4582" y="6512"/>
                  </a:cubicBezTo>
                  <a:cubicBezTo>
                    <a:pt x="4624" y="6533"/>
                    <a:pt x="4666" y="6533"/>
                    <a:pt x="4708" y="6533"/>
                  </a:cubicBezTo>
                  <a:cubicBezTo>
                    <a:pt x="4729" y="6512"/>
                    <a:pt x="4771" y="6491"/>
                    <a:pt x="4792" y="6470"/>
                  </a:cubicBezTo>
                  <a:cubicBezTo>
                    <a:pt x="4833" y="6408"/>
                    <a:pt x="4813" y="6303"/>
                    <a:pt x="4750" y="6261"/>
                  </a:cubicBezTo>
                  <a:cubicBezTo>
                    <a:pt x="4122" y="5822"/>
                    <a:pt x="3871" y="5278"/>
                    <a:pt x="3787" y="4817"/>
                  </a:cubicBezTo>
                  <a:lnTo>
                    <a:pt x="3850" y="4817"/>
                  </a:lnTo>
                  <a:cubicBezTo>
                    <a:pt x="3955" y="4797"/>
                    <a:pt x="4038" y="4734"/>
                    <a:pt x="4143" y="4692"/>
                  </a:cubicBezTo>
                  <a:cubicBezTo>
                    <a:pt x="4520" y="5299"/>
                    <a:pt x="5398" y="6282"/>
                    <a:pt x="7010" y="6303"/>
                  </a:cubicBezTo>
                  <a:lnTo>
                    <a:pt x="7051" y="6303"/>
                  </a:lnTo>
                  <a:cubicBezTo>
                    <a:pt x="7114" y="6282"/>
                    <a:pt x="7156" y="6219"/>
                    <a:pt x="7156" y="6157"/>
                  </a:cubicBezTo>
                  <a:cubicBezTo>
                    <a:pt x="7156" y="6073"/>
                    <a:pt x="7093" y="6010"/>
                    <a:pt x="7010" y="6010"/>
                  </a:cubicBezTo>
                  <a:cubicBezTo>
                    <a:pt x="5482" y="5989"/>
                    <a:pt x="4708" y="5069"/>
                    <a:pt x="4373" y="4525"/>
                  </a:cubicBezTo>
                  <a:cubicBezTo>
                    <a:pt x="4415" y="4462"/>
                    <a:pt x="4457" y="4420"/>
                    <a:pt x="4499" y="4357"/>
                  </a:cubicBezTo>
                  <a:cubicBezTo>
                    <a:pt x="5022" y="4759"/>
                    <a:pt x="5588" y="4877"/>
                    <a:pt x="6077" y="4877"/>
                  </a:cubicBezTo>
                  <a:cubicBezTo>
                    <a:pt x="6428" y="4877"/>
                    <a:pt x="6740" y="4816"/>
                    <a:pt x="6968" y="4755"/>
                  </a:cubicBezTo>
                  <a:cubicBezTo>
                    <a:pt x="7198" y="4692"/>
                    <a:pt x="7344" y="4608"/>
                    <a:pt x="7344" y="4608"/>
                  </a:cubicBezTo>
                  <a:cubicBezTo>
                    <a:pt x="7407" y="4587"/>
                    <a:pt x="7449" y="4483"/>
                    <a:pt x="7407" y="4420"/>
                  </a:cubicBezTo>
                  <a:cubicBezTo>
                    <a:pt x="7379" y="4364"/>
                    <a:pt x="7333" y="4336"/>
                    <a:pt x="7286" y="4336"/>
                  </a:cubicBezTo>
                  <a:cubicBezTo>
                    <a:pt x="7263" y="4336"/>
                    <a:pt x="7240" y="4343"/>
                    <a:pt x="7219" y="4357"/>
                  </a:cubicBezTo>
                  <a:cubicBezTo>
                    <a:pt x="7180" y="4370"/>
                    <a:pt x="6696" y="4594"/>
                    <a:pt x="6077" y="4594"/>
                  </a:cubicBezTo>
                  <a:cubicBezTo>
                    <a:pt x="5684" y="4594"/>
                    <a:pt x="5235" y="4503"/>
                    <a:pt x="4813" y="4211"/>
                  </a:cubicBezTo>
                  <a:cubicBezTo>
                    <a:pt x="5168" y="4211"/>
                    <a:pt x="5733" y="4148"/>
                    <a:pt x="6277" y="3918"/>
                  </a:cubicBezTo>
                  <a:cubicBezTo>
                    <a:pt x="6340" y="3897"/>
                    <a:pt x="6382" y="3813"/>
                    <a:pt x="6361" y="3729"/>
                  </a:cubicBezTo>
                  <a:cubicBezTo>
                    <a:pt x="6326" y="3678"/>
                    <a:pt x="6264" y="3640"/>
                    <a:pt x="6208" y="3640"/>
                  </a:cubicBezTo>
                  <a:cubicBezTo>
                    <a:pt x="6195" y="3640"/>
                    <a:pt x="6184" y="3642"/>
                    <a:pt x="6173" y="3646"/>
                  </a:cubicBezTo>
                  <a:cubicBezTo>
                    <a:pt x="5608" y="3876"/>
                    <a:pt x="5043" y="3918"/>
                    <a:pt x="4708" y="3918"/>
                  </a:cubicBezTo>
                  <a:cubicBezTo>
                    <a:pt x="4750" y="3771"/>
                    <a:pt x="4771" y="3604"/>
                    <a:pt x="4750" y="3457"/>
                  </a:cubicBezTo>
                  <a:cubicBezTo>
                    <a:pt x="4938" y="3437"/>
                    <a:pt x="5231" y="3416"/>
                    <a:pt x="5545" y="3311"/>
                  </a:cubicBezTo>
                  <a:cubicBezTo>
                    <a:pt x="5838" y="3227"/>
                    <a:pt x="6131" y="3102"/>
                    <a:pt x="6424" y="2872"/>
                  </a:cubicBezTo>
                  <a:cubicBezTo>
                    <a:pt x="6486" y="2830"/>
                    <a:pt x="6507" y="2725"/>
                    <a:pt x="6445" y="2662"/>
                  </a:cubicBezTo>
                  <a:cubicBezTo>
                    <a:pt x="6422" y="2628"/>
                    <a:pt x="6380" y="2612"/>
                    <a:pt x="6336" y="2612"/>
                  </a:cubicBezTo>
                  <a:cubicBezTo>
                    <a:pt x="6300" y="2612"/>
                    <a:pt x="6264" y="2623"/>
                    <a:pt x="6235" y="2641"/>
                  </a:cubicBezTo>
                  <a:cubicBezTo>
                    <a:pt x="5775" y="3018"/>
                    <a:pt x="5210" y="3123"/>
                    <a:pt x="4854" y="3144"/>
                  </a:cubicBezTo>
                  <a:cubicBezTo>
                    <a:pt x="5147" y="2851"/>
                    <a:pt x="5691" y="2348"/>
                    <a:pt x="6214" y="1825"/>
                  </a:cubicBezTo>
                  <a:cubicBezTo>
                    <a:pt x="6277" y="1763"/>
                    <a:pt x="6277" y="1679"/>
                    <a:pt x="6214" y="1616"/>
                  </a:cubicBezTo>
                  <a:cubicBezTo>
                    <a:pt x="6183" y="1585"/>
                    <a:pt x="6146" y="1569"/>
                    <a:pt x="6110" y="1569"/>
                  </a:cubicBezTo>
                  <a:cubicBezTo>
                    <a:pt x="6073" y="1569"/>
                    <a:pt x="6037" y="1585"/>
                    <a:pt x="6005" y="1616"/>
                  </a:cubicBezTo>
                  <a:cubicBezTo>
                    <a:pt x="5461" y="2160"/>
                    <a:pt x="4896" y="2683"/>
                    <a:pt x="4603" y="2976"/>
                  </a:cubicBezTo>
                  <a:cubicBezTo>
                    <a:pt x="4541" y="2872"/>
                    <a:pt x="4457" y="2767"/>
                    <a:pt x="4373" y="2683"/>
                  </a:cubicBezTo>
                  <a:cubicBezTo>
                    <a:pt x="4980" y="2097"/>
                    <a:pt x="5984" y="968"/>
                    <a:pt x="6173" y="193"/>
                  </a:cubicBezTo>
                  <a:cubicBezTo>
                    <a:pt x="6194" y="110"/>
                    <a:pt x="6131" y="26"/>
                    <a:pt x="6068" y="5"/>
                  </a:cubicBezTo>
                  <a:cubicBezTo>
                    <a:pt x="6057" y="2"/>
                    <a:pt x="6046" y="1"/>
                    <a:pt x="60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0"/>
            <p:cNvSpPr/>
            <p:nvPr/>
          </p:nvSpPr>
          <p:spPr>
            <a:xfrm rot="520227" flipH="1">
              <a:off x="2403738" y="38065"/>
              <a:ext cx="163948" cy="154376"/>
            </a:xfrm>
            <a:custGeom>
              <a:avLst/>
              <a:gdLst/>
              <a:ahLst/>
              <a:cxnLst/>
              <a:rect l="l" t="t" r="r" b="b"/>
              <a:pathLst>
                <a:path w="7450" h="7015" extrusionOk="0">
                  <a:moveTo>
                    <a:pt x="6014" y="0"/>
                  </a:moveTo>
                  <a:cubicBezTo>
                    <a:pt x="5958" y="0"/>
                    <a:pt x="5897" y="41"/>
                    <a:pt x="5880" y="110"/>
                  </a:cubicBezTo>
                  <a:cubicBezTo>
                    <a:pt x="5734" y="780"/>
                    <a:pt x="4855" y="1763"/>
                    <a:pt x="4269" y="2370"/>
                  </a:cubicBezTo>
                  <a:cubicBezTo>
                    <a:pt x="4499" y="1617"/>
                    <a:pt x="4646" y="863"/>
                    <a:pt x="4667" y="801"/>
                  </a:cubicBezTo>
                  <a:cubicBezTo>
                    <a:pt x="4667" y="717"/>
                    <a:pt x="4625" y="654"/>
                    <a:pt x="4541" y="633"/>
                  </a:cubicBezTo>
                  <a:cubicBezTo>
                    <a:pt x="4530" y="630"/>
                    <a:pt x="4519" y="629"/>
                    <a:pt x="4508" y="629"/>
                  </a:cubicBezTo>
                  <a:cubicBezTo>
                    <a:pt x="4437" y="629"/>
                    <a:pt x="4374" y="686"/>
                    <a:pt x="4374" y="759"/>
                  </a:cubicBezTo>
                  <a:cubicBezTo>
                    <a:pt x="4374" y="759"/>
                    <a:pt x="4206" y="1637"/>
                    <a:pt x="3934" y="2412"/>
                  </a:cubicBezTo>
                  <a:cubicBezTo>
                    <a:pt x="3913" y="2391"/>
                    <a:pt x="3871" y="2391"/>
                    <a:pt x="3830" y="2370"/>
                  </a:cubicBezTo>
                  <a:cubicBezTo>
                    <a:pt x="3767" y="1868"/>
                    <a:pt x="3620" y="1240"/>
                    <a:pt x="3327" y="717"/>
                  </a:cubicBezTo>
                  <a:cubicBezTo>
                    <a:pt x="3300" y="676"/>
                    <a:pt x="3256" y="653"/>
                    <a:pt x="3205" y="653"/>
                  </a:cubicBezTo>
                  <a:cubicBezTo>
                    <a:pt x="3177" y="653"/>
                    <a:pt x="3148" y="660"/>
                    <a:pt x="3118" y="675"/>
                  </a:cubicBezTo>
                  <a:cubicBezTo>
                    <a:pt x="3055" y="696"/>
                    <a:pt x="3034" y="801"/>
                    <a:pt x="3055" y="863"/>
                  </a:cubicBezTo>
                  <a:cubicBezTo>
                    <a:pt x="3327" y="1324"/>
                    <a:pt x="3453" y="1868"/>
                    <a:pt x="3516" y="2328"/>
                  </a:cubicBezTo>
                  <a:cubicBezTo>
                    <a:pt x="3432" y="2328"/>
                    <a:pt x="3327" y="2328"/>
                    <a:pt x="3223" y="2349"/>
                  </a:cubicBezTo>
                  <a:cubicBezTo>
                    <a:pt x="2742" y="1135"/>
                    <a:pt x="2009" y="424"/>
                    <a:pt x="1967" y="382"/>
                  </a:cubicBezTo>
                  <a:cubicBezTo>
                    <a:pt x="1936" y="351"/>
                    <a:pt x="1899" y="335"/>
                    <a:pt x="1863" y="335"/>
                  </a:cubicBezTo>
                  <a:cubicBezTo>
                    <a:pt x="1826" y="335"/>
                    <a:pt x="1790" y="351"/>
                    <a:pt x="1758" y="382"/>
                  </a:cubicBezTo>
                  <a:cubicBezTo>
                    <a:pt x="1695" y="445"/>
                    <a:pt x="1716" y="529"/>
                    <a:pt x="1758" y="591"/>
                  </a:cubicBezTo>
                  <a:cubicBezTo>
                    <a:pt x="1779" y="591"/>
                    <a:pt x="2470" y="1282"/>
                    <a:pt x="2951" y="2454"/>
                  </a:cubicBezTo>
                  <a:cubicBezTo>
                    <a:pt x="2930" y="2454"/>
                    <a:pt x="2909" y="2454"/>
                    <a:pt x="2888" y="2474"/>
                  </a:cubicBezTo>
                  <a:cubicBezTo>
                    <a:pt x="2156" y="1637"/>
                    <a:pt x="607" y="1282"/>
                    <a:pt x="545" y="1261"/>
                  </a:cubicBezTo>
                  <a:cubicBezTo>
                    <a:pt x="461" y="1261"/>
                    <a:pt x="377" y="1303"/>
                    <a:pt x="356" y="1386"/>
                  </a:cubicBezTo>
                  <a:cubicBezTo>
                    <a:pt x="335" y="1470"/>
                    <a:pt x="398" y="1533"/>
                    <a:pt x="482" y="1554"/>
                  </a:cubicBezTo>
                  <a:cubicBezTo>
                    <a:pt x="482" y="1554"/>
                    <a:pt x="1967" y="1889"/>
                    <a:pt x="2658" y="2642"/>
                  </a:cubicBezTo>
                  <a:cubicBezTo>
                    <a:pt x="2532" y="2746"/>
                    <a:pt x="2428" y="2893"/>
                    <a:pt x="2344" y="3060"/>
                  </a:cubicBezTo>
                  <a:cubicBezTo>
                    <a:pt x="1988" y="2893"/>
                    <a:pt x="1591" y="2684"/>
                    <a:pt x="1319" y="2516"/>
                  </a:cubicBezTo>
                  <a:cubicBezTo>
                    <a:pt x="1297" y="2501"/>
                    <a:pt x="1272" y="2495"/>
                    <a:pt x="1247" y="2495"/>
                  </a:cubicBezTo>
                  <a:cubicBezTo>
                    <a:pt x="1202" y="2495"/>
                    <a:pt x="1157" y="2518"/>
                    <a:pt x="1130" y="2558"/>
                  </a:cubicBezTo>
                  <a:cubicBezTo>
                    <a:pt x="1068" y="2621"/>
                    <a:pt x="1089" y="2705"/>
                    <a:pt x="1172" y="2767"/>
                  </a:cubicBezTo>
                  <a:cubicBezTo>
                    <a:pt x="1256" y="2809"/>
                    <a:pt x="1716" y="3102"/>
                    <a:pt x="2198" y="3311"/>
                  </a:cubicBezTo>
                  <a:cubicBezTo>
                    <a:pt x="1172" y="3562"/>
                    <a:pt x="147" y="4127"/>
                    <a:pt x="84" y="4148"/>
                  </a:cubicBezTo>
                  <a:cubicBezTo>
                    <a:pt x="21" y="4190"/>
                    <a:pt x="1" y="4274"/>
                    <a:pt x="42" y="4358"/>
                  </a:cubicBezTo>
                  <a:cubicBezTo>
                    <a:pt x="58" y="4405"/>
                    <a:pt x="109" y="4428"/>
                    <a:pt x="160" y="4428"/>
                  </a:cubicBezTo>
                  <a:cubicBezTo>
                    <a:pt x="177" y="4428"/>
                    <a:pt x="194" y="4426"/>
                    <a:pt x="210" y="4420"/>
                  </a:cubicBezTo>
                  <a:cubicBezTo>
                    <a:pt x="210" y="4420"/>
                    <a:pt x="231" y="4420"/>
                    <a:pt x="231" y="4399"/>
                  </a:cubicBezTo>
                  <a:cubicBezTo>
                    <a:pt x="252" y="4399"/>
                    <a:pt x="1235" y="3855"/>
                    <a:pt x="2218" y="3604"/>
                  </a:cubicBezTo>
                  <a:cubicBezTo>
                    <a:pt x="2239" y="3730"/>
                    <a:pt x="2239" y="3834"/>
                    <a:pt x="2281" y="3939"/>
                  </a:cubicBezTo>
                  <a:cubicBezTo>
                    <a:pt x="2281" y="3981"/>
                    <a:pt x="2302" y="4002"/>
                    <a:pt x="2323" y="4044"/>
                  </a:cubicBezTo>
                  <a:cubicBezTo>
                    <a:pt x="1800" y="4441"/>
                    <a:pt x="1340" y="4923"/>
                    <a:pt x="1235" y="5111"/>
                  </a:cubicBezTo>
                  <a:cubicBezTo>
                    <a:pt x="1193" y="5195"/>
                    <a:pt x="1235" y="5278"/>
                    <a:pt x="1298" y="5320"/>
                  </a:cubicBezTo>
                  <a:lnTo>
                    <a:pt x="1402" y="5320"/>
                  </a:lnTo>
                  <a:cubicBezTo>
                    <a:pt x="1444" y="5299"/>
                    <a:pt x="1486" y="5278"/>
                    <a:pt x="1507" y="5236"/>
                  </a:cubicBezTo>
                  <a:cubicBezTo>
                    <a:pt x="1591" y="5069"/>
                    <a:pt x="2009" y="4671"/>
                    <a:pt x="2449" y="4316"/>
                  </a:cubicBezTo>
                  <a:cubicBezTo>
                    <a:pt x="2553" y="4441"/>
                    <a:pt x="2637" y="4546"/>
                    <a:pt x="2762" y="4609"/>
                  </a:cubicBezTo>
                  <a:cubicBezTo>
                    <a:pt x="2323" y="5341"/>
                    <a:pt x="2009" y="6534"/>
                    <a:pt x="1946" y="6827"/>
                  </a:cubicBezTo>
                  <a:cubicBezTo>
                    <a:pt x="1926" y="6910"/>
                    <a:pt x="1967" y="6994"/>
                    <a:pt x="2051" y="7015"/>
                  </a:cubicBezTo>
                  <a:lnTo>
                    <a:pt x="2114" y="7015"/>
                  </a:lnTo>
                  <a:cubicBezTo>
                    <a:pt x="2177" y="6994"/>
                    <a:pt x="2218" y="6952"/>
                    <a:pt x="2218" y="6910"/>
                  </a:cubicBezTo>
                  <a:cubicBezTo>
                    <a:pt x="2386" y="6241"/>
                    <a:pt x="2700" y="5299"/>
                    <a:pt x="3014" y="4755"/>
                  </a:cubicBezTo>
                  <a:cubicBezTo>
                    <a:pt x="3076" y="4776"/>
                    <a:pt x="3118" y="4797"/>
                    <a:pt x="3160" y="4818"/>
                  </a:cubicBezTo>
                  <a:cubicBezTo>
                    <a:pt x="3034" y="5278"/>
                    <a:pt x="2972" y="5822"/>
                    <a:pt x="3181" y="6303"/>
                  </a:cubicBezTo>
                  <a:cubicBezTo>
                    <a:pt x="3213" y="6367"/>
                    <a:pt x="3269" y="6395"/>
                    <a:pt x="3331" y="6395"/>
                  </a:cubicBezTo>
                  <a:cubicBezTo>
                    <a:pt x="3351" y="6395"/>
                    <a:pt x="3370" y="6392"/>
                    <a:pt x="3390" y="6387"/>
                  </a:cubicBezTo>
                  <a:cubicBezTo>
                    <a:pt x="3453" y="6345"/>
                    <a:pt x="3495" y="6262"/>
                    <a:pt x="3453" y="6178"/>
                  </a:cubicBezTo>
                  <a:cubicBezTo>
                    <a:pt x="3265" y="5780"/>
                    <a:pt x="3348" y="5257"/>
                    <a:pt x="3474" y="4839"/>
                  </a:cubicBezTo>
                  <a:lnTo>
                    <a:pt x="3516" y="4839"/>
                  </a:lnTo>
                  <a:cubicBezTo>
                    <a:pt x="3599" y="5362"/>
                    <a:pt x="3850" y="5990"/>
                    <a:pt x="4583" y="6492"/>
                  </a:cubicBezTo>
                  <a:cubicBezTo>
                    <a:pt x="4598" y="6507"/>
                    <a:pt x="4633" y="6521"/>
                    <a:pt x="4668" y="6521"/>
                  </a:cubicBezTo>
                  <a:cubicBezTo>
                    <a:pt x="4682" y="6521"/>
                    <a:pt x="4696" y="6519"/>
                    <a:pt x="4708" y="6513"/>
                  </a:cubicBezTo>
                  <a:cubicBezTo>
                    <a:pt x="4729" y="6513"/>
                    <a:pt x="4750" y="6492"/>
                    <a:pt x="4771" y="6450"/>
                  </a:cubicBezTo>
                  <a:cubicBezTo>
                    <a:pt x="4834" y="6387"/>
                    <a:pt x="4813" y="6303"/>
                    <a:pt x="4750" y="6262"/>
                  </a:cubicBezTo>
                  <a:cubicBezTo>
                    <a:pt x="4102" y="5801"/>
                    <a:pt x="3871" y="5257"/>
                    <a:pt x="3788" y="4818"/>
                  </a:cubicBezTo>
                  <a:cubicBezTo>
                    <a:pt x="3809" y="4818"/>
                    <a:pt x="3830" y="4818"/>
                    <a:pt x="3850" y="4797"/>
                  </a:cubicBezTo>
                  <a:cubicBezTo>
                    <a:pt x="3955" y="4776"/>
                    <a:pt x="4039" y="4734"/>
                    <a:pt x="4123" y="4671"/>
                  </a:cubicBezTo>
                  <a:cubicBezTo>
                    <a:pt x="4520" y="5299"/>
                    <a:pt x="5378" y="6283"/>
                    <a:pt x="7010" y="6283"/>
                  </a:cubicBezTo>
                  <a:lnTo>
                    <a:pt x="7052" y="6283"/>
                  </a:lnTo>
                  <a:cubicBezTo>
                    <a:pt x="7115" y="6262"/>
                    <a:pt x="7156" y="6199"/>
                    <a:pt x="7156" y="6136"/>
                  </a:cubicBezTo>
                  <a:cubicBezTo>
                    <a:pt x="7156" y="6052"/>
                    <a:pt x="7094" y="5990"/>
                    <a:pt x="7010" y="5990"/>
                  </a:cubicBezTo>
                  <a:cubicBezTo>
                    <a:pt x="5483" y="5990"/>
                    <a:pt x="4687" y="5069"/>
                    <a:pt x="4353" y="4504"/>
                  </a:cubicBezTo>
                  <a:cubicBezTo>
                    <a:pt x="4415" y="4441"/>
                    <a:pt x="4457" y="4399"/>
                    <a:pt x="4499" y="4337"/>
                  </a:cubicBezTo>
                  <a:cubicBezTo>
                    <a:pt x="5018" y="4747"/>
                    <a:pt x="5579" y="4872"/>
                    <a:pt x="6066" y="4872"/>
                  </a:cubicBezTo>
                  <a:cubicBezTo>
                    <a:pt x="6422" y="4872"/>
                    <a:pt x="6738" y="4805"/>
                    <a:pt x="6968" y="4734"/>
                  </a:cubicBezTo>
                  <a:cubicBezTo>
                    <a:pt x="7198" y="4671"/>
                    <a:pt x="7324" y="4609"/>
                    <a:pt x="7345" y="4609"/>
                  </a:cubicBezTo>
                  <a:cubicBezTo>
                    <a:pt x="7408" y="4567"/>
                    <a:pt x="7449" y="4483"/>
                    <a:pt x="7408" y="4399"/>
                  </a:cubicBezTo>
                  <a:cubicBezTo>
                    <a:pt x="7377" y="4354"/>
                    <a:pt x="7325" y="4320"/>
                    <a:pt x="7275" y="4320"/>
                  </a:cubicBezTo>
                  <a:cubicBezTo>
                    <a:pt x="7256" y="4320"/>
                    <a:pt x="7237" y="4325"/>
                    <a:pt x="7219" y="4337"/>
                  </a:cubicBezTo>
                  <a:cubicBezTo>
                    <a:pt x="7181" y="4349"/>
                    <a:pt x="6686" y="4583"/>
                    <a:pt x="6063" y="4583"/>
                  </a:cubicBezTo>
                  <a:cubicBezTo>
                    <a:pt x="5670" y="4583"/>
                    <a:pt x="5226" y="4490"/>
                    <a:pt x="4813" y="4190"/>
                  </a:cubicBezTo>
                  <a:cubicBezTo>
                    <a:pt x="5169" y="4190"/>
                    <a:pt x="5713" y="4148"/>
                    <a:pt x="6278" y="3918"/>
                  </a:cubicBezTo>
                  <a:cubicBezTo>
                    <a:pt x="6340" y="3876"/>
                    <a:pt x="6382" y="3793"/>
                    <a:pt x="6340" y="3730"/>
                  </a:cubicBezTo>
                  <a:cubicBezTo>
                    <a:pt x="6325" y="3669"/>
                    <a:pt x="6276" y="3630"/>
                    <a:pt x="6218" y="3630"/>
                  </a:cubicBezTo>
                  <a:cubicBezTo>
                    <a:pt x="6197" y="3630"/>
                    <a:pt x="6175" y="3635"/>
                    <a:pt x="6152" y="3646"/>
                  </a:cubicBezTo>
                  <a:cubicBezTo>
                    <a:pt x="5608" y="3876"/>
                    <a:pt x="5043" y="3897"/>
                    <a:pt x="4708" y="3897"/>
                  </a:cubicBezTo>
                  <a:cubicBezTo>
                    <a:pt x="4750" y="3751"/>
                    <a:pt x="4771" y="3604"/>
                    <a:pt x="4750" y="3437"/>
                  </a:cubicBezTo>
                  <a:cubicBezTo>
                    <a:pt x="4939" y="3416"/>
                    <a:pt x="5231" y="3395"/>
                    <a:pt x="5524" y="3311"/>
                  </a:cubicBezTo>
                  <a:cubicBezTo>
                    <a:pt x="5817" y="3228"/>
                    <a:pt x="6131" y="3081"/>
                    <a:pt x="6424" y="2872"/>
                  </a:cubicBezTo>
                  <a:cubicBezTo>
                    <a:pt x="6487" y="2809"/>
                    <a:pt x="6487" y="2726"/>
                    <a:pt x="6445" y="2663"/>
                  </a:cubicBezTo>
                  <a:cubicBezTo>
                    <a:pt x="6409" y="2626"/>
                    <a:pt x="6365" y="2604"/>
                    <a:pt x="6323" y="2604"/>
                  </a:cubicBezTo>
                  <a:cubicBezTo>
                    <a:pt x="6292" y="2604"/>
                    <a:pt x="6262" y="2616"/>
                    <a:pt x="6236" y="2642"/>
                  </a:cubicBezTo>
                  <a:cubicBezTo>
                    <a:pt x="5775" y="2998"/>
                    <a:pt x="5211" y="3102"/>
                    <a:pt x="4834" y="3144"/>
                  </a:cubicBezTo>
                  <a:cubicBezTo>
                    <a:pt x="5148" y="2830"/>
                    <a:pt x="5692" y="2328"/>
                    <a:pt x="6215" y="1826"/>
                  </a:cubicBezTo>
                  <a:cubicBezTo>
                    <a:pt x="6257" y="1763"/>
                    <a:pt x="6257" y="1658"/>
                    <a:pt x="6215" y="1617"/>
                  </a:cubicBezTo>
                  <a:cubicBezTo>
                    <a:pt x="6183" y="1585"/>
                    <a:pt x="6142" y="1569"/>
                    <a:pt x="6102" y="1569"/>
                  </a:cubicBezTo>
                  <a:cubicBezTo>
                    <a:pt x="6063" y="1569"/>
                    <a:pt x="6027" y="1585"/>
                    <a:pt x="6006" y="1617"/>
                  </a:cubicBezTo>
                  <a:cubicBezTo>
                    <a:pt x="5441" y="2161"/>
                    <a:pt x="4897" y="2684"/>
                    <a:pt x="4583" y="2956"/>
                  </a:cubicBezTo>
                  <a:cubicBezTo>
                    <a:pt x="4541" y="2851"/>
                    <a:pt x="4457" y="2767"/>
                    <a:pt x="4374" y="2684"/>
                  </a:cubicBezTo>
                  <a:cubicBezTo>
                    <a:pt x="4959" y="2077"/>
                    <a:pt x="5985" y="968"/>
                    <a:pt x="6173" y="173"/>
                  </a:cubicBezTo>
                  <a:cubicBezTo>
                    <a:pt x="6194" y="89"/>
                    <a:pt x="6131" y="26"/>
                    <a:pt x="6047" y="5"/>
                  </a:cubicBezTo>
                  <a:cubicBezTo>
                    <a:pt x="6037" y="2"/>
                    <a:pt x="6025" y="0"/>
                    <a:pt x="60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0"/>
            <p:cNvSpPr/>
            <p:nvPr/>
          </p:nvSpPr>
          <p:spPr>
            <a:xfrm rot="520227" flipH="1">
              <a:off x="637503" y="-516933"/>
              <a:ext cx="164411" cy="170814"/>
            </a:xfrm>
            <a:custGeom>
              <a:avLst/>
              <a:gdLst/>
              <a:ahLst/>
              <a:cxnLst/>
              <a:rect l="l" t="t" r="r" b="b"/>
              <a:pathLst>
                <a:path w="7471" h="7762" extrusionOk="0">
                  <a:moveTo>
                    <a:pt x="3539" y="1"/>
                  </a:moveTo>
                  <a:cubicBezTo>
                    <a:pt x="3524" y="1"/>
                    <a:pt x="3509" y="5"/>
                    <a:pt x="3495" y="14"/>
                  </a:cubicBezTo>
                  <a:cubicBezTo>
                    <a:pt x="3411" y="35"/>
                    <a:pt x="3369" y="119"/>
                    <a:pt x="3390" y="182"/>
                  </a:cubicBezTo>
                  <a:cubicBezTo>
                    <a:pt x="3390" y="203"/>
                    <a:pt x="3662" y="1144"/>
                    <a:pt x="3474" y="2379"/>
                  </a:cubicBezTo>
                  <a:lnTo>
                    <a:pt x="3432" y="2379"/>
                  </a:lnTo>
                  <a:cubicBezTo>
                    <a:pt x="3202" y="1291"/>
                    <a:pt x="2051" y="224"/>
                    <a:pt x="1988" y="161"/>
                  </a:cubicBezTo>
                  <a:cubicBezTo>
                    <a:pt x="1960" y="142"/>
                    <a:pt x="1927" y="132"/>
                    <a:pt x="1895" y="132"/>
                  </a:cubicBezTo>
                  <a:cubicBezTo>
                    <a:pt x="1854" y="132"/>
                    <a:pt x="1813" y="147"/>
                    <a:pt x="1779" y="182"/>
                  </a:cubicBezTo>
                  <a:cubicBezTo>
                    <a:pt x="1716" y="224"/>
                    <a:pt x="1716" y="328"/>
                    <a:pt x="1779" y="391"/>
                  </a:cubicBezTo>
                  <a:cubicBezTo>
                    <a:pt x="1800" y="391"/>
                    <a:pt x="2909" y="1416"/>
                    <a:pt x="3139" y="2400"/>
                  </a:cubicBezTo>
                  <a:cubicBezTo>
                    <a:pt x="2971" y="2441"/>
                    <a:pt x="2804" y="2504"/>
                    <a:pt x="2658" y="2609"/>
                  </a:cubicBezTo>
                  <a:cubicBezTo>
                    <a:pt x="2427" y="2295"/>
                    <a:pt x="2197" y="1918"/>
                    <a:pt x="2051" y="1625"/>
                  </a:cubicBezTo>
                  <a:cubicBezTo>
                    <a:pt x="2021" y="1580"/>
                    <a:pt x="1969" y="1546"/>
                    <a:pt x="1911" y="1546"/>
                  </a:cubicBezTo>
                  <a:cubicBezTo>
                    <a:pt x="1888" y="1546"/>
                    <a:pt x="1865" y="1551"/>
                    <a:pt x="1842" y="1563"/>
                  </a:cubicBezTo>
                  <a:cubicBezTo>
                    <a:pt x="1779" y="1604"/>
                    <a:pt x="1758" y="1688"/>
                    <a:pt x="1779" y="1772"/>
                  </a:cubicBezTo>
                  <a:cubicBezTo>
                    <a:pt x="1842" y="1856"/>
                    <a:pt x="2093" y="2337"/>
                    <a:pt x="2407" y="2776"/>
                  </a:cubicBezTo>
                  <a:cubicBezTo>
                    <a:pt x="1381" y="2462"/>
                    <a:pt x="230" y="2441"/>
                    <a:pt x="168" y="2441"/>
                  </a:cubicBezTo>
                  <a:cubicBezTo>
                    <a:pt x="84" y="2441"/>
                    <a:pt x="21" y="2504"/>
                    <a:pt x="0" y="2588"/>
                  </a:cubicBezTo>
                  <a:cubicBezTo>
                    <a:pt x="0" y="2651"/>
                    <a:pt x="63" y="2713"/>
                    <a:pt x="126" y="2734"/>
                  </a:cubicBezTo>
                  <a:lnTo>
                    <a:pt x="147" y="2734"/>
                  </a:lnTo>
                  <a:cubicBezTo>
                    <a:pt x="168" y="2734"/>
                    <a:pt x="1298" y="2755"/>
                    <a:pt x="2281" y="3027"/>
                  </a:cubicBezTo>
                  <a:cubicBezTo>
                    <a:pt x="2239" y="3132"/>
                    <a:pt x="2176" y="3237"/>
                    <a:pt x="2155" y="3341"/>
                  </a:cubicBezTo>
                  <a:cubicBezTo>
                    <a:pt x="2155" y="3383"/>
                    <a:pt x="2155" y="3425"/>
                    <a:pt x="2135" y="3467"/>
                  </a:cubicBezTo>
                  <a:cubicBezTo>
                    <a:pt x="1486" y="3550"/>
                    <a:pt x="858" y="3718"/>
                    <a:pt x="670" y="3843"/>
                  </a:cubicBezTo>
                  <a:cubicBezTo>
                    <a:pt x="607" y="3885"/>
                    <a:pt x="586" y="3990"/>
                    <a:pt x="628" y="4053"/>
                  </a:cubicBezTo>
                  <a:cubicBezTo>
                    <a:pt x="649" y="4073"/>
                    <a:pt x="691" y="4094"/>
                    <a:pt x="712" y="4115"/>
                  </a:cubicBezTo>
                  <a:cubicBezTo>
                    <a:pt x="754" y="4115"/>
                    <a:pt x="795" y="4115"/>
                    <a:pt x="837" y="4094"/>
                  </a:cubicBezTo>
                  <a:cubicBezTo>
                    <a:pt x="1005" y="3990"/>
                    <a:pt x="1570" y="3843"/>
                    <a:pt x="2135" y="3760"/>
                  </a:cubicBezTo>
                  <a:cubicBezTo>
                    <a:pt x="2135" y="3906"/>
                    <a:pt x="2176" y="4053"/>
                    <a:pt x="2239" y="4178"/>
                  </a:cubicBezTo>
                  <a:cubicBezTo>
                    <a:pt x="1486" y="4576"/>
                    <a:pt x="649" y="5454"/>
                    <a:pt x="419" y="5685"/>
                  </a:cubicBezTo>
                  <a:cubicBezTo>
                    <a:pt x="377" y="5747"/>
                    <a:pt x="377" y="5831"/>
                    <a:pt x="440" y="5894"/>
                  </a:cubicBezTo>
                  <a:cubicBezTo>
                    <a:pt x="440" y="5915"/>
                    <a:pt x="482" y="5915"/>
                    <a:pt x="502" y="5936"/>
                  </a:cubicBezTo>
                  <a:cubicBezTo>
                    <a:pt x="544" y="5936"/>
                    <a:pt x="607" y="5936"/>
                    <a:pt x="628" y="5894"/>
                  </a:cubicBezTo>
                  <a:cubicBezTo>
                    <a:pt x="1109" y="5392"/>
                    <a:pt x="1842" y="4722"/>
                    <a:pt x="2407" y="4429"/>
                  </a:cubicBezTo>
                  <a:cubicBezTo>
                    <a:pt x="2427" y="4471"/>
                    <a:pt x="2469" y="4513"/>
                    <a:pt x="2490" y="4534"/>
                  </a:cubicBezTo>
                  <a:cubicBezTo>
                    <a:pt x="2155" y="4869"/>
                    <a:pt x="1821" y="5329"/>
                    <a:pt x="1779" y="5852"/>
                  </a:cubicBezTo>
                  <a:cubicBezTo>
                    <a:pt x="1758" y="5936"/>
                    <a:pt x="1821" y="5998"/>
                    <a:pt x="1904" y="6019"/>
                  </a:cubicBezTo>
                  <a:cubicBezTo>
                    <a:pt x="1988" y="6019"/>
                    <a:pt x="2051" y="5957"/>
                    <a:pt x="2072" y="5873"/>
                  </a:cubicBezTo>
                  <a:cubicBezTo>
                    <a:pt x="2114" y="5433"/>
                    <a:pt x="2427" y="5036"/>
                    <a:pt x="2741" y="4722"/>
                  </a:cubicBezTo>
                  <a:cubicBezTo>
                    <a:pt x="2741" y="4722"/>
                    <a:pt x="2762" y="4743"/>
                    <a:pt x="2783" y="4743"/>
                  </a:cubicBezTo>
                  <a:cubicBezTo>
                    <a:pt x="2595" y="5224"/>
                    <a:pt x="2511" y="5915"/>
                    <a:pt x="2867" y="6710"/>
                  </a:cubicBezTo>
                  <a:cubicBezTo>
                    <a:pt x="2888" y="6752"/>
                    <a:pt x="2930" y="6773"/>
                    <a:pt x="2971" y="6794"/>
                  </a:cubicBezTo>
                  <a:cubicBezTo>
                    <a:pt x="3013" y="6794"/>
                    <a:pt x="3034" y="6794"/>
                    <a:pt x="3076" y="6773"/>
                  </a:cubicBezTo>
                  <a:cubicBezTo>
                    <a:pt x="3139" y="6731"/>
                    <a:pt x="3181" y="6647"/>
                    <a:pt x="3139" y="6584"/>
                  </a:cubicBezTo>
                  <a:cubicBezTo>
                    <a:pt x="2804" y="5873"/>
                    <a:pt x="2888" y="5287"/>
                    <a:pt x="3034" y="4848"/>
                  </a:cubicBezTo>
                  <a:lnTo>
                    <a:pt x="3034" y="4848"/>
                  </a:lnTo>
                  <a:cubicBezTo>
                    <a:pt x="3055" y="4869"/>
                    <a:pt x="3076" y="4869"/>
                    <a:pt x="3076" y="4869"/>
                  </a:cubicBezTo>
                  <a:cubicBezTo>
                    <a:pt x="3181" y="4910"/>
                    <a:pt x="3285" y="4910"/>
                    <a:pt x="3390" y="4910"/>
                  </a:cubicBezTo>
                  <a:cubicBezTo>
                    <a:pt x="3432" y="5643"/>
                    <a:pt x="3683" y="6919"/>
                    <a:pt x="5085" y="7735"/>
                  </a:cubicBezTo>
                  <a:cubicBezTo>
                    <a:pt x="5106" y="7756"/>
                    <a:pt x="5106" y="7756"/>
                    <a:pt x="5127" y="7756"/>
                  </a:cubicBezTo>
                  <a:cubicBezTo>
                    <a:pt x="5138" y="7760"/>
                    <a:pt x="5150" y="7762"/>
                    <a:pt x="5161" y="7762"/>
                  </a:cubicBezTo>
                  <a:cubicBezTo>
                    <a:pt x="5212" y="7762"/>
                    <a:pt x="5260" y="7727"/>
                    <a:pt x="5294" y="7693"/>
                  </a:cubicBezTo>
                  <a:cubicBezTo>
                    <a:pt x="5336" y="7610"/>
                    <a:pt x="5315" y="7526"/>
                    <a:pt x="5231" y="7484"/>
                  </a:cubicBezTo>
                  <a:cubicBezTo>
                    <a:pt x="3913" y="6710"/>
                    <a:pt x="3704" y="5517"/>
                    <a:pt x="3683" y="4869"/>
                  </a:cubicBezTo>
                  <a:cubicBezTo>
                    <a:pt x="3746" y="4848"/>
                    <a:pt x="3829" y="4827"/>
                    <a:pt x="3892" y="4806"/>
                  </a:cubicBezTo>
                  <a:cubicBezTo>
                    <a:pt x="4311" y="5852"/>
                    <a:pt x="5273" y="6229"/>
                    <a:pt x="5817" y="6375"/>
                  </a:cubicBezTo>
                  <a:cubicBezTo>
                    <a:pt x="6047" y="6438"/>
                    <a:pt x="6215" y="6438"/>
                    <a:pt x="6215" y="6438"/>
                  </a:cubicBezTo>
                  <a:cubicBezTo>
                    <a:pt x="6226" y="6441"/>
                    <a:pt x="6236" y="6442"/>
                    <a:pt x="6246" y="6442"/>
                  </a:cubicBezTo>
                  <a:cubicBezTo>
                    <a:pt x="6314" y="6442"/>
                    <a:pt x="6364" y="6385"/>
                    <a:pt x="6382" y="6312"/>
                  </a:cubicBezTo>
                  <a:cubicBezTo>
                    <a:pt x="6382" y="6229"/>
                    <a:pt x="6319" y="6145"/>
                    <a:pt x="6236" y="6145"/>
                  </a:cubicBezTo>
                  <a:cubicBezTo>
                    <a:pt x="6173" y="6145"/>
                    <a:pt x="4792" y="6019"/>
                    <a:pt x="4227" y="4827"/>
                  </a:cubicBezTo>
                  <a:lnTo>
                    <a:pt x="4227" y="4827"/>
                  </a:lnTo>
                  <a:cubicBezTo>
                    <a:pt x="4541" y="5015"/>
                    <a:pt x="5043" y="5245"/>
                    <a:pt x="5629" y="5308"/>
                  </a:cubicBezTo>
                  <a:cubicBezTo>
                    <a:pt x="5640" y="5311"/>
                    <a:pt x="5651" y="5312"/>
                    <a:pt x="5662" y="5312"/>
                  </a:cubicBezTo>
                  <a:cubicBezTo>
                    <a:pt x="5733" y="5312"/>
                    <a:pt x="5796" y="5255"/>
                    <a:pt x="5796" y="5182"/>
                  </a:cubicBezTo>
                  <a:cubicBezTo>
                    <a:pt x="5817" y="5099"/>
                    <a:pt x="5754" y="5036"/>
                    <a:pt x="5671" y="5015"/>
                  </a:cubicBezTo>
                  <a:cubicBezTo>
                    <a:pt x="5085" y="4952"/>
                    <a:pt x="4583" y="4701"/>
                    <a:pt x="4290" y="4534"/>
                  </a:cubicBezTo>
                  <a:cubicBezTo>
                    <a:pt x="4394" y="4408"/>
                    <a:pt x="4478" y="4283"/>
                    <a:pt x="4541" y="4136"/>
                  </a:cubicBezTo>
                  <a:cubicBezTo>
                    <a:pt x="4729" y="4241"/>
                    <a:pt x="4980" y="4345"/>
                    <a:pt x="5294" y="4429"/>
                  </a:cubicBezTo>
                  <a:cubicBezTo>
                    <a:pt x="5485" y="4470"/>
                    <a:pt x="5693" y="4502"/>
                    <a:pt x="5914" y="4502"/>
                  </a:cubicBezTo>
                  <a:cubicBezTo>
                    <a:pt x="6032" y="4502"/>
                    <a:pt x="6153" y="4493"/>
                    <a:pt x="6277" y="4471"/>
                  </a:cubicBezTo>
                  <a:cubicBezTo>
                    <a:pt x="6361" y="4471"/>
                    <a:pt x="6424" y="4387"/>
                    <a:pt x="6403" y="4304"/>
                  </a:cubicBezTo>
                  <a:cubicBezTo>
                    <a:pt x="6403" y="4241"/>
                    <a:pt x="6319" y="4178"/>
                    <a:pt x="6236" y="4178"/>
                  </a:cubicBezTo>
                  <a:cubicBezTo>
                    <a:pt x="6129" y="4198"/>
                    <a:pt x="6023" y="4206"/>
                    <a:pt x="5919" y="4206"/>
                  </a:cubicBezTo>
                  <a:cubicBezTo>
                    <a:pt x="5467" y="4206"/>
                    <a:pt x="5047" y="4046"/>
                    <a:pt x="4792" y="3927"/>
                  </a:cubicBezTo>
                  <a:cubicBezTo>
                    <a:pt x="5210" y="3822"/>
                    <a:pt x="5922" y="3655"/>
                    <a:pt x="6633" y="3467"/>
                  </a:cubicBezTo>
                  <a:cubicBezTo>
                    <a:pt x="6696" y="3446"/>
                    <a:pt x="6759" y="3362"/>
                    <a:pt x="6738" y="3278"/>
                  </a:cubicBezTo>
                  <a:cubicBezTo>
                    <a:pt x="6720" y="3224"/>
                    <a:pt x="6654" y="3170"/>
                    <a:pt x="6583" y="3170"/>
                  </a:cubicBezTo>
                  <a:cubicBezTo>
                    <a:pt x="6572" y="3170"/>
                    <a:pt x="6561" y="3171"/>
                    <a:pt x="6549" y="3174"/>
                  </a:cubicBezTo>
                  <a:cubicBezTo>
                    <a:pt x="5796" y="3383"/>
                    <a:pt x="5064" y="3550"/>
                    <a:pt x="4645" y="3655"/>
                  </a:cubicBezTo>
                  <a:cubicBezTo>
                    <a:pt x="4645" y="3529"/>
                    <a:pt x="4624" y="3404"/>
                    <a:pt x="4603" y="3299"/>
                  </a:cubicBezTo>
                  <a:cubicBezTo>
                    <a:pt x="5420" y="3069"/>
                    <a:pt x="6863" y="2609"/>
                    <a:pt x="7407" y="2023"/>
                  </a:cubicBezTo>
                  <a:cubicBezTo>
                    <a:pt x="7470" y="1960"/>
                    <a:pt x="7470" y="1876"/>
                    <a:pt x="7407" y="1814"/>
                  </a:cubicBezTo>
                  <a:cubicBezTo>
                    <a:pt x="7381" y="1787"/>
                    <a:pt x="7347" y="1776"/>
                    <a:pt x="7314" y="1776"/>
                  </a:cubicBezTo>
                  <a:cubicBezTo>
                    <a:pt x="7268" y="1776"/>
                    <a:pt x="7222" y="1798"/>
                    <a:pt x="7198" y="1835"/>
                  </a:cubicBezTo>
                  <a:cubicBezTo>
                    <a:pt x="6738" y="2337"/>
                    <a:pt x="5482" y="2734"/>
                    <a:pt x="4666" y="2965"/>
                  </a:cubicBezTo>
                  <a:cubicBezTo>
                    <a:pt x="5252" y="2441"/>
                    <a:pt x="5754" y="1856"/>
                    <a:pt x="5775" y="1814"/>
                  </a:cubicBezTo>
                  <a:cubicBezTo>
                    <a:pt x="5838" y="1751"/>
                    <a:pt x="5838" y="1667"/>
                    <a:pt x="5775" y="1604"/>
                  </a:cubicBezTo>
                  <a:cubicBezTo>
                    <a:pt x="5747" y="1586"/>
                    <a:pt x="5710" y="1575"/>
                    <a:pt x="5675" y="1575"/>
                  </a:cubicBezTo>
                  <a:cubicBezTo>
                    <a:pt x="5631" y="1575"/>
                    <a:pt x="5589" y="1591"/>
                    <a:pt x="5566" y="1625"/>
                  </a:cubicBezTo>
                  <a:cubicBezTo>
                    <a:pt x="5545" y="1625"/>
                    <a:pt x="4980" y="2316"/>
                    <a:pt x="4373" y="2839"/>
                  </a:cubicBezTo>
                  <a:cubicBezTo>
                    <a:pt x="4331" y="2818"/>
                    <a:pt x="4311" y="2797"/>
                    <a:pt x="4290" y="2755"/>
                  </a:cubicBezTo>
                  <a:cubicBezTo>
                    <a:pt x="4478" y="2295"/>
                    <a:pt x="4666" y="1667"/>
                    <a:pt x="4666" y="1081"/>
                  </a:cubicBezTo>
                  <a:cubicBezTo>
                    <a:pt x="4666" y="998"/>
                    <a:pt x="4603" y="935"/>
                    <a:pt x="4520" y="935"/>
                  </a:cubicBezTo>
                  <a:cubicBezTo>
                    <a:pt x="4436" y="935"/>
                    <a:pt x="4373" y="998"/>
                    <a:pt x="4373" y="1081"/>
                  </a:cubicBezTo>
                  <a:cubicBezTo>
                    <a:pt x="4373" y="1584"/>
                    <a:pt x="4206" y="2128"/>
                    <a:pt x="4039" y="2567"/>
                  </a:cubicBezTo>
                  <a:cubicBezTo>
                    <a:pt x="3955" y="2525"/>
                    <a:pt x="3871" y="2483"/>
                    <a:pt x="3767" y="2441"/>
                  </a:cubicBezTo>
                  <a:cubicBezTo>
                    <a:pt x="3955" y="1144"/>
                    <a:pt x="3683" y="161"/>
                    <a:pt x="3662" y="98"/>
                  </a:cubicBezTo>
                  <a:cubicBezTo>
                    <a:pt x="3646" y="49"/>
                    <a:pt x="3592" y="1"/>
                    <a:pt x="35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0"/>
            <p:cNvSpPr/>
            <p:nvPr/>
          </p:nvSpPr>
          <p:spPr>
            <a:xfrm rot="520227" flipH="1">
              <a:off x="745435" y="70257"/>
              <a:ext cx="328337" cy="317620"/>
            </a:xfrm>
            <a:custGeom>
              <a:avLst/>
              <a:gdLst/>
              <a:ahLst/>
              <a:cxnLst/>
              <a:rect l="l" t="t" r="r" b="b"/>
              <a:pathLst>
                <a:path w="14920" h="14433" extrusionOk="0">
                  <a:moveTo>
                    <a:pt x="6299" y="1"/>
                  </a:moveTo>
                  <a:cubicBezTo>
                    <a:pt x="4332" y="1"/>
                    <a:pt x="2742" y="1717"/>
                    <a:pt x="2742" y="3830"/>
                  </a:cubicBezTo>
                  <a:cubicBezTo>
                    <a:pt x="2742" y="3872"/>
                    <a:pt x="2742" y="3914"/>
                    <a:pt x="2742" y="3976"/>
                  </a:cubicBezTo>
                  <a:cubicBezTo>
                    <a:pt x="1172" y="4416"/>
                    <a:pt x="21" y="5755"/>
                    <a:pt x="1" y="7387"/>
                  </a:cubicBezTo>
                  <a:cubicBezTo>
                    <a:pt x="1" y="9270"/>
                    <a:pt x="1570" y="10839"/>
                    <a:pt x="3558" y="10965"/>
                  </a:cubicBezTo>
                  <a:cubicBezTo>
                    <a:pt x="3620" y="12388"/>
                    <a:pt x="4457" y="13685"/>
                    <a:pt x="5796" y="14208"/>
                  </a:cubicBezTo>
                  <a:cubicBezTo>
                    <a:pt x="6192" y="14360"/>
                    <a:pt x="6600" y="14433"/>
                    <a:pt x="7005" y="14433"/>
                  </a:cubicBezTo>
                  <a:cubicBezTo>
                    <a:pt x="8267" y="14433"/>
                    <a:pt x="9493" y="13728"/>
                    <a:pt x="10190" y="12555"/>
                  </a:cubicBezTo>
                  <a:cubicBezTo>
                    <a:pt x="10462" y="12611"/>
                    <a:pt x="10734" y="12638"/>
                    <a:pt x="11001" y="12638"/>
                  </a:cubicBezTo>
                  <a:cubicBezTo>
                    <a:pt x="12548" y="12638"/>
                    <a:pt x="13959" y="11740"/>
                    <a:pt x="14459" y="10295"/>
                  </a:cubicBezTo>
                  <a:cubicBezTo>
                    <a:pt x="14835" y="9207"/>
                    <a:pt x="14605" y="8057"/>
                    <a:pt x="13978" y="7136"/>
                  </a:cubicBezTo>
                  <a:cubicBezTo>
                    <a:pt x="14919" y="5483"/>
                    <a:pt x="14563" y="3411"/>
                    <a:pt x="13099" y="2344"/>
                  </a:cubicBezTo>
                  <a:cubicBezTo>
                    <a:pt x="12493" y="1905"/>
                    <a:pt x="11786" y="1695"/>
                    <a:pt x="11073" y="1695"/>
                  </a:cubicBezTo>
                  <a:cubicBezTo>
                    <a:pt x="10531" y="1695"/>
                    <a:pt x="9985" y="1816"/>
                    <a:pt x="9479" y="2051"/>
                  </a:cubicBezTo>
                  <a:cubicBezTo>
                    <a:pt x="8872" y="838"/>
                    <a:pt x="7680" y="1"/>
                    <a:pt x="6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0"/>
            <p:cNvSpPr/>
            <p:nvPr/>
          </p:nvSpPr>
          <p:spPr>
            <a:xfrm rot="520227" flipH="1">
              <a:off x="837119" y="162205"/>
              <a:ext cx="143680" cy="132919"/>
            </a:xfrm>
            <a:custGeom>
              <a:avLst/>
              <a:gdLst/>
              <a:ahLst/>
              <a:cxnLst/>
              <a:rect l="l" t="t" r="r" b="b"/>
              <a:pathLst>
                <a:path w="6529" h="6040" extrusionOk="0">
                  <a:moveTo>
                    <a:pt x="3582" y="1"/>
                  </a:moveTo>
                  <a:cubicBezTo>
                    <a:pt x="3046" y="1"/>
                    <a:pt x="2507" y="290"/>
                    <a:pt x="2197" y="798"/>
                  </a:cubicBezTo>
                  <a:cubicBezTo>
                    <a:pt x="2176" y="819"/>
                    <a:pt x="2176" y="840"/>
                    <a:pt x="2155" y="861"/>
                  </a:cubicBezTo>
                  <a:cubicBezTo>
                    <a:pt x="2006" y="817"/>
                    <a:pt x="1853" y="796"/>
                    <a:pt x="1702" y="796"/>
                  </a:cubicBezTo>
                  <a:cubicBezTo>
                    <a:pt x="1197" y="796"/>
                    <a:pt x="708" y="1032"/>
                    <a:pt x="419" y="1467"/>
                  </a:cubicBezTo>
                  <a:cubicBezTo>
                    <a:pt x="0" y="2158"/>
                    <a:pt x="230" y="3057"/>
                    <a:pt x="921" y="3560"/>
                  </a:cubicBezTo>
                  <a:cubicBezTo>
                    <a:pt x="628" y="4083"/>
                    <a:pt x="628" y="4731"/>
                    <a:pt x="1004" y="5213"/>
                  </a:cubicBezTo>
                  <a:cubicBezTo>
                    <a:pt x="1285" y="5586"/>
                    <a:pt x="1726" y="5781"/>
                    <a:pt x="2183" y="5781"/>
                  </a:cubicBezTo>
                  <a:cubicBezTo>
                    <a:pt x="2443" y="5781"/>
                    <a:pt x="2708" y="5718"/>
                    <a:pt x="2950" y="5589"/>
                  </a:cubicBezTo>
                  <a:cubicBezTo>
                    <a:pt x="3270" y="5886"/>
                    <a:pt x="3671" y="6040"/>
                    <a:pt x="4064" y="6040"/>
                  </a:cubicBezTo>
                  <a:cubicBezTo>
                    <a:pt x="4392" y="6040"/>
                    <a:pt x="4714" y="5933"/>
                    <a:pt x="4980" y="5715"/>
                  </a:cubicBezTo>
                  <a:cubicBezTo>
                    <a:pt x="5357" y="5401"/>
                    <a:pt x="5524" y="4941"/>
                    <a:pt x="5503" y="4480"/>
                  </a:cubicBezTo>
                  <a:cubicBezTo>
                    <a:pt x="6214" y="4083"/>
                    <a:pt x="6528" y="3267"/>
                    <a:pt x="6256" y="2555"/>
                  </a:cubicBezTo>
                  <a:cubicBezTo>
                    <a:pt x="6026" y="2032"/>
                    <a:pt x="5545" y="1718"/>
                    <a:pt x="5001" y="1656"/>
                  </a:cubicBezTo>
                  <a:cubicBezTo>
                    <a:pt x="5064" y="1070"/>
                    <a:pt x="4813" y="526"/>
                    <a:pt x="4331" y="212"/>
                  </a:cubicBezTo>
                  <a:cubicBezTo>
                    <a:pt x="4099" y="69"/>
                    <a:pt x="3841" y="1"/>
                    <a:pt x="3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0"/>
            <p:cNvSpPr/>
            <p:nvPr/>
          </p:nvSpPr>
          <p:spPr>
            <a:xfrm rot="520227" flipH="1">
              <a:off x="854261" y="181567"/>
              <a:ext cx="52507" cy="39656"/>
            </a:xfrm>
            <a:custGeom>
              <a:avLst/>
              <a:gdLst/>
              <a:ahLst/>
              <a:cxnLst/>
              <a:rect l="l" t="t" r="r" b="b"/>
              <a:pathLst>
                <a:path w="2386" h="1802" extrusionOk="0">
                  <a:moveTo>
                    <a:pt x="2251" y="1"/>
                  </a:moveTo>
                  <a:cubicBezTo>
                    <a:pt x="2218" y="1"/>
                    <a:pt x="2182" y="24"/>
                    <a:pt x="2155" y="64"/>
                  </a:cubicBezTo>
                  <a:cubicBezTo>
                    <a:pt x="1800" y="734"/>
                    <a:pt x="84" y="1571"/>
                    <a:pt x="63" y="1592"/>
                  </a:cubicBezTo>
                  <a:cubicBezTo>
                    <a:pt x="21" y="1613"/>
                    <a:pt x="0" y="1676"/>
                    <a:pt x="21" y="1738"/>
                  </a:cubicBezTo>
                  <a:cubicBezTo>
                    <a:pt x="42" y="1759"/>
                    <a:pt x="84" y="1801"/>
                    <a:pt x="126" y="1801"/>
                  </a:cubicBezTo>
                  <a:cubicBezTo>
                    <a:pt x="126" y="1801"/>
                    <a:pt x="147" y="1780"/>
                    <a:pt x="168" y="1780"/>
                  </a:cubicBezTo>
                  <a:cubicBezTo>
                    <a:pt x="230" y="1738"/>
                    <a:pt x="1946" y="901"/>
                    <a:pt x="2344" y="169"/>
                  </a:cubicBezTo>
                  <a:cubicBezTo>
                    <a:pt x="2386" y="106"/>
                    <a:pt x="2365" y="44"/>
                    <a:pt x="2302" y="23"/>
                  </a:cubicBezTo>
                  <a:cubicBezTo>
                    <a:pt x="2287" y="8"/>
                    <a:pt x="2270" y="1"/>
                    <a:pt x="225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0"/>
            <p:cNvSpPr/>
            <p:nvPr/>
          </p:nvSpPr>
          <p:spPr>
            <a:xfrm rot="520227" flipH="1">
              <a:off x="857374" y="235322"/>
              <a:ext cx="42847" cy="49383"/>
            </a:xfrm>
            <a:custGeom>
              <a:avLst/>
              <a:gdLst/>
              <a:ahLst/>
              <a:cxnLst/>
              <a:rect l="l" t="t" r="r" b="b"/>
              <a:pathLst>
                <a:path w="1947" h="2244" extrusionOk="0">
                  <a:moveTo>
                    <a:pt x="131" y="1"/>
                  </a:moveTo>
                  <a:cubicBezTo>
                    <a:pt x="122" y="1"/>
                    <a:pt x="114" y="2"/>
                    <a:pt x="105" y="5"/>
                  </a:cubicBezTo>
                  <a:cubicBezTo>
                    <a:pt x="42" y="5"/>
                    <a:pt x="1" y="47"/>
                    <a:pt x="1" y="109"/>
                  </a:cubicBezTo>
                  <a:cubicBezTo>
                    <a:pt x="22" y="130"/>
                    <a:pt x="147" y="1741"/>
                    <a:pt x="1800" y="2244"/>
                  </a:cubicBezTo>
                  <a:lnTo>
                    <a:pt x="1821" y="2244"/>
                  </a:lnTo>
                  <a:cubicBezTo>
                    <a:pt x="1884" y="2244"/>
                    <a:pt x="1926" y="2223"/>
                    <a:pt x="1926" y="2160"/>
                  </a:cubicBezTo>
                  <a:cubicBezTo>
                    <a:pt x="1947" y="2118"/>
                    <a:pt x="1926" y="2055"/>
                    <a:pt x="1863" y="2034"/>
                  </a:cubicBezTo>
                  <a:cubicBezTo>
                    <a:pt x="356" y="1574"/>
                    <a:pt x="231" y="151"/>
                    <a:pt x="231" y="89"/>
                  </a:cubicBezTo>
                  <a:cubicBezTo>
                    <a:pt x="231" y="52"/>
                    <a:pt x="184" y="1"/>
                    <a:pt x="13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0"/>
            <p:cNvSpPr/>
            <p:nvPr/>
          </p:nvSpPr>
          <p:spPr>
            <a:xfrm rot="520227" flipH="1">
              <a:off x="847811" y="234055"/>
              <a:ext cx="48370" cy="25065"/>
            </a:xfrm>
            <a:custGeom>
              <a:avLst/>
              <a:gdLst/>
              <a:ahLst/>
              <a:cxnLst/>
              <a:rect l="l" t="t" r="r" b="b"/>
              <a:pathLst>
                <a:path w="2198" h="1139" extrusionOk="0">
                  <a:moveTo>
                    <a:pt x="131" y="0"/>
                  </a:moveTo>
                  <a:cubicBezTo>
                    <a:pt x="102" y="0"/>
                    <a:pt x="72" y="15"/>
                    <a:pt x="42" y="30"/>
                  </a:cubicBezTo>
                  <a:cubicBezTo>
                    <a:pt x="22" y="72"/>
                    <a:pt x="1" y="113"/>
                    <a:pt x="42" y="155"/>
                  </a:cubicBezTo>
                  <a:cubicBezTo>
                    <a:pt x="503" y="1013"/>
                    <a:pt x="1361" y="1139"/>
                    <a:pt x="1821" y="1139"/>
                  </a:cubicBezTo>
                  <a:cubicBezTo>
                    <a:pt x="1988" y="1139"/>
                    <a:pt x="2093" y="1118"/>
                    <a:pt x="2114" y="1118"/>
                  </a:cubicBezTo>
                  <a:cubicBezTo>
                    <a:pt x="2156" y="1097"/>
                    <a:pt x="2198" y="1055"/>
                    <a:pt x="2198" y="992"/>
                  </a:cubicBezTo>
                  <a:cubicBezTo>
                    <a:pt x="2180" y="941"/>
                    <a:pt x="2149" y="903"/>
                    <a:pt x="2103" y="903"/>
                  </a:cubicBezTo>
                  <a:cubicBezTo>
                    <a:pt x="2094" y="903"/>
                    <a:pt x="2083" y="905"/>
                    <a:pt x="2072" y="909"/>
                  </a:cubicBezTo>
                  <a:cubicBezTo>
                    <a:pt x="2059" y="909"/>
                    <a:pt x="1953" y="924"/>
                    <a:pt x="1795" y="924"/>
                  </a:cubicBezTo>
                  <a:cubicBezTo>
                    <a:pt x="1439" y="924"/>
                    <a:pt x="818" y="844"/>
                    <a:pt x="398" y="323"/>
                  </a:cubicBezTo>
                  <a:lnTo>
                    <a:pt x="398" y="323"/>
                  </a:lnTo>
                  <a:cubicBezTo>
                    <a:pt x="586" y="370"/>
                    <a:pt x="857" y="429"/>
                    <a:pt x="1166" y="429"/>
                  </a:cubicBezTo>
                  <a:cubicBezTo>
                    <a:pt x="1269" y="429"/>
                    <a:pt x="1376" y="422"/>
                    <a:pt x="1486" y="406"/>
                  </a:cubicBezTo>
                  <a:cubicBezTo>
                    <a:pt x="1549" y="406"/>
                    <a:pt x="1591" y="344"/>
                    <a:pt x="1591" y="302"/>
                  </a:cubicBezTo>
                  <a:cubicBezTo>
                    <a:pt x="1591" y="239"/>
                    <a:pt x="1528" y="197"/>
                    <a:pt x="1465" y="197"/>
                  </a:cubicBezTo>
                  <a:cubicBezTo>
                    <a:pt x="1373" y="208"/>
                    <a:pt x="1283" y="213"/>
                    <a:pt x="1195" y="213"/>
                  </a:cubicBezTo>
                  <a:cubicBezTo>
                    <a:pt x="624" y="213"/>
                    <a:pt x="168" y="9"/>
                    <a:pt x="168" y="9"/>
                  </a:cubicBezTo>
                  <a:cubicBezTo>
                    <a:pt x="156" y="3"/>
                    <a:pt x="143"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0"/>
            <p:cNvSpPr/>
            <p:nvPr/>
          </p:nvSpPr>
          <p:spPr>
            <a:xfrm rot="520227" flipH="1">
              <a:off x="857624" y="206027"/>
              <a:ext cx="37785" cy="24911"/>
            </a:xfrm>
            <a:custGeom>
              <a:avLst/>
              <a:gdLst/>
              <a:ahLst/>
              <a:cxnLst/>
              <a:rect l="l" t="t" r="r" b="b"/>
              <a:pathLst>
                <a:path w="1717" h="1132" extrusionOk="0">
                  <a:moveTo>
                    <a:pt x="1600" y="1"/>
                  </a:moveTo>
                  <a:cubicBezTo>
                    <a:pt x="1581" y="1"/>
                    <a:pt x="1564" y="8"/>
                    <a:pt x="1549" y="22"/>
                  </a:cubicBezTo>
                  <a:cubicBezTo>
                    <a:pt x="817" y="420"/>
                    <a:pt x="64" y="797"/>
                    <a:pt x="64" y="797"/>
                  </a:cubicBezTo>
                  <a:cubicBezTo>
                    <a:pt x="22" y="818"/>
                    <a:pt x="1" y="859"/>
                    <a:pt x="1" y="901"/>
                  </a:cubicBezTo>
                  <a:cubicBezTo>
                    <a:pt x="1" y="943"/>
                    <a:pt x="43" y="964"/>
                    <a:pt x="64" y="985"/>
                  </a:cubicBezTo>
                  <a:cubicBezTo>
                    <a:pt x="84" y="1006"/>
                    <a:pt x="419" y="1131"/>
                    <a:pt x="859" y="1131"/>
                  </a:cubicBezTo>
                  <a:cubicBezTo>
                    <a:pt x="1089" y="1131"/>
                    <a:pt x="1340" y="1090"/>
                    <a:pt x="1591" y="985"/>
                  </a:cubicBezTo>
                  <a:cubicBezTo>
                    <a:pt x="1633" y="964"/>
                    <a:pt x="1654" y="901"/>
                    <a:pt x="1633" y="838"/>
                  </a:cubicBezTo>
                  <a:cubicBezTo>
                    <a:pt x="1618" y="809"/>
                    <a:pt x="1582" y="779"/>
                    <a:pt x="1548" y="779"/>
                  </a:cubicBezTo>
                  <a:cubicBezTo>
                    <a:pt x="1534" y="779"/>
                    <a:pt x="1520" y="784"/>
                    <a:pt x="1507" y="797"/>
                  </a:cubicBezTo>
                  <a:cubicBezTo>
                    <a:pt x="1286" y="874"/>
                    <a:pt x="1065" y="899"/>
                    <a:pt x="865" y="899"/>
                  </a:cubicBezTo>
                  <a:cubicBezTo>
                    <a:pt x="687" y="899"/>
                    <a:pt x="527" y="879"/>
                    <a:pt x="398" y="859"/>
                  </a:cubicBezTo>
                  <a:cubicBezTo>
                    <a:pt x="691" y="713"/>
                    <a:pt x="1172" y="462"/>
                    <a:pt x="1654" y="211"/>
                  </a:cubicBezTo>
                  <a:cubicBezTo>
                    <a:pt x="1696" y="169"/>
                    <a:pt x="1717" y="106"/>
                    <a:pt x="1696" y="64"/>
                  </a:cubicBezTo>
                  <a:cubicBezTo>
                    <a:pt x="1669" y="24"/>
                    <a:pt x="1633" y="1"/>
                    <a:pt x="1600"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0"/>
            <p:cNvSpPr/>
            <p:nvPr/>
          </p:nvSpPr>
          <p:spPr>
            <a:xfrm rot="520227" flipH="1">
              <a:off x="913792" y="184407"/>
              <a:ext cx="37785" cy="40096"/>
            </a:xfrm>
            <a:custGeom>
              <a:avLst/>
              <a:gdLst/>
              <a:ahLst/>
              <a:cxnLst/>
              <a:rect l="l" t="t" r="r" b="b"/>
              <a:pathLst>
                <a:path w="1717" h="1822" extrusionOk="0">
                  <a:moveTo>
                    <a:pt x="112" y="1"/>
                  </a:moveTo>
                  <a:cubicBezTo>
                    <a:pt x="75" y="1"/>
                    <a:pt x="35" y="24"/>
                    <a:pt x="22" y="64"/>
                  </a:cubicBezTo>
                  <a:cubicBezTo>
                    <a:pt x="1" y="106"/>
                    <a:pt x="22" y="169"/>
                    <a:pt x="63" y="211"/>
                  </a:cubicBezTo>
                  <a:cubicBezTo>
                    <a:pt x="84" y="211"/>
                    <a:pt x="1382" y="922"/>
                    <a:pt x="1486" y="1738"/>
                  </a:cubicBezTo>
                  <a:cubicBezTo>
                    <a:pt x="1507" y="1780"/>
                    <a:pt x="1549" y="1822"/>
                    <a:pt x="1612" y="1822"/>
                  </a:cubicBezTo>
                  <a:cubicBezTo>
                    <a:pt x="1675" y="1822"/>
                    <a:pt x="1716" y="1759"/>
                    <a:pt x="1716" y="1696"/>
                  </a:cubicBezTo>
                  <a:cubicBezTo>
                    <a:pt x="1570" y="797"/>
                    <a:pt x="231" y="43"/>
                    <a:pt x="168" y="22"/>
                  </a:cubicBezTo>
                  <a:cubicBezTo>
                    <a:pt x="153" y="8"/>
                    <a:pt x="133" y="1"/>
                    <a:pt x="112"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0"/>
            <p:cNvSpPr/>
            <p:nvPr/>
          </p:nvSpPr>
          <p:spPr>
            <a:xfrm rot="520227" flipH="1">
              <a:off x="880750" y="181352"/>
              <a:ext cx="28102" cy="45267"/>
            </a:xfrm>
            <a:custGeom>
              <a:avLst/>
              <a:gdLst/>
              <a:ahLst/>
              <a:cxnLst/>
              <a:rect l="l" t="t" r="r" b="b"/>
              <a:pathLst>
                <a:path w="1277" h="2057" extrusionOk="0">
                  <a:moveTo>
                    <a:pt x="223" y="0"/>
                  </a:moveTo>
                  <a:cubicBezTo>
                    <a:pt x="212" y="0"/>
                    <a:pt x="200" y="2"/>
                    <a:pt x="189" y="6"/>
                  </a:cubicBezTo>
                  <a:cubicBezTo>
                    <a:pt x="147" y="6"/>
                    <a:pt x="105" y="69"/>
                    <a:pt x="126" y="132"/>
                  </a:cubicBezTo>
                  <a:cubicBezTo>
                    <a:pt x="294" y="927"/>
                    <a:pt x="22" y="1910"/>
                    <a:pt x="22" y="1910"/>
                  </a:cubicBezTo>
                  <a:cubicBezTo>
                    <a:pt x="1" y="1973"/>
                    <a:pt x="22" y="2015"/>
                    <a:pt x="63" y="2036"/>
                  </a:cubicBezTo>
                  <a:cubicBezTo>
                    <a:pt x="84" y="2057"/>
                    <a:pt x="105" y="2057"/>
                    <a:pt x="126" y="2057"/>
                  </a:cubicBezTo>
                  <a:cubicBezTo>
                    <a:pt x="147" y="2057"/>
                    <a:pt x="168" y="2057"/>
                    <a:pt x="189" y="2036"/>
                  </a:cubicBezTo>
                  <a:cubicBezTo>
                    <a:pt x="691" y="1533"/>
                    <a:pt x="1235" y="466"/>
                    <a:pt x="1256" y="404"/>
                  </a:cubicBezTo>
                  <a:cubicBezTo>
                    <a:pt x="1277" y="362"/>
                    <a:pt x="1256" y="299"/>
                    <a:pt x="1214" y="257"/>
                  </a:cubicBezTo>
                  <a:cubicBezTo>
                    <a:pt x="1198" y="252"/>
                    <a:pt x="1183" y="249"/>
                    <a:pt x="1168" y="249"/>
                  </a:cubicBezTo>
                  <a:cubicBezTo>
                    <a:pt x="1123" y="249"/>
                    <a:pt x="1083" y="273"/>
                    <a:pt x="1068" y="320"/>
                  </a:cubicBezTo>
                  <a:cubicBezTo>
                    <a:pt x="1068" y="320"/>
                    <a:pt x="712" y="1031"/>
                    <a:pt x="314" y="1533"/>
                  </a:cubicBezTo>
                  <a:cubicBezTo>
                    <a:pt x="398" y="1157"/>
                    <a:pt x="440" y="592"/>
                    <a:pt x="335" y="69"/>
                  </a:cubicBezTo>
                  <a:cubicBezTo>
                    <a:pt x="318" y="35"/>
                    <a:pt x="273" y="0"/>
                    <a:pt x="22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0"/>
            <p:cNvSpPr/>
            <p:nvPr/>
          </p:nvSpPr>
          <p:spPr>
            <a:xfrm rot="520227" flipH="1">
              <a:off x="905251" y="240404"/>
              <a:ext cx="37785" cy="40096"/>
            </a:xfrm>
            <a:custGeom>
              <a:avLst/>
              <a:gdLst/>
              <a:ahLst/>
              <a:cxnLst/>
              <a:rect l="l" t="t" r="r" b="b"/>
              <a:pathLst>
                <a:path w="1717" h="1822" extrusionOk="0">
                  <a:moveTo>
                    <a:pt x="1586" y="0"/>
                  </a:moveTo>
                  <a:cubicBezTo>
                    <a:pt x="1002" y="0"/>
                    <a:pt x="187" y="1386"/>
                    <a:pt x="22" y="1675"/>
                  </a:cubicBezTo>
                  <a:cubicBezTo>
                    <a:pt x="1" y="1717"/>
                    <a:pt x="22" y="1780"/>
                    <a:pt x="63" y="1821"/>
                  </a:cubicBezTo>
                  <a:lnTo>
                    <a:pt x="126" y="1821"/>
                  </a:lnTo>
                  <a:cubicBezTo>
                    <a:pt x="147" y="1821"/>
                    <a:pt x="189" y="1821"/>
                    <a:pt x="210" y="1780"/>
                  </a:cubicBezTo>
                  <a:cubicBezTo>
                    <a:pt x="566" y="1173"/>
                    <a:pt x="1214" y="231"/>
                    <a:pt x="1570" y="231"/>
                  </a:cubicBezTo>
                  <a:lnTo>
                    <a:pt x="1591" y="231"/>
                  </a:lnTo>
                  <a:cubicBezTo>
                    <a:pt x="1654" y="231"/>
                    <a:pt x="1695" y="189"/>
                    <a:pt x="1716" y="127"/>
                  </a:cubicBezTo>
                  <a:cubicBezTo>
                    <a:pt x="1716" y="64"/>
                    <a:pt x="1675" y="22"/>
                    <a:pt x="1612" y="1"/>
                  </a:cubicBezTo>
                  <a:cubicBezTo>
                    <a:pt x="1603" y="1"/>
                    <a:pt x="1595" y="0"/>
                    <a:pt x="158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0"/>
            <p:cNvSpPr/>
            <p:nvPr/>
          </p:nvSpPr>
          <p:spPr>
            <a:xfrm rot="520227" flipH="1">
              <a:off x="912400" y="225398"/>
              <a:ext cx="53894" cy="8230"/>
            </a:xfrm>
            <a:custGeom>
              <a:avLst/>
              <a:gdLst/>
              <a:ahLst/>
              <a:cxnLst/>
              <a:rect l="l" t="t" r="r" b="b"/>
              <a:pathLst>
                <a:path w="2449" h="374" extrusionOk="0">
                  <a:moveTo>
                    <a:pt x="1507" y="0"/>
                  </a:moveTo>
                  <a:cubicBezTo>
                    <a:pt x="806" y="0"/>
                    <a:pt x="135" y="150"/>
                    <a:pt x="105" y="164"/>
                  </a:cubicBezTo>
                  <a:cubicBezTo>
                    <a:pt x="43" y="185"/>
                    <a:pt x="1" y="227"/>
                    <a:pt x="22" y="290"/>
                  </a:cubicBezTo>
                  <a:cubicBezTo>
                    <a:pt x="22" y="353"/>
                    <a:pt x="84" y="374"/>
                    <a:pt x="126" y="374"/>
                  </a:cubicBezTo>
                  <a:lnTo>
                    <a:pt x="147" y="374"/>
                  </a:lnTo>
                  <a:cubicBezTo>
                    <a:pt x="162" y="374"/>
                    <a:pt x="828" y="213"/>
                    <a:pt x="1513" y="213"/>
                  </a:cubicBezTo>
                  <a:cubicBezTo>
                    <a:pt x="1786" y="213"/>
                    <a:pt x="2063" y="239"/>
                    <a:pt x="2302" y="311"/>
                  </a:cubicBezTo>
                  <a:cubicBezTo>
                    <a:pt x="2365" y="311"/>
                    <a:pt x="2428" y="290"/>
                    <a:pt x="2428" y="227"/>
                  </a:cubicBezTo>
                  <a:cubicBezTo>
                    <a:pt x="2449" y="164"/>
                    <a:pt x="2428" y="102"/>
                    <a:pt x="2365" y="102"/>
                  </a:cubicBezTo>
                  <a:cubicBezTo>
                    <a:pt x="2104" y="27"/>
                    <a:pt x="1803" y="0"/>
                    <a:pt x="1507"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0"/>
            <p:cNvSpPr/>
            <p:nvPr/>
          </p:nvSpPr>
          <p:spPr>
            <a:xfrm rot="520227" flipH="1">
              <a:off x="901808" y="230233"/>
              <a:ext cx="47908" cy="20818"/>
            </a:xfrm>
            <a:custGeom>
              <a:avLst/>
              <a:gdLst/>
              <a:ahLst/>
              <a:cxnLst/>
              <a:rect l="l" t="t" r="r" b="b"/>
              <a:pathLst>
                <a:path w="2177" h="946" extrusionOk="0">
                  <a:moveTo>
                    <a:pt x="1911" y="0"/>
                  </a:moveTo>
                  <a:cubicBezTo>
                    <a:pt x="1372" y="0"/>
                    <a:pt x="223" y="561"/>
                    <a:pt x="42" y="778"/>
                  </a:cubicBezTo>
                  <a:cubicBezTo>
                    <a:pt x="0" y="820"/>
                    <a:pt x="0" y="883"/>
                    <a:pt x="63" y="924"/>
                  </a:cubicBezTo>
                  <a:cubicBezTo>
                    <a:pt x="84" y="945"/>
                    <a:pt x="105" y="945"/>
                    <a:pt x="126" y="945"/>
                  </a:cubicBezTo>
                  <a:cubicBezTo>
                    <a:pt x="147" y="945"/>
                    <a:pt x="189" y="945"/>
                    <a:pt x="209" y="924"/>
                  </a:cubicBezTo>
                  <a:cubicBezTo>
                    <a:pt x="380" y="735"/>
                    <a:pt x="1534" y="217"/>
                    <a:pt x="1902" y="217"/>
                  </a:cubicBezTo>
                  <a:cubicBezTo>
                    <a:pt x="1939" y="217"/>
                    <a:pt x="1969" y="222"/>
                    <a:pt x="1988" y="234"/>
                  </a:cubicBezTo>
                  <a:cubicBezTo>
                    <a:pt x="2011" y="242"/>
                    <a:pt x="2034" y="246"/>
                    <a:pt x="2055" y="246"/>
                  </a:cubicBezTo>
                  <a:cubicBezTo>
                    <a:pt x="2091" y="246"/>
                    <a:pt x="2121" y="232"/>
                    <a:pt x="2134" y="192"/>
                  </a:cubicBezTo>
                  <a:cubicBezTo>
                    <a:pt x="2176" y="150"/>
                    <a:pt x="2155" y="87"/>
                    <a:pt x="2114" y="46"/>
                  </a:cubicBezTo>
                  <a:cubicBezTo>
                    <a:pt x="2065" y="14"/>
                    <a:pt x="1996" y="0"/>
                    <a:pt x="191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0"/>
            <p:cNvSpPr/>
            <p:nvPr/>
          </p:nvSpPr>
          <p:spPr>
            <a:xfrm rot="520227" flipH="1">
              <a:off x="895608" y="236036"/>
              <a:ext cx="27640" cy="46368"/>
            </a:xfrm>
            <a:custGeom>
              <a:avLst/>
              <a:gdLst/>
              <a:ahLst/>
              <a:cxnLst/>
              <a:rect l="l" t="t" r="r" b="b"/>
              <a:pathLst>
                <a:path w="1256" h="2107" extrusionOk="0">
                  <a:moveTo>
                    <a:pt x="924" y="1"/>
                  </a:moveTo>
                  <a:cubicBezTo>
                    <a:pt x="893" y="1"/>
                    <a:pt x="862" y="11"/>
                    <a:pt x="837" y="35"/>
                  </a:cubicBezTo>
                  <a:cubicBezTo>
                    <a:pt x="795" y="77"/>
                    <a:pt x="0" y="872"/>
                    <a:pt x="126" y="1646"/>
                  </a:cubicBezTo>
                  <a:cubicBezTo>
                    <a:pt x="126" y="1709"/>
                    <a:pt x="189" y="1751"/>
                    <a:pt x="231" y="1751"/>
                  </a:cubicBezTo>
                  <a:cubicBezTo>
                    <a:pt x="293" y="1730"/>
                    <a:pt x="335" y="1688"/>
                    <a:pt x="335" y="1626"/>
                  </a:cubicBezTo>
                  <a:cubicBezTo>
                    <a:pt x="272" y="1270"/>
                    <a:pt x="461" y="893"/>
                    <a:pt x="649" y="621"/>
                  </a:cubicBezTo>
                  <a:lnTo>
                    <a:pt x="649" y="621"/>
                  </a:lnTo>
                  <a:cubicBezTo>
                    <a:pt x="586" y="998"/>
                    <a:pt x="628" y="1542"/>
                    <a:pt x="1067" y="2065"/>
                  </a:cubicBezTo>
                  <a:cubicBezTo>
                    <a:pt x="1088" y="2086"/>
                    <a:pt x="1109" y="2107"/>
                    <a:pt x="1151" y="2107"/>
                  </a:cubicBezTo>
                  <a:cubicBezTo>
                    <a:pt x="1172" y="2107"/>
                    <a:pt x="1193" y="2107"/>
                    <a:pt x="1214" y="2086"/>
                  </a:cubicBezTo>
                  <a:cubicBezTo>
                    <a:pt x="1256" y="2044"/>
                    <a:pt x="1256" y="1981"/>
                    <a:pt x="1235" y="1918"/>
                  </a:cubicBezTo>
                  <a:cubicBezTo>
                    <a:pt x="523" y="1061"/>
                    <a:pt x="984" y="203"/>
                    <a:pt x="1005" y="161"/>
                  </a:cubicBezTo>
                  <a:cubicBezTo>
                    <a:pt x="1026" y="119"/>
                    <a:pt x="1026" y="56"/>
                    <a:pt x="984" y="14"/>
                  </a:cubicBezTo>
                  <a:cubicBezTo>
                    <a:pt x="966" y="6"/>
                    <a:pt x="946" y="1"/>
                    <a:pt x="924"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0"/>
            <p:cNvSpPr/>
            <p:nvPr/>
          </p:nvSpPr>
          <p:spPr>
            <a:xfrm rot="520227" flipH="1">
              <a:off x="911090" y="206107"/>
              <a:ext cx="32262" cy="25572"/>
            </a:xfrm>
            <a:custGeom>
              <a:avLst/>
              <a:gdLst/>
              <a:ahLst/>
              <a:cxnLst/>
              <a:rect l="l" t="t" r="r" b="b"/>
              <a:pathLst>
                <a:path w="1466" h="1162" extrusionOk="0">
                  <a:moveTo>
                    <a:pt x="126" y="0"/>
                  </a:moveTo>
                  <a:cubicBezTo>
                    <a:pt x="95" y="0"/>
                    <a:pt x="63" y="11"/>
                    <a:pt x="42" y="32"/>
                  </a:cubicBezTo>
                  <a:cubicBezTo>
                    <a:pt x="1" y="74"/>
                    <a:pt x="1" y="136"/>
                    <a:pt x="42" y="178"/>
                  </a:cubicBezTo>
                  <a:cubicBezTo>
                    <a:pt x="126" y="283"/>
                    <a:pt x="921" y="1162"/>
                    <a:pt x="1361" y="1162"/>
                  </a:cubicBezTo>
                  <a:cubicBezTo>
                    <a:pt x="1423" y="1162"/>
                    <a:pt x="1465" y="1120"/>
                    <a:pt x="1465" y="1057"/>
                  </a:cubicBezTo>
                  <a:cubicBezTo>
                    <a:pt x="1465" y="994"/>
                    <a:pt x="1423" y="952"/>
                    <a:pt x="1361" y="952"/>
                  </a:cubicBezTo>
                  <a:cubicBezTo>
                    <a:pt x="1110" y="952"/>
                    <a:pt x="503" y="387"/>
                    <a:pt x="210" y="32"/>
                  </a:cubicBezTo>
                  <a:cubicBezTo>
                    <a:pt x="189" y="11"/>
                    <a:pt x="158" y="0"/>
                    <a:pt x="12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0"/>
            <p:cNvSpPr/>
            <p:nvPr/>
          </p:nvSpPr>
          <p:spPr>
            <a:xfrm rot="520227" flipH="1">
              <a:off x="910169" y="173937"/>
              <a:ext cx="16593" cy="52067"/>
            </a:xfrm>
            <a:custGeom>
              <a:avLst/>
              <a:gdLst/>
              <a:ahLst/>
              <a:cxnLst/>
              <a:rect l="l" t="t" r="r" b="b"/>
              <a:pathLst>
                <a:path w="754" h="2366" extrusionOk="0">
                  <a:moveTo>
                    <a:pt x="128" y="0"/>
                  </a:moveTo>
                  <a:cubicBezTo>
                    <a:pt x="108" y="0"/>
                    <a:pt x="85" y="7"/>
                    <a:pt x="63" y="22"/>
                  </a:cubicBezTo>
                  <a:cubicBezTo>
                    <a:pt x="21" y="43"/>
                    <a:pt x="0" y="106"/>
                    <a:pt x="21" y="168"/>
                  </a:cubicBezTo>
                  <a:cubicBezTo>
                    <a:pt x="42" y="168"/>
                    <a:pt x="544" y="1047"/>
                    <a:pt x="503" y="2261"/>
                  </a:cubicBezTo>
                  <a:cubicBezTo>
                    <a:pt x="503" y="2323"/>
                    <a:pt x="544" y="2365"/>
                    <a:pt x="607" y="2365"/>
                  </a:cubicBezTo>
                  <a:cubicBezTo>
                    <a:pt x="670" y="2365"/>
                    <a:pt x="712" y="2323"/>
                    <a:pt x="712" y="2261"/>
                  </a:cubicBezTo>
                  <a:cubicBezTo>
                    <a:pt x="754" y="1005"/>
                    <a:pt x="231" y="85"/>
                    <a:pt x="210" y="64"/>
                  </a:cubicBezTo>
                  <a:cubicBezTo>
                    <a:pt x="196" y="23"/>
                    <a:pt x="165" y="0"/>
                    <a:pt x="128"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0"/>
            <p:cNvSpPr/>
            <p:nvPr/>
          </p:nvSpPr>
          <p:spPr>
            <a:xfrm rot="520227" flipH="1">
              <a:off x="855448" y="174688"/>
              <a:ext cx="10629" cy="10145"/>
            </a:xfrm>
            <a:custGeom>
              <a:avLst/>
              <a:gdLst/>
              <a:ahLst/>
              <a:cxnLst/>
              <a:rect l="l" t="t" r="r" b="b"/>
              <a:pathLst>
                <a:path w="483" h="461" extrusionOk="0">
                  <a:moveTo>
                    <a:pt x="231" y="0"/>
                  </a:moveTo>
                  <a:cubicBezTo>
                    <a:pt x="106" y="0"/>
                    <a:pt x="1" y="105"/>
                    <a:pt x="1" y="230"/>
                  </a:cubicBezTo>
                  <a:cubicBezTo>
                    <a:pt x="1" y="356"/>
                    <a:pt x="106" y="461"/>
                    <a:pt x="231" y="461"/>
                  </a:cubicBezTo>
                  <a:cubicBezTo>
                    <a:pt x="378" y="461"/>
                    <a:pt x="482" y="356"/>
                    <a:pt x="482" y="230"/>
                  </a:cubicBezTo>
                  <a:cubicBezTo>
                    <a:pt x="482" y="105"/>
                    <a:pt x="378" y="0"/>
                    <a:pt x="231"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0"/>
            <p:cNvSpPr/>
            <p:nvPr/>
          </p:nvSpPr>
          <p:spPr>
            <a:xfrm rot="520227" flipH="1">
              <a:off x="858051" y="219597"/>
              <a:ext cx="8296" cy="8318"/>
            </a:xfrm>
            <a:custGeom>
              <a:avLst/>
              <a:gdLst/>
              <a:ahLst/>
              <a:cxnLst/>
              <a:rect l="l" t="t" r="r" b="b"/>
              <a:pathLst>
                <a:path w="377" h="378" extrusionOk="0">
                  <a:moveTo>
                    <a:pt x="188" y="1"/>
                  </a:moveTo>
                  <a:cubicBezTo>
                    <a:pt x="84" y="1"/>
                    <a:pt x="0" y="85"/>
                    <a:pt x="0" y="189"/>
                  </a:cubicBezTo>
                  <a:cubicBezTo>
                    <a:pt x="0" y="294"/>
                    <a:pt x="84" y="378"/>
                    <a:pt x="188" y="378"/>
                  </a:cubicBezTo>
                  <a:cubicBezTo>
                    <a:pt x="293" y="378"/>
                    <a:pt x="377" y="294"/>
                    <a:pt x="377" y="189"/>
                  </a:cubicBezTo>
                  <a:cubicBezTo>
                    <a:pt x="377" y="85"/>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0"/>
            <p:cNvSpPr/>
            <p:nvPr/>
          </p:nvSpPr>
          <p:spPr>
            <a:xfrm rot="520227" flipH="1">
              <a:off x="858862" y="202024"/>
              <a:ext cx="8318" cy="8318"/>
            </a:xfrm>
            <a:custGeom>
              <a:avLst/>
              <a:gdLst/>
              <a:ahLst/>
              <a:cxnLst/>
              <a:rect l="l" t="t" r="r" b="b"/>
              <a:pathLst>
                <a:path w="378" h="378" extrusionOk="0">
                  <a:moveTo>
                    <a:pt x="189" y="1"/>
                  </a:moveTo>
                  <a:cubicBezTo>
                    <a:pt x="85" y="1"/>
                    <a:pt x="1" y="85"/>
                    <a:pt x="1" y="189"/>
                  </a:cubicBezTo>
                  <a:cubicBezTo>
                    <a:pt x="1" y="294"/>
                    <a:pt x="85" y="377"/>
                    <a:pt x="189" y="377"/>
                  </a:cubicBezTo>
                  <a:cubicBezTo>
                    <a:pt x="294" y="377"/>
                    <a:pt x="377" y="294"/>
                    <a:pt x="377" y="189"/>
                  </a:cubicBezTo>
                  <a:cubicBezTo>
                    <a:pt x="377" y="85"/>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0"/>
            <p:cNvSpPr/>
            <p:nvPr/>
          </p:nvSpPr>
          <p:spPr>
            <a:xfrm rot="520227" flipH="1">
              <a:off x="880929" y="182573"/>
              <a:ext cx="8318" cy="8318"/>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0"/>
            <p:cNvSpPr/>
            <p:nvPr/>
          </p:nvSpPr>
          <p:spPr>
            <a:xfrm rot="520227" flipH="1">
              <a:off x="924394" y="172440"/>
              <a:ext cx="8318" cy="8296"/>
            </a:xfrm>
            <a:custGeom>
              <a:avLst/>
              <a:gdLst/>
              <a:ahLst/>
              <a:cxnLst/>
              <a:rect l="l" t="t" r="r" b="b"/>
              <a:pathLst>
                <a:path w="378" h="377" extrusionOk="0">
                  <a:moveTo>
                    <a:pt x="189" y="0"/>
                  </a:moveTo>
                  <a:cubicBezTo>
                    <a:pt x="85" y="0"/>
                    <a:pt x="1" y="84"/>
                    <a:pt x="1" y="189"/>
                  </a:cubicBezTo>
                  <a:cubicBezTo>
                    <a:pt x="1" y="293"/>
                    <a:pt x="85" y="377"/>
                    <a:pt x="189" y="377"/>
                  </a:cubicBezTo>
                  <a:cubicBezTo>
                    <a:pt x="294" y="377"/>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0"/>
            <p:cNvSpPr/>
            <p:nvPr/>
          </p:nvSpPr>
          <p:spPr>
            <a:xfrm rot="520227" flipH="1">
              <a:off x="903639" y="180446"/>
              <a:ext cx="8318" cy="7856"/>
            </a:xfrm>
            <a:custGeom>
              <a:avLst/>
              <a:gdLst/>
              <a:ahLst/>
              <a:cxnLst/>
              <a:rect l="l" t="t" r="r" b="b"/>
              <a:pathLst>
                <a:path w="378" h="357" extrusionOk="0">
                  <a:moveTo>
                    <a:pt x="189" y="1"/>
                  </a:moveTo>
                  <a:cubicBezTo>
                    <a:pt x="84" y="1"/>
                    <a:pt x="1" y="84"/>
                    <a:pt x="1" y="189"/>
                  </a:cubicBezTo>
                  <a:cubicBezTo>
                    <a:pt x="1" y="273"/>
                    <a:pt x="84" y="356"/>
                    <a:pt x="189" y="356"/>
                  </a:cubicBezTo>
                  <a:cubicBezTo>
                    <a:pt x="294" y="356"/>
                    <a:pt x="377" y="273"/>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0"/>
            <p:cNvSpPr/>
            <p:nvPr/>
          </p:nvSpPr>
          <p:spPr>
            <a:xfrm rot="520227" flipH="1">
              <a:off x="948645" y="184472"/>
              <a:ext cx="7834" cy="8318"/>
            </a:xfrm>
            <a:custGeom>
              <a:avLst/>
              <a:gdLst/>
              <a:ahLst/>
              <a:cxnLst/>
              <a:rect l="l" t="t" r="r" b="b"/>
              <a:pathLst>
                <a:path w="356" h="378" extrusionOk="0">
                  <a:moveTo>
                    <a:pt x="188" y="1"/>
                  </a:moveTo>
                  <a:cubicBezTo>
                    <a:pt x="84" y="1"/>
                    <a:pt x="0" y="85"/>
                    <a:pt x="0" y="189"/>
                  </a:cubicBezTo>
                  <a:cubicBezTo>
                    <a:pt x="0" y="294"/>
                    <a:pt x="84" y="378"/>
                    <a:pt x="188" y="378"/>
                  </a:cubicBezTo>
                  <a:cubicBezTo>
                    <a:pt x="293" y="378"/>
                    <a:pt x="356" y="294"/>
                    <a:pt x="356" y="189"/>
                  </a:cubicBezTo>
                  <a:cubicBezTo>
                    <a:pt x="356" y="85"/>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0"/>
            <p:cNvSpPr/>
            <p:nvPr/>
          </p:nvSpPr>
          <p:spPr>
            <a:xfrm rot="520227" flipH="1">
              <a:off x="938969" y="205401"/>
              <a:ext cx="8296" cy="7834"/>
            </a:xfrm>
            <a:custGeom>
              <a:avLst/>
              <a:gdLst/>
              <a:ahLst/>
              <a:cxnLst/>
              <a:rect l="l" t="t" r="r" b="b"/>
              <a:pathLst>
                <a:path w="377" h="356" extrusionOk="0">
                  <a:moveTo>
                    <a:pt x="188" y="0"/>
                  </a:moveTo>
                  <a:cubicBezTo>
                    <a:pt x="84" y="0"/>
                    <a:pt x="0" y="84"/>
                    <a:pt x="0" y="168"/>
                  </a:cubicBezTo>
                  <a:cubicBezTo>
                    <a:pt x="0" y="272"/>
                    <a:pt x="84" y="356"/>
                    <a:pt x="188" y="356"/>
                  </a:cubicBezTo>
                  <a:cubicBezTo>
                    <a:pt x="293" y="356"/>
                    <a:pt x="377" y="272"/>
                    <a:pt x="377" y="168"/>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0"/>
            <p:cNvSpPr/>
            <p:nvPr/>
          </p:nvSpPr>
          <p:spPr>
            <a:xfrm rot="520227" flipH="1">
              <a:off x="959797" y="230463"/>
              <a:ext cx="8296" cy="8318"/>
            </a:xfrm>
            <a:custGeom>
              <a:avLst/>
              <a:gdLst/>
              <a:ahLst/>
              <a:cxnLst/>
              <a:rect l="l" t="t" r="r" b="b"/>
              <a:pathLst>
                <a:path w="377" h="378" extrusionOk="0">
                  <a:moveTo>
                    <a:pt x="188" y="1"/>
                  </a:moveTo>
                  <a:cubicBezTo>
                    <a:pt x="84" y="1"/>
                    <a:pt x="0" y="84"/>
                    <a:pt x="0" y="189"/>
                  </a:cubicBezTo>
                  <a:cubicBezTo>
                    <a:pt x="0" y="294"/>
                    <a:pt x="84" y="377"/>
                    <a:pt x="188" y="377"/>
                  </a:cubicBezTo>
                  <a:cubicBezTo>
                    <a:pt x="293" y="377"/>
                    <a:pt x="377" y="294"/>
                    <a:pt x="377" y="189"/>
                  </a:cubicBezTo>
                  <a:cubicBezTo>
                    <a:pt x="377" y="84"/>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0"/>
            <p:cNvSpPr/>
            <p:nvPr/>
          </p:nvSpPr>
          <p:spPr>
            <a:xfrm rot="520227" flipH="1">
              <a:off x="942270" y="247824"/>
              <a:ext cx="8318" cy="7856"/>
            </a:xfrm>
            <a:custGeom>
              <a:avLst/>
              <a:gdLst/>
              <a:ahLst/>
              <a:cxnLst/>
              <a:rect l="l" t="t" r="r" b="b"/>
              <a:pathLst>
                <a:path w="378" h="357" extrusionOk="0">
                  <a:moveTo>
                    <a:pt x="189" y="0"/>
                  </a:moveTo>
                  <a:cubicBezTo>
                    <a:pt x="84" y="0"/>
                    <a:pt x="1" y="84"/>
                    <a:pt x="1" y="189"/>
                  </a:cubicBezTo>
                  <a:cubicBezTo>
                    <a:pt x="1" y="293"/>
                    <a:pt x="84" y="356"/>
                    <a:pt x="189" y="356"/>
                  </a:cubicBezTo>
                  <a:cubicBezTo>
                    <a:pt x="294" y="356"/>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0"/>
            <p:cNvSpPr/>
            <p:nvPr/>
          </p:nvSpPr>
          <p:spPr>
            <a:xfrm rot="520227" flipH="1">
              <a:off x="845727" y="248426"/>
              <a:ext cx="7856" cy="8318"/>
            </a:xfrm>
            <a:custGeom>
              <a:avLst/>
              <a:gdLst/>
              <a:ahLst/>
              <a:cxnLst/>
              <a:rect l="l" t="t" r="r" b="b"/>
              <a:pathLst>
                <a:path w="357" h="378" extrusionOk="0">
                  <a:moveTo>
                    <a:pt x="168" y="1"/>
                  </a:moveTo>
                  <a:cubicBezTo>
                    <a:pt x="84" y="1"/>
                    <a:pt x="1" y="85"/>
                    <a:pt x="1" y="189"/>
                  </a:cubicBezTo>
                  <a:cubicBezTo>
                    <a:pt x="1" y="294"/>
                    <a:pt x="84" y="378"/>
                    <a:pt x="168" y="378"/>
                  </a:cubicBezTo>
                  <a:cubicBezTo>
                    <a:pt x="273" y="378"/>
                    <a:pt x="356" y="294"/>
                    <a:pt x="356" y="189"/>
                  </a:cubicBezTo>
                  <a:cubicBezTo>
                    <a:pt x="356" y="85"/>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0"/>
            <p:cNvSpPr/>
            <p:nvPr/>
          </p:nvSpPr>
          <p:spPr>
            <a:xfrm rot="520227" flipH="1">
              <a:off x="861254" y="235465"/>
              <a:ext cx="8296" cy="7856"/>
            </a:xfrm>
            <a:custGeom>
              <a:avLst/>
              <a:gdLst/>
              <a:ahLst/>
              <a:cxnLst/>
              <a:rect l="l" t="t" r="r" b="b"/>
              <a:pathLst>
                <a:path w="377" h="357" extrusionOk="0">
                  <a:moveTo>
                    <a:pt x="188" y="0"/>
                  </a:moveTo>
                  <a:cubicBezTo>
                    <a:pt x="84" y="0"/>
                    <a:pt x="0" y="84"/>
                    <a:pt x="0" y="189"/>
                  </a:cubicBezTo>
                  <a:cubicBezTo>
                    <a:pt x="0" y="293"/>
                    <a:pt x="84" y="356"/>
                    <a:pt x="188" y="356"/>
                  </a:cubicBezTo>
                  <a:cubicBezTo>
                    <a:pt x="293" y="356"/>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0"/>
            <p:cNvSpPr/>
            <p:nvPr/>
          </p:nvSpPr>
          <p:spPr>
            <a:xfrm rot="520227" flipH="1">
              <a:off x="912624" y="267990"/>
              <a:ext cx="8296" cy="8296"/>
            </a:xfrm>
            <a:custGeom>
              <a:avLst/>
              <a:gdLst/>
              <a:ahLst/>
              <a:cxnLst/>
              <a:rect l="l" t="t" r="r" b="b"/>
              <a:pathLst>
                <a:path w="377" h="377"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0"/>
            <p:cNvSpPr/>
            <p:nvPr/>
          </p:nvSpPr>
          <p:spPr>
            <a:xfrm rot="520227" flipH="1">
              <a:off x="854338" y="274427"/>
              <a:ext cx="7856" cy="8318"/>
            </a:xfrm>
            <a:custGeom>
              <a:avLst/>
              <a:gdLst/>
              <a:ahLst/>
              <a:cxnLst/>
              <a:rect l="l" t="t" r="r" b="b"/>
              <a:pathLst>
                <a:path w="357" h="378" extrusionOk="0">
                  <a:moveTo>
                    <a:pt x="189" y="1"/>
                  </a:moveTo>
                  <a:cubicBezTo>
                    <a:pt x="84" y="1"/>
                    <a:pt x="1" y="85"/>
                    <a:pt x="1" y="189"/>
                  </a:cubicBezTo>
                  <a:cubicBezTo>
                    <a:pt x="1" y="294"/>
                    <a:pt x="84" y="377"/>
                    <a:pt x="189" y="377"/>
                  </a:cubicBezTo>
                  <a:cubicBezTo>
                    <a:pt x="273" y="377"/>
                    <a:pt x="357" y="294"/>
                    <a:pt x="357" y="189"/>
                  </a:cubicBezTo>
                  <a:cubicBezTo>
                    <a:pt x="357" y="85"/>
                    <a:pt x="27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0"/>
            <p:cNvSpPr/>
            <p:nvPr/>
          </p:nvSpPr>
          <p:spPr>
            <a:xfrm rot="520227" flipH="1">
              <a:off x="892253" y="273242"/>
              <a:ext cx="7856" cy="8296"/>
            </a:xfrm>
            <a:custGeom>
              <a:avLst/>
              <a:gdLst/>
              <a:ahLst/>
              <a:cxnLst/>
              <a:rect l="l" t="t" r="r" b="b"/>
              <a:pathLst>
                <a:path w="357" h="377" extrusionOk="0">
                  <a:moveTo>
                    <a:pt x="189" y="0"/>
                  </a:moveTo>
                  <a:cubicBezTo>
                    <a:pt x="85" y="0"/>
                    <a:pt x="1" y="84"/>
                    <a:pt x="1" y="188"/>
                  </a:cubicBezTo>
                  <a:cubicBezTo>
                    <a:pt x="1" y="293"/>
                    <a:pt x="85" y="377"/>
                    <a:pt x="189" y="377"/>
                  </a:cubicBezTo>
                  <a:cubicBezTo>
                    <a:pt x="294" y="377"/>
                    <a:pt x="357" y="293"/>
                    <a:pt x="357" y="188"/>
                  </a:cubicBezTo>
                  <a:cubicBezTo>
                    <a:pt x="35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0"/>
            <p:cNvSpPr/>
            <p:nvPr/>
          </p:nvSpPr>
          <p:spPr>
            <a:xfrm rot="520227" flipH="1">
              <a:off x="932927" y="275274"/>
              <a:ext cx="8318" cy="8318"/>
            </a:xfrm>
            <a:custGeom>
              <a:avLst/>
              <a:gdLst/>
              <a:ahLst/>
              <a:cxnLst/>
              <a:rect l="l" t="t" r="r" b="b"/>
              <a:pathLst>
                <a:path w="378" h="378" extrusionOk="0">
                  <a:moveTo>
                    <a:pt x="189" y="1"/>
                  </a:moveTo>
                  <a:cubicBezTo>
                    <a:pt x="84" y="1"/>
                    <a:pt x="1" y="84"/>
                    <a:pt x="1" y="189"/>
                  </a:cubicBezTo>
                  <a:cubicBezTo>
                    <a:pt x="1" y="294"/>
                    <a:pt x="84" y="377"/>
                    <a:pt x="189" y="377"/>
                  </a:cubicBezTo>
                  <a:cubicBezTo>
                    <a:pt x="294" y="377"/>
                    <a:pt x="377" y="294"/>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0"/>
            <p:cNvSpPr/>
            <p:nvPr/>
          </p:nvSpPr>
          <p:spPr>
            <a:xfrm rot="520227" flipH="1">
              <a:off x="887452" y="210005"/>
              <a:ext cx="40998" cy="41460"/>
            </a:xfrm>
            <a:custGeom>
              <a:avLst/>
              <a:gdLst/>
              <a:ahLst/>
              <a:cxnLst/>
              <a:rect l="l" t="t" r="r" b="b"/>
              <a:pathLst>
                <a:path w="1863" h="1884" extrusionOk="0">
                  <a:moveTo>
                    <a:pt x="921" y="1"/>
                  </a:moveTo>
                  <a:cubicBezTo>
                    <a:pt x="419" y="1"/>
                    <a:pt x="1" y="419"/>
                    <a:pt x="1" y="942"/>
                  </a:cubicBezTo>
                  <a:cubicBezTo>
                    <a:pt x="1" y="1465"/>
                    <a:pt x="419" y="1884"/>
                    <a:pt x="921" y="1884"/>
                  </a:cubicBezTo>
                  <a:cubicBezTo>
                    <a:pt x="1444" y="1884"/>
                    <a:pt x="1863" y="1465"/>
                    <a:pt x="1863" y="942"/>
                  </a:cubicBezTo>
                  <a:cubicBezTo>
                    <a:pt x="1863" y="419"/>
                    <a:pt x="1444" y="1"/>
                    <a:pt x="92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0"/>
            <p:cNvSpPr/>
            <p:nvPr/>
          </p:nvSpPr>
          <p:spPr>
            <a:xfrm rot="520227" flipH="1">
              <a:off x="2553077" y="278474"/>
              <a:ext cx="328777" cy="317620"/>
            </a:xfrm>
            <a:custGeom>
              <a:avLst/>
              <a:gdLst/>
              <a:ahLst/>
              <a:cxnLst/>
              <a:rect l="l" t="t" r="r" b="b"/>
              <a:pathLst>
                <a:path w="14940" h="14433" extrusionOk="0">
                  <a:moveTo>
                    <a:pt x="6319" y="1"/>
                  </a:moveTo>
                  <a:cubicBezTo>
                    <a:pt x="4352" y="1"/>
                    <a:pt x="2741" y="1717"/>
                    <a:pt x="2741" y="3830"/>
                  </a:cubicBezTo>
                  <a:cubicBezTo>
                    <a:pt x="2741" y="3872"/>
                    <a:pt x="2762" y="3935"/>
                    <a:pt x="2762" y="3976"/>
                  </a:cubicBezTo>
                  <a:cubicBezTo>
                    <a:pt x="1172" y="4416"/>
                    <a:pt x="21" y="5776"/>
                    <a:pt x="21" y="7387"/>
                  </a:cubicBezTo>
                  <a:cubicBezTo>
                    <a:pt x="0" y="9270"/>
                    <a:pt x="1590" y="10839"/>
                    <a:pt x="3578" y="10965"/>
                  </a:cubicBezTo>
                  <a:cubicBezTo>
                    <a:pt x="3641" y="12409"/>
                    <a:pt x="4457" y="13706"/>
                    <a:pt x="5817" y="14208"/>
                  </a:cubicBezTo>
                  <a:cubicBezTo>
                    <a:pt x="6213" y="14360"/>
                    <a:pt x="6621" y="14433"/>
                    <a:pt x="7025" y="14433"/>
                  </a:cubicBezTo>
                  <a:cubicBezTo>
                    <a:pt x="8288" y="14433"/>
                    <a:pt x="9514" y="13728"/>
                    <a:pt x="10211" y="12555"/>
                  </a:cubicBezTo>
                  <a:cubicBezTo>
                    <a:pt x="10483" y="12611"/>
                    <a:pt x="10754" y="12638"/>
                    <a:pt x="11021" y="12638"/>
                  </a:cubicBezTo>
                  <a:cubicBezTo>
                    <a:pt x="12563" y="12638"/>
                    <a:pt x="13959" y="11740"/>
                    <a:pt x="14459" y="10295"/>
                  </a:cubicBezTo>
                  <a:cubicBezTo>
                    <a:pt x="14835" y="9207"/>
                    <a:pt x="14626" y="8057"/>
                    <a:pt x="13998" y="7136"/>
                  </a:cubicBezTo>
                  <a:cubicBezTo>
                    <a:pt x="14940" y="5483"/>
                    <a:pt x="14584" y="3432"/>
                    <a:pt x="13119" y="2344"/>
                  </a:cubicBezTo>
                  <a:cubicBezTo>
                    <a:pt x="12513" y="1905"/>
                    <a:pt x="11806" y="1695"/>
                    <a:pt x="11094" y="1695"/>
                  </a:cubicBezTo>
                  <a:cubicBezTo>
                    <a:pt x="10551" y="1695"/>
                    <a:pt x="10006" y="1816"/>
                    <a:pt x="9500" y="2052"/>
                  </a:cubicBezTo>
                  <a:cubicBezTo>
                    <a:pt x="8893" y="838"/>
                    <a:pt x="7700" y="1"/>
                    <a:pt x="6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0"/>
            <p:cNvSpPr/>
            <p:nvPr/>
          </p:nvSpPr>
          <p:spPr>
            <a:xfrm rot="520227" flipH="1">
              <a:off x="2644762" y="370411"/>
              <a:ext cx="143680" cy="132897"/>
            </a:xfrm>
            <a:custGeom>
              <a:avLst/>
              <a:gdLst/>
              <a:ahLst/>
              <a:cxnLst/>
              <a:rect l="l" t="t" r="r" b="b"/>
              <a:pathLst>
                <a:path w="6529" h="6039" extrusionOk="0">
                  <a:moveTo>
                    <a:pt x="3566" y="0"/>
                  </a:moveTo>
                  <a:cubicBezTo>
                    <a:pt x="3035" y="0"/>
                    <a:pt x="2501" y="289"/>
                    <a:pt x="2177" y="797"/>
                  </a:cubicBezTo>
                  <a:cubicBezTo>
                    <a:pt x="2177" y="818"/>
                    <a:pt x="2177" y="839"/>
                    <a:pt x="2156" y="860"/>
                  </a:cubicBezTo>
                  <a:cubicBezTo>
                    <a:pt x="2003" y="816"/>
                    <a:pt x="1847" y="795"/>
                    <a:pt x="1694" y="795"/>
                  </a:cubicBezTo>
                  <a:cubicBezTo>
                    <a:pt x="1179" y="795"/>
                    <a:pt x="694" y="1036"/>
                    <a:pt x="419" y="1487"/>
                  </a:cubicBezTo>
                  <a:cubicBezTo>
                    <a:pt x="1" y="2157"/>
                    <a:pt x="231" y="3057"/>
                    <a:pt x="921" y="3559"/>
                  </a:cubicBezTo>
                  <a:cubicBezTo>
                    <a:pt x="608" y="4082"/>
                    <a:pt x="628" y="4730"/>
                    <a:pt x="1005" y="5212"/>
                  </a:cubicBezTo>
                  <a:cubicBezTo>
                    <a:pt x="1285" y="5585"/>
                    <a:pt x="1719" y="5780"/>
                    <a:pt x="2175" y="5780"/>
                  </a:cubicBezTo>
                  <a:cubicBezTo>
                    <a:pt x="2434" y="5780"/>
                    <a:pt x="2701" y="5717"/>
                    <a:pt x="2951" y="5588"/>
                  </a:cubicBezTo>
                  <a:cubicBezTo>
                    <a:pt x="3259" y="5885"/>
                    <a:pt x="3661" y="6039"/>
                    <a:pt x="4058" y="6039"/>
                  </a:cubicBezTo>
                  <a:cubicBezTo>
                    <a:pt x="4388" y="6039"/>
                    <a:pt x="4714" y="5932"/>
                    <a:pt x="4981" y="5714"/>
                  </a:cubicBezTo>
                  <a:cubicBezTo>
                    <a:pt x="5357" y="5400"/>
                    <a:pt x="5525" y="4940"/>
                    <a:pt x="5504" y="4479"/>
                  </a:cubicBezTo>
                  <a:cubicBezTo>
                    <a:pt x="6194" y="4082"/>
                    <a:pt x="6529" y="3266"/>
                    <a:pt x="6236" y="2554"/>
                  </a:cubicBezTo>
                  <a:cubicBezTo>
                    <a:pt x="6027" y="2031"/>
                    <a:pt x="5546" y="1717"/>
                    <a:pt x="5002" y="1655"/>
                  </a:cubicBezTo>
                  <a:cubicBezTo>
                    <a:pt x="5064" y="1090"/>
                    <a:pt x="4813" y="525"/>
                    <a:pt x="4311" y="211"/>
                  </a:cubicBezTo>
                  <a:cubicBezTo>
                    <a:pt x="4079" y="68"/>
                    <a:pt x="3823" y="0"/>
                    <a:pt x="35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0"/>
            <p:cNvSpPr/>
            <p:nvPr/>
          </p:nvSpPr>
          <p:spPr>
            <a:xfrm rot="520227" flipH="1">
              <a:off x="2662324" y="390038"/>
              <a:ext cx="52530" cy="39436"/>
            </a:xfrm>
            <a:custGeom>
              <a:avLst/>
              <a:gdLst/>
              <a:ahLst/>
              <a:cxnLst/>
              <a:rect l="l" t="t" r="r" b="b"/>
              <a:pathLst>
                <a:path w="2387" h="1792" extrusionOk="0">
                  <a:moveTo>
                    <a:pt x="2266" y="0"/>
                  </a:moveTo>
                  <a:cubicBezTo>
                    <a:pt x="2229" y="0"/>
                    <a:pt x="2190" y="15"/>
                    <a:pt x="2177" y="55"/>
                  </a:cubicBezTo>
                  <a:cubicBezTo>
                    <a:pt x="1800" y="724"/>
                    <a:pt x="106" y="1582"/>
                    <a:pt x="85" y="1582"/>
                  </a:cubicBezTo>
                  <a:cubicBezTo>
                    <a:pt x="43" y="1603"/>
                    <a:pt x="1" y="1666"/>
                    <a:pt x="43" y="1728"/>
                  </a:cubicBezTo>
                  <a:cubicBezTo>
                    <a:pt x="64" y="1770"/>
                    <a:pt x="106" y="1791"/>
                    <a:pt x="126" y="1791"/>
                  </a:cubicBezTo>
                  <a:cubicBezTo>
                    <a:pt x="147" y="1791"/>
                    <a:pt x="168" y="1791"/>
                    <a:pt x="189" y="1770"/>
                  </a:cubicBezTo>
                  <a:cubicBezTo>
                    <a:pt x="252" y="1728"/>
                    <a:pt x="1968" y="891"/>
                    <a:pt x="2365" y="159"/>
                  </a:cubicBezTo>
                  <a:cubicBezTo>
                    <a:pt x="2386" y="96"/>
                    <a:pt x="2386" y="34"/>
                    <a:pt x="2323" y="13"/>
                  </a:cubicBezTo>
                  <a:cubicBezTo>
                    <a:pt x="2308" y="5"/>
                    <a:pt x="2287" y="0"/>
                    <a:pt x="226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0"/>
            <p:cNvSpPr/>
            <p:nvPr/>
          </p:nvSpPr>
          <p:spPr>
            <a:xfrm rot="520227" flipH="1">
              <a:off x="2664990" y="443590"/>
              <a:ext cx="42847" cy="49295"/>
            </a:xfrm>
            <a:custGeom>
              <a:avLst/>
              <a:gdLst/>
              <a:ahLst/>
              <a:cxnLst/>
              <a:rect l="l" t="t" r="r" b="b"/>
              <a:pathLst>
                <a:path w="1947" h="2240" extrusionOk="0">
                  <a:moveTo>
                    <a:pt x="105" y="1"/>
                  </a:moveTo>
                  <a:cubicBezTo>
                    <a:pt x="42" y="1"/>
                    <a:pt x="0" y="64"/>
                    <a:pt x="0" y="106"/>
                  </a:cubicBezTo>
                  <a:cubicBezTo>
                    <a:pt x="0" y="126"/>
                    <a:pt x="126" y="1758"/>
                    <a:pt x="1800" y="2240"/>
                  </a:cubicBezTo>
                  <a:lnTo>
                    <a:pt x="1821" y="2240"/>
                  </a:lnTo>
                  <a:cubicBezTo>
                    <a:pt x="1862" y="2240"/>
                    <a:pt x="1925" y="2219"/>
                    <a:pt x="1925" y="2177"/>
                  </a:cubicBezTo>
                  <a:cubicBezTo>
                    <a:pt x="1946" y="2114"/>
                    <a:pt x="1904" y="2051"/>
                    <a:pt x="1862" y="2030"/>
                  </a:cubicBezTo>
                  <a:cubicBezTo>
                    <a:pt x="335" y="1591"/>
                    <a:pt x="230" y="168"/>
                    <a:pt x="230" y="106"/>
                  </a:cubicBezTo>
                  <a:cubicBezTo>
                    <a:pt x="209" y="43"/>
                    <a:pt x="168" y="1"/>
                    <a:pt x="10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0"/>
            <p:cNvSpPr/>
            <p:nvPr/>
          </p:nvSpPr>
          <p:spPr>
            <a:xfrm rot="520227" flipH="1">
              <a:off x="2655434" y="442236"/>
              <a:ext cx="48370" cy="25065"/>
            </a:xfrm>
            <a:custGeom>
              <a:avLst/>
              <a:gdLst/>
              <a:ahLst/>
              <a:cxnLst/>
              <a:rect l="l" t="t" r="r" b="b"/>
              <a:pathLst>
                <a:path w="2198" h="1139" extrusionOk="0">
                  <a:moveTo>
                    <a:pt x="134" y="1"/>
                  </a:moveTo>
                  <a:cubicBezTo>
                    <a:pt x="103" y="1"/>
                    <a:pt x="73" y="20"/>
                    <a:pt x="42" y="51"/>
                  </a:cubicBezTo>
                  <a:cubicBezTo>
                    <a:pt x="21" y="72"/>
                    <a:pt x="0" y="134"/>
                    <a:pt x="21" y="176"/>
                  </a:cubicBezTo>
                  <a:cubicBezTo>
                    <a:pt x="502" y="1013"/>
                    <a:pt x="1360" y="1139"/>
                    <a:pt x="1800" y="1139"/>
                  </a:cubicBezTo>
                  <a:cubicBezTo>
                    <a:pt x="1988" y="1139"/>
                    <a:pt x="2093" y="1118"/>
                    <a:pt x="2093" y="1118"/>
                  </a:cubicBezTo>
                  <a:cubicBezTo>
                    <a:pt x="2155" y="1118"/>
                    <a:pt x="2197" y="1055"/>
                    <a:pt x="2197" y="992"/>
                  </a:cubicBezTo>
                  <a:cubicBezTo>
                    <a:pt x="2180" y="941"/>
                    <a:pt x="2149" y="903"/>
                    <a:pt x="2103" y="903"/>
                  </a:cubicBezTo>
                  <a:cubicBezTo>
                    <a:pt x="2093" y="903"/>
                    <a:pt x="2083" y="905"/>
                    <a:pt x="2072" y="909"/>
                  </a:cubicBezTo>
                  <a:cubicBezTo>
                    <a:pt x="2052" y="909"/>
                    <a:pt x="1944" y="924"/>
                    <a:pt x="1785" y="924"/>
                  </a:cubicBezTo>
                  <a:cubicBezTo>
                    <a:pt x="1429" y="924"/>
                    <a:pt x="818" y="844"/>
                    <a:pt x="398" y="323"/>
                  </a:cubicBezTo>
                  <a:lnTo>
                    <a:pt x="398" y="323"/>
                  </a:lnTo>
                  <a:cubicBezTo>
                    <a:pt x="586" y="370"/>
                    <a:pt x="857" y="429"/>
                    <a:pt x="1166" y="429"/>
                  </a:cubicBezTo>
                  <a:cubicBezTo>
                    <a:pt x="1269" y="429"/>
                    <a:pt x="1376" y="422"/>
                    <a:pt x="1486" y="406"/>
                  </a:cubicBezTo>
                  <a:cubicBezTo>
                    <a:pt x="1549" y="406"/>
                    <a:pt x="1590" y="365"/>
                    <a:pt x="1590" y="302"/>
                  </a:cubicBezTo>
                  <a:cubicBezTo>
                    <a:pt x="1570" y="239"/>
                    <a:pt x="1528" y="197"/>
                    <a:pt x="1465" y="197"/>
                  </a:cubicBezTo>
                  <a:cubicBezTo>
                    <a:pt x="1373" y="208"/>
                    <a:pt x="1282" y="213"/>
                    <a:pt x="1194" y="213"/>
                  </a:cubicBezTo>
                  <a:cubicBezTo>
                    <a:pt x="623" y="213"/>
                    <a:pt x="168" y="9"/>
                    <a:pt x="168" y="9"/>
                  </a:cubicBezTo>
                  <a:cubicBezTo>
                    <a:pt x="156" y="3"/>
                    <a:pt x="145" y="1"/>
                    <a:pt x="134"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0"/>
            <p:cNvSpPr/>
            <p:nvPr/>
          </p:nvSpPr>
          <p:spPr>
            <a:xfrm rot="520227" flipH="1">
              <a:off x="2665247" y="414208"/>
              <a:ext cx="37785" cy="24911"/>
            </a:xfrm>
            <a:custGeom>
              <a:avLst/>
              <a:gdLst/>
              <a:ahLst/>
              <a:cxnLst/>
              <a:rect l="l" t="t" r="r" b="b"/>
              <a:pathLst>
                <a:path w="1717" h="1132" extrusionOk="0">
                  <a:moveTo>
                    <a:pt x="1593" y="1"/>
                  </a:moveTo>
                  <a:cubicBezTo>
                    <a:pt x="1572" y="1"/>
                    <a:pt x="1550" y="8"/>
                    <a:pt x="1528" y="23"/>
                  </a:cubicBezTo>
                  <a:cubicBezTo>
                    <a:pt x="796" y="420"/>
                    <a:pt x="63" y="797"/>
                    <a:pt x="63" y="797"/>
                  </a:cubicBezTo>
                  <a:cubicBezTo>
                    <a:pt x="21" y="818"/>
                    <a:pt x="0" y="859"/>
                    <a:pt x="0" y="901"/>
                  </a:cubicBezTo>
                  <a:cubicBezTo>
                    <a:pt x="0" y="943"/>
                    <a:pt x="21" y="985"/>
                    <a:pt x="63" y="985"/>
                  </a:cubicBezTo>
                  <a:cubicBezTo>
                    <a:pt x="84" y="1006"/>
                    <a:pt x="419" y="1131"/>
                    <a:pt x="858" y="1131"/>
                  </a:cubicBezTo>
                  <a:cubicBezTo>
                    <a:pt x="1088" y="1131"/>
                    <a:pt x="1340" y="1090"/>
                    <a:pt x="1570" y="985"/>
                  </a:cubicBezTo>
                  <a:cubicBezTo>
                    <a:pt x="1632" y="964"/>
                    <a:pt x="1653" y="901"/>
                    <a:pt x="1632" y="859"/>
                  </a:cubicBezTo>
                  <a:cubicBezTo>
                    <a:pt x="1617" y="812"/>
                    <a:pt x="1578" y="789"/>
                    <a:pt x="1532" y="789"/>
                  </a:cubicBezTo>
                  <a:cubicBezTo>
                    <a:pt x="1517" y="789"/>
                    <a:pt x="1502" y="791"/>
                    <a:pt x="1486" y="797"/>
                  </a:cubicBezTo>
                  <a:cubicBezTo>
                    <a:pt x="1278" y="884"/>
                    <a:pt x="1064" y="915"/>
                    <a:pt x="869" y="915"/>
                  </a:cubicBezTo>
                  <a:cubicBezTo>
                    <a:pt x="691" y="915"/>
                    <a:pt x="528" y="889"/>
                    <a:pt x="398" y="859"/>
                  </a:cubicBezTo>
                  <a:cubicBezTo>
                    <a:pt x="691" y="713"/>
                    <a:pt x="1172" y="462"/>
                    <a:pt x="1632" y="211"/>
                  </a:cubicBezTo>
                  <a:cubicBezTo>
                    <a:pt x="1695" y="169"/>
                    <a:pt x="1716" y="106"/>
                    <a:pt x="1674" y="64"/>
                  </a:cubicBezTo>
                  <a:cubicBezTo>
                    <a:pt x="1661" y="24"/>
                    <a:pt x="1630" y="1"/>
                    <a:pt x="159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0"/>
            <p:cNvSpPr/>
            <p:nvPr/>
          </p:nvSpPr>
          <p:spPr>
            <a:xfrm rot="520227" flipH="1">
              <a:off x="2721411" y="392931"/>
              <a:ext cx="38225" cy="39788"/>
            </a:xfrm>
            <a:custGeom>
              <a:avLst/>
              <a:gdLst/>
              <a:ahLst/>
              <a:cxnLst/>
              <a:rect l="l" t="t" r="r" b="b"/>
              <a:pathLst>
                <a:path w="1737" h="1808" extrusionOk="0">
                  <a:moveTo>
                    <a:pt x="139" y="0"/>
                  </a:moveTo>
                  <a:cubicBezTo>
                    <a:pt x="95" y="0"/>
                    <a:pt x="58" y="20"/>
                    <a:pt x="42" y="50"/>
                  </a:cubicBezTo>
                  <a:cubicBezTo>
                    <a:pt x="0" y="113"/>
                    <a:pt x="21" y="176"/>
                    <a:pt x="84" y="197"/>
                  </a:cubicBezTo>
                  <a:cubicBezTo>
                    <a:pt x="105" y="197"/>
                    <a:pt x="1402" y="929"/>
                    <a:pt x="1507" y="1724"/>
                  </a:cubicBezTo>
                  <a:cubicBezTo>
                    <a:pt x="1507" y="1787"/>
                    <a:pt x="1570" y="1808"/>
                    <a:pt x="1611" y="1808"/>
                  </a:cubicBezTo>
                  <a:lnTo>
                    <a:pt x="1632" y="1808"/>
                  </a:lnTo>
                  <a:cubicBezTo>
                    <a:pt x="1695" y="1808"/>
                    <a:pt x="1737" y="1745"/>
                    <a:pt x="1716" y="1703"/>
                  </a:cubicBezTo>
                  <a:cubicBezTo>
                    <a:pt x="1591" y="783"/>
                    <a:pt x="251" y="29"/>
                    <a:pt x="189" y="9"/>
                  </a:cubicBezTo>
                  <a:cubicBezTo>
                    <a:pt x="172" y="3"/>
                    <a:pt x="155" y="0"/>
                    <a:pt x="139"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0"/>
            <p:cNvSpPr/>
            <p:nvPr/>
          </p:nvSpPr>
          <p:spPr>
            <a:xfrm rot="520227" flipH="1">
              <a:off x="2688373" y="389533"/>
              <a:ext cx="28102" cy="45267"/>
            </a:xfrm>
            <a:custGeom>
              <a:avLst/>
              <a:gdLst/>
              <a:ahLst/>
              <a:cxnLst/>
              <a:rect l="l" t="t" r="r" b="b"/>
              <a:pathLst>
                <a:path w="1277" h="2057" extrusionOk="0">
                  <a:moveTo>
                    <a:pt x="222" y="1"/>
                  </a:moveTo>
                  <a:cubicBezTo>
                    <a:pt x="211" y="1"/>
                    <a:pt x="200" y="2"/>
                    <a:pt x="189" y="6"/>
                  </a:cubicBezTo>
                  <a:cubicBezTo>
                    <a:pt x="126" y="6"/>
                    <a:pt x="105" y="69"/>
                    <a:pt x="105" y="132"/>
                  </a:cubicBezTo>
                  <a:cubicBezTo>
                    <a:pt x="293" y="927"/>
                    <a:pt x="21" y="1910"/>
                    <a:pt x="0" y="1931"/>
                  </a:cubicBezTo>
                  <a:cubicBezTo>
                    <a:pt x="0" y="1973"/>
                    <a:pt x="21" y="2015"/>
                    <a:pt x="63" y="2057"/>
                  </a:cubicBezTo>
                  <a:lnTo>
                    <a:pt x="105" y="2057"/>
                  </a:lnTo>
                  <a:cubicBezTo>
                    <a:pt x="147" y="2057"/>
                    <a:pt x="168" y="2057"/>
                    <a:pt x="189" y="2036"/>
                  </a:cubicBezTo>
                  <a:cubicBezTo>
                    <a:pt x="691" y="1534"/>
                    <a:pt x="1235" y="466"/>
                    <a:pt x="1256" y="425"/>
                  </a:cubicBezTo>
                  <a:cubicBezTo>
                    <a:pt x="1277" y="362"/>
                    <a:pt x="1256" y="299"/>
                    <a:pt x="1193" y="278"/>
                  </a:cubicBezTo>
                  <a:cubicBezTo>
                    <a:pt x="1178" y="263"/>
                    <a:pt x="1161" y="256"/>
                    <a:pt x="1143" y="256"/>
                  </a:cubicBezTo>
                  <a:cubicBezTo>
                    <a:pt x="1112" y="256"/>
                    <a:pt x="1081" y="279"/>
                    <a:pt x="1067" y="320"/>
                  </a:cubicBezTo>
                  <a:cubicBezTo>
                    <a:pt x="1046" y="320"/>
                    <a:pt x="691" y="1031"/>
                    <a:pt x="314" y="1554"/>
                  </a:cubicBezTo>
                  <a:cubicBezTo>
                    <a:pt x="377" y="1157"/>
                    <a:pt x="440" y="592"/>
                    <a:pt x="314" y="90"/>
                  </a:cubicBezTo>
                  <a:cubicBezTo>
                    <a:pt x="314" y="38"/>
                    <a:pt x="272" y="1"/>
                    <a:pt x="222"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0"/>
            <p:cNvSpPr/>
            <p:nvPr/>
          </p:nvSpPr>
          <p:spPr>
            <a:xfrm rot="520227" flipH="1">
              <a:off x="2712825" y="449056"/>
              <a:ext cx="38225" cy="40118"/>
            </a:xfrm>
            <a:custGeom>
              <a:avLst/>
              <a:gdLst/>
              <a:ahLst/>
              <a:cxnLst/>
              <a:rect l="l" t="t" r="r" b="b"/>
              <a:pathLst>
                <a:path w="1737" h="1823" extrusionOk="0">
                  <a:moveTo>
                    <a:pt x="1594" y="0"/>
                  </a:moveTo>
                  <a:cubicBezTo>
                    <a:pt x="1011" y="0"/>
                    <a:pt x="206" y="1368"/>
                    <a:pt x="42" y="1655"/>
                  </a:cubicBezTo>
                  <a:cubicBezTo>
                    <a:pt x="0" y="1697"/>
                    <a:pt x="21" y="1781"/>
                    <a:pt x="84" y="1802"/>
                  </a:cubicBezTo>
                  <a:cubicBezTo>
                    <a:pt x="105" y="1802"/>
                    <a:pt x="126" y="1822"/>
                    <a:pt x="126" y="1822"/>
                  </a:cubicBezTo>
                  <a:cubicBezTo>
                    <a:pt x="168" y="1822"/>
                    <a:pt x="210" y="1802"/>
                    <a:pt x="231" y="1760"/>
                  </a:cubicBezTo>
                  <a:cubicBezTo>
                    <a:pt x="565" y="1153"/>
                    <a:pt x="1235" y="211"/>
                    <a:pt x="1591" y="211"/>
                  </a:cubicBezTo>
                  <a:lnTo>
                    <a:pt x="1611" y="211"/>
                  </a:lnTo>
                  <a:cubicBezTo>
                    <a:pt x="1674" y="211"/>
                    <a:pt x="1716" y="170"/>
                    <a:pt x="1716" y="107"/>
                  </a:cubicBezTo>
                  <a:cubicBezTo>
                    <a:pt x="1737" y="44"/>
                    <a:pt x="1695" y="2"/>
                    <a:pt x="1632" y="2"/>
                  </a:cubicBezTo>
                  <a:cubicBezTo>
                    <a:pt x="1620" y="1"/>
                    <a:pt x="1607" y="0"/>
                    <a:pt x="159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0"/>
            <p:cNvSpPr/>
            <p:nvPr/>
          </p:nvSpPr>
          <p:spPr>
            <a:xfrm rot="520227" flipH="1">
              <a:off x="2720023" y="433579"/>
              <a:ext cx="53894" cy="8230"/>
            </a:xfrm>
            <a:custGeom>
              <a:avLst/>
              <a:gdLst/>
              <a:ahLst/>
              <a:cxnLst/>
              <a:rect l="l" t="t" r="r" b="b"/>
              <a:pathLst>
                <a:path w="2449" h="374" extrusionOk="0">
                  <a:moveTo>
                    <a:pt x="1497" y="1"/>
                  </a:moveTo>
                  <a:cubicBezTo>
                    <a:pt x="793" y="1"/>
                    <a:pt x="128" y="150"/>
                    <a:pt x="84" y="164"/>
                  </a:cubicBezTo>
                  <a:cubicBezTo>
                    <a:pt x="42" y="185"/>
                    <a:pt x="0" y="248"/>
                    <a:pt x="21" y="290"/>
                  </a:cubicBezTo>
                  <a:cubicBezTo>
                    <a:pt x="21" y="353"/>
                    <a:pt x="63" y="374"/>
                    <a:pt x="126" y="374"/>
                  </a:cubicBezTo>
                  <a:lnTo>
                    <a:pt x="147" y="374"/>
                  </a:lnTo>
                  <a:cubicBezTo>
                    <a:pt x="147" y="374"/>
                    <a:pt x="819" y="214"/>
                    <a:pt x="1509" y="214"/>
                  </a:cubicBezTo>
                  <a:cubicBezTo>
                    <a:pt x="1784" y="214"/>
                    <a:pt x="2063" y="239"/>
                    <a:pt x="2302" y="311"/>
                  </a:cubicBezTo>
                  <a:cubicBezTo>
                    <a:pt x="2313" y="315"/>
                    <a:pt x="2324" y="316"/>
                    <a:pt x="2333" y="316"/>
                  </a:cubicBezTo>
                  <a:cubicBezTo>
                    <a:pt x="2379" y="316"/>
                    <a:pt x="2410" y="279"/>
                    <a:pt x="2427" y="227"/>
                  </a:cubicBezTo>
                  <a:cubicBezTo>
                    <a:pt x="2448" y="164"/>
                    <a:pt x="2407" y="123"/>
                    <a:pt x="2365" y="102"/>
                  </a:cubicBezTo>
                  <a:cubicBezTo>
                    <a:pt x="2098" y="27"/>
                    <a:pt x="1794" y="1"/>
                    <a:pt x="1497"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0"/>
            <p:cNvSpPr/>
            <p:nvPr/>
          </p:nvSpPr>
          <p:spPr>
            <a:xfrm rot="520227" flipH="1">
              <a:off x="2709406" y="438567"/>
              <a:ext cx="47908" cy="21126"/>
            </a:xfrm>
            <a:custGeom>
              <a:avLst/>
              <a:gdLst/>
              <a:ahLst/>
              <a:cxnLst/>
              <a:rect l="l" t="t" r="r" b="b"/>
              <a:pathLst>
                <a:path w="2177" h="960" extrusionOk="0">
                  <a:moveTo>
                    <a:pt x="1916" y="1"/>
                  </a:moveTo>
                  <a:cubicBezTo>
                    <a:pt x="1400" y="1"/>
                    <a:pt x="226" y="570"/>
                    <a:pt x="43" y="771"/>
                  </a:cubicBezTo>
                  <a:cubicBezTo>
                    <a:pt x="1" y="813"/>
                    <a:pt x="1" y="876"/>
                    <a:pt x="43" y="918"/>
                  </a:cubicBezTo>
                  <a:cubicBezTo>
                    <a:pt x="64" y="938"/>
                    <a:pt x="106" y="959"/>
                    <a:pt x="126" y="959"/>
                  </a:cubicBezTo>
                  <a:cubicBezTo>
                    <a:pt x="147" y="959"/>
                    <a:pt x="189" y="938"/>
                    <a:pt x="210" y="918"/>
                  </a:cubicBezTo>
                  <a:cubicBezTo>
                    <a:pt x="381" y="728"/>
                    <a:pt x="1535" y="210"/>
                    <a:pt x="1903" y="210"/>
                  </a:cubicBezTo>
                  <a:cubicBezTo>
                    <a:pt x="1940" y="210"/>
                    <a:pt x="1969" y="215"/>
                    <a:pt x="1989" y="227"/>
                  </a:cubicBezTo>
                  <a:cubicBezTo>
                    <a:pt x="2004" y="235"/>
                    <a:pt x="2025" y="240"/>
                    <a:pt x="2046" y="240"/>
                  </a:cubicBezTo>
                  <a:cubicBezTo>
                    <a:pt x="2083" y="240"/>
                    <a:pt x="2122" y="225"/>
                    <a:pt x="2135" y="185"/>
                  </a:cubicBezTo>
                  <a:cubicBezTo>
                    <a:pt x="2177" y="143"/>
                    <a:pt x="2156" y="81"/>
                    <a:pt x="2093" y="39"/>
                  </a:cubicBezTo>
                  <a:cubicBezTo>
                    <a:pt x="2051" y="12"/>
                    <a:pt x="1991" y="1"/>
                    <a:pt x="1916"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0"/>
            <p:cNvSpPr/>
            <p:nvPr/>
          </p:nvSpPr>
          <p:spPr>
            <a:xfrm rot="520227" flipH="1">
              <a:off x="2703223" y="444306"/>
              <a:ext cx="27662" cy="46280"/>
            </a:xfrm>
            <a:custGeom>
              <a:avLst/>
              <a:gdLst/>
              <a:ahLst/>
              <a:cxnLst/>
              <a:rect l="l" t="t" r="r" b="b"/>
              <a:pathLst>
                <a:path w="1257" h="2103" extrusionOk="0">
                  <a:moveTo>
                    <a:pt x="901" y="0"/>
                  </a:moveTo>
                  <a:cubicBezTo>
                    <a:pt x="880" y="0"/>
                    <a:pt x="859" y="10"/>
                    <a:pt x="838" y="31"/>
                  </a:cubicBezTo>
                  <a:cubicBezTo>
                    <a:pt x="796" y="73"/>
                    <a:pt x="1" y="868"/>
                    <a:pt x="106" y="1643"/>
                  </a:cubicBezTo>
                  <a:cubicBezTo>
                    <a:pt x="127" y="1705"/>
                    <a:pt x="168" y="1747"/>
                    <a:pt x="231" y="1747"/>
                  </a:cubicBezTo>
                  <a:cubicBezTo>
                    <a:pt x="294" y="1726"/>
                    <a:pt x="336" y="1684"/>
                    <a:pt x="336" y="1622"/>
                  </a:cubicBezTo>
                  <a:cubicBezTo>
                    <a:pt x="273" y="1266"/>
                    <a:pt x="461" y="889"/>
                    <a:pt x="650" y="617"/>
                  </a:cubicBezTo>
                  <a:lnTo>
                    <a:pt x="650" y="617"/>
                  </a:lnTo>
                  <a:cubicBezTo>
                    <a:pt x="587" y="994"/>
                    <a:pt x="629" y="1538"/>
                    <a:pt x="1047" y="2061"/>
                  </a:cubicBezTo>
                  <a:cubicBezTo>
                    <a:pt x="1068" y="2082"/>
                    <a:pt x="1110" y="2103"/>
                    <a:pt x="1131" y="2103"/>
                  </a:cubicBezTo>
                  <a:cubicBezTo>
                    <a:pt x="1152" y="2103"/>
                    <a:pt x="1194" y="2103"/>
                    <a:pt x="1215" y="2082"/>
                  </a:cubicBezTo>
                  <a:cubicBezTo>
                    <a:pt x="1256" y="2040"/>
                    <a:pt x="1256" y="1977"/>
                    <a:pt x="1215" y="1935"/>
                  </a:cubicBezTo>
                  <a:cubicBezTo>
                    <a:pt x="524" y="1057"/>
                    <a:pt x="984" y="199"/>
                    <a:pt x="1005" y="157"/>
                  </a:cubicBezTo>
                  <a:cubicBezTo>
                    <a:pt x="1026" y="115"/>
                    <a:pt x="1026" y="52"/>
                    <a:pt x="963" y="31"/>
                  </a:cubicBezTo>
                  <a:cubicBezTo>
                    <a:pt x="943" y="10"/>
                    <a:pt x="922" y="0"/>
                    <a:pt x="90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0"/>
            <p:cNvSpPr/>
            <p:nvPr/>
          </p:nvSpPr>
          <p:spPr>
            <a:xfrm rot="520227" flipH="1">
              <a:off x="2718731" y="414333"/>
              <a:ext cx="32240" cy="25528"/>
            </a:xfrm>
            <a:custGeom>
              <a:avLst/>
              <a:gdLst/>
              <a:ahLst/>
              <a:cxnLst/>
              <a:rect l="l" t="t" r="r" b="b"/>
              <a:pathLst>
                <a:path w="1465" h="1160" extrusionOk="0">
                  <a:moveTo>
                    <a:pt x="107" y="1"/>
                  </a:moveTo>
                  <a:cubicBezTo>
                    <a:pt x="84" y="1"/>
                    <a:pt x="61" y="11"/>
                    <a:pt x="42" y="30"/>
                  </a:cubicBezTo>
                  <a:cubicBezTo>
                    <a:pt x="0" y="72"/>
                    <a:pt x="0" y="134"/>
                    <a:pt x="42" y="176"/>
                  </a:cubicBezTo>
                  <a:cubicBezTo>
                    <a:pt x="126" y="281"/>
                    <a:pt x="921" y="1160"/>
                    <a:pt x="1360" y="1160"/>
                  </a:cubicBezTo>
                  <a:cubicBezTo>
                    <a:pt x="1423" y="1160"/>
                    <a:pt x="1465" y="1118"/>
                    <a:pt x="1465" y="1055"/>
                  </a:cubicBezTo>
                  <a:cubicBezTo>
                    <a:pt x="1465" y="992"/>
                    <a:pt x="1423" y="950"/>
                    <a:pt x="1360" y="950"/>
                  </a:cubicBezTo>
                  <a:cubicBezTo>
                    <a:pt x="1088" y="950"/>
                    <a:pt x="502" y="385"/>
                    <a:pt x="189" y="51"/>
                  </a:cubicBezTo>
                  <a:cubicBezTo>
                    <a:pt x="166" y="16"/>
                    <a:pt x="136" y="1"/>
                    <a:pt x="107"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0"/>
            <p:cNvSpPr/>
            <p:nvPr/>
          </p:nvSpPr>
          <p:spPr>
            <a:xfrm rot="520227" flipH="1">
              <a:off x="2717791" y="382117"/>
              <a:ext cx="16593" cy="52067"/>
            </a:xfrm>
            <a:custGeom>
              <a:avLst/>
              <a:gdLst/>
              <a:ahLst/>
              <a:cxnLst/>
              <a:rect l="l" t="t" r="r" b="b"/>
              <a:pathLst>
                <a:path w="754" h="2366" extrusionOk="0">
                  <a:moveTo>
                    <a:pt x="118" y="0"/>
                  </a:moveTo>
                  <a:cubicBezTo>
                    <a:pt x="98" y="0"/>
                    <a:pt x="78" y="7"/>
                    <a:pt x="63" y="22"/>
                  </a:cubicBezTo>
                  <a:cubicBezTo>
                    <a:pt x="0" y="43"/>
                    <a:pt x="0" y="106"/>
                    <a:pt x="21" y="168"/>
                  </a:cubicBezTo>
                  <a:cubicBezTo>
                    <a:pt x="21" y="168"/>
                    <a:pt x="523" y="1068"/>
                    <a:pt x="502" y="2261"/>
                  </a:cubicBezTo>
                  <a:cubicBezTo>
                    <a:pt x="502" y="2323"/>
                    <a:pt x="544" y="2365"/>
                    <a:pt x="607" y="2365"/>
                  </a:cubicBezTo>
                  <a:cubicBezTo>
                    <a:pt x="670" y="2365"/>
                    <a:pt x="711" y="2323"/>
                    <a:pt x="711" y="2261"/>
                  </a:cubicBezTo>
                  <a:cubicBezTo>
                    <a:pt x="753" y="1005"/>
                    <a:pt x="230" y="106"/>
                    <a:pt x="209" y="64"/>
                  </a:cubicBezTo>
                  <a:cubicBezTo>
                    <a:pt x="196" y="23"/>
                    <a:pt x="156" y="0"/>
                    <a:pt x="118"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0"/>
            <p:cNvSpPr/>
            <p:nvPr/>
          </p:nvSpPr>
          <p:spPr>
            <a:xfrm rot="520227" flipH="1">
              <a:off x="2663552" y="382905"/>
              <a:ext cx="10145" cy="10145"/>
            </a:xfrm>
            <a:custGeom>
              <a:avLst/>
              <a:gdLst/>
              <a:ahLst/>
              <a:cxnLst/>
              <a:rect l="l" t="t" r="r" b="b"/>
              <a:pathLst>
                <a:path w="461" h="461" extrusionOk="0">
                  <a:moveTo>
                    <a:pt x="231" y="0"/>
                  </a:moveTo>
                  <a:cubicBezTo>
                    <a:pt x="105" y="0"/>
                    <a:pt x="1" y="105"/>
                    <a:pt x="1" y="231"/>
                  </a:cubicBezTo>
                  <a:cubicBezTo>
                    <a:pt x="1" y="356"/>
                    <a:pt x="105" y="461"/>
                    <a:pt x="231" y="461"/>
                  </a:cubicBezTo>
                  <a:cubicBezTo>
                    <a:pt x="356" y="461"/>
                    <a:pt x="461" y="356"/>
                    <a:pt x="461" y="231"/>
                  </a:cubicBezTo>
                  <a:cubicBezTo>
                    <a:pt x="461" y="105"/>
                    <a:pt x="356" y="0"/>
                    <a:pt x="231"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0"/>
            <p:cNvSpPr/>
            <p:nvPr/>
          </p:nvSpPr>
          <p:spPr>
            <a:xfrm rot="520227" flipH="1">
              <a:off x="2665672" y="427801"/>
              <a:ext cx="8318" cy="8296"/>
            </a:xfrm>
            <a:custGeom>
              <a:avLst/>
              <a:gdLst/>
              <a:ahLst/>
              <a:cxnLst/>
              <a:rect l="l" t="t" r="r" b="b"/>
              <a:pathLst>
                <a:path w="378" h="377" extrusionOk="0">
                  <a:moveTo>
                    <a:pt x="189" y="0"/>
                  </a:moveTo>
                  <a:cubicBezTo>
                    <a:pt x="84" y="0"/>
                    <a:pt x="1" y="84"/>
                    <a:pt x="1" y="188"/>
                  </a:cubicBezTo>
                  <a:cubicBezTo>
                    <a:pt x="1" y="293"/>
                    <a:pt x="84" y="377"/>
                    <a:pt x="189" y="377"/>
                  </a:cubicBezTo>
                  <a:cubicBezTo>
                    <a:pt x="294" y="377"/>
                    <a:pt x="377" y="293"/>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0"/>
            <p:cNvSpPr/>
            <p:nvPr/>
          </p:nvSpPr>
          <p:spPr>
            <a:xfrm rot="520227" flipH="1">
              <a:off x="2666485" y="410205"/>
              <a:ext cx="8318" cy="8318"/>
            </a:xfrm>
            <a:custGeom>
              <a:avLst/>
              <a:gdLst/>
              <a:ahLst/>
              <a:cxnLst/>
              <a:rect l="l" t="t" r="r" b="b"/>
              <a:pathLst>
                <a:path w="378" h="378" extrusionOk="0">
                  <a:moveTo>
                    <a:pt x="189" y="1"/>
                  </a:moveTo>
                  <a:cubicBezTo>
                    <a:pt x="84" y="1"/>
                    <a:pt x="0" y="85"/>
                    <a:pt x="0" y="189"/>
                  </a:cubicBezTo>
                  <a:cubicBezTo>
                    <a:pt x="0"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0"/>
            <p:cNvSpPr/>
            <p:nvPr/>
          </p:nvSpPr>
          <p:spPr>
            <a:xfrm rot="520227" flipH="1">
              <a:off x="2689011" y="390788"/>
              <a:ext cx="7856" cy="8318"/>
            </a:xfrm>
            <a:custGeom>
              <a:avLst/>
              <a:gdLst/>
              <a:ahLst/>
              <a:cxnLst/>
              <a:rect l="l" t="t" r="r" b="b"/>
              <a:pathLst>
                <a:path w="357" h="378" extrusionOk="0">
                  <a:moveTo>
                    <a:pt x="168" y="1"/>
                  </a:moveTo>
                  <a:cubicBezTo>
                    <a:pt x="84" y="1"/>
                    <a:pt x="1" y="84"/>
                    <a:pt x="1" y="189"/>
                  </a:cubicBezTo>
                  <a:cubicBezTo>
                    <a:pt x="1" y="294"/>
                    <a:pt x="84" y="377"/>
                    <a:pt x="168" y="377"/>
                  </a:cubicBezTo>
                  <a:cubicBezTo>
                    <a:pt x="273" y="377"/>
                    <a:pt x="356" y="294"/>
                    <a:pt x="356" y="189"/>
                  </a:cubicBezTo>
                  <a:cubicBezTo>
                    <a:pt x="356" y="84"/>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0"/>
            <p:cNvSpPr/>
            <p:nvPr/>
          </p:nvSpPr>
          <p:spPr>
            <a:xfrm rot="520227" flipH="1">
              <a:off x="2732475" y="380655"/>
              <a:ext cx="7856" cy="8318"/>
            </a:xfrm>
            <a:custGeom>
              <a:avLst/>
              <a:gdLst/>
              <a:ahLst/>
              <a:cxnLst/>
              <a:rect l="l" t="t" r="r" b="b"/>
              <a:pathLst>
                <a:path w="357" h="378" extrusionOk="0">
                  <a:moveTo>
                    <a:pt x="189" y="0"/>
                  </a:moveTo>
                  <a:cubicBezTo>
                    <a:pt x="84" y="0"/>
                    <a:pt x="0" y="84"/>
                    <a:pt x="0" y="189"/>
                  </a:cubicBezTo>
                  <a:cubicBezTo>
                    <a:pt x="0" y="293"/>
                    <a:pt x="84" y="377"/>
                    <a:pt x="189" y="377"/>
                  </a:cubicBezTo>
                  <a:cubicBezTo>
                    <a:pt x="272" y="377"/>
                    <a:pt x="356" y="293"/>
                    <a:pt x="356" y="189"/>
                  </a:cubicBezTo>
                  <a:cubicBezTo>
                    <a:pt x="356" y="84"/>
                    <a:pt x="272"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0"/>
            <p:cNvSpPr/>
            <p:nvPr/>
          </p:nvSpPr>
          <p:spPr>
            <a:xfrm rot="520227" flipH="1">
              <a:off x="2711708" y="388661"/>
              <a:ext cx="7834" cy="8318"/>
            </a:xfrm>
            <a:custGeom>
              <a:avLst/>
              <a:gdLst/>
              <a:ahLst/>
              <a:cxnLst/>
              <a:rect l="l" t="t" r="r" b="b"/>
              <a:pathLst>
                <a:path w="356" h="378" extrusionOk="0">
                  <a:moveTo>
                    <a:pt x="168" y="1"/>
                  </a:moveTo>
                  <a:cubicBezTo>
                    <a:pt x="84" y="1"/>
                    <a:pt x="0" y="84"/>
                    <a:pt x="0" y="189"/>
                  </a:cubicBezTo>
                  <a:cubicBezTo>
                    <a:pt x="0" y="294"/>
                    <a:pt x="84" y="377"/>
                    <a:pt x="168" y="377"/>
                  </a:cubicBezTo>
                  <a:cubicBezTo>
                    <a:pt x="272" y="377"/>
                    <a:pt x="356" y="294"/>
                    <a:pt x="356" y="189"/>
                  </a:cubicBezTo>
                  <a:cubicBezTo>
                    <a:pt x="356" y="84"/>
                    <a:pt x="272"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0"/>
            <p:cNvSpPr/>
            <p:nvPr/>
          </p:nvSpPr>
          <p:spPr>
            <a:xfrm rot="520227" flipH="1">
              <a:off x="2756229" y="393149"/>
              <a:ext cx="8318" cy="7856"/>
            </a:xfrm>
            <a:custGeom>
              <a:avLst/>
              <a:gdLst/>
              <a:ahLst/>
              <a:cxnLst/>
              <a:rect l="l" t="t" r="r" b="b"/>
              <a:pathLst>
                <a:path w="378" h="357" extrusionOk="0">
                  <a:moveTo>
                    <a:pt x="189" y="1"/>
                  </a:moveTo>
                  <a:cubicBezTo>
                    <a:pt x="84" y="1"/>
                    <a:pt x="1" y="85"/>
                    <a:pt x="1" y="168"/>
                  </a:cubicBezTo>
                  <a:cubicBezTo>
                    <a:pt x="1" y="273"/>
                    <a:pt x="84" y="357"/>
                    <a:pt x="189" y="357"/>
                  </a:cubicBezTo>
                  <a:cubicBezTo>
                    <a:pt x="294" y="357"/>
                    <a:pt x="377" y="273"/>
                    <a:pt x="377" y="168"/>
                  </a:cubicBezTo>
                  <a:cubicBezTo>
                    <a:pt x="377" y="85"/>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0"/>
            <p:cNvSpPr/>
            <p:nvPr/>
          </p:nvSpPr>
          <p:spPr>
            <a:xfrm rot="520227" flipH="1">
              <a:off x="2747016" y="413616"/>
              <a:ext cx="7856" cy="8296"/>
            </a:xfrm>
            <a:custGeom>
              <a:avLst/>
              <a:gdLst/>
              <a:ahLst/>
              <a:cxnLst/>
              <a:rect l="l" t="t" r="r" b="b"/>
              <a:pathLst>
                <a:path w="357" h="377" extrusionOk="0">
                  <a:moveTo>
                    <a:pt x="168" y="0"/>
                  </a:moveTo>
                  <a:cubicBezTo>
                    <a:pt x="84" y="0"/>
                    <a:pt x="1" y="84"/>
                    <a:pt x="1" y="189"/>
                  </a:cubicBezTo>
                  <a:cubicBezTo>
                    <a:pt x="1" y="293"/>
                    <a:pt x="84" y="377"/>
                    <a:pt x="168" y="377"/>
                  </a:cubicBezTo>
                  <a:cubicBezTo>
                    <a:pt x="273" y="377"/>
                    <a:pt x="356" y="293"/>
                    <a:pt x="356" y="189"/>
                  </a:cubicBezTo>
                  <a:cubicBezTo>
                    <a:pt x="356" y="84"/>
                    <a:pt x="273" y="0"/>
                    <a:pt x="16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0"/>
            <p:cNvSpPr/>
            <p:nvPr/>
          </p:nvSpPr>
          <p:spPr>
            <a:xfrm rot="520227" flipH="1">
              <a:off x="2767420" y="438646"/>
              <a:ext cx="8318" cy="8318"/>
            </a:xfrm>
            <a:custGeom>
              <a:avLst/>
              <a:gdLst/>
              <a:ahLst/>
              <a:cxnLst/>
              <a:rect l="l" t="t" r="r" b="b"/>
              <a:pathLst>
                <a:path w="378" h="378" extrusionOk="0">
                  <a:moveTo>
                    <a:pt x="189" y="1"/>
                  </a:moveTo>
                  <a:cubicBezTo>
                    <a:pt x="84" y="1"/>
                    <a:pt x="1" y="84"/>
                    <a:pt x="1" y="189"/>
                  </a:cubicBezTo>
                  <a:cubicBezTo>
                    <a:pt x="1" y="294"/>
                    <a:pt x="84" y="377"/>
                    <a:pt x="189" y="377"/>
                  </a:cubicBezTo>
                  <a:cubicBezTo>
                    <a:pt x="294" y="377"/>
                    <a:pt x="377" y="294"/>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0"/>
            <p:cNvSpPr/>
            <p:nvPr/>
          </p:nvSpPr>
          <p:spPr>
            <a:xfrm rot="520227" flipH="1">
              <a:off x="2749879" y="456003"/>
              <a:ext cx="8296" cy="8318"/>
            </a:xfrm>
            <a:custGeom>
              <a:avLst/>
              <a:gdLst/>
              <a:ahLst/>
              <a:cxnLst/>
              <a:rect l="l" t="t" r="r" b="b"/>
              <a:pathLst>
                <a:path w="377" h="378" extrusionOk="0">
                  <a:moveTo>
                    <a:pt x="189" y="1"/>
                  </a:moveTo>
                  <a:cubicBezTo>
                    <a:pt x="84" y="1"/>
                    <a:pt x="0" y="84"/>
                    <a:pt x="0" y="189"/>
                  </a:cubicBezTo>
                  <a:cubicBezTo>
                    <a:pt x="0" y="293"/>
                    <a:pt x="84" y="377"/>
                    <a:pt x="189" y="377"/>
                  </a:cubicBezTo>
                  <a:cubicBezTo>
                    <a:pt x="293" y="377"/>
                    <a:pt x="377" y="29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0"/>
            <p:cNvSpPr/>
            <p:nvPr/>
          </p:nvSpPr>
          <p:spPr>
            <a:xfrm rot="520227" flipH="1">
              <a:off x="2653346" y="456641"/>
              <a:ext cx="8318" cy="8318"/>
            </a:xfrm>
            <a:custGeom>
              <a:avLst/>
              <a:gdLst/>
              <a:ahLst/>
              <a:cxnLst/>
              <a:rect l="l" t="t" r="r" b="b"/>
              <a:pathLst>
                <a:path w="378" h="378" extrusionOk="0">
                  <a:moveTo>
                    <a:pt x="189" y="1"/>
                  </a:moveTo>
                  <a:cubicBezTo>
                    <a:pt x="84" y="1"/>
                    <a:pt x="0" y="85"/>
                    <a:pt x="0" y="189"/>
                  </a:cubicBezTo>
                  <a:cubicBezTo>
                    <a:pt x="0"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0"/>
            <p:cNvSpPr/>
            <p:nvPr/>
          </p:nvSpPr>
          <p:spPr>
            <a:xfrm rot="520227" flipH="1">
              <a:off x="2668841" y="443644"/>
              <a:ext cx="8318" cy="8318"/>
            </a:xfrm>
            <a:custGeom>
              <a:avLst/>
              <a:gdLst/>
              <a:ahLst/>
              <a:cxnLst/>
              <a:rect l="l" t="t" r="r" b="b"/>
              <a:pathLst>
                <a:path w="378" h="378" extrusionOk="0">
                  <a:moveTo>
                    <a:pt x="189" y="1"/>
                  </a:moveTo>
                  <a:cubicBezTo>
                    <a:pt x="84" y="1"/>
                    <a:pt x="1" y="84"/>
                    <a:pt x="1" y="189"/>
                  </a:cubicBezTo>
                  <a:cubicBezTo>
                    <a:pt x="1" y="293"/>
                    <a:pt x="84" y="377"/>
                    <a:pt x="189" y="377"/>
                  </a:cubicBezTo>
                  <a:cubicBezTo>
                    <a:pt x="294" y="377"/>
                    <a:pt x="377" y="293"/>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0"/>
            <p:cNvSpPr/>
            <p:nvPr/>
          </p:nvSpPr>
          <p:spPr>
            <a:xfrm rot="520227" flipH="1">
              <a:off x="2720210" y="476632"/>
              <a:ext cx="8318" cy="7856"/>
            </a:xfrm>
            <a:custGeom>
              <a:avLst/>
              <a:gdLst/>
              <a:ahLst/>
              <a:cxnLst/>
              <a:rect l="l" t="t" r="r" b="b"/>
              <a:pathLst>
                <a:path w="378" h="357" extrusionOk="0">
                  <a:moveTo>
                    <a:pt x="189" y="0"/>
                  </a:moveTo>
                  <a:cubicBezTo>
                    <a:pt x="85" y="0"/>
                    <a:pt x="1" y="84"/>
                    <a:pt x="1" y="189"/>
                  </a:cubicBezTo>
                  <a:cubicBezTo>
                    <a:pt x="1" y="272"/>
                    <a:pt x="85" y="356"/>
                    <a:pt x="189" y="356"/>
                  </a:cubicBezTo>
                  <a:cubicBezTo>
                    <a:pt x="294" y="356"/>
                    <a:pt x="378" y="272"/>
                    <a:pt x="378" y="189"/>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0"/>
            <p:cNvSpPr/>
            <p:nvPr/>
          </p:nvSpPr>
          <p:spPr>
            <a:xfrm rot="520227" flipH="1">
              <a:off x="2661958" y="482642"/>
              <a:ext cx="8318" cy="8318"/>
            </a:xfrm>
            <a:custGeom>
              <a:avLst/>
              <a:gdLst/>
              <a:ahLst/>
              <a:cxnLst/>
              <a:rect l="l" t="t" r="r" b="b"/>
              <a:pathLst>
                <a:path w="378" h="378" extrusionOk="0">
                  <a:moveTo>
                    <a:pt x="189" y="1"/>
                  </a:moveTo>
                  <a:cubicBezTo>
                    <a:pt x="84" y="1"/>
                    <a:pt x="1" y="85"/>
                    <a:pt x="1" y="189"/>
                  </a:cubicBezTo>
                  <a:cubicBezTo>
                    <a:pt x="1"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0"/>
            <p:cNvSpPr/>
            <p:nvPr/>
          </p:nvSpPr>
          <p:spPr>
            <a:xfrm rot="520227" flipH="1">
              <a:off x="2699873" y="481457"/>
              <a:ext cx="8318" cy="8296"/>
            </a:xfrm>
            <a:custGeom>
              <a:avLst/>
              <a:gdLst/>
              <a:ahLst/>
              <a:cxnLst/>
              <a:rect l="l" t="t" r="r" b="b"/>
              <a:pathLst>
                <a:path w="378" h="377" extrusionOk="0">
                  <a:moveTo>
                    <a:pt x="189" y="0"/>
                  </a:moveTo>
                  <a:cubicBezTo>
                    <a:pt x="84" y="0"/>
                    <a:pt x="1" y="84"/>
                    <a:pt x="1" y="188"/>
                  </a:cubicBezTo>
                  <a:cubicBezTo>
                    <a:pt x="1" y="293"/>
                    <a:pt x="84" y="377"/>
                    <a:pt x="189" y="377"/>
                  </a:cubicBezTo>
                  <a:cubicBezTo>
                    <a:pt x="294" y="377"/>
                    <a:pt x="377" y="293"/>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0"/>
            <p:cNvSpPr/>
            <p:nvPr/>
          </p:nvSpPr>
          <p:spPr>
            <a:xfrm rot="520227" flipH="1">
              <a:off x="2740974" y="483949"/>
              <a:ext cx="7856" cy="7856"/>
            </a:xfrm>
            <a:custGeom>
              <a:avLst/>
              <a:gdLst/>
              <a:ahLst/>
              <a:cxnLst/>
              <a:rect l="l" t="t" r="r" b="b"/>
              <a:pathLst>
                <a:path w="357" h="357" extrusionOk="0">
                  <a:moveTo>
                    <a:pt x="189" y="1"/>
                  </a:moveTo>
                  <a:cubicBezTo>
                    <a:pt x="84" y="1"/>
                    <a:pt x="0" y="84"/>
                    <a:pt x="0" y="168"/>
                  </a:cubicBezTo>
                  <a:cubicBezTo>
                    <a:pt x="0" y="273"/>
                    <a:pt x="84" y="356"/>
                    <a:pt x="189" y="356"/>
                  </a:cubicBezTo>
                  <a:cubicBezTo>
                    <a:pt x="272" y="356"/>
                    <a:pt x="356" y="273"/>
                    <a:pt x="356" y="168"/>
                  </a:cubicBezTo>
                  <a:cubicBezTo>
                    <a:pt x="356" y="84"/>
                    <a:pt x="272"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0"/>
            <p:cNvSpPr/>
            <p:nvPr/>
          </p:nvSpPr>
          <p:spPr>
            <a:xfrm rot="520227" flipH="1">
              <a:off x="2695037" y="418680"/>
              <a:ext cx="41460" cy="40998"/>
            </a:xfrm>
            <a:custGeom>
              <a:avLst/>
              <a:gdLst/>
              <a:ahLst/>
              <a:cxnLst/>
              <a:rect l="l" t="t" r="r" b="b"/>
              <a:pathLst>
                <a:path w="1884" h="1863" extrusionOk="0">
                  <a:moveTo>
                    <a:pt x="942" y="1"/>
                  </a:moveTo>
                  <a:cubicBezTo>
                    <a:pt x="419" y="1"/>
                    <a:pt x="0" y="419"/>
                    <a:pt x="0" y="921"/>
                  </a:cubicBezTo>
                  <a:cubicBezTo>
                    <a:pt x="0" y="1444"/>
                    <a:pt x="419" y="1863"/>
                    <a:pt x="942" y="1863"/>
                  </a:cubicBezTo>
                  <a:cubicBezTo>
                    <a:pt x="1465" y="1863"/>
                    <a:pt x="1883" y="1444"/>
                    <a:pt x="1883" y="921"/>
                  </a:cubicBezTo>
                  <a:cubicBezTo>
                    <a:pt x="1883" y="419"/>
                    <a:pt x="1465" y="1"/>
                    <a:pt x="942"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0"/>
            <p:cNvSpPr/>
            <p:nvPr/>
          </p:nvSpPr>
          <p:spPr>
            <a:xfrm rot="520227" flipH="1">
              <a:off x="1370193" y="-272745"/>
              <a:ext cx="328315" cy="318016"/>
            </a:xfrm>
            <a:custGeom>
              <a:avLst/>
              <a:gdLst/>
              <a:ahLst/>
              <a:cxnLst/>
              <a:rect l="l" t="t" r="r" b="b"/>
              <a:pathLst>
                <a:path w="14919" h="14451" extrusionOk="0">
                  <a:moveTo>
                    <a:pt x="6319" y="1"/>
                  </a:moveTo>
                  <a:cubicBezTo>
                    <a:pt x="4332" y="1"/>
                    <a:pt x="2741" y="1717"/>
                    <a:pt x="2741" y="3830"/>
                  </a:cubicBezTo>
                  <a:cubicBezTo>
                    <a:pt x="2741" y="3893"/>
                    <a:pt x="2741" y="3934"/>
                    <a:pt x="2741" y="3976"/>
                  </a:cubicBezTo>
                  <a:cubicBezTo>
                    <a:pt x="1172" y="4416"/>
                    <a:pt x="21" y="5776"/>
                    <a:pt x="0" y="7387"/>
                  </a:cubicBezTo>
                  <a:cubicBezTo>
                    <a:pt x="0" y="9291"/>
                    <a:pt x="1570" y="10839"/>
                    <a:pt x="3578" y="10965"/>
                  </a:cubicBezTo>
                  <a:cubicBezTo>
                    <a:pt x="3620" y="12409"/>
                    <a:pt x="4457" y="13706"/>
                    <a:pt x="5796" y="14229"/>
                  </a:cubicBezTo>
                  <a:cubicBezTo>
                    <a:pt x="6188" y="14379"/>
                    <a:pt x="6591" y="14451"/>
                    <a:pt x="6991" y="14451"/>
                  </a:cubicBezTo>
                  <a:cubicBezTo>
                    <a:pt x="8259" y="14451"/>
                    <a:pt x="9490" y="13737"/>
                    <a:pt x="10190" y="12576"/>
                  </a:cubicBezTo>
                  <a:cubicBezTo>
                    <a:pt x="10454" y="12627"/>
                    <a:pt x="10718" y="12652"/>
                    <a:pt x="10978" y="12652"/>
                  </a:cubicBezTo>
                  <a:cubicBezTo>
                    <a:pt x="12533" y="12652"/>
                    <a:pt x="13957" y="11765"/>
                    <a:pt x="14459" y="10295"/>
                  </a:cubicBezTo>
                  <a:cubicBezTo>
                    <a:pt x="14835" y="9207"/>
                    <a:pt x="14626" y="8056"/>
                    <a:pt x="13977" y="7157"/>
                  </a:cubicBezTo>
                  <a:cubicBezTo>
                    <a:pt x="14919" y="5504"/>
                    <a:pt x="14563" y="3432"/>
                    <a:pt x="13099" y="2365"/>
                  </a:cubicBezTo>
                  <a:cubicBezTo>
                    <a:pt x="12495" y="1915"/>
                    <a:pt x="11791" y="1700"/>
                    <a:pt x="11081" y="1700"/>
                  </a:cubicBezTo>
                  <a:cubicBezTo>
                    <a:pt x="10536" y="1700"/>
                    <a:pt x="9988" y="1827"/>
                    <a:pt x="9479" y="2072"/>
                  </a:cubicBezTo>
                  <a:cubicBezTo>
                    <a:pt x="8893" y="838"/>
                    <a:pt x="7679" y="1"/>
                    <a:pt x="6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0"/>
            <p:cNvSpPr/>
            <p:nvPr/>
          </p:nvSpPr>
          <p:spPr>
            <a:xfrm rot="520227" flipH="1">
              <a:off x="1461397" y="-180459"/>
              <a:ext cx="144143" cy="132545"/>
            </a:xfrm>
            <a:custGeom>
              <a:avLst/>
              <a:gdLst/>
              <a:ahLst/>
              <a:cxnLst/>
              <a:rect l="l" t="t" r="r" b="b"/>
              <a:pathLst>
                <a:path w="6550" h="6023" extrusionOk="0">
                  <a:moveTo>
                    <a:pt x="3568" y="0"/>
                  </a:moveTo>
                  <a:cubicBezTo>
                    <a:pt x="3037" y="0"/>
                    <a:pt x="2505" y="284"/>
                    <a:pt x="2197" y="802"/>
                  </a:cubicBezTo>
                  <a:cubicBezTo>
                    <a:pt x="2176" y="822"/>
                    <a:pt x="2176" y="822"/>
                    <a:pt x="2155" y="843"/>
                  </a:cubicBezTo>
                  <a:cubicBezTo>
                    <a:pt x="2007" y="800"/>
                    <a:pt x="1855" y="779"/>
                    <a:pt x="1705" y="779"/>
                  </a:cubicBezTo>
                  <a:cubicBezTo>
                    <a:pt x="1198" y="779"/>
                    <a:pt x="709" y="1019"/>
                    <a:pt x="418" y="1471"/>
                  </a:cubicBezTo>
                  <a:cubicBezTo>
                    <a:pt x="0" y="2141"/>
                    <a:pt x="230" y="3061"/>
                    <a:pt x="921" y="3543"/>
                  </a:cubicBezTo>
                  <a:cubicBezTo>
                    <a:pt x="628" y="4066"/>
                    <a:pt x="628" y="4714"/>
                    <a:pt x="1004" y="5216"/>
                  </a:cubicBezTo>
                  <a:cubicBezTo>
                    <a:pt x="1297" y="5575"/>
                    <a:pt x="1732" y="5765"/>
                    <a:pt x="2182" y="5765"/>
                  </a:cubicBezTo>
                  <a:cubicBezTo>
                    <a:pt x="2442" y="5765"/>
                    <a:pt x="2706" y="5702"/>
                    <a:pt x="2950" y="5572"/>
                  </a:cubicBezTo>
                  <a:cubicBezTo>
                    <a:pt x="3270" y="5869"/>
                    <a:pt x="3671" y="6023"/>
                    <a:pt x="4064" y="6023"/>
                  </a:cubicBezTo>
                  <a:cubicBezTo>
                    <a:pt x="4392" y="6023"/>
                    <a:pt x="4714" y="5916"/>
                    <a:pt x="4980" y="5698"/>
                  </a:cubicBezTo>
                  <a:cubicBezTo>
                    <a:pt x="5356" y="5405"/>
                    <a:pt x="5524" y="4944"/>
                    <a:pt x="5503" y="4463"/>
                  </a:cubicBezTo>
                  <a:cubicBezTo>
                    <a:pt x="6214" y="4087"/>
                    <a:pt x="6549" y="3271"/>
                    <a:pt x="6256" y="2559"/>
                  </a:cubicBezTo>
                  <a:cubicBezTo>
                    <a:pt x="6047" y="2036"/>
                    <a:pt x="5545" y="1701"/>
                    <a:pt x="5001" y="1638"/>
                  </a:cubicBezTo>
                  <a:cubicBezTo>
                    <a:pt x="5064" y="1074"/>
                    <a:pt x="4812" y="509"/>
                    <a:pt x="4331" y="216"/>
                  </a:cubicBezTo>
                  <a:cubicBezTo>
                    <a:pt x="4095" y="70"/>
                    <a:pt x="3832" y="0"/>
                    <a:pt x="3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0"/>
            <p:cNvSpPr/>
            <p:nvPr/>
          </p:nvSpPr>
          <p:spPr>
            <a:xfrm rot="520227" flipH="1">
              <a:off x="1479005" y="-161127"/>
              <a:ext cx="52507" cy="39326"/>
            </a:xfrm>
            <a:custGeom>
              <a:avLst/>
              <a:gdLst/>
              <a:ahLst/>
              <a:cxnLst/>
              <a:rect l="l" t="t" r="r" b="b"/>
              <a:pathLst>
                <a:path w="2386" h="1787" extrusionOk="0">
                  <a:moveTo>
                    <a:pt x="2264" y="0"/>
                  </a:moveTo>
                  <a:cubicBezTo>
                    <a:pt x="2228" y="0"/>
                    <a:pt x="2186" y="20"/>
                    <a:pt x="2155" y="50"/>
                  </a:cubicBezTo>
                  <a:cubicBezTo>
                    <a:pt x="1800" y="720"/>
                    <a:pt x="84" y="1578"/>
                    <a:pt x="84" y="1578"/>
                  </a:cubicBezTo>
                  <a:cubicBezTo>
                    <a:pt x="21" y="1620"/>
                    <a:pt x="0" y="1682"/>
                    <a:pt x="21" y="1724"/>
                  </a:cubicBezTo>
                  <a:cubicBezTo>
                    <a:pt x="42" y="1766"/>
                    <a:pt x="84" y="1787"/>
                    <a:pt x="126" y="1787"/>
                  </a:cubicBezTo>
                  <a:lnTo>
                    <a:pt x="167" y="1787"/>
                  </a:lnTo>
                  <a:cubicBezTo>
                    <a:pt x="251" y="1745"/>
                    <a:pt x="1946" y="887"/>
                    <a:pt x="2344" y="155"/>
                  </a:cubicBezTo>
                  <a:cubicBezTo>
                    <a:pt x="2385" y="113"/>
                    <a:pt x="2364" y="50"/>
                    <a:pt x="2302" y="8"/>
                  </a:cubicBezTo>
                  <a:cubicBezTo>
                    <a:pt x="2290" y="3"/>
                    <a:pt x="2278" y="0"/>
                    <a:pt x="226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0"/>
            <p:cNvSpPr/>
            <p:nvPr/>
          </p:nvSpPr>
          <p:spPr>
            <a:xfrm rot="520227" flipH="1">
              <a:off x="1482099" y="-107594"/>
              <a:ext cx="42847" cy="49757"/>
            </a:xfrm>
            <a:custGeom>
              <a:avLst/>
              <a:gdLst/>
              <a:ahLst/>
              <a:cxnLst/>
              <a:rect l="l" t="t" r="r" b="b"/>
              <a:pathLst>
                <a:path w="1947" h="2261" extrusionOk="0">
                  <a:moveTo>
                    <a:pt x="105" y="1"/>
                  </a:moveTo>
                  <a:cubicBezTo>
                    <a:pt x="63" y="1"/>
                    <a:pt x="0" y="63"/>
                    <a:pt x="21" y="126"/>
                  </a:cubicBezTo>
                  <a:cubicBezTo>
                    <a:pt x="21" y="147"/>
                    <a:pt x="147" y="1758"/>
                    <a:pt x="1800" y="2240"/>
                  </a:cubicBezTo>
                  <a:cubicBezTo>
                    <a:pt x="1821" y="2260"/>
                    <a:pt x="1821" y="2260"/>
                    <a:pt x="1842" y="2260"/>
                  </a:cubicBezTo>
                  <a:cubicBezTo>
                    <a:pt x="1884" y="2260"/>
                    <a:pt x="1925" y="2219"/>
                    <a:pt x="1946" y="2177"/>
                  </a:cubicBezTo>
                  <a:cubicBezTo>
                    <a:pt x="1946" y="2114"/>
                    <a:pt x="1925" y="2051"/>
                    <a:pt x="1863" y="2051"/>
                  </a:cubicBezTo>
                  <a:cubicBezTo>
                    <a:pt x="356" y="1591"/>
                    <a:pt x="231" y="168"/>
                    <a:pt x="231" y="105"/>
                  </a:cubicBezTo>
                  <a:cubicBezTo>
                    <a:pt x="231" y="43"/>
                    <a:pt x="168" y="1"/>
                    <a:pt x="10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0"/>
            <p:cNvSpPr/>
            <p:nvPr/>
          </p:nvSpPr>
          <p:spPr>
            <a:xfrm rot="520227" flipH="1">
              <a:off x="1472555" y="-108652"/>
              <a:ext cx="47908" cy="24735"/>
            </a:xfrm>
            <a:custGeom>
              <a:avLst/>
              <a:gdLst/>
              <a:ahLst/>
              <a:cxnLst/>
              <a:rect l="l" t="t" r="r" b="b"/>
              <a:pathLst>
                <a:path w="2177" h="1124" extrusionOk="0">
                  <a:moveTo>
                    <a:pt x="95" y="1"/>
                  </a:moveTo>
                  <a:cubicBezTo>
                    <a:pt x="70" y="1"/>
                    <a:pt x="46" y="11"/>
                    <a:pt x="21" y="36"/>
                  </a:cubicBezTo>
                  <a:cubicBezTo>
                    <a:pt x="0" y="77"/>
                    <a:pt x="0" y="119"/>
                    <a:pt x="21" y="161"/>
                  </a:cubicBezTo>
                  <a:cubicBezTo>
                    <a:pt x="482" y="1019"/>
                    <a:pt x="1340" y="1124"/>
                    <a:pt x="1800" y="1124"/>
                  </a:cubicBezTo>
                  <a:lnTo>
                    <a:pt x="2093" y="1124"/>
                  </a:lnTo>
                  <a:cubicBezTo>
                    <a:pt x="2156" y="1103"/>
                    <a:pt x="2176" y="1040"/>
                    <a:pt x="2176" y="998"/>
                  </a:cubicBezTo>
                  <a:cubicBezTo>
                    <a:pt x="2176" y="935"/>
                    <a:pt x="2114" y="893"/>
                    <a:pt x="2051" y="893"/>
                  </a:cubicBezTo>
                  <a:cubicBezTo>
                    <a:pt x="2038" y="900"/>
                    <a:pt x="1930" y="919"/>
                    <a:pt x="1769" y="919"/>
                  </a:cubicBezTo>
                  <a:cubicBezTo>
                    <a:pt x="1413" y="919"/>
                    <a:pt x="795" y="827"/>
                    <a:pt x="377" y="308"/>
                  </a:cubicBezTo>
                  <a:lnTo>
                    <a:pt x="377" y="308"/>
                  </a:lnTo>
                  <a:cubicBezTo>
                    <a:pt x="573" y="373"/>
                    <a:pt x="871" y="425"/>
                    <a:pt x="1192" y="425"/>
                  </a:cubicBezTo>
                  <a:cubicBezTo>
                    <a:pt x="1282" y="425"/>
                    <a:pt x="1373" y="421"/>
                    <a:pt x="1465" y="412"/>
                  </a:cubicBezTo>
                  <a:cubicBezTo>
                    <a:pt x="1528" y="412"/>
                    <a:pt x="1570" y="349"/>
                    <a:pt x="1570" y="287"/>
                  </a:cubicBezTo>
                  <a:cubicBezTo>
                    <a:pt x="1570" y="235"/>
                    <a:pt x="1527" y="197"/>
                    <a:pt x="1477" y="197"/>
                  </a:cubicBezTo>
                  <a:cubicBezTo>
                    <a:pt x="1466" y="197"/>
                    <a:pt x="1455" y="199"/>
                    <a:pt x="1444" y="203"/>
                  </a:cubicBezTo>
                  <a:cubicBezTo>
                    <a:pt x="1367" y="210"/>
                    <a:pt x="1292" y="213"/>
                    <a:pt x="1218" y="213"/>
                  </a:cubicBezTo>
                  <a:cubicBezTo>
                    <a:pt x="630" y="213"/>
                    <a:pt x="165" y="15"/>
                    <a:pt x="147" y="15"/>
                  </a:cubicBezTo>
                  <a:cubicBezTo>
                    <a:pt x="130" y="6"/>
                    <a:pt x="112" y="1"/>
                    <a:pt x="9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0"/>
            <p:cNvSpPr/>
            <p:nvPr/>
          </p:nvSpPr>
          <p:spPr>
            <a:xfrm rot="520227" flipH="1">
              <a:off x="1482367" y="-136668"/>
              <a:ext cx="37785" cy="24603"/>
            </a:xfrm>
            <a:custGeom>
              <a:avLst/>
              <a:gdLst/>
              <a:ahLst/>
              <a:cxnLst/>
              <a:rect l="l" t="t" r="r" b="b"/>
              <a:pathLst>
                <a:path w="1717" h="1118" extrusionOk="0">
                  <a:moveTo>
                    <a:pt x="1586" y="0"/>
                  </a:moveTo>
                  <a:cubicBezTo>
                    <a:pt x="1573" y="0"/>
                    <a:pt x="1560" y="3"/>
                    <a:pt x="1549" y="8"/>
                  </a:cubicBezTo>
                  <a:cubicBezTo>
                    <a:pt x="817" y="406"/>
                    <a:pt x="63" y="783"/>
                    <a:pt x="63" y="783"/>
                  </a:cubicBezTo>
                  <a:cubicBezTo>
                    <a:pt x="22" y="803"/>
                    <a:pt x="1" y="845"/>
                    <a:pt x="1" y="887"/>
                  </a:cubicBezTo>
                  <a:cubicBezTo>
                    <a:pt x="1" y="929"/>
                    <a:pt x="42" y="971"/>
                    <a:pt x="84" y="992"/>
                  </a:cubicBezTo>
                  <a:cubicBezTo>
                    <a:pt x="105" y="992"/>
                    <a:pt x="440" y="1117"/>
                    <a:pt x="859" y="1117"/>
                  </a:cubicBezTo>
                  <a:cubicBezTo>
                    <a:pt x="1089" y="1117"/>
                    <a:pt x="1340" y="1096"/>
                    <a:pt x="1591" y="992"/>
                  </a:cubicBezTo>
                  <a:cubicBezTo>
                    <a:pt x="1633" y="971"/>
                    <a:pt x="1675" y="908"/>
                    <a:pt x="1654" y="845"/>
                  </a:cubicBezTo>
                  <a:cubicBezTo>
                    <a:pt x="1622" y="798"/>
                    <a:pt x="1579" y="775"/>
                    <a:pt x="1542" y="775"/>
                  </a:cubicBezTo>
                  <a:cubicBezTo>
                    <a:pt x="1529" y="775"/>
                    <a:pt x="1518" y="777"/>
                    <a:pt x="1507" y="783"/>
                  </a:cubicBezTo>
                  <a:cubicBezTo>
                    <a:pt x="1299" y="870"/>
                    <a:pt x="1080" y="900"/>
                    <a:pt x="882" y="900"/>
                  </a:cubicBezTo>
                  <a:cubicBezTo>
                    <a:pt x="701" y="900"/>
                    <a:pt x="539" y="875"/>
                    <a:pt x="419" y="845"/>
                  </a:cubicBezTo>
                  <a:cubicBezTo>
                    <a:pt x="691" y="720"/>
                    <a:pt x="1172" y="469"/>
                    <a:pt x="1654" y="197"/>
                  </a:cubicBezTo>
                  <a:cubicBezTo>
                    <a:pt x="1695" y="176"/>
                    <a:pt x="1716" y="113"/>
                    <a:pt x="1695" y="50"/>
                  </a:cubicBezTo>
                  <a:cubicBezTo>
                    <a:pt x="1665" y="20"/>
                    <a:pt x="1623" y="0"/>
                    <a:pt x="158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0"/>
            <p:cNvSpPr/>
            <p:nvPr/>
          </p:nvSpPr>
          <p:spPr>
            <a:xfrm rot="520227" flipH="1">
              <a:off x="1538500" y="-158290"/>
              <a:ext cx="37785" cy="40250"/>
            </a:xfrm>
            <a:custGeom>
              <a:avLst/>
              <a:gdLst/>
              <a:ahLst/>
              <a:cxnLst/>
              <a:rect l="l" t="t" r="r" b="b"/>
              <a:pathLst>
                <a:path w="1717" h="1829" extrusionOk="0">
                  <a:moveTo>
                    <a:pt x="131" y="0"/>
                  </a:moveTo>
                  <a:cubicBezTo>
                    <a:pt x="94" y="0"/>
                    <a:pt x="52" y="20"/>
                    <a:pt x="21" y="50"/>
                  </a:cubicBezTo>
                  <a:cubicBezTo>
                    <a:pt x="1" y="113"/>
                    <a:pt x="21" y="176"/>
                    <a:pt x="63" y="197"/>
                  </a:cubicBezTo>
                  <a:cubicBezTo>
                    <a:pt x="84" y="218"/>
                    <a:pt x="1381" y="929"/>
                    <a:pt x="1507" y="1724"/>
                  </a:cubicBezTo>
                  <a:cubicBezTo>
                    <a:pt x="1507" y="1787"/>
                    <a:pt x="1549" y="1829"/>
                    <a:pt x="1612" y="1829"/>
                  </a:cubicBezTo>
                  <a:cubicBezTo>
                    <a:pt x="1674" y="1808"/>
                    <a:pt x="1716" y="1766"/>
                    <a:pt x="1716" y="1703"/>
                  </a:cubicBezTo>
                  <a:cubicBezTo>
                    <a:pt x="1591" y="803"/>
                    <a:pt x="231" y="50"/>
                    <a:pt x="168" y="8"/>
                  </a:cubicBezTo>
                  <a:cubicBezTo>
                    <a:pt x="157" y="3"/>
                    <a:pt x="144"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0"/>
            <p:cNvSpPr/>
            <p:nvPr/>
          </p:nvSpPr>
          <p:spPr>
            <a:xfrm rot="520227" flipH="1">
              <a:off x="1505481" y="-161652"/>
              <a:ext cx="28102" cy="45729"/>
            </a:xfrm>
            <a:custGeom>
              <a:avLst/>
              <a:gdLst/>
              <a:ahLst/>
              <a:cxnLst/>
              <a:rect l="l" t="t" r="r" b="b"/>
              <a:pathLst>
                <a:path w="1277" h="2078" extrusionOk="0">
                  <a:moveTo>
                    <a:pt x="234" y="0"/>
                  </a:moveTo>
                  <a:cubicBezTo>
                    <a:pt x="225" y="0"/>
                    <a:pt x="217" y="2"/>
                    <a:pt x="210" y="6"/>
                  </a:cubicBezTo>
                  <a:cubicBezTo>
                    <a:pt x="147" y="27"/>
                    <a:pt x="105" y="90"/>
                    <a:pt x="126" y="131"/>
                  </a:cubicBezTo>
                  <a:cubicBezTo>
                    <a:pt x="314" y="927"/>
                    <a:pt x="21" y="1931"/>
                    <a:pt x="21" y="1931"/>
                  </a:cubicBezTo>
                  <a:cubicBezTo>
                    <a:pt x="0" y="1973"/>
                    <a:pt x="21" y="2036"/>
                    <a:pt x="63" y="2056"/>
                  </a:cubicBezTo>
                  <a:cubicBezTo>
                    <a:pt x="84" y="2056"/>
                    <a:pt x="105" y="2077"/>
                    <a:pt x="126" y="2077"/>
                  </a:cubicBezTo>
                  <a:cubicBezTo>
                    <a:pt x="147" y="2077"/>
                    <a:pt x="168" y="2056"/>
                    <a:pt x="189" y="2036"/>
                  </a:cubicBezTo>
                  <a:cubicBezTo>
                    <a:pt x="691" y="1533"/>
                    <a:pt x="1235" y="466"/>
                    <a:pt x="1256" y="424"/>
                  </a:cubicBezTo>
                  <a:cubicBezTo>
                    <a:pt x="1277" y="362"/>
                    <a:pt x="1256" y="299"/>
                    <a:pt x="1214" y="278"/>
                  </a:cubicBezTo>
                  <a:cubicBezTo>
                    <a:pt x="1197" y="272"/>
                    <a:pt x="1180" y="270"/>
                    <a:pt x="1164" y="270"/>
                  </a:cubicBezTo>
                  <a:cubicBezTo>
                    <a:pt x="1121" y="270"/>
                    <a:pt x="1083" y="289"/>
                    <a:pt x="1068" y="320"/>
                  </a:cubicBezTo>
                  <a:cubicBezTo>
                    <a:pt x="1068" y="341"/>
                    <a:pt x="712" y="1031"/>
                    <a:pt x="314" y="1554"/>
                  </a:cubicBezTo>
                  <a:cubicBezTo>
                    <a:pt x="398" y="1178"/>
                    <a:pt x="461" y="592"/>
                    <a:pt x="335" y="90"/>
                  </a:cubicBezTo>
                  <a:cubicBezTo>
                    <a:pt x="318" y="38"/>
                    <a:pt x="272" y="0"/>
                    <a:pt x="23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0"/>
            <p:cNvSpPr/>
            <p:nvPr/>
          </p:nvSpPr>
          <p:spPr>
            <a:xfrm rot="520227" flipH="1">
              <a:off x="1529950" y="-102184"/>
              <a:ext cx="37785" cy="40140"/>
            </a:xfrm>
            <a:custGeom>
              <a:avLst/>
              <a:gdLst/>
              <a:ahLst/>
              <a:cxnLst/>
              <a:rect l="l" t="t" r="r" b="b"/>
              <a:pathLst>
                <a:path w="1717" h="1824" extrusionOk="0">
                  <a:moveTo>
                    <a:pt x="1574" y="1"/>
                  </a:moveTo>
                  <a:cubicBezTo>
                    <a:pt x="991" y="1"/>
                    <a:pt x="185" y="1390"/>
                    <a:pt x="21" y="1656"/>
                  </a:cubicBezTo>
                  <a:cubicBezTo>
                    <a:pt x="1" y="1719"/>
                    <a:pt x="21" y="1781"/>
                    <a:pt x="63" y="1802"/>
                  </a:cubicBezTo>
                  <a:cubicBezTo>
                    <a:pt x="84" y="1823"/>
                    <a:pt x="105" y="1823"/>
                    <a:pt x="126" y="1823"/>
                  </a:cubicBezTo>
                  <a:cubicBezTo>
                    <a:pt x="168" y="1823"/>
                    <a:pt x="189" y="1802"/>
                    <a:pt x="210" y="1761"/>
                  </a:cubicBezTo>
                  <a:cubicBezTo>
                    <a:pt x="565" y="1154"/>
                    <a:pt x="1214" y="212"/>
                    <a:pt x="1570" y="212"/>
                  </a:cubicBezTo>
                  <a:lnTo>
                    <a:pt x="1591" y="212"/>
                  </a:lnTo>
                  <a:cubicBezTo>
                    <a:pt x="1653" y="212"/>
                    <a:pt x="1716" y="170"/>
                    <a:pt x="1716" y="128"/>
                  </a:cubicBezTo>
                  <a:cubicBezTo>
                    <a:pt x="1716" y="66"/>
                    <a:pt x="1674" y="3"/>
                    <a:pt x="1612" y="3"/>
                  </a:cubicBezTo>
                  <a:cubicBezTo>
                    <a:pt x="1599" y="2"/>
                    <a:pt x="1587" y="1"/>
                    <a:pt x="1574"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0"/>
            <p:cNvSpPr/>
            <p:nvPr/>
          </p:nvSpPr>
          <p:spPr>
            <a:xfrm rot="520227" flipH="1">
              <a:off x="1537124" y="-117518"/>
              <a:ext cx="53894" cy="8605"/>
            </a:xfrm>
            <a:custGeom>
              <a:avLst/>
              <a:gdLst/>
              <a:ahLst/>
              <a:cxnLst/>
              <a:rect l="l" t="t" r="r" b="b"/>
              <a:pathLst>
                <a:path w="2449" h="391" extrusionOk="0">
                  <a:moveTo>
                    <a:pt x="1544" y="0"/>
                  </a:moveTo>
                  <a:cubicBezTo>
                    <a:pt x="835" y="0"/>
                    <a:pt x="150" y="160"/>
                    <a:pt x="105" y="160"/>
                  </a:cubicBezTo>
                  <a:cubicBezTo>
                    <a:pt x="42" y="181"/>
                    <a:pt x="1" y="244"/>
                    <a:pt x="21" y="307"/>
                  </a:cubicBezTo>
                  <a:cubicBezTo>
                    <a:pt x="42" y="349"/>
                    <a:pt x="84" y="390"/>
                    <a:pt x="126" y="390"/>
                  </a:cubicBezTo>
                  <a:lnTo>
                    <a:pt x="147" y="390"/>
                  </a:lnTo>
                  <a:cubicBezTo>
                    <a:pt x="162" y="375"/>
                    <a:pt x="851" y="219"/>
                    <a:pt x="1540" y="219"/>
                  </a:cubicBezTo>
                  <a:cubicBezTo>
                    <a:pt x="1807" y="219"/>
                    <a:pt x="2074" y="242"/>
                    <a:pt x="2302" y="307"/>
                  </a:cubicBezTo>
                  <a:cubicBezTo>
                    <a:pt x="2314" y="311"/>
                    <a:pt x="2325" y="312"/>
                    <a:pt x="2336" y="312"/>
                  </a:cubicBezTo>
                  <a:cubicBezTo>
                    <a:pt x="2387" y="312"/>
                    <a:pt x="2432" y="278"/>
                    <a:pt x="2449" y="244"/>
                  </a:cubicBezTo>
                  <a:cubicBezTo>
                    <a:pt x="2449" y="181"/>
                    <a:pt x="2428" y="118"/>
                    <a:pt x="2365" y="97"/>
                  </a:cubicBezTo>
                  <a:cubicBezTo>
                    <a:pt x="2114" y="26"/>
                    <a:pt x="1827" y="0"/>
                    <a:pt x="154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0"/>
            <p:cNvSpPr/>
            <p:nvPr/>
          </p:nvSpPr>
          <p:spPr>
            <a:xfrm rot="520227" flipH="1">
              <a:off x="1526504" y="-112311"/>
              <a:ext cx="47908" cy="20818"/>
            </a:xfrm>
            <a:custGeom>
              <a:avLst/>
              <a:gdLst/>
              <a:ahLst/>
              <a:cxnLst/>
              <a:rect l="l" t="t" r="r" b="b"/>
              <a:pathLst>
                <a:path w="2177" h="946" extrusionOk="0">
                  <a:moveTo>
                    <a:pt x="1911" y="0"/>
                  </a:moveTo>
                  <a:cubicBezTo>
                    <a:pt x="1376" y="0"/>
                    <a:pt x="241" y="558"/>
                    <a:pt x="42" y="757"/>
                  </a:cubicBezTo>
                  <a:cubicBezTo>
                    <a:pt x="0" y="799"/>
                    <a:pt x="21" y="882"/>
                    <a:pt x="63" y="924"/>
                  </a:cubicBezTo>
                  <a:cubicBezTo>
                    <a:pt x="84" y="924"/>
                    <a:pt x="105" y="945"/>
                    <a:pt x="126" y="945"/>
                  </a:cubicBezTo>
                  <a:cubicBezTo>
                    <a:pt x="168" y="945"/>
                    <a:pt x="188" y="924"/>
                    <a:pt x="209" y="903"/>
                  </a:cubicBezTo>
                  <a:cubicBezTo>
                    <a:pt x="380" y="713"/>
                    <a:pt x="1551" y="196"/>
                    <a:pt x="1907" y="196"/>
                  </a:cubicBezTo>
                  <a:cubicBezTo>
                    <a:pt x="1943" y="196"/>
                    <a:pt x="1970" y="201"/>
                    <a:pt x="1988" y="213"/>
                  </a:cubicBezTo>
                  <a:cubicBezTo>
                    <a:pt x="2012" y="229"/>
                    <a:pt x="2036" y="236"/>
                    <a:pt x="2059" y="236"/>
                  </a:cubicBezTo>
                  <a:cubicBezTo>
                    <a:pt x="2096" y="236"/>
                    <a:pt x="2129" y="218"/>
                    <a:pt x="2155" y="192"/>
                  </a:cubicBezTo>
                  <a:cubicBezTo>
                    <a:pt x="2176" y="129"/>
                    <a:pt x="2155" y="66"/>
                    <a:pt x="2113" y="45"/>
                  </a:cubicBezTo>
                  <a:cubicBezTo>
                    <a:pt x="2065" y="14"/>
                    <a:pt x="1996" y="0"/>
                    <a:pt x="191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0"/>
            <p:cNvSpPr/>
            <p:nvPr/>
          </p:nvSpPr>
          <p:spPr>
            <a:xfrm rot="520227" flipH="1">
              <a:off x="1519895" y="-106759"/>
              <a:ext cx="28102" cy="46126"/>
            </a:xfrm>
            <a:custGeom>
              <a:avLst/>
              <a:gdLst/>
              <a:ahLst/>
              <a:cxnLst/>
              <a:rect l="l" t="t" r="r" b="b"/>
              <a:pathLst>
                <a:path w="1277" h="2096" extrusionOk="0">
                  <a:moveTo>
                    <a:pt x="923" y="0"/>
                  </a:moveTo>
                  <a:cubicBezTo>
                    <a:pt x="892" y="0"/>
                    <a:pt x="861" y="12"/>
                    <a:pt x="837" y="24"/>
                  </a:cubicBezTo>
                  <a:cubicBezTo>
                    <a:pt x="795" y="66"/>
                    <a:pt x="0" y="882"/>
                    <a:pt x="126" y="1656"/>
                  </a:cubicBezTo>
                  <a:cubicBezTo>
                    <a:pt x="126" y="1708"/>
                    <a:pt x="168" y="1745"/>
                    <a:pt x="218" y="1745"/>
                  </a:cubicBezTo>
                  <a:cubicBezTo>
                    <a:pt x="229" y="1745"/>
                    <a:pt x="240" y="1744"/>
                    <a:pt x="251" y="1740"/>
                  </a:cubicBezTo>
                  <a:cubicBezTo>
                    <a:pt x="293" y="1740"/>
                    <a:pt x="335" y="1677"/>
                    <a:pt x="335" y="1614"/>
                  </a:cubicBezTo>
                  <a:cubicBezTo>
                    <a:pt x="293" y="1259"/>
                    <a:pt x="461" y="903"/>
                    <a:pt x="649" y="610"/>
                  </a:cubicBezTo>
                  <a:lnTo>
                    <a:pt x="649" y="610"/>
                  </a:lnTo>
                  <a:cubicBezTo>
                    <a:pt x="586" y="1008"/>
                    <a:pt x="628" y="1531"/>
                    <a:pt x="1067" y="2075"/>
                  </a:cubicBezTo>
                  <a:cubicBezTo>
                    <a:pt x="1088" y="2096"/>
                    <a:pt x="1109" y="2096"/>
                    <a:pt x="1151" y="2096"/>
                  </a:cubicBezTo>
                  <a:cubicBezTo>
                    <a:pt x="1172" y="2096"/>
                    <a:pt x="1193" y="2096"/>
                    <a:pt x="1214" y="2075"/>
                  </a:cubicBezTo>
                  <a:cubicBezTo>
                    <a:pt x="1256" y="2054"/>
                    <a:pt x="1277" y="1970"/>
                    <a:pt x="1235" y="1928"/>
                  </a:cubicBezTo>
                  <a:cubicBezTo>
                    <a:pt x="523" y="1070"/>
                    <a:pt x="984" y="192"/>
                    <a:pt x="1005" y="171"/>
                  </a:cubicBezTo>
                  <a:cubicBezTo>
                    <a:pt x="1046" y="108"/>
                    <a:pt x="1025" y="66"/>
                    <a:pt x="984" y="24"/>
                  </a:cubicBezTo>
                  <a:cubicBezTo>
                    <a:pt x="966" y="7"/>
                    <a:pt x="945" y="0"/>
                    <a:pt x="92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0"/>
            <p:cNvSpPr/>
            <p:nvPr/>
          </p:nvSpPr>
          <p:spPr>
            <a:xfrm rot="520227" flipH="1">
              <a:off x="1535786" y="-136437"/>
              <a:ext cx="32262" cy="25572"/>
            </a:xfrm>
            <a:custGeom>
              <a:avLst/>
              <a:gdLst/>
              <a:ahLst/>
              <a:cxnLst/>
              <a:rect l="l" t="t" r="r" b="b"/>
              <a:pathLst>
                <a:path w="1466" h="1162" extrusionOk="0">
                  <a:moveTo>
                    <a:pt x="134" y="0"/>
                  </a:moveTo>
                  <a:cubicBezTo>
                    <a:pt x="105" y="0"/>
                    <a:pt x="74" y="11"/>
                    <a:pt x="42" y="31"/>
                  </a:cubicBezTo>
                  <a:cubicBezTo>
                    <a:pt x="1" y="52"/>
                    <a:pt x="1" y="136"/>
                    <a:pt x="42" y="178"/>
                  </a:cubicBezTo>
                  <a:cubicBezTo>
                    <a:pt x="126" y="283"/>
                    <a:pt x="921" y="1161"/>
                    <a:pt x="1361" y="1161"/>
                  </a:cubicBezTo>
                  <a:cubicBezTo>
                    <a:pt x="1423" y="1161"/>
                    <a:pt x="1465" y="1099"/>
                    <a:pt x="1465" y="1057"/>
                  </a:cubicBezTo>
                  <a:cubicBezTo>
                    <a:pt x="1465" y="994"/>
                    <a:pt x="1423" y="931"/>
                    <a:pt x="1361" y="931"/>
                  </a:cubicBezTo>
                  <a:cubicBezTo>
                    <a:pt x="1109" y="931"/>
                    <a:pt x="503" y="387"/>
                    <a:pt x="210" y="31"/>
                  </a:cubicBezTo>
                  <a:cubicBezTo>
                    <a:pt x="189" y="11"/>
                    <a:pt x="163" y="0"/>
                    <a:pt x="13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0"/>
            <p:cNvSpPr/>
            <p:nvPr/>
          </p:nvSpPr>
          <p:spPr>
            <a:xfrm rot="520227" flipH="1">
              <a:off x="1534878" y="-168782"/>
              <a:ext cx="16593" cy="52243"/>
            </a:xfrm>
            <a:custGeom>
              <a:avLst/>
              <a:gdLst/>
              <a:ahLst/>
              <a:cxnLst/>
              <a:rect l="l" t="t" r="r" b="b"/>
              <a:pathLst>
                <a:path w="754" h="2374" extrusionOk="0">
                  <a:moveTo>
                    <a:pt x="113" y="0"/>
                  </a:moveTo>
                  <a:cubicBezTo>
                    <a:pt x="97" y="0"/>
                    <a:pt x="80" y="3"/>
                    <a:pt x="63" y="9"/>
                  </a:cubicBezTo>
                  <a:cubicBezTo>
                    <a:pt x="21" y="51"/>
                    <a:pt x="0" y="113"/>
                    <a:pt x="21" y="155"/>
                  </a:cubicBezTo>
                  <a:cubicBezTo>
                    <a:pt x="42" y="176"/>
                    <a:pt x="544" y="1055"/>
                    <a:pt x="502" y="2268"/>
                  </a:cubicBezTo>
                  <a:cubicBezTo>
                    <a:pt x="502" y="2310"/>
                    <a:pt x="544" y="2373"/>
                    <a:pt x="607" y="2373"/>
                  </a:cubicBezTo>
                  <a:cubicBezTo>
                    <a:pt x="670" y="2373"/>
                    <a:pt x="712" y="2331"/>
                    <a:pt x="712" y="2268"/>
                  </a:cubicBezTo>
                  <a:cubicBezTo>
                    <a:pt x="754" y="992"/>
                    <a:pt x="230" y="92"/>
                    <a:pt x="210" y="51"/>
                  </a:cubicBezTo>
                  <a:cubicBezTo>
                    <a:pt x="194" y="20"/>
                    <a:pt x="156" y="0"/>
                    <a:pt x="11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0"/>
            <p:cNvSpPr/>
            <p:nvPr/>
          </p:nvSpPr>
          <p:spPr>
            <a:xfrm rot="520227" flipH="1">
              <a:off x="1480179" y="-168316"/>
              <a:ext cx="10629" cy="10607"/>
            </a:xfrm>
            <a:custGeom>
              <a:avLst/>
              <a:gdLst/>
              <a:ahLst/>
              <a:cxnLst/>
              <a:rect l="l" t="t" r="r" b="b"/>
              <a:pathLst>
                <a:path w="483" h="482" extrusionOk="0">
                  <a:moveTo>
                    <a:pt x="252" y="0"/>
                  </a:moveTo>
                  <a:cubicBezTo>
                    <a:pt x="105" y="0"/>
                    <a:pt x="1" y="105"/>
                    <a:pt x="1" y="251"/>
                  </a:cubicBezTo>
                  <a:cubicBezTo>
                    <a:pt x="1" y="377"/>
                    <a:pt x="105" y="481"/>
                    <a:pt x="252" y="481"/>
                  </a:cubicBezTo>
                  <a:cubicBezTo>
                    <a:pt x="377" y="481"/>
                    <a:pt x="482" y="377"/>
                    <a:pt x="482" y="251"/>
                  </a:cubicBezTo>
                  <a:cubicBezTo>
                    <a:pt x="482" y="105"/>
                    <a:pt x="377" y="0"/>
                    <a:pt x="252"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0"/>
            <p:cNvSpPr/>
            <p:nvPr/>
          </p:nvSpPr>
          <p:spPr>
            <a:xfrm rot="520227" flipH="1">
              <a:off x="1482785" y="-122978"/>
              <a:ext cx="7856" cy="7856"/>
            </a:xfrm>
            <a:custGeom>
              <a:avLst/>
              <a:gdLst/>
              <a:ahLst/>
              <a:cxnLst/>
              <a:rect l="l" t="t" r="r" b="b"/>
              <a:pathLst>
                <a:path w="357" h="357" extrusionOk="0">
                  <a:moveTo>
                    <a:pt x="168" y="1"/>
                  </a:moveTo>
                  <a:cubicBezTo>
                    <a:pt x="85" y="1"/>
                    <a:pt x="1" y="84"/>
                    <a:pt x="1" y="189"/>
                  </a:cubicBezTo>
                  <a:cubicBezTo>
                    <a:pt x="1" y="294"/>
                    <a:pt x="85" y="356"/>
                    <a:pt x="168" y="356"/>
                  </a:cubicBezTo>
                  <a:cubicBezTo>
                    <a:pt x="273" y="356"/>
                    <a:pt x="357" y="294"/>
                    <a:pt x="357" y="189"/>
                  </a:cubicBezTo>
                  <a:cubicBezTo>
                    <a:pt x="357" y="84"/>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0"/>
            <p:cNvSpPr/>
            <p:nvPr/>
          </p:nvSpPr>
          <p:spPr>
            <a:xfrm rot="520227" flipH="1">
              <a:off x="1483628" y="-140977"/>
              <a:ext cx="8318" cy="8318"/>
            </a:xfrm>
            <a:custGeom>
              <a:avLst/>
              <a:gdLst/>
              <a:ahLst/>
              <a:cxnLst/>
              <a:rect l="l" t="t" r="r" b="b"/>
              <a:pathLst>
                <a:path w="378" h="378" extrusionOk="0">
                  <a:moveTo>
                    <a:pt x="189" y="1"/>
                  </a:moveTo>
                  <a:cubicBezTo>
                    <a:pt x="84" y="1"/>
                    <a:pt x="1" y="84"/>
                    <a:pt x="1" y="189"/>
                  </a:cubicBezTo>
                  <a:cubicBezTo>
                    <a:pt x="1" y="294"/>
                    <a:pt x="84" y="377"/>
                    <a:pt x="189" y="377"/>
                  </a:cubicBezTo>
                  <a:cubicBezTo>
                    <a:pt x="294" y="377"/>
                    <a:pt x="377" y="294"/>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0"/>
            <p:cNvSpPr/>
            <p:nvPr/>
          </p:nvSpPr>
          <p:spPr>
            <a:xfrm rot="520227" flipH="1">
              <a:off x="1505660" y="-159969"/>
              <a:ext cx="8318" cy="7856"/>
            </a:xfrm>
            <a:custGeom>
              <a:avLst/>
              <a:gdLst/>
              <a:ahLst/>
              <a:cxnLst/>
              <a:rect l="l" t="t" r="r" b="b"/>
              <a:pathLst>
                <a:path w="378" h="357" extrusionOk="0">
                  <a:moveTo>
                    <a:pt x="189" y="0"/>
                  </a:moveTo>
                  <a:cubicBezTo>
                    <a:pt x="85" y="0"/>
                    <a:pt x="1" y="84"/>
                    <a:pt x="1" y="189"/>
                  </a:cubicBezTo>
                  <a:cubicBezTo>
                    <a:pt x="1" y="272"/>
                    <a:pt x="85" y="356"/>
                    <a:pt x="189" y="356"/>
                  </a:cubicBezTo>
                  <a:cubicBezTo>
                    <a:pt x="294" y="356"/>
                    <a:pt x="377" y="272"/>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0"/>
            <p:cNvSpPr/>
            <p:nvPr/>
          </p:nvSpPr>
          <p:spPr>
            <a:xfrm rot="520227" flipH="1">
              <a:off x="1549090" y="-170104"/>
              <a:ext cx="8318" cy="8296"/>
            </a:xfrm>
            <a:custGeom>
              <a:avLst/>
              <a:gdLst/>
              <a:ahLst/>
              <a:cxnLst/>
              <a:rect l="l" t="t" r="r" b="b"/>
              <a:pathLst>
                <a:path w="378" h="377" extrusionOk="0">
                  <a:moveTo>
                    <a:pt x="189" y="0"/>
                  </a:moveTo>
                  <a:cubicBezTo>
                    <a:pt x="84" y="0"/>
                    <a:pt x="1" y="84"/>
                    <a:pt x="1" y="188"/>
                  </a:cubicBezTo>
                  <a:cubicBezTo>
                    <a:pt x="1" y="293"/>
                    <a:pt x="84" y="377"/>
                    <a:pt x="189" y="377"/>
                  </a:cubicBezTo>
                  <a:cubicBezTo>
                    <a:pt x="294" y="377"/>
                    <a:pt x="377" y="293"/>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0"/>
            <p:cNvSpPr/>
            <p:nvPr/>
          </p:nvSpPr>
          <p:spPr>
            <a:xfrm rot="520227" flipH="1">
              <a:off x="1528370" y="-162557"/>
              <a:ext cx="8318" cy="8318"/>
            </a:xfrm>
            <a:custGeom>
              <a:avLst/>
              <a:gdLst/>
              <a:ahLst/>
              <a:cxnLst/>
              <a:rect l="l" t="t" r="r" b="b"/>
              <a:pathLst>
                <a:path w="378" h="378"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0"/>
            <p:cNvSpPr/>
            <p:nvPr/>
          </p:nvSpPr>
          <p:spPr>
            <a:xfrm rot="520227" flipH="1">
              <a:off x="1572881" y="-158105"/>
              <a:ext cx="8318" cy="8318"/>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0"/>
            <p:cNvSpPr/>
            <p:nvPr/>
          </p:nvSpPr>
          <p:spPr>
            <a:xfrm rot="520227" flipH="1">
              <a:off x="1563700" y="-137601"/>
              <a:ext cx="8318" cy="8296"/>
            </a:xfrm>
            <a:custGeom>
              <a:avLst/>
              <a:gdLst/>
              <a:ahLst/>
              <a:cxnLst/>
              <a:rect l="l" t="t" r="r" b="b"/>
              <a:pathLst>
                <a:path w="378" h="377" extrusionOk="0">
                  <a:moveTo>
                    <a:pt x="189" y="0"/>
                  </a:moveTo>
                  <a:cubicBezTo>
                    <a:pt x="85" y="0"/>
                    <a:pt x="1" y="84"/>
                    <a:pt x="1" y="188"/>
                  </a:cubicBezTo>
                  <a:cubicBezTo>
                    <a:pt x="1" y="293"/>
                    <a:pt x="85" y="377"/>
                    <a:pt x="189" y="377"/>
                  </a:cubicBezTo>
                  <a:cubicBezTo>
                    <a:pt x="294" y="377"/>
                    <a:pt x="378" y="293"/>
                    <a:pt x="378" y="188"/>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0"/>
            <p:cNvSpPr/>
            <p:nvPr/>
          </p:nvSpPr>
          <p:spPr>
            <a:xfrm rot="520227" flipH="1">
              <a:off x="1584563" y="-112536"/>
              <a:ext cx="8318" cy="8318"/>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0"/>
            <p:cNvSpPr/>
            <p:nvPr/>
          </p:nvSpPr>
          <p:spPr>
            <a:xfrm rot="520227" flipH="1">
              <a:off x="1567002" y="-95180"/>
              <a:ext cx="8318" cy="8296"/>
            </a:xfrm>
            <a:custGeom>
              <a:avLst/>
              <a:gdLst/>
              <a:ahLst/>
              <a:cxnLst/>
              <a:rect l="l" t="t" r="r" b="b"/>
              <a:pathLst>
                <a:path w="378" h="377" extrusionOk="0">
                  <a:moveTo>
                    <a:pt x="189" y="0"/>
                  </a:moveTo>
                  <a:cubicBezTo>
                    <a:pt x="84" y="0"/>
                    <a:pt x="1" y="84"/>
                    <a:pt x="1" y="189"/>
                  </a:cubicBezTo>
                  <a:cubicBezTo>
                    <a:pt x="1"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0"/>
            <p:cNvSpPr/>
            <p:nvPr/>
          </p:nvSpPr>
          <p:spPr>
            <a:xfrm rot="520227" flipH="1">
              <a:off x="1470492" y="-94575"/>
              <a:ext cx="7856" cy="8318"/>
            </a:xfrm>
            <a:custGeom>
              <a:avLst/>
              <a:gdLst/>
              <a:ahLst/>
              <a:cxnLst/>
              <a:rect l="l" t="t" r="r" b="b"/>
              <a:pathLst>
                <a:path w="357" h="378" extrusionOk="0">
                  <a:moveTo>
                    <a:pt x="189" y="1"/>
                  </a:moveTo>
                  <a:cubicBezTo>
                    <a:pt x="84" y="1"/>
                    <a:pt x="1" y="84"/>
                    <a:pt x="1" y="189"/>
                  </a:cubicBezTo>
                  <a:cubicBezTo>
                    <a:pt x="1" y="294"/>
                    <a:pt x="84" y="377"/>
                    <a:pt x="189" y="377"/>
                  </a:cubicBezTo>
                  <a:cubicBezTo>
                    <a:pt x="273" y="377"/>
                    <a:pt x="356" y="294"/>
                    <a:pt x="356" y="189"/>
                  </a:cubicBezTo>
                  <a:cubicBezTo>
                    <a:pt x="356" y="84"/>
                    <a:pt x="27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0"/>
            <p:cNvSpPr/>
            <p:nvPr/>
          </p:nvSpPr>
          <p:spPr>
            <a:xfrm rot="520227" flipH="1">
              <a:off x="1485986" y="-107537"/>
              <a:ext cx="8318" cy="8296"/>
            </a:xfrm>
            <a:custGeom>
              <a:avLst/>
              <a:gdLst/>
              <a:ahLst/>
              <a:cxnLst/>
              <a:rect l="l" t="t" r="r" b="b"/>
              <a:pathLst>
                <a:path w="378" h="377" extrusionOk="0">
                  <a:moveTo>
                    <a:pt x="189" y="0"/>
                  </a:moveTo>
                  <a:cubicBezTo>
                    <a:pt x="85" y="0"/>
                    <a:pt x="1" y="84"/>
                    <a:pt x="1" y="189"/>
                  </a:cubicBezTo>
                  <a:cubicBezTo>
                    <a:pt x="1" y="293"/>
                    <a:pt x="85" y="377"/>
                    <a:pt x="189" y="377"/>
                  </a:cubicBezTo>
                  <a:cubicBezTo>
                    <a:pt x="294" y="377"/>
                    <a:pt x="378" y="293"/>
                    <a:pt x="378" y="189"/>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0"/>
            <p:cNvSpPr/>
            <p:nvPr/>
          </p:nvSpPr>
          <p:spPr>
            <a:xfrm rot="520227" flipH="1">
              <a:off x="1537320" y="-74554"/>
              <a:ext cx="8296" cy="8296"/>
            </a:xfrm>
            <a:custGeom>
              <a:avLst/>
              <a:gdLst/>
              <a:ahLst/>
              <a:cxnLst/>
              <a:rect l="l" t="t" r="r" b="b"/>
              <a:pathLst>
                <a:path w="377" h="377" extrusionOk="0">
                  <a:moveTo>
                    <a:pt x="188" y="0"/>
                  </a:moveTo>
                  <a:cubicBezTo>
                    <a:pt x="84" y="0"/>
                    <a:pt x="0" y="84"/>
                    <a:pt x="0" y="188"/>
                  </a:cubicBezTo>
                  <a:cubicBezTo>
                    <a:pt x="0" y="293"/>
                    <a:pt x="84" y="377"/>
                    <a:pt x="188" y="377"/>
                  </a:cubicBezTo>
                  <a:cubicBezTo>
                    <a:pt x="293" y="377"/>
                    <a:pt x="377" y="293"/>
                    <a:pt x="377" y="188"/>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0"/>
            <p:cNvSpPr/>
            <p:nvPr/>
          </p:nvSpPr>
          <p:spPr>
            <a:xfrm rot="520227" flipH="1">
              <a:off x="1478609" y="-68150"/>
              <a:ext cx="8318" cy="7856"/>
            </a:xfrm>
            <a:custGeom>
              <a:avLst/>
              <a:gdLst/>
              <a:ahLst/>
              <a:cxnLst/>
              <a:rect l="l" t="t" r="r" b="b"/>
              <a:pathLst>
                <a:path w="378" h="357" extrusionOk="0">
                  <a:moveTo>
                    <a:pt x="189" y="1"/>
                  </a:moveTo>
                  <a:cubicBezTo>
                    <a:pt x="84" y="1"/>
                    <a:pt x="1" y="84"/>
                    <a:pt x="1" y="168"/>
                  </a:cubicBezTo>
                  <a:cubicBezTo>
                    <a:pt x="1" y="273"/>
                    <a:pt x="84" y="356"/>
                    <a:pt x="189" y="356"/>
                  </a:cubicBezTo>
                  <a:cubicBezTo>
                    <a:pt x="294" y="356"/>
                    <a:pt x="377" y="273"/>
                    <a:pt x="377" y="168"/>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0"/>
            <p:cNvSpPr/>
            <p:nvPr/>
          </p:nvSpPr>
          <p:spPr>
            <a:xfrm rot="520227" flipH="1">
              <a:off x="1516561" y="-69816"/>
              <a:ext cx="8318" cy="8318"/>
            </a:xfrm>
            <a:custGeom>
              <a:avLst/>
              <a:gdLst/>
              <a:ahLst/>
              <a:cxnLst/>
              <a:rect l="l" t="t" r="r" b="b"/>
              <a:pathLst>
                <a:path w="378" h="378" extrusionOk="0">
                  <a:moveTo>
                    <a:pt x="189" y="1"/>
                  </a:moveTo>
                  <a:cubicBezTo>
                    <a:pt x="85" y="1"/>
                    <a:pt x="1" y="85"/>
                    <a:pt x="1" y="189"/>
                  </a:cubicBezTo>
                  <a:cubicBezTo>
                    <a:pt x="1" y="294"/>
                    <a:pt x="85" y="378"/>
                    <a:pt x="189" y="378"/>
                  </a:cubicBezTo>
                  <a:cubicBezTo>
                    <a:pt x="294" y="378"/>
                    <a:pt x="377" y="294"/>
                    <a:pt x="377" y="189"/>
                  </a:cubicBezTo>
                  <a:cubicBezTo>
                    <a:pt x="377" y="85"/>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0"/>
            <p:cNvSpPr/>
            <p:nvPr/>
          </p:nvSpPr>
          <p:spPr>
            <a:xfrm rot="520227" flipH="1">
              <a:off x="1557623" y="-67270"/>
              <a:ext cx="8318" cy="8318"/>
            </a:xfrm>
            <a:custGeom>
              <a:avLst/>
              <a:gdLst/>
              <a:ahLst/>
              <a:cxnLst/>
              <a:rect l="l" t="t" r="r" b="b"/>
              <a:pathLst>
                <a:path w="378" h="378" extrusionOk="0">
                  <a:moveTo>
                    <a:pt x="189" y="0"/>
                  </a:moveTo>
                  <a:cubicBezTo>
                    <a:pt x="84" y="0"/>
                    <a:pt x="1" y="84"/>
                    <a:pt x="1" y="189"/>
                  </a:cubicBezTo>
                  <a:cubicBezTo>
                    <a:pt x="1" y="293"/>
                    <a:pt x="84" y="377"/>
                    <a:pt x="189" y="377"/>
                  </a:cubicBezTo>
                  <a:cubicBezTo>
                    <a:pt x="294" y="377"/>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0"/>
            <p:cNvSpPr/>
            <p:nvPr/>
          </p:nvSpPr>
          <p:spPr>
            <a:xfrm rot="520227" flipH="1">
              <a:off x="1512183" y="-132537"/>
              <a:ext cx="40998" cy="40998"/>
            </a:xfrm>
            <a:custGeom>
              <a:avLst/>
              <a:gdLst/>
              <a:ahLst/>
              <a:cxnLst/>
              <a:rect l="l" t="t" r="r" b="b"/>
              <a:pathLst>
                <a:path w="1863" h="1863" extrusionOk="0">
                  <a:moveTo>
                    <a:pt x="942" y="0"/>
                  </a:moveTo>
                  <a:cubicBezTo>
                    <a:pt x="419" y="0"/>
                    <a:pt x="0" y="419"/>
                    <a:pt x="0" y="942"/>
                  </a:cubicBezTo>
                  <a:cubicBezTo>
                    <a:pt x="0" y="1444"/>
                    <a:pt x="419" y="1863"/>
                    <a:pt x="942" y="1863"/>
                  </a:cubicBezTo>
                  <a:cubicBezTo>
                    <a:pt x="1444" y="1863"/>
                    <a:pt x="1863" y="1444"/>
                    <a:pt x="1863" y="942"/>
                  </a:cubicBezTo>
                  <a:cubicBezTo>
                    <a:pt x="1863" y="419"/>
                    <a:pt x="1444" y="0"/>
                    <a:pt x="942"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0"/>
            <p:cNvSpPr/>
            <p:nvPr/>
          </p:nvSpPr>
          <p:spPr>
            <a:xfrm rot="520227" flipH="1">
              <a:off x="1190401" y="-471112"/>
              <a:ext cx="328337" cy="317620"/>
            </a:xfrm>
            <a:custGeom>
              <a:avLst/>
              <a:gdLst/>
              <a:ahLst/>
              <a:cxnLst/>
              <a:rect l="l" t="t" r="r" b="b"/>
              <a:pathLst>
                <a:path w="14920" h="14433" extrusionOk="0">
                  <a:moveTo>
                    <a:pt x="6320" y="1"/>
                  </a:moveTo>
                  <a:cubicBezTo>
                    <a:pt x="4332" y="1"/>
                    <a:pt x="2742" y="1717"/>
                    <a:pt x="2742" y="3830"/>
                  </a:cubicBezTo>
                  <a:cubicBezTo>
                    <a:pt x="2742" y="3872"/>
                    <a:pt x="2742" y="3934"/>
                    <a:pt x="2742" y="3976"/>
                  </a:cubicBezTo>
                  <a:cubicBezTo>
                    <a:pt x="1173" y="4416"/>
                    <a:pt x="22" y="5776"/>
                    <a:pt x="1" y="7387"/>
                  </a:cubicBezTo>
                  <a:cubicBezTo>
                    <a:pt x="1" y="9270"/>
                    <a:pt x="1570" y="10839"/>
                    <a:pt x="3558" y="10965"/>
                  </a:cubicBezTo>
                  <a:cubicBezTo>
                    <a:pt x="3621" y="12409"/>
                    <a:pt x="4458" y="13706"/>
                    <a:pt x="5797" y="14208"/>
                  </a:cubicBezTo>
                  <a:cubicBezTo>
                    <a:pt x="6193" y="14360"/>
                    <a:pt x="6601" y="14432"/>
                    <a:pt x="7005" y="14432"/>
                  </a:cubicBezTo>
                  <a:cubicBezTo>
                    <a:pt x="8268" y="14432"/>
                    <a:pt x="9493" y="13728"/>
                    <a:pt x="10191" y="12555"/>
                  </a:cubicBezTo>
                  <a:cubicBezTo>
                    <a:pt x="10462" y="12611"/>
                    <a:pt x="10734" y="12637"/>
                    <a:pt x="11002" y="12637"/>
                  </a:cubicBezTo>
                  <a:cubicBezTo>
                    <a:pt x="12548" y="12637"/>
                    <a:pt x="13960" y="11740"/>
                    <a:pt x="14459" y="10295"/>
                  </a:cubicBezTo>
                  <a:cubicBezTo>
                    <a:pt x="14836" y="9207"/>
                    <a:pt x="14606" y="8056"/>
                    <a:pt x="13978" y="7157"/>
                  </a:cubicBezTo>
                  <a:cubicBezTo>
                    <a:pt x="14920" y="5483"/>
                    <a:pt x="14564" y="3432"/>
                    <a:pt x="13099" y="2344"/>
                  </a:cubicBezTo>
                  <a:cubicBezTo>
                    <a:pt x="12499" y="1909"/>
                    <a:pt x="11799" y="1698"/>
                    <a:pt x="11093" y="1698"/>
                  </a:cubicBezTo>
                  <a:cubicBezTo>
                    <a:pt x="10544" y="1698"/>
                    <a:pt x="9992" y="1825"/>
                    <a:pt x="9479" y="2072"/>
                  </a:cubicBezTo>
                  <a:cubicBezTo>
                    <a:pt x="8894" y="838"/>
                    <a:pt x="7680" y="1"/>
                    <a:pt x="6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0"/>
            <p:cNvSpPr/>
            <p:nvPr/>
          </p:nvSpPr>
          <p:spPr>
            <a:xfrm rot="520227" flipH="1">
              <a:off x="1281626" y="-379199"/>
              <a:ext cx="144143" cy="132919"/>
            </a:xfrm>
            <a:custGeom>
              <a:avLst/>
              <a:gdLst/>
              <a:ahLst/>
              <a:cxnLst/>
              <a:rect l="l" t="t" r="r" b="b"/>
              <a:pathLst>
                <a:path w="6550" h="6040" extrusionOk="0">
                  <a:moveTo>
                    <a:pt x="3582" y="1"/>
                  </a:moveTo>
                  <a:cubicBezTo>
                    <a:pt x="3046" y="1"/>
                    <a:pt x="2508" y="290"/>
                    <a:pt x="2198" y="798"/>
                  </a:cubicBezTo>
                  <a:cubicBezTo>
                    <a:pt x="2177" y="819"/>
                    <a:pt x="2177" y="839"/>
                    <a:pt x="2156" y="860"/>
                  </a:cubicBezTo>
                  <a:cubicBezTo>
                    <a:pt x="2007" y="817"/>
                    <a:pt x="1855" y="796"/>
                    <a:pt x="1705" y="796"/>
                  </a:cubicBezTo>
                  <a:cubicBezTo>
                    <a:pt x="1199" y="796"/>
                    <a:pt x="709" y="1036"/>
                    <a:pt x="419" y="1488"/>
                  </a:cubicBezTo>
                  <a:cubicBezTo>
                    <a:pt x="1" y="2158"/>
                    <a:pt x="231" y="3078"/>
                    <a:pt x="921" y="3560"/>
                  </a:cubicBezTo>
                  <a:cubicBezTo>
                    <a:pt x="628" y="4083"/>
                    <a:pt x="628" y="4731"/>
                    <a:pt x="1005" y="5213"/>
                  </a:cubicBezTo>
                  <a:cubicBezTo>
                    <a:pt x="1298" y="5586"/>
                    <a:pt x="1737" y="5781"/>
                    <a:pt x="2189" y="5781"/>
                  </a:cubicBezTo>
                  <a:cubicBezTo>
                    <a:pt x="2446" y="5781"/>
                    <a:pt x="2708" y="5718"/>
                    <a:pt x="2951" y="5589"/>
                  </a:cubicBezTo>
                  <a:cubicBezTo>
                    <a:pt x="3271" y="5886"/>
                    <a:pt x="3671" y="6040"/>
                    <a:pt x="4065" y="6040"/>
                  </a:cubicBezTo>
                  <a:cubicBezTo>
                    <a:pt x="4392" y="6040"/>
                    <a:pt x="4714" y="5933"/>
                    <a:pt x="4980" y="5715"/>
                  </a:cubicBezTo>
                  <a:cubicBezTo>
                    <a:pt x="5357" y="5401"/>
                    <a:pt x="5524" y="4941"/>
                    <a:pt x="5503" y="4480"/>
                  </a:cubicBezTo>
                  <a:cubicBezTo>
                    <a:pt x="6215" y="4083"/>
                    <a:pt x="6550" y="3267"/>
                    <a:pt x="6257" y="2555"/>
                  </a:cubicBezTo>
                  <a:cubicBezTo>
                    <a:pt x="6047" y="2053"/>
                    <a:pt x="5545" y="1718"/>
                    <a:pt x="5001" y="1656"/>
                  </a:cubicBezTo>
                  <a:cubicBezTo>
                    <a:pt x="5064" y="1091"/>
                    <a:pt x="4813" y="526"/>
                    <a:pt x="4332" y="212"/>
                  </a:cubicBezTo>
                  <a:cubicBezTo>
                    <a:pt x="4100" y="69"/>
                    <a:pt x="3841" y="1"/>
                    <a:pt x="3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0"/>
            <p:cNvSpPr/>
            <p:nvPr/>
          </p:nvSpPr>
          <p:spPr>
            <a:xfrm rot="520227" flipH="1">
              <a:off x="1299204" y="-359495"/>
              <a:ext cx="52507" cy="39348"/>
            </a:xfrm>
            <a:custGeom>
              <a:avLst/>
              <a:gdLst/>
              <a:ahLst/>
              <a:cxnLst/>
              <a:rect l="l" t="t" r="r" b="b"/>
              <a:pathLst>
                <a:path w="2386" h="1788" extrusionOk="0">
                  <a:moveTo>
                    <a:pt x="2265" y="0"/>
                  </a:moveTo>
                  <a:cubicBezTo>
                    <a:pt x="2228" y="0"/>
                    <a:pt x="2186" y="20"/>
                    <a:pt x="2156" y="50"/>
                  </a:cubicBezTo>
                  <a:cubicBezTo>
                    <a:pt x="1800" y="720"/>
                    <a:pt x="84" y="1578"/>
                    <a:pt x="63" y="1578"/>
                  </a:cubicBezTo>
                  <a:cubicBezTo>
                    <a:pt x="22" y="1599"/>
                    <a:pt x="1" y="1661"/>
                    <a:pt x="22" y="1724"/>
                  </a:cubicBezTo>
                  <a:cubicBezTo>
                    <a:pt x="42" y="1766"/>
                    <a:pt x="84" y="1787"/>
                    <a:pt x="126" y="1787"/>
                  </a:cubicBezTo>
                  <a:cubicBezTo>
                    <a:pt x="147" y="1787"/>
                    <a:pt x="147" y="1787"/>
                    <a:pt x="168" y="1766"/>
                  </a:cubicBezTo>
                  <a:cubicBezTo>
                    <a:pt x="252" y="1745"/>
                    <a:pt x="1947" y="887"/>
                    <a:pt x="2344" y="155"/>
                  </a:cubicBezTo>
                  <a:cubicBezTo>
                    <a:pt x="2386" y="113"/>
                    <a:pt x="2365" y="29"/>
                    <a:pt x="2302" y="9"/>
                  </a:cubicBezTo>
                  <a:cubicBezTo>
                    <a:pt x="2291" y="3"/>
                    <a:pt x="2278" y="0"/>
                    <a:pt x="2265"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0"/>
            <p:cNvSpPr/>
            <p:nvPr/>
          </p:nvSpPr>
          <p:spPr>
            <a:xfrm rot="520227" flipH="1">
              <a:off x="1302334" y="-305961"/>
              <a:ext cx="42825" cy="49295"/>
            </a:xfrm>
            <a:custGeom>
              <a:avLst/>
              <a:gdLst/>
              <a:ahLst/>
              <a:cxnLst/>
              <a:rect l="l" t="t" r="r" b="b"/>
              <a:pathLst>
                <a:path w="1946" h="2240" extrusionOk="0">
                  <a:moveTo>
                    <a:pt x="105" y="1"/>
                  </a:moveTo>
                  <a:cubicBezTo>
                    <a:pt x="63" y="1"/>
                    <a:pt x="0" y="63"/>
                    <a:pt x="21" y="126"/>
                  </a:cubicBezTo>
                  <a:cubicBezTo>
                    <a:pt x="21" y="126"/>
                    <a:pt x="146" y="1758"/>
                    <a:pt x="1799" y="2240"/>
                  </a:cubicBezTo>
                  <a:lnTo>
                    <a:pt x="1841" y="2240"/>
                  </a:lnTo>
                  <a:cubicBezTo>
                    <a:pt x="1883" y="2240"/>
                    <a:pt x="1925" y="2219"/>
                    <a:pt x="1946" y="2177"/>
                  </a:cubicBezTo>
                  <a:cubicBezTo>
                    <a:pt x="1946" y="2114"/>
                    <a:pt x="1925" y="2051"/>
                    <a:pt x="1862" y="2030"/>
                  </a:cubicBezTo>
                  <a:cubicBezTo>
                    <a:pt x="356" y="1591"/>
                    <a:pt x="230" y="168"/>
                    <a:pt x="230" y="105"/>
                  </a:cubicBezTo>
                  <a:cubicBezTo>
                    <a:pt x="230" y="43"/>
                    <a:pt x="167" y="1"/>
                    <a:pt x="10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0"/>
            <p:cNvSpPr/>
            <p:nvPr/>
          </p:nvSpPr>
          <p:spPr>
            <a:xfrm rot="520227" flipH="1">
              <a:off x="1292745" y="-307175"/>
              <a:ext cx="47930" cy="24889"/>
            </a:xfrm>
            <a:custGeom>
              <a:avLst/>
              <a:gdLst/>
              <a:ahLst/>
              <a:cxnLst/>
              <a:rect l="l" t="t" r="r" b="b"/>
              <a:pathLst>
                <a:path w="2178" h="1131" extrusionOk="0">
                  <a:moveTo>
                    <a:pt x="147" y="1"/>
                  </a:moveTo>
                  <a:cubicBezTo>
                    <a:pt x="106" y="1"/>
                    <a:pt x="64" y="1"/>
                    <a:pt x="22" y="43"/>
                  </a:cubicBezTo>
                  <a:cubicBezTo>
                    <a:pt x="1" y="63"/>
                    <a:pt x="1" y="126"/>
                    <a:pt x="22" y="168"/>
                  </a:cubicBezTo>
                  <a:cubicBezTo>
                    <a:pt x="482" y="1005"/>
                    <a:pt x="1340" y="1131"/>
                    <a:pt x="1800" y="1131"/>
                  </a:cubicBezTo>
                  <a:cubicBezTo>
                    <a:pt x="1968" y="1131"/>
                    <a:pt x="2093" y="1110"/>
                    <a:pt x="2093" y="1110"/>
                  </a:cubicBezTo>
                  <a:cubicBezTo>
                    <a:pt x="2156" y="1110"/>
                    <a:pt x="2177" y="1047"/>
                    <a:pt x="2177" y="984"/>
                  </a:cubicBezTo>
                  <a:cubicBezTo>
                    <a:pt x="2177" y="942"/>
                    <a:pt x="2114" y="900"/>
                    <a:pt x="2051" y="900"/>
                  </a:cubicBezTo>
                  <a:cubicBezTo>
                    <a:pt x="2039" y="900"/>
                    <a:pt x="1933" y="916"/>
                    <a:pt x="1774" y="916"/>
                  </a:cubicBezTo>
                  <a:cubicBezTo>
                    <a:pt x="1418" y="916"/>
                    <a:pt x="798" y="836"/>
                    <a:pt x="378" y="315"/>
                  </a:cubicBezTo>
                  <a:lnTo>
                    <a:pt x="378" y="315"/>
                  </a:lnTo>
                  <a:cubicBezTo>
                    <a:pt x="582" y="366"/>
                    <a:pt x="896" y="430"/>
                    <a:pt x="1232" y="430"/>
                  </a:cubicBezTo>
                  <a:cubicBezTo>
                    <a:pt x="1309" y="430"/>
                    <a:pt x="1387" y="427"/>
                    <a:pt x="1466" y="419"/>
                  </a:cubicBezTo>
                  <a:cubicBezTo>
                    <a:pt x="1528" y="398"/>
                    <a:pt x="1570" y="356"/>
                    <a:pt x="1570" y="294"/>
                  </a:cubicBezTo>
                  <a:cubicBezTo>
                    <a:pt x="1570" y="231"/>
                    <a:pt x="1507" y="189"/>
                    <a:pt x="1445" y="189"/>
                  </a:cubicBezTo>
                  <a:cubicBezTo>
                    <a:pt x="1347" y="201"/>
                    <a:pt x="1251" y="206"/>
                    <a:pt x="1158" y="206"/>
                  </a:cubicBezTo>
                  <a:cubicBezTo>
                    <a:pt x="599" y="206"/>
                    <a:pt x="165" y="19"/>
                    <a:pt x="147"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0"/>
            <p:cNvSpPr/>
            <p:nvPr/>
          </p:nvSpPr>
          <p:spPr>
            <a:xfrm rot="520227" flipH="1">
              <a:off x="1302576" y="-335146"/>
              <a:ext cx="37763" cy="24713"/>
            </a:xfrm>
            <a:custGeom>
              <a:avLst/>
              <a:gdLst/>
              <a:ahLst/>
              <a:cxnLst/>
              <a:rect l="l" t="t" r="r" b="b"/>
              <a:pathLst>
                <a:path w="1716" h="1123" extrusionOk="0">
                  <a:moveTo>
                    <a:pt x="1601" y="1"/>
                  </a:moveTo>
                  <a:cubicBezTo>
                    <a:pt x="1582" y="1"/>
                    <a:pt x="1564" y="6"/>
                    <a:pt x="1549" y="13"/>
                  </a:cubicBezTo>
                  <a:cubicBezTo>
                    <a:pt x="816" y="411"/>
                    <a:pt x="63" y="788"/>
                    <a:pt x="63" y="788"/>
                  </a:cubicBezTo>
                  <a:cubicBezTo>
                    <a:pt x="21" y="808"/>
                    <a:pt x="0" y="850"/>
                    <a:pt x="0" y="892"/>
                  </a:cubicBezTo>
                  <a:cubicBezTo>
                    <a:pt x="0" y="934"/>
                    <a:pt x="42" y="976"/>
                    <a:pt x="84" y="997"/>
                  </a:cubicBezTo>
                  <a:cubicBezTo>
                    <a:pt x="105" y="997"/>
                    <a:pt x="440" y="1122"/>
                    <a:pt x="858" y="1122"/>
                  </a:cubicBezTo>
                  <a:cubicBezTo>
                    <a:pt x="1088" y="1122"/>
                    <a:pt x="1339" y="1080"/>
                    <a:pt x="1590" y="997"/>
                  </a:cubicBezTo>
                  <a:cubicBezTo>
                    <a:pt x="1632" y="955"/>
                    <a:pt x="1674" y="892"/>
                    <a:pt x="1653" y="850"/>
                  </a:cubicBezTo>
                  <a:cubicBezTo>
                    <a:pt x="1622" y="803"/>
                    <a:pt x="1579" y="780"/>
                    <a:pt x="1541" y="780"/>
                  </a:cubicBezTo>
                  <a:cubicBezTo>
                    <a:pt x="1529" y="780"/>
                    <a:pt x="1517" y="782"/>
                    <a:pt x="1507" y="788"/>
                  </a:cubicBezTo>
                  <a:cubicBezTo>
                    <a:pt x="1299" y="875"/>
                    <a:pt x="1079" y="905"/>
                    <a:pt x="881" y="905"/>
                  </a:cubicBezTo>
                  <a:cubicBezTo>
                    <a:pt x="701" y="905"/>
                    <a:pt x="538" y="880"/>
                    <a:pt x="419" y="850"/>
                  </a:cubicBezTo>
                  <a:cubicBezTo>
                    <a:pt x="691" y="704"/>
                    <a:pt x="1172" y="453"/>
                    <a:pt x="1653" y="202"/>
                  </a:cubicBezTo>
                  <a:cubicBezTo>
                    <a:pt x="1695" y="181"/>
                    <a:pt x="1716" y="97"/>
                    <a:pt x="1695" y="55"/>
                  </a:cubicBezTo>
                  <a:cubicBezTo>
                    <a:pt x="1668" y="15"/>
                    <a:pt x="1634" y="1"/>
                    <a:pt x="160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0"/>
            <p:cNvSpPr/>
            <p:nvPr/>
          </p:nvSpPr>
          <p:spPr>
            <a:xfrm rot="520227" flipH="1">
              <a:off x="1358701" y="-356659"/>
              <a:ext cx="37763" cy="40250"/>
            </a:xfrm>
            <a:custGeom>
              <a:avLst/>
              <a:gdLst/>
              <a:ahLst/>
              <a:cxnLst/>
              <a:rect l="l" t="t" r="r" b="b"/>
              <a:pathLst>
                <a:path w="1716" h="1829" extrusionOk="0">
                  <a:moveTo>
                    <a:pt x="130" y="0"/>
                  </a:moveTo>
                  <a:cubicBezTo>
                    <a:pt x="93" y="0"/>
                    <a:pt x="52" y="20"/>
                    <a:pt x="21" y="50"/>
                  </a:cubicBezTo>
                  <a:cubicBezTo>
                    <a:pt x="0" y="113"/>
                    <a:pt x="21" y="176"/>
                    <a:pt x="63" y="197"/>
                  </a:cubicBezTo>
                  <a:cubicBezTo>
                    <a:pt x="84" y="197"/>
                    <a:pt x="1381" y="929"/>
                    <a:pt x="1486" y="1724"/>
                  </a:cubicBezTo>
                  <a:cubicBezTo>
                    <a:pt x="1507" y="1787"/>
                    <a:pt x="1548" y="1829"/>
                    <a:pt x="1611" y="1829"/>
                  </a:cubicBezTo>
                  <a:cubicBezTo>
                    <a:pt x="1674" y="1808"/>
                    <a:pt x="1716" y="1745"/>
                    <a:pt x="1716" y="1703"/>
                  </a:cubicBezTo>
                  <a:cubicBezTo>
                    <a:pt x="1590" y="783"/>
                    <a:pt x="230" y="50"/>
                    <a:pt x="167" y="8"/>
                  </a:cubicBezTo>
                  <a:cubicBezTo>
                    <a:pt x="156" y="3"/>
                    <a:pt x="144" y="0"/>
                    <a:pt x="130"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0"/>
            <p:cNvSpPr/>
            <p:nvPr/>
          </p:nvSpPr>
          <p:spPr>
            <a:xfrm rot="520227" flipH="1">
              <a:off x="1325695" y="-360020"/>
              <a:ext cx="28102" cy="45267"/>
            </a:xfrm>
            <a:custGeom>
              <a:avLst/>
              <a:gdLst/>
              <a:ahLst/>
              <a:cxnLst/>
              <a:rect l="l" t="t" r="r" b="b"/>
              <a:pathLst>
                <a:path w="1277" h="2057" extrusionOk="0">
                  <a:moveTo>
                    <a:pt x="233" y="1"/>
                  </a:moveTo>
                  <a:cubicBezTo>
                    <a:pt x="225" y="1"/>
                    <a:pt x="217" y="2"/>
                    <a:pt x="209" y="6"/>
                  </a:cubicBezTo>
                  <a:cubicBezTo>
                    <a:pt x="146" y="27"/>
                    <a:pt x="105" y="69"/>
                    <a:pt x="126" y="132"/>
                  </a:cubicBezTo>
                  <a:cubicBezTo>
                    <a:pt x="293" y="927"/>
                    <a:pt x="21" y="1910"/>
                    <a:pt x="21" y="1931"/>
                  </a:cubicBezTo>
                  <a:cubicBezTo>
                    <a:pt x="0" y="1973"/>
                    <a:pt x="21" y="2036"/>
                    <a:pt x="63" y="2056"/>
                  </a:cubicBezTo>
                  <a:lnTo>
                    <a:pt x="126" y="2056"/>
                  </a:lnTo>
                  <a:cubicBezTo>
                    <a:pt x="146" y="2056"/>
                    <a:pt x="167" y="2056"/>
                    <a:pt x="188" y="2036"/>
                  </a:cubicBezTo>
                  <a:cubicBezTo>
                    <a:pt x="691" y="1533"/>
                    <a:pt x="1235" y="466"/>
                    <a:pt x="1255" y="424"/>
                  </a:cubicBezTo>
                  <a:cubicBezTo>
                    <a:pt x="1276" y="362"/>
                    <a:pt x="1255" y="299"/>
                    <a:pt x="1214" y="278"/>
                  </a:cubicBezTo>
                  <a:cubicBezTo>
                    <a:pt x="1191" y="263"/>
                    <a:pt x="1169" y="256"/>
                    <a:pt x="1149" y="256"/>
                  </a:cubicBezTo>
                  <a:cubicBezTo>
                    <a:pt x="1112" y="256"/>
                    <a:pt x="1081" y="279"/>
                    <a:pt x="1067" y="320"/>
                  </a:cubicBezTo>
                  <a:cubicBezTo>
                    <a:pt x="1067" y="320"/>
                    <a:pt x="711" y="1031"/>
                    <a:pt x="314" y="1554"/>
                  </a:cubicBezTo>
                  <a:cubicBezTo>
                    <a:pt x="398" y="1157"/>
                    <a:pt x="439" y="592"/>
                    <a:pt x="335" y="90"/>
                  </a:cubicBezTo>
                  <a:cubicBezTo>
                    <a:pt x="318" y="38"/>
                    <a:pt x="272" y="1"/>
                    <a:pt x="23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0"/>
            <p:cNvSpPr/>
            <p:nvPr/>
          </p:nvSpPr>
          <p:spPr>
            <a:xfrm rot="520227" flipH="1">
              <a:off x="1350151" y="-300553"/>
              <a:ext cx="37763" cy="40140"/>
            </a:xfrm>
            <a:custGeom>
              <a:avLst/>
              <a:gdLst/>
              <a:ahLst/>
              <a:cxnLst/>
              <a:rect l="l" t="t" r="r" b="b"/>
              <a:pathLst>
                <a:path w="1716" h="1824" extrusionOk="0">
                  <a:moveTo>
                    <a:pt x="1573" y="1"/>
                  </a:moveTo>
                  <a:cubicBezTo>
                    <a:pt x="990" y="1"/>
                    <a:pt x="185" y="1369"/>
                    <a:pt x="21" y="1656"/>
                  </a:cubicBezTo>
                  <a:cubicBezTo>
                    <a:pt x="0" y="1719"/>
                    <a:pt x="21" y="1781"/>
                    <a:pt x="63" y="1802"/>
                  </a:cubicBezTo>
                  <a:cubicBezTo>
                    <a:pt x="84" y="1823"/>
                    <a:pt x="105" y="1823"/>
                    <a:pt x="126" y="1823"/>
                  </a:cubicBezTo>
                  <a:cubicBezTo>
                    <a:pt x="167" y="1823"/>
                    <a:pt x="188" y="1802"/>
                    <a:pt x="209" y="1761"/>
                  </a:cubicBezTo>
                  <a:cubicBezTo>
                    <a:pt x="565" y="1154"/>
                    <a:pt x="1214" y="212"/>
                    <a:pt x="1569" y="212"/>
                  </a:cubicBezTo>
                  <a:lnTo>
                    <a:pt x="1590" y="212"/>
                  </a:lnTo>
                  <a:cubicBezTo>
                    <a:pt x="1653" y="212"/>
                    <a:pt x="1695" y="170"/>
                    <a:pt x="1716" y="108"/>
                  </a:cubicBezTo>
                  <a:cubicBezTo>
                    <a:pt x="1716" y="45"/>
                    <a:pt x="1674" y="3"/>
                    <a:pt x="1611" y="3"/>
                  </a:cubicBezTo>
                  <a:cubicBezTo>
                    <a:pt x="1599" y="2"/>
                    <a:pt x="1586" y="1"/>
                    <a:pt x="157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0"/>
            <p:cNvSpPr/>
            <p:nvPr/>
          </p:nvSpPr>
          <p:spPr>
            <a:xfrm rot="520227" flipH="1">
              <a:off x="1357338" y="-315886"/>
              <a:ext cx="53894" cy="8142"/>
            </a:xfrm>
            <a:custGeom>
              <a:avLst/>
              <a:gdLst/>
              <a:ahLst/>
              <a:cxnLst/>
              <a:rect l="l" t="t" r="r" b="b"/>
              <a:pathLst>
                <a:path w="2449" h="370" extrusionOk="0">
                  <a:moveTo>
                    <a:pt x="1543" y="0"/>
                  </a:moveTo>
                  <a:cubicBezTo>
                    <a:pt x="835" y="0"/>
                    <a:pt x="150" y="160"/>
                    <a:pt x="105" y="160"/>
                  </a:cubicBezTo>
                  <a:cubicBezTo>
                    <a:pt x="42" y="181"/>
                    <a:pt x="0" y="244"/>
                    <a:pt x="21" y="286"/>
                  </a:cubicBezTo>
                  <a:cubicBezTo>
                    <a:pt x="42" y="349"/>
                    <a:pt x="84" y="369"/>
                    <a:pt x="126" y="369"/>
                  </a:cubicBezTo>
                  <a:lnTo>
                    <a:pt x="147" y="369"/>
                  </a:lnTo>
                  <a:cubicBezTo>
                    <a:pt x="162" y="369"/>
                    <a:pt x="845" y="218"/>
                    <a:pt x="1532" y="218"/>
                  </a:cubicBezTo>
                  <a:cubicBezTo>
                    <a:pt x="1801" y="218"/>
                    <a:pt x="2072" y="242"/>
                    <a:pt x="2302" y="307"/>
                  </a:cubicBezTo>
                  <a:cubicBezTo>
                    <a:pt x="2313" y="310"/>
                    <a:pt x="2324" y="312"/>
                    <a:pt x="2335" y="312"/>
                  </a:cubicBezTo>
                  <a:cubicBezTo>
                    <a:pt x="2385" y="312"/>
                    <a:pt x="2431" y="275"/>
                    <a:pt x="2448" y="223"/>
                  </a:cubicBezTo>
                  <a:cubicBezTo>
                    <a:pt x="2448" y="181"/>
                    <a:pt x="2427" y="118"/>
                    <a:pt x="2364" y="97"/>
                  </a:cubicBezTo>
                  <a:cubicBezTo>
                    <a:pt x="2113" y="26"/>
                    <a:pt x="1826" y="0"/>
                    <a:pt x="154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0"/>
            <p:cNvSpPr/>
            <p:nvPr/>
          </p:nvSpPr>
          <p:spPr>
            <a:xfrm rot="520227" flipH="1">
              <a:off x="1346728" y="-310985"/>
              <a:ext cx="47908" cy="21126"/>
            </a:xfrm>
            <a:custGeom>
              <a:avLst/>
              <a:gdLst/>
              <a:ahLst/>
              <a:cxnLst/>
              <a:rect l="l" t="t" r="r" b="b"/>
              <a:pathLst>
                <a:path w="2177" h="960" extrusionOk="0">
                  <a:moveTo>
                    <a:pt x="1931" y="1"/>
                  </a:moveTo>
                  <a:cubicBezTo>
                    <a:pt x="1405" y="1"/>
                    <a:pt x="244" y="570"/>
                    <a:pt x="43" y="771"/>
                  </a:cubicBezTo>
                  <a:cubicBezTo>
                    <a:pt x="1" y="813"/>
                    <a:pt x="22" y="875"/>
                    <a:pt x="63" y="917"/>
                  </a:cubicBezTo>
                  <a:cubicBezTo>
                    <a:pt x="84" y="938"/>
                    <a:pt x="105" y="959"/>
                    <a:pt x="126" y="959"/>
                  </a:cubicBezTo>
                  <a:cubicBezTo>
                    <a:pt x="168" y="959"/>
                    <a:pt x="189" y="938"/>
                    <a:pt x="210" y="917"/>
                  </a:cubicBezTo>
                  <a:cubicBezTo>
                    <a:pt x="381" y="727"/>
                    <a:pt x="1552" y="210"/>
                    <a:pt x="1907" y="210"/>
                  </a:cubicBezTo>
                  <a:cubicBezTo>
                    <a:pt x="1943" y="210"/>
                    <a:pt x="1971" y="215"/>
                    <a:pt x="1988" y="227"/>
                  </a:cubicBezTo>
                  <a:cubicBezTo>
                    <a:pt x="2011" y="242"/>
                    <a:pt x="2033" y="249"/>
                    <a:pt x="2054" y="249"/>
                  </a:cubicBezTo>
                  <a:cubicBezTo>
                    <a:pt x="2093" y="249"/>
                    <a:pt x="2129" y="226"/>
                    <a:pt x="2156" y="185"/>
                  </a:cubicBezTo>
                  <a:cubicBezTo>
                    <a:pt x="2177" y="143"/>
                    <a:pt x="2156" y="80"/>
                    <a:pt x="2114" y="39"/>
                  </a:cubicBezTo>
                  <a:cubicBezTo>
                    <a:pt x="2069" y="12"/>
                    <a:pt x="2007" y="1"/>
                    <a:pt x="193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0"/>
            <p:cNvSpPr/>
            <p:nvPr/>
          </p:nvSpPr>
          <p:spPr>
            <a:xfrm rot="520227" flipH="1">
              <a:off x="1340088" y="-305303"/>
              <a:ext cx="28124" cy="46302"/>
            </a:xfrm>
            <a:custGeom>
              <a:avLst/>
              <a:gdLst/>
              <a:ahLst/>
              <a:cxnLst/>
              <a:rect l="l" t="t" r="r" b="b"/>
              <a:pathLst>
                <a:path w="1278" h="2104" extrusionOk="0">
                  <a:moveTo>
                    <a:pt x="911" y="1"/>
                  </a:moveTo>
                  <a:cubicBezTo>
                    <a:pt x="885" y="1"/>
                    <a:pt x="859" y="11"/>
                    <a:pt x="838" y="32"/>
                  </a:cubicBezTo>
                  <a:cubicBezTo>
                    <a:pt x="796" y="74"/>
                    <a:pt x="1" y="869"/>
                    <a:pt x="126" y="1643"/>
                  </a:cubicBezTo>
                  <a:cubicBezTo>
                    <a:pt x="126" y="1706"/>
                    <a:pt x="189" y="1748"/>
                    <a:pt x="252" y="1748"/>
                  </a:cubicBezTo>
                  <a:cubicBezTo>
                    <a:pt x="294" y="1727"/>
                    <a:pt x="336" y="1685"/>
                    <a:pt x="336" y="1622"/>
                  </a:cubicBezTo>
                  <a:cubicBezTo>
                    <a:pt x="294" y="1267"/>
                    <a:pt x="461" y="890"/>
                    <a:pt x="649" y="618"/>
                  </a:cubicBezTo>
                  <a:lnTo>
                    <a:pt x="649" y="618"/>
                  </a:lnTo>
                  <a:cubicBezTo>
                    <a:pt x="587" y="995"/>
                    <a:pt x="628" y="1539"/>
                    <a:pt x="1068" y="2062"/>
                  </a:cubicBezTo>
                  <a:cubicBezTo>
                    <a:pt x="1089" y="2104"/>
                    <a:pt x="1110" y="2104"/>
                    <a:pt x="1152" y="2104"/>
                  </a:cubicBezTo>
                  <a:cubicBezTo>
                    <a:pt x="1172" y="2104"/>
                    <a:pt x="1193" y="2104"/>
                    <a:pt x="1214" y="2083"/>
                  </a:cubicBezTo>
                  <a:cubicBezTo>
                    <a:pt x="1256" y="2041"/>
                    <a:pt x="1277" y="1978"/>
                    <a:pt x="1235" y="1936"/>
                  </a:cubicBezTo>
                  <a:cubicBezTo>
                    <a:pt x="524" y="1058"/>
                    <a:pt x="984" y="200"/>
                    <a:pt x="1005" y="158"/>
                  </a:cubicBezTo>
                  <a:cubicBezTo>
                    <a:pt x="1047" y="116"/>
                    <a:pt x="1026" y="53"/>
                    <a:pt x="984" y="32"/>
                  </a:cubicBezTo>
                  <a:cubicBezTo>
                    <a:pt x="963" y="11"/>
                    <a:pt x="937" y="1"/>
                    <a:pt x="91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0"/>
            <p:cNvSpPr/>
            <p:nvPr/>
          </p:nvSpPr>
          <p:spPr>
            <a:xfrm rot="520227" flipH="1">
              <a:off x="1356044" y="-335088"/>
              <a:ext cx="32240" cy="25395"/>
            </a:xfrm>
            <a:custGeom>
              <a:avLst/>
              <a:gdLst/>
              <a:ahLst/>
              <a:cxnLst/>
              <a:rect l="l" t="t" r="r" b="b"/>
              <a:pathLst>
                <a:path w="1465" h="1154" extrusionOk="0">
                  <a:moveTo>
                    <a:pt x="113" y="1"/>
                  </a:moveTo>
                  <a:cubicBezTo>
                    <a:pt x="90" y="1"/>
                    <a:pt x="66" y="8"/>
                    <a:pt x="42" y="24"/>
                  </a:cubicBezTo>
                  <a:cubicBezTo>
                    <a:pt x="0" y="65"/>
                    <a:pt x="0" y="128"/>
                    <a:pt x="42" y="191"/>
                  </a:cubicBezTo>
                  <a:cubicBezTo>
                    <a:pt x="126" y="275"/>
                    <a:pt x="921" y="1153"/>
                    <a:pt x="1360" y="1153"/>
                  </a:cubicBezTo>
                  <a:cubicBezTo>
                    <a:pt x="1423" y="1153"/>
                    <a:pt x="1465" y="1112"/>
                    <a:pt x="1465" y="1049"/>
                  </a:cubicBezTo>
                  <a:cubicBezTo>
                    <a:pt x="1465" y="986"/>
                    <a:pt x="1423" y="944"/>
                    <a:pt x="1360" y="944"/>
                  </a:cubicBezTo>
                  <a:cubicBezTo>
                    <a:pt x="1109" y="944"/>
                    <a:pt x="502" y="379"/>
                    <a:pt x="209" y="45"/>
                  </a:cubicBezTo>
                  <a:cubicBezTo>
                    <a:pt x="183" y="19"/>
                    <a:pt x="150" y="1"/>
                    <a:pt x="11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0"/>
            <p:cNvSpPr/>
            <p:nvPr/>
          </p:nvSpPr>
          <p:spPr>
            <a:xfrm rot="520227" flipH="1">
              <a:off x="1355063" y="-367239"/>
              <a:ext cx="16615" cy="52331"/>
            </a:xfrm>
            <a:custGeom>
              <a:avLst/>
              <a:gdLst/>
              <a:ahLst/>
              <a:cxnLst/>
              <a:rect l="l" t="t" r="r" b="b"/>
              <a:pathLst>
                <a:path w="755" h="2378" extrusionOk="0">
                  <a:moveTo>
                    <a:pt x="131" y="0"/>
                  </a:moveTo>
                  <a:cubicBezTo>
                    <a:pt x="110" y="0"/>
                    <a:pt x="87" y="5"/>
                    <a:pt x="64" y="13"/>
                  </a:cubicBezTo>
                  <a:cubicBezTo>
                    <a:pt x="22" y="34"/>
                    <a:pt x="1" y="117"/>
                    <a:pt x="22" y="159"/>
                  </a:cubicBezTo>
                  <a:cubicBezTo>
                    <a:pt x="43" y="159"/>
                    <a:pt x="545" y="1059"/>
                    <a:pt x="503" y="2252"/>
                  </a:cubicBezTo>
                  <a:cubicBezTo>
                    <a:pt x="503" y="2314"/>
                    <a:pt x="545" y="2356"/>
                    <a:pt x="608" y="2377"/>
                  </a:cubicBezTo>
                  <a:cubicBezTo>
                    <a:pt x="670" y="2377"/>
                    <a:pt x="712" y="2314"/>
                    <a:pt x="712" y="2272"/>
                  </a:cubicBezTo>
                  <a:cubicBezTo>
                    <a:pt x="754" y="996"/>
                    <a:pt x="231" y="96"/>
                    <a:pt x="210" y="55"/>
                  </a:cubicBezTo>
                  <a:cubicBezTo>
                    <a:pt x="197" y="15"/>
                    <a:pt x="167"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0"/>
            <p:cNvSpPr/>
            <p:nvPr/>
          </p:nvSpPr>
          <p:spPr>
            <a:xfrm rot="520227" flipH="1">
              <a:off x="1300415" y="-366683"/>
              <a:ext cx="10607" cy="10145"/>
            </a:xfrm>
            <a:custGeom>
              <a:avLst/>
              <a:gdLst/>
              <a:ahLst/>
              <a:cxnLst/>
              <a:rect l="l" t="t" r="r" b="b"/>
              <a:pathLst>
                <a:path w="482" h="461" extrusionOk="0">
                  <a:moveTo>
                    <a:pt x="251" y="0"/>
                  </a:moveTo>
                  <a:cubicBezTo>
                    <a:pt x="105" y="0"/>
                    <a:pt x="0" y="105"/>
                    <a:pt x="0" y="230"/>
                  </a:cubicBezTo>
                  <a:cubicBezTo>
                    <a:pt x="0" y="356"/>
                    <a:pt x="105" y="461"/>
                    <a:pt x="251" y="461"/>
                  </a:cubicBezTo>
                  <a:cubicBezTo>
                    <a:pt x="377" y="461"/>
                    <a:pt x="482" y="356"/>
                    <a:pt x="482" y="230"/>
                  </a:cubicBezTo>
                  <a:cubicBezTo>
                    <a:pt x="482" y="105"/>
                    <a:pt x="377" y="0"/>
                    <a:pt x="251"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0"/>
            <p:cNvSpPr/>
            <p:nvPr/>
          </p:nvSpPr>
          <p:spPr>
            <a:xfrm rot="520227" flipH="1">
              <a:off x="1302999" y="-321809"/>
              <a:ext cx="7856" cy="8318"/>
            </a:xfrm>
            <a:custGeom>
              <a:avLst/>
              <a:gdLst/>
              <a:ahLst/>
              <a:cxnLst/>
              <a:rect l="l" t="t" r="r" b="b"/>
              <a:pathLst>
                <a:path w="357" h="378" extrusionOk="0">
                  <a:moveTo>
                    <a:pt x="168" y="1"/>
                  </a:moveTo>
                  <a:cubicBezTo>
                    <a:pt x="84" y="1"/>
                    <a:pt x="0" y="85"/>
                    <a:pt x="0" y="189"/>
                  </a:cubicBezTo>
                  <a:cubicBezTo>
                    <a:pt x="0" y="294"/>
                    <a:pt x="84" y="377"/>
                    <a:pt x="168" y="377"/>
                  </a:cubicBezTo>
                  <a:cubicBezTo>
                    <a:pt x="272" y="377"/>
                    <a:pt x="356" y="294"/>
                    <a:pt x="356" y="189"/>
                  </a:cubicBezTo>
                  <a:cubicBezTo>
                    <a:pt x="356" y="85"/>
                    <a:pt x="272"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0"/>
            <p:cNvSpPr/>
            <p:nvPr/>
          </p:nvSpPr>
          <p:spPr>
            <a:xfrm rot="520227" flipH="1">
              <a:off x="1303828" y="-339346"/>
              <a:ext cx="8296" cy="8318"/>
            </a:xfrm>
            <a:custGeom>
              <a:avLst/>
              <a:gdLst/>
              <a:ahLst/>
              <a:cxnLst/>
              <a:rect l="l" t="t" r="r" b="b"/>
              <a:pathLst>
                <a:path w="377"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0"/>
            <p:cNvSpPr/>
            <p:nvPr/>
          </p:nvSpPr>
          <p:spPr>
            <a:xfrm rot="520227" flipH="1">
              <a:off x="1325896" y="-358798"/>
              <a:ext cx="8296" cy="8318"/>
            </a:xfrm>
            <a:custGeom>
              <a:avLst/>
              <a:gdLst/>
              <a:ahLst/>
              <a:cxnLst/>
              <a:rect l="l" t="t" r="r" b="b"/>
              <a:pathLst>
                <a:path w="377" h="378" extrusionOk="0">
                  <a:moveTo>
                    <a:pt x="189" y="1"/>
                  </a:moveTo>
                  <a:cubicBezTo>
                    <a:pt x="84" y="1"/>
                    <a:pt x="0" y="84"/>
                    <a:pt x="0" y="189"/>
                  </a:cubicBezTo>
                  <a:cubicBezTo>
                    <a:pt x="0" y="293"/>
                    <a:pt x="84" y="377"/>
                    <a:pt x="189" y="377"/>
                  </a:cubicBezTo>
                  <a:cubicBezTo>
                    <a:pt x="293" y="377"/>
                    <a:pt x="377" y="29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0"/>
            <p:cNvSpPr/>
            <p:nvPr/>
          </p:nvSpPr>
          <p:spPr>
            <a:xfrm rot="520227" flipH="1">
              <a:off x="1369326" y="-368471"/>
              <a:ext cx="8296" cy="7834"/>
            </a:xfrm>
            <a:custGeom>
              <a:avLst/>
              <a:gdLst/>
              <a:ahLst/>
              <a:cxnLst/>
              <a:rect l="l" t="t" r="r" b="b"/>
              <a:pathLst>
                <a:path w="377" h="356" extrusionOk="0">
                  <a:moveTo>
                    <a:pt x="189" y="0"/>
                  </a:moveTo>
                  <a:cubicBezTo>
                    <a:pt x="84" y="0"/>
                    <a:pt x="0" y="84"/>
                    <a:pt x="0" y="168"/>
                  </a:cubicBezTo>
                  <a:cubicBezTo>
                    <a:pt x="0" y="272"/>
                    <a:pt x="84" y="356"/>
                    <a:pt x="189" y="356"/>
                  </a:cubicBezTo>
                  <a:cubicBezTo>
                    <a:pt x="293" y="356"/>
                    <a:pt x="377" y="272"/>
                    <a:pt x="377" y="168"/>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0"/>
            <p:cNvSpPr/>
            <p:nvPr/>
          </p:nvSpPr>
          <p:spPr>
            <a:xfrm rot="520227" flipH="1">
              <a:off x="1348570" y="-360927"/>
              <a:ext cx="8296" cy="8318"/>
            </a:xfrm>
            <a:custGeom>
              <a:avLst/>
              <a:gdLst/>
              <a:ahLst/>
              <a:cxnLst/>
              <a:rect l="l" t="t" r="r" b="b"/>
              <a:pathLst>
                <a:path w="377" h="378" extrusionOk="0">
                  <a:moveTo>
                    <a:pt x="188" y="0"/>
                  </a:moveTo>
                  <a:cubicBezTo>
                    <a:pt x="84" y="0"/>
                    <a:pt x="0" y="84"/>
                    <a:pt x="0" y="189"/>
                  </a:cubicBezTo>
                  <a:cubicBezTo>
                    <a:pt x="0" y="293"/>
                    <a:pt x="84" y="377"/>
                    <a:pt x="188" y="377"/>
                  </a:cubicBezTo>
                  <a:cubicBezTo>
                    <a:pt x="293" y="377"/>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0"/>
            <p:cNvSpPr/>
            <p:nvPr/>
          </p:nvSpPr>
          <p:spPr>
            <a:xfrm rot="520227" flipH="1">
              <a:off x="1393095" y="-356474"/>
              <a:ext cx="8318" cy="7856"/>
            </a:xfrm>
            <a:custGeom>
              <a:avLst/>
              <a:gdLst/>
              <a:ahLst/>
              <a:cxnLst/>
              <a:rect l="l" t="t" r="r" b="b"/>
              <a:pathLst>
                <a:path w="378" h="357" extrusionOk="0">
                  <a:moveTo>
                    <a:pt x="189" y="1"/>
                  </a:moveTo>
                  <a:cubicBezTo>
                    <a:pt x="84" y="1"/>
                    <a:pt x="0" y="84"/>
                    <a:pt x="0" y="189"/>
                  </a:cubicBezTo>
                  <a:cubicBezTo>
                    <a:pt x="0" y="273"/>
                    <a:pt x="84" y="357"/>
                    <a:pt x="189" y="357"/>
                  </a:cubicBezTo>
                  <a:cubicBezTo>
                    <a:pt x="293" y="357"/>
                    <a:pt x="377" y="27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0"/>
            <p:cNvSpPr/>
            <p:nvPr/>
          </p:nvSpPr>
          <p:spPr>
            <a:xfrm rot="520227" flipH="1">
              <a:off x="1383879" y="-335972"/>
              <a:ext cx="8318" cy="8296"/>
            </a:xfrm>
            <a:custGeom>
              <a:avLst/>
              <a:gdLst/>
              <a:ahLst/>
              <a:cxnLst/>
              <a:rect l="l" t="t" r="r" b="b"/>
              <a:pathLst>
                <a:path w="378" h="377"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0"/>
            <p:cNvSpPr/>
            <p:nvPr/>
          </p:nvSpPr>
          <p:spPr>
            <a:xfrm rot="520227" flipH="1">
              <a:off x="1404742" y="-310907"/>
              <a:ext cx="8318" cy="8318"/>
            </a:xfrm>
            <a:custGeom>
              <a:avLst/>
              <a:gdLst/>
              <a:ahLst/>
              <a:cxnLst/>
              <a:rect l="l" t="t" r="r" b="b"/>
              <a:pathLst>
                <a:path w="378"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0"/>
            <p:cNvSpPr/>
            <p:nvPr/>
          </p:nvSpPr>
          <p:spPr>
            <a:xfrm rot="520227" flipH="1">
              <a:off x="1387203" y="-293549"/>
              <a:ext cx="8296" cy="8296"/>
            </a:xfrm>
            <a:custGeom>
              <a:avLst/>
              <a:gdLst/>
              <a:ahLst/>
              <a:cxnLst/>
              <a:rect l="l" t="t" r="r" b="b"/>
              <a:pathLst>
                <a:path w="377" h="377" extrusionOk="0">
                  <a:moveTo>
                    <a:pt x="188" y="0"/>
                  </a:moveTo>
                  <a:cubicBezTo>
                    <a:pt x="84" y="0"/>
                    <a:pt x="0" y="84"/>
                    <a:pt x="0" y="189"/>
                  </a:cubicBezTo>
                  <a:cubicBezTo>
                    <a:pt x="0" y="293"/>
                    <a:pt x="84" y="377"/>
                    <a:pt x="188" y="377"/>
                  </a:cubicBezTo>
                  <a:cubicBezTo>
                    <a:pt x="293" y="377"/>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0"/>
            <p:cNvSpPr/>
            <p:nvPr/>
          </p:nvSpPr>
          <p:spPr>
            <a:xfrm rot="520227" flipH="1">
              <a:off x="1290693" y="-292945"/>
              <a:ext cx="7834" cy="8318"/>
            </a:xfrm>
            <a:custGeom>
              <a:avLst/>
              <a:gdLst/>
              <a:ahLst/>
              <a:cxnLst/>
              <a:rect l="l" t="t" r="r" b="b"/>
              <a:pathLst>
                <a:path w="356" h="378" extrusionOk="0">
                  <a:moveTo>
                    <a:pt x="188" y="1"/>
                  </a:moveTo>
                  <a:cubicBezTo>
                    <a:pt x="84" y="1"/>
                    <a:pt x="0" y="85"/>
                    <a:pt x="0" y="189"/>
                  </a:cubicBezTo>
                  <a:cubicBezTo>
                    <a:pt x="0" y="294"/>
                    <a:pt x="84" y="377"/>
                    <a:pt x="188" y="377"/>
                  </a:cubicBezTo>
                  <a:cubicBezTo>
                    <a:pt x="272" y="377"/>
                    <a:pt x="356" y="294"/>
                    <a:pt x="356" y="189"/>
                  </a:cubicBezTo>
                  <a:cubicBezTo>
                    <a:pt x="356" y="85"/>
                    <a:pt x="272"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0"/>
            <p:cNvSpPr/>
            <p:nvPr/>
          </p:nvSpPr>
          <p:spPr>
            <a:xfrm rot="520227" flipH="1">
              <a:off x="1306165" y="-305908"/>
              <a:ext cx="8318" cy="8296"/>
            </a:xfrm>
            <a:custGeom>
              <a:avLst/>
              <a:gdLst/>
              <a:ahLst/>
              <a:cxnLst/>
              <a:rect l="l" t="t" r="r" b="b"/>
              <a:pathLst>
                <a:path w="378" h="377"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0"/>
            <p:cNvSpPr/>
            <p:nvPr/>
          </p:nvSpPr>
          <p:spPr>
            <a:xfrm rot="520227" flipH="1">
              <a:off x="1357499" y="-272923"/>
              <a:ext cx="8318" cy="8296"/>
            </a:xfrm>
            <a:custGeom>
              <a:avLst/>
              <a:gdLst/>
              <a:ahLst/>
              <a:cxnLst/>
              <a:rect l="l" t="t" r="r" b="b"/>
              <a:pathLst>
                <a:path w="378" h="377" extrusionOk="0">
                  <a:moveTo>
                    <a:pt x="189" y="0"/>
                  </a:moveTo>
                  <a:cubicBezTo>
                    <a:pt x="84" y="0"/>
                    <a:pt x="1" y="84"/>
                    <a:pt x="1" y="189"/>
                  </a:cubicBezTo>
                  <a:cubicBezTo>
                    <a:pt x="1" y="293"/>
                    <a:pt x="84" y="377"/>
                    <a:pt x="189" y="377"/>
                  </a:cubicBezTo>
                  <a:cubicBezTo>
                    <a:pt x="294" y="377"/>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0"/>
            <p:cNvSpPr/>
            <p:nvPr/>
          </p:nvSpPr>
          <p:spPr>
            <a:xfrm rot="520227" flipH="1">
              <a:off x="1298845" y="-266979"/>
              <a:ext cx="8296" cy="8318"/>
            </a:xfrm>
            <a:custGeom>
              <a:avLst/>
              <a:gdLst/>
              <a:ahLst/>
              <a:cxnLst/>
              <a:rect l="l" t="t" r="r" b="b"/>
              <a:pathLst>
                <a:path w="377"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0"/>
            <p:cNvSpPr/>
            <p:nvPr/>
          </p:nvSpPr>
          <p:spPr>
            <a:xfrm rot="520227" flipH="1">
              <a:off x="1336740" y="-268187"/>
              <a:ext cx="8318" cy="8318"/>
            </a:xfrm>
            <a:custGeom>
              <a:avLst/>
              <a:gdLst/>
              <a:ahLst/>
              <a:cxnLst/>
              <a:rect l="l" t="t" r="r" b="b"/>
              <a:pathLst>
                <a:path w="378" h="378" extrusionOk="0">
                  <a:moveTo>
                    <a:pt x="189" y="1"/>
                  </a:moveTo>
                  <a:cubicBezTo>
                    <a:pt x="84" y="1"/>
                    <a:pt x="0" y="85"/>
                    <a:pt x="0" y="189"/>
                  </a:cubicBezTo>
                  <a:cubicBezTo>
                    <a:pt x="0"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0"/>
            <p:cNvSpPr/>
            <p:nvPr/>
          </p:nvSpPr>
          <p:spPr>
            <a:xfrm rot="520227" flipH="1">
              <a:off x="1377859" y="-265637"/>
              <a:ext cx="8296" cy="7856"/>
            </a:xfrm>
            <a:custGeom>
              <a:avLst/>
              <a:gdLst/>
              <a:ahLst/>
              <a:cxnLst/>
              <a:rect l="l" t="t" r="r" b="b"/>
              <a:pathLst>
                <a:path w="377" h="357" extrusionOk="0">
                  <a:moveTo>
                    <a:pt x="189" y="1"/>
                  </a:moveTo>
                  <a:cubicBezTo>
                    <a:pt x="84" y="1"/>
                    <a:pt x="0" y="84"/>
                    <a:pt x="0" y="189"/>
                  </a:cubicBezTo>
                  <a:cubicBezTo>
                    <a:pt x="0" y="273"/>
                    <a:pt x="84" y="356"/>
                    <a:pt x="189" y="356"/>
                  </a:cubicBezTo>
                  <a:cubicBezTo>
                    <a:pt x="293" y="356"/>
                    <a:pt x="377" y="27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0"/>
            <p:cNvSpPr/>
            <p:nvPr/>
          </p:nvSpPr>
          <p:spPr>
            <a:xfrm rot="520227" flipH="1">
              <a:off x="1332362" y="-330906"/>
              <a:ext cx="41020" cy="40998"/>
            </a:xfrm>
            <a:custGeom>
              <a:avLst/>
              <a:gdLst/>
              <a:ahLst/>
              <a:cxnLst/>
              <a:rect l="l" t="t" r="r" b="b"/>
              <a:pathLst>
                <a:path w="1864" h="1863" extrusionOk="0">
                  <a:moveTo>
                    <a:pt x="922" y="1"/>
                  </a:moveTo>
                  <a:cubicBezTo>
                    <a:pt x="419" y="1"/>
                    <a:pt x="1" y="419"/>
                    <a:pt x="1" y="921"/>
                  </a:cubicBezTo>
                  <a:cubicBezTo>
                    <a:pt x="1" y="1444"/>
                    <a:pt x="419" y="1863"/>
                    <a:pt x="922" y="1863"/>
                  </a:cubicBezTo>
                  <a:cubicBezTo>
                    <a:pt x="1445" y="1863"/>
                    <a:pt x="1863" y="1444"/>
                    <a:pt x="1863" y="921"/>
                  </a:cubicBezTo>
                  <a:cubicBezTo>
                    <a:pt x="1863" y="419"/>
                    <a:pt x="1445" y="1"/>
                    <a:pt x="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0"/>
            <p:cNvSpPr/>
            <p:nvPr/>
          </p:nvSpPr>
          <p:spPr>
            <a:xfrm rot="520227" flipH="1">
              <a:off x="1812986" y="-247123"/>
              <a:ext cx="328337" cy="317620"/>
            </a:xfrm>
            <a:custGeom>
              <a:avLst/>
              <a:gdLst/>
              <a:ahLst/>
              <a:cxnLst/>
              <a:rect l="l" t="t" r="r" b="b"/>
              <a:pathLst>
                <a:path w="14920" h="14433" extrusionOk="0">
                  <a:moveTo>
                    <a:pt x="6299" y="1"/>
                  </a:moveTo>
                  <a:cubicBezTo>
                    <a:pt x="4332" y="1"/>
                    <a:pt x="2742" y="1716"/>
                    <a:pt x="2742" y="3830"/>
                  </a:cubicBezTo>
                  <a:cubicBezTo>
                    <a:pt x="2742" y="3872"/>
                    <a:pt x="2742" y="3913"/>
                    <a:pt x="2742" y="3976"/>
                  </a:cubicBezTo>
                  <a:cubicBezTo>
                    <a:pt x="1172" y="4416"/>
                    <a:pt x="22" y="5755"/>
                    <a:pt x="1" y="7366"/>
                  </a:cubicBezTo>
                  <a:cubicBezTo>
                    <a:pt x="1" y="9270"/>
                    <a:pt x="1570" y="10839"/>
                    <a:pt x="3558" y="10965"/>
                  </a:cubicBezTo>
                  <a:cubicBezTo>
                    <a:pt x="3620" y="12387"/>
                    <a:pt x="4457" y="13685"/>
                    <a:pt x="5797" y="14208"/>
                  </a:cubicBezTo>
                  <a:cubicBezTo>
                    <a:pt x="6192" y="14360"/>
                    <a:pt x="6600" y="14432"/>
                    <a:pt x="7005" y="14432"/>
                  </a:cubicBezTo>
                  <a:cubicBezTo>
                    <a:pt x="8268" y="14432"/>
                    <a:pt x="9493" y="13728"/>
                    <a:pt x="10190" y="12555"/>
                  </a:cubicBezTo>
                  <a:cubicBezTo>
                    <a:pt x="10462" y="12610"/>
                    <a:pt x="10734" y="12637"/>
                    <a:pt x="11001" y="12637"/>
                  </a:cubicBezTo>
                  <a:cubicBezTo>
                    <a:pt x="12548" y="12637"/>
                    <a:pt x="13959" y="11740"/>
                    <a:pt x="14459" y="10295"/>
                  </a:cubicBezTo>
                  <a:cubicBezTo>
                    <a:pt x="14836" y="9207"/>
                    <a:pt x="14605" y="8056"/>
                    <a:pt x="13978" y="7136"/>
                  </a:cubicBezTo>
                  <a:cubicBezTo>
                    <a:pt x="14919" y="5483"/>
                    <a:pt x="14564" y="3411"/>
                    <a:pt x="13099" y="2344"/>
                  </a:cubicBezTo>
                  <a:cubicBezTo>
                    <a:pt x="12493" y="1905"/>
                    <a:pt x="11786" y="1694"/>
                    <a:pt x="11073" y="1694"/>
                  </a:cubicBezTo>
                  <a:cubicBezTo>
                    <a:pt x="10531" y="1694"/>
                    <a:pt x="9985" y="1816"/>
                    <a:pt x="9479" y="2051"/>
                  </a:cubicBezTo>
                  <a:cubicBezTo>
                    <a:pt x="8872" y="838"/>
                    <a:pt x="7680" y="1"/>
                    <a:pt x="6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0"/>
            <p:cNvSpPr/>
            <p:nvPr/>
          </p:nvSpPr>
          <p:spPr>
            <a:xfrm rot="520227" flipH="1">
              <a:off x="1904670" y="-155175"/>
              <a:ext cx="143680" cy="132919"/>
            </a:xfrm>
            <a:custGeom>
              <a:avLst/>
              <a:gdLst/>
              <a:ahLst/>
              <a:cxnLst/>
              <a:rect l="l" t="t" r="r" b="b"/>
              <a:pathLst>
                <a:path w="6529" h="6040" extrusionOk="0">
                  <a:moveTo>
                    <a:pt x="3582" y="1"/>
                  </a:moveTo>
                  <a:cubicBezTo>
                    <a:pt x="3046" y="1"/>
                    <a:pt x="2507" y="290"/>
                    <a:pt x="2197" y="797"/>
                  </a:cubicBezTo>
                  <a:cubicBezTo>
                    <a:pt x="2176" y="818"/>
                    <a:pt x="2176" y="839"/>
                    <a:pt x="2155" y="860"/>
                  </a:cubicBezTo>
                  <a:cubicBezTo>
                    <a:pt x="2006" y="817"/>
                    <a:pt x="1853" y="796"/>
                    <a:pt x="1702" y="796"/>
                  </a:cubicBezTo>
                  <a:cubicBezTo>
                    <a:pt x="1197" y="796"/>
                    <a:pt x="709" y="1032"/>
                    <a:pt x="419" y="1467"/>
                  </a:cubicBezTo>
                  <a:cubicBezTo>
                    <a:pt x="0" y="2158"/>
                    <a:pt x="230" y="3057"/>
                    <a:pt x="921" y="3559"/>
                  </a:cubicBezTo>
                  <a:cubicBezTo>
                    <a:pt x="628" y="4082"/>
                    <a:pt x="628" y="4731"/>
                    <a:pt x="1005" y="5212"/>
                  </a:cubicBezTo>
                  <a:cubicBezTo>
                    <a:pt x="1285" y="5586"/>
                    <a:pt x="1727" y="5781"/>
                    <a:pt x="2184" y="5781"/>
                  </a:cubicBezTo>
                  <a:cubicBezTo>
                    <a:pt x="2443" y="5781"/>
                    <a:pt x="2708" y="5718"/>
                    <a:pt x="2950" y="5589"/>
                  </a:cubicBezTo>
                  <a:cubicBezTo>
                    <a:pt x="3270" y="5886"/>
                    <a:pt x="3671" y="6039"/>
                    <a:pt x="4064" y="6039"/>
                  </a:cubicBezTo>
                  <a:cubicBezTo>
                    <a:pt x="4392" y="6039"/>
                    <a:pt x="4714" y="5933"/>
                    <a:pt x="4980" y="5715"/>
                  </a:cubicBezTo>
                  <a:cubicBezTo>
                    <a:pt x="5357" y="5401"/>
                    <a:pt x="5524" y="4940"/>
                    <a:pt x="5503" y="4480"/>
                  </a:cubicBezTo>
                  <a:cubicBezTo>
                    <a:pt x="6215" y="4082"/>
                    <a:pt x="6528" y="3266"/>
                    <a:pt x="6256" y="2555"/>
                  </a:cubicBezTo>
                  <a:cubicBezTo>
                    <a:pt x="6026" y="2032"/>
                    <a:pt x="5545" y="1718"/>
                    <a:pt x="5001" y="1655"/>
                  </a:cubicBezTo>
                  <a:cubicBezTo>
                    <a:pt x="5064" y="1069"/>
                    <a:pt x="4813" y="505"/>
                    <a:pt x="4331" y="212"/>
                  </a:cubicBezTo>
                  <a:cubicBezTo>
                    <a:pt x="4100" y="68"/>
                    <a:pt x="3841" y="1"/>
                    <a:pt x="3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30"/>
            <p:cNvSpPr/>
            <p:nvPr/>
          </p:nvSpPr>
          <p:spPr>
            <a:xfrm rot="520227" flipH="1">
              <a:off x="1921814" y="-135812"/>
              <a:ext cx="52507" cy="39634"/>
            </a:xfrm>
            <a:custGeom>
              <a:avLst/>
              <a:gdLst/>
              <a:ahLst/>
              <a:cxnLst/>
              <a:rect l="l" t="t" r="r" b="b"/>
              <a:pathLst>
                <a:path w="2386" h="1801" extrusionOk="0">
                  <a:moveTo>
                    <a:pt x="2251" y="1"/>
                  </a:moveTo>
                  <a:cubicBezTo>
                    <a:pt x="2218" y="1"/>
                    <a:pt x="2183" y="24"/>
                    <a:pt x="2155" y="64"/>
                  </a:cubicBezTo>
                  <a:cubicBezTo>
                    <a:pt x="1800" y="734"/>
                    <a:pt x="84" y="1571"/>
                    <a:pt x="63" y="1592"/>
                  </a:cubicBezTo>
                  <a:cubicBezTo>
                    <a:pt x="21" y="1613"/>
                    <a:pt x="0" y="1675"/>
                    <a:pt x="21" y="1738"/>
                  </a:cubicBezTo>
                  <a:cubicBezTo>
                    <a:pt x="42" y="1759"/>
                    <a:pt x="84" y="1801"/>
                    <a:pt x="126" y="1801"/>
                  </a:cubicBezTo>
                  <a:cubicBezTo>
                    <a:pt x="126" y="1801"/>
                    <a:pt x="147" y="1780"/>
                    <a:pt x="168" y="1780"/>
                  </a:cubicBezTo>
                  <a:cubicBezTo>
                    <a:pt x="231" y="1738"/>
                    <a:pt x="1946" y="880"/>
                    <a:pt x="2344" y="169"/>
                  </a:cubicBezTo>
                  <a:cubicBezTo>
                    <a:pt x="2386" y="106"/>
                    <a:pt x="2365" y="43"/>
                    <a:pt x="2302" y="22"/>
                  </a:cubicBezTo>
                  <a:cubicBezTo>
                    <a:pt x="2287" y="8"/>
                    <a:pt x="2270" y="1"/>
                    <a:pt x="225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0"/>
            <p:cNvSpPr/>
            <p:nvPr/>
          </p:nvSpPr>
          <p:spPr>
            <a:xfrm rot="520227" flipH="1">
              <a:off x="1924925" y="-82057"/>
              <a:ext cx="42847" cy="49383"/>
            </a:xfrm>
            <a:custGeom>
              <a:avLst/>
              <a:gdLst/>
              <a:ahLst/>
              <a:cxnLst/>
              <a:rect l="l" t="t" r="r" b="b"/>
              <a:pathLst>
                <a:path w="1947" h="2244" extrusionOk="0">
                  <a:moveTo>
                    <a:pt x="131" y="0"/>
                  </a:moveTo>
                  <a:cubicBezTo>
                    <a:pt x="123" y="0"/>
                    <a:pt x="114" y="2"/>
                    <a:pt x="105" y="5"/>
                  </a:cubicBezTo>
                  <a:cubicBezTo>
                    <a:pt x="43" y="5"/>
                    <a:pt x="1" y="46"/>
                    <a:pt x="1" y="109"/>
                  </a:cubicBezTo>
                  <a:cubicBezTo>
                    <a:pt x="1" y="130"/>
                    <a:pt x="147" y="1741"/>
                    <a:pt x="1800" y="2243"/>
                  </a:cubicBezTo>
                  <a:lnTo>
                    <a:pt x="1821" y="2243"/>
                  </a:lnTo>
                  <a:cubicBezTo>
                    <a:pt x="1884" y="2243"/>
                    <a:pt x="1926" y="2222"/>
                    <a:pt x="1926" y="2160"/>
                  </a:cubicBezTo>
                  <a:cubicBezTo>
                    <a:pt x="1947" y="2118"/>
                    <a:pt x="1926" y="2055"/>
                    <a:pt x="1863" y="2034"/>
                  </a:cubicBezTo>
                  <a:cubicBezTo>
                    <a:pt x="356" y="1574"/>
                    <a:pt x="231" y="151"/>
                    <a:pt x="231" y="88"/>
                  </a:cubicBezTo>
                  <a:cubicBezTo>
                    <a:pt x="231" y="52"/>
                    <a:pt x="184"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0"/>
            <p:cNvSpPr/>
            <p:nvPr/>
          </p:nvSpPr>
          <p:spPr>
            <a:xfrm rot="520227" flipH="1">
              <a:off x="1915364" y="-83346"/>
              <a:ext cx="48370" cy="25087"/>
            </a:xfrm>
            <a:custGeom>
              <a:avLst/>
              <a:gdLst/>
              <a:ahLst/>
              <a:cxnLst/>
              <a:rect l="l" t="t" r="r" b="b"/>
              <a:pathLst>
                <a:path w="2198" h="1140" extrusionOk="0">
                  <a:moveTo>
                    <a:pt x="131" y="1"/>
                  </a:moveTo>
                  <a:cubicBezTo>
                    <a:pt x="102" y="1"/>
                    <a:pt x="72" y="16"/>
                    <a:pt x="43" y="30"/>
                  </a:cubicBezTo>
                  <a:cubicBezTo>
                    <a:pt x="22" y="72"/>
                    <a:pt x="1" y="114"/>
                    <a:pt x="43" y="156"/>
                  </a:cubicBezTo>
                  <a:cubicBezTo>
                    <a:pt x="503" y="1014"/>
                    <a:pt x="1361" y="1139"/>
                    <a:pt x="1821" y="1139"/>
                  </a:cubicBezTo>
                  <a:cubicBezTo>
                    <a:pt x="1988" y="1139"/>
                    <a:pt x="2093" y="1119"/>
                    <a:pt x="2114" y="1119"/>
                  </a:cubicBezTo>
                  <a:cubicBezTo>
                    <a:pt x="2156" y="1098"/>
                    <a:pt x="2198" y="1056"/>
                    <a:pt x="2198" y="993"/>
                  </a:cubicBezTo>
                  <a:cubicBezTo>
                    <a:pt x="2181" y="941"/>
                    <a:pt x="2149" y="904"/>
                    <a:pt x="2104" y="904"/>
                  </a:cubicBezTo>
                  <a:cubicBezTo>
                    <a:pt x="2094" y="904"/>
                    <a:pt x="2083" y="906"/>
                    <a:pt x="2072" y="909"/>
                  </a:cubicBezTo>
                  <a:cubicBezTo>
                    <a:pt x="2059" y="909"/>
                    <a:pt x="1953" y="925"/>
                    <a:pt x="1795" y="925"/>
                  </a:cubicBezTo>
                  <a:cubicBezTo>
                    <a:pt x="1439" y="925"/>
                    <a:pt x="818" y="845"/>
                    <a:pt x="398" y="323"/>
                  </a:cubicBezTo>
                  <a:lnTo>
                    <a:pt x="398" y="323"/>
                  </a:lnTo>
                  <a:cubicBezTo>
                    <a:pt x="587" y="370"/>
                    <a:pt x="857" y="429"/>
                    <a:pt x="1166" y="429"/>
                  </a:cubicBezTo>
                  <a:cubicBezTo>
                    <a:pt x="1269" y="429"/>
                    <a:pt x="1376" y="423"/>
                    <a:pt x="1486" y="407"/>
                  </a:cubicBezTo>
                  <a:cubicBezTo>
                    <a:pt x="1549" y="407"/>
                    <a:pt x="1591" y="344"/>
                    <a:pt x="1591" y="302"/>
                  </a:cubicBezTo>
                  <a:cubicBezTo>
                    <a:pt x="1591" y="240"/>
                    <a:pt x="1528" y="198"/>
                    <a:pt x="1465" y="198"/>
                  </a:cubicBezTo>
                  <a:cubicBezTo>
                    <a:pt x="1373" y="209"/>
                    <a:pt x="1283" y="214"/>
                    <a:pt x="1195" y="214"/>
                  </a:cubicBezTo>
                  <a:cubicBezTo>
                    <a:pt x="624" y="214"/>
                    <a:pt x="168" y="10"/>
                    <a:pt x="168" y="10"/>
                  </a:cubicBezTo>
                  <a:cubicBezTo>
                    <a:pt x="156" y="3"/>
                    <a:pt x="144" y="1"/>
                    <a:pt x="13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0"/>
            <p:cNvSpPr/>
            <p:nvPr/>
          </p:nvSpPr>
          <p:spPr>
            <a:xfrm rot="520227" flipH="1">
              <a:off x="1925175" y="-111352"/>
              <a:ext cx="37785" cy="24911"/>
            </a:xfrm>
            <a:custGeom>
              <a:avLst/>
              <a:gdLst/>
              <a:ahLst/>
              <a:cxnLst/>
              <a:rect l="l" t="t" r="r" b="b"/>
              <a:pathLst>
                <a:path w="1717" h="1132" extrusionOk="0">
                  <a:moveTo>
                    <a:pt x="1600" y="0"/>
                  </a:moveTo>
                  <a:cubicBezTo>
                    <a:pt x="1582" y="0"/>
                    <a:pt x="1564" y="7"/>
                    <a:pt x="1549" y="22"/>
                  </a:cubicBezTo>
                  <a:cubicBezTo>
                    <a:pt x="817" y="420"/>
                    <a:pt x="64" y="796"/>
                    <a:pt x="64" y="796"/>
                  </a:cubicBezTo>
                  <a:cubicBezTo>
                    <a:pt x="22" y="817"/>
                    <a:pt x="1" y="859"/>
                    <a:pt x="1" y="901"/>
                  </a:cubicBezTo>
                  <a:cubicBezTo>
                    <a:pt x="1" y="943"/>
                    <a:pt x="22" y="964"/>
                    <a:pt x="64" y="985"/>
                  </a:cubicBezTo>
                  <a:cubicBezTo>
                    <a:pt x="85" y="1006"/>
                    <a:pt x="419" y="1131"/>
                    <a:pt x="859" y="1131"/>
                  </a:cubicBezTo>
                  <a:cubicBezTo>
                    <a:pt x="1089" y="1131"/>
                    <a:pt x="1340" y="1089"/>
                    <a:pt x="1591" y="985"/>
                  </a:cubicBezTo>
                  <a:cubicBezTo>
                    <a:pt x="1633" y="964"/>
                    <a:pt x="1654" y="901"/>
                    <a:pt x="1633" y="838"/>
                  </a:cubicBezTo>
                  <a:cubicBezTo>
                    <a:pt x="1618" y="809"/>
                    <a:pt x="1582" y="779"/>
                    <a:pt x="1548" y="779"/>
                  </a:cubicBezTo>
                  <a:cubicBezTo>
                    <a:pt x="1534" y="779"/>
                    <a:pt x="1520" y="784"/>
                    <a:pt x="1507" y="796"/>
                  </a:cubicBezTo>
                  <a:cubicBezTo>
                    <a:pt x="1286" y="874"/>
                    <a:pt x="1065" y="899"/>
                    <a:pt x="865" y="899"/>
                  </a:cubicBezTo>
                  <a:cubicBezTo>
                    <a:pt x="687" y="899"/>
                    <a:pt x="527" y="879"/>
                    <a:pt x="398" y="859"/>
                  </a:cubicBezTo>
                  <a:cubicBezTo>
                    <a:pt x="691" y="713"/>
                    <a:pt x="1173" y="462"/>
                    <a:pt x="1654" y="211"/>
                  </a:cubicBezTo>
                  <a:cubicBezTo>
                    <a:pt x="1696" y="169"/>
                    <a:pt x="1717" y="106"/>
                    <a:pt x="1696" y="64"/>
                  </a:cubicBezTo>
                  <a:cubicBezTo>
                    <a:pt x="1669" y="24"/>
                    <a:pt x="1633" y="0"/>
                    <a:pt x="1600"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0"/>
            <p:cNvSpPr/>
            <p:nvPr/>
          </p:nvSpPr>
          <p:spPr>
            <a:xfrm rot="520227" flipH="1">
              <a:off x="1981343" y="-132972"/>
              <a:ext cx="37785" cy="40096"/>
            </a:xfrm>
            <a:custGeom>
              <a:avLst/>
              <a:gdLst/>
              <a:ahLst/>
              <a:cxnLst/>
              <a:rect l="l" t="t" r="r" b="b"/>
              <a:pathLst>
                <a:path w="1717" h="1822" extrusionOk="0">
                  <a:moveTo>
                    <a:pt x="113" y="0"/>
                  </a:moveTo>
                  <a:cubicBezTo>
                    <a:pt x="75" y="0"/>
                    <a:pt x="35" y="23"/>
                    <a:pt x="22" y="64"/>
                  </a:cubicBezTo>
                  <a:cubicBezTo>
                    <a:pt x="1" y="106"/>
                    <a:pt x="22" y="169"/>
                    <a:pt x="64" y="210"/>
                  </a:cubicBezTo>
                  <a:cubicBezTo>
                    <a:pt x="84" y="210"/>
                    <a:pt x="1382" y="922"/>
                    <a:pt x="1486" y="1738"/>
                  </a:cubicBezTo>
                  <a:cubicBezTo>
                    <a:pt x="1507" y="1780"/>
                    <a:pt x="1549" y="1822"/>
                    <a:pt x="1591" y="1822"/>
                  </a:cubicBezTo>
                  <a:lnTo>
                    <a:pt x="1612" y="1822"/>
                  </a:lnTo>
                  <a:cubicBezTo>
                    <a:pt x="1675" y="1822"/>
                    <a:pt x="1717" y="1759"/>
                    <a:pt x="1717" y="1696"/>
                  </a:cubicBezTo>
                  <a:cubicBezTo>
                    <a:pt x="1570" y="796"/>
                    <a:pt x="231" y="43"/>
                    <a:pt x="168" y="22"/>
                  </a:cubicBezTo>
                  <a:cubicBezTo>
                    <a:pt x="153" y="7"/>
                    <a:pt x="133" y="0"/>
                    <a:pt x="11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0"/>
            <p:cNvSpPr/>
            <p:nvPr/>
          </p:nvSpPr>
          <p:spPr>
            <a:xfrm rot="520227" flipH="1">
              <a:off x="1948279" y="-136029"/>
              <a:ext cx="28124" cy="45267"/>
            </a:xfrm>
            <a:custGeom>
              <a:avLst/>
              <a:gdLst/>
              <a:ahLst/>
              <a:cxnLst/>
              <a:rect l="l" t="t" r="r" b="b"/>
              <a:pathLst>
                <a:path w="1278" h="2057" extrusionOk="0">
                  <a:moveTo>
                    <a:pt x="223" y="0"/>
                  </a:moveTo>
                  <a:cubicBezTo>
                    <a:pt x="212" y="0"/>
                    <a:pt x="201" y="2"/>
                    <a:pt x="189" y="6"/>
                  </a:cubicBezTo>
                  <a:cubicBezTo>
                    <a:pt x="147" y="6"/>
                    <a:pt x="105" y="69"/>
                    <a:pt x="126" y="131"/>
                  </a:cubicBezTo>
                  <a:cubicBezTo>
                    <a:pt x="294" y="906"/>
                    <a:pt x="22" y="1910"/>
                    <a:pt x="22" y="1910"/>
                  </a:cubicBezTo>
                  <a:cubicBezTo>
                    <a:pt x="1" y="1973"/>
                    <a:pt x="22" y="2014"/>
                    <a:pt x="64" y="2035"/>
                  </a:cubicBezTo>
                  <a:cubicBezTo>
                    <a:pt x="84" y="2056"/>
                    <a:pt x="105" y="2056"/>
                    <a:pt x="126" y="2056"/>
                  </a:cubicBezTo>
                  <a:cubicBezTo>
                    <a:pt x="147" y="2056"/>
                    <a:pt x="168" y="2056"/>
                    <a:pt x="189" y="2035"/>
                  </a:cubicBezTo>
                  <a:cubicBezTo>
                    <a:pt x="691" y="1533"/>
                    <a:pt x="1235" y="445"/>
                    <a:pt x="1256" y="403"/>
                  </a:cubicBezTo>
                  <a:cubicBezTo>
                    <a:pt x="1277" y="362"/>
                    <a:pt x="1256" y="299"/>
                    <a:pt x="1214" y="257"/>
                  </a:cubicBezTo>
                  <a:cubicBezTo>
                    <a:pt x="1199" y="252"/>
                    <a:pt x="1183" y="249"/>
                    <a:pt x="1168" y="249"/>
                  </a:cubicBezTo>
                  <a:cubicBezTo>
                    <a:pt x="1123" y="249"/>
                    <a:pt x="1084" y="273"/>
                    <a:pt x="1068" y="320"/>
                  </a:cubicBezTo>
                  <a:cubicBezTo>
                    <a:pt x="1068" y="320"/>
                    <a:pt x="712" y="1031"/>
                    <a:pt x="315" y="1533"/>
                  </a:cubicBezTo>
                  <a:cubicBezTo>
                    <a:pt x="398" y="1157"/>
                    <a:pt x="440" y="592"/>
                    <a:pt x="336" y="69"/>
                  </a:cubicBezTo>
                  <a:cubicBezTo>
                    <a:pt x="318" y="34"/>
                    <a:pt x="273" y="0"/>
                    <a:pt x="22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0"/>
            <p:cNvSpPr/>
            <p:nvPr/>
          </p:nvSpPr>
          <p:spPr>
            <a:xfrm rot="520227" flipH="1">
              <a:off x="1972804" y="-76997"/>
              <a:ext cx="37785" cy="40118"/>
            </a:xfrm>
            <a:custGeom>
              <a:avLst/>
              <a:gdLst/>
              <a:ahLst/>
              <a:cxnLst/>
              <a:rect l="l" t="t" r="r" b="b"/>
              <a:pathLst>
                <a:path w="1717" h="1823" extrusionOk="0">
                  <a:moveTo>
                    <a:pt x="1586" y="1"/>
                  </a:moveTo>
                  <a:cubicBezTo>
                    <a:pt x="1002" y="1"/>
                    <a:pt x="187" y="1387"/>
                    <a:pt x="22" y="1676"/>
                  </a:cubicBezTo>
                  <a:cubicBezTo>
                    <a:pt x="1" y="1718"/>
                    <a:pt x="22" y="1780"/>
                    <a:pt x="64" y="1822"/>
                  </a:cubicBezTo>
                  <a:lnTo>
                    <a:pt x="126" y="1822"/>
                  </a:lnTo>
                  <a:cubicBezTo>
                    <a:pt x="147" y="1822"/>
                    <a:pt x="189" y="1801"/>
                    <a:pt x="210" y="1780"/>
                  </a:cubicBezTo>
                  <a:cubicBezTo>
                    <a:pt x="545" y="1174"/>
                    <a:pt x="1214" y="232"/>
                    <a:pt x="1570" y="232"/>
                  </a:cubicBezTo>
                  <a:lnTo>
                    <a:pt x="1591" y="232"/>
                  </a:lnTo>
                  <a:cubicBezTo>
                    <a:pt x="1654" y="232"/>
                    <a:pt x="1696" y="190"/>
                    <a:pt x="1717" y="127"/>
                  </a:cubicBezTo>
                  <a:cubicBezTo>
                    <a:pt x="1717" y="65"/>
                    <a:pt x="1675" y="23"/>
                    <a:pt x="1612" y="2"/>
                  </a:cubicBezTo>
                  <a:cubicBezTo>
                    <a:pt x="1603" y="1"/>
                    <a:pt x="1595" y="1"/>
                    <a:pt x="1586"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0"/>
            <p:cNvSpPr/>
            <p:nvPr/>
          </p:nvSpPr>
          <p:spPr>
            <a:xfrm rot="520227" flipH="1">
              <a:off x="1979951" y="-91981"/>
              <a:ext cx="53894" cy="8230"/>
            </a:xfrm>
            <a:custGeom>
              <a:avLst/>
              <a:gdLst/>
              <a:ahLst/>
              <a:cxnLst/>
              <a:rect l="l" t="t" r="r" b="b"/>
              <a:pathLst>
                <a:path w="2449" h="374" extrusionOk="0">
                  <a:moveTo>
                    <a:pt x="1507" y="0"/>
                  </a:moveTo>
                  <a:cubicBezTo>
                    <a:pt x="806" y="0"/>
                    <a:pt x="135" y="149"/>
                    <a:pt x="105" y="164"/>
                  </a:cubicBezTo>
                  <a:cubicBezTo>
                    <a:pt x="43" y="185"/>
                    <a:pt x="1" y="227"/>
                    <a:pt x="22" y="290"/>
                  </a:cubicBezTo>
                  <a:cubicBezTo>
                    <a:pt x="22" y="331"/>
                    <a:pt x="85" y="373"/>
                    <a:pt x="126" y="373"/>
                  </a:cubicBezTo>
                  <a:lnTo>
                    <a:pt x="147" y="373"/>
                  </a:lnTo>
                  <a:cubicBezTo>
                    <a:pt x="162" y="373"/>
                    <a:pt x="828" y="213"/>
                    <a:pt x="1513" y="213"/>
                  </a:cubicBezTo>
                  <a:cubicBezTo>
                    <a:pt x="1787" y="213"/>
                    <a:pt x="2063" y="239"/>
                    <a:pt x="2302" y="311"/>
                  </a:cubicBezTo>
                  <a:cubicBezTo>
                    <a:pt x="2365" y="311"/>
                    <a:pt x="2428" y="290"/>
                    <a:pt x="2428" y="227"/>
                  </a:cubicBezTo>
                  <a:cubicBezTo>
                    <a:pt x="2449" y="164"/>
                    <a:pt x="2428" y="101"/>
                    <a:pt x="2365" y="101"/>
                  </a:cubicBezTo>
                  <a:cubicBezTo>
                    <a:pt x="2104" y="27"/>
                    <a:pt x="1803" y="0"/>
                    <a:pt x="1507"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0"/>
            <p:cNvSpPr/>
            <p:nvPr/>
          </p:nvSpPr>
          <p:spPr>
            <a:xfrm rot="520227" flipH="1">
              <a:off x="1969359" y="-87146"/>
              <a:ext cx="47908" cy="20818"/>
            </a:xfrm>
            <a:custGeom>
              <a:avLst/>
              <a:gdLst/>
              <a:ahLst/>
              <a:cxnLst/>
              <a:rect l="l" t="t" r="r" b="b"/>
              <a:pathLst>
                <a:path w="2177" h="946" extrusionOk="0">
                  <a:moveTo>
                    <a:pt x="1911" y="0"/>
                  </a:moveTo>
                  <a:cubicBezTo>
                    <a:pt x="1372" y="0"/>
                    <a:pt x="223" y="561"/>
                    <a:pt x="42" y="778"/>
                  </a:cubicBezTo>
                  <a:cubicBezTo>
                    <a:pt x="0" y="820"/>
                    <a:pt x="0" y="882"/>
                    <a:pt x="63" y="924"/>
                  </a:cubicBezTo>
                  <a:cubicBezTo>
                    <a:pt x="84" y="945"/>
                    <a:pt x="105" y="945"/>
                    <a:pt x="126" y="945"/>
                  </a:cubicBezTo>
                  <a:cubicBezTo>
                    <a:pt x="147" y="945"/>
                    <a:pt x="189" y="945"/>
                    <a:pt x="210" y="924"/>
                  </a:cubicBezTo>
                  <a:cubicBezTo>
                    <a:pt x="381" y="734"/>
                    <a:pt x="1534" y="217"/>
                    <a:pt x="1902" y="217"/>
                  </a:cubicBezTo>
                  <a:cubicBezTo>
                    <a:pt x="1940" y="217"/>
                    <a:pt x="1969" y="222"/>
                    <a:pt x="1988" y="234"/>
                  </a:cubicBezTo>
                  <a:cubicBezTo>
                    <a:pt x="2011" y="241"/>
                    <a:pt x="2034" y="246"/>
                    <a:pt x="2055" y="246"/>
                  </a:cubicBezTo>
                  <a:cubicBezTo>
                    <a:pt x="2091" y="246"/>
                    <a:pt x="2121" y="232"/>
                    <a:pt x="2135" y="192"/>
                  </a:cubicBezTo>
                  <a:cubicBezTo>
                    <a:pt x="2176" y="150"/>
                    <a:pt x="2156" y="66"/>
                    <a:pt x="2114" y="45"/>
                  </a:cubicBezTo>
                  <a:cubicBezTo>
                    <a:pt x="2065" y="14"/>
                    <a:pt x="1996" y="0"/>
                    <a:pt x="191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0"/>
            <p:cNvSpPr/>
            <p:nvPr/>
          </p:nvSpPr>
          <p:spPr>
            <a:xfrm rot="520227" flipH="1">
              <a:off x="1963158" y="-81343"/>
              <a:ext cx="27640" cy="46368"/>
            </a:xfrm>
            <a:custGeom>
              <a:avLst/>
              <a:gdLst/>
              <a:ahLst/>
              <a:cxnLst/>
              <a:rect l="l" t="t" r="r" b="b"/>
              <a:pathLst>
                <a:path w="1256" h="2107" extrusionOk="0">
                  <a:moveTo>
                    <a:pt x="924" y="0"/>
                  </a:moveTo>
                  <a:cubicBezTo>
                    <a:pt x="894" y="0"/>
                    <a:pt x="862" y="11"/>
                    <a:pt x="837" y="35"/>
                  </a:cubicBezTo>
                  <a:cubicBezTo>
                    <a:pt x="796" y="56"/>
                    <a:pt x="0" y="872"/>
                    <a:pt x="126" y="1646"/>
                  </a:cubicBezTo>
                  <a:cubicBezTo>
                    <a:pt x="126" y="1698"/>
                    <a:pt x="169" y="1735"/>
                    <a:pt x="207" y="1735"/>
                  </a:cubicBezTo>
                  <a:cubicBezTo>
                    <a:pt x="215" y="1735"/>
                    <a:pt x="223" y="1734"/>
                    <a:pt x="231" y="1730"/>
                  </a:cubicBezTo>
                  <a:cubicBezTo>
                    <a:pt x="293" y="1730"/>
                    <a:pt x="335" y="1667"/>
                    <a:pt x="335" y="1625"/>
                  </a:cubicBezTo>
                  <a:cubicBezTo>
                    <a:pt x="272" y="1270"/>
                    <a:pt x="461" y="893"/>
                    <a:pt x="649" y="621"/>
                  </a:cubicBezTo>
                  <a:lnTo>
                    <a:pt x="649" y="621"/>
                  </a:lnTo>
                  <a:cubicBezTo>
                    <a:pt x="586" y="998"/>
                    <a:pt x="628" y="1542"/>
                    <a:pt x="1068" y="2065"/>
                  </a:cubicBezTo>
                  <a:cubicBezTo>
                    <a:pt x="1089" y="2086"/>
                    <a:pt x="1109" y="2107"/>
                    <a:pt x="1151" y="2107"/>
                  </a:cubicBezTo>
                  <a:cubicBezTo>
                    <a:pt x="1172" y="2107"/>
                    <a:pt x="1193" y="2086"/>
                    <a:pt x="1214" y="2086"/>
                  </a:cubicBezTo>
                  <a:cubicBezTo>
                    <a:pt x="1256" y="2044"/>
                    <a:pt x="1256" y="1981"/>
                    <a:pt x="1235" y="1918"/>
                  </a:cubicBezTo>
                  <a:cubicBezTo>
                    <a:pt x="524" y="1060"/>
                    <a:pt x="984" y="202"/>
                    <a:pt x="1005" y="161"/>
                  </a:cubicBezTo>
                  <a:cubicBezTo>
                    <a:pt x="1026" y="119"/>
                    <a:pt x="1026" y="56"/>
                    <a:pt x="984" y="14"/>
                  </a:cubicBezTo>
                  <a:cubicBezTo>
                    <a:pt x="967" y="6"/>
                    <a:pt x="946" y="0"/>
                    <a:pt x="92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0"/>
            <p:cNvSpPr/>
            <p:nvPr/>
          </p:nvSpPr>
          <p:spPr>
            <a:xfrm rot="520227" flipH="1">
              <a:off x="1978641" y="-111273"/>
              <a:ext cx="32262" cy="25572"/>
            </a:xfrm>
            <a:custGeom>
              <a:avLst/>
              <a:gdLst/>
              <a:ahLst/>
              <a:cxnLst/>
              <a:rect l="l" t="t" r="r" b="b"/>
              <a:pathLst>
                <a:path w="1466" h="1162" extrusionOk="0">
                  <a:moveTo>
                    <a:pt x="126" y="0"/>
                  </a:moveTo>
                  <a:cubicBezTo>
                    <a:pt x="95" y="0"/>
                    <a:pt x="64" y="11"/>
                    <a:pt x="43" y="31"/>
                  </a:cubicBezTo>
                  <a:cubicBezTo>
                    <a:pt x="1" y="73"/>
                    <a:pt x="1" y="136"/>
                    <a:pt x="43" y="178"/>
                  </a:cubicBezTo>
                  <a:cubicBezTo>
                    <a:pt x="126" y="283"/>
                    <a:pt x="921" y="1161"/>
                    <a:pt x="1361" y="1161"/>
                  </a:cubicBezTo>
                  <a:cubicBezTo>
                    <a:pt x="1424" y="1161"/>
                    <a:pt x="1465" y="1119"/>
                    <a:pt x="1465" y="1057"/>
                  </a:cubicBezTo>
                  <a:cubicBezTo>
                    <a:pt x="1465" y="994"/>
                    <a:pt x="1424" y="952"/>
                    <a:pt x="1361" y="952"/>
                  </a:cubicBezTo>
                  <a:cubicBezTo>
                    <a:pt x="1089" y="952"/>
                    <a:pt x="503" y="387"/>
                    <a:pt x="210" y="31"/>
                  </a:cubicBezTo>
                  <a:cubicBezTo>
                    <a:pt x="189" y="11"/>
                    <a:pt x="158" y="0"/>
                    <a:pt x="12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0"/>
            <p:cNvSpPr/>
            <p:nvPr/>
          </p:nvSpPr>
          <p:spPr>
            <a:xfrm rot="520227" flipH="1">
              <a:off x="1977721" y="-143464"/>
              <a:ext cx="16593" cy="52089"/>
            </a:xfrm>
            <a:custGeom>
              <a:avLst/>
              <a:gdLst/>
              <a:ahLst/>
              <a:cxnLst/>
              <a:rect l="l" t="t" r="r" b="b"/>
              <a:pathLst>
                <a:path w="754" h="2367" extrusionOk="0">
                  <a:moveTo>
                    <a:pt x="128" y="1"/>
                  </a:moveTo>
                  <a:cubicBezTo>
                    <a:pt x="108" y="1"/>
                    <a:pt x="86" y="8"/>
                    <a:pt x="63" y="23"/>
                  </a:cubicBezTo>
                  <a:cubicBezTo>
                    <a:pt x="21" y="43"/>
                    <a:pt x="1" y="106"/>
                    <a:pt x="21" y="169"/>
                  </a:cubicBezTo>
                  <a:cubicBezTo>
                    <a:pt x="42" y="169"/>
                    <a:pt x="545" y="1048"/>
                    <a:pt x="503" y="2261"/>
                  </a:cubicBezTo>
                  <a:cubicBezTo>
                    <a:pt x="503" y="2324"/>
                    <a:pt x="545" y="2366"/>
                    <a:pt x="607" y="2366"/>
                  </a:cubicBezTo>
                  <a:cubicBezTo>
                    <a:pt x="670" y="2366"/>
                    <a:pt x="712" y="2324"/>
                    <a:pt x="712" y="2261"/>
                  </a:cubicBezTo>
                  <a:cubicBezTo>
                    <a:pt x="754" y="985"/>
                    <a:pt x="231" y="85"/>
                    <a:pt x="210" y="64"/>
                  </a:cubicBezTo>
                  <a:cubicBezTo>
                    <a:pt x="196" y="24"/>
                    <a:pt x="165" y="1"/>
                    <a:pt x="128"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0"/>
            <p:cNvSpPr/>
            <p:nvPr/>
          </p:nvSpPr>
          <p:spPr>
            <a:xfrm rot="520227" flipH="1">
              <a:off x="1922999" y="-142693"/>
              <a:ext cx="10607" cy="10145"/>
            </a:xfrm>
            <a:custGeom>
              <a:avLst/>
              <a:gdLst/>
              <a:ahLst/>
              <a:cxnLst/>
              <a:rect l="l" t="t" r="r" b="b"/>
              <a:pathLst>
                <a:path w="482" h="461" extrusionOk="0">
                  <a:moveTo>
                    <a:pt x="230" y="0"/>
                  </a:moveTo>
                  <a:cubicBezTo>
                    <a:pt x="105" y="0"/>
                    <a:pt x="0" y="105"/>
                    <a:pt x="0" y="230"/>
                  </a:cubicBezTo>
                  <a:cubicBezTo>
                    <a:pt x="0" y="356"/>
                    <a:pt x="105" y="460"/>
                    <a:pt x="230" y="460"/>
                  </a:cubicBezTo>
                  <a:cubicBezTo>
                    <a:pt x="377" y="460"/>
                    <a:pt x="481" y="356"/>
                    <a:pt x="481" y="230"/>
                  </a:cubicBezTo>
                  <a:cubicBezTo>
                    <a:pt x="481" y="105"/>
                    <a:pt x="377" y="0"/>
                    <a:pt x="230"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0"/>
            <p:cNvSpPr/>
            <p:nvPr/>
          </p:nvSpPr>
          <p:spPr>
            <a:xfrm rot="520227" flipH="1">
              <a:off x="1925602" y="-97783"/>
              <a:ext cx="8296" cy="8318"/>
            </a:xfrm>
            <a:custGeom>
              <a:avLst/>
              <a:gdLst/>
              <a:ahLst/>
              <a:cxnLst/>
              <a:rect l="l" t="t" r="r" b="b"/>
              <a:pathLst>
                <a:path w="377"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0"/>
            <p:cNvSpPr/>
            <p:nvPr/>
          </p:nvSpPr>
          <p:spPr>
            <a:xfrm rot="520227" flipH="1">
              <a:off x="1926413" y="-115355"/>
              <a:ext cx="8318" cy="8318"/>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0"/>
            <p:cNvSpPr/>
            <p:nvPr/>
          </p:nvSpPr>
          <p:spPr>
            <a:xfrm rot="520227" flipH="1">
              <a:off x="1948482" y="-134808"/>
              <a:ext cx="8296" cy="8296"/>
            </a:xfrm>
            <a:custGeom>
              <a:avLst/>
              <a:gdLst/>
              <a:ahLst/>
              <a:cxnLst/>
              <a:rect l="l" t="t" r="r" b="b"/>
              <a:pathLst>
                <a:path w="377" h="377" extrusionOk="0">
                  <a:moveTo>
                    <a:pt x="188" y="0"/>
                  </a:moveTo>
                  <a:cubicBezTo>
                    <a:pt x="84" y="0"/>
                    <a:pt x="0" y="84"/>
                    <a:pt x="0" y="189"/>
                  </a:cubicBezTo>
                  <a:cubicBezTo>
                    <a:pt x="0" y="293"/>
                    <a:pt x="84" y="377"/>
                    <a:pt x="188" y="377"/>
                  </a:cubicBezTo>
                  <a:cubicBezTo>
                    <a:pt x="293" y="377"/>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30"/>
            <p:cNvSpPr/>
            <p:nvPr/>
          </p:nvSpPr>
          <p:spPr>
            <a:xfrm rot="520227" flipH="1">
              <a:off x="1991945" y="-144940"/>
              <a:ext cx="8318" cy="8296"/>
            </a:xfrm>
            <a:custGeom>
              <a:avLst/>
              <a:gdLst/>
              <a:ahLst/>
              <a:cxnLst/>
              <a:rect l="l" t="t" r="r" b="b"/>
              <a:pathLst>
                <a:path w="378" h="377" extrusionOk="0">
                  <a:moveTo>
                    <a:pt x="189" y="0"/>
                  </a:moveTo>
                  <a:cubicBezTo>
                    <a:pt x="85" y="0"/>
                    <a:pt x="1" y="84"/>
                    <a:pt x="1" y="188"/>
                  </a:cubicBezTo>
                  <a:cubicBezTo>
                    <a:pt x="1" y="293"/>
                    <a:pt x="85" y="377"/>
                    <a:pt x="189" y="377"/>
                  </a:cubicBezTo>
                  <a:cubicBezTo>
                    <a:pt x="294" y="377"/>
                    <a:pt x="378" y="293"/>
                    <a:pt x="378" y="188"/>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30"/>
            <p:cNvSpPr/>
            <p:nvPr/>
          </p:nvSpPr>
          <p:spPr>
            <a:xfrm rot="520227" flipH="1">
              <a:off x="1971191" y="-136933"/>
              <a:ext cx="8318" cy="7834"/>
            </a:xfrm>
            <a:custGeom>
              <a:avLst/>
              <a:gdLst/>
              <a:ahLst/>
              <a:cxnLst/>
              <a:rect l="l" t="t" r="r" b="b"/>
              <a:pathLst>
                <a:path w="378" h="356" extrusionOk="0">
                  <a:moveTo>
                    <a:pt x="189" y="0"/>
                  </a:moveTo>
                  <a:cubicBezTo>
                    <a:pt x="84" y="0"/>
                    <a:pt x="1" y="84"/>
                    <a:pt x="1" y="189"/>
                  </a:cubicBezTo>
                  <a:cubicBezTo>
                    <a:pt x="1" y="272"/>
                    <a:pt x="84" y="356"/>
                    <a:pt x="189" y="356"/>
                  </a:cubicBezTo>
                  <a:cubicBezTo>
                    <a:pt x="294" y="356"/>
                    <a:pt x="377" y="272"/>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0"/>
            <p:cNvSpPr/>
            <p:nvPr/>
          </p:nvSpPr>
          <p:spPr>
            <a:xfrm rot="520227" flipH="1">
              <a:off x="2016195" y="-132907"/>
              <a:ext cx="7834" cy="8318"/>
            </a:xfrm>
            <a:custGeom>
              <a:avLst/>
              <a:gdLst/>
              <a:ahLst/>
              <a:cxnLst/>
              <a:rect l="l" t="t" r="r" b="b"/>
              <a:pathLst>
                <a:path w="356" h="378" extrusionOk="0">
                  <a:moveTo>
                    <a:pt x="188" y="1"/>
                  </a:moveTo>
                  <a:cubicBezTo>
                    <a:pt x="84" y="1"/>
                    <a:pt x="0" y="84"/>
                    <a:pt x="0" y="189"/>
                  </a:cubicBezTo>
                  <a:cubicBezTo>
                    <a:pt x="0" y="294"/>
                    <a:pt x="84" y="377"/>
                    <a:pt x="188" y="377"/>
                  </a:cubicBezTo>
                  <a:cubicBezTo>
                    <a:pt x="293" y="377"/>
                    <a:pt x="356" y="294"/>
                    <a:pt x="356" y="189"/>
                  </a:cubicBezTo>
                  <a:cubicBezTo>
                    <a:pt x="356" y="84"/>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0"/>
            <p:cNvSpPr/>
            <p:nvPr/>
          </p:nvSpPr>
          <p:spPr>
            <a:xfrm rot="520227" flipH="1">
              <a:off x="2006520" y="-111978"/>
              <a:ext cx="8296" cy="7834"/>
            </a:xfrm>
            <a:custGeom>
              <a:avLst/>
              <a:gdLst/>
              <a:ahLst/>
              <a:cxnLst/>
              <a:rect l="l" t="t" r="r" b="b"/>
              <a:pathLst>
                <a:path w="377" h="356" extrusionOk="0">
                  <a:moveTo>
                    <a:pt x="188" y="0"/>
                  </a:moveTo>
                  <a:cubicBezTo>
                    <a:pt x="84" y="0"/>
                    <a:pt x="0" y="84"/>
                    <a:pt x="0" y="167"/>
                  </a:cubicBezTo>
                  <a:cubicBezTo>
                    <a:pt x="0" y="272"/>
                    <a:pt x="84" y="356"/>
                    <a:pt x="188" y="356"/>
                  </a:cubicBezTo>
                  <a:cubicBezTo>
                    <a:pt x="293" y="356"/>
                    <a:pt x="377" y="272"/>
                    <a:pt x="377" y="167"/>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0"/>
            <p:cNvSpPr/>
            <p:nvPr/>
          </p:nvSpPr>
          <p:spPr>
            <a:xfrm rot="520227" flipH="1">
              <a:off x="2027383" y="-86913"/>
              <a:ext cx="8296" cy="7856"/>
            </a:xfrm>
            <a:custGeom>
              <a:avLst/>
              <a:gdLst/>
              <a:ahLst/>
              <a:cxnLst/>
              <a:rect l="l" t="t" r="r" b="b"/>
              <a:pathLst>
                <a:path w="377" h="357" extrusionOk="0">
                  <a:moveTo>
                    <a:pt x="189" y="0"/>
                  </a:moveTo>
                  <a:cubicBezTo>
                    <a:pt x="84" y="0"/>
                    <a:pt x="0" y="84"/>
                    <a:pt x="0" y="189"/>
                  </a:cubicBezTo>
                  <a:cubicBezTo>
                    <a:pt x="0" y="293"/>
                    <a:pt x="84" y="356"/>
                    <a:pt x="189" y="356"/>
                  </a:cubicBezTo>
                  <a:cubicBezTo>
                    <a:pt x="293" y="356"/>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30"/>
            <p:cNvSpPr/>
            <p:nvPr/>
          </p:nvSpPr>
          <p:spPr>
            <a:xfrm rot="520227" flipH="1">
              <a:off x="2009822" y="-69556"/>
              <a:ext cx="8318" cy="7834"/>
            </a:xfrm>
            <a:custGeom>
              <a:avLst/>
              <a:gdLst/>
              <a:ahLst/>
              <a:cxnLst/>
              <a:rect l="l" t="t" r="r" b="b"/>
              <a:pathLst>
                <a:path w="378" h="356" extrusionOk="0">
                  <a:moveTo>
                    <a:pt x="189" y="0"/>
                  </a:moveTo>
                  <a:cubicBezTo>
                    <a:pt x="84" y="0"/>
                    <a:pt x="1" y="84"/>
                    <a:pt x="1" y="188"/>
                  </a:cubicBezTo>
                  <a:cubicBezTo>
                    <a:pt x="1" y="272"/>
                    <a:pt x="84" y="356"/>
                    <a:pt x="189" y="356"/>
                  </a:cubicBezTo>
                  <a:cubicBezTo>
                    <a:pt x="294" y="356"/>
                    <a:pt x="377" y="272"/>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30"/>
            <p:cNvSpPr/>
            <p:nvPr/>
          </p:nvSpPr>
          <p:spPr>
            <a:xfrm rot="520227" flipH="1">
              <a:off x="1913277" y="-68954"/>
              <a:ext cx="7856" cy="8318"/>
            </a:xfrm>
            <a:custGeom>
              <a:avLst/>
              <a:gdLst/>
              <a:ahLst/>
              <a:cxnLst/>
              <a:rect l="l" t="t" r="r" b="b"/>
              <a:pathLst>
                <a:path w="357" h="378" extrusionOk="0">
                  <a:moveTo>
                    <a:pt x="168" y="1"/>
                  </a:moveTo>
                  <a:cubicBezTo>
                    <a:pt x="85" y="1"/>
                    <a:pt x="1" y="84"/>
                    <a:pt x="1" y="189"/>
                  </a:cubicBezTo>
                  <a:cubicBezTo>
                    <a:pt x="1" y="294"/>
                    <a:pt x="85" y="377"/>
                    <a:pt x="168" y="377"/>
                  </a:cubicBezTo>
                  <a:cubicBezTo>
                    <a:pt x="273" y="377"/>
                    <a:pt x="357" y="294"/>
                    <a:pt x="357" y="189"/>
                  </a:cubicBezTo>
                  <a:cubicBezTo>
                    <a:pt x="357" y="84"/>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0"/>
            <p:cNvSpPr/>
            <p:nvPr/>
          </p:nvSpPr>
          <p:spPr>
            <a:xfrm rot="520227" flipH="1">
              <a:off x="1928806" y="-81915"/>
              <a:ext cx="8296" cy="7834"/>
            </a:xfrm>
            <a:custGeom>
              <a:avLst/>
              <a:gdLst/>
              <a:ahLst/>
              <a:cxnLst/>
              <a:rect l="l" t="t" r="r" b="b"/>
              <a:pathLst>
                <a:path w="377" h="356" extrusionOk="0">
                  <a:moveTo>
                    <a:pt x="188" y="0"/>
                  </a:moveTo>
                  <a:cubicBezTo>
                    <a:pt x="84" y="0"/>
                    <a:pt x="0" y="84"/>
                    <a:pt x="0" y="188"/>
                  </a:cubicBezTo>
                  <a:cubicBezTo>
                    <a:pt x="0" y="272"/>
                    <a:pt x="84" y="356"/>
                    <a:pt x="188" y="356"/>
                  </a:cubicBezTo>
                  <a:cubicBezTo>
                    <a:pt x="293" y="356"/>
                    <a:pt x="377" y="272"/>
                    <a:pt x="377" y="188"/>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30"/>
            <p:cNvSpPr/>
            <p:nvPr/>
          </p:nvSpPr>
          <p:spPr>
            <a:xfrm rot="520227" flipH="1">
              <a:off x="1980153" y="-49391"/>
              <a:ext cx="8318" cy="8296"/>
            </a:xfrm>
            <a:custGeom>
              <a:avLst/>
              <a:gdLst/>
              <a:ahLst/>
              <a:cxnLst/>
              <a:rect l="l" t="t" r="r" b="b"/>
              <a:pathLst>
                <a:path w="378" h="377" extrusionOk="0">
                  <a:moveTo>
                    <a:pt x="189" y="0"/>
                  </a:moveTo>
                  <a:cubicBezTo>
                    <a:pt x="84" y="0"/>
                    <a:pt x="0" y="84"/>
                    <a:pt x="0" y="188"/>
                  </a:cubicBezTo>
                  <a:cubicBezTo>
                    <a:pt x="0" y="293"/>
                    <a:pt x="84" y="377"/>
                    <a:pt x="189" y="377"/>
                  </a:cubicBezTo>
                  <a:cubicBezTo>
                    <a:pt x="293" y="377"/>
                    <a:pt x="377" y="293"/>
                    <a:pt x="377" y="188"/>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30"/>
            <p:cNvSpPr/>
            <p:nvPr/>
          </p:nvSpPr>
          <p:spPr>
            <a:xfrm rot="520227" flipH="1">
              <a:off x="1921889" y="-42953"/>
              <a:ext cx="7856" cy="8318"/>
            </a:xfrm>
            <a:custGeom>
              <a:avLst/>
              <a:gdLst/>
              <a:ahLst/>
              <a:cxnLst/>
              <a:rect l="l" t="t" r="r" b="b"/>
              <a:pathLst>
                <a:path w="357" h="378" extrusionOk="0">
                  <a:moveTo>
                    <a:pt x="189" y="1"/>
                  </a:moveTo>
                  <a:cubicBezTo>
                    <a:pt x="85" y="1"/>
                    <a:pt x="1" y="84"/>
                    <a:pt x="1" y="189"/>
                  </a:cubicBezTo>
                  <a:cubicBezTo>
                    <a:pt x="1" y="294"/>
                    <a:pt x="85" y="377"/>
                    <a:pt x="189" y="377"/>
                  </a:cubicBezTo>
                  <a:cubicBezTo>
                    <a:pt x="273" y="377"/>
                    <a:pt x="357" y="294"/>
                    <a:pt x="357" y="189"/>
                  </a:cubicBezTo>
                  <a:cubicBezTo>
                    <a:pt x="357" y="84"/>
                    <a:pt x="27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30"/>
            <p:cNvSpPr/>
            <p:nvPr/>
          </p:nvSpPr>
          <p:spPr>
            <a:xfrm rot="520227" flipH="1">
              <a:off x="1959806" y="-44161"/>
              <a:ext cx="7834" cy="8318"/>
            </a:xfrm>
            <a:custGeom>
              <a:avLst/>
              <a:gdLst/>
              <a:ahLst/>
              <a:cxnLst/>
              <a:rect l="l" t="t" r="r" b="b"/>
              <a:pathLst>
                <a:path w="356" h="378" extrusionOk="0">
                  <a:moveTo>
                    <a:pt x="188" y="1"/>
                  </a:moveTo>
                  <a:cubicBezTo>
                    <a:pt x="84" y="1"/>
                    <a:pt x="0" y="84"/>
                    <a:pt x="0" y="189"/>
                  </a:cubicBezTo>
                  <a:cubicBezTo>
                    <a:pt x="0" y="294"/>
                    <a:pt x="84" y="377"/>
                    <a:pt x="188" y="377"/>
                  </a:cubicBezTo>
                  <a:cubicBezTo>
                    <a:pt x="272" y="377"/>
                    <a:pt x="356" y="294"/>
                    <a:pt x="356" y="189"/>
                  </a:cubicBezTo>
                  <a:cubicBezTo>
                    <a:pt x="356" y="84"/>
                    <a:pt x="272"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30"/>
            <p:cNvSpPr/>
            <p:nvPr/>
          </p:nvSpPr>
          <p:spPr>
            <a:xfrm rot="520227" flipH="1">
              <a:off x="2000478" y="-42105"/>
              <a:ext cx="8318" cy="8318"/>
            </a:xfrm>
            <a:custGeom>
              <a:avLst/>
              <a:gdLst/>
              <a:ahLst/>
              <a:cxnLst/>
              <a:rect l="l" t="t" r="r" b="b"/>
              <a:pathLst>
                <a:path w="378" h="378" extrusionOk="0">
                  <a:moveTo>
                    <a:pt x="189" y="0"/>
                  </a:moveTo>
                  <a:cubicBezTo>
                    <a:pt x="85" y="0"/>
                    <a:pt x="1" y="84"/>
                    <a:pt x="1" y="189"/>
                  </a:cubicBezTo>
                  <a:cubicBezTo>
                    <a:pt x="1" y="293"/>
                    <a:pt x="85" y="377"/>
                    <a:pt x="189" y="377"/>
                  </a:cubicBezTo>
                  <a:cubicBezTo>
                    <a:pt x="294" y="377"/>
                    <a:pt x="378" y="293"/>
                    <a:pt x="378" y="189"/>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0"/>
            <p:cNvSpPr/>
            <p:nvPr/>
          </p:nvSpPr>
          <p:spPr>
            <a:xfrm rot="520227" flipH="1">
              <a:off x="1955003" y="-107375"/>
              <a:ext cx="40998" cy="41460"/>
            </a:xfrm>
            <a:custGeom>
              <a:avLst/>
              <a:gdLst/>
              <a:ahLst/>
              <a:cxnLst/>
              <a:rect l="l" t="t" r="r" b="b"/>
              <a:pathLst>
                <a:path w="1863" h="1884" extrusionOk="0">
                  <a:moveTo>
                    <a:pt x="921" y="0"/>
                  </a:moveTo>
                  <a:cubicBezTo>
                    <a:pt x="419" y="0"/>
                    <a:pt x="1" y="419"/>
                    <a:pt x="1" y="942"/>
                  </a:cubicBezTo>
                  <a:cubicBezTo>
                    <a:pt x="1" y="1465"/>
                    <a:pt x="419" y="1884"/>
                    <a:pt x="921" y="1884"/>
                  </a:cubicBezTo>
                  <a:cubicBezTo>
                    <a:pt x="1444" y="1884"/>
                    <a:pt x="1863" y="1465"/>
                    <a:pt x="1863" y="942"/>
                  </a:cubicBezTo>
                  <a:cubicBezTo>
                    <a:pt x="1863" y="419"/>
                    <a:pt x="1444" y="0"/>
                    <a:pt x="92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30"/>
            <p:cNvSpPr/>
            <p:nvPr/>
          </p:nvSpPr>
          <p:spPr>
            <a:xfrm rot="520227" flipH="1">
              <a:off x="977772" y="947750"/>
              <a:ext cx="328799" cy="316673"/>
            </a:xfrm>
            <a:custGeom>
              <a:avLst/>
              <a:gdLst/>
              <a:ahLst/>
              <a:cxnLst/>
              <a:rect l="l" t="t" r="r" b="b"/>
              <a:pathLst>
                <a:path w="14941" h="14390" extrusionOk="0">
                  <a:moveTo>
                    <a:pt x="8591" y="0"/>
                  </a:moveTo>
                  <a:cubicBezTo>
                    <a:pt x="7495" y="0"/>
                    <a:pt x="6378" y="492"/>
                    <a:pt x="5587" y="1429"/>
                  </a:cubicBezTo>
                  <a:cubicBezTo>
                    <a:pt x="5566" y="1470"/>
                    <a:pt x="5525" y="1512"/>
                    <a:pt x="5504" y="1554"/>
                  </a:cubicBezTo>
                  <a:cubicBezTo>
                    <a:pt x="4985" y="1320"/>
                    <a:pt x="4433" y="1204"/>
                    <a:pt x="3890" y="1204"/>
                  </a:cubicBezTo>
                  <a:cubicBezTo>
                    <a:pt x="2877" y="1204"/>
                    <a:pt x="1895" y="1609"/>
                    <a:pt x="1214" y="2412"/>
                  </a:cubicBezTo>
                  <a:cubicBezTo>
                    <a:pt x="1" y="3856"/>
                    <a:pt x="210" y="6053"/>
                    <a:pt x="1654" y="7455"/>
                  </a:cubicBezTo>
                  <a:cubicBezTo>
                    <a:pt x="775" y="8584"/>
                    <a:pt x="587" y="10112"/>
                    <a:pt x="1298" y="11367"/>
                  </a:cubicBezTo>
                  <a:cubicBezTo>
                    <a:pt x="1923" y="12508"/>
                    <a:pt x="3132" y="13136"/>
                    <a:pt x="4419" y="13136"/>
                  </a:cubicBezTo>
                  <a:cubicBezTo>
                    <a:pt x="4855" y="13136"/>
                    <a:pt x="5300" y="13064"/>
                    <a:pt x="5734" y="12916"/>
                  </a:cubicBezTo>
                  <a:cubicBezTo>
                    <a:pt x="6491" y="13863"/>
                    <a:pt x="7598" y="14390"/>
                    <a:pt x="8699" y="14390"/>
                  </a:cubicBezTo>
                  <a:cubicBezTo>
                    <a:pt x="9301" y="14390"/>
                    <a:pt x="9902" y="14232"/>
                    <a:pt x="10442" y="13899"/>
                  </a:cubicBezTo>
                  <a:cubicBezTo>
                    <a:pt x="11425" y="13313"/>
                    <a:pt x="12011" y="12288"/>
                    <a:pt x="12095" y="11179"/>
                  </a:cubicBezTo>
                  <a:cubicBezTo>
                    <a:pt x="13873" y="10509"/>
                    <a:pt x="14940" y="8710"/>
                    <a:pt x="14501" y="6932"/>
                  </a:cubicBezTo>
                  <a:cubicBezTo>
                    <a:pt x="14187" y="5655"/>
                    <a:pt x="13162" y="4714"/>
                    <a:pt x="11906" y="4400"/>
                  </a:cubicBezTo>
                  <a:cubicBezTo>
                    <a:pt x="12241" y="3082"/>
                    <a:pt x="11843" y="1659"/>
                    <a:pt x="10797" y="780"/>
                  </a:cubicBezTo>
                  <a:cubicBezTo>
                    <a:pt x="10158" y="255"/>
                    <a:pt x="9380" y="0"/>
                    <a:pt x="8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0"/>
            <p:cNvSpPr/>
            <p:nvPr/>
          </p:nvSpPr>
          <p:spPr>
            <a:xfrm rot="520227" flipH="1">
              <a:off x="366298" y="-44405"/>
              <a:ext cx="98567" cy="138399"/>
            </a:xfrm>
            <a:custGeom>
              <a:avLst/>
              <a:gdLst/>
              <a:ahLst/>
              <a:cxnLst/>
              <a:rect l="l" t="t" r="r" b="b"/>
              <a:pathLst>
                <a:path w="4479" h="6289" extrusionOk="0">
                  <a:moveTo>
                    <a:pt x="2487" y="0"/>
                  </a:moveTo>
                  <a:cubicBezTo>
                    <a:pt x="1347" y="0"/>
                    <a:pt x="269" y="1987"/>
                    <a:pt x="126" y="3436"/>
                  </a:cubicBezTo>
                  <a:cubicBezTo>
                    <a:pt x="0" y="4900"/>
                    <a:pt x="837" y="6177"/>
                    <a:pt x="2009" y="6281"/>
                  </a:cubicBezTo>
                  <a:cubicBezTo>
                    <a:pt x="2059" y="6286"/>
                    <a:pt x="2110" y="6288"/>
                    <a:pt x="2160" y="6288"/>
                  </a:cubicBezTo>
                  <a:cubicBezTo>
                    <a:pt x="3251" y="6288"/>
                    <a:pt x="4232" y="5213"/>
                    <a:pt x="4352" y="3812"/>
                  </a:cubicBezTo>
                  <a:cubicBezTo>
                    <a:pt x="4478" y="2348"/>
                    <a:pt x="3725" y="109"/>
                    <a:pt x="2574" y="4"/>
                  </a:cubicBezTo>
                  <a:cubicBezTo>
                    <a:pt x="2545" y="2"/>
                    <a:pt x="2516" y="0"/>
                    <a:pt x="2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0"/>
            <p:cNvSpPr/>
            <p:nvPr/>
          </p:nvSpPr>
          <p:spPr>
            <a:xfrm rot="520227" flipH="1">
              <a:off x="354397" y="24464"/>
              <a:ext cx="113135" cy="104971"/>
            </a:xfrm>
            <a:custGeom>
              <a:avLst/>
              <a:gdLst/>
              <a:ahLst/>
              <a:cxnLst/>
              <a:rect l="l" t="t" r="r" b="b"/>
              <a:pathLst>
                <a:path w="5141" h="4770" extrusionOk="0">
                  <a:moveTo>
                    <a:pt x="863" y="1"/>
                  </a:moveTo>
                  <a:cubicBezTo>
                    <a:pt x="506" y="1"/>
                    <a:pt x="268" y="468"/>
                    <a:pt x="126" y="2143"/>
                  </a:cubicBezTo>
                  <a:cubicBezTo>
                    <a:pt x="0" y="3461"/>
                    <a:pt x="858" y="4612"/>
                    <a:pt x="2344" y="4758"/>
                  </a:cubicBezTo>
                  <a:cubicBezTo>
                    <a:pt x="2428" y="4766"/>
                    <a:pt x="2511" y="4769"/>
                    <a:pt x="2593" y="4769"/>
                  </a:cubicBezTo>
                  <a:cubicBezTo>
                    <a:pt x="3928" y="4769"/>
                    <a:pt x="4881" y="3824"/>
                    <a:pt x="4980" y="2582"/>
                  </a:cubicBezTo>
                  <a:cubicBezTo>
                    <a:pt x="5141" y="848"/>
                    <a:pt x="4929" y="445"/>
                    <a:pt x="4485" y="445"/>
                  </a:cubicBezTo>
                  <a:cubicBezTo>
                    <a:pt x="4098" y="445"/>
                    <a:pt x="3536" y="750"/>
                    <a:pt x="2890" y="750"/>
                  </a:cubicBezTo>
                  <a:cubicBezTo>
                    <a:pt x="2827" y="750"/>
                    <a:pt x="2764" y="747"/>
                    <a:pt x="2699" y="741"/>
                  </a:cubicBezTo>
                  <a:cubicBezTo>
                    <a:pt x="1889" y="673"/>
                    <a:pt x="1291" y="1"/>
                    <a:pt x="863" y="1"/>
                  </a:cubicBezTo>
                  <a:close/>
                </a:path>
              </a:pathLst>
            </a:custGeom>
            <a:solidFill>
              <a:srgbClr val="5E46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30"/>
            <p:cNvSpPr/>
            <p:nvPr/>
          </p:nvSpPr>
          <p:spPr>
            <a:xfrm rot="520227" flipH="1">
              <a:off x="1342958" y="151949"/>
              <a:ext cx="270196" cy="35783"/>
            </a:xfrm>
            <a:custGeom>
              <a:avLst/>
              <a:gdLst/>
              <a:ahLst/>
              <a:cxnLst/>
              <a:rect l="l" t="t" r="r" b="b"/>
              <a:pathLst>
                <a:path w="12278" h="1626" extrusionOk="0">
                  <a:moveTo>
                    <a:pt x="1508" y="0"/>
                  </a:moveTo>
                  <a:cubicBezTo>
                    <a:pt x="674" y="0"/>
                    <a:pt x="0" y="1204"/>
                    <a:pt x="1087" y="1325"/>
                  </a:cubicBezTo>
                  <a:cubicBezTo>
                    <a:pt x="2762" y="1526"/>
                    <a:pt x="4459" y="1625"/>
                    <a:pt x="6152" y="1625"/>
                  </a:cubicBezTo>
                  <a:cubicBezTo>
                    <a:pt x="7801" y="1625"/>
                    <a:pt x="9447" y="1531"/>
                    <a:pt x="11067" y="1346"/>
                  </a:cubicBezTo>
                  <a:cubicBezTo>
                    <a:pt x="12007" y="1246"/>
                    <a:pt x="12278" y="19"/>
                    <a:pt x="11297" y="19"/>
                  </a:cubicBezTo>
                  <a:cubicBezTo>
                    <a:pt x="11251" y="19"/>
                    <a:pt x="11202" y="22"/>
                    <a:pt x="11151" y="27"/>
                  </a:cubicBezTo>
                  <a:cubicBezTo>
                    <a:pt x="9582" y="205"/>
                    <a:pt x="7986" y="299"/>
                    <a:pt x="6388" y="299"/>
                  </a:cubicBezTo>
                  <a:cubicBezTo>
                    <a:pt x="4790" y="299"/>
                    <a:pt x="3189" y="205"/>
                    <a:pt x="1610" y="6"/>
                  </a:cubicBezTo>
                  <a:cubicBezTo>
                    <a:pt x="1576" y="2"/>
                    <a:pt x="154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30"/>
            <p:cNvSpPr/>
            <p:nvPr/>
          </p:nvSpPr>
          <p:spPr>
            <a:xfrm rot="520227" flipH="1">
              <a:off x="1298000" y="103041"/>
              <a:ext cx="123412" cy="82062"/>
            </a:xfrm>
            <a:custGeom>
              <a:avLst/>
              <a:gdLst/>
              <a:ahLst/>
              <a:cxnLst/>
              <a:rect l="l" t="t" r="r" b="b"/>
              <a:pathLst>
                <a:path w="5608" h="3729" extrusionOk="0">
                  <a:moveTo>
                    <a:pt x="2424" y="1"/>
                  </a:moveTo>
                  <a:cubicBezTo>
                    <a:pt x="2390" y="1"/>
                    <a:pt x="2356" y="2"/>
                    <a:pt x="2323" y="3"/>
                  </a:cubicBezTo>
                  <a:cubicBezTo>
                    <a:pt x="1026" y="44"/>
                    <a:pt x="0" y="902"/>
                    <a:pt x="21" y="1928"/>
                  </a:cubicBezTo>
                  <a:cubicBezTo>
                    <a:pt x="62" y="2928"/>
                    <a:pt x="1078" y="3729"/>
                    <a:pt x="2332" y="3729"/>
                  </a:cubicBezTo>
                  <a:cubicBezTo>
                    <a:pt x="2364" y="3729"/>
                    <a:pt x="2395" y="3728"/>
                    <a:pt x="2427" y="3727"/>
                  </a:cubicBezTo>
                  <a:cubicBezTo>
                    <a:pt x="3746" y="3685"/>
                    <a:pt x="5608" y="2806"/>
                    <a:pt x="5587" y="1781"/>
                  </a:cubicBezTo>
                  <a:cubicBezTo>
                    <a:pt x="5566" y="782"/>
                    <a:pt x="3737" y="1"/>
                    <a:pt x="24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0"/>
            <p:cNvSpPr/>
            <p:nvPr/>
          </p:nvSpPr>
          <p:spPr>
            <a:xfrm rot="520227" flipH="1">
              <a:off x="1337969" y="102857"/>
              <a:ext cx="114214" cy="95024"/>
            </a:xfrm>
            <a:custGeom>
              <a:avLst/>
              <a:gdLst/>
              <a:ahLst/>
              <a:cxnLst/>
              <a:rect l="l" t="t" r="r" b="b"/>
              <a:pathLst>
                <a:path w="5190" h="4318" extrusionOk="0">
                  <a:moveTo>
                    <a:pt x="2485" y="0"/>
                  </a:moveTo>
                  <a:cubicBezTo>
                    <a:pt x="2363" y="0"/>
                    <a:pt x="2233" y="2"/>
                    <a:pt x="2093" y="5"/>
                  </a:cubicBezTo>
                  <a:cubicBezTo>
                    <a:pt x="921" y="47"/>
                    <a:pt x="0" y="926"/>
                    <a:pt x="42" y="2223"/>
                  </a:cubicBezTo>
                  <a:cubicBezTo>
                    <a:pt x="63" y="3490"/>
                    <a:pt x="1000" y="4317"/>
                    <a:pt x="2115" y="4317"/>
                  </a:cubicBezTo>
                  <a:cubicBezTo>
                    <a:pt x="2142" y="4317"/>
                    <a:pt x="2170" y="4317"/>
                    <a:pt x="2197" y="4316"/>
                  </a:cubicBezTo>
                  <a:cubicBezTo>
                    <a:pt x="5190" y="4232"/>
                    <a:pt x="3620" y="3437"/>
                    <a:pt x="3578" y="2119"/>
                  </a:cubicBezTo>
                  <a:cubicBezTo>
                    <a:pt x="3538" y="877"/>
                    <a:pt x="5184" y="0"/>
                    <a:pt x="2485" y="0"/>
                  </a:cubicBezTo>
                  <a:close/>
                </a:path>
              </a:pathLst>
            </a:custGeom>
            <a:solidFill>
              <a:srgbClr val="5E46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0"/>
            <p:cNvSpPr/>
            <p:nvPr/>
          </p:nvSpPr>
          <p:spPr>
            <a:xfrm rot="520227" flipH="1">
              <a:off x="2435424" y="1085866"/>
              <a:ext cx="139543" cy="151691"/>
            </a:xfrm>
            <a:custGeom>
              <a:avLst/>
              <a:gdLst/>
              <a:ahLst/>
              <a:cxnLst/>
              <a:rect l="l" t="t" r="r" b="b"/>
              <a:pathLst>
                <a:path w="6341" h="6893" extrusionOk="0">
                  <a:moveTo>
                    <a:pt x="4516" y="1"/>
                  </a:moveTo>
                  <a:cubicBezTo>
                    <a:pt x="3289" y="1"/>
                    <a:pt x="1599" y="1481"/>
                    <a:pt x="859" y="2679"/>
                  </a:cubicBezTo>
                  <a:cubicBezTo>
                    <a:pt x="1" y="4102"/>
                    <a:pt x="252" y="5839"/>
                    <a:pt x="1445" y="6571"/>
                  </a:cubicBezTo>
                  <a:cubicBezTo>
                    <a:pt x="1794" y="6789"/>
                    <a:pt x="2188" y="6892"/>
                    <a:pt x="2592" y="6892"/>
                  </a:cubicBezTo>
                  <a:cubicBezTo>
                    <a:pt x="3543" y="6892"/>
                    <a:pt x="4552" y="6321"/>
                    <a:pt x="5169" y="5337"/>
                  </a:cubicBezTo>
                  <a:cubicBezTo>
                    <a:pt x="6048" y="3914"/>
                    <a:pt x="6341" y="901"/>
                    <a:pt x="5148" y="169"/>
                  </a:cubicBezTo>
                  <a:cubicBezTo>
                    <a:pt x="4960" y="53"/>
                    <a:pt x="4746" y="1"/>
                    <a:pt x="45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0"/>
            <p:cNvSpPr/>
            <p:nvPr/>
          </p:nvSpPr>
          <p:spPr>
            <a:xfrm rot="520227" flipH="1">
              <a:off x="3440882" y="640443"/>
              <a:ext cx="170374" cy="112761"/>
            </a:xfrm>
            <a:custGeom>
              <a:avLst/>
              <a:gdLst/>
              <a:ahLst/>
              <a:cxnLst/>
              <a:rect l="l" t="t" r="r" b="b"/>
              <a:pathLst>
                <a:path w="7742" h="5124" extrusionOk="0">
                  <a:moveTo>
                    <a:pt x="3828" y="1"/>
                  </a:moveTo>
                  <a:cubicBezTo>
                    <a:pt x="3445" y="1"/>
                    <a:pt x="3081" y="30"/>
                    <a:pt x="2762" y="87"/>
                  </a:cubicBezTo>
                  <a:cubicBezTo>
                    <a:pt x="1130" y="380"/>
                    <a:pt x="0" y="1740"/>
                    <a:pt x="251" y="3121"/>
                  </a:cubicBezTo>
                  <a:cubicBezTo>
                    <a:pt x="470" y="4305"/>
                    <a:pt x="1654" y="5124"/>
                    <a:pt x="3033" y="5124"/>
                  </a:cubicBezTo>
                  <a:cubicBezTo>
                    <a:pt x="3239" y="5124"/>
                    <a:pt x="3450" y="5105"/>
                    <a:pt x="3662" y="5067"/>
                  </a:cubicBezTo>
                  <a:cubicBezTo>
                    <a:pt x="5315" y="4753"/>
                    <a:pt x="7742" y="2975"/>
                    <a:pt x="7491" y="1594"/>
                  </a:cubicBezTo>
                  <a:cubicBezTo>
                    <a:pt x="7289" y="499"/>
                    <a:pt x="5406" y="1"/>
                    <a:pt x="38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0"/>
            <p:cNvSpPr/>
            <p:nvPr/>
          </p:nvSpPr>
          <p:spPr>
            <a:xfrm rot="520227" flipH="1">
              <a:off x="213470" y="800820"/>
              <a:ext cx="186505" cy="171585"/>
            </a:xfrm>
            <a:custGeom>
              <a:avLst/>
              <a:gdLst/>
              <a:ahLst/>
              <a:cxnLst/>
              <a:rect l="l" t="t" r="r" b="b"/>
              <a:pathLst>
                <a:path w="8475" h="7797" extrusionOk="0">
                  <a:moveTo>
                    <a:pt x="5322" y="0"/>
                  </a:moveTo>
                  <a:cubicBezTo>
                    <a:pt x="4348" y="0"/>
                    <a:pt x="3305" y="441"/>
                    <a:pt x="2511" y="1283"/>
                  </a:cubicBezTo>
                  <a:cubicBezTo>
                    <a:pt x="1109" y="2748"/>
                    <a:pt x="0" y="6242"/>
                    <a:pt x="1235" y="7393"/>
                  </a:cubicBezTo>
                  <a:cubicBezTo>
                    <a:pt x="1533" y="7676"/>
                    <a:pt x="1939" y="7796"/>
                    <a:pt x="2404" y="7796"/>
                  </a:cubicBezTo>
                  <a:cubicBezTo>
                    <a:pt x="3865" y="7796"/>
                    <a:pt x="5899" y="6605"/>
                    <a:pt x="6947" y="5510"/>
                  </a:cubicBezTo>
                  <a:cubicBezTo>
                    <a:pt x="8349" y="4045"/>
                    <a:pt x="8474" y="1911"/>
                    <a:pt x="7240" y="739"/>
                  </a:cubicBezTo>
                  <a:cubicBezTo>
                    <a:pt x="6724" y="241"/>
                    <a:pt x="6042" y="0"/>
                    <a:pt x="5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0"/>
            <p:cNvSpPr/>
            <p:nvPr/>
          </p:nvSpPr>
          <p:spPr>
            <a:xfrm rot="520227" flipH="1">
              <a:off x="1078337" y="1039636"/>
              <a:ext cx="143680" cy="132897"/>
            </a:xfrm>
            <a:custGeom>
              <a:avLst/>
              <a:gdLst/>
              <a:ahLst/>
              <a:cxnLst/>
              <a:rect l="l" t="t" r="r" b="b"/>
              <a:pathLst>
                <a:path w="6529" h="6039" extrusionOk="0">
                  <a:moveTo>
                    <a:pt x="3566" y="0"/>
                  </a:moveTo>
                  <a:cubicBezTo>
                    <a:pt x="3035" y="0"/>
                    <a:pt x="2501" y="289"/>
                    <a:pt x="2177" y="797"/>
                  </a:cubicBezTo>
                  <a:cubicBezTo>
                    <a:pt x="2177" y="818"/>
                    <a:pt x="2177" y="839"/>
                    <a:pt x="2156" y="860"/>
                  </a:cubicBezTo>
                  <a:cubicBezTo>
                    <a:pt x="2003" y="816"/>
                    <a:pt x="1847" y="795"/>
                    <a:pt x="1694" y="795"/>
                  </a:cubicBezTo>
                  <a:cubicBezTo>
                    <a:pt x="1179" y="795"/>
                    <a:pt x="694" y="1036"/>
                    <a:pt x="419" y="1487"/>
                  </a:cubicBezTo>
                  <a:cubicBezTo>
                    <a:pt x="1" y="2157"/>
                    <a:pt x="231" y="3057"/>
                    <a:pt x="921" y="3559"/>
                  </a:cubicBezTo>
                  <a:cubicBezTo>
                    <a:pt x="608" y="4082"/>
                    <a:pt x="628" y="4730"/>
                    <a:pt x="1005" y="5212"/>
                  </a:cubicBezTo>
                  <a:cubicBezTo>
                    <a:pt x="1285" y="5585"/>
                    <a:pt x="1719" y="5780"/>
                    <a:pt x="2175" y="5780"/>
                  </a:cubicBezTo>
                  <a:cubicBezTo>
                    <a:pt x="2434" y="5780"/>
                    <a:pt x="2701" y="5717"/>
                    <a:pt x="2951" y="5588"/>
                  </a:cubicBezTo>
                  <a:cubicBezTo>
                    <a:pt x="3259" y="5885"/>
                    <a:pt x="3661" y="6039"/>
                    <a:pt x="4058" y="6039"/>
                  </a:cubicBezTo>
                  <a:cubicBezTo>
                    <a:pt x="4388" y="6039"/>
                    <a:pt x="4714" y="5932"/>
                    <a:pt x="4981" y="5714"/>
                  </a:cubicBezTo>
                  <a:cubicBezTo>
                    <a:pt x="5357" y="5400"/>
                    <a:pt x="5525" y="4940"/>
                    <a:pt x="5504" y="4479"/>
                  </a:cubicBezTo>
                  <a:cubicBezTo>
                    <a:pt x="6194" y="4082"/>
                    <a:pt x="6529" y="3266"/>
                    <a:pt x="6236" y="2554"/>
                  </a:cubicBezTo>
                  <a:cubicBezTo>
                    <a:pt x="6027" y="2031"/>
                    <a:pt x="5546" y="1717"/>
                    <a:pt x="5002" y="1655"/>
                  </a:cubicBezTo>
                  <a:cubicBezTo>
                    <a:pt x="5064" y="1090"/>
                    <a:pt x="4813" y="525"/>
                    <a:pt x="4311" y="211"/>
                  </a:cubicBezTo>
                  <a:cubicBezTo>
                    <a:pt x="4079" y="68"/>
                    <a:pt x="3823" y="0"/>
                    <a:pt x="35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0"/>
            <p:cNvSpPr/>
            <p:nvPr/>
          </p:nvSpPr>
          <p:spPr>
            <a:xfrm rot="520227" flipH="1">
              <a:off x="1095899" y="1059263"/>
              <a:ext cx="52530" cy="39436"/>
            </a:xfrm>
            <a:custGeom>
              <a:avLst/>
              <a:gdLst/>
              <a:ahLst/>
              <a:cxnLst/>
              <a:rect l="l" t="t" r="r" b="b"/>
              <a:pathLst>
                <a:path w="2387" h="1792" extrusionOk="0">
                  <a:moveTo>
                    <a:pt x="2266" y="0"/>
                  </a:moveTo>
                  <a:cubicBezTo>
                    <a:pt x="2229" y="0"/>
                    <a:pt x="2190" y="15"/>
                    <a:pt x="2177" y="55"/>
                  </a:cubicBezTo>
                  <a:cubicBezTo>
                    <a:pt x="1800" y="724"/>
                    <a:pt x="106" y="1582"/>
                    <a:pt x="85" y="1582"/>
                  </a:cubicBezTo>
                  <a:cubicBezTo>
                    <a:pt x="43" y="1603"/>
                    <a:pt x="1" y="1666"/>
                    <a:pt x="43" y="1728"/>
                  </a:cubicBezTo>
                  <a:cubicBezTo>
                    <a:pt x="64" y="1770"/>
                    <a:pt x="106" y="1791"/>
                    <a:pt x="126" y="1791"/>
                  </a:cubicBezTo>
                  <a:cubicBezTo>
                    <a:pt x="147" y="1791"/>
                    <a:pt x="168" y="1791"/>
                    <a:pt x="189" y="1770"/>
                  </a:cubicBezTo>
                  <a:cubicBezTo>
                    <a:pt x="252" y="1728"/>
                    <a:pt x="1968" y="891"/>
                    <a:pt x="2365" y="159"/>
                  </a:cubicBezTo>
                  <a:cubicBezTo>
                    <a:pt x="2386" y="96"/>
                    <a:pt x="2386" y="34"/>
                    <a:pt x="2323" y="13"/>
                  </a:cubicBezTo>
                  <a:cubicBezTo>
                    <a:pt x="2308" y="5"/>
                    <a:pt x="2287" y="0"/>
                    <a:pt x="226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0"/>
            <p:cNvSpPr/>
            <p:nvPr/>
          </p:nvSpPr>
          <p:spPr>
            <a:xfrm rot="520227" flipH="1">
              <a:off x="1098565" y="1112815"/>
              <a:ext cx="42847" cy="49295"/>
            </a:xfrm>
            <a:custGeom>
              <a:avLst/>
              <a:gdLst/>
              <a:ahLst/>
              <a:cxnLst/>
              <a:rect l="l" t="t" r="r" b="b"/>
              <a:pathLst>
                <a:path w="1947" h="2240" extrusionOk="0">
                  <a:moveTo>
                    <a:pt x="105" y="1"/>
                  </a:moveTo>
                  <a:cubicBezTo>
                    <a:pt x="42" y="1"/>
                    <a:pt x="0" y="64"/>
                    <a:pt x="0" y="106"/>
                  </a:cubicBezTo>
                  <a:cubicBezTo>
                    <a:pt x="0" y="126"/>
                    <a:pt x="126" y="1758"/>
                    <a:pt x="1800" y="2240"/>
                  </a:cubicBezTo>
                  <a:lnTo>
                    <a:pt x="1821" y="2240"/>
                  </a:lnTo>
                  <a:cubicBezTo>
                    <a:pt x="1862" y="2240"/>
                    <a:pt x="1925" y="2219"/>
                    <a:pt x="1925" y="2177"/>
                  </a:cubicBezTo>
                  <a:cubicBezTo>
                    <a:pt x="1946" y="2114"/>
                    <a:pt x="1904" y="2051"/>
                    <a:pt x="1862" y="2030"/>
                  </a:cubicBezTo>
                  <a:cubicBezTo>
                    <a:pt x="335" y="1591"/>
                    <a:pt x="230" y="168"/>
                    <a:pt x="230" y="106"/>
                  </a:cubicBezTo>
                  <a:cubicBezTo>
                    <a:pt x="209" y="43"/>
                    <a:pt x="168" y="1"/>
                    <a:pt x="10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0"/>
            <p:cNvSpPr/>
            <p:nvPr/>
          </p:nvSpPr>
          <p:spPr>
            <a:xfrm rot="520227" flipH="1">
              <a:off x="1089009" y="1111461"/>
              <a:ext cx="48370" cy="25065"/>
            </a:xfrm>
            <a:custGeom>
              <a:avLst/>
              <a:gdLst/>
              <a:ahLst/>
              <a:cxnLst/>
              <a:rect l="l" t="t" r="r" b="b"/>
              <a:pathLst>
                <a:path w="2198" h="1139" extrusionOk="0">
                  <a:moveTo>
                    <a:pt x="134" y="1"/>
                  </a:moveTo>
                  <a:cubicBezTo>
                    <a:pt x="103" y="1"/>
                    <a:pt x="73" y="20"/>
                    <a:pt x="42" y="51"/>
                  </a:cubicBezTo>
                  <a:cubicBezTo>
                    <a:pt x="21" y="72"/>
                    <a:pt x="0" y="134"/>
                    <a:pt x="21" y="176"/>
                  </a:cubicBezTo>
                  <a:cubicBezTo>
                    <a:pt x="502" y="1013"/>
                    <a:pt x="1360" y="1139"/>
                    <a:pt x="1800" y="1139"/>
                  </a:cubicBezTo>
                  <a:cubicBezTo>
                    <a:pt x="1988" y="1139"/>
                    <a:pt x="2093" y="1118"/>
                    <a:pt x="2093" y="1118"/>
                  </a:cubicBezTo>
                  <a:cubicBezTo>
                    <a:pt x="2155" y="1118"/>
                    <a:pt x="2197" y="1055"/>
                    <a:pt x="2197" y="992"/>
                  </a:cubicBezTo>
                  <a:cubicBezTo>
                    <a:pt x="2180" y="941"/>
                    <a:pt x="2149" y="903"/>
                    <a:pt x="2103" y="903"/>
                  </a:cubicBezTo>
                  <a:cubicBezTo>
                    <a:pt x="2093" y="903"/>
                    <a:pt x="2083" y="905"/>
                    <a:pt x="2072" y="909"/>
                  </a:cubicBezTo>
                  <a:cubicBezTo>
                    <a:pt x="2052" y="909"/>
                    <a:pt x="1944" y="924"/>
                    <a:pt x="1785" y="924"/>
                  </a:cubicBezTo>
                  <a:cubicBezTo>
                    <a:pt x="1429" y="924"/>
                    <a:pt x="818" y="844"/>
                    <a:pt x="398" y="323"/>
                  </a:cubicBezTo>
                  <a:lnTo>
                    <a:pt x="398" y="323"/>
                  </a:lnTo>
                  <a:cubicBezTo>
                    <a:pt x="586" y="370"/>
                    <a:pt x="857" y="429"/>
                    <a:pt x="1166" y="429"/>
                  </a:cubicBezTo>
                  <a:cubicBezTo>
                    <a:pt x="1269" y="429"/>
                    <a:pt x="1376" y="422"/>
                    <a:pt x="1486" y="406"/>
                  </a:cubicBezTo>
                  <a:cubicBezTo>
                    <a:pt x="1549" y="406"/>
                    <a:pt x="1590" y="365"/>
                    <a:pt x="1590" y="302"/>
                  </a:cubicBezTo>
                  <a:cubicBezTo>
                    <a:pt x="1570" y="239"/>
                    <a:pt x="1528" y="197"/>
                    <a:pt x="1465" y="197"/>
                  </a:cubicBezTo>
                  <a:cubicBezTo>
                    <a:pt x="1373" y="208"/>
                    <a:pt x="1282" y="213"/>
                    <a:pt x="1194" y="213"/>
                  </a:cubicBezTo>
                  <a:cubicBezTo>
                    <a:pt x="623" y="213"/>
                    <a:pt x="168" y="9"/>
                    <a:pt x="168" y="9"/>
                  </a:cubicBezTo>
                  <a:cubicBezTo>
                    <a:pt x="156" y="3"/>
                    <a:pt x="145" y="1"/>
                    <a:pt x="134"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0"/>
            <p:cNvSpPr/>
            <p:nvPr/>
          </p:nvSpPr>
          <p:spPr>
            <a:xfrm rot="520227" flipH="1">
              <a:off x="1098822" y="1083433"/>
              <a:ext cx="37785" cy="24911"/>
            </a:xfrm>
            <a:custGeom>
              <a:avLst/>
              <a:gdLst/>
              <a:ahLst/>
              <a:cxnLst/>
              <a:rect l="l" t="t" r="r" b="b"/>
              <a:pathLst>
                <a:path w="1717" h="1132" extrusionOk="0">
                  <a:moveTo>
                    <a:pt x="1593" y="1"/>
                  </a:moveTo>
                  <a:cubicBezTo>
                    <a:pt x="1572" y="1"/>
                    <a:pt x="1550" y="8"/>
                    <a:pt x="1528" y="23"/>
                  </a:cubicBezTo>
                  <a:cubicBezTo>
                    <a:pt x="796" y="420"/>
                    <a:pt x="63" y="797"/>
                    <a:pt x="63" y="797"/>
                  </a:cubicBezTo>
                  <a:cubicBezTo>
                    <a:pt x="21" y="818"/>
                    <a:pt x="0" y="859"/>
                    <a:pt x="0" y="901"/>
                  </a:cubicBezTo>
                  <a:cubicBezTo>
                    <a:pt x="0" y="943"/>
                    <a:pt x="21" y="985"/>
                    <a:pt x="63" y="985"/>
                  </a:cubicBezTo>
                  <a:cubicBezTo>
                    <a:pt x="84" y="1006"/>
                    <a:pt x="419" y="1131"/>
                    <a:pt x="858" y="1131"/>
                  </a:cubicBezTo>
                  <a:cubicBezTo>
                    <a:pt x="1088" y="1131"/>
                    <a:pt x="1340" y="1090"/>
                    <a:pt x="1570" y="985"/>
                  </a:cubicBezTo>
                  <a:cubicBezTo>
                    <a:pt x="1632" y="964"/>
                    <a:pt x="1653" y="901"/>
                    <a:pt x="1632" y="859"/>
                  </a:cubicBezTo>
                  <a:cubicBezTo>
                    <a:pt x="1617" y="812"/>
                    <a:pt x="1578" y="789"/>
                    <a:pt x="1532" y="789"/>
                  </a:cubicBezTo>
                  <a:cubicBezTo>
                    <a:pt x="1517" y="789"/>
                    <a:pt x="1502" y="791"/>
                    <a:pt x="1486" y="797"/>
                  </a:cubicBezTo>
                  <a:cubicBezTo>
                    <a:pt x="1278" y="884"/>
                    <a:pt x="1064" y="915"/>
                    <a:pt x="869" y="915"/>
                  </a:cubicBezTo>
                  <a:cubicBezTo>
                    <a:pt x="691" y="915"/>
                    <a:pt x="528" y="889"/>
                    <a:pt x="398" y="859"/>
                  </a:cubicBezTo>
                  <a:cubicBezTo>
                    <a:pt x="691" y="713"/>
                    <a:pt x="1172" y="462"/>
                    <a:pt x="1632" y="211"/>
                  </a:cubicBezTo>
                  <a:cubicBezTo>
                    <a:pt x="1695" y="169"/>
                    <a:pt x="1716" y="106"/>
                    <a:pt x="1674" y="64"/>
                  </a:cubicBezTo>
                  <a:cubicBezTo>
                    <a:pt x="1661" y="24"/>
                    <a:pt x="1630" y="1"/>
                    <a:pt x="159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0"/>
            <p:cNvSpPr/>
            <p:nvPr/>
          </p:nvSpPr>
          <p:spPr>
            <a:xfrm rot="520227" flipH="1">
              <a:off x="1154986" y="1062156"/>
              <a:ext cx="38225" cy="39788"/>
            </a:xfrm>
            <a:custGeom>
              <a:avLst/>
              <a:gdLst/>
              <a:ahLst/>
              <a:cxnLst/>
              <a:rect l="l" t="t" r="r" b="b"/>
              <a:pathLst>
                <a:path w="1737" h="1808" extrusionOk="0">
                  <a:moveTo>
                    <a:pt x="139" y="0"/>
                  </a:moveTo>
                  <a:cubicBezTo>
                    <a:pt x="95" y="0"/>
                    <a:pt x="58" y="20"/>
                    <a:pt x="42" y="50"/>
                  </a:cubicBezTo>
                  <a:cubicBezTo>
                    <a:pt x="0" y="113"/>
                    <a:pt x="21" y="176"/>
                    <a:pt x="84" y="197"/>
                  </a:cubicBezTo>
                  <a:cubicBezTo>
                    <a:pt x="105" y="197"/>
                    <a:pt x="1402" y="929"/>
                    <a:pt x="1507" y="1724"/>
                  </a:cubicBezTo>
                  <a:cubicBezTo>
                    <a:pt x="1507" y="1787"/>
                    <a:pt x="1570" y="1808"/>
                    <a:pt x="1611" y="1808"/>
                  </a:cubicBezTo>
                  <a:lnTo>
                    <a:pt x="1632" y="1808"/>
                  </a:lnTo>
                  <a:cubicBezTo>
                    <a:pt x="1695" y="1808"/>
                    <a:pt x="1737" y="1745"/>
                    <a:pt x="1716" y="1703"/>
                  </a:cubicBezTo>
                  <a:cubicBezTo>
                    <a:pt x="1591" y="783"/>
                    <a:pt x="251" y="29"/>
                    <a:pt x="189" y="9"/>
                  </a:cubicBezTo>
                  <a:cubicBezTo>
                    <a:pt x="172" y="3"/>
                    <a:pt x="155" y="0"/>
                    <a:pt x="139"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0"/>
            <p:cNvSpPr/>
            <p:nvPr/>
          </p:nvSpPr>
          <p:spPr>
            <a:xfrm rot="520227" flipH="1">
              <a:off x="1121948" y="1058758"/>
              <a:ext cx="28102" cy="45267"/>
            </a:xfrm>
            <a:custGeom>
              <a:avLst/>
              <a:gdLst/>
              <a:ahLst/>
              <a:cxnLst/>
              <a:rect l="l" t="t" r="r" b="b"/>
              <a:pathLst>
                <a:path w="1277" h="2057" extrusionOk="0">
                  <a:moveTo>
                    <a:pt x="222" y="1"/>
                  </a:moveTo>
                  <a:cubicBezTo>
                    <a:pt x="211" y="1"/>
                    <a:pt x="200" y="2"/>
                    <a:pt x="189" y="6"/>
                  </a:cubicBezTo>
                  <a:cubicBezTo>
                    <a:pt x="126" y="6"/>
                    <a:pt x="105" y="69"/>
                    <a:pt x="105" y="132"/>
                  </a:cubicBezTo>
                  <a:cubicBezTo>
                    <a:pt x="293" y="927"/>
                    <a:pt x="21" y="1910"/>
                    <a:pt x="0" y="1931"/>
                  </a:cubicBezTo>
                  <a:cubicBezTo>
                    <a:pt x="0" y="1973"/>
                    <a:pt x="21" y="2015"/>
                    <a:pt x="63" y="2057"/>
                  </a:cubicBezTo>
                  <a:lnTo>
                    <a:pt x="105" y="2057"/>
                  </a:lnTo>
                  <a:cubicBezTo>
                    <a:pt x="147" y="2057"/>
                    <a:pt x="168" y="2057"/>
                    <a:pt x="189" y="2036"/>
                  </a:cubicBezTo>
                  <a:cubicBezTo>
                    <a:pt x="691" y="1534"/>
                    <a:pt x="1235" y="466"/>
                    <a:pt x="1256" y="425"/>
                  </a:cubicBezTo>
                  <a:cubicBezTo>
                    <a:pt x="1277" y="362"/>
                    <a:pt x="1256" y="299"/>
                    <a:pt x="1193" y="278"/>
                  </a:cubicBezTo>
                  <a:cubicBezTo>
                    <a:pt x="1178" y="263"/>
                    <a:pt x="1161" y="256"/>
                    <a:pt x="1143" y="256"/>
                  </a:cubicBezTo>
                  <a:cubicBezTo>
                    <a:pt x="1112" y="256"/>
                    <a:pt x="1081" y="279"/>
                    <a:pt x="1067" y="320"/>
                  </a:cubicBezTo>
                  <a:cubicBezTo>
                    <a:pt x="1046" y="320"/>
                    <a:pt x="691" y="1031"/>
                    <a:pt x="314" y="1554"/>
                  </a:cubicBezTo>
                  <a:cubicBezTo>
                    <a:pt x="377" y="1157"/>
                    <a:pt x="440" y="592"/>
                    <a:pt x="314" y="90"/>
                  </a:cubicBezTo>
                  <a:cubicBezTo>
                    <a:pt x="314" y="38"/>
                    <a:pt x="272" y="1"/>
                    <a:pt x="222"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0"/>
            <p:cNvSpPr/>
            <p:nvPr/>
          </p:nvSpPr>
          <p:spPr>
            <a:xfrm rot="520227" flipH="1">
              <a:off x="1146400" y="1118281"/>
              <a:ext cx="38225" cy="40118"/>
            </a:xfrm>
            <a:custGeom>
              <a:avLst/>
              <a:gdLst/>
              <a:ahLst/>
              <a:cxnLst/>
              <a:rect l="l" t="t" r="r" b="b"/>
              <a:pathLst>
                <a:path w="1737" h="1823" extrusionOk="0">
                  <a:moveTo>
                    <a:pt x="1594" y="0"/>
                  </a:moveTo>
                  <a:cubicBezTo>
                    <a:pt x="1011" y="0"/>
                    <a:pt x="206" y="1368"/>
                    <a:pt x="42" y="1655"/>
                  </a:cubicBezTo>
                  <a:cubicBezTo>
                    <a:pt x="0" y="1697"/>
                    <a:pt x="21" y="1781"/>
                    <a:pt x="84" y="1802"/>
                  </a:cubicBezTo>
                  <a:cubicBezTo>
                    <a:pt x="105" y="1802"/>
                    <a:pt x="126" y="1822"/>
                    <a:pt x="126" y="1822"/>
                  </a:cubicBezTo>
                  <a:cubicBezTo>
                    <a:pt x="168" y="1822"/>
                    <a:pt x="210" y="1802"/>
                    <a:pt x="231" y="1760"/>
                  </a:cubicBezTo>
                  <a:cubicBezTo>
                    <a:pt x="565" y="1153"/>
                    <a:pt x="1235" y="211"/>
                    <a:pt x="1591" y="211"/>
                  </a:cubicBezTo>
                  <a:lnTo>
                    <a:pt x="1611" y="211"/>
                  </a:lnTo>
                  <a:cubicBezTo>
                    <a:pt x="1674" y="211"/>
                    <a:pt x="1716" y="170"/>
                    <a:pt x="1716" y="107"/>
                  </a:cubicBezTo>
                  <a:cubicBezTo>
                    <a:pt x="1737" y="44"/>
                    <a:pt x="1695" y="2"/>
                    <a:pt x="1632" y="2"/>
                  </a:cubicBezTo>
                  <a:cubicBezTo>
                    <a:pt x="1620" y="1"/>
                    <a:pt x="1607" y="0"/>
                    <a:pt x="159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0"/>
            <p:cNvSpPr/>
            <p:nvPr/>
          </p:nvSpPr>
          <p:spPr>
            <a:xfrm rot="520227" flipH="1">
              <a:off x="1153598" y="1102804"/>
              <a:ext cx="53894" cy="8230"/>
            </a:xfrm>
            <a:custGeom>
              <a:avLst/>
              <a:gdLst/>
              <a:ahLst/>
              <a:cxnLst/>
              <a:rect l="l" t="t" r="r" b="b"/>
              <a:pathLst>
                <a:path w="2449" h="374" extrusionOk="0">
                  <a:moveTo>
                    <a:pt x="1497" y="1"/>
                  </a:moveTo>
                  <a:cubicBezTo>
                    <a:pt x="793" y="1"/>
                    <a:pt x="128" y="150"/>
                    <a:pt x="84" y="164"/>
                  </a:cubicBezTo>
                  <a:cubicBezTo>
                    <a:pt x="42" y="185"/>
                    <a:pt x="0" y="248"/>
                    <a:pt x="21" y="290"/>
                  </a:cubicBezTo>
                  <a:cubicBezTo>
                    <a:pt x="21" y="353"/>
                    <a:pt x="63" y="374"/>
                    <a:pt x="126" y="374"/>
                  </a:cubicBezTo>
                  <a:lnTo>
                    <a:pt x="147" y="374"/>
                  </a:lnTo>
                  <a:cubicBezTo>
                    <a:pt x="147" y="374"/>
                    <a:pt x="819" y="214"/>
                    <a:pt x="1509" y="214"/>
                  </a:cubicBezTo>
                  <a:cubicBezTo>
                    <a:pt x="1784" y="214"/>
                    <a:pt x="2063" y="239"/>
                    <a:pt x="2302" y="311"/>
                  </a:cubicBezTo>
                  <a:cubicBezTo>
                    <a:pt x="2313" y="315"/>
                    <a:pt x="2324" y="316"/>
                    <a:pt x="2333" y="316"/>
                  </a:cubicBezTo>
                  <a:cubicBezTo>
                    <a:pt x="2379" y="316"/>
                    <a:pt x="2410" y="279"/>
                    <a:pt x="2427" y="227"/>
                  </a:cubicBezTo>
                  <a:cubicBezTo>
                    <a:pt x="2448" y="164"/>
                    <a:pt x="2407" y="123"/>
                    <a:pt x="2365" y="102"/>
                  </a:cubicBezTo>
                  <a:cubicBezTo>
                    <a:pt x="2098" y="27"/>
                    <a:pt x="1794" y="1"/>
                    <a:pt x="1497"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0"/>
            <p:cNvSpPr/>
            <p:nvPr/>
          </p:nvSpPr>
          <p:spPr>
            <a:xfrm rot="520227" flipH="1">
              <a:off x="1142981" y="1107792"/>
              <a:ext cx="47908" cy="21126"/>
            </a:xfrm>
            <a:custGeom>
              <a:avLst/>
              <a:gdLst/>
              <a:ahLst/>
              <a:cxnLst/>
              <a:rect l="l" t="t" r="r" b="b"/>
              <a:pathLst>
                <a:path w="2177" h="960" extrusionOk="0">
                  <a:moveTo>
                    <a:pt x="1916" y="1"/>
                  </a:moveTo>
                  <a:cubicBezTo>
                    <a:pt x="1400" y="1"/>
                    <a:pt x="226" y="570"/>
                    <a:pt x="43" y="771"/>
                  </a:cubicBezTo>
                  <a:cubicBezTo>
                    <a:pt x="1" y="813"/>
                    <a:pt x="1" y="876"/>
                    <a:pt x="43" y="918"/>
                  </a:cubicBezTo>
                  <a:cubicBezTo>
                    <a:pt x="64" y="938"/>
                    <a:pt x="106" y="959"/>
                    <a:pt x="126" y="959"/>
                  </a:cubicBezTo>
                  <a:cubicBezTo>
                    <a:pt x="147" y="959"/>
                    <a:pt x="189" y="938"/>
                    <a:pt x="210" y="918"/>
                  </a:cubicBezTo>
                  <a:cubicBezTo>
                    <a:pt x="381" y="728"/>
                    <a:pt x="1535" y="210"/>
                    <a:pt x="1903" y="210"/>
                  </a:cubicBezTo>
                  <a:cubicBezTo>
                    <a:pt x="1940" y="210"/>
                    <a:pt x="1969" y="215"/>
                    <a:pt x="1989" y="227"/>
                  </a:cubicBezTo>
                  <a:cubicBezTo>
                    <a:pt x="2004" y="235"/>
                    <a:pt x="2025" y="240"/>
                    <a:pt x="2046" y="240"/>
                  </a:cubicBezTo>
                  <a:cubicBezTo>
                    <a:pt x="2083" y="240"/>
                    <a:pt x="2122" y="225"/>
                    <a:pt x="2135" y="185"/>
                  </a:cubicBezTo>
                  <a:cubicBezTo>
                    <a:pt x="2177" y="143"/>
                    <a:pt x="2156" y="81"/>
                    <a:pt x="2093" y="39"/>
                  </a:cubicBezTo>
                  <a:cubicBezTo>
                    <a:pt x="2051" y="12"/>
                    <a:pt x="1991" y="1"/>
                    <a:pt x="1916"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0"/>
            <p:cNvSpPr/>
            <p:nvPr/>
          </p:nvSpPr>
          <p:spPr>
            <a:xfrm rot="520227" flipH="1">
              <a:off x="1136798" y="1113531"/>
              <a:ext cx="27662" cy="46280"/>
            </a:xfrm>
            <a:custGeom>
              <a:avLst/>
              <a:gdLst/>
              <a:ahLst/>
              <a:cxnLst/>
              <a:rect l="l" t="t" r="r" b="b"/>
              <a:pathLst>
                <a:path w="1257" h="2103" extrusionOk="0">
                  <a:moveTo>
                    <a:pt x="901" y="0"/>
                  </a:moveTo>
                  <a:cubicBezTo>
                    <a:pt x="880" y="0"/>
                    <a:pt x="859" y="10"/>
                    <a:pt x="838" y="31"/>
                  </a:cubicBezTo>
                  <a:cubicBezTo>
                    <a:pt x="796" y="73"/>
                    <a:pt x="1" y="868"/>
                    <a:pt x="106" y="1643"/>
                  </a:cubicBezTo>
                  <a:cubicBezTo>
                    <a:pt x="127" y="1705"/>
                    <a:pt x="168" y="1747"/>
                    <a:pt x="231" y="1747"/>
                  </a:cubicBezTo>
                  <a:cubicBezTo>
                    <a:pt x="294" y="1726"/>
                    <a:pt x="336" y="1684"/>
                    <a:pt x="336" y="1622"/>
                  </a:cubicBezTo>
                  <a:cubicBezTo>
                    <a:pt x="273" y="1266"/>
                    <a:pt x="461" y="889"/>
                    <a:pt x="650" y="617"/>
                  </a:cubicBezTo>
                  <a:lnTo>
                    <a:pt x="650" y="617"/>
                  </a:lnTo>
                  <a:cubicBezTo>
                    <a:pt x="587" y="994"/>
                    <a:pt x="629" y="1538"/>
                    <a:pt x="1047" y="2061"/>
                  </a:cubicBezTo>
                  <a:cubicBezTo>
                    <a:pt x="1068" y="2082"/>
                    <a:pt x="1110" y="2103"/>
                    <a:pt x="1131" y="2103"/>
                  </a:cubicBezTo>
                  <a:cubicBezTo>
                    <a:pt x="1152" y="2103"/>
                    <a:pt x="1194" y="2103"/>
                    <a:pt x="1215" y="2082"/>
                  </a:cubicBezTo>
                  <a:cubicBezTo>
                    <a:pt x="1256" y="2040"/>
                    <a:pt x="1256" y="1977"/>
                    <a:pt x="1215" y="1935"/>
                  </a:cubicBezTo>
                  <a:cubicBezTo>
                    <a:pt x="524" y="1057"/>
                    <a:pt x="984" y="199"/>
                    <a:pt x="1005" y="157"/>
                  </a:cubicBezTo>
                  <a:cubicBezTo>
                    <a:pt x="1026" y="115"/>
                    <a:pt x="1026" y="52"/>
                    <a:pt x="963" y="31"/>
                  </a:cubicBezTo>
                  <a:cubicBezTo>
                    <a:pt x="943" y="10"/>
                    <a:pt x="922" y="0"/>
                    <a:pt x="90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0"/>
            <p:cNvSpPr/>
            <p:nvPr/>
          </p:nvSpPr>
          <p:spPr>
            <a:xfrm rot="520227" flipH="1">
              <a:off x="1152306" y="1083558"/>
              <a:ext cx="32240" cy="25528"/>
            </a:xfrm>
            <a:custGeom>
              <a:avLst/>
              <a:gdLst/>
              <a:ahLst/>
              <a:cxnLst/>
              <a:rect l="l" t="t" r="r" b="b"/>
              <a:pathLst>
                <a:path w="1465" h="1160" extrusionOk="0">
                  <a:moveTo>
                    <a:pt x="107" y="1"/>
                  </a:moveTo>
                  <a:cubicBezTo>
                    <a:pt x="84" y="1"/>
                    <a:pt x="61" y="11"/>
                    <a:pt x="42" y="30"/>
                  </a:cubicBezTo>
                  <a:cubicBezTo>
                    <a:pt x="0" y="72"/>
                    <a:pt x="0" y="134"/>
                    <a:pt x="42" y="176"/>
                  </a:cubicBezTo>
                  <a:cubicBezTo>
                    <a:pt x="126" y="281"/>
                    <a:pt x="921" y="1160"/>
                    <a:pt x="1360" y="1160"/>
                  </a:cubicBezTo>
                  <a:cubicBezTo>
                    <a:pt x="1423" y="1160"/>
                    <a:pt x="1465" y="1118"/>
                    <a:pt x="1465" y="1055"/>
                  </a:cubicBezTo>
                  <a:cubicBezTo>
                    <a:pt x="1465" y="992"/>
                    <a:pt x="1423" y="950"/>
                    <a:pt x="1360" y="950"/>
                  </a:cubicBezTo>
                  <a:cubicBezTo>
                    <a:pt x="1088" y="950"/>
                    <a:pt x="502" y="385"/>
                    <a:pt x="189" y="51"/>
                  </a:cubicBezTo>
                  <a:cubicBezTo>
                    <a:pt x="166" y="16"/>
                    <a:pt x="136" y="1"/>
                    <a:pt x="107"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0"/>
            <p:cNvSpPr/>
            <p:nvPr/>
          </p:nvSpPr>
          <p:spPr>
            <a:xfrm rot="520227" flipH="1">
              <a:off x="1151366" y="1051342"/>
              <a:ext cx="16593" cy="52067"/>
            </a:xfrm>
            <a:custGeom>
              <a:avLst/>
              <a:gdLst/>
              <a:ahLst/>
              <a:cxnLst/>
              <a:rect l="l" t="t" r="r" b="b"/>
              <a:pathLst>
                <a:path w="754" h="2366" extrusionOk="0">
                  <a:moveTo>
                    <a:pt x="118" y="0"/>
                  </a:moveTo>
                  <a:cubicBezTo>
                    <a:pt x="98" y="0"/>
                    <a:pt x="78" y="7"/>
                    <a:pt x="63" y="22"/>
                  </a:cubicBezTo>
                  <a:cubicBezTo>
                    <a:pt x="0" y="43"/>
                    <a:pt x="0" y="106"/>
                    <a:pt x="21" y="168"/>
                  </a:cubicBezTo>
                  <a:cubicBezTo>
                    <a:pt x="21" y="168"/>
                    <a:pt x="523" y="1068"/>
                    <a:pt x="502" y="2261"/>
                  </a:cubicBezTo>
                  <a:cubicBezTo>
                    <a:pt x="502" y="2323"/>
                    <a:pt x="544" y="2365"/>
                    <a:pt x="607" y="2365"/>
                  </a:cubicBezTo>
                  <a:cubicBezTo>
                    <a:pt x="670" y="2365"/>
                    <a:pt x="711" y="2323"/>
                    <a:pt x="711" y="2261"/>
                  </a:cubicBezTo>
                  <a:cubicBezTo>
                    <a:pt x="753" y="1005"/>
                    <a:pt x="230" y="106"/>
                    <a:pt x="209" y="64"/>
                  </a:cubicBezTo>
                  <a:cubicBezTo>
                    <a:pt x="196" y="23"/>
                    <a:pt x="156" y="0"/>
                    <a:pt x="118"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0"/>
            <p:cNvSpPr/>
            <p:nvPr/>
          </p:nvSpPr>
          <p:spPr>
            <a:xfrm rot="520227" flipH="1">
              <a:off x="1097127" y="1052130"/>
              <a:ext cx="10145" cy="10145"/>
            </a:xfrm>
            <a:custGeom>
              <a:avLst/>
              <a:gdLst/>
              <a:ahLst/>
              <a:cxnLst/>
              <a:rect l="l" t="t" r="r" b="b"/>
              <a:pathLst>
                <a:path w="461" h="461" extrusionOk="0">
                  <a:moveTo>
                    <a:pt x="231" y="0"/>
                  </a:moveTo>
                  <a:cubicBezTo>
                    <a:pt x="105" y="0"/>
                    <a:pt x="1" y="105"/>
                    <a:pt x="1" y="231"/>
                  </a:cubicBezTo>
                  <a:cubicBezTo>
                    <a:pt x="1" y="356"/>
                    <a:pt x="105" y="461"/>
                    <a:pt x="231" y="461"/>
                  </a:cubicBezTo>
                  <a:cubicBezTo>
                    <a:pt x="356" y="461"/>
                    <a:pt x="461" y="356"/>
                    <a:pt x="461" y="231"/>
                  </a:cubicBezTo>
                  <a:cubicBezTo>
                    <a:pt x="461" y="105"/>
                    <a:pt x="356" y="0"/>
                    <a:pt x="231"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30"/>
            <p:cNvSpPr/>
            <p:nvPr/>
          </p:nvSpPr>
          <p:spPr>
            <a:xfrm rot="520227" flipH="1">
              <a:off x="1099247" y="1097026"/>
              <a:ext cx="8318" cy="8296"/>
            </a:xfrm>
            <a:custGeom>
              <a:avLst/>
              <a:gdLst/>
              <a:ahLst/>
              <a:cxnLst/>
              <a:rect l="l" t="t" r="r" b="b"/>
              <a:pathLst>
                <a:path w="378" h="377" extrusionOk="0">
                  <a:moveTo>
                    <a:pt x="189" y="0"/>
                  </a:moveTo>
                  <a:cubicBezTo>
                    <a:pt x="84" y="0"/>
                    <a:pt x="1" y="84"/>
                    <a:pt x="1" y="188"/>
                  </a:cubicBezTo>
                  <a:cubicBezTo>
                    <a:pt x="1" y="293"/>
                    <a:pt x="84" y="377"/>
                    <a:pt x="189" y="377"/>
                  </a:cubicBezTo>
                  <a:cubicBezTo>
                    <a:pt x="294" y="377"/>
                    <a:pt x="377" y="293"/>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30"/>
            <p:cNvSpPr/>
            <p:nvPr/>
          </p:nvSpPr>
          <p:spPr>
            <a:xfrm rot="520227" flipH="1">
              <a:off x="1100060" y="1079430"/>
              <a:ext cx="8318" cy="8318"/>
            </a:xfrm>
            <a:custGeom>
              <a:avLst/>
              <a:gdLst/>
              <a:ahLst/>
              <a:cxnLst/>
              <a:rect l="l" t="t" r="r" b="b"/>
              <a:pathLst>
                <a:path w="378" h="378" extrusionOk="0">
                  <a:moveTo>
                    <a:pt x="189" y="1"/>
                  </a:moveTo>
                  <a:cubicBezTo>
                    <a:pt x="84" y="1"/>
                    <a:pt x="0" y="85"/>
                    <a:pt x="0" y="189"/>
                  </a:cubicBezTo>
                  <a:cubicBezTo>
                    <a:pt x="0"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0"/>
            <p:cNvSpPr/>
            <p:nvPr/>
          </p:nvSpPr>
          <p:spPr>
            <a:xfrm rot="520227" flipH="1">
              <a:off x="1122586" y="1060013"/>
              <a:ext cx="7856" cy="8318"/>
            </a:xfrm>
            <a:custGeom>
              <a:avLst/>
              <a:gdLst/>
              <a:ahLst/>
              <a:cxnLst/>
              <a:rect l="l" t="t" r="r" b="b"/>
              <a:pathLst>
                <a:path w="357" h="378" extrusionOk="0">
                  <a:moveTo>
                    <a:pt x="168" y="1"/>
                  </a:moveTo>
                  <a:cubicBezTo>
                    <a:pt x="84" y="1"/>
                    <a:pt x="1" y="84"/>
                    <a:pt x="1" y="189"/>
                  </a:cubicBezTo>
                  <a:cubicBezTo>
                    <a:pt x="1" y="294"/>
                    <a:pt x="84" y="377"/>
                    <a:pt x="168" y="377"/>
                  </a:cubicBezTo>
                  <a:cubicBezTo>
                    <a:pt x="273" y="377"/>
                    <a:pt x="356" y="294"/>
                    <a:pt x="356" y="189"/>
                  </a:cubicBezTo>
                  <a:cubicBezTo>
                    <a:pt x="356" y="84"/>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0"/>
            <p:cNvSpPr/>
            <p:nvPr/>
          </p:nvSpPr>
          <p:spPr>
            <a:xfrm rot="520227" flipH="1">
              <a:off x="1166050" y="1049880"/>
              <a:ext cx="7856" cy="8318"/>
            </a:xfrm>
            <a:custGeom>
              <a:avLst/>
              <a:gdLst/>
              <a:ahLst/>
              <a:cxnLst/>
              <a:rect l="l" t="t" r="r" b="b"/>
              <a:pathLst>
                <a:path w="357" h="378" extrusionOk="0">
                  <a:moveTo>
                    <a:pt x="189" y="0"/>
                  </a:moveTo>
                  <a:cubicBezTo>
                    <a:pt x="84" y="0"/>
                    <a:pt x="0" y="84"/>
                    <a:pt x="0" y="189"/>
                  </a:cubicBezTo>
                  <a:cubicBezTo>
                    <a:pt x="0" y="293"/>
                    <a:pt x="84" y="377"/>
                    <a:pt x="189" y="377"/>
                  </a:cubicBezTo>
                  <a:cubicBezTo>
                    <a:pt x="272" y="377"/>
                    <a:pt x="356" y="293"/>
                    <a:pt x="356" y="189"/>
                  </a:cubicBezTo>
                  <a:cubicBezTo>
                    <a:pt x="356" y="84"/>
                    <a:pt x="272"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0"/>
            <p:cNvSpPr/>
            <p:nvPr/>
          </p:nvSpPr>
          <p:spPr>
            <a:xfrm rot="520227" flipH="1">
              <a:off x="1145283" y="1057886"/>
              <a:ext cx="7834" cy="8318"/>
            </a:xfrm>
            <a:custGeom>
              <a:avLst/>
              <a:gdLst/>
              <a:ahLst/>
              <a:cxnLst/>
              <a:rect l="l" t="t" r="r" b="b"/>
              <a:pathLst>
                <a:path w="356" h="378" extrusionOk="0">
                  <a:moveTo>
                    <a:pt x="168" y="1"/>
                  </a:moveTo>
                  <a:cubicBezTo>
                    <a:pt x="84" y="1"/>
                    <a:pt x="0" y="84"/>
                    <a:pt x="0" y="189"/>
                  </a:cubicBezTo>
                  <a:cubicBezTo>
                    <a:pt x="0" y="294"/>
                    <a:pt x="84" y="377"/>
                    <a:pt x="168" y="377"/>
                  </a:cubicBezTo>
                  <a:cubicBezTo>
                    <a:pt x="272" y="377"/>
                    <a:pt x="356" y="294"/>
                    <a:pt x="356" y="189"/>
                  </a:cubicBezTo>
                  <a:cubicBezTo>
                    <a:pt x="356" y="84"/>
                    <a:pt x="272"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0"/>
            <p:cNvSpPr/>
            <p:nvPr/>
          </p:nvSpPr>
          <p:spPr>
            <a:xfrm rot="520227" flipH="1">
              <a:off x="1189804" y="1062374"/>
              <a:ext cx="8318" cy="7856"/>
            </a:xfrm>
            <a:custGeom>
              <a:avLst/>
              <a:gdLst/>
              <a:ahLst/>
              <a:cxnLst/>
              <a:rect l="l" t="t" r="r" b="b"/>
              <a:pathLst>
                <a:path w="378" h="357" extrusionOk="0">
                  <a:moveTo>
                    <a:pt x="189" y="1"/>
                  </a:moveTo>
                  <a:cubicBezTo>
                    <a:pt x="84" y="1"/>
                    <a:pt x="1" y="85"/>
                    <a:pt x="1" y="168"/>
                  </a:cubicBezTo>
                  <a:cubicBezTo>
                    <a:pt x="1" y="273"/>
                    <a:pt x="84" y="357"/>
                    <a:pt x="189" y="357"/>
                  </a:cubicBezTo>
                  <a:cubicBezTo>
                    <a:pt x="294" y="357"/>
                    <a:pt x="377" y="273"/>
                    <a:pt x="377" y="168"/>
                  </a:cubicBezTo>
                  <a:cubicBezTo>
                    <a:pt x="377" y="85"/>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0"/>
            <p:cNvSpPr/>
            <p:nvPr/>
          </p:nvSpPr>
          <p:spPr>
            <a:xfrm rot="520227" flipH="1">
              <a:off x="1180591" y="1082841"/>
              <a:ext cx="7856" cy="8296"/>
            </a:xfrm>
            <a:custGeom>
              <a:avLst/>
              <a:gdLst/>
              <a:ahLst/>
              <a:cxnLst/>
              <a:rect l="l" t="t" r="r" b="b"/>
              <a:pathLst>
                <a:path w="357" h="377" extrusionOk="0">
                  <a:moveTo>
                    <a:pt x="168" y="0"/>
                  </a:moveTo>
                  <a:cubicBezTo>
                    <a:pt x="84" y="0"/>
                    <a:pt x="1" y="84"/>
                    <a:pt x="1" y="189"/>
                  </a:cubicBezTo>
                  <a:cubicBezTo>
                    <a:pt x="1" y="293"/>
                    <a:pt x="84" y="377"/>
                    <a:pt x="168" y="377"/>
                  </a:cubicBezTo>
                  <a:cubicBezTo>
                    <a:pt x="273" y="377"/>
                    <a:pt x="356" y="293"/>
                    <a:pt x="356" y="189"/>
                  </a:cubicBezTo>
                  <a:cubicBezTo>
                    <a:pt x="356" y="84"/>
                    <a:pt x="273" y="0"/>
                    <a:pt x="16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0"/>
            <p:cNvSpPr/>
            <p:nvPr/>
          </p:nvSpPr>
          <p:spPr>
            <a:xfrm rot="520227" flipH="1">
              <a:off x="1200995" y="1107871"/>
              <a:ext cx="8318" cy="8318"/>
            </a:xfrm>
            <a:custGeom>
              <a:avLst/>
              <a:gdLst/>
              <a:ahLst/>
              <a:cxnLst/>
              <a:rect l="l" t="t" r="r" b="b"/>
              <a:pathLst>
                <a:path w="378" h="378" extrusionOk="0">
                  <a:moveTo>
                    <a:pt x="189" y="1"/>
                  </a:moveTo>
                  <a:cubicBezTo>
                    <a:pt x="84" y="1"/>
                    <a:pt x="1" y="84"/>
                    <a:pt x="1" y="189"/>
                  </a:cubicBezTo>
                  <a:cubicBezTo>
                    <a:pt x="1" y="294"/>
                    <a:pt x="84" y="377"/>
                    <a:pt x="189" y="377"/>
                  </a:cubicBezTo>
                  <a:cubicBezTo>
                    <a:pt x="294" y="377"/>
                    <a:pt x="377" y="294"/>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0"/>
            <p:cNvSpPr/>
            <p:nvPr/>
          </p:nvSpPr>
          <p:spPr>
            <a:xfrm rot="520227" flipH="1">
              <a:off x="1183454" y="1125228"/>
              <a:ext cx="8296" cy="8318"/>
            </a:xfrm>
            <a:custGeom>
              <a:avLst/>
              <a:gdLst/>
              <a:ahLst/>
              <a:cxnLst/>
              <a:rect l="l" t="t" r="r" b="b"/>
              <a:pathLst>
                <a:path w="377" h="378" extrusionOk="0">
                  <a:moveTo>
                    <a:pt x="189" y="1"/>
                  </a:moveTo>
                  <a:cubicBezTo>
                    <a:pt x="84" y="1"/>
                    <a:pt x="0" y="84"/>
                    <a:pt x="0" y="189"/>
                  </a:cubicBezTo>
                  <a:cubicBezTo>
                    <a:pt x="0" y="293"/>
                    <a:pt x="84" y="377"/>
                    <a:pt x="189" y="377"/>
                  </a:cubicBezTo>
                  <a:cubicBezTo>
                    <a:pt x="293" y="377"/>
                    <a:pt x="377" y="29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0"/>
            <p:cNvSpPr/>
            <p:nvPr/>
          </p:nvSpPr>
          <p:spPr>
            <a:xfrm rot="520227" flipH="1">
              <a:off x="1102416" y="1112869"/>
              <a:ext cx="8318" cy="8318"/>
            </a:xfrm>
            <a:custGeom>
              <a:avLst/>
              <a:gdLst/>
              <a:ahLst/>
              <a:cxnLst/>
              <a:rect l="l" t="t" r="r" b="b"/>
              <a:pathLst>
                <a:path w="378" h="378" extrusionOk="0">
                  <a:moveTo>
                    <a:pt x="189" y="1"/>
                  </a:moveTo>
                  <a:cubicBezTo>
                    <a:pt x="84" y="1"/>
                    <a:pt x="1" y="84"/>
                    <a:pt x="1" y="189"/>
                  </a:cubicBezTo>
                  <a:cubicBezTo>
                    <a:pt x="1" y="293"/>
                    <a:pt x="84" y="377"/>
                    <a:pt x="189" y="377"/>
                  </a:cubicBezTo>
                  <a:cubicBezTo>
                    <a:pt x="294" y="377"/>
                    <a:pt x="377" y="293"/>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0"/>
            <p:cNvSpPr/>
            <p:nvPr/>
          </p:nvSpPr>
          <p:spPr>
            <a:xfrm rot="520227" flipH="1">
              <a:off x="1153785" y="1145857"/>
              <a:ext cx="8318" cy="7856"/>
            </a:xfrm>
            <a:custGeom>
              <a:avLst/>
              <a:gdLst/>
              <a:ahLst/>
              <a:cxnLst/>
              <a:rect l="l" t="t" r="r" b="b"/>
              <a:pathLst>
                <a:path w="378" h="357" extrusionOk="0">
                  <a:moveTo>
                    <a:pt x="189" y="0"/>
                  </a:moveTo>
                  <a:cubicBezTo>
                    <a:pt x="85" y="0"/>
                    <a:pt x="1" y="84"/>
                    <a:pt x="1" y="189"/>
                  </a:cubicBezTo>
                  <a:cubicBezTo>
                    <a:pt x="1" y="272"/>
                    <a:pt x="85" y="356"/>
                    <a:pt x="189" y="356"/>
                  </a:cubicBezTo>
                  <a:cubicBezTo>
                    <a:pt x="294" y="356"/>
                    <a:pt x="378" y="272"/>
                    <a:pt x="378" y="189"/>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0"/>
            <p:cNvSpPr/>
            <p:nvPr/>
          </p:nvSpPr>
          <p:spPr>
            <a:xfrm rot="520227" flipH="1">
              <a:off x="1133448" y="1150682"/>
              <a:ext cx="8318" cy="8296"/>
            </a:xfrm>
            <a:custGeom>
              <a:avLst/>
              <a:gdLst/>
              <a:ahLst/>
              <a:cxnLst/>
              <a:rect l="l" t="t" r="r" b="b"/>
              <a:pathLst>
                <a:path w="378" h="377" extrusionOk="0">
                  <a:moveTo>
                    <a:pt x="189" y="0"/>
                  </a:moveTo>
                  <a:cubicBezTo>
                    <a:pt x="84" y="0"/>
                    <a:pt x="1" y="84"/>
                    <a:pt x="1" y="188"/>
                  </a:cubicBezTo>
                  <a:cubicBezTo>
                    <a:pt x="1" y="293"/>
                    <a:pt x="84" y="377"/>
                    <a:pt x="189" y="377"/>
                  </a:cubicBezTo>
                  <a:cubicBezTo>
                    <a:pt x="294" y="377"/>
                    <a:pt x="377" y="293"/>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0"/>
            <p:cNvSpPr/>
            <p:nvPr/>
          </p:nvSpPr>
          <p:spPr>
            <a:xfrm rot="520227" flipH="1">
              <a:off x="1174549" y="1153174"/>
              <a:ext cx="7856" cy="7856"/>
            </a:xfrm>
            <a:custGeom>
              <a:avLst/>
              <a:gdLst/>
              <a:ahLst/>
              <a:cxnLst/>
              <a:rect l="l" t="t" r="r" b="b"/>
              <a:pathLst>
                <a:path w="357" h="357" extrusionOk="0">
                  <a:moveTo>
                    <a:pt x="189" y="1"/>
                  </a:moveTo>
                  <a:cubicBezTo>
                    <a:pt x="84" y="1"/>
                    <a:pt x="0" y="84"/>
                    <a:pt x="0" y="168"/>
                  </a:cubicBezTo>
                  <a:cubicBezTo>
                    <a:pt x="0" y="273"/>
                    <a:pt x="84" y="356"/>
                    <a:pt x="189" y="356"/>
                  </a:cubicBezTo>
                  <a:cubicBezTo>
                    <a:pt x="272" y="356"/>
                    <a:pt x="356" y="273"/>
                    <a:pt x="356" y="168"/>
                  </a:cubicBezTo>
                  <a:cubicBezTo>
                    <a:pt x="356" y="84"/>
                    <a:pt x="272"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0"/>
            <p:cNvSpPr/>
            <p:nvPr/>
          </p:nvSpPr>
          <p:spPr>
            <a:xfrm rot="520227" flipH="1">
              <a:off x="1128612" y="1087905"/>
              <a:ext cx="41460" cy="40998"/>
            </a:xfrm>
            <a:custGeom>
              <a:avLst/>
              <a:gdLst/>
              <a:ahLst/>
              <a:cxnLst/>
              <a:rect l="l" t="t" r="r" b="b"/>
              <a:pathLst>
                <a:path w="1884" h="1863" extrusionOk="0">
                  <a:moveTo>
                    <a:pt x="942" y="1"/>
                  </a:moveTo>
                  <a:cubicBezTo>
                    <a:pt x="419" y="1"/>
                    <a:pt x="0" y="419"/>
                    <a:pt x="0" y="921"/>
                  </a:cubicBezTo>
                  <a:cubicBezTo>
                    <a:pt x="0" y="1444"/>
                    <a:pt x="419" y="1863"/>
                    <a:pt x="942" y="1863"/>
                  </a:cubicBezTo>
                  <a:cubicBezTo>
                    <a:pt x="1465" y="1863"/>
                    <a:pt x="1883" y="1444"/>
                    <a:pt x="1883" y="921"/>
                  </a:cubicBezTo>
                  <a:cubicBezTo>
                    <a:pt x="1883" y="419"/>
                    <a:pt x="1465" y="1"/>
                    <a:pt x="942"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15"/>
        <p:cNvGrpSpPr/>
        <p:nvPr/>
      </p:nvGrpSpPr>
      <p:grpSpPr>
        <a:xfrm>
          <a:off x="0" y="0"/>
          <a:ext cx="0" cy="0"/>
          <a:chOff x="0" y="0"/>
          <a:chExt cx="0" cy="0"/>
        </a:xfrm>
      </p:grpSpPr>
      <p:grpSp>
        <p:nvGrpSpPr>
          <p:cNvPr id="2920" name="Google Shape;2920;p34"/>
          <p:cNvGrpSpPr/>
          <p:nvPr/>
        </p:nvGrpSpPr>
        <p:grpSpPr>
          <a:xfrm>
            <a:off x="4559866" y="3195477"/>
            <a:ext cx="4667656" cy="2874223"/>
            <a:chOff x="4331266" y="3271677"/>
            <a:chExt cx="4667656" cy="2874223"/>
          </a:xfrm>
        </p:grpSpPr>
        <p:sp>
          <p:nvSpPr>
            <p:cNvPr id="2921" name="Google Shape;2921;p34"/>
            <p:cNvSpPr/>
            <p:nvPr/>
          </p:nvSpPr>
          <p:spPr>
            <a:xfrm rot="-1775866">
              <a:off x="4240610" y="5015610"/>
              <a:ext cx="2703831" cy="262846"/>
            </a:xfrm>
            <a:custGeom>
              <a:avLst/>
              <a:gdLst/>
              <a:ahLst/>
              <a:cxnLst/>
              <a:rect l="l" t="t" r="r" b="b"/>
              <a:pathLst>
                <a:path w="108155" h="10514" extrusionOk="0">
                  <a:moveTo>
                    <a:pt x="107269" y="1"/>
                  </a:moveTo>
                  <a:cubicBezTo>
                    <a:pt x="106984" y="1"/>
                    <a:pt x="106674" y="93"/>
                    <a:pt x="106459" y="164"/>
                  </a:cubicBezTo>
                  <a:cubicBezTo>
                    <a:pt x="99450" y="2654"/>
                    <a:pt x="91959" y="3805"/>
                    <a:pt x="84615" y="4767"/>
                  </a:cubicBezTo>
                  <a:cubicBezTo>
                    <a:pt x="75388" y="5960"/>
                    <a:pt x="66077" y="6650"/>
                    <a:pt x="56787" y="7153"/>
                  </a:cubicBezTo>
                  <a:cubicBezTo>
                    <a:pt x="46373" y="7701"/>
                    <a:pt x="35941" y="7872"/>
                    <a:pt x="25508" y="7872"/>
                  </a:cubicBezTo>
                  <a:cubicBezTo>
                    <a:pt x="20011" y="7872"/>
                    <a:pt x="14513" y="7824"/>
                    <a:pt x="9018" y="7759"/>
                  </a:cubicBezTo>
                  <a:cubicBezTo>
                    <a:pt x="6549" y="7738"/>
                    <a:pt x="4101" y="6755"/>
                    <a:pt x="1653" y="6692"/>
                  </a:cubicBezTo>
                  <a:cubicBezTo>
                    <a:pt x="1649" y="6692"/>
                    <a:pt x="1646" y="6692"/>
                    <a:pt x="1642" y="6692"/>
                  </a:cubicBezTo>
                  <a:cubicBezTo>
                    <a:pt x="1162" y="6692"/>
                    <a:pt x="563" y="8034"/>
                    <a:pt x="293" y="8429"/>
                  </a:cubicBezTo>
                  <a:cubicBezTo>
                    <a:pt x="0" y="8847"/>
                    <a:pt x="523" y="9057"/>
                    <a:pt x="837" y="9057"/>
                  </a:cubicBezTo>
                  <a:lnTo>
                    <a:pt x="837" y="10479"/>
                  </a:lnTo>
                  <a:cubicBezTo>
                    <a:pt x="1671" y="10502"/>
                    <a:pt x="2506" y="10513"/>
                    <a:pt x="3340" y="10513"/>
                  </a:cubicBezTo>
                  <a:cubicBezTo>
                    <a:pt x="12364" y="10513"/>
                    <a:pt x="21402" y="9276"/>
                    <a:pt x="30423" y="9161"/>
                  </a:cubicBezTo>
                  <a:cubicBezTo>
                    <a:pt x="48836" y="8889"/>
                    <a:pt x="67374" y="8220"/>
                    <a:pt x="85640" y="5751"/>
                  </a:cubicBezTo>
                  <a:cubicBezTo>
                    <a:pt x="92922" y="4767"/>
                    <a:pt x="100329" y="3512"/>
                    <a:pt x="107275" y="1043"/>
                  </a:cubicBezTo>
                  <a:cubicBezTo>
                    <a:pt x="107547" y="959"/>
                    <a:pt x="108154" y="541"/>
                    <a:pt x="107819" y="206"/>
                  </a:cubicBezTo>
                  <a:cubicBezTo>
                    <a:pt x="107684" y="53"/>
                    <a:pt x="107484" y="1"/>
                    <a:pt x="107269"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34"/>
            <p:cNvSpPr/>
            <p:nvPr/>
          </p:nvSpPr>
          <p:spPr>
            <a:xfrm rot="-1775866">
              <a:off x="5673849" y="4480738"/>
              <a:ext cx="2428210" cy="289795"/>
            </a:xfrm>
            <a:custGeom>
              <a:avLst/>
              <a:gdLst/>
              <a:ahLst/>
              <a:cxnLst/>
              <a:rect l="l" t="t" r="r" b="b"/>
              <a:pathLst>
                <a:path w="97130" h="11592" extrusionOk="0">
                  <a:moveTo>
                    <a:pt x="2146" y="1"/>
                  </a:moveTo>
                  <a:cubicBezTo>
                    <a:pt x="1477" y="1"/>
                    <a:pt x="0" y="695"/>
                    <a:pt x="646" y="923"/>
                  </a:cubicBezTo>
                  <a:cubicBezTo>
                    <a:pt x="4350" y="2137"/>
                    <a:pt x="8158" y="3120"/>
                    <a:pt x="11945" y="4062"/>
                  </a:cubicBezTo>
                  <a:cubicBezTo>
                    <a:pt x="21570" y="6426"/>
                    <a:pt x="31362" y="8225"/>
                    <a:pt x="41196" y="9502"/>
                  </a:cubicBezTo>
                  <a:cubicBezTo>
                    <a:pt x="51678" y="10856"/>
                    <a:pt x="62253" y="11592"/>
                    <a:pt x="72825" y="11592"/>
                  </a:cubicBezTo>
                  <a:cubicBezTo>
                    <a:pt x="80380" y="11592"/>
                    <a:pt x="87934" y="11216"/>
                    <a:pt x="95451" y="10422"/>
                  </a:cubicBezTo>
                  <a:cubicBezTo>
                    <a:pt x="96308" y="10325"/>
                    <a:pt x="97129" y="9466"/>
                    <a:pt x="96057" y="9466"/>
                  </a:cubicBezTo>
                  <a:cubicBezTo>
                    <a:pt x="95977" y="9466"/>
                    <a:pt x="95887" y="9471"/>
                    <a:pt x="95786" y="9481"/>
                  </a:cubicBezTo>
                  <a:cubicBezTo>
                    <a:pt x="88405" y="10265"/>
                    <a:pt x="80979" y="10638"/>
                    <a:pt x="73547" y="10638"/>
                  </a:cubicBezTo>
                  <a:cubicBezTo>
                    <a:pt x="55403" y="10638"/>
                    <a:pt x="37219" y="8417"/>
                    <a:pt x="19540" y="4543"/>
                  </a:cubicBezTo>
                  <a:cubicBezTo>
                    <a:pt x="13766" y="3266"/>
                    <a:pt x="7949" y="1906"/>
                    <a:pt x="2320" y="23"/>
                  </a:cubicBezTo>
                  <a:cubicBezTo>
                    <a:pt x="2272" y="8"/>
                    <a:pt x="2213" y="1"/>
                    <a:pt x="2146"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34"/>
            <p:cNvSpPr/>
            <p:nvPr/>
          </p:nvSpPr>
          <p:spPr>
            <a:xfrm rot="-1775866">
              <a:off x="6060835" y="4232281"/>
              <a:ext cx="505242" cy="484342"/>
            </a:xfrm>
            <a:custGeom>
              <a:avLst/>
              <a:gdLst/>
              <a:ahLst/>
              <a:cxnLst/>
              <a:rect l="l" t="t" r="r" b="b"/>
              <a:pathLst>
                <a:path w="20210" h="19374" extrusionOk="0">
                  <a:moveTo>
                    <a:pt x="18985" y="1"/>
                  </a:moveTo>
                  <a:cubicBezTo>
                    <a:pt x="18787" y="1"/>
                    <a:pt x="18574" y="44"/>
                    <a:pt x="18371" y="143"/>
                  </a:cubicBezTo>
                  <a:cubicBezTo>
                    <a:pt x="13789" y="2361"/>
                    <a:pt x="10148" y="6734"/>
                    <a:pt x="6884" y="10500"/>
                  </a:cubicBezTo>
                  <a:cubicBezTo>
                    <a:pt x="4583" y="13157"/>
                    <a:pt x="2386" y="15877"/>
                    <a:pt x="293" y="18702"/>
                  </a:cubicBezTo>
                  <a:cubicBezTo>
                    <a:pt x="0" y="19120"/>
                    <a:pt x="544" y="19351"/>
                    <a:pt x="879" y="19372"/>
                  </a:cubicBezTo>
                  <a:cubicBezTo>
                    <a:pt x="903" y="19373"/>
                    <a:pt x="927" y="19373"/>
                    <a:pt x="952" y="19373"/>
                  </a:cubicBezTo>
                  <a:cubicBezTo>
                    <a:pt x="1416" y="19373"/>
                    <a:pt x="1940" y="19183"/>
                    <a:pt x="2218" y="18786"/>
                  </a:cubicBezTo>
                  <a:cubicBezTo>
                    <a:pt x="4164" y="16149"/>
                    <a:pt x="6236" y="13597"/>
                    <a:pt x="8370" y="11107"/>
                  </a:cubicBezTo>
                  <a:cubicBezTo>
                    <a:pt x="10148" y="9035"/>
                    <a:pt x="11990" y="7027"/>
                    <a:pt x="13936" y="5143"/>
                  </a:cubicBezTo>
                  <a:cubicBezTo>
                    <a:pt x="15505" y="3616"/>
                    <a:pt x="17221" y="2026"/>
                    <a:pt x="19208" y="1063"/>
                  </a:cubicBezTo>
                  <a:cubicBezTo>
                    <a:pt x="20210" y="571"/>
                    <a:pt x="19704" y="1"/>
                    <a:pt x="18985"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34"/>
            <p:cNvSpPr/>
            <p:nvPr/>
          </p:nvSpPr>
          <p:spPr>
            <a:xfrm rot="-1775866">
              <a:off x="7043092" y="3931015"/>
              <a:ext cx="677439" cy="519967"/>
            </a:xfrm>
            <a:custGeom>
              <a:avLst/>
              <a:gdLst/>
              <a:ahLst/>
              <a:cxnLst/>
              <a:rect l="l" t="t" r="r" b="b"/>
              <a:pathLst>
                <a:path w="27098" h="20799" extrusionOk="0">
                  <a:moveTo>
                    <a:pt x="26565" y="1"/>
                  </a:moveTo>
                  <a:cubicBezTo>
                    <a:pt x="26299" y="1"/>
                    <a:pt x="25990" y="75"/>
                    <a:pt x="25884" y="110"/>
                  </a:cubicBezTo>
                  <a:cubicBezTo>
                    <a:pt x="19001" y="2161"/>
                    <a:pt x="13121" y="6597"/>
                    <a:pt x="8037" y="11535"/>
                  </a:cubicBezTo>
                  <a:cubicBezTo>
                    <a:pt x="5212" y="14276"/>
                    <a:pt x="2492" y="17247"/>
                    <a:pt x="169" y="20469"/>
                  </a:cubicBezTo>
                  <a:cubicBezTo>
                    <a:pt x="1" y="20705"/>
                    <a:pt x="226" y="20798"/>
                    <a:pt x="575" y="20798"/>
                  </a:cubicBezTo>
                  <a:cubicBezTo>
                    <a:pt x="1091" y="20798"/>
                    <a:pt x="1878" y="20593"/>
                    <a:pt x="2052" y="20344"/>
                  </a:cubicBezTo>
                  <a:cubicBezTo>
                    <a:pt x="4145" y="17456"/>
                    <a:pt x="6572" y="14757"/>
                    <a:pt x="9083" y="12225"/>
                  </a:cubicBezTo>
                  <a:cubicBezTo>
                    <a:pt x="13832" y="7455"/>
                    <a:pt x="19503" y="2789"/>
                    <a:pt x="26073" y="822"/>
                  </a:cubicBezTo>
                  <a:cubicBezTo>
                    <a:pt x="26261" y="780"/>
                    <a:pt x="27098" y="550"/>
                    <a:pt x="26993" y="194"/>
                  </a:cubicBezTo>
                  <a:cubicBezTo>
                    <a:pt x="26957" y="47"/>
                    <a:pt x="26774" y="1"/>
                    <a:pt x="26565"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34"/>
            <p:cNvSpPr/>
            <p:nvPr/>
          </p:nvSpPr>
          <p:spPr>
            <a:xfrm rot="-1775866">
              <a:off x="4842233" y="4737697"/>
              <a:ext cx="812887" cy="665989"/>
            </a:xfrm>
            <a:custGeom>
              <a:avLst/>
              <a:gdLst/>
              <a:ahLst/>
              <a:cxnLst/>
              <a:rect l="l" t="t" r="r" b="b"/>
              <a:pathLst>
                <a:path w="32516" h="26640" extrusionOk="0">
                  <a:moveTo>
                    <a:pt x="2186" y="26087"/>
                  </a:moveTo>
                  <a:lnTo>
                    <a:pt x="2186" y="26087"/>
                  </a:lnTo>
                  <a:cubicBezTo>
                    <a:pt x="2165" y="26124"/>
                    <a:pt x="2148" y="26151"/>
                    <a:pt x="2149" y="26151"/>
                  </a:cubicBezTo>
                  <a:cubicBezTo>
                    <a:pt x="2149" y="26151"/>
                    <a:pt x="2159" y="26133"/>
                    <a:pt x="2186" y="26087"/>
                  </a:cubicBezTo>
                  <a:close/>
                  <a:moveTo>
                    <a:pt x="31504" y="1"/>
                  </a:moveTo>
                  <a:cubicBezTo>
                    <a:pt x="31267" y="1"/>
                    <a:pt x="31022" y="64"/>
                    <a:pt x="30821" y="141"/>
                  </a:cubicBezTo>
                  <a:cubicBezTo>
                    <a:pt x="22221" y="3426"/>
                    <a:pt x="14688" y="8929"/>
                    <a:pt x="8349" y="15520"/>
                  </a:cubicBezTo>
                  <a:cubicBezTo>
                    <a:pt x="5357" y="18596"/>
                    <a:pt x="2511" y="21985"/>
                    <a:pt x="272" y="25689"/>
                  </a:cubicBezTo>
                  <a:cubicBezTo>
                    <a:pt x="0" y="26149"/>
                    <a:pt x="523" y="26568"/>
                    <a:pt x="921" y="26630"/>
                  </a:cubicBezTo>
                  <a:cubicBezTo>
                    <a:pt x="978" y="26637"/>
                    <a:pt x="1035" y="26640"/>
                    <a:pt x="1090" y="26640"/>
                  </a:cubicBezTo>
                  <a:cubicBezTo>
                    <a:pt x="1575" y="26640"/>
                    <a:pt x="1998" y="26403"/>
                    <a:pt x="2244" y="25988"/>
                  </a:cubicBezTo>
                  <a:lnTo>
                    <a:pt x="2244" y="25988"/>
                  </a:lnTo>
                  <a:cubicBezTo>
                    <a:pt x="2220" y="26030"/>
                    <a:pt x="2201" y="26063"/>
                    <a:pt x="2186" y="26087"/>
                  </a:cubicBezTo>
                  <a:lnTo>
                    <a:pt x="2186" y="26087"/>
                  </a:lnTo>
                  <a:cubicBezTo>
                    <a:pt x="2216" y="26037"/>
                    <a:pt x="2257" y="25971"/>
                    <a:pt x="2281" y="25940"/>
                  </a:cubicBezTo>
                  <a:cubicBezTo>
                    <a:pt x="2406" y="25752"/>
                    <a:pt x="2532" y="25563"/>
                    <a:pt x="2657" y="25375"/>
                  </a:cubicBezTo>
                  <a:cubicBezTo>
                    <a:pt x="3097" y="24684"/>
                    <a:pt x="3578" y="24015"/>
                    <a:pt x="4080" y="23345"/>
                  </a:cubicBezTo>
                  <a:cubicBezTo>
                    <a:pt x="5796" y="20981"/>
                    <a:pt x="7721" y="18721"/>
                    <a:pt x="9730" y="16587"/>
                  </a:cubicBezTo>
                  <a:cubicBezTo>
                    <a:pt x="15881" y="10059"/>
                    <a:pt x="23351" y="4682"/>
                    <a:pt x="31762" y="1459"/>
                  </a:cubicBezTo>
                  <a:cubicBezTo>
                    <a:pt x="32181" y="1313"/>
                    <a:pt x="32515" y="748"/>
                    <a:pt x="32222" y="350"/>
                  </a:cubicBezTo>
                  <a:cubicBezTo>
                    <a:pt x="32052" y="90"/>
                    <a:pt x="31784" y="1"/>
                    <a:pt x="31504"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34"/>
            <p:cNvSpPr/>
            <p:nvPr/>
          </p:nvSpPr>
          <p:spPr>
            <a:xfrm rot="-1775866">
              <a:off x="6560827" y="4807675"/>
              <a:ext cx="227971" cy="318695"/>
            </a:xfrm>
            <a:custGeom>
              <a:avLst/>
              <a:gdLst/>
              <a:ahLst/>
              <a:cxnLst/>
              <a:rect l="l" t="t" r="r" b="b"/>
              <a:pathLst>
                <a:path w="9119" h="12748" extrusionOk="0">
                  <a:moveTo>
                    <a:pt x="1644" y="1"/>
                  </a:moveTo>
                  <a:cubicBezTo>
                    <a:pt x="1024" y="1"/>
                    <a:pt x="0" y="314"/>
                    <a:pt x="30" y="743"/>
                  </a:cubicBezTo>
                  <a:cubicBezTo>
                    <a:pt x="385" y="5388"/>
                    <a:pt x="2980" y="10117"/>
                    <a:pt x="6893" y="12669"/>
                  </a:cubicBezTo>
                  <a:cubicBezTo>
                    <a:pt x="6975" y="12724"/>
                    <a:pt x="7090" y="12747"/>
                    <a:pt x="7225" y="12747"/>
                  </a:cubicBezTo>
                  <a:cubicBezTo>
                    <a:pt x="7919" y="12747"/>
                    <a:pt x="9119" y="12130"/>
                    <a:pt x="8839" y="11937"/>
                  </a:cubicBezTo>
                  <a:cubicBezTo>
                    <a:pt x="4968" y="9405"/>
                    <a:pt x="2457" y="4781"/>
                    <a:pt x="2101" y="178"/>
                  </a:cubicBezTo>
                  <a:cubicBezTo>
                    <a:pt x="2089" y="55"/>
                    <a:pt x="1901" y="1"/>
                    <a:pt x="1644"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34"/>
            <p:cNvSpPr/>
            <p:nvPr/>
          </p:nvSpPr>
          <p:spPr>
            <a:xfrm rot="-1775866">
              <a:off x="4864831" y="5432412"/>
              <a:ext cx="904160" cy="524416"/>
            </a:xfrm>
            <a:custGeom>
              <a:avLst/>
              <a:gdLst/>
              <a:ahLst/>
              <a:cxnLst/>
              <a:rect l="l" t="t" r="r" b="b"/>
              <a:pathLst>
                <a:path w="36167" h="20977" extrusionOk="0">
                  <a:moveTo>
                    <a:pt x="1715" y="0"/>
                  </a:moveTo>
                  <a:cubicBezTo>
                    <a:pt x="951" y="0"/>
                    <a:pt x="1" y="591"/>
                    <a:pt x="480" y="1148"/>
                  </a:cubicBezTo>
                  <a:cubicBezTo>
                    <a:pt x="2928" y="3910"/>
                    <a:pt x="5941" y="6274"/>
                    <a:pt x="8913" y="8450"/>
                  </a:cubicBezTo>
                  <a:cubicBezTo>
                    <a:pt x="16445" y="13953"/>
                    <a:pt x="24982" y="18096"/>
                    <a:pt x="33854" y="20942"/>
                  </a:cubicBezTo>
                  <a:cubicBezTo>
                    <a:pt x="33932" y="20965"/>
                    <a:pt x="34017" y="20976"/>
                    <a:pt x="34106" y="20976"/>
                  </a:cubicBezTo>
                  <a:cubicBezTo>
                    <a:pt x="34964" y="20976"/>
                    <a:pt x="36167" y="19963"/>
                    <a:pt x="35067" y="19603"/>
                  </a:cubicBezTo>
                  <a:cubicBezTo>
                    <a:pt x="26300" y="16799"/>
                    <a:pt x="17972" y="12719"/>
                    <a:pt x="10524" y="7299"/>
                  </a:cubicBezTo>
                  <a:cubicBezTo>
                    <a:pt x="7636" y="5207"/>
                    <a:pt x="4728" y="2926"/>
                    <a:pt x="2384" y="248"/>
                  </a:cubicBezTo>
                  <a:cubicBezTo>
                    <a:pt x="2232" y="74"/>
                    <a:pt x="1985" y="0"/>
                    <a:pt x="1715" y="0"/>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34"/>
            <p:cNvSpPr/>
            <p:nvPr/>
          </p:nvSpPr>
          <p:spPr>
            <a:xfrm rot="-1775866">
              <a:off x="5328558" y="5540449"/>
              <a:ext cx="609090" cy="98148"/>
            </a:xfrm>
            <a:custGeom>
              <a:avLst/>
              <a:gdLst/>
              <a:ahLst/>
              <a:cxnLst/>
              <a:rect l="l" t="t" r="r" b="b"/>
              <a:pathLst>
                <a:path w="24364" h="3926" extrusionOk="0">
                  <a:moveTo>
                    <a:pt x="14662" y="1"/>
                  </a:moveTo>
                  <a:cubicBezTo>
                    <a:pt x="9991" y="1"/>
                    <a:pt x="5272" y="824"/>
                    <a:pt x="1090" y="2585"/>
                  </a:cubicBezTo>
                  <a:cubicBezTo>
                    <a:pt x="1" y="3042"/>
                    <a:pt x="637" y="3926"/>
                    <a:pt x="1500" y="3926"/>
                  </a:cubicBezTo>
                  <a:cubicBezTo>
                    <a:pt x="1666" y="3926"/>
                    <a:pt x="1839" y="3894"/>
                    <a:pt x="2010" y="3820"/>
                  </a:cubicBezTo>
                  <a:cubicBezTo>
                    <a:pt x="3601" y="3150"/>
                    <a:pt x="5965" y="2585"/>
                    <a:pt x="7911" y="2208"/>
                  </a:cubicBezTo>
                  <a:cubicBezTo>
                    <a:pt x="10118" y="1784"/>
                    <a:pt x="12355" y="1574"/>
                    <a:pt x="14592" y="1574"/>
                  </a:cubicBezTo>
                  <a:cubicBezTo>
                    <a:pt x="17211" y="1574"/>
                    <a:pt x="19828" y="1863"/>
                    <a:pt x="22390" y="2439"/>
                  </a:cubicBezTo>
                  <a:cubicBezTo>
                    <a:pt x="22464" y="2455"/>
                    <a:pt x="22538" y="2463"/>
                    <a:pt x="22612" y="2463"/>
                  </a:cubicBezTo>
                  <a:cubicBezTo>
                    <a:pt x="23554" y="2463"/>
                    <a:pt x="24363" y="1183"/>
                    <a:pt x="23101" y="911"/>
                  </a:cubicBezTo>
                  <a:cubicBezTo>
                    <a:pt x="20398" y="313"/>
                    <a:pt x="17539" y="1"/>
                    <a:pt x="14662"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34"/>
            <p:cNvSpPr/>
            <p:nvPr/>
          </p:nvSpPr>
          <p:spPr>
            <a:xfrm rot="457363">
              <a:off x="7925684" y="3397553"/>
              <a:ext cx="1008270" cy="1046707"/>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34"/>
            <p:cNvSpPr/>
            <p:nvPr/>
          </p:nvSpPr>
          <p:spPr>
            <a:xfrm rot="457363">
              <a:off x="8354805" y="3599449"/>
              <a:ext cx="94815" cy="220284"/>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34"/>
            <p:cNvSpPr/>
            <p:nvPr/>
          </p:nvSpPr>
          <p:spPr>
            <a:xfrm rot="457363">
              <a:off x="8426118" y="3636003"/>
              <a:ext cx="38246" cy="184241"/>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34"/>
            <p:cNvSpPr/>
            <p:nvPr/>
          </p:nvSpPr>
          <p:spPr>
            <a:xfrm rot="457363">
              <a:off x="8348845" y="3535116"/>
              <a:ext cx="42811" cy="42811"/>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34"/>
            <p:cNvSpPr/>
            <p:nvPr/>
          </p:nvSpPr>
          <p:spPr>
            <a:xfrm rot="457363">
              <a:off x="8438353" y="3588406"/>
              <a:ext cx="27532" cy="26771"/>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34"/>
            <p:cNvSpPr/>
            <p:nvPr/>
          </p:nvSpPr>
          <p:spPr>
            <a:xfrm rot="457363">
              <a:off x="8311620" y="3665714"/>
              <a:ext cx="118495" cy="158580"/>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34"/>
            <p:cNvSpPr/>
            <p:nvPr/>
          </p:nvSpPr>
          <p:spPr>
            <a:xfrm rot="457363">
              <a:off x="8298821" y="3616738"/>
              <a:ext cx="26771" cy="26771"/>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34"/>
            <p:cNvSpPr/>
            <p:nvPr/>
          </p:nvSpPr>
          <p:spPr>
            <a:xfrm rot="457363">
              <a:off x="8527113" y="3748952"/>
              <a:ext cx="191881" cy="142318"/>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34"/>
            <p:cNvSpPr/>
            <p:nvPr/>
          </p:nvSpPr>
          <p:spPr>
            <a:xfrm rot="457363">
              <a:off x="8531443" y="3827818"/>
              <a:ext cx="172005" cy="79948"/>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34"/>
            <p:cNvSpPr/>
            <p:nvPr/>
          </p:nvSpPr>
          <p:spPr>
            <a:xfrm rot="457363">
              <a:off x="8735704" y="3721836"/>
              <a:ext cx="42827" cy="42811"/>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34"/>
            <p:cNvSpPr/>
            <p:nvPr/>
          </p:nvSpPr>
          <p:spPr>
            <a:xfrm rot="457363">
              <a:off x="8724884" y="3821814"/>
              <a:ext cx="26771" cy="26771"/>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34"/>
            <p:cNvSpPr/>
            <p:nvPr/>
          </p:nvSpPr>
          <p:spPr>
            <a:xfrm rot="457363">
              <a:off x="8515757" y="3726632"/>
              <a:ext cx="128433" cy="144981"/>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34"/>
            <p:cNvSpPr/>
            <p:nvPr/>
          </p:nvSpPr>
          <p:spPr>
            <a:xfrm rot="457363">
              <a:off x="8656793" y="3696242"/>
              <a:ext cx="26771" cy="27547"/>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34"/>
            <p:cNvSpPr/>
            <p:nvPr/>
          </p:nvSpPr>
          <p:spPr>
            <a:xfrm rot="457363">
              <a:off x="8499600" y="3984110"/>
              <a:ext cx="185763" cy="152050"/>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34"/>
            <p:cNvSpPr/>
            <p:nvPr/>
          </p:nvSpPr>
          <p:spPr>
            <a:xfrm rot="457363">
              <a:off x="8484438" y="3992392"/>
              <a:ext cx="120793" cy="150306"/>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34"/>
            <p:cNvSpPr/>
            <p:nvPr/>
          </p:nvSpPr>
          <p:spPr>
            <a:xfrm rot="457363">
              <a:off x="8674850" y="4154074"/>
              <a:ext cx="42827" cy="42050"/>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34"/>
            <p:cNvSpPr/>
            <p:nvPr/>
          </p:nvSpPr>
          <p:spPr>
            <a:xfrm rot="457363">
              <a:off x="8589246" y="4166923"/>
              <a:ext cx="26771" cy="26771"/>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34"/>
            <p:cNvSpPr/>
            <p:nvPr/>
          </p:nvSpPr>
          <p:spPr>
            <a:xfrm rot="457363">
              <a:off x="8515882" y="3968021"/>
              <a:ext cx="170483" cy="89711"/>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34"/>
            <p:cNvSpPr/>
            <p:nvPr/>
          </p:nvSpPr>
          <p:spPr>
            <a:xfrm rot="457363">
              <a:off x="8692594" y="4068968"/>
              <a:ext cx="27532" cy="26771"/>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34"/>
            <p:cNvSpPr/>
            <p:nvPr/>
          </p:nvSpPr>
          <p:spPr>
            <a:xfrm rot="457363">
              <a:off x="8319488" y="4001858"/>
              <a:ext cx="81041" cy="208000"/>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34"/>
            <p:cNvSpPr/>
            <p:nvPr/>
          </p:nvSpPr>
          <p:spPr>
            <a:xfrm rot="457363">
              <a:off x="8282968" y="3987455"/>
              <a:ext cx="103976" cy="150068"/>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34"/>
            <p:cNvSpPr/>
            <p:nvPr/>
          </p:nvSpPr>
          <p:spPr>
            <a:xfrm rot="457363">
              <a:off x="8276663" y="4218765"/>
              <a:ext cx="42066" cy="42811"/>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34"/>
            <p:cNvSpPr/>
            <p:nvPr/>
          </p:nvSpPr>
          <p:spPr>
            <a:xfrm rot="457363">
              <a:off x="8243930" y="4142336"/>
              <a:ext cx="26771" cy="26771"/>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34"/>
            <p:cNvSpPr/>
            <p:nvPr/>
          </p:nvSpPr>
          <p:spPr>
            <a:xfrm rot="457363">
              <a:off x="8389818" y="4013256"/>
              <a:ext cx="32889" cy="168185"/>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34"/>
            <p:cNvSpPr/>
            <p:nvPr/>
          </p:nvSpPr>
          <p:spPr>
            <a:xfrm rot="457363">
              <a:off x="8374189" y="4200635"/>
              <a:ext cx="26771" cy="26771"/>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34"/>
            <p:cNvSpPr/>
            <p:nvPr/>
          </p:nvSpPr>
          <p:spPr>
            <a:xfrm rot="457363">
              <a:off x="8120288" y="3877448"/>
              <a:ext cx="222472" cy="31256"/>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34"/>
            <p:cNvSpPr/>
            <p:nvPr/>
          </p:nvSpPr>
          <p:spPr>
            <a:xfrm rot="457363">
              <a:off x="8175015" y="3836076"/>
              <a:ext cx="175841" cy="53700"/>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34"/>
            <p:cNvSpPr/>
            <p:nvPr/>
          </p:nvSpPr>
          <p:spPr>
            <a:xfrm rot="457363">
              <a:off x="8060355" y="3858245"/>
              <a:ext cx="42827" cy="42811"/>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34"/>
            <p:cNvSpPr/>
            <p:nvPr/>
          </p:nvSpPr>
          <p:spPr>
            <a:xfrm rot="457363">
              <a:off x="8135372" y="3800851"/>
              <a:ext cx="27532" cy="26771"/>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34"/>
            <p:cNvSpPr/>
            <p:nvPr/>
          </p:nvSpPr>
          <p:spPr>
            <a:xfrm rot="457363">
              <a:off x="8169861" y="3897819"/>
              <a:ext cx="172021" cy="64637"/>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34"/>
            <p:cNvSpPr/>
            <p:nvPr/>
          </p:nvSpPr>
          <p:spPr>
            <a:xfrm rot="457363">
              <a:off x="8121716" y="3943203"/>
              <a:ext cx="26771" cy="26771"/>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34"/>
            <p:cNvSpPr/>
            <p:nvPr/>
          </p:nvSpPr>
          <p:spPr>
            <a:xfrm rot="457201">
              <a:off x="8294603" y="3782258"/>
              <a:ext cx="286292" cy="286165"/>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34"/>
            <p:cNvSpPr/>
            <p:nvPr/>
          </p:nvSpPr>
          <p:spPr>
            <a:xfrm rot="1793418">
              <a:off x="7334225" y="3478986"/>
              <a:ext cx="481877" cy="500104"/>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34"/>
            <p:cNvSpPr/>
            <p:nvPr/>
          </p:nvSpPr>
          <p:spPr>
            <a:xfrm rot="1793418">
              <a:off x="7578499" y="3578002"/>
              <a:ext cx="45314" cy="105249"/>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34"/>
            <p:cNvSpPr/>
            <p:nvPr/>
          </p:nvSpPr>
          <p:spPr>
            <a:xfrm rot="1793418">
              <a:off x="7607680" y="3602602"/>
              <a:ext cx="18279" cy="88028"/>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34"/>
            <p:cNvSpPr/>
            <p:nvPr/>
          </p:nvSpPr>
          <p:spPr>
            <a:xfrm rot="1793418">
              <a:off x="7604517" y="3546933"/>
              <a:ext cx="20460" cy="20455"/>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34"/>
            <p:cNvSpPr/>
            <p:nvPr/>
          </p:nvSpPr>
          <p:spPr>
            <a:xfrm rot="1793418">
              <a:off x="7636164" y="3585612"/>
              <a:ext cx="13158" cy="12791"/>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34"/>
            <p:cNvSpPr/>
            <p:nvPr/>
          </p:nvSpPr>
          <p:spPr>
            <a:xfrm rot="1793418">
              <a:off x="7552566" y="3602720"/>
              <a:ext cx="56632" cy="75768"/>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34"/>
            <p:cNvSpPr/>
            <p:nvPr/>
          </p:nvSpPr>
          <p:spPr>
            <a:xfrm rot="1793418">
              <a:off x="7569351" y="3572791"/>
              <a:ext cx="12794" cy="12791"/>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34"/>
            <p:cNvSpPr/>
            <p:nvPr/>
          </p:nvSpPr>
          <p:spPr>
            <a:xfrm rot="1793418">
              <a:off x="7632931" y="3685498"/>
              <a:ext cx="91705" cy="67998"/>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34"/>
            <p:cNvSpPr/>
            <p:nvPr/>
          </p:nvSpPr>
          <p:spPr>
            <a:xfrm rot="1793418">
              <a:off x="7626560" y="3720463"/>
              <a:ext cx="82205" cy="38198"/>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34"/>
            <p:cNvSpPr/>
            <p:nvPr/>
          </p:nvSpPr>
          <p:spPr>
            <a:xfrm rot="1793418">
              <a:off x="7741739" y="3699575"/>
              <a:ext cx="20468" cy="20455"/>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34"/>
            <p:cNvSpPr/>
            <p:nvPr/>
          </p:nvSpPr>
          <p:spPr>
            <a:xfrm rot="1793418">
              <a:off x="7720581" y="3740649"/>
              <a:ext cx="12794" cy="12791"/>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34"/>
            <p:cNvSpPr/>
            <p:nvPr/>
          </p:nvSpPr>
          <p:spPr>
            <a:xfrm rot="1793418">
              <a:off x="7632843" y="3667779"/>
              <a:ext cx="61381" cy="69270"/>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34"/>
            <p:cNvSpPr/>
            <p:nvPr/>
          </p:nvSpPr>
          <p:spPr>
            <a:xfrm rot="1793418">
              <a:off x="7713154" y="3672780"/>
              <a:ext cx="12794" cy="13162"/>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34"/>
            <p:cNvSpPr/>
            <p:nvPr/>
          </p:nvSpPr>
          <p:spPr>
            <a:xfrm rot="1793418">
              <a:off x="7577392" y="3783755"/>
              <a:ext cx="88781" cy="72647"/>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34"/>
            <p:cNvSpPr/>
            <p:nvPr/>
          </p:nvSpPr>
          <p:spPr>
            <a:xfrm rot="1793418">
              <a:off x="7570504" y="3778817"/>
              <a:ext cx="57730" cy="71814"/>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34"/>
            <p:cNvSpPr/>
            <p:nvPr/>
          </p:nvSpPr>
          <p:spPr>
            <a:xfrm rot="1793418">
              <a:off x="7636596" y="3879667"/>
              <a:ext cx="20468" cy="20091"/>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34"/>
            <p:cNvSpPr/>
            <p:nvPr/>
          </p:nvSpPr>
          <p:spPr>
            <a:xfrm rot="1793418">
              <a:off x="7598088" y="3868657"/>
              <a:ext cx="12794" cy="12791"/>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34"/>
            <p:cNvSpPr/>
            <p:nvPr/>
          </p:nvSpPr>
          <p:spPr>
            <a:xfrm rot="1793418">
              <a:off x="7593424" y="3779319"/>
              <a:ext cx="81478" cy="42863"/>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34"/>
            <p:cNvSpPr/>
            <p:nvPr/>
          </p:nvSpPr>
          <p:spPr>
            <a:xfrm rot="1793418">
              <a:off x="7661516" y="3844141"/>
              <a:ext cx="13158" cy="12791"/>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34"/>
            <p:cNvSpPr/>
            <p:nvPr/>
          </p:nvSpPr>
          <p:spPr>
            <a:xfrm rot="1793418">
              <a:off x="7491340" y="3748491"/>
              <a:ext cx="38732" cy="99380"/>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34"/>
            <p:cNvSpPr/>
            <p:nvPr/>
          </p:nvSpPr>
          <p:spPr>
            <a:xfrm rot="1793418">
              <a:off x="7482639" y="3738616"/>
              <a:ext cx="49693" cy="71701"/>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34"/>
            <p:cNvSpPr/>
            <p:nvPr/>
          </p:nvSpPr>
          <p:spPr>
            <a:xfrm rot="1793418">
              <a:off x="7448763" y="3836048"/>
              <a:ext cx="20104" cy="20455"/>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34"/>
            <p:cNvSpPr/>
            <p:nvPr/>
          </p:nvSpPr>
          <p:spPr>
            <a:xfrm rot="1793418">
              <a:off x="7449862" y="3795227"/>
              <a:ext cx="12794" cy="12791"/>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34"/>
            <p:cNvSpPr/>
            <p:nvPr/>
          </p:nvSpPr>
          <p:spPr>
            <a:xfrm rot="1793418">
              <a:off x="7524835" y="3762620"/>
              <a:ext cx="15718" cy="80357"/>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34"/>
            <p:cNvSpPr/>
            <p:nvPr/>
          </p:nvSpPr>
          <p:spPr>
            <a:xfrm rot="1793418">
              <a:off x="7496894" y="3844601"/>
              <a:ext cx="12794" cy="12791"/>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34"/>
            <p:cNvSpPr/>
            <p:nvPr/>
          </p:nvSpPr>
          <p:spPr>
            <a:xfrm rot="1793418">
              <a:off x="7439289" y="3673356"/>
              <a:ext cx="106325" cy="14934"/>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34"/>
            <p:cNvSpPr/>
            <p:nvPr/>
          </p:nvSpPr>
          <p:spPr>
            <a:xfrm rot="1793418">
              <a:off x="7469780" y="3660356"/>
              <a:ext cx="84039" cy="25657"/>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34"/>
            <p:cNvSpPr/>
            <p:nvPr/>
          </p:nvSpPr>
          <p:spPr>
            <a:xfrm rot="1793418">
              <a:off x="7418423" y="3637533"/>
              <a:ext cx="20468" cy="20455"/>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34"/>
            <p:cNvSpPr/>
            <p:nvPr/>
          </p:nvSpPr>
          <p:spPr>
            <a:xfrm rot="1793418">
              <a:off x="7463714" y="3624649"/>
              <a:ext cx="13158" cy="12791"/>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34"/>
            <p:cNvSpPr/>
            <p:nvPr/>
          </p:nvSpPr>
          <p:spPr>
            <a:xfrm rot="1793418">
              <a:off x="7455393" y="3686180"/>
              <a:ext cx="82213" cy="30883"/>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34"/>
            <p:cNvSpPr/>
            <p:nvPr/>
          </p:nvSpPr>
          <p:spPr>
            <a:xfrm rot="1793418">
              <a:off x="7431901" y="3685044"/>
              <a:ext cx="12794" cy="12791"/>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34"/>
            <p:cNvSpPr/>
            <p:nvPr/>
          </p:nvSpPr>
          <p:spPr>
            <a:xfrm rot="1793978">
              <a:off x="7509378" y="3664090"/>
              <a:ext cx="136799" cy="136730"/>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34"/>
            <p:cNvSpPr/>
            <p:nvPr/>
          </p:nvSpPr>
          <p:spPr>
            <a:xfrm rot="1793050">
              <a:off x="7790677" y="3327198"/>
              <a:ext cx="308331" cy="319942"/>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34"/>
            <p:cNvSpPr/>
            <p:nvPr/>
          </p:nvSpPr>
          <p:spPr>
            <a:xfrm rot="1793050">
              <a:off x="7946954" y="3390559"/>
              <a:ext cx="28995" cy="67333"/>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34"/>
            <p:cNvSpPr/>
            <p:nvPr/>
          </p:nvSpPr>
          <p:spPr>
            <a:xfrm rot="1793050">
              <a:off x="7965623" y="3406300"/>
              <a:ext cx="11696" cy="56316"/>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34"/>
            <p:cNvSpPr/>
            <p:nvPr/>
          </p:nvSpPr>
          <p:spPr>
            <a:xfrm rot="1793050">
              <a:off x="7963599" y="3370680"/>
              <a:ext cx="13092" cy="13086"/>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34"/>
            <p:cNvSpPr/>
            <p:nvPr/>
          </p:nvSpPr>
          <p:spPr>
            <a:xfrm rot="1793050">
              <a:off x="7983846" y="3395428"/>
              <a:ext cx="8419" cy="8183"/>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34"/>
            <p:cNvSpPr/>
            <p:nvPr/>
          </p:nvSpPr>
          <p:spPr>
            <a:xfrm rot="1793050">
              <a:off x="7930361" y="3406374"/>
              <a:ext cx="36236" cy="48472"/>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34"/>
            <p:cNvSpPr/>
            <p:nvPr/>
          </p:nvSpPr>
          <p:spPr>
            <a:xfrm rot="1793050">
              <a:off x="7941098" y="3387225"/>
              <a:ext cx="8187" cy="8183"/>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34"/>
            <p:cNvSpPr/>
            <p:nvPr/>
          </p:nvSpPr>
          <p:spPr>
            <a:xfrm rot="1793050">
              <a:off x="7981781" y="3459337"/>
              <a:ext cx="58678" cy="43502"/>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34"/>
            <p:cNvSpPr/>
            <p:nvPr/>
          </p:nvSpPr>
          <p:spPr>
            <a:xfrm rot="1793050">
              <a:off x="7977704" y="3481709"/>
              <a:ext cx="52599" cy="24437"/>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34"/>
            <p:cNvSpPr/>
            <p:nvPr/>
          </p:nvSpPr>
          <p:spPr>
            <a:xfrm rot="1793050">
              <a:off x="8051396" y="3468345"/>
              <a:ext cx="13097" cy="13086"/>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34"/>
            <p:cNvSpPr/>
            <p:nvPr/>
          </p:nvSpPr>
          <p:spPr>
            <a:xfrm rot="1793050">
              <a:off x="8037858" y="3494626"/>
              <a:ext cx="8187" cy="8183"/>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34"/>
            <p:cNvSpPr/>
            <p:nvPr/>
          </p:nvSpPr>
          <p:spPr>
            <a:xfrm rot="1793050">
              <a:off x="7981724" y="3448001"/>
              <a:ext cx="39275" cy="44316"/>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34"/>
            <p:cNvSpPr/>
            <p:nvPr/>
          </p:nvSpPr>
          <p:spPr>
            <a:xfrm rot="1793050">
              <a:off x="8033106" y="3451202"/>
              <a:ext cx="8187" cy="8420"/>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34"/>
            <p:cNvSpPr/>
            <p:nvPr/>
          </p:nvSpPr>
          <p:spPr>
            <a:xfrm rot="1793050">
              <a:off x="7946246" y="3522205"/>
              <a:ext cx="56807" cy="46476"/>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34"/>
            <p:cNvSpPr/>
            <p:nvPr/>
          </p:nvSpPr>
          <p:spPr>
            <a:xfrm rot="1793050">
              <a:off x="7941838" y="3519046"/>
              <a:ext cx="36939" cy="45943"/>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34"/>
            <p:cNvSpPr/>
            <p:nvPr/>
          </p:nvSpPr>
          <p:spPr>
            <a:xfrm rot="1793050">
              <a:off x="7984124" y="3583574"/>
              <a:ext cx="13097" cy="12853"/>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34"/>
            <p:cNvSpPr/>
            <p:nvPr/>
          </p:nvSpPr>
          <p:spPr>
            <a:xfrm rot="1793050">
              <a:off x="7959485" y="3576530"/>
              <a:ext cx="8187" cy="8183"/>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34"/>
            <p:cNvSpPr/>
            <p:nvPr/>
          </p:nvSpPr>
          <p:spPr>
            <a:xfrm rot="1793050">
              <a:off x="7956502" y="3519367"/>
              <a:ext cx="52134" cy="27422"/>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34"/>
            <p:cNvSpPr/>
            <p:nvPr/>
          </p:nvSpPr>
          <p:spPr>
            <a:xfrm rot="1793050">
              <a:off x="8000067" y="3560843"/>
              <a:ext cx="8419" cy="8183"/>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34"/>
            <p:cNvSpPr/>
            <p:nvPr/>
          </p:nvSpPr>
          <p:spPr>
            <a:xfrm rot="1793050">
              <a:off x="7891188" y="3499643"/>
              <a:ext cx="24783" cy="63578"/>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34"/>
            <p:cNvSpPr/>
            <p:nvPr/>
          </p:nvSpPr>
          <p:spPr>
            <a:xfrm rot="1793050">
              <a:off x="7885621" y="3493325"/>
              <a:ext cx="31796" cy="45871"/>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34"/>
            <p:cNvSpPr/>
            <p:nvPr/>
          </p:nvSpPr>
          <p:spPr>
            <a:xfrm rot="1793050">
              <a:off x="7863945" y="3555664"/>
              <a:ext cx="12864" cy="13086"/>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34"/>
            <p:cNvSpPr/>
            <p:nvPr/>
          </p:nvSpPr>
          <p:spPr>
            <a:xfrm rot="1793050">
              <a:off x="7864647" y="3529546"/>
              <a:ext cx="8187" cy="8183"/>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34"/>
            <p:cNvSpPr/>
            <p:nvPr/>
          </p:nvSpPr>
          <p:spPr>
            <a:xfrm rot="1793050">
              <a:off x="7912618" y="3508684"/>
              <a:ext cx="10057" cy="51408"/>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34"/>
            <p:cNvSpPr/>
            <p:nvPr/>
          </p:nvSpPr>
          <p:spPr>
            <a:xfrm rot="1793050">
              <a:off x="7894739" y="3561138"/>
              <a:ext cx="8187" cy="8183"/>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34"/>
            <p:cNvSpPr/>
            <p:nvPr/>
          </p:nvSpPr>
          <p:spPr>
            <a:xfrm rot="1793050">
              <a:off x="7857884" y="3451567"/>
              <a:ext cx="68032" cy="9554"/>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34"/>
            <p:cNvSpPr/>
            <p:nvPr/>
          </p:nvSpPr>
          <p:spPr>
            <a:xfrm rot="1793050">
              <a:off x="7877392" y="3443250"/>
              <a:ext cx="53772" cy="16414"/>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34"/>
            <p:cNvSpPr/>
            <p:nvPr/>
          </p:nvSpPr>
          <p:spPr>
            <a:xfrm rot="1793050">
              <a:off x="7844532" y="3428649"/>
              <a:ext cx="13097" cy="13086"/>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34"/>
            <p:cNvSpPr/>
            <p:nvPr/>
          </p:nvSpPr>
          <p:spPr>
            <a:xfrm rot="1793050">
              <a:off x="7873510" y="3420405"/>
              <a:ext cx="8419" cy="8183"/>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34"/>
            <p:cNvSpPr/>
            <p:nvPr/>
          </p:nvSpPr>
          <p:spPr>
            <a:xfrm rot="1793050">
              <a:off x="7868188" y="3459773"/>
              <a:ext cx="52604" cy="19757"/>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34"/>
            <p:cNvSpPr/>
            <p:nvPr/>
          </p:nvSpPr>
          <p:spPr>
            <a:xfrm rot="1793050">
              <a:off x="7853155" y="3459048"/>
              <a:ext cx="8187" cy="8183"/>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34"/>
            <p:cNvSpPr/>
            <p:nvPr/>
          </p:nvSpPr>
          <p:spPr>
            <a:xfrm rot="1793940">
              <a:off x="7902725" y="3445640"/>
              <a:ext cx="87528" cy="87481"/>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34"/>
            <p:cNvSpPr/>
            <p:nvPr/>
          </p:nvSpPr>
          <p:spPr>
            <a:xfrm rot="457363">
              <a:off x="6009220" y="3787666"/>
              <a:ext cx="1008270" cy="1046707"/>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34"/>
            <p:cNvSpPr/>
            <p:nvPr/>
          </p:nvSpPr>
          <p:spPr>
            <a:xfrm rot="457363">
              <a:off x="6438342" y="3989563"/>
              <a:ext cx="94815" cy="220284"/>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34"/>
            <p:cNvSpPr/>
            <p:nvPr/>
          </p:nvSpPr>
          <p:spPr>
            <a:xfrm rot="457363">
              <a:off x="6509654" y="4026116"/>
              <a:ext cx="38246" cy="184241"/>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34"/>
            <p:cNvSpPr/>
            <p:nvPr/>
          </p:nvSpPr>
          <p:spPr>
            <a:xfrm rot="457363">
              <a:off x="6432381" y="3925230"/>
              <a:ext cx="42811" cy="42811"/>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34"/>
            <p:cNvSpPr/>
            <p:nvPr/>
          </p:nvSpPr>
          <p:spPr>
            <a:xfrm rot="457363">
              <a:off x="6521889" y="3978519"/>
              <a:ext cx="27532" cy="26771"/>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34"/>
            <p:cNvSpPr/>
            <p:nvPr/>
          </p:nvSpPr>
          <p:spPr>
            <a:xfrm rot="457363">
              <a:off x="6395156" y="4055828"/>
              <a:ext cx="118495" cy="158580"/>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34"/>
            <p:cNvSpPr/>
            <p:nvPr/>
          </p:nvSpPr>
          <p:spPr>
            <a:xfrm rot="457363">
              <a:off x="6382358" y="4006852"/>
              <a:ext cx="26771" cy="26771"/>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34"/>
            <p:cNvSpPr/>
            <p:nvPr/>
          </p:nvSpPr>
          <p:spPr>
            <a:xfrm rot="457363">
              <a:off x="6610649" y="4139066"/>
              <a:ext cx="191881" cy="142318"/>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34"/>
            <p:cNvSpPr/>
            <p:nvPr/>
          </p:nvSpPr>
          <p:spPr>
            <a:xfrm rot="457363">
              <a:off x="6614979" y="4217932"/>
              <a:ext cx="172005" cy="79948"/>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34"/>
            <p:cNvSpPr/>
            <p:nvPr/>
          </p:nvSpPr>
          <p:spPr>
            <a:xfrm rot="457363">
              <a:off x="6819241" y="4111950"/>
              <a:ext cx="42827" cy="42811"/>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34"/>
            <p:cNvSpPr/>
            <p:nvPr/>
          </p:nvSpPr>
          <p:spPr>
            <a:xfrm rot="457363">
              <a:off x="6808420" y="4211928"/>
              <a:ext cx="26771" cy="26771"/>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34"/>
            <p:cNvSpPr/>
            <p:nvPr/>
          </p:nvSpPr>
          <p:spPr>
            <a:xfrm rot="457363">
              <a:off x="6599293" y="4116746"/>
              <a:ext cx="128433" cy="144981"/>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34"/>
            <p:cNvSpPr/>
            <p:nvPr/>
          </p:nvSpPr>
          <p:spPr>
            <a:xfrm rot="457363">
              <a:off x="6740329" y="4086355"/>
              <a:ext cx="26771" cy="27547"/>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34"/>
            <p:cNvSpPr/>
            <p:nvPr/>
          </p:nvSpPr>
          <p:spPr>
            <a:xfrm rot="457363">
              <a:off x="6583136" y="4374224"/>
              <a:ext cx="185763" cy="152050"/>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34"/>
            <p:cNvSpPr/>
            <p:nvPr/>
          </p:nvSpPr>
          <p:spPr>
            <a:xfrm rot="457363">
              <a:off x="6567975" y="4382505"/>
              <a:ext cx="120793" cy="150306"/>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34"/>
            <p:cNvSpPr/>
            <p:nvPr/>
          </p:nvSpPr>
          <p:spPr>
            <a:xfrm rot="457363">
              <a:off x="6758387" y="4544187"/>
              <a:ext cx="42827" cy="42050"/>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34"/>
            <p:cNvSpPr/>
            <p:nvPr/>
          </p:nvSpPr>
          <p:spPr>
            <a:xfrm rot="457363">
              <a:off x="6672783" y="4557037"/>
              <a:ext cx="26771" cy="26771"/>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34"/>
            <p:cNvSpPr/>
            <p:nvPr/>
          </p:nvSpPr>
          <p:spPr>
            <a:xfrm rot="457363">
              <a:off x="6599419" y="4358135"/>
              <a:ext cx="170483" cy="89711"/>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34"/>
            <p:cNvSpPr/>
            <p:nvPr/>
          </p:nvSpPr>
          <p:spPr>
            <a:xfrm rot="457363">
              <a:off x="6776131" y="4459082"/>
              <a:ext cx="27532" cy="26771"/>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34"/>
            <p:cNvSpPr/>
            <p:nvPr/>
          </p:nvSpPr>
          <p:spPr>
            <a:xfrm rot="457363">
              <a:off x="6403025" y="4391972"/>
              <a:ext cx="81041" cy="208000"/>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34"/>
            <p:cNvSpPr/>
            <p:nvPr/>
          </p:nvSpPr>
          <p:spPr>
            <a:xfrm rot="457363">
              <a:off x="6366504" y="4377569"/>
              <a:ext cx="103976" cy="150068"/>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34"/>
            <p:cNvSpPr/>
            <p:nvPr/>
          </p:nvSpPr>
          <p:spPr>
            <a:xfrm rot="457363">
              <a:off x="6360199" y="4608879"/>
              <a:ext cx="42066" cy="42811"/>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34"/>
            <p:cNvSpPr/>
            <p:nvPr/>
          </p:nvSpPr>
          <p:spPr>
            <a:xfrm rot="457363">
              <a:off x="6327467" y="4532450"/>
              <a:ext cx="26771" cy="26771"/>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34"/>
            <p:cNvSpPr/>
            <p:nvPr/>
          </p:nvSpPr>
          <p:spPr>
            <a:xfrm rot="457363">
              <a:off x="6473355" y="4403369"/>
              <a:ext cx="32889" cy="168185"/>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34"/>
            <p:cNvSpPr/>
            <p:nvPr/>
          </p:nvSpPr>
          <p:spPr>
            <a:xfrm rot="457363">
              <a:off x="6457725" y="4590749"/>
              <a:ext cx="26771" cy="26771"/>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34"/>
            <p:cNvSpPr/>
            <p:nvPr/>
          </p:nvSpPr>
          <p:spPr>
            <a:xfrm rot="457363">
              <a:off x="6203825" y="4267561"/>
              <a:ext cx="222472" cy="31256"/>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34"/>
            <p:cNvSpPr/>
            <p:nvPr/>
          </p:nvSpPr>
          <p:spPr>
            <a:xfrm rot="457363">
              <a:off x="6258552" y="4226189"/>
              <a:ext cx="175841" cy="53700"/>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34"/>
            <p:cNvSpPr/>
            <p:nvPr/>
          </p:nvSpPr>
          <p:spPr>
            <a:xfrm rot="457363">
              <a:off x="6143892" y="4248358"/>
              <a:ext cx="42827" cy="42811"/>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4"/>
            <p:cNvSpPr/>
            <p:nvPr/>
          </p:nvSpPr>
          <p:spPr>
            <a:xfrm rot="457363">
              <a:off x="6218908" y="4190964"/>
              <a:ext cx="27532" cy="26771"/>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4"/>
            <p:cNvSpPr/>
            <p:nvPr/>
          </p:nvSpPr>
          <p:spPr>
            <a:xfrm rot="457363">
              <a:off x="6253398" y="4287933"/>
              <a:ext cx="172021" cy="64637"/>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4"/>
            <p:cNvSpPr/>
            <p:nvPr/>
          </p:nvSpPr>
          <p:spPr>
            <a:xfrm rot="457363">
              <a:off x="6205252" y="4333316"/>
              <a:ext cx="26771" cy="26771"/>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34"/>
            <p:cNvSpPr/>
            <p:nvPr/>
          </p:nvSpPr>
          <p:spPr>
            <a:xfrm rot="457201">
              <a:off x="6378140" y="4172371"/>
              <a:ext cx="286292" cy="286165"/>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4"/>
            <p:cNvSpPr/>
            <p:nvPr/>
          </p:nvSpPr>
          <p:spPr>
            <a:xfrm rot="1793418">
              <a:off x="6567455" y="4947062"/>
              <a:ext cx="481877" cy="500104"/>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34"/>
            <p:cNvSpPr/>
            <p:nvPr/>
          </p:nvSpPr>
          <p:spPr>
            <a:xfrm rot="1793418">
              <a:off x="6811729" y="5046078"/>
              <a:ext cx="45314" cy="105249"/>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34"/>
            <p:cNvSpPr/>
            <p:nvPr/>
          </p:nvSpPr>
          <p:spPr>
            <a:xfrm rot="1793418">
              <a:off x="6840910" y="5070678"/>
              <a:ext cx="18279" cy="88028"/>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34"/>
            <p:cNvSpPr/>
            <p:nvPr/>
          </p:nvSpPr>
          <p:spPr>
            <a:xfrm rot="1793418">
              <a:off x="6837747" y="5015009"/>
              <a:ext cx="20460" cy="20455"/>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34"/>
            <p:cNvSpPr/>
            <p:nvPr/>
          </p:nvSpPr>
          <p:spPr>
            <a:xfrm rot="1793418">
              <a:off x="6869394" y="5053688"/>
              <a:ext cx="13158" cy="12791"/>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34"/>
            <p:cNvSpPr/>
            <p:nvPr/>
          </p:nvSpPr>
          <p:spPr>
            <a:xfrm rot="1793418">
              <a:off x="6785796" y="5070796"/>
              <a:ext cx="56632" cy="75768"/>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34"/>
            <p:cNvSpPr/>
            <p:nvPr/>
          </p:nvSpPr>
          <p:spPr>
            <a:xfrm rot="1793418">
              <a:off x="6802581" y="5040867"/>
              <a:ext cx="12794" cy="12791"/>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34"/>
            <p:cNvSpPr/>
            <p:nvPr/>
          </p:nvSpPr>
          <p:spPr>
            <a:xfrm rot="1793418">
              <a:off x="6866161" y="5153574"/>
              <a:ext cx="91705" cy="67998"/>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34"/>
            <p:cNvSpPr/>
            <p:nvPr/>
          </p:nvSpPr>
          <p:spPr>
            <a:xfrm rot="1793418">
              <a:off x="6859791" y="5188539"/>
              <a:ext cx="82205" cy="38198"/>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34"/>
            <p:cNvSpPr/>
            <p:nvPr/>
          </p:nvSpPr>
          <p:spPr>
            <a:xfrm rot="1793418">
              <a:off x="6974969" y="5167651"/>
              <a:ext cx="20468" cy="20455"/>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34"/>
            <p:cNvSpPr/>
            <p:nvPr/>
          </p:nvSpPr>
          <p:spPr>
            <a:xfrm rot="1793418">
              <a:off x="6953811" y="5208725"/>
              <a:ext cx="12794" cy="12791"/>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34"/>
            <p:cNvSpPr/>
            <p:nvPr/>
          </p:nvSpPr>
          <p:spPr>
            <a:xfrm rot="1793418">
              <a:off x="6866073" y="5135855"/>
              <a:ext cx="61381" cy="69270"/>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34"/>
            <p:cNvSpPr/>
            <p:nvPr/>
          </p:nvSpPr>
          <p:spPr>
            <a:xfrm rot="1793418">
              <a:off x="6946384" y="5140857"/>
              <a:ext cx="12794" cy="13162"/>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34"/>
            <p:cNvSpPr/>
            <p:nvPr/>
          </p:nvSpPr>
          <p:spPr>
            <a:xfrm rot="1793418">
              <a:off x="6810622" y="5251832"/>
              <a:ext cx="88781" cy="72647"/>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34"/>
            <p:cNvSpPr/>
            <p:nvPr/>
          </p:nvSpPr>
          <p:spPr>
            <a:xfrm rot="1793418">
              <a:off x="6803734" y="5246894"/>
              <a:ext cx="57730" cy="71814"/>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34"/>
            <p:cNvSpPr/>
            <p:nvPr/>
          </p:nvSpPr>
          <p:spPr>
            <a:xfrm rot="1793418">
              <a:off x="6869826" y="5347743"/>
              <a:ext cx="20468" cy="20091"/>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34"/>
            <p:cNvSpPr/>
            <p:nvPr/>
          </p:nvSpPr>
          <p:spPr>
            <a:xfrm rot="1793418">
              <a:off x="6831318" y="5336734"/>
              <a:ext cx="12794" cy="12791"/>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34"/>
            <p:cNvSpPr/>
            <p:nvPr/>
          </p:nvSpPr>
          <p:spPr>
            <a:xfrm rot="1793418">
              <a:off x="6826654" y="5247396"/>
              <a:ext cx="81478" cy="42863"/>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34"/>
            <p:cNvSpPr/>
            <p:nvPr/>
          </p:nvSpPr>
          <p:spPr>
            <a:xfrm rot="1793418">
              <a:off x="6894746" y="5312217"/>
              <a:ext cx="13158" cy="12791"/>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34"/>
            <p:cNvSpPr/>
            <p:nvPr/>
          </p:nvSpPr>
          <p:spPr>
            <a:xfrm rot="1793418">
              <a:off x="6724570" y="5216567"/>
              <a:ext cx="38732" cy="99380"/>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34"/>
            <p:cNvSpPr/>
            <p:nvPr/>
          </p:nvSpPr>
          <p:spPr>
            <a:xfrm rot="1793418">
              <a:off x="6715869" y="5206692"/>
              <a:ext cx="49693" cy="71701"/>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34"/>
            <p:cNvSpPr/>
            <p:nvPr/>
          </p:nvSpPr>
          <p:spPr>
            <a:xfrm rot="1793418">
              <a:off x="6681993" y="5304124"/>
              <a:ext cx="20104" cy="20455"/>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34"/>
            <p:cNvSpPr/>
            <p:nvPr/>
          </p:nvSpPr>
          <p:spPr>
            <a:xfrm rot="1793418">
              <a:off x="6683092" y="5263303"/>
              <a:ext cx="12794" cy="12791"/>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34"/>
            <p:cNvSpPr/>
            <p:nvPr/>
          </p:nvSpPr>
          <p:spPr>
            <a:xfrm rot="1793418">
              <a:off x="6758065" y="5230697"/>
              <a:ext cx="15718" cy="80357"/>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34"/>
            <p:cNvSpPr/>
            <p:nvPr/>
          </p:nvSpPr>
          <p:spPr>
            <a:xfrm rot="1793418">
              <a:off x="6730124" y="5312678"/>
              <a:ext cx="12794" cy="12791"/>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34"/>
            <p:cNvSpPr/>
            <p:nvPr/>
          </p:nvSpPr>
          <p:spPr>
            <a:xfrm rot="1793418">
              <a:off x="6672519" y="5141432"/>
              <a:ext cx="106325" cy="14934"/>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34"/>
            <p:cNvSpPr/>
            <p:nvPr/>
          </p:nvSpPr>
          <p:spPr>
            <a:xfrm rot="1793418">
              <a:off x="6703010" y="5128432"/>
              <a:ext cx="84039" cy="25657"/>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34"/>
            <p:cNvSpPr/>
            <p:nvPr/>
          </p:nvSpPr>
          <p:spPr>
            <a:xfrm rot="1793418">
              <a:off x="6651653" y="5105609"/>
              <a:ext cx="20468" cy="20455"/>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34"/>
            <p:cNvSpPr/>
            <p:nvPr/>
          </p:nvSpPr>
          <p:spPr>
            <a:xfrm rot="1793418">
              <a:off x="6696944" y="5092725"/>
              <a:ext cx="13158" cy="12791"/>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34"/>
            <p:cNvSpPr/>
            <p:nvPr/>
          </p:nvSpPr>
          <p:spPr>
            <a:xfrm rot="1793418">
              <a:off x="6688623" y="5154256"/>
              <a:ext cx="82213" cy="30883"/>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34"/>
            <p:cNvSpPr/>
            <p:nvPr/>
          </p:nvSpPr>
          <p:spPr>
            <a:xfrm rot="1793418">
              <a:off x="6665131" y="5153120"/>
              <a:ext cx="12794" cy="12791"/>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34"/>
            <p:cNvSpPr/>
            <p:nvPr/>
          </p:nvSpPr>
          <p:spPr>
            <a:xfrm rot="1793978">
              <a:off x="6742608" y="5132166"/>
              <a:ext cx="136799" cy="136730"/>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34"/>
            <p:cNvSpPr/>
            <p:nvPr/>
          </p:nvSpPr>
          <p:spPr>
            <a:xfrm rot="1793050">
              <a:off x="6924877" y="4724732"/>
              <a:ext cx="308331" cy="319942"/>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34"/>
            <p:cNvSpPr/>
            <p:nvPr/>
          </p:nvSpPr>
          <p:spPr>
            <a:xfrm rot="1793050">
              <a:off x="7081154" y="4788093"/>
              <a:ext cx="28995" cy="67333"/>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34"/>
            <p:cNvSpPr/>
            <p:nvPr/>
          </p:nvSpPr>
          <p:spPr>
            <a:xfrm rot="1793050">
              <a:off x="7099824" y="4803834"/>
              <a:ext cx="11696" cy="56316"/>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34"/>
            <p:cNvSpPr/>
            <p:nvPr/>
          </p:nvSpPr>
          <p:spPr>
            <a:xfrm rot="1793050">
              <a:off x="7097799" y="4768215"/>
              <a:ext cx="13092" cy="13086"/>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34"/>
            <p:cNvSpPr/>
            <p:nvPr/>
          </p:nvSpPr>
          <p:spPr>
            <a:xfrm rot="1793050">
              <a:off x="7118047" y="4792963"/>
              <a:ext cx="8419" cy="8183"/>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34"/>
            <p:cNvSpPr/>
            <p:nvPr/>
          </p:nvSpPr>
          <p:spPr>
            <a:xfrm rot="1793050">
              <a:off x="7064562" y="4803908"/>
              <a:ext cx="36236" cy="48472"/>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34"/>
            <p:cNvSpPr/>
            <p:nvPr/>
          </p:nvSpPr>
          <p:spPr>
            <a:xfrm rot="1793050">
              <a:off x="7075299" y="4784759"/>
              <a:ext cx="8187" cy="8183"/>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34"/>
            <p:cNvSpPr/>
            <p:nvPr/>
          </p:nvSpPr>
          <p:spPr>
            <a:xfrm rot="1793050">
              <a:off x="7115981" y="4856871"/>
              <a:ext cx="58678" cy="43502"/>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34"/>
            <p:cNvSpPr/>
            <p:nvPr/>
          </p:nvSpPr>
          <p:spPr>
            <a:xfrm rot="1793050">
              <a:off x="7111904" y="4879243"/>
              <a:ext cx="52599" cy="24437"/>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34"/>
            <p:cNvSpPr/>
            <p:nvPr/>
          </p:nvSpPr>
          <p:spPr>
            <a:xfrm rot="1793050">
              <a:off x="7185596" y="4865879"/>
              <a:ext cx="13097" cy="13086"/>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34"/>
            <p:cNvSpPr/>
            <p:nvPr/>
          </p:nvSpPr>
          <p:spPr>
            <a:xfrm rot="1793050">
              <a:off x="7172059" y="4892160"/>
              <a:ext cx="8187" cy="8183"/>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34"/>
            <p:cNvSpPr/>
            <p:nvPr/>
          </p:nvSpPr>
          <p:spPr>
            <a:xfrm rot="1793050">
              <a:off x="7115924" y="4845535"/>
              <a:ext cx="39275" cy="44316"/>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34"/>
            <p:cNvSpPr/>
            <p:nvPr/>
          </p:nvSpPr>
          <p:spPr>
            <a:xfrm rot="1793050">
              <a:off x="7167306" y="4848736"/>
              <a:ext cx="8187" cy="8420"/>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34"/>
            <p:cNvSpPr/>
            <p:nvPr/>
          </p:nvSpPr>
          <p:spPr>
            <a:xfrm rot="1793050">
              <a:off x="7080446" y="4919739"/>
              <a:ext cx="56807" cy="46476"/>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34"/>
            <p:cNvSpPr/>
            <p:nvPr/>
          </p:nvSpPr>
          <p:spPr>
            <a:xfrm rot="1793050">
              <a:off x="7076039" y="4916581"/>
              <a:ext cx="36939" cy="45943"/>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34"/>
            <p:cNvSpPr/>
            <p:nvPr/>
          </p:nvSpPr>
          <p:spPr>
            <a:xfrm rot="1793050">
              <a:off x="7118324" y="4981108"/>
              <a:ext cx="13097" cy="12853"/>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34"/>
            <p:cNvSpPr/>
            <p:nvPr/>
          </p:nvSpPr>
          <p:spPr>
            <a:xfrm rot="1793050">
              <a:off x="7093686" y="4974064"/>
              <a:ext cx="8187" cy="8183"/>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34"/>
            <p:cNvSpPr/>
            <p:nvPr/>
          </p:nvSpPr>
          <p:spPr>
            <a:xfrm rot="1793050">
              <a:off x="7090703" y="4916901"/>
              <a:ext cx="52134" cy="27422"/>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34"/>
            <p:cNvSpPr/>
            <p:nvPr/>
          </p:nvSpPr>
          <p:spPr>
            <a:xfrm rot="1793050">
              <a:off x="7134268" y="4958378"/>
              <a:ext cx="8419" cy="8183"/>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34"/>
            <p:cNvSpPr/>
            <p:nvPr/>
          </p:nvSpPr>
          <p:spPr>
            <a:xfrm rot="1793050">
              <a:off x="7025388" y="4897177"/>
              <a:ext cx="24783" cy="63578"/>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34"/>
            <p:cNvSpPr/>
            <p:nvPr/>
          </p:nvSpPr>
          <p:spPr>
            <a:xfrm rot="1793050">
              <a:off x="7019821" y="4890859"/>
              <a:ext cx="31796" cy="45871"/>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34"/>
            <p:cNvSpPr/>
            <p:nvPr/>
          </p:nvSpPr>
          <p:spPr>
            <a:xfrm rot="1793050">
              <a:off x="6998145" y="4953199"/>
              <a:ext cx="12864" cy="13086"/>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34"/>
            <p:cNvSpPr/>
            <p:nvPr/>
          </p:nvSpPr>
          <p:spPr>
            <a:xfrm rot="1793050">
              <a:off x="6998848" y="4927081"/>
              <a:ext cx="8187" cy="8183"/>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34"/>
            <p:cNvSpPr/>
            <p:nvPr/>
          </p:nvSpPr>
          <p:spPr>
            <a:xfrm rot="1793050">
              <a:off x="7046818" y="4906218"/>
              <a:ext cx="10057" cy="51408"/>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34"/>
            <p:cNvSpPr/>
            <p:nvPr/>
          </p:nvSpPr>
          <p:spPr>
            <a:xfrm rot="1793050">
              <a:off x="7028940" y="4958672"/>
              <a:ext cx="8187" cy="8183"/>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34"/>
            <p:cNvSpPr/>
            <p:nvPr/>
          </p:nvSpPr>
          <p:spPr>
            <a:xfrm rot="1793050">
              <a:off x="6992084" y="4849102"/>
              <a:ext cx="68032" cy="9554"/>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34"/>
            <p:cNvSpPr/>
            <p:nvPr/>
          </p:nvSpPr>
          <p:spPr>
            <a:xfrm rot="1793050">
              <a:off x="7011593" y="4840784"/>
              <a:ext cx="53772" cy="16414"/>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34"/>
            <p:cNvSpPr/>
            <p:nvPr/>
          </p:nvSpPr>
          <p:spPr>
            <a:xfrm rot="1793050">
              <a:off x="6978733" y="4826183"/>
              <a:ext cx="13097" cy="13086"/>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34"/>
            <p:cNvSpPr/>
            <p:nvPr/>
          </p:nvSpPr>
          <p:spPr>
            <a:xfrm rot="1793050">
              <a:off x="7007711" y="4817940"/>
              <a:ext cx="8419" cy="8183"/>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34"/>
            <p:cNvSpPr/>
            <p:nvPr/>
          </p:nvSpPr>
          <p:spPr>
            <a:xfrm rot="1793050">
              <a:off x="7002388" y="4857307"/>
              <a:ext cx="52604" cy="19757"/>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34"/>
            <p:cNvSpPr/>
            <p:nvPr/>
          </p:nvSpPr>
          <p:spPr>
            <a:xfrm rot="1793050">
              <a:off x="6987356" y="4856582"/>
              <a:ext cx="8187" cy="8183"/>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34"/>
            <p:cNvSpPr/>
            <p:nvPr/>
          </p:nvSpPr>
          <p:spPr>
            <a:xfrm rot="1793940">
              <a:off x="7036925" y="4843175"/>
              <a:ext cx="87528" cy="87481"/>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34"/>
            <p:cNvSpPr/>
            <p:nvPr/>
          </p:nvSpPr>
          <p:spPr>
            <a:xfrm rot="1793050">
              <a:off x="7171081" y="4992186"/>
              <a:ext cx="308331" cy="319942"/>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34"/>
            <p:cNvSpPr/>
            <p:nvPr/>
          </p:nvSpPr>
          <p:spPr>
            <a:xfrm rot="1793050">
              <a:off x="7327358" y="5055547"/>
              <a:ext cx="28995" cy="67333"/>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34"/>
            <p:cNvSpPr/>
            <p:nvPr/>
          </p:nvSpPr>
          <p:spPr>
            <a:xfrm rot="1793050">
              <a:off x="7346028" y="5071287"/>
              <a:ext cx="11696" cy="56316"/>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34"/>
            <p:cNvSpPr/>
            <p:nvPr/>
          </p:nvSpPr>
          <p:spPr>
            <a:xfrm rot="1793050">
              <a:off x="7344003" y="5035668"/>
              <a:ext cx="13092" cy="13086"/>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34"/>
            <p:cNvSpPr/>
            <p:nvPr/>
          </p:nvSpPr>
          <p:spPr>
            <a:xfrm rot="1793050">
              <a:off x="7364251" y="5060416"/>
              <a:ext cx="8419" cy="8183"/>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34"/>
            <p:cNvSpPr/>
            <p:nvPr/>
          </p:nvSpPr>
          <p:spPr>
            <a:xfrm rot="1793050">
              <a:off x="7310766" y="5071362"/>
              <a:ext cx="36236" cy="48472"/>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34"/>
            <p:cNvSpPr/>
            <p:nvPr/>
          </p:nvSpPr>
          <p:spPr>
            <a:xfrm rot="1793050">
              <a:off x="7321503" y="5052213"/>
              <a:ext cx="8187" cy="8183"/>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34"/>
            <p:cNvSpPr/>
            <p:nvPr/>
          </p:nvSpPr>
          <p:spPr>
            <a:xfrm rot="1793050">
              <a:off x="7362185" y="5124325"/>
              <a:ext cx="58678" cy="43502"/>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34"/>
            <p:cNvSpPr/>
            <p:nvPr/>
          </p:nvSpPr>
          <p:spPr>
            <a:xfrm rot="1793050">
              <a:off x="7358108" y="5146696"/>
              <a:ext cx="52599" cy="24437"/>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34"/>
            <p:cNvSpPr/>
            <p:nvPr/>
          </p:nvSpPr>
          <p:spPr>
            <a:xfrm rot="1793050">
              <a:off x="7431800" y="5133333"/>
              <a:ext cx="13097" cy="13086"/>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34"/>
            <p:cNvSpPr/>
            <p:nvPr/>
          </p:nvSpPr>
          <p:spPr>
            <a:xfrm rot="1793050">
              <a:off x="7418263" y="5159614"/>
              <a:ext cx="8187" cy="8183"/>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34"/>
            <p:cNvSpPr/>
            <p:nvPr/>
          </p:nvSpPr>
          <p:spPr>
            <a:xfrm rot="1793050">
              <a:off x="7362128" y="5112988"/>
              <a:ext cx="39275" cy="44316"/>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34"/>
            <p:cNvSpPr/>
            <p:nvPr/>
          </p:nvSpPr>
          <p:spPr>
            <a:xfrm rot="1793050">
              <a:off x="7413510" y="5116189"/>
              <a:ext cx="8187" cy="8420"/>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34"/>
            <p:cNvSpPr/>
            <p:nvPr/>
          </p:nvSpPr>
          <p:spPr>
            <a:xfrm rot="1793050">
              <a:off x="7326650" y="5187193"/>
              <a:ext cx="56807" cy="46476"/>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34"/>
            <p:cNvSpPr/>
            <p:nvPr/>
          </p:nvSpPr>
          <p:spPr>
            <a:xfrm rot="1793050">
              <a:off x="7322243" y="5184034"/>
              <a:ext cx="36939" cy="45943"/>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34"/>
            <p:cNvSpPr/>
            <p:nvPr/>
          </p:nvSpPr>
          <p:spPr>
            <a:xfrm rot="1793050">
              <a:off x="7364528" y="5248561"/>
              <a:ext cx="13097" cy="12853"/>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34"/>
            <p:cNvSpPr/>
            <p:nvPr/>
          </p:nvSpPr>
          <p:spPr>
            <a:xfrm rot="1793050">
              <a:off x="7339890" y="5241517"/>
              <a:ext cx="8187" cy="8183"/>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34"/>
            <p:cNvSpPr/>
            <p:nvPr/>
          </p:nvSpPr>
          <p:spPr>
            <a:xfrm rot="1793050">
              <a:off x="7336907" y="5184355"/>
              <a:ext cx="52134" cy="27422"/>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34"/>
            <p:cNvSpPr/>
            <p:nvPr/>
          </p:nvSpPr>
          <p:spPr>
            <a:xfrm rot="1793050">
              <a:off x="7380472" y="5225831"/>
              <a:ext cx="8419" cy="8183"/>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34"/>
            <p:cNvSpPr/>
            <p:nvPr/>
          </p:nvSpPr>
          <p:spPr>
            <a:xfrm rot="1793050">
              <a:off x="7271592" y="5164631"/>
              <a:ext cx="24783" cy="63578"/>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34"/>
            <p:cNvSpPr/>
            <p:nvPr/>
          </p:nvSpPr>
          <p:spPr>
            <a:xfrm rot="1793050">
              <a:off x="7266025" y="5158312"/>
              <a:ext cx="31796" cy="45871"/>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34"/>
            <p:cNvSpPr/>
            <p:nvPr/>
          </p:nvSpPr>
          <p:spPr>
            <a:xfrm rot="1793050">
              <a:off x="7244349" y="5220652"/>
              <a:ext cx="12864" cy="13086"/>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34"/>
            <p:cNvSpPr/>
            <p:nvPr/>
          </p:nvSpPr>
          <p:spPr>
            <a:xfrm rot="1793050">
              <a:off x="7245052" y="5194534"/>
              <a:ext cx="8187" cy="8183"/>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34"/>
            <p:cNvSpPr/>
            <p:nvPr/>
          </p:nvSpPr>
          <p:spPr>
            <a:xfrm rot="1793050">
              <a:off x="7293022" y="5173672"/>
              <a:ext cx="10057" cy="51408"/>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34"/>
            <p:cNvSpPr/>
            <p:nvPr/>
          </p:nvSpPr>
          <p:spPr>
            <a:xfrm rot="1793050">
              <a:off x="7275144" y="5226125"/>
              <a:ext cx="8187" cy="8183"/>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34"/>
            <p:cNvSpPr/>
            <p:nvPr/>
          </p:nvSpPr>
          <p:spPr>
            <a:xfrm rot="1793050">
              <a:off x="7238288" y="5116555"/>
              <a:ext cx="68032" cy="9554"/>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34"/>
            <p:cNvSpPr/>
            <p:nvPr/>
          </p:nvSpPr>
          <p:spPr>
            <a:xfrm rot="1793050">
              <a:off x="7257797" y="5108238"/>
              <a:ext cx="53772" cy="16414"/>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34"/>
            <p:cNvSpPr/>
            <p:nvPr/>
          </p:nvSpPr>
          <p:spPr>
            <a:xfrm rot="1793050">
              <a:off x="7224937" y="5093636"/>
              <a:ext cx="13097" cy="13086"/>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34"/>
            <p:cNvSpPr/>
            <p:nvPr/>
          </p:nvSpPr>
          <p:spPr>
            <a:xfrm rot="1793050">
              <a:off x="7253915" y="5085393"/>
              <a:ext cx="8419" cy="8183"/>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34"/>
            <p:cNvSpPr/>
            <p:nvPr/>
          </p:nvSpPr>
          <p:spPr>
            <a:xfrm rot="1793050">
              <a:off x="7248592" y="5124761"/>
              <a:ext cx="52604" cy="19757"/>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34"/>
            <p:cNvSpPr/>
            <p:nvPr/>
          </p:nvSpPr>
          <p:spPr>
            <a:xfrm rot="1793050">
              <a:off x="7233560" y="5124035"/>
              <a:ext cx="8187" cy="8183"/>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34"/>
            <p:cNvSpPr/>
            <p:nvPr/>
          </p:nvSpPr>
          <p:spPr>
            <a:xfrm rot="1793940">
              <a:off x="7283129" y="5110628"/>
              <a:ext cx="87528" cy="87481"/>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34"/>
            <p:cNvSpPr/>
            <p:nvPr/>
          </p:nvSpPr>
          <p:spPr>
            <a:xfrm rot="1793146">
              <a:off x="7541428" y="4006094"/>
              <a:ext cx="240652" cy="249683"/>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34"/>
            <p:cNvSpPr/>
            <p:nvPr/>
          </p:nvSpPr>
          <p:spPr>
            <a:xfrm rot="1793146">
              <a:off x="7663413" y="4055558"/>
              <a:ext cx="22630" cy="52547"/>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34"/>
            <p:cNvSpPr/>
            <p:nvPr/>
          </p:nvSpPr>
          <p:spPr>
            <a:xfrm rot="1793146">
              <a:off x="7677986" y="4067845"/>
              <a:ext cx="9129" cy="43949"/>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34"/>
            <p:cNvSpPr/>
            <p:nvPr/>
          </p:nvSpPr>
          <p:spPr>
            <a:xfrm rot="1793146">
              <a:off x="7676405" y="4040041"/>
              <a:ext cx="10218" cy="10212"/>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34"/>
            <p:cNvSpPr/>
            <p:nvPr/>
          </p:nvSpPr>
          <p:spPr>
            <a:xfrm rot="1793146">
              <a:off x="7692210" y="4059359"/>
              <a:ext cx="6571" cy="6386"/>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34"/>
            <p:cNvSpPr/>
            <p:nvPr/>
          </p:nvSpPr>
          <p:spPr>
            <a:xfrm rot="1793146">
              <a:off x="7650461" y="4067903"/>
              <a:ext cx="28282" cy="37828"/>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34"/>
            <p:cNvSpPr/>
            <p:nvPr/>
          </p:nvSpPr>
          <p:spPr>
            <a:xfrm rot="1793146">
              <a:off x="7658841" y="4052956"/>
              <a:ext cx="6390" cy="6386"/>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34"/>
            <p:cNvSpPr/>
            <p:nvPr/>
          </p:nvSpPr>
          <p:spPr>
            <a:xfrm rot="1793146">
              <a:off x="7690599" y="4109245"/>
              <a:ext cx="45798" cy="33949"/>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34"/>
            <p:cNvSpPr/>
            <p:nvPr/>
          </p:nvSpPr>
          <p:spPr>
            <a:xfrm rot="1793146">
              <a:off x="7687416" y="4126708"/>
              <a:ext cx="41054" cy="19071"/>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34"/>
            <p:cNvSpPr/>
            <p:nvPr/>
          </p:nvSpPr>
          <p:spPr>
            <a:xfrm rot="1793146">
              <a:off x="7744940" y="4116277"/>
              <a:ext cx="10222" cy="10212"/>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34"/>
            <p:cNvSpPr/>
            <p:nvPr/>
          </p:nvSpPr>
          <p:spPr>
            <a:xfrm rot="1793146">
              <a:off x="7734372" y="4136792"/>
              <a:ext cx="6390" cy="6386"/>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34"/>
            <p:cNvSpPr/>
            <p:nvPr/>
          </p:nvSpPr>
          <p:spPr>
            <a:xfrm rot="1793146">
              <a:off x="7690554" y="4100396"/>
              <a:ext cx="30654" cy="34584"/>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34"/>
            <p:cNvSpPr/>
            <p:nvPr/>
          </p:nvSpPr>
          <p:spPr>
            <a:xfrm rot="1793146">
              <a:off x="7730663" y="4102895"/>
              <a:ext cx="6390" cy="6571"/>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34"/>
            <p:cNvSpPr/>
            <p:nvPr/>
          </p:nvSpPr>
          <p:spPr>
            <a:xfrm rot="1793146">
              <a:off x="7662860" y="4158319"/>
              <a:ext cx="44338" cy="36270"/>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34"/>
            <p:cNvSpPr/>
            <p:nvPr/>
          </p:nvSpPr>
          <p:spPr>
            <a:xfrm rot="1793146">
              <a:off x="7659419" y="4155853"/>
              <a:ext cx="28831" cy="35854"/>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34"/>
            <p:cNvSpPr/>
            <p:nvPr/>
          </p:nvSpPr>
          <p:spPr>
            <a:xfrm rot="1793146">
              <a:off x="7692427" y="4206223"/>
              <a:ext cx="10222" cy="10031"/>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34"/>
            <p:cNvSpPr/>
            <p:nvPr/>
          </p:nvSpPr>
          <p:spPr>
            <a:xfrm rot="1793146">
              <a:off x="7673194" y="4200725"/>
              <a:ext cx="6390" cy="6386"/>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34"/>
            <p:cNvSpPr/>
            <p:nvPr/>
          </p:nvSpPr>
          <p:spPr>
            <a:xfrm rot="1793146">
              <a:off x="7670866" y="4156103"/>
              <a:ext cx="40691" cy="21400"/>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34"/>
            <p:cNvSpPr/>
            <p:nvPr/>
          </p:nvSpPr>
          <p:spPr>
            <a:xfrm rot="1793146">
              <a:off x="7704872" y="4188480"/>
              <a:ext cx="6571" cy="6386"/>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34"/>
            <p:cNvSpPr/>
            <p:nvPr/>
          </p:nvSpPr>
          <p:spPr>
            <a:xfrm rot="1793146">
              <a:off x="7619882" y="4140707"/>
              <a:ext cx="19343" cy="49617"/>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34"/>
            <p:cNvSpPr/>
            <p:nvPr/>
          </p:nvSpPr>
          <p:spPr>
            <a:xfrm rot="1793146">
              <a:off x="7615536" y="4135775"/>
              <a:ext cx="24817" cy="35798"/>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34"/>
            <p:cNvSpPr/>
            <p:nvPr/>
          </p:nvSpPr>
          <p:spPr>
            <a:xfrm rot="1793146">
              <a:off x="7598615" y="4184438"/>
              <a:ext cx="10040" cy="10212"/>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34"/>
            <p:cNvSpPr/>
            <p:nvPr/>
          </p:nvSpPr>
          <p:spPr>
            <a:xfrm rot="1793146">
              <a:off x="7599164" y="4164050"/>
              <a:ext cx="6390" cy="6386"/>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34"/>
            <p:cNvSpPr/>
            <p:nvPr/>
          </p:nvSpPr>
          <p:spPr>
            <a:xfrm rot="1793146">
              <a:off x="7636610" y="4147765"/>
              <a:ext cx="7850" cy="40119"/>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34"/>
            <p:cNvSpPr/>
            <p:nvPr/>
          </p:nvSpPr>
          <p:spPr>
            <a:xfrm rot="1793146">
              <a:off x="7622653" y="4188710"/>
              <a:ext cx="6390" cy="6386"/>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34"/>
            <p:cNvSpPr/>
            <p:nvPr/>
          </p:nvSpPr>
          <p:spPr>
            <a:xfrm rot="1793146">
              <a:off x="7593884" y="4103180"/>
              <a:ext cx="53099" cy="7456"/>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34"/>
            <p:cNvSpPr/>
            <p:nvPr/>
          </p:nvSpPr>
          <p:spPr>
            <a:xfrm rot="1793146">
              <a:off x="7609113" y="4096688"/>
              <a:ext cx="41969" cy="12810"/>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34"/>
            <p:cNvSpPr/>
            <p:nvPr/>
          </p:nvSpPr>
          <p:spPr>
            <a:xfrm rot="1793146">
              <a:off x="7583462" y="4085291"/>
              <a:ext cx="10222" cy="10212"/>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34"/>
            <p:cNvSpPr/>
            <p:nvPr/>
          </p:nvSpPr>
          <p:spPr>
            <a:xfrm rot="1793146">
              <a:off x="7606082" y="4078856"/>
              <a:ext cx="6571" cy="6386"/>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34"/>
            <p:cNvSpPr/>
            <p:nvPr/>
          </p:nvSpPr>
          <p:spPr>
            <a:xfrm rot="1793146">
              <a:off x="7601927" y="4109585"/>
              <a:ext cx="41058" cy="15419"/>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34"/>
            <p:cNvSpPr/>
            <p:nvPr/>
          </p:nvSpPr>
          <p:spPr>
            <a:xfrm rot="1793146">
              <a:off x="7590193" y="4109020"/>
              <a:ext cx="6390" cy="6386"/>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34"/>
            <p:cNvSpPr/>
            <p:nvPr/>
          </p:nvSpPr>
          <p:spPr>
            <a:xfrm rot="1794347">
              <a:off x="7628885" y="4098558"/>
              <a:ext cx="68326" cy="68288"/>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34"/>
            <p:cNvSpPr/>
            <p:nvPr/>
          </p:nvSpPr>
          <p:spPr>
            <a:xfrm rot="456779">
              <a:off x="4678566" y="3990110"/>
              <a:ext cx="1116388" cy="1158946"/>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34"/>
            <p:cNvSpPr/>
            <p:nvPr/>
          </p:nvSpPr>
          <p:spPr>
            <a:xfrm rot="456779">
              <a:off x="5153556" y="4213685"/>
              <a:ext cx="104982" cy="243906"/>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34"/>
            <p:cNvSpPr/>
            <p:nvPr/>
          </p:nvSpPr>
          <p:spPr>
            <a:xfrm rot="456779">
              <a:off x="5232500" y="4254156"/>
              <a:ext cx="42347" cy="203998"/>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34"/>
            <p:cNvSpPr/>
            <p:nvPr/>
          </p:nvSpPr>
          <p:spPr>
            <a:xfrm rot="456779">
              <a:off x="5146941" y="4142467"/>
              <a:ext cx="47402" cy="47402"/>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34"/>
            <p:cNvSpPr/>
            <p:nvPr/>
          </p:nvSpPr>
          <p:spPr>
            <a:xfrm rot="456779">
              <a:off x="5246032" y="4201462"/>
              <a:ext cx="30484" cy="29641"/>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34"/>
            <p:cNvSpPr/>
            <p:nvPr/>
          </p:nvSpPr>
          <p:spPr>
            <a:xfrm rot="456779">
              <a:off x="5105741" y="4287041"/>
              <a:ext cx="131201" cy="175585"/>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34"/>
            <p:cNvSpPr/>
            <p:nvPr/>
          </p:nvSpPr>
          <p:spPr>
            <a:xfrm rot="456779">
              <a:off x="5091560" y="4232828"/>
              <a:ext cx="29641" cy="29641"/>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34"/>
            <p:cNvSpPr/>
            <p:nvPr/>
          </p:nvSpPr>
          <p:spPr>
            <a:xfrm rot="456779">
              <a:off x="5344307" y="4379184"/>
              <a:ext cx="212457" cy="157579"/>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34"/>
            <p:cNvSpPr/>
            <p:nvPr/>
          </p:nvSpPr>
          <p:spPr>
            <a:xfrm rot="456779">
              <a:off x="5349095" y="4466494"/>
              <a:ext cx="190449" cy="88521"/>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34"/>
            <p:cNvSpPr/>
            <p:nvPr/>
          </p:nvSpPr>
          <p:spPr>
            <a:xfrm rot="456779">
              <a:off x="5575224" y="4349176"/>
              <a:ext cx="47419" cy="47402"/>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34"/>
            <p:cNvSpPr/>
            <p:nvPr/>
          </p:nvSpPr>
          <p:spPr>
            <a:xfrm rot="456779">
              <a:off x="5563243" y="4459858"/>
              <a:ext cx="29641" cy="29641"/>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34"/>
            <p:cNvSpPr/>
            <p:nvPr/>
          </p:nvSpPr>
          <p:spPr>
            <a:xfrm rot="456779">
              <a:off x="5331735" y="4354479"/>
              <a:ext cx="142205" cy="160527"/>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34"/>
            <p:cNvSpPr/>
            <p:nvPr/>
          </p:nvSpPr>
          <p:spPr>
            <a:xfrm rot="456779">
              <a:off x="5487861" y="4320842"/>
              <a:ext cx="29641" cy="30501"/>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34"/>
            <p:cNvSpPr/>
            <p:nvPr/>
          </p:nvSpPr>
          <p:spPr>
            <a:xfrm rot="456779">
              <a:off x="5313848" y="4639518"/>
              <a:ext cx="205682" cy="168354"/>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34"/>
            <p:cNvSpPr/>
            <p:nvPr/>
          </p:nvSpPr>
          <p:spPr>
            <a:xfrm rot="456779">
              <a:off x="5297063" y="4648691"/>
              <a:ext cx="133746" cy="166424"/>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34"/>
            <p:cNvSpPr/>
            <p:nvPr/>
          </p:nvSpPr>
          <p:spPr>
            <a:xfrm rot="456779">
              <a:off x="5507853" y="4827687"/>
              <a:ext cx="47419" cy="46559"/>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34"/>
            <p:cNvSpPr/>
            <p:nvPr/>
          </p:nvSpPr>
          <p:spPr>
            <a:xfrm rot="456779">
              <a:off x="5413081" y="4841913"/>
              <a:ext cx="29641" cy="29641"/>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34"/>
            <p:cNvSpPr/>
            <p:nvPr/>
          </p:nvSpPr>
          <p:spPr>
            <a:xfrm rot="456779">
              <a:off x="5331869" y="4621707"/>
              <a:ext cx="188764" cy="99331"/>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34"/>
            <p:cNvSpPr/>
            <p:nvPr/>
          </p:nvSpPr>
          <p:spPr>
            <a:xfrm rot="456779">
              <a:off x="5527495" y="4733471"/>
              <a:ext cx="30484" cy="29641"/>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34"/>
            <p:cNvSpPr/>
            <p:nvPr/>
          </p:nvSpPr>
          <p:spPr>
            <a:xfrm rot="456779">
              <a:off x="5114455" y="4659176"/>
              <a:ext cx="89732" cy="230305"/>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34"/>
            <p:cNvSpPr/>
            <p:nvPr/>
          </p:nvSpPr>
          <p:spPr>
            <a:xfrm rot="456779">
              <a:off x="5074019" y="4643228"/>
              <a:ext cx="115126" cy="166160"/>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34"/>
            <p:cNvSpPr/>
            <p:nvPr/>
          </p:nvSpPr>
          <p:spPr>
            <a:xfrm rot="456779">
              <a:off x="5067029" y="4899305"/>
              <a:ext cx="46577" cy="47402"/>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34"/>
            <p:cNvSpPr/>
            <p:nvPr/>
          </p:nvSpPr>
          <p:spPr>
            <a:xfrm rot="456779">
              <a:off x="5030790" y="4814695"/>
              <a:ext cx="29641" cy="29641"/>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34"/>
            <p:cNvSpPr/>
            <p:nvPr/>
          </p:nvSpPr>
          <p:spPr>
            <a:xfrm rot="456779">
              <a:off x="5192311" y="4671796"/>
              <a:ext cx="36416" cy="186220"/>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34"/>
            <p:cNvSpPr/>
            <p:nvPr/>
          </p:nvSpPr>
          <p:spPr>
            <a:xfrm rot="456779">
              <a:off x="5174996" y="4879235"/>
              <a:ext cx="29641" cy="29641"/>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34"/>
            <p:cNvSpPr/>
            <p:nvPr/>
          </p:nvSpPr>
          <p:spPr>
            <a:xfrm rot="456779">
              <a:off x="4893913" y="4521433"/>
              <a:ext cx="246327" cy="34608"/>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34"/>
            <p:cNvSpPr/>
            <p:nvPr/>
          </p:nvSpPr>
          <p:spPr>
            <a:xfrm rot="456779">
              <a:off x="4954501" y="4475636"/>
              <a:ext cx="194696" cy="59458"/>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34"/>
            <p:cNvSpPr/>
            <p:nvPr/>
          </p:nvSpPr>
          <p:spPr>
            <a:xfrm rot="456779">
              <a:off x="4827561" y="4500189"/>
              <a:ext cx="47419" cy="47402"/>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34"/>
            <p:cNvSpPr/>
            <p:nvPr/>
          </p:nvSpPr>
          <p:spPr>
            <a:xfrm rot="456779">
              <a:off x="4910609" y="4436652"/>
              <a:ext cx="30484" cy="29641"/>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34"/>
            <p:cNvSpPr/>
            <p:nvPr/>
          </p:nvSpPr>
          <p:spPr>
            <a:xfrm rot="456779">
              <a:off x="4948796" y="4543989"/>
              <a:ext cx="190467" cy="71568"/>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34"/>
            <p:cNvSpPr/>
            <p:nvPr/>
          </p:nvSpPr>
          <p:spPr>
            <a:xfrm rot="456779">
              <a:off x="4895490" y="4594243"/>
              <a:ext cx="29641" cy="29641"/>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34"/>
            <p:cNvSpPr/>
            <p:nvPr/>
          </p:nvSpPr>
          <p:spPr>
            <a:xfrm rot="457146">
              <a:off x="5086886" y="4416067"/>
              <a:ext cx="316946" cy="316802"/>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34"/>
            <p:cNvSpPr/>
            <p:nvPr/>
          </p:nvSpPr>
          <p:spPr>
            <a:xfrm rot="1793146">
              <a:off x="4544083" y="5029940"/>
              <a:ext cx="240652" cy="249683"/>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34"/>
            <p:cNvSpPr/>
            <p:nvPr/>
          </p:nvSpPr>
          <p:spPr>
            <a:xfrm rot="1793146">
              <a:off x="4666069" y="5079404"/>
              <a:ext cx="22630" cy="52547"/>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34"/>
            <p:cNvSpPr/>
            <p:nvPr/>
          </p:nvSpPr>
          <p:spPr>
            <a:xfrm rot="1793146">
              <a:off x="4680642" y="5091692"/>
              <a:ext cx="9129" cy="43949"/>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34"/>
            <p:cNvSpPr/>
            <p:nvPr/>
          </p:nvSpPr>
          <p:spPr>
            <a:xfrm rot="1793146">
              <a:off x="4679060" y="5063888"/>
              <a:ext cx="10218" cy="10212"/>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34"/>
            <p:cNvSpPr/>
            <p:nvPr/>
          </p:nvSpPr>
          <p:spPr>
            <a:xfrm rot="1793146">
              <a:off x="4694866" y="5083206"/>
              <a:ext cx="6571" cy="6386"/>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34"/>
            <p:cNvSpPr/>
            <p:nvPr/>
          </p:nvSpPr>
          <p:spPr>
            <a:xfrm rot="1793146">
              <a:off x="4653116" y="5091749"/>
              <a:ext cx="28282" cy="37828"/>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34"/>
            <p:cNvSpPr/>
            <p:nvPr/>
          </p:nvSpPr>
          <p:spPr>
            <a:xfrm rot="1793146">
              <a:off x="4661497" y="5076802"/>
              <a:ext cx="6390" cy="6386"/>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34"/>
            <p:cNvSpPr/>
            <p:nvPr/>
          </p:nvSpPr>
          <p:spPr>
            <a:xfrm rot="1793146">
              <a:off x="4693254" y="5133091"/>
              <a:ext cx="45798" cy="33949"/>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34"/>
            <p:cNvSpPr/>
            <p:nvPr/>
          </p:nvSpPr>
          <p:spPr>
            <a:xfrm rot="1793146">
              <a:off x="4690071" y="5150555"/>
              <a:ext cx="41054" cy="19071"/>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34"/>
            <p:cNvSpPr/>
            <p:nvPr/>
          </p:nvSpPr>
          <p:spPr>
            <a:xfrm rot="1793146">
              <a:off x="4747595" y="5140124"/>
              <a:ext cx="10222" cy="10212"/>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34"/>
            <p:cNvSpPr/>
            <p:nvPr/>
          </p:nvSpPr>
          <p:spPr>
            <a:xfrm rot="1793146">
              <a:off x="4737027" y="5160638"/>
              <a:ext cx="6390" cy="6386"/>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34"/>
            <p:cNvSpPr/>
            <p:nvPr/>
          </p:nvSpPr>
          <p:spPr>
            <a:xfrm rot="1793146">
              <a:off x="4693209" y="5124242"/>
              <a:ext cx="30654" cy="34584"/>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34"/>
            <p:cNvSpPr/>
            <p:nvPr/>
          </p:nvSpPr>
          <p:spPr>
            <a:xfrm rot="1793146">
              <a:off x="4733318" y="5126742"/>
              <a:ext cx="6390" cy="6571"/>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34"/>
            <p:cNvSpPr/>
            <p:nvPr/>
          </p:nvSpPr>
          <p:spPr>
            <a:xfrm rot="1793146">
              <a:off x="4665515" y="5182166"/>
              <a:ext cx="44338" cy="36270"/>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34"/>
            <p:cNvSpPr/>
            <p:nvPr/>
          </p:nvSpPr>
          <p:spPr>
            <a:xfrm rot="1793146">
              <a:off x="4662075" y="5179700"/>
              <a:ext cx="28831" cy="35854"/>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34"/>
            <p:cNvSpPr/>
            <p:nvPr/>
          </p:nvSpPr>
          <p:spPr>
            <a:xfrm rot="1793146">
              <a:off x="4695082" y="5230070"/>
              <a:ext cx="10222" cy="10031"/>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34"/>
            <p:cNvSpPr/>
            <p:nvPr/>
          </p:nvSpPr>
          <p:spPr>
            <a:xfrm rot="1793146">
              <a:off x="4675849" y="5224571"/>
              <a:ext cx="6390" cy="6386"/>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34"/>
            <p:cNvSpPr/>
            <p:nvPr/>
          </p:nvSpPr>
          <p:spPr>
            <a:xfrm rot="1793146">
              <a:off x="4673521" y="5179950"/>
              <a:ext cx="40691" cy="21400"/>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34"/>
            <p:cNvSpPr/>
            <p:nvPr/>
          </p:nvSpPr>
          <p:spPr>
            <a:xfrm rot="1793146">
              <a:off x="4707528" y="5212327"/>
              <a:ext cx="6571" cy="6386"/>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34"/>
            <p:cNvSpPr/>
            <p:nvPr/>
          </p:nvSpPr>
          <p:spPr>
            <a:xfrm rot="1793146">
              <a:off x="4622537" y="5164554"/>
              <a:ext cx="19343" cy="49617"/>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34"/>
            <p:cNvSpPr/>
            <p:nvPr/>
          </p:nvSpPr>
          <p:spPr>
            <a:xfrm rot="1793146">
              <a:off x="4618191" y="5159622"/>
              <a:ext cx="24817" cy="35798"/>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34"/>
            <p:cNvSpPr/>
            <p:nvPr/>
          </p:nvSpPr>
          <p:spPr>
            <a:xfrm rot="1793146">
              <a:off x="4601270" y="5208284"/>
              <a:ext cx="10040" cy="10212"/>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34"/>
            <p:cNvSpPr/>
            <p:nvPr/>
          </p:nvSpPr>
          <p:spPr>
            <a:xfrm rot="1793146">
              <a:off x="4601819" y="5187897"/>
              <a:ext cx="6390" cy="6386"/>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34"/>
            <p:cNvSpPr/>
            <p:nvPr/>
          </p:nvSpPr>
          <p:spPr>
            <a:xfrm rot="1793146">
              <a:off x="4639265" y="5171612"/>
              <a:ext cx="7850" cy="40119"/>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34"/>
            <p:cNvSpPr/>
            <p:nvPr/>
          </p:nvSpPr>
          <p:spPr>
            <a:xfrm rot="1793146">
              <a:off x="4625308" y="5212557"/>
              <a:ext cx="6390" cy="6386"/>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34"/>
            <p:cNvSpPr/>
            <p:nvPr/>
          </p:nvSpPr>
          <p:spPr>
            <a:xfrm rot="1793146">
              <a:off x="4596539" y="5127027"/>
              <a:ext cx="53099" cy="7456"/>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34"/>
            <p:cNvSpPr/>
            <p:nvPr/>
          </p:nvSpPr>
          <p:spPr>
            <a:xfrm rot="1793146">
              <a:off x="4611768" y="5120534"/>
              <a:ext cx="41969" cy="12810"/>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34"/>
            <p:cNvSpPr/>
            <p:nvPr/>
          </p:nvSpPr>
          <p:spPr>
            <a:xfrm rot="1793146">
              <a:off x="4586117" y="5109137"/>
              <a:ext cx="10222" cy="10212"/>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34"/>
            <p:cNvSpPr/>
            <p:nvPr/>
          </p:nvSpPr>
          <p:spPr>
            <a:xfrm rot="1793146">
              <a:off x="4608737" y="5102703"/>
              <a:ext cx="6571" cy="6386"/>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34"/>
            <p:cNvSpPr/>
            <p:nvPr/>
          </p:nvSpPr>
          <p:spPr>
            <a:xfrm rot="1793146">
              <a:off x="4604583" y="5133432"/>
              <a:ext cx="41058" cy="15419"/>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34"/>
            <p:cNvSpPr/>
            <p:nvPr/>
          </p:nvSpPr>
          <p:spPr>
            <a:xfrm rot="1793146">
              <a:off x="4592848" y="5132866"/>
              <a:ext cx="6390" cy="6386"/>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34"/>
            <p:cNvSpPr/>
            <p:nvPr/>
          </p:nvSpPr>
          <p:spPr>
            <a:xfrm rot="1794347">
              <a:off x="4631540" y="5122405"/>
              <a:ext cx="68326" cy="68288"/>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34"/>
            <p:cNvSpPr/>
            <p:nvPr/>
          </p:nvSpPr>
          <p:spPr>
            <a:xfrm rot="1793050">
              <a:off x="4390508" y="4664500"/>
              <a:ext cx="308331" cy="319942"/>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34"/>
            <p:cNvSpPr/>
            <p:nvPr/>
          </p:nvSpPr>
          <p:spPr>
            <a:xfrm rot="1793050">
              <a:off x="4546785" y="4727861"/>
              <a:ext cx="28995" cy="67333"/>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34"/>
            <p:cNvSpPr/>
            <p:nvPr/>
          </p:nvSpPr>
          <p:spPr>
            <a:xfrm rot="1793050">
              <a:off x="4565454" y="4743602"/>
              <a:ext cx="11696" cy="56316"/>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34"/>
            <p:cNvSpPr/>
            <p:nvPr/>
          </p:nvSpPr>
          <p:spPr>
            <a:xfrm rot="1793050">
              <a:off x="4563429" y="4707982"/>
              <a:ext cx="13092" cy="13086"/>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34"/>
            <p:cNvSpPr/>
            <p:nvPr/>
          </p:nvSpPr>
          <p:spPr>
            <a:xfrm rot="1793050">
              <a:off x="4583677" y="4732730"/>
              <a:ext cx="8419" cy="8183"/>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34"/>
            <p:cNvSpPr/>
            <p:nvPr/>
          </p:nvSpPr>
          <p:spPr>
            <a:xfrm rot="1793050">
              <a:off x="4530192" y="4743676"/>
              <a:ext cx="36236" cy="48472"/>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34"/>
            <p:cNvSpPr/>
            <p:nvPr/>
          </p:nvSpPr>
          <p:spPr>
            <a:xfrm rot="1793050">
              <a:off x="4540929" y="4724527"/>
              <a:ext cx="8187" cy="8183"/>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34"/>
            <p:cNvSpPr/>
            <p:nvPr/>
          </p:nvSpPr>
          <p:spPr>
            <a:xfrm rot="1793050">
              <a:off x="4581611" y="4796639"/>
              <a:ext cx="58678" cy="43502"/>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34"/>
            <p:cNvSpPr/>
            <p:nvPr/>
          </p:nvSpPr>
          <p:spPr>
            <a:xfrm rot="1793050">
              <a:off x="4577534" y="4819011"/>
              <a:ext cx="52599" cy="24437"/>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34"/>
            <p:cNvSpPr/>
            <p:nvPr/>
          </p:nvSpPr>
          <p:spPr>
            <a:xfrm rot="1793050">
              <a:off x="4651226" y="4805647"/>
              <a:ext cx="13097" cy="13086"/>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34"/>
            <p:cNvSpPr/>
            <p:nvPr/>
          </p:nvSpPr>
          <p:spPr>
            <a:xfrm rot="1793050">
              <a:off x="4637689" y="4831928"/>
              <a:ext cx="8187" cy="8183"/>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34"/>
            <p:cNvSpPr/>
            <p:nvPr/>
          </p:nvSpPr>
          <p:spPr>
            <a:xfrm rot="1793050">
              <a:off x="4581555" y="4785302"/>
              <a:ext cx="39275" cy="44316"/>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34"/>
            <p:cNvSpPr/>
            <p:nvPr/>
          </p:nvSpPr>
          <p:spPr>
            <a:xfrm rot="1793050">
              <a:off x="4632937" y="4788503"/>
              <a:ext cx="8187" cy="8420"/>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34"/>
            <p:cNvSpPr/>
            <p:nvPr/>
          </p:nvSpPr>
          <p:spPr>
            <a:xfrm rot="1793050">
              <a:off x="4546077" y="4859507"/>
              <a:ext cx="56807" cy="46476"/>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34"/>
            <p:cNvSpPr/>
            <p:nvPr/>
          </p:nvSpPr>
          <p:spPr>
            <a:xfrm rot="1793050">
              <a:off x="4541669" y="4856348"/>
              <a:ext cx="36939" cy="45943"/>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34"/>
            <p:cNvSpPr/>
            <p:nvPr/>
          </p:nvSpPr>
          <p:spPr>
            <a:xfrm rot="1793050">
              <a:off x="4583954" y="4920875"/>
              <a:ext cx="13097" cy="12853"/>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34"/>
            <p:cNvSpPr/>
            <p:nvPr/>
          </p:nvSpPr>
          <p:spPr>
            <a:xfrm rot="1793050">
              <a:off x="4559316" y="4913831"/>
              <a:ext cx="8187" cy="8183"/>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34"/>
            <p:cNvSpPr/>
            <p:nvPr/>
          </p:nvSpPr>
          <p:spPr>
            <a:xfrm rot="1793050">
              <a:off x="4556333" y="4856669"/>
              <a:ext cx="52134" cy="27422"/>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34"/>
            <p:cNvSpPr/>
            <p:nvPr/>
          </p:nvSpPr>
          <p:spPr>
            <a:xfrm rot="1793050">
              <a:off x="4599898" y="4898145"/>
              <a:ext cx="8419" cy="8183"/>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34"/>
            <p:cNvSpPr/>
            <p:nvPr/>
          </p:nvSpPr>
          <p:spPr>
            <a:xfrm rot="1793050">
              <a:off x="4491019" y="4836945"/>
              <a:ext cx="24783" cy="63578"/>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34"/>
            <p:cNvSpPr/>
            <p:nvPr/>
          </p:nvSpPr>
          <p:spPr>
            <a:xfrm rot="1793050">
              <a:off x="4485452" y="4830627"/>
              <a:ext cx="31796" cy="45871"/>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34"/>
            <p:cNvSpPr/>
            <p:nvPr/>
          </p:nvSpPr>
          <p:spPr>
            <a:xfrm rot="1793050">
              <a:off x="4463776" y="4892966"/>
              <a:ext cx="12864" cy="13086"/>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34"/>
            <p:cNvSpPr/>
            <p:nvPr/>
          </p:nvSpPr>
          <p:spPr>
            <a:xfrm rot="1793050">
              <a:off x="4464478" y="4866848"/>
              <a:ext cx="8187" cy="8183"/>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34"/>
            <p:cNvSpPr/>
            <p:nvPr/>
          </p:nvSpPr>
          <p:spPr>
            <a:xfrm rot="1793050">
              <a:off x="4512449" y="4845986"/>
              <a:ext cx="10057" cy="51408"/>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34"/>
            <p:cNvSpPr/>
            <p:nvPr/>
          </p:nvSpPr>
          <p:spPr>
            <a:xfrm rot="1793050">
              <a:off x="4494570" y="4898439"/>
              <a:ext cx="8187" cy="8183"/>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34"/>
            <p:cNvSpPr/>
            <p:nvPr/>
          </p:nvSpPr>
          <p:spPr>
            <a:xfrm rot="1793050">
              <a:off x="4457715" y="4788869"/>
              <a:ext cx="68032" cy="9554"/>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34"/>
            <p:cNvSpPr/>
            <p:nvPr/>
          </p:nvSpPr>
          <p:spPr>
            <a:xfrm rot="1793050">
              <a:off x="4477223" y="4780552"/>
              <a:ext cx="53772" cy="16414"/>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34"/>
            <p:cNvSpPr/>
            <p:nvPr/>
          </p:nvSpPr>
          <p:spPr>
            <a:xfrm rot="1793050">
              <a:off x="4444363" y="4765951"/>
              <a:ext cx="13097" cy="13086"/>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34"/>
            <p:cNvSpPr/>
            <p:nvPr/>
          </p:nvSpPr>
          <p:spPr>
            <a:xfrm rot="1793050">
              <a:off x="4473341" y="4757707"/>
              <a:ext cx="8419" cy="8183"/>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34"/>
            <p:cNvSpPr/>
            <p:nvPr/>
          </p:nvSpPr>
          <p:spPr>
            <a:xfrm rot="1793050">
              <a:off x="4468018" y="4797075"/>
              <a:ext cx="52604" cy="19757"/>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34"/>
            <p:cNvSpPr/>
            <p:nvPr/>
          </p:nvSpPr>
          <p:spPr>
            <a:xfrm rot="1793050">
              <a:off x="4452986" y="4796350"/>
              <a:ext cx="8187" cy="8183"/>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34"/>
            <p:cNvSpPr/>
            <p:nvPr/>
          </p:nvSpPr>
          <p:spPr>
            <a:xfrm rot="1793940">
              <a:off x="4502556" y="4782942"/>
              <a:ext cx="87528" cy="87481"/>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1" name="Google Shape;3281;p34"/>
          <p:cNvGrpSpPr/>
          <p:nvPr/>
        </p:nvGrpSpPr>
        <p:grpSpPr>
          <a:xfrm>
            <a:off x="-70553" y="-885903"/>
            <a:ext cx="4718184" cy="2778728"/>
            <a:chOff x="5107447" y="1336847"/>
            <a:chExt cx="4718184" cy="2778728"/>
          </a:xfrm>
        </p:grpSpPr>
        <p:sp>
          <p:nvSpPr>
            <p:cNvPr id="3282" name="Google Shape;3282;p34"/>
            <p:cNvSpPr/>
            <p:nvPr/>
          </p:nvSpPr>
          <p:spPr>
            <a:xfrm rot="9137834">
              <a:off x="7215544" y="2185972"/>
              <a:ext cx="2703963" cy="262859"/>
            </a:xfrm>
            <a:custGeom>
              <a:avLst/>
              <a:gdLst/>
              <a:ahLst/>
              <a:cxnLst/>
              <a:rect l="l" t="t" r="r" b="b"/>
              <a:pathLst>
                <a:path w="108155" h="10514" extrusionOk="0">
                  <a:moveTo>
                    <a:pt x="107269" y="1"/>
                  </a:moveTo>
                  <a:cubicBezTo>
                    <a:pt x="106984" y="1"/>
                    <a:pt x="106674" y="93"/>
                    <a:pt x="106459" y="164"/>
                  </a:cubicBezTo>
                  <a:cubicBezTo>
                    <a:pt x="99450" y="2654"/>
                    <a:pt x="91959" y="3805"/>
                    <a:pt x="84615" y="4767"/>
                  </a:cubicBezTo>
                  <a:cubicBezTo>
                    <a:pt x="75388" y="5960"/>
                    <a:pt x="66077" y="6650"/>
                    <a:pt x="56787" y="7153"/>
                  </a:cubicBezTo>
                  <a:cubicBezTo>
                    <a:pt x="46373" y="7701"/>
                    <a:pt x="35941" y="7872"/>
                    <a:pt x="25508" y="7872"/>
                  </a:cubicBezTo>
                  <a:cubicBezTo>
                    <a:pt x="20011" y="7872"/>
                    <a:pt x="14513" y="7824"/>
                    <a:pt x="9018" y="7759"/>
                  </a:cubicBezTo>
                  <a:cubicBezTo>
                    <a:pt x="6549" y="7738"/>
                    <a:pt x="4101" y="6755"/>
                    <a:pt x="1653" y="6692"/>
                  </a:cubicBezTo>
                  <a:cubicBezTo>
                    <a:pt x="1649" y="6692"/>
                    <a:pt x="1646" y="6692"/>
                    <a:pt x="1642" y="6692"/>
                  </a:cubicBezTo>
                  <a:cubicBezTo>
                    <a:pt x="1162" y="6692"/>
                    <a:pt x="563" y="8034"/>
                    <a:pt x="293" y="8429"/>
                  </a:cubicBezTo>
                  <a:cubicBezTo>
                    <a:pt x="0" y="8847"/>
                    <a:pt x="523" y="9057"/>
                    <a:pt x="837" y="9057"/>
                  </a:cubicBezTo>
                  <a:lnTo>
                    <a:pt x="837" y="10479"/>
                  </a:lnTo>
                  <a:cubicBezTo>
                    <a:pt x="1671" y="10502"/>
                    <a:pt x="2506" y="10513"/>
                    <a:pt x="3340" y="10513"/>
                  </a:cubicBezTo>
                  <a:cubicBezTo>
                    <a:pt x="12364" y="10513"/>
                    <a:pt x="21402" y="9276"/>
                    <a:pt x="30423" y="9161"/>
                  </a:cubicBezTo>
                  <a:cubicBezTo>
                    <a:pt x="48836" y="8889"/>
                    <a:pt x="67374" y="8220"/>
                    <a:pt x="85640" y="5751"/>
                  </a:cubicBezTo>
                  <a:cubicBezTo>
                    <a:pt x="92922" y="4767"/>
                    <a:pt x="100329" y="3512"/>
                    <a:pt x="107275" y="1043"/>
                  </a:cubicBezTo>
                  <a:cubicBezTo>
                    <a:pt x="107547" y="959"/>
                    <a:pt x="108154" y="541"/>
                    <a:pt x="107819" y="206"/>
                  </a:cubicBezTo>
                  <a:cubicBezTo>
                    <a:pt x="107684" y="53"/>
                    <a:pt x="107484" y="1"/>
                    <a:pt x="107269"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34"/>
            <p:cNvSpPr/>
            <p:nvPr/>
          </p:nvSpPr>
          <p:spPr>
            <a:xfrm rot="9137834">
              <a:off x="6041384" y="2650717"/>
              <a:ext cx="2428329" cy="289809"/>
            </a:xfrm>
            <a:custGeom>
              <a:avLst/>
              <a:gdLst/>
              <a:ahLst/>
              <a:cxnLst/>
              <a:rect l="l" t="t" r="r" b="b"/>
              <a:pathLst>
                <a:path w="97130" h="11592" extrusionOk="0">
                  <a:moveTo>
                    <a:pt x="2146" y="1"/>
                  </a:moveTo>
                  <a:cubicBezTo>
                    <a:pt x="1477" y="1"/>
                    <a:pt x="0" y="695"/>
                    <a:pt x="646" y="923"/>
                  </a:cubicBezTo>
                  <a:cubicBezTo>
                    <a:pt x="4350" y="2137"/>
                    <a:pt x="8158" y="3120"/>
                    <a:pt x="11945" y="4062"/>
                  </a:cubicBezTo>
                  <a:cubicBezTo>
                    <a:pt x="21570" y="6426"/>
                    <a:pt x="31362" y="8225"/>
                    <a:pt x="41196" y="9502"/>
                  </a:cubicBezTo>
                  <a:cubicBezTo>
                    <a:pt x="51678" y="10856"/>
                    <a:pt x="62253" y="11592"/>
                    <a:pt x="72825" y="11592"/>
                  </a:cubicBezTo>
                  <a:cubicBezTo>
                    <a:pt x="80380" y="11592"/>
                    <a:pt x="87934" y="11216"/>
                    <a:pt x="95451" y="10422"/>
                  </a:cubicBezTo>
                  <a:cubicBezTo>
                    <a:pt x="96308" y="10325"/>
                    <a:pt x="97129" y="9466"/>
                    <a:pt x="96057" y="9466"/>
                  </a:cubicBezTo>
                  <a:cubicBezTo>
                    <a:pt x="95977" y="9466"/>
                    <a:pt x="95887" y="9471"/>
                    <a:pt x="95786" y="9481"/>
                  </a:cubicBezTo>
                  <a:cubicBezTo>
                    <a:pt x="88405" y="10265"/>
                    <a:pt x="80979" y="10638"/>
                    <a:pt x="73547" y="10638"/>
                  </a:cubicBezTo>
                  <a:cubicBezTo>
                    <a:pt x="55403" y="10638"/>
                    <a:pt x="37219" y="8417"/>
                    <a:pt x="19540" y="4543"/>
                  </a:cubicBezTo>
                  <a:cubicBezTo>
                    <a:pt x="13766" y="3266"/>
                    <a:pt x="7949" y="1906"/>
                    <a:pt x="2320" y="23"/>
                  </a:cubicBezTo>
                  <a:cubicBezTo>
                    <a:pt x="2272" y="8"/>
                    <a:pt x="2213" y="1"/>
                    <a:pt x="2146"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34"/>
            <p:cNvSpPr/>
            <p:nvPr/>
          </p:nvSpPr>
          <p:spPr>
            <a:xfrm rot="9137834">
              <a:off x="7572116" y="2723503"/>
              <a:ext cx="505266" cy="484366"/>
            </a:xfrm>
            <a:custGeom>
              <a:avLst/>
              <a:gdLst/>
              <a:ahLst/>
              <a:cxnLst/>
              <a:rect l="l" t="t" r="r" b="b"/>
              <a:pathLst>
                <a:path w="20210" h="19374" extrusionOk="0">
                  <a:moveTo>
                    <a:pt x="18985" y="1"/>
                  </a:moveTo>
                  <a:cubicBezTo>
                    <a:pt x="18787" y="1"/>
                    <a:pt x="18574" y="44"/>
                    <a:pt x="18371" y="143"/>
                  </a:cubicBezTo>
                  <a:cubicBezTo>
                    <a:pt x="13789" y="2361"/>
                    <a:pt x="10148" y="6734"/>
                    <a:pt x="6884" y="10500"/>
                  </a:cubicBezTo>
                  <a:cubicBezTo>
                    <a:pt x="4583" y="13157"/>
                    <a:pt x="2386" y="15877"/>
                    <a:pt x="293" y="18702"/>
                  </a:cubicBezTo>
                  <a:cubicBezTo>
                    <a:pt x="0" y="19120"/>
                    <a:pt x="544" y="19351"/>
                    <a:pt x="879" y="19372"/>
                  </a:cubicBezTo>
                  <a:cubicBezTo>
                    <a:pt x="903" y="19373"/>
                    <a:pt x="927" y="19373"/>
                    <a:pt x="952" y="19373"/>
                  </a:cubicBezTo>
                  <a:cubicBezTo>
                    <a:pt x="1416" y="19373"/>
                    <a:pt x="1940" y="19183"/>
                    <a:pt x="2218" y="18786"/>
                  </a:cubicBezTo>
                  <a:cubicBezTo>
                    <a:pt x="4164" y="16149"/>
                    <a:pt x="6236" y="13597"/>
                    <a:pt x="8370" y="11107"/>
                  </a:cubicBezTo>
                  <a:cubicBezTo>
                    <a:pt x="10148" y="9035"/>
                    <a:pt x="11990" y="7027"/>
                    <a:pt x="13936" y="5143"/>
                  </a:cubicBezTo>
                  <a:cubicBezTo>
                    <a:pt x="15505" y="3616"/>
                    <a:pt x="17221" y="2026"/>
                    <a:pt x="19208" y="1063"/>
                  </a:cubicBezTo>
                  <a:cubicBezTo>
                    <a:pt x="20210" y="571"/>
                    <a:pt x="19704" y="1"/>
                    <a:pt x="18985"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34"/>
            <p:cNvSpPr/>
            <p:nvPr/>
          </p:nvSpPr>
          <p:spPr>
            <a:xfrm rot="9137834">
              <a:off x="6408855" y="2953626"/>
              <a:ext cx="677472" cy="519992"/>
            </a:xfrm>
            <a:custGeom>
              <a:avLst/>
              <a:gdLst/>
              <a:ahLst/>
              <a:cxnLst/>
              <a:rect l="l" t="t" r="r" b="b"/>
              <a:pathLst>
                <a:path w="27098" h="20799" extrusionOk="0">
                  <a:moveTo>
                    <a:pt x="26565" y="1"/>
                  </a:moveTo>
                  <a:cubicBezTo>
                    <a:pt x="26299" y="1"/>
                    <a:pt x="25990" y="75"/>
                    <a:pt x="25884" y="110"/>
                  </a:cubicBezTo>
                  <a:cubicBezTo>
                    <a:pt x="19001" y="2161"/>
                    <a:pt x="13121" y="6597"/>
                    <a:pt x="8037" y="11535"/>
                  </a:cubicBezTo>
                  <a:cubicBezTo>
                    <a:pt x="5212" y="14276"/>
                    <a:pt x="2492" y="17247"/>
                    <a:pt x="169" y="20469"/>
                  </a:cubicBezTo>
                  <a:cubicBezTo>
                    <a:pt x="1" y="20705"/>
                    <a:pt x="226" y="20798"/>
                    <a:pt x="575" y="20798"/>
                  </a:cubicBezTo>
                  <a:cubicBezTo>
                    <a:pt x="1091" y="20798"/>
                    <a:pt x="1878" y="20593"/>
                    <a:pt x="2052" y="20344"/>
                  </a:cubicBezTo>
                  <a:cubicBezTo>
                    <a:pt x="4145" y="17456"/>
                    <a:pt x="6572" y="14757"/>
                    <a:pt x="9083" y="12225"/>
                  </a:cubicBezTo>
                  <a:cubicBezTo>
                    <a:pt x="13832" y="7455"/>
                    <a:pt x="19503" y="2789"/>
                    <a:pt x="26073" y="822"/>
                  </a:cubicBezTo>
                  <a:cubicBezTo>
                    <a:pt x="26261" y="780"/>
                    <a:pt x="27098" y="550"/>
                    <a:pt x="26993" y="194"/>
                  </a:cubicBezTo>
                  <a:cubicBezTo>
                    <a:pt x="26957" y="47"/>
                    <a:pt x="26774" y="1"/>
                    <a:pt x="26565"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34"/>
            <p:cNvSpPr/>
            <p:nvPr/>
          </p:nvSpPr>
          <p:spPr>
            <a:xfrm rot="9137834">
              <a:off x="8502210" y="2072016"/>
              <a:ext cx="812926" cy="666022"/>
            </a:xfrm>
            <a:custGeom>
              <a:avLst/>
              <a:gdLst/>
              <a:ahLst/>
              <a:cxnLst/>
              <a:rect l="l" t="t" r="r" b="b"/>
              <a:pathLst>
                <a:path w="32516" h="26640" extrusionOk="0">
                  <a:moveTo>
                    <a:pt x="2186" y="26087"/>
                  </a:moveTo>
                  <a:lnTo>
                    <a:pt x="2186" y="26087"/>
                  </a:lnTo>
                  <a:cubicBezTo>
                    <a:pt x="2165" y="26124"/>
                    <a:pt x="2148" y="26151"/>
                    <a:pt x="2149" y="26151"/>
                  </a:cubicBezTo>
                  <a:cubicBezTo>
                    <a:pt x="2149" y="26151"/>
                    <a:pt x="2159" y="26133"/>
                    <a:pt x="2186" y="26087"/>
                  </a:cubicBezTo>
                  <a:close/>
                  <a:moveTo>
                    <a:pt x="31504" y="1"/>
                  </a:moveTo>
                  <a:cubicBezTo>
                    <a:pt x="31267" y="1"/>
                    <a:pt x="31022" y="64"/>
                    <a:pt x="30821" y="141"/>
                  </a:cubicBezTo>
                  <a:cubicBezTo>
                    <a:pt x="22221" y="3426"/>
                    <a:pt x="14688" y="8929"/>
                    <a:pt x="8349" y="15520"/>
                  </a:cubicBezTo>
                  <a:cubicBezTo>
                    <a:pt x="5357" y="18596"/>
                    <a:pt x="2511" y="21985"/>
                    <a:pt x="272" y="25689"/>
                  </a:cubicBezTo>
                  <a:cubicBezTo>
                    <a:pt x="0" y="26149"/>
                    <a:pt x="523" y="26568"/>
                    <a:pt x="921" y="26630"/>
                  </a:cubicBezTo>
                  <a:cubicBezTo>
                    <a:pt x="978" y="26637"/>
                    <a:pt x="1035" y="26640"/>
                    <a:pt x="1090" y="26640"/>
                  </a:cubicBezTo>
                  <a:cubicBezTo>
                    <a:pt x="1575" y="26640"/>
                    <a:pt x="1998" y="26403"/>
                    <a:pt x="2244" y="25988"/>
                  </a:cubicBezTo>
                  <a:lnTo>
                    <a:pt x="2244" y="25988"/>
                  </a:lnTo>
                  <a:cubicBezTo>
                    <a:pt x="2220" y="26030"/>
                    <a:pt x="2201" y="26063"/>
                    <a:pt x="2186" y="26087"/>
                  </a:cubicBezTo>
                  <a:lnTo>
                    <a:pt x="2186" y="26087"/>
                  </a:lnTo>
                  <a:cubicBezTo>
                    <a:pt x="2216" y="26037"/>
                    <a:pt x="2257" y="25971"/>
                    <a:pt x="2281" y="25940"/>
                  </a:cubicBezTo>
                  <a:cubicBezTo>
                    <a:pt x="2406" y="25752"/>
                    <a:pt x="2532" y="25563"/>
                    <a:pt x="2657" y="25375"/>
                  </a:cubicBezTo>
                  <a:cubicBezTo>
                    <a:pt x="3097" y="24684"/>
                    <a:pt x="3578" y="24015"/>
                    <a:pt x="4080" y="23345"/>
                  </a:cubicBezTo>
                  <a:cubicBezTo>
                    <a:pt x="5796" y="20981"/>
                    <a:pt x="7721" y="18721"/>
                    <a:pt x="9730" y="16587"/>
                  </a:cubicBezTo>
                  <a:cubicBezTo>
                    <a:pt x="15881" y="10059"/>
                    <a:pt x="23351" y="4682"/>
                    <a:pt x="31762" y="1459"/>
                  </a:cubicBezTo>
                  <a:cubicBezTo>
                    <a:pt x="32181" y="1313"/>
                    <a:pt x="32515" y="748"/>
                    <a:pt x="32222" y="350"/>
                  </a:cubicBezTo>
                  <a:cubicBezTo>
                    <a:pt x="32052" y="90"/>
                    <a:pt x="31784" y="1"/>
                    <a:pt x="31504"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34"/>
            <p:cNvSpPr/>
            <p:nvPr/>
          </p:nvSpPr>
          <p:spPr>
            <a:xfrm rot="9137834">
              <a:off x="7365912" y="2302063"/>
              <a:ext cx="227982" cy="318710"/>
            </a:xfrm>
            <a:custGeom>
              <a:avLst/>
              <a:gdLst/>
              <a:ahLst/>
              <a:cxnLst/>
              <a:rect l="l" t="t" r="r" b="b"/>
              <a:pathLst>
                <a:path w="9119" h="12748" extrusionOk="0">
                  <a:moveTo>
                    <a:pt x="1644" y="1"/>
                  </a:moveTo>
                  <a:cubicBezTo>
                    <a:pt x="1024" y="1"/>
                    <a:pt x="0" y="314"/>
                    <a:pt x="30" y="743"/>
                  </a:cubicBezTo>
                  <a:cubicBezTo>
                    <a:pt x="385" y="5388"/>
                    <a:pt x="2980" y="10117"/>
                    <a:pt x="6893" y="12669"/>
                  </a:cubicBezTo>
                  <a:cubicBezTo>
                    <a:pt x="6975" y="12724"/>
                    <a:pt x="7090" y="12747"/>
                    <a:pt x="7225" y="12747"/>
                  </a:cubicBezTo>
                  <a:cubicBezTo>
                    <a:pt x="7919" y="12747"/>
                    <a:pt x="9119" y="12130"/>
                    <a:pt x="8839" y="11937"/>
                  </a:cubicBezTo>
                  <a:cubicBezTo>
                    <a:pt x="4968" y="9405"/>
                    <a:pt x="2457" y="4781"/>
                    <a:pt x="2101" y="178"/>
                  </a:cubicBezTo>
                  <a:cubicBezTo>
                    <a:pt x="2089" y="55"/>
                    <a:pt x="1901" y="1"/>
                    <a:pt x="1644"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34"/>
            <p:cNvSpPr/>
            <p:nvPr/>
          </p:nvSpPr>
          <p:spPr>
            <a:xfrm rot="9137834">
              <a:off x="8409031" y="1516965"/>
              <a:ext cx="904204" cy="524442"/>
            </a:xfrm>
            <a:custGeom>
              <a:avLst/>
              <a:gdLst/>
              <a:ahLst/>
              <a:cxnLst/>
              <a:rect l="l" t="t" r="r" b="b"/>
              <a:pathLst>
                <a:path w="36167" h="20977" extrusionOk="0">
                  <a:moveTo>
                    <a:pt x="1715" y="0"/>
                  </a:moveTo>
                  <a:cubicBezTo>
                    <a:pt x="951" y="0"/>
                    <a:pt x="1" y="591"/>
                    <a:pt x="480" y="1148"/>
                  </a:cubicBezTo>
                  <a:cubicBezTo>
                    <a:pt x="2928" y="3910"/>
                    <a:pt x="5941" y="6274"/>
                    <a:pt x="8913" y="8450"/>
                  </a:cubicBezTo>
                  <a:cubicBezTo>
                    <a:pt x="16445" y="13953"/>
                    <a:pt x="24982" y="18096"/>
                    <a:pt x="33854" y="20942"/>
                  </a:cubicBezTo>
                  <a:cubicBezTo>
                    <a:pt x="33932" y="20965"/>
                    <a:pt x="34017" y="20976"/>
                    <a:pt x="34106" y="20976"/>
                  </a:cubicBezTo>
                  <a:cubicBezTo>
                    <a:pt x="34964" y="20976"/>
                    <a:pt x="36167" y="19963"/>
                    <a:pt x="35067" y="19603"/>
                  </a:cubicBezTo>
                  <a:cubicBezTo>
                    <a:pt x="26300" y="16799"/>
                    <a:pt x="17972" y="12719"/>
                    <a:pt x="10524" y="7299"/>
                  </a:cubicBezTo>
                  <a:cubicBezTo>
                    <a:pt x="7636" y="5207"/>
                    <a:pt x="4728" y="2926"/>
                    <a:pt x="2384" y="248"/>
                  </a:cubicBezTo>
                  <a:cubicBezTo>
                    <a:pt x="2232" y="74"/>
                    <a:pt x="1985" y="0"/>
                    <a:pt x="1715" y="0"/>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34"/>
            <p:cNvSpPr/>
            <p:nvPr/>
          </p:nvSpPr>
          <p:spPr>
            <a:xfrm rot="9137834">
              <a:off x="8237090" y="1824679"/>
              <a:ext cx="609120" cy="98153"/>
            </a:xfrm>
            <a:custGeom>
              <a:avLst/>
              <a:gdLst/>
              <a:ahLst/>
              <a:cxnLst/>
              <a:rect l="l" t="t" r="r" b="b"/>
              <a:pathLst>
                <a:path w="24364" h="3926" extrusionOk="0">
                  <a:moveTo>
                    <a:pt x="14662" y="1"/>
                  </a:moveTo>
                  <a:cubicBezTo>
                    <a:pt x="9991" y="1"/>
                    <a:pt x="5272" y="824"/>
                    <a:pt x="1090" y="2585"/>
                  </a:cubicBezTo>
                  <a:cubicBezTo>
                    <a:pt x="1" y="3042"/>
                    <a:pt x="637" y="3926"/>
                    <a:pt x="1500" y="3926"/>
                  </a:cubicBezTo>
                  <a:cubicBezTo>
                    <a:pt x="1666" y="3926"/>
                    <a:pt x="1839" y="3894"/>
                    <a:pt x="2010" y="3820"/>
                  </a:cubicBezTo>
                  <a:cubicBezTo>
                    <a:pt x="3601" y="3150"/>
                    <a:pt x="5965" y="2585"/>
                    <a:pt x="7911" y="2208"/>
                  </a:cubicBezTo>
                  <a:cubicBezTo>
                    <a:pt x="10118" y="1784"/>
                    <a:pt x="12355" y="1574"/>
                    <a:pt x="14592" y="1574"/>
                  </a:cubicBezTo>
                  <a:cubicBezTo>
                    <a:pt x="17211" y="1574"/>
                    <a:pt x="19828" y="1863"/>
                    <a:pt x="22390" y="2439"/>
                  </a:cubicBezTo>
                  <a:cubicBezTo>
                    <a:pt x="22464" y="2455"/>
                    <a:pt x="22538" y="2463"/>
                    <a:pt x="22612" y="2463"/>
                  </a:cubicBezTo>
                  <a:cubicBezTo>
                    <a:pt x="23554" y="2463"/>
                    <a:pt x="24363" y="1183"/>
                    <a:pt x="23101" y="911"/>
                  </a:cubicBezTo>
                  <a:cubicBezTo>
                    <a:pt x="20398" y="313"/>
                    <a:pt x="17539" y="1"/>
                    <a:pt x="14662"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34"/>
            <p:cNvSpPr/>
            <p:nvPr/>
          </p:nvSpPr>
          <p:spPr>
            <a:xfrm rot="-10229141">
              <a:off x="5187022" y="2925515"/>
              <a:ext cx="1008300" cy="1046738"/>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34"/>
            <p:cNvSpPr/>
            <p:nvPr/>
          </p:nvSpPr>
          <p:spPr>
            <a:xfrm rot="-10229141">
              <a:off x="5664415" y="3550829"/>
              <a:ext cx="94818" cy="220291"/>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34"/>
            <p:cNvSpPr/>
            <p:nvPr/>
          </p:nvSpPr>
          <p:spPr>
            <a:xfrm rot="-10229141">
              <a:off x="5650313" y="3548903"/>
              <a:ext cx="38247" cy="184247"/>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34"/>
            <p:cNvSpPr/>
            <p:nvPr/>
          </p:nvSpPr>
          <p:spPr>
            <a:xfrm rot="-10229141">
              <a:off x="5717305" y="3793613"/>
              <a:ext cx="42812" cy="42812"/>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34"/>
            <p:cNvSpPr/>
            <p:nvPr/>
          </p:nvSpPr>
          <p:spPr>
            <a:xfrm rot="-10229141">
              <a:off x="5644622" y="3753679"/>
              <a:ext cx="27532" cy="26772"/>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34"/>
            <p:cNvSpPr/>
            <p:nvPr/>
          </p:nvSpPr>
          <p:spPr>
            <a:xfrm rot="-10229141">
              <a:off x="5685078" y="3547329"/>
              <a:ext cx="118499" cy="158585"/>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34"/>
            <p:cNvSpPr/>
            <p:nvPr/>
          </p:nvSpPr>
          <p:spPr>
            <a:xfrm rot="-10229141">
              <a:off x="5785775" y="3729994"/>
              <a:ext cx="26772" cy="26772"/>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34"/>
            <p:cNvSpPr/>
            <p:nvPr/>
          </p:nvSpPr>
          <p:spPr>
            <a:xfrm rot="-10229141">
              <a:off x="5398822" y="3472049"/>
              <a:ext cx="191887" cy="142322"/>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34"/>
            <p:cNvSpPr/>
            <p:nvPr/>
          </p:nvSpPr>
          <p:spPr>
            <a:xfrm rot="-10229141">
              <a:off x="5415947" y="3455767"/>
              <a:ext cx="172010" cy="79950"/>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34"/>
            <p:cNvSpPr/>
            <p:nvPr/>
          </p:nvSpPr>
          <p:spPr>
            <a:xfrm rot="-10229141">
              <a:off x="5336823" y="3594189"/>
              <a:ext cx="42828" cy="42812"/>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34"/>
            <p:cNvSpPr/>
            <p:nvPr/>
          </p:nvSpPr>
          <p:spPr>
            <a:xfrm rot="-10229141">
              <a:off x="5366735" y="3510926"/>
              <a:ext cx="26772" cy="26772"/>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34"/>
            <p:cNvSpPr/>
            <p:nvPr/>
          </p:nvSpPr>
          <p:spPr>
            <a:xfrm rot="-10229141">
              <a:off x="5472909" y="3493119"/>
              <a:ext cx="128437" cy="144985"/>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34"/>
            <p:cNvSpPr/>
            <p:nvPr/>
          </p:nvSpPr>
          <p:spPr>
            <a:xfrm rot="-10229141">
              <a:off x="5430644" y="3637907"/>
              <a:ext cx="26772" cy="27548"/>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34"/>
            <p:cNvSpPr/>
            <p:nvPr/>
          </p:nvSpPr>
          <p:spPr>
            <a:xfrm rot="-10229141">
              <a:off x="5440382" y="3228302"/>
              <a:ext cx="185768" cy="152054"/>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34"/>
            <p:cNvSpPr/>
            <p:nvPr/>
          </p:nvSpPr>
          <p:spPr>
            <a:xfrm rot="-10229141">
              <a:off x="5520734" y="3223343"/>
              <a:ext cx="120797" cy="150311"/>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34"/>
            <p:cNvSpPr/>
            <p:nvPr/>
          </p:nvSpPr>
          <p:spPr>
            <a:xfrm rot="-10229141">
              <a:off x="5411940" y="3164964"/>
              <a:ext cx="42828" cy="42051"/>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34"/>
            <p:cNvSpPr/>
            <p:nvPr/>
          </p:nvSpPr>
          <p:spPr>
            <a:xfrm rot="-10229141">
              <a:off x="5513723" y="3170496"/>
              <a:ext cx="26772" cy="26772"/>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34"/>
            <p:cNvSpPr/>
            <p:nvPr/>
          </p:nvSpPr>
          <p:spPr>
            <a:xfrm rot="-10229141">
              <a:off x="5437822" y="3306420"/>
              <a:ext cx="170488" cy="89714"/>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34"/>
            <p:cNvSpPr/>
            <p:nvPr/>
          </p:nvSpPr>
          <p:spPr>
            <a:xfrm rot="-10229141">
              <a:off x="5406428" y="3264964"/>
              <a:ext cx="27532" cy="26772"/>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34"/>
            <p:cNvSpPr/>
            <p:nvPr/>
          </p:nvSpPr>
          <p:spPr>
            <a:xfrm rot="-10229141">
              <a:off x="5726602" y="3162318"/>
              <a:ext cx="81044" cy="208007"/>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34"/>
            <p:cNvSpPr/>
            <p:nvPr/>
          </p:nvSpPr>
          <p:spPr>
            <a:xfrm rot="-10229141">
              <a:off x="5738740" y="3235461"/>
              <a:ext cx="103980" cy="150073"/>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34"/>
            <p:cNvSpPr/>
            <p:nvPr/>
          </p:nvSpPr>
          <p:spPr>
            <a:xfrm rot="-10229141">
              <a:off x="5812824" y="3112741"/>
              <a:ext cx="42067" cy="42812"/>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34"/>
            <p:cNvSpPr/>
            <p:nvPr/>
          </p:nvSpPr>
          <p:spPr>
            <a:xfrm rot="-10229141">
              <a:off x="5858035" y="3206500"/>
              <a:ext cx="26772" cy="26772"/>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34"/>
            <p:cNvSpPr/>
            <p:nvPr/>
          </p:nvSpPr>
          <p:spPr>
            <a:xfrm rot="-10229141">
              <a:off x="5704172" y="3189199"/>
              <a:ext cx="32890" cy="168190"/>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34"/>
            <p:cNvSpPr/>
            <p:nvPr/>
          </p:nvSpPr>
          <p:spPr>
            <a:xfrm rot="-10229141">
              <a:off x="5729778" y="3143921"/>
              <a:ext cx="26772" cy="26772"/>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34"/>
            <p:cNvSpPr/>
            <p:nvPr/>
          </p:nvSpPr>
          <p:spPr>
            <a:xfrm rot="-10229141">
              <a:off x="5777260" y="3467622"/>
              <a:ext cx="222478" cy="31257"/>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34"/>
            <p:cNvSpPr/>
            <p:nvPr/>
          </p:nvSpPr>
          <p:spPr>
            <a:xfrm rot="-10229141">
              <a:off x="5768184" y="3485491"/>
              <a:ext cx="175846" cy="53702"/>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34"/>
            <p:cNvSpPr/>
            <p:nvPr/>
          </p:nvSpPr>
          <p:spPr>
            <a:xfrm rot="-10229141">
              <a:off x="6016318" y="3480212"/>
              <a:ext cx="42828" cy="42812"/>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34"/>
            <p:cNvSpPr/>
            <p:nvPr/>
          </p:nvSpPr>
          <p:spPr>
            <a:xfrm rot="-10229141">
              <a:off x="5954469" y="3551380"/>
              <a:ext cx="27532" cy="26772"/>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34"/>
            <p:cNvSpPr/>
            <p:nvPr/>
          </p:nvSpPr>
          <p:spPr>
            <a:xfrm rot="-10229141">
              <a:off x="5779379" y="3413081"/>
              <a:ext cx="172026" cy="64638"/>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34"/>
            <p:cNvSpPr/>
            <p:nvPr/>
          </p:nvSpPr>
          <p:spPr>
            <a:xfrm rot="-10229141">
              <a:off x="5973591" y="3409571"/>
              <a:ext cx="26772" cy="26772"/>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34"/>
            <p:cNvSpPr/>
            <p:nvPr/>
          </p:nvSpPr>
          <p:spPr>
            <a:xfrm rot="-10229020">
              <a:off x="5540314" y="3301087"/>
              <a:ext cx="286292" cy="286165"/>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34"/>
            <p:cNvSpPr/>
            <p:nvPr/>
          </p:nvSpPr>
          <p:spPr>
            <a:xfrm rot="-8893145">
              <a:off x="6298155" y="3418772"/>
              <a:ext cx="481923" cy="500242"/>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34"/>
            <p:cNvSpPr/>
            <p:nvPr/>
          </p:nvSpPr>
          <p:spPr>
            <a:xfrm rot="-8893145">
              <a:off x="6487193" y="3713769"/>
              <a:ext cx="45319" cy="105278"/>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34"/>
            <p:cNvSpPr/>
            <p:nvPr/>
          </p:nvSpPr>
          <p:spPr>
            <a:xfrm rot="-8893145">
              <a:off x="6485586" y="3705883"/>
              <a:ext cx="18281" cy="88052"/>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34"/>
            <p:cNvSpPr/>
            <p:nvPr/>
          </p:nvSpPr>
          <p:spPr>
            <a:xfrm rot="-8893145">
              <a:off x="6483595" y="3829159"/>
              <a:ext cx="20462" cy="20460"/>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34"/>
            <p:cNvSpPr/>
            <p:nvPr/>
          </p:nvSpPr>
          <p:spPr>
            <a:xfrm rot="-8893145">
              <a:off x="6460419" y="3797238"/>
              <a:ext cx="13159" cy="12794"/>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34"/>
            <p:cNvSpPr/>
            <p:nvPr/>
          </p:nvSpPr>
          <p:spPr>
            <a:xfrm rot="-8893145">
              <a:off x="6502122" y="3719215"/>
              <a:ext cx="56637" cy="75788"/>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34"/>
            <p:cNvSpPr/>
            <p:nvPr/>
          </p:nvSpPr>
          <p:spPr>
            <a:xfrm rot="-8893145">
              <a:off x="6527135" y="3812270"/>
              <a:ext cx="12796" cy="12794"/>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34"/>
            <p:cNvSpPr/>
            <p:nvPr/>
          </p:nvSpPr>
          <p:spPr>
            <a:xfrm rot="-8893145">
              <a:off x="6389344" y="3641012"/>
              <a:ext cx="91713" cy="68016"/>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34"/>
            <p:cNvSpPr/>
            <p:nvPr/>
          </p:nvSpPr>
          <p:spPr>
            <a:xfrm rot="-8893145">
              <a:off x="6405869" y="3636232"/>
              <a:ext cx="82213" cy="38209"/>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34"/>
            <p:cNvSpPr/>
            <p:nvPr/>
          </p:nvSpPr>
          <p:spPr>
            <a:xfrm rot="-8893145">
              <a:off x="6351493" y="3672059"/>
              <a:ext cx="20470" cy="20460"/>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34"/>
            <p:cNvSpPr/>
            <p:nvPr/>
          </p:nvSpPr>
          <p:spPr>
            <a:xfrm rot="-8893145">
              <a:off x="6381544" y="3639497"/>
              <a:ext cx="12796" cy="12794"/>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34"/>
            <p:cNvSpPr/>
            <p:nvPr/>
          </p:nvSpPr>
          <p:spPr>
            <a:xfrm rot="-8893145">
              <a:off x="6419185" y="3657953"/>
              <a:ext cx="61387" cy="69289"/>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34"/>
            <p:cNvSpPr/>
            <p:nvPr/>
          </p:nvSpPr>
          <p:spPr>
            <a:xfrm rot="-8893145">
              <a:off x="6386727" y="3707204"/>
              <a:ext cx="12796" cy="13165"/>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34"/>
            <p:cNvSpPr/>
            <p:nvPr/>
          </p:nvSpPr>
          <p:spPr>
            <a:xfrm rot="-8893145">
              <a:off x="6451107" y="3540046"/>
              <a:ext cx="88789" cy="72668"/>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34"/>
            <p:cNvSpPr/>
            <p:nvPr/>
          </p:nvSpPr>
          <p:spPr>
            <a:xfrm rot="-8893145">
              <a:off x="6488859" y="3546555"/>
              <a:ext cx="57736" cy="71834"/>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34"/>
            <p:cNvSpPr/>
            <p:nvPr/>
          </p:nvSpPr>
          <p:spPr>
            <a:xfrm rot="-8893145">
              <a:off x="6462535" y="3495909"/>
              <a:ext cx="20470" cy="20097"/>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34"/>
            <p:cNvSpPr/>
            <p:nvPr/>
          </p:nvSpPr>
          <p:spPr>
            <a:xfrm rot="-8893145">
              <a:off x="6508207" y="3515614"/>
              <a:ext cx="12796" cy="12794"/>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34"/>
            <p:cNvSpPr/>
            <p:nvPr/>
          </p:nvSpPr>
          <p:spPr>
            <a:xfrm rot="-8893145">
              <a:off x="6441741" y="3573852"/>
              <a:ext cx="81486" cy="42875"/>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34"/>
            <p:cNvSpPr/>
            <p:nvPr/>
          </p:nvSpPr>
          <p:spPr>
            <a:xfrm rot="-8893145">
              <a:off x="6443640" y="3538011"/>
              <a:ext cx="13159" cy="12794"/>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34"/>
            <p:cNvSpPr/>
            <p:nvPr/>
          </p:nvSpPr>
          <p:spPr>
            <a:xfrm rot="-8893145">
              <a:off x="6586432" y="3552236"/>
              <a:ext cx="38735" cy="99407"/>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34"/>
            <p:cNvSpPr/>
            <p:nvPr/>
          </p:nvSpPr>
          <p:spPr>
            <a:xfrm rot="-8893145">
              <a:off x="6583379" y="3589889"/>
              <a:ext cx="49698" cy="71721"/>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34"/>
            <p:cNvSpPr/>
            <p:nvPr/>
          </p:nvSpPr>
          <p:spPr>
            <a:xfrm rot="-8893145">
              <a:off x="6649190" y="3545365"/>
              <a:ext cx="20106" cy="20460"/>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34"/>
            <p:cNvSpPr/>
            <p:nvPr/>
          </p:nvSpPr>
          <p:spPr>
            <a:xfrm rot="-8893145">
              <a:off x="6653922" y="3593911"/>
              <a:ext cx="12796" cy="12794"/>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34"/>
            <p:cNvSpPr/>
            <p:nvPr/>
          </p:nvSpPr>
          <p:spPr>
            <a:xfrm rot="-8893145">
              <a:off x="6576115" y="3556408"/>
              <a:ext cx="15720" cy="80379"/>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34"/>
            <p:cNvSpPr/>
            <p:nvPr/>
          </p:nvSpPr>
          <p:spPr>
            <a:xfrm rot="-8893145">
              <a:off x="6608550" y="3543007"/>
              <a:ext cx="12796" cy="12794"/>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34"/>
            <p:cNvSpPr/>
            <p:nvPr/>
          </p:nvSpPr>
          <p:spPr>
            <a:xfrm rot="-8893145">
              <a:off x="6566974" y="3712376"/>
              <a:ext cx="106335" cy="14938"/>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34"/>
            <p:cNvSpPr/>
            <p:nvPr/>
          </p:nvSpPr>
          <p:spPr>
            <a:xfrm rot="-8893145">
              <a:off x="6558532" y="3714005"/>
              <a:ext cx="84047" cy="25664"/>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34"/>
            <p:cNvSpPr/>
            <p:nvPr/>
          </p:nvSpPr>
          <p:spPr>
            <a:xfrm rot="-8893145">
              <a:off x="6672579" y="3744769"/>
              <a:ext cx="20470" cy="20460"/>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34"/>
            <p:cNvSpPr/>
            <p:nvPr/>
          </p:nvSpPr>
          <p:spPr>
            <a:xfrm rot="-8893145">
              <a:off x="6634067" y="3763931"/>
              <a:ext cx="13159" cy="12794"/>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34"/>
            <p:cNvSpPr/>
            <p:nvPr/>
          </p:nvSpPr>
          <p:spPr>
            <a:xfrm rot="-8893145">
              <a:off x="6575678" y="3683477"/>
              <a:ext cx="82221" cy="30891"/>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34"/>
            <p:cNvSpPr/>
            <p:nvPr/>
          </p:nvSpPr>
          <p:spPr>
            <a:xfrm rot="-8893145">
              <a:off x="6668225" y="3704628"/>
              <a:ext cx="12796" cy="12794"/>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34"/>
            <p:cNvSpPr/>
            <p:nvPr/>
          </p:nvSpPr>
          <p:spPr>
            <a:xfrm rot="-8892129">
              <a:off x="6468180" y="3597050"/>
              <a:ext cx="136799" cy="136730"/>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34"/>
            <p:cNvSpPr/>
            <p:nvPr/>
          </p:nvSpPr>
          <p:spPr>
            <a:xfrm rot="-8893211">
              <a:off x="6007440" y="3738473"/>
              <a:ext cx="308308" cy="319920"/>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34"/>
            <p:cNvSpPr/>
            <p:nvPr/>
          </p:nvSpPr>
          <p:spPr>
            <a:xfrm rot="-8893211">
              <a:off x="6128413" y="3927113"/>
              <a:ext cx="28992" cy="67329"/>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34"/>
            <p:cNvSpPr/>
            <p:nvPr/>
          </p:nvSpPr>
          <p:spPr>
            <a:xfrm rot="-8893211">
              <a:off x="6127386" y="3922062"/>
              <a:ext cx="11695" cy="56312"/>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34"/>
            <p:cNvSpPr/>
            <p:nvPr/>
          </p:nvSpPr>
          <p:spPr>
            <a:xfrm rot="-8893211">
              <a:off x="6126120" y="4000922"/>
              <a:ext cx="13091" cy="13085"/>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34"/>
            <p:cNvSpPr/>
            <p:nvPr/>
          </p:nvSpPr>
          <p:spPr>
            <a:xfrm rot="-8893211">
              <a:off x="6111293" y="3980496"/>
              <a:ext cx="8419" cy="8182"/>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34"/>
            <p:cNvSpPr/>
            <p:nvPr/>
          </p:nvSpPr>
          <p:spPr>
            <a:xfrm rot="-8893211">
              <a:off x="6137969" y="3930591"/>
              <a:ext cx="36233" cy="48469"/>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34"/>
            <p:cNvSpPr/>
            <p:nvPr/>
          </p:nvSpPr>
          <p:spPr>
            <a:xfrm rot="-8893211">
              <a:off x="6153978" y="3990114"/>
              <a:ext cx="8186" cy="8182"/>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34"/>
            <p:cNvSpPr/>
            <p:nvPr/>
          </p:nvSpPr>
          <p:spPr>
            <a:xfrm rot="-8893211">
              <a:off x="6065815" y="3880553"/>
              <a:ext cx="58673" cy="43499"/>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34"/>
            <p:cNvSpPr/>
            <p:nvPr/>
          </p:nvSpPr>
          <p:spPr>
            <a:xfrm rot="-8893211">
              <a:off x="6076392" y="3877487"/>
              <a:ext cx="52595" cy="24436"/>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34"/>
            <p:cNvSpPr/>
            <p:nvPr/>
          </p:nvSpPr>
          <p:spPr>
            <a:xfrm rot="-8893211">
              <a:off x="6041599" y="3900404"/>
              <a:ext cx="13096" cy="13085"/>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34"/>
            <p:cNvSpPr/>
            <p:nvPr/>
          </p:nvSpPr>
          <p:spPr>
            <a:xfrm rot="-8893211">
              <a:off x="6060827" y="3879568"/>
              <a:ext cx="8186" cy="8182"/>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34"/>
            <p:cNvSpPr/>
            <p:nvPr/>
          </p:nvSpPr>
          <p:spPr>
            <a:xfrm rot="-8893211">
              <a:off x="6084906" y="3891392"/>
              <a:ext cx="39272" cy="44313"/>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34"/>
            <p:cNvSpPr/>
            <p:nvPr/>
          </p:nvSpPr>
          <p:spPr>
            <a:xfrm rot="-8893211">
              <a:off x="6064143" y="3922889"/>
              <a:ext cx="8186" cy="8420"/>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34"/>
            <p:cNvSpPr/>
            <p:nvPr/>
          </p:nvSpPr>
          <p:spPr>
            <a:xfrm rot="-8893211">
              <a:off x="6105331" y="3815953"/>
              <a:ext cx="56802" cy="46473"/>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34"/>
            <p:cNvSpPr/>
            <p:nvPr/>
          </p:nvSpPr>
          <p:spPr>
            <a:xfrm rot="-8893211">
              <a:off x="6129484" y="3820117"/>
              <a:ext cx="36936" cy="45940"/>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34"/>
            <p:cNvSpPr/>
            <p:nvPr/>
          </p:nvSpPr>
          <p:spPr>
            <a:xfrm rot="-8893211">
              <a:off x="6112645" y="3787698"/>
              <a:ext cx="13096" cy="12852"/>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34"/>
            <p:cNvSpPr/>
            <p:nvPr/>
          </p:nvSpPr>
          <p:spPr>
            <a:xfrm rot="-8893211">
              <a:off x="6141868" y="3800304"/>
              <a:ext cx="8186" cy="8182"/>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34"/>
            <p:cNvSpPr/>
            <p:nvPr/>
          </p:nvSpPr>
          <p:spPr>
            <a:xfrm rot="-8893211">
              <a:off x="6099342" y="3837576"/>
              <a:ext cx="52130" cy="27420"/>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34"/>
            <p:cNvSpPr/>
            <p:nvPr/>
          </p:nvSpPr>
          <p:spPr>
            <a:xfrm rot="-8893211">
              <a:off x="6100557" y="3814634"/>
              <a:ext cx="8419" cy="8182"/>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34"/>
            <p:cNvSpPr/>
            <p:nvPr/>
          </p:nvSpPr>
          <p:spPr>
            <a:xfrm rot="-8893211">
              <a:off x="6191908" y="3823758"/>
              <a:ext cx="24781" cy="63574"/>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34"/>
            <p:cNvSpPr/>
            <p:nvPr/>
          </p:nvSpPr>
          <p:spPr>
            <a:xfrm rot="-8893211">
              <a:off x="6189959" y="3847843"/>
              <a:ext cx="31794" cy="45868"/>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34"/>
            <p:cNvSpPr/>
            <p:nvPr/>
          </p:nvSpPr>
          <p:spPr>
            <a:xfrm rot="-8893211">
              <a:off x="6232071" y="3819342"/>
              <a:ext cx="12863" cy="13085"/>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34"/>
            <p:cNvSpPr/>
            <p:nvPr/>
          </p:nvSpPr>
          <p:spPr>
            <a:xfrm rot="-8893211">
              <a:off x="6235099" y="3850401"/>
              <a:ext cx="8186" cy="8182"/>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34"/>
            <p:cNvSpPr/>
            <p:nvPr/>
          </p:nvSpPr>
          <p:spPr>
            <a:xfrm rot="-8893211">
              <a:off x="6185308" y="3826422"/>
              <a:ext cx="10057" cy="51405"/>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34"/>
            <p:cNvSpPr/>
            <p:nvPr/>
          </p:nvSpPr>
          <p:spPr>
            <a:xfrm rot="-8893211">
              <a:off x="6206069" y="3817831"/>
              <a:ext cx="8186" cy="8182"/>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34"/>
            <p:cNvSpPr/>
            <p:nvPr/>
          </p:nvSpPr>
          <p:spPr>
            <a:xfrm rot="-8893211">
              <a:off x="6179474" y="3926202"/>
              <a:ext cx="68027" cy="9553"/>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34"/>
            <p:cNvSpPr/>
            <p:nvPr/>
          </p:nvSpPr>
          <p:spPr>
            <a:xfrm rot="-8893211">
              <a:off x="6174070" y="3927246"/>
              <a:ext cx="53768" cy="16413"/>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34"/>
            <p:cNvSpPr/>
            <p:nvPr/>
          </p:nvSpPr>
          <p:spPr>
            <a:xfrm rot="-8893211">
              <a:off x="6247035" y="3946927"/>
              <a:ext cx="13096" cy="13085"/>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34"/>
            <p:cNvSpPr/>
            <p:nvPr/>
          </p:nvSpPr>
          <p:spPr>
            <a:xfrm rot="-8893211">
              <a:off x="6222395" y="3959185"/>
              <a:ext cx="8419" cy="8182"/>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34"/>
            <p:cNvSpPr/>
            <p:nvPr/>
          </p:nvSpPr>
          <p:spPr>
            <a:xfrm rot="-8893211">
              <a:off x="6185039" y="3907715"/>
              <a:ext cx="52600" cy="19756"/>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34"/>
            <p:cNvSpPr/>
            <p:nvPr/>
          </p:nvSpPr>
          <p:spPr>
            <a:xfrm rot="-8893211">
              <a:off x="6244250" y="3921241"/>
              <a:ext cx="8186" cy="8182"/>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34"/>
            <p:cNvSpPr/>
            <p:nvPr/>
          </p:nvSpPr>
          <p:spPr>
            <a:xfrm rot="-8892079">
              <a:off x="6116254" y="3852409"/>
              <a:ext cx="87531" cy="87480"/>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34"/>
            <p:cNvSpPr/>
            <p:nvPr/>
          </p:nvSpPr>
          <p:spPr>
            <a:xfrm rot="-10229141">
              <a:off x="7115349" y="2599056"/>
              <a:ext cx="1008300" cy="1046738"/>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34"/>
            <p:cNvSpPr/>
            <p:nvPr/>
          </p:nvSpPr>
          <p:spPr>
            <a:xfrm rot="-10229141">
              <a:off x="7592743" y="3224370"/>
              <a:ext cx="94818" cy="220291"/>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34"/>
            <p:cNvSpPr/>
            <p:nvPr/>
          </p:nvSpPr>
          <p:spPr>
            <a:xfrm rot="-10229141">
              <a:off x="7578640" y="3222445"/>
              <a:ext cx="38247" cy="184247"/>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34"/>
            <p:cNvSpPr/>
            <p:nvPr/>
          </p:nvSpPr>
          <p:spPr>
            <a:xfrm rot="-10229141">
              <a:off x="7645633" y="3467155"/>
              <a:ext cx="42812" cy="42812"/>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34"/>
            <p:cNvSpPr/>
            <p:nvPr/>
          </p:nvSpPr>
          <p:spPr>
            <a:xfrm rot="-10229141">
              <a:off x="7572949" y="3427221"/>
              <a:ext cx="27532" cy="26772"/>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34"/>
            <p:cNvSpPr/>
            <p:nvPr/>
          </p:nvSpPr>
          <p:spPr>
            <a:xfrm rot="-10229141">
              <a:off x="7613405" y="3220871"/>
              <a:ext cx="118499" cy="158585"/>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34"/>
            <p:cNvSpPr/>
            <p:nvPr/>
          </p:nvSpPr>
          <p:spPr>
            <a:xfrm rot="-10229141">
              <a:off x="7714103" y="3403535"/>
              <a:ext cx="26772" cy="26772"/>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34"/>
            <p:cNvSpPr/>
            <p:nvPr/>
          </p:nvSpPr>
          <p:spPr>
            <a:xfrm rot="-10229141">
              <a:off x="7327149" y="3145591"/>
              <a:ext cx="191887" cy="142322"/>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34"/>
            <p:cNvSpPr/>
            <p:nvPr/>
          </p:nvSpPr>
          <p:spPr>
            <a:xfrm rot="-10229141">
              <a:off x="7344274" y="3129308"/>
              <a:ext cx="172010" cy="79950"/>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34"/>
            <p:cNvSpPr/>
            <p:nvPr/>
          </p:nvSpPr>
          <p:spPr>
            <a:xfrm rot="-10229141">
              <a:off x="7265150" y="3267731"/>
              <a:ext cx="42828" cy="42812"/>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34"/>
            <p:cNvSpPr/>
            <p:nvPr/>
          </p:nvSpPr>
          <p:spPr>
            <a:xfrm rot="-10229141">
              <a:off x="7295062" y="3184467"/>
              <a:ext cx="26772" cy="26772"/>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34"/>
            <p:cNvSpPr/>
            <p:nvPr/>
          </p:nvSpPr>
          <p:spPr>
            <a:xfrm rot="-10229141">
              <a:off x="7401237" y="3166660"/>
              <a:ext cx="128437" cy="144985"/>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34"/>
            <p:cNvSpPr/>
            <p:nvPr/>
          </p:nvSpPr>
          <p:spPr>
            <a:xfrm rot="-10229141">
              <a:off x="7358972" y="3311449"/>
              <a:ext cx="26772" cy="27548"/>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34"/>
            <p:cNvSpPr/>
            <p:nvPr/>
          </p:nvSpPr>
          <p:spPr>
            <a:xfrm rot="-10229141">
              <a:off x="7368709" y="2901844"/>
              <a:ext cx="185768" cy="152054"/>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34"/>
            <p:cNvSpPr/>
            <p:nvPr/>
          </p:nvSpPr>
          <p:spPr>
            <a:xfrm rot="-10229141">
              <a:off x="7449061" y="2896885"/>
              <a:ext cx="120797" cy="150311"/>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34"/>
            <p:cNvSpPr/>
            <p:nvPr/>
          </p:nvSpPr>
          <p:spPr>
            <a:xfrm rot="-10229141">
              <a:off x="7340267" y="2838506"/>
              <a:ext cx="42828" cy="42051"/>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34"/>
            <p:cNvSpPr/>
            <p:nvPr/>
          </p:nvSpPr>
          <p:spPr>
            <a:xfrm rot="-10229141">
              <a:off x="7442050" y="2844038"/>
              <a:ext cx="26772" cy="26772"/>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34"/>
            <p:cNvSpPr/>
            <p:nvPr/>
          </p:nvSpPr>
          <p:spPr>
            <a:xfrm rot="-10229141">
              <a:off x="7366150" y="2979961"/>
              <a:ext cx="170488" cy="89714"/>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34"/>
            <p:cNvSpPr/>
            <p:nvPr/>
          </p:nvSpPr>
          <p:spPr>
            <a:xfrm rot="-10229141">
              <a:off x="7334755" y="2938505"/>
              <a:ext cx="27532" cy="26772"/>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34"/>
            <p:cNvSpPr/>
            <p:nvPr/>
          </p:nvSpPr>
          <p:spPr>
            <a:xfrm rot="-10229141">
              <a:off x="7654929" y="2835860"/>
              <a:ext cx="81044" cy="208007"/>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34"/>
            <p:cNvSpPr/>
            <p:nvPr/>
          </p:nvSpPr>
          <p:spPr>
            <a:xfrm rot="-10229141">
              <a:off x="7667067" y="2909003"/>
              <a:ext cx="103980" cy="150073"/>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34"/>
            <p:cNvSpPr/>
            <p:nvPr/>
          </p:nvSpPr>
          <p:spPr>
            <a:xfrm rot="-10229141">
              <a:off x="7741151" y="2786283"/>
              <a:ext cx="42067" cy="42812"/>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34"/>
            <p:cNvSpPr/>
            <p:nvPr/>
          </p:nvSpPr>
          <p:spPr>
            <a:xfrm rot="-10229141">
              <a:off x="7786363" y="2880042"/>
              <a:ext cx="26772" cy="26772"/>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34"/>
            <p:cNvSpPr/>
            <p:nvPr/>
          </p:nvSpPr>
          <p:spPr>
            <a:xfrm rot="-10229141">
              <a:off x="7632499" y="2862741"/>
              <a:ext cx="32890" cy="168190"/>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34"/>
            <p:cNvSpPr/>
            <p:nvPr/>
          </p:nvSpPr>
          <p:spPr>
            <a:xfrm rot="-10229141">
              <a:off x="7658105" y="2817463"/>
              <a:ext cx="26772" cy="26772"/>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34"/>
            <p:cNvSpPr/>
            <p:nvPr/>
          </p:nvSpPr>
          <p:spPr>
            <a:xfrm rot="-10229141">
              <a:off x="7705587" y="3141164"/>
              <a:ext cx="222478" cy="31257"/>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34"/>
            <p:cNvSpPr/>
            <p:nvPr/>
          </p:nvSpPr>
          <p:spPr>
            <a:xfrm rot="-10229141">
              <a:off x="7696511" y="3159033"/>
              <a:ext cx="175846" cy="53702"/>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34"/>
            <p:cNvSpPr/>
            <p:nvPr/>
          </p:nvSpPr>
          <p:spPr>
            <a:xfrm rot="-10229141">
              <a:off x="7944645" y="3153754"/>
              <a:ext cx="42828" cy="42812"/>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34"/>
            <p:cNvSpPr/>
            <p:nvPr/>
          </p:nvSpPr>
          <p:spPr>
            <a:xfrm rot="-10229141">
              <a:off x="7882796" y="3224922"/>
              <a:ext cx="27532" cy="26772"/>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34"/>
            <p:cNvSpPr/>
            <p:nvPr/>
          </p:nvSpPr>
          <p:spPr>
            <a:xfrm rot="-10229141">
              <a:off x="7707706" y="3086623"/>
              <a:ext cx="172026" cy="64638"/>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34"/>
            <p:cNvSpPr/>
            <p:nvPr/>
          </p:nvSpPr>
          <p:spPr>
            <a:xfrm rot="-10229141">
              <a:off x="7901918" y="3083112"/>
              <a:ext cx="26772" cy="26772"/>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34"/>
            <p:cNvSpPr/>
            <p:nvPr/>
          </p:nvSpPr>
          <p:spPr>
            <a:xfrm rot="-10229020">
              <a:off x="7468641" y="2974629"/>
              <a:ext cx="286292" cy="286165"/>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34"/>
            <p:cNvSpPr/>
            <p:nvPr/>
          </p:nvSpPr>
          <p:spPr>
            <a:xfrm rot="-8893145">
              <a:off x="7113103" y="1976883"/>
              <a:ext cx="481923" cy="500242"/>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34"/>
            <p:cNvSpPr/>
            <p:nvPr/>
          </p:nvSpPr>
          <p:spPr>
            <a:xfrm rot="-8893145">
              <a:off x="7302141" y="2271880"/>
              <a:ext cx="45319" cy="105278"/>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34"/>
            <p:cNvSpPr/>
            <p:nvPr/>
          </p:nvSpPr>
          <p:spPr>
            <a:xfrm rot="-8893145">
              <a:off x="7300535" y="2263994"/>
              <a:ext cx="18281" cy="88052"/>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34"/>
            <p:cNvSpPr/>
            <p:nvPr/>
          </p:nvSpPr>
          <p:spPr>
            <a:xfrm rot="-8893145">
              <a:off x="7298543" y="2387270"/>
              <a:ext cx="20462" cy="20460"/>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34"/>
            <p:cNvSpPr/>
            <p:nvPr/>
          </p:nvSpPr>
          <p:spPr>
            <a:xfrm rot="-8893145">
              <a:off x="7275368" y="2355349"/>
              <a:ext cx="13159" cy="12794"/>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34"/>
            <p:cNvSpPr/>
            <p:nvPr/>
          </p:nvSpPr>
          <p:spPr>
            <a:xfrm rot="-8893145">
              <a:off x="7317070" y="2277326"/>
              <a:ext cx="56637" cy="75788"/>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34"/>
            <p:cNvSpPr/>
            <p:nvPr/>
          </p:nvSpPr>
          <p:spPr>
            <a:xfrm rot="-8893145">
              <a:off x="7342083" y="2370381"/>
              <a:ext cx="12796" cy="12794"/>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34"/>
            <p:cNvSpPr/>
            <p:nvPr/>
          </p:nvSpPr>
          <p:spPr>
            <a:xfrm rot="-8893145">
              <a:off x="7204292" y="2199123"/>
              <a:ext cx="91713" cy="68016"/>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34"/>
            <p:cNvSpPr/>
            <p:nvPr/>
          </p:nvSpPr>
          <p:spPr>
            <a:xfrm rot="-8893145">
              <a:off x="7220817" y="2194343"/>
              <a:ext cx="82213" cy="38209"/>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34"/>
            <p:cNvSpPr/>
            <p:nvPr/>
          </p:nvSpPr>
          <p:spPr>
            <a:xfrm rot="-8893145">
              <a:off x="7166442" y="2230170"/>
              <a:ext cx="20470" cy="20460"/>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34"/>
            <p:cNvSpPr/>
            <p:nvPr/>
          </p:nvSpPr>
          <p:spPr>
            <a:xfrm rot="-8893145">
              <a:off x="7196492" y="2197608"/>
              <a:ext cx="12796" cy="12794"/>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34"/>
            <p:cNvSpPr/>
            <p:nvPr/>
          </p:nvSpPr>
          <p:spPr>
            <a:xfrm rot="-8893145">
              <a:off x="7234133" y="2216065"/>
              <a:ext cx="61387" cy="69289"/>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34"/>
            <p:cNvSpPr/>
            <p:nvPr/>
          </p:nvSpPr>
          <p:spPr>
            <a:xfrm rot="-8893145">
              <a:off x="7201675" y="2265315"/>
              <a:ext cx="12796" cy="13165"/>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34"/>
            <p:cNvSpPr/>
            <p:nvPr/>
          </p:nvSpPr>
          <p:spPr>
            <a:xfrm rot="-8893145">
              <a:off x="7266055" y="2098157"/>
              <a:ext cx="88789" cy="72668"/>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34"/>
            <p:cNvSpPr/>
            <p:nvPr/>
          </p:nvSpPr>
          <p:spPr>
            <a:xfrm rot="-8893145">
              <a:off x="7303808" y="2104667"/>
              <a:ext cx="57736" cy="71834"/>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34"/>
            <p:cNvSpPr/>
            <p:nvPr/>
          </p:nvSpPr>
          <p:spPr>
            <a:xfrm rot="-8893145">
              <a:off x="7277483" y="2054020"/>
              <a:ext cx="20470" cy="20097"/>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34"/>
            <p:cNvSpPr/>
            <p:nvPr/>
          </p:nvSpPr>
          <p:spPr>
            <a:xfrm rot="-8893145">
              <a:off x="7323156" y="2073725"/>
              <a:ext cx="12796" cy="12794"/>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34"/>
            <p:cNvSpPr/>
            <p:nvPr/>
          </p:nvSpPr>
          <p:spPr>
            <a:xfrm rot="-8893145">
              <a:off x="7256689" y="2131963"/>
              <a:ext cx="81486" cy="42875"/>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34"/>
            <p:cNvSpPr/>
            <p:nvPr/>
          </p:nvSpPr>
          <p:spPr>
            <a:xfrm rot="-8893145">
              <a:off x="7258588" y="2096122"/>
              <a:ext cx="13159" cy="12794"/>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34"/>
            <p:cNvSpPr/>
            <p:nvPr/>
          </p:nvSpPr>
          <p:spPr>
            <a:xfrm rot="-8893145">
              <a:off x="7401380" y="2110347"/>
              <a:ext cx="38735" cy="99407"/>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34"/>
            <p:cNvSpPr/>
            <p:nvPr/>
          </p:nvSpPr>
          <p:spPr>
            <a:xfrm rot="-8893145">
              <a:off x="7398327" y="2148001"/>
              <a:ext cx="49698" cy="71721"/>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34"/>
            <p:cNvSpPr/>
            <p:nvPr/>
          </p:nvSpPr>
          <p:spPr>
            <a:xfrm rot="-8893145">
              <a:off x="7464138" y="2103476"/>
              <a:ext cx="20106" cy="20460"/>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34"/>
            <p:cNvSpPr/>
            <p:nvPr/>
          </p:nvSpPr>
          <p:spPr>
            <a:xfrm rot="-8893145">
              <a:off x="7468870" y="2152022"/>
              <a:ext cx="12796" cy="12794"/>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34"/>
            <p:cNvSpPr/>
            <p:nvPr/>
          </p:nvSpPr>
          <p:spPr>
            <a:xfrm rot="-8893145">
              <a:off x="7391063" y="2114519"/>
              <a:ext cx="15720" cy="80379"/>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34"/>
            <p:cNvSpPr/>
            <p:nvPr/>
          </p:nvSpPr>
          <p:spPr>
            <a:xfrm rot="-8893145">
              <a:off x="7423498" y="2101118"/>
              <a:ext cx="12796" cy="12794"/>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34"/>
            <p:cNvSpPr/>
            <p:nvPr/>
          </p:nvSpPr>
          <p:spPr>
            <a:xfrm rot="-8893145">
              <a:off x="7381923" y="2270487"/>
              <a:ext cx="106335" cy="14938"/>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34"/>
            <p:cNvSpPr/>
            <p:nvPr/>
          </p:nvSpPr>
          <p:spPr>
            <a:xfrm rot="-8893145">
              <a:off x="7373480" y="2272117"/>
              <a:ext cx="84047" cy="25664"/>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34"/>
            <p:cNvSpPr/>
            <p:nvPr/>
          </p:nvSpPr>
          <p:spPr>
            <a:xfrm rot="-8893145">
              <a:off x="7487527" y="2302880"/>
              <a:ext cx="20470" cy="20460"/>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34"/>
            <p:cNvSpPr/>
            <p:nvPr/>
          </p:nvSpPr>
          <p:spPr>
            <a:xfrm rot="-8893145">
              <a:off x="7449015" y="2322042"/>
              <a:ext cx="13159" cy="12794"/>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34"/>
            <p:cNvSpPr/>
            <p:nvPr/>
          </p:nvSpPr>
          <p:spPr>
            <a:xfrm rot="-8893145">
              <a:off x="7390626" y="2241588"/>
              <a:ext cx="82221" cy="30891"/>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34"/>
            <p:cNvSpPr/>
            <p:nvPr/>
          </p:nvSpPr>
          <p:spPr>
            <a:xfrm rot="-8893145">
              <a:off x="7483174" y="2262740"/>
              <a:ext cx="12796" cy="12794"/>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34"/>
            <p:cNvSpPr/>
            <p:nvPr/>
          </p:nvSpPr>
          <p:spPr>
            <a:xfrm rot="-8892129">
              <a:off x="7283128" y="2155162"/>
              <a:ext cx="136799" cy="136730"/>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34"/>
            <p:cNvSpPr/>
            <p:nvPr/>
          </p:nvSpPr>
          <p:spPr>
            <a:xfrm rot="-8893211">
              <a:off x="6919029" y="2370366"/>
              <a:ext cx="308308" cy="319920"/>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34"/>
            <p:cNvSpPr/>
            <p:nvPr/>
          </p:nvSpPr>
          <p:spPr>
            <a:xfrm rot="-8893211">
              <a:off x="7040001" y="2559006"/>
              <a:ext cx="28992" cy="67329"/>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34"/>
            <p:cNvSpPr/>
            <p:nvPr/>
          </p:nvSpPr>
          <p:spPr>
            <a:xfrm rot="-8893211">
              <a:off x="7038974" y="2553955"/>
              <a:ext cx="11695" cy="56312"/>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34"/>
            <p:cNvSpPr/>
            <p:nvPr/>
          </p:nvSpPr>
          <p:spPr>
            <a:xfrm rot="-8893211">
              <a:off x="7037709" y="2632815"/>
              <a:ext cx="13091" cy="13085"/>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34"/>
            <p:cNvSpPr/>
            <p:nvPr/>
          </p:nvSpPr>
          <p:spPr>
            <a:xfrm rot="-8893211">
              <a:off x="7022881" y="2612389"/>
              <a:ext cx="8419" cy="8182"/>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34"/>
            <p:cNvSpPr/>
            <p:nvPr/>
          </p:nvSpPr>
          <p:spPr>
            <a:xfrm rot="-8893211">
              <a:off x="7049558" y="2562484"/>
              <a:ext cx="36233" cy="48469"/>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34"/>
            <p:cNvSpPr/>
            <p:nvPr/>
          </p:nvSpPr>
          <p:spPr>
            <a:xfrm rot="-8893211">
              <a:off x="7065567" y="2622006"/>
              <a:ext cx="8186" cy="8182"/>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34"/>
            <p:cNvSpPr/>
            <p:nvPr/>
          </p:nvSpPr>
          <p:spPr>
            <a:xfrm rot="-8893211">
              <a:off x="6977404" y="2512446"/>
              <a:ext cx="58673" cy="43499"/>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34"/>
            <p:cNvSpPr/>
            <p:nvPr/>
          </p:nvSpPr>
          <p:spPr>
            <a:xfrm rot="-8893211">
              <a:off x="6987980" y="2509380"/>
              <a:ext cx="52595" cy="24436"/>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34"/>
            <p:cNvSpPr/>
            <p:nvPr/>
          </p:nvSpPr>
          <p:spPr>
            <a:xfrm rot="-8893211">
              <a:off x="6953188" y="2532297"/>
              <a:ext cx="13096" cy="13085"/>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34"/>
            <p:cNvSpPr/>
            <p:nvPr/>
          </p:nvSpPr>
          <p:spPr>
            <a:xfrm rot="-8893211">
              <a:off x="6972415" y="2511461"/>
              <a:ext cx="8186" cy="8182"/>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34"/>
            <p:cNvSpPr/>
            <p:nvPr/>
          </p:nvSpPr>
          <p:spPr>
            <a:xfrm rot="-8893211">
              <a:off x="6996495" y="2523285"/>
              <a:ext cx="39272" cy="44313"/>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34"/>
            <p:cNvSpPr/>
            <p:nvPr/>
          </p:nvSpPr>
          <p:spPr>
            <a:xfrm rot="-8893211">
              <a:off x="6975731" y="2554782"/>
              <a:ext cx="8186" cy="8420"/>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34"/>
            <p:cNvSpPr/>
            <p:nvPr/>
          </p:nvSpPr>
          <p:spPr>
            <a:xfrm rot="-8893211">
              <a:off x="7016920" y="2447846"/>
              <a:ext cx="56802" cy="46473"/>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34"/>
            <p:cNvSpPr/>
            <p:nvPr/>
          </p:nvSpPr>
          <p:spPr>
            <a:xfrm rot="-8893211">
              <a:off x="7041073" y="2452010"/>
              <a:ext cx="36936" cy="45940"/>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34"/>
            <p:cNvSpPr/>
            <p:nvPr/>
          </p:nvSpPr>
          <p:spPr>
            <a:xfrm rot="-8893211">
              <a:off x="7024234" y="2419591"/>
              <a:ext cx="13096" cy="12852"/>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34"/>
            <p:cNvSpPr/>
            <p:nvPr/>
          </p:nvSpPr>
          <p:spPr>
            <a:xfrm rot="-8893211">
              <a:off x="7053456" y="2432197"/>
              <a:ext cx="8186" cy="8182"/>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34"/>
            <p:cNvSpPr/>
            <p:nvPr/>
          </p:nvSpPr>
          <p:spPr>
            <a:xfrm rot="-8893211">
              <a:off x="7010931" y="2469469"/>
              <a:ext cx="52130" cy="27420"/>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34"/>
            <p:cNvSpPr/>
            <p:nvPr/>
          </p:nvSpPr>
          <p:spPr>
            <a:xfrm rot="-8893211">
              <a:off x="7012145" y="2446527"/>
              <a:ext cx="8419" cy="8182"/>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34"/>
            <p:cNvSpPr/>
            <p:nvPr/>
          </p:nvSpPr>
          <p:spPr>
            <a:xfrm rot="-8893211">
              <a:off x="7103496" y="2455651"/>
              <a:ext cx="24781" cy="63574"/>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34"/>
            <p:cNvSpPr/>
            <p:nvPr/>
          </p:nvSpPr>
          <p:spPr>
            <a:xfrm rot="-8893211">
              <a:off x="7101547" y="2479736"/>
              <a:ext cx="31794" cy="45868"/>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34"/>
            <p:cNvSpPr/>
            <p:nvPr/>
          </p:nvSpPr>
          <p:spPr>
            <a:xfrm rot="-8893211">
              <a:off x="7143659" y="2451235"/>
              <a:ext cx="12863" cy="13085"/>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34"/>
            <p:cNvSpPr/>
            <p:nvPr/>
          </p:nvSpPr>
          <p:spPr>
            <a:xfrm rot="-8893211">
              <a:off x="7146687" y="2482294"/>
              <a:ext cx="8186" cy="8182"/>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34"/>
            <p:cNvSpPr/>
            <p:nvPr/>
          </p:nvSpPr>
          <p:spPr>
            <a:xfrm rot="-8893211">
              <a:off x="7096896" y="2458315"/>
              <a:ext cx="10057" cy="51405"/>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34"/>
            <p:cNvSpPr/>
            <p:nvPr/>
          </p:nvSpPr>
          <p:spPr>
            <a:xfrm rot="-8893211">
              <a:off x="7117657" y="2449724"/>
              <a:ext cx="8186" cy="8182"/>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34"/>
            <p:cNvSpPr/>
            <p:nvPr/>
          </p:nvSpPr>
          <p:spPr>
            <a:xfrm rot="-8893211">
              <a:off x="7091063" y="2558095"/>
              <a:ext cx="68027" cy="9553"/>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34"/>
            <p:cNvSpPr/>
            <p:nvPr/>
          </p:nvSpPr>
          <p:spPr>
            <a:xfrm rot="-8893211">
              <a:off x="7085658" y="2559139"/>
              <a:ext cx="53768" cy="16413"/>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34"/>
            <p:cNvSpPr/>
            <p:nvPr/>
          </p:nvSpPr>
          <p:spPr>
            <a:xfrm rot="-8893211">
              <a:off x="7158624" y="2578820"/>
              <a:ext cx="13096" cy="13085"/>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34"/>
            <p:cNvSpPr/>
            <p:nvPr/>
          </p:nvSpPr>
          <p:spPr>
            <a:xfrm rot="-8893211">
              <a:off x="7133984" y="2591078"/>
              <a:ext cx="8419" cy="8182"/>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34"/>
            <p:cNvSpPr/>
            <p:nvPr/>
          </p:nvSpPr>
          <p:spPr>
            <a:xfrm rot="-8893211">
              <a:off x="7096628" y="2539608"/>
              <a:ext cx="52600" cy="19756"/>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34"/>
            <p:cNvSpPr/>
            <p:nvPr/>
          </p:nvSpPr>
          <p:spPr>
            <a:xfrm rot="-8893211">
              <a:off x="7155839" y="2553134"/>
              <a:ext cx="8186" cy="8182"/>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34"/>
            <p:cNvSpPr/>
            <p:nvPr/>
          </p:nvSpPr>
          <p:spPr>
            <a:xfrm rot="-8892079">
              <a:off x="7027843" y="2484302"/>
              <a:ext cx="87531" cy="87480"/>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34"/>
            <p:cNvSpPr/>
            <p:nvPr/>
          </p:nvSpPr>
          <p:spPr>
            <a:xfrm rot="-8893211">
              <a:off x="6681813" y="2094909"/>
              <a:ext cx="308308" cy="319920"/>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34"/>
            <p:cNvSpPr/>
            <p:nvPr/>
          </p:nvSpPr>
          <p:spPr>
            <a:xfrm rot="-8893211">
              <a:off x="6802786" y="2283549"/>
              <a:ext cx="28992" cy="67329"/>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34"/>
            <p:cNvSpPr/>
            <p:nvPr/>
          </p:nvSpPr>
          <p:spPr>
            <a:xfrm rot="-8893211">
              <a:off x="6801759" y="2278498"/>
              <a:ext cx="11695" cy="56312"/>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34"/>
            <p:cNvSpPr/>
            <p:nvPr/>
          </p:nvSpPr>
          <p:spPr>
            <a:xfrm rot="-8893211">
              <a:off x="6800493" y="2357358"/>
              <a:ext cx="13091" cy="13085"/>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34"/>
            <p:cNvSpPr/>
            <p:nvPr/>
          </p:nvSpPr>
          <p:spPr>
            <a:xfrm rot="-8893211">
              <a:off x="6785666" y="2336931"/>
              <a:ext cx="8419" cy="8182"/>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34"/>
            <p:cNvSpPr/>
            <p:nvPr/>
          </p:nvSpPr>
          <p:spPr>
            <a:xfrm rot="-8893211">
              <a:off x="6812342" y="2287027"/>
              <a:ext cx="36233" cy="48469"/>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34"/>
            <p:cNvSpPr/>
            <p:nvPr/>
          </p:nvSpPr>
          <p:spPr>
            <a:xfrm rot="-8893211">
              <a:off x="6828351" y="2346549"/>
              <a:ext cx="8186" cy="8182"/>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34"/>
            <p:cNvSpPr/>
            <p:nvPr/>
          </p:nvSpPr>
          <p:spPr>
            <a:xfrm rot="-8893211">
              <a:off x="6740188" y="2236989"/>
              <a:ext cx="58673" cy="43499"/>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34"/>
            <p:cNvSpPr/>
            <p:nvPr/>
          </p:nvSpPr>
          <p:spPr>
            <a:xfrm rot="-8893211">
              <a:off x="6750764" y="2233923"/>
              <a:ext cx="52595" cy="24436"/>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34"/>
            <p:cNvSpPr/>
            <p:nvPr/>
          </p:nvSpPr>
          <p:spPr>
            <a:xfrm rot="-8893211">
              <a:off x="6715972" y="2256840"/>
              <a:ext cx="13096" cy="13085"/>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34"/>
            <p:cNvSpPr/>
            <p:nvPr/>
          </p:nvSpPr>
          <p:spPr>
            <a:xfrm rot="-8893211">
              <a:off x="6735200" y="2236004"/>
              <a:ext cx="8186" cy="8182"/>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34"/>
            <p:cNvSpPr/>
            <p:nvPr/>
          </p:nvSpPr>
          <p:spPr>
            <a:xfrm rot="-8893211">
              <a:off x="6759279" y="2247828"/>
              <a:ext cx="39272" cy="44313"/>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34"/>
            <p:cNvSpPr/>
            <p:nvPr/>
          </p:nvSpPr>
          <p:spPr>
            <a:xfrm rot="-8893211">
              <a:off x="6738516" y="2279325"/>
              <a:ext cx="8186" cy="8420"/>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34"/>
            <p:cNvSpPr/>
            <p:nvPr/>
          </p:nvSpPr>
          <p:spPr>
            <a:xfrm rot="-8893211">
              <a:off x="6779704" y="2172389"/>
              <a:ext cx="56802" cy="46473"/>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34"/>
            <p:cNvSpPr/>
            <p:nvPr/>
          </p:nvSpPr>
          <p:spPr>
            <a:xfrm rot="-8893211">
              <a:off x="6803857" y="2176553"/>
              <a:ext cx="36936" cy="45940"/>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34"/>
            <p:cNvSpPr/>
            <p:nvPr/>
          </p:nvSpPr>
          <p:spPr>
            <a:xfrm rot="-8893211">
              <a:off x="6787018" y="2144134"/>
              <a:ext cx="13096" cy="12852"/>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34"/>
            <p:cNvSpPr/>
            <p:nvPr/>
          </p:nvSpPr>
          <p:spPr>
            <a:xfrm rot="-8893211">
              <a:off x="6816241" y="2156740"/>
              <a:ext cx="8186" cy="8182"/>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34"/>
            <p:cNvSpPr/>
            <p:nvPr/>
          </p:nvSpPr>
          <p:spPr>
            <a:xfrm rot="-8893211">
              <a:off x="6773715" y="2194012"/>
              <a:ext cx="52130" cy="27420"/>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34"/>
            <p:cNvSpPr/>
            <p:nvPr/>
          </p:nvSpPr>
          <p:spPr>
            <a:xfrm rot="-8893211">
              <a:off x="6774930" y="2171070"/>
              <a:ext cx="8419" cy="8182"/>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34"/>
            <p:cNvSpPr/>
            <p:nvPr/>
          </p:nvSpPr>
          <p:spPr>
            <a:xfrm rot="-8893211">
              <a:off x="6866281" y="2180194"/>
              <a:ext cx="24781" cy="63574"/>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34"/>
            <p:cNvSpPr/>
            <p:nvPr/>
          </p:nvSpPr>
          <p:spPr>
            <a:xfrm rot="-8893211">
              <a:off x="6864332" y="2204279"/>
              <a:ext cx="31794" cy="45868"/>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34"/>
            <p:cNvSpPr/>
            <p:nvPr/>
          </p:nvSpPr>
          <p:spPr>
            <a:xfrm rot="-8893211">
              <a:off x="6906444" y="2175778"/>
              <a:ext cx="12863" cy="13085"/>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34"/>
            <p:cNvSpPr/>
            <p:nvPr/>
          </p:nvSpPr>
          <p:spPr>
            <a:xfrm rot="-8893211">
              <a:off x="6909472" y="2206837"/>
              <a:ext cx="8186" cy="8182"/>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34"/>
            <p:cNvSpPr/>
            <p:nvPr/>
          </p:nvSpPr>
          <p:spPr>
            <a:xfrm rot="-8893211">
              <a:off x="6859681" y="2182858"/>
              <a:ext cx="10057" cy="51405"/>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34"/>
            <p:cNvSpPr/>
            <p:nvPr/>
          </p:nvSpPr>
          <p:spPr>
            <a:xfrm rot="-8893211">
              <a:off x="6880442" y="2174267"/>
              <a:ext cx="8186" cy="8182"/>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34"/>
            <p:cNvSpPr/>
            <p:nvPr/>
          </p:nvSpPr>
          <p:spPr>
            <a:xfrm rot="-8893211">
              <a:off x="6853847" y="2282638"/>
              <a:ext cx="68027" cy="9553"/>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34"/>
            <p:cNvSpPr/>
            <p:nvPr/>
          </p:nvSpPr>
          <p:spPr>
            <a:xfrm rot="-8893211">
              <a:off x="6848443" y="2283682"/>
              <a:ext cx="53768" cy="16413"/>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34"/>
            <p:cNvSpPr/>
            <p:nvPr/>
          </p:nvSpPr>
          <p:spPr>
            <a:xfrm rot="-8893211">
              <a:off x="6921408" y="2303362"/>
              <a:ext cx="13096" cy="13085"/>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34"/>
            <p:cNvSpPr/>
            <p:nvPr/>
          </p:nvSpPr>
          <p:spPr>
            <a:xfrm rot="-8893211">
              <a:off x="6896768" y="2315621"/>
              <a:ext cx="8419" cy="8182"/>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34"/>
            <p:cNvSpPr/>
            <p:nvPr/>
          </p:nvSpPr>
          <p:spPr>
            <a:xfrm rot="-8893211">
              <a:off x="6859412" y="2264150"/>
              <a:ext cx="52600" cy="19756"/>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34"/>
            <p:cNvSpPr/>
            <p:nvPr/>
          </p:nvSpPr>
          <p:spPr>
            <a:xfrm rot="-8893211">
              <a:off x="6918623" y="2277677"/>
              <a:ext cx="8186" cy="8182"/>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34"/>
            <p:cNvSpPr/>
            <p:nvPr/>
          </p:nvSpPr>
          <p:spPr>
            <a:xfrm rot="-8892079">
              <a:off x="6790627" y="2208844"/>
              <a:ext cx="87531" cy="87480"/>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34"/>
            <p:cNvSpPr/>
            <p:nvPr/>
          </p:nvSpPr>
          <p:spPr>
            <a:xfrm rot="-8892683">
              <a:off x="6345560" y="3139582"/>
              <a:ext cx="240608" cy="249639"/>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34"/>
            <p:cNvSpPr/>
            <p:nvPr/>
          </p:nvSpPr>
          <p:spPr>
            <a:xfrm rot="-8892683">
              <a:off x="6439934" y="3286758"/>
              <a:ext cx="22626" cy="52538"/>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34"/>
            <p:cNvSpPr/>
            <p:nvPr/>
          </p:nvSpPr>
          <p:spPr>
            <a:xfrm rot="-8892683">
              <a:off x="6439129" y="3282812"/>
              <a:ext cx="9127" cy="43942"/>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34"/>
            <p:cNvSpPr/>
            <p:nvPr/>
          </p:nvSpPr>
          <p:spPr>
            <a:xfrm rot="-8892683">
              <a:off x="6438141" y="3344357"/>
              <a:ext cx="10216" cy="10210"/>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34"/>
            <p:cNvSpPr/>
            <p:nvPr/>
          </p:nvSpPr>
          <p:spPr>
            <a:xfrm rot="-8892683">
              <a:off x="6426566" y="3328411"/>
              <a:ext cx="6570" cy="6385"/>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34"/>
            <p:cNvSpPr/>
            <p:nvPr/>
          </p:nvSpPr>
          <p:spPr>
            <a:xfrm rot="-8892683">
              <a:off x="6447395" y="3289467"/>
              <a:ext cx="28277" cy="37821"/>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34"/>
            <p:cNvSpPr/>
            <p:nvPr/>
          </p:nvSpPr>
          <p:spPr>
            <a:xfrm rot="-8892683">
              <a:off x="6459886" y="3335918"/>
              <a:ext cx="6388" cy="6385"/>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34"/>
            <p:cNvSpPr/>
            <p:nvPr/>
          </p:nvSpPr>
          <p:spPr>
            <a:xfrm rot="-8892683">
              <a:off x="6391077" y="3250407"/>
              <a:ext cx="45789" cy="33943"/>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34"/>
            <p:cNvSpPr/>
            <p:nvPr/>
          </p:nvSpPr>
          <p:spPr>
            <a:xfrm rot="-8892683">
              <a:off x="6399331" y="3248008"/>
              <a:ext cx="41046" cy="19068"/>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34"/>
            <p:cNvSpPr/>
            <p:nvPr/>
          </p:nvSpPr>
          <p:spPr>
            <a:xfrm rot="-8892683">
              <a:off x="6372164" y="3265894"/>
              <a:ext cx="10220" cy="10210"/>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34"/>
            <p:cNvSpPr/>
            <p:nvPr/>
          </p:nvSpPr>
          <p:spPr>
            <a:xfrm rot="-8892683">
              <a:off x="6387172" y="3249628"/>
              <a:ext cx="6388" cy="6385"/>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34"/>
            <p:cNvSpPr/>
            <p:nvPr/>
          </p:nvSpPr>
          <p:spPr>
            <a:xfrm rot="-8892683">
              <a:off x="6405975" y="3258868"/>
              <a:ext cx="30648" cy="34578"/>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34"/>
            <p:cNvSpPr/>
            <p:nvPr/>
          </p:nvSpPr>
          <p:spPr>
            <a:xfrm rot="-8892683">
              <a:off x="6389761" y="3283444"/>
              <a:ext cx="6388" cy="6570"/>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34"/>
            <p:cNvSpPr/>
            <p:nvPr/>
          </p:nvSpPr>
          <p:spPr>
            <a:xfrm rot="-8892683">
              <a:off x="6421922" y="3199982"/>
              <a:ext cx="44329" cy="36264"/>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34"/>
            <p:cNvSpPr/>
            <p:nvPr/>
          </p:nvSpPr>
          <p:spPr>
            <a:xfrm rot="-8892683">
              <a:off x="6440772" y="3203232"/>
              <a:ext cx="28825" cy="35848"/>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34"/>
            <p:cNvSpPr/>
            <p:nvPr/>
          </p:nvSpPr>
          <p:spPr>
            <a:xfrm rot="-8892683">
              <a:off x="6427623" y="3177917"/>
              <a:ext cx="10220" cy="10029"/>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34"/>
            <p:cNvSpPr/>
            <p:nvPr/>
          </p:nvSpPr>
          <p:spPr>
            <a:xfrm rot="-8892683">
              <a:off x="6450433" y="3187755"/>
              <a:ext cx="6388" cy="6385"/>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34"/>
            <p:cNvSpPr/>
            <p:nvPr/>
          </p:nvSpPr>
          <p:spPr>
            <a:xfrm rot="-8892683">
              <a:off x="6417246" y="3216854"/>
              <a:ext cx="40683" cy="21396"/>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34"/>
            <p:cNvSpPr/>
            <p:nvPr/>
          </p:nvSpPr>
          <p:spPr>
            <a:xfrm rot="-8892683">
              <a:off x="6418185" y="3198941"/>
              <a:ext cx="6570" cy="6385"/>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34"/>
            <p:cNvSpPr/>
            <p:nvPr/>
          </p:nvSpPr>
          <p:spPr>
            <a:xfrm rot="-8892683">
              <a:off x="6489498" y="3206079"/>
              <a:ext cx="19339" cy="49608"/>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34"/>
            <p:cNvSpPr/>
            <p:nvPr/>
          </p:nvSpPr>
          <p:spPr>
            <a:xfrm rot="-8892683">
              <a:off x="6487978" y="3224875"/>
              <a:ext cx="24812" cy="35791"/>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34"/>
            <p:cNvSpPr/>
            <p:nvPr/>
          </p:nvSpPr>
          <p:spPr>
            <a:xfrm rot="-8892683">
              <a:off x="6520846" y="3202617"/>
              <a:ext cx="10038" cy="10210"/>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34"/>
            <p:cNvSpPr/>
            <p:nvPr/>
          </p:nvSpPr>
          <p:spPr>
            <a:xfrm rot="-8892683">
              <a:off x="6523209" y="3226860"/>
              <a:ext cx="6388" cy="6385"/>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34"/>
            <p:cNvSpPr/>
            <p:nvPr/>
          </p:nvSpPr>
          <p:spPr>
            <a:xfrm rot="-8892683">
              <a:off x="6484343" y="3208155"/>
              <a:ext cx="7848" cy="40112"/>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34"/>
            <p:cNvSpPr/>
            <p:nvPr/>
          </p:nvSpPr>
          <p:spPr>
            <a:xfrm rot="-8892683">
              <a:off x="6500548" y="3201436"/>
              <a:ext cx="6388" cy="6385"/>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34"/>
            <p:cNvSpPr/>
            <p:nvPr/>
          </p:nvSpPr>
          <p:spPr>
            <a:xfrm rot="-8892683">
              <a:off x="6479801" y="3286029"/>
              <a:ext cx="53089" cy="7455"/>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34"/>
            <p:cNvSpPr/>
            <p:nvPr/>
          </p:nvSpPr>
          <p:spPr>
            <a:xfrm rot="-8892683">
              <a:off x="6475579" y="3286847"/>
              <a:ext cx="41962" cy="12807"/>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34"/>
            <p:cNvSpPr/>
            <p:nvPr/>
          </p:nvSpPr>
          <p:spPr>
            <a:xfrm rot="-8892683">
              <a:off x="6532528" y="3302208"/>
              <a:ext cx="10220" cy="10210"/>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34"/>
            <p:cNvSpPr/>
            <p:nvPr/>
          </p:nvSpPr>
          <p:spPr>
            <a:xfrm rot="-8892683">
              <a:off x="6513293" y="3311776"/>
              <a:ext cx="6570" cy="6385"/>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34"/>
            <p:cNvSpPr/>
            <p:nvPr/>
          </p:nvSpPr>
          <p:spPr>
            <a:xfrm rot="-8892683">
              <a:off x="6484142" y="3271602"/>
              <a:ext cx="41050" cy="15416"/>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34"/>
            <p:cNvSpPr/>
            <p:nvPr/>
          </p:nvSpPr>
          <p:spPr>
            <a:xfrm rot="-8892683">
              <a:off x="6530353" y="3282157"/>
              <a:ext cx="6388" cy="6385"/>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34"/>
            <p:cNvSpPr/>
            <p:nvPr/>
          </p:nvSpPr>
          <p:spPr>
            <a:xfrm rot="-8891927">
              <a:off x="6430441" y="3228425"/>
              <a:ext cx="68322" cy="68284"/>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34"/>
            <p:cNvSpPr/>
            <p:nvPr/>
          </p:nvSpPr>
          <p:spPr>
            <a:xfrm rot="-10229282">
              <a:off x="8345905" y="2326818"/>
              <a:ext cx="1116330" cy="1158886"/>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34"/>
            <p:cNvSpPr/>
            <p:nvPr/>
          </p:nvSpPr>
          <p:spPr>
            <a:xfrm rot="-10229282">
              <a:off x="8874493" y="3019135"/>
              <a:ext cx="104977" cy="243893"/>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34"/>
            <p:cNvSpPr/>
            <p:nvPr/>
          </p:nvSpPr>
          <p:spPr>
            <a:xfrm rot="-10229282">
              <a:off x="8858885" y="3017005"/>
              <a:ext cx="42345" cy="203987"/>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34"/>
            <p:cNvSpPr/>
            <p:nvPr/>
          </p:nvSpPr>
          <p:spPr>
            <a:xfrm rot="-10229282">
              <a:off x="8933053" y="3287926"/>
              <a:ext cx="47399" cy="47399"/>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34"/>
            <p:cNvSpPr/>
            <p:nvPr/>
          </p:nvSpPr>
          <p:spPr>
            <a:xfrm rot="-10229282">
              <a:off x="8852588" y="3243717"/>
              <a:ext cx="30482" cy="29640"/>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34"/>
            <p:cNvSpPr/>
            <p:nvPr/>
          </p:nvSpPr>
          <p:spPr>
            <a:xfrm rot="-10229282">
              <a:off x="8897367" y="3015266"/>
              <a:ext cx="131195" cy="175576"/>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34"/>
            <p:cNvSpPr/>
            <p:nvPr/>
          </p:nvSpPr>
          <p:spPr>
            <a:xfrm rot="-10229282">
              <a:off x="9008855" y="3217496"/>
              <a:ext cx="29640" cy="29640"/>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34"/>
            <p:cNvSpPr/>
            <p:nvPr/>
          </p:nvSpPr>
          <p:spPr>
            <a:xfrm rot="-10229282">
              <a:off x="8580456" y="2931931"/>
              <a:ext cx="212445" cy="157570"/>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34"/>
            <p:cNvSpPr/>
            <p:nvPr/>
          </p:nvSpPr>
          <p:spPr>
            <a:xfrm rot="-10229282">
              <a:off x="8599417" y="2913910"/>
              <a:ext cx="190439" cy="88516"/>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34"/>
            <p:cNvSpPr/>
            <p:nvPr/>
          </p:nvSpPr>
          <p:spPr>
            <a:xfrm rot="-10229282">
              <a:off x="8511830" y="3067153"/>
              <a:ext cx="47417" cy="47399"/>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34"/>
            <p:cNvSpPr/>
            <p:nvPr/>
          </p:nvSpPr>
          <p:spPr>
            <a:xfrm rot="-10229282">
              <a:off x="8544946" y="2974976"/>
              <a:ext cx="29640" cy="29640"/>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34"/>
            <p:cNvSpPr/>
            <p:nvPr/>
          </p:nvSpPr>
          <p:spPr>
            <a:xfrm rot="-10229282">
              <a:off x="8662481" y="2955254"/>
              <a:ext cx="142198" cy="160519"/>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34"/>
            <p:cNvSpPr/>
            <p:nvPr/>
          </p:nvSpPr>
          <p:spPr>
            <a:xfrm rot="-10229282">
              <a:off x="8615699" y="3115552"/>
              <a:ext cx="29640" cy="30500"/>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34"/>
            <p:cNvSpPr/>
            <p:nvPr/>
          </p:nvSpPr>
          <p:spPr>
            <a:xfrm rot="-10229282">
              <a:off x="8626466" y="2662088"/>
              <a:ext cx="205672" cy="168345"/>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34"/>
            <p:cNvSpPr/>
            <p:nvPr/>
          </p:nvSpPr>
          <p:spPr>
            <a:xfrm rot="-10229282">
              <a:off x="8715427" y="2656597"/>
              <a:ext cx="133739" cy="166415"/>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34"/>
            <p:cNvSpPr/>
            <p:nvPr/>
          </p:nvSpPr>
          <p:spPr>
            <a:xfrm rot="-10229282">
              <a:off x="8594991" y="2591976"/>
              <a:ext cx="47417" cy="46557"/>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34"/>
            <p:cNvSpPr/>
            <p:nvPr/>
          </p:nvSpPr>
          <p:spPr>
            <a:xfrm rot="-10229282">
              <a:off x="8707673" y="2598102"/>
              <a:ext cx="29640" cy="29640"/>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34"/>
            <p:cNvSpPr/>
            <p:nvPr/>
          </p:nvSpPr>
          <p:spPr>
            <a:xfrm rot="-10229282">
              <a:off x="8623635" y="2748573"/>
              <a:ext cx="188755" cy="99326"/>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34"/>
            <p:cNvSpPr/>
            <p:nvPr/>
          </p:nvSpPr>
          <p:spPr>
            <a:xfrm rot="-10229282">
              <a:off x="8588890" y="2702683"/>
              <a:ext cx="30482" cy="29640"/>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34"/>
            <p:cNvSpPr/>
            <p:nvPr/>
          </p:nvSpPr>
          <p:spPr>
            <a:xfrm rot="-10229282">
              <a:off x="8943340" y="2589032"/>
              <a:ext cx="89727" cy="230293"/>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34"/>
            <p:cNvSpPr/>
            <p:nvPr/>
          </p:nvSpPr>
          <p:spPr>
            <a:xfrm rot="-10229282">
              <a:off x="8956777" y="2670012"/>
              <a:ext cx="115120" cy="166152"/>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34"/>
            <p:cNvSpPr/>
            <p:nvPr/>
          </p:nvSpPr>
          <p:spPr>
            <a:xfrm rot="-10229282">
              <a:off x="9038800" y="2534162"/>
              <a:ext cx="46574" cy="47399"/>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34"/>
            <p:cNvSpPr/>
            <p:nvPr/>
          </p:nvSpPr>
          <p:spPr>
            <a:xfrm rot="-10229282">
              <a:off x="9088854" y="2637960"/>
              <a:ext cx="29640" cy="29640"/>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34"/>
            <p:cNvSpPr/>
            <p:nvPr/>
          </p:nvSpPr>
          <p:spPr>
            <a:xfrm rot="-10229282">
              <a:off x="8918512" y="2618794"/>
              <a:ext cx="36414" cy="186210"/>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34"/>
            <p:cNvSpPr/>
            <p:nvPr/>
          </p:nvSpPr>
          <p:spPr>
            <a:xfrm rot="-10229282">
              <a:off x="8946863" y="2568681"/>
              <a:ext cx="29640" cy="29640"/>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34"/>
            <p:cNvSpPr/>
            <p:nvPr/>
          </p:nvSpPr>
          <p:spPr>
            <a:xfrm rot="-10229282">
              <a:off x="8999415" y="2927038"/>
              <a:ext cx="246315" cy="34606"/>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34"/>
            <p:cNvSpPr/>
            <p:nvPr/>
          </p:nvSpPr>
          <p:spPr>
            <a:xfrm rot="-10229282">
              <a:off x="8989370" y="2946818"/>
              <a:ext cx="194686" cy="59455"/>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34"/>
            <p:cNvSpPr/>
            <p:nvPr/>
          </p:nvSpPr>
          <p:spPr>
            <a:xfrm rot="-10229282">
              <a:off x="9264082" y="2940972"/>
              <a:ext cx="47417" cy="47399"/>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34"/>
            <p:cNvSpPr/>
            <p:nvPr/>
          </p:nvSpPr>
          <p:spPr>
            <a:xfrm rot="-10229282">
              <a:off x="9195612" y="3019761"/>
              <a:ext cx="30482" cy="29640"/>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34"/>
            <p:cNvSpPr/>
            <p:nvPr/>
          </p:nvSpPr>
          <p:spPr>
            <a:xfrm rot="-10229282">
              <a:off x="9001764" y="2866655"/>
              <a:ext cx="190457" cy="71564"/>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34"/>
            <p:cNvSpPr/>
            <p:nvPr/>
          </p:nvSpPr>
          <p:spPr>
            <a:xfrm rot="-10229282">
              <a:off x="9216782" y="2862770"/>
              <a:ext cx="29640" cy="29640"/>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34"/>
            <p:cNvSpPr/>
            <p:nvPr/>
          </p:nvSpPr>
          <p:spPr>
            <a:xfrm rot="-10229033">
              <a:off x="8737121" y="2742678"/>
              <a:ext cx="316942" cy="316798"/>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34"/>
            <p:cNvSpPr/>
            <p:nvPr/>
          </p:nvSpPr>
          <p:spPr>
            <a:xfrm rot="-8892683">
              <a:off x="9375155" y="2215519"/>
              <a:ext cx="240608" cy="249639"/>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34"/>
            <p:cNvSpPr/>
            <p:nvPr/>
          </p:nvSpPr>
          <p:spPr>
            <a:xfrm rot="-8892683">
              <a:off x="9469529" y="2362695"/>
              <a:ext cx="22626" cy="52538"/>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34"/>
            <p:cNvSpPr/>
            <p:nvPr/>
          </p:nvSpPr>
          <p:spPr>
            <a:xfrm rot="-8892683">
              <a:off x="9468724" y="2358750"/>
              <a:ext cx="9127" cy="43942"/>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34"/>
            <p:cNvSpPr/>
            <p:nvPr/>
          </p:nvSpPr>
          <p:spPr>
            <a:xfrm rot="-8892683">
              <a:off x="9467736" y="2420294"/>
              <a:ext cx="10216" cy="10210"/>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34"/>
            <p:cNvSpPr/>
            <p:nvPr/>
          </p:nvSpPr>
          <p:spPr>
            <a:xfrm rot="-8892683">
              <a:off x="9456161" y="2404348"/>
              <a:ext cx="6570" cy="6385"/>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34"/>
            <p:cNvSpPr/>
            <p:nvPr/>
          </p:nvSpPr>
          <p:spPr>
            <a:xfrm rot="-8892683">
              <a:off x="9476990" y="2365405"/>
              <a:ext cx="28277" cy="37821"/>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34"/>
            <p:cNvSpPr/>
            <p:nvPr/>
          </p:nvSpPr>
          <p:spPr>
            <a:xfrm rot="-8892683">
              <a:off x="9489481" y="2411855"/>
              <a:ext cx="6388" cy="6385"/>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34"/>
            <p:cNvSpPr/>
            <p:nvPr/>
          </p:nvSpPr>
          <p:spPr>
            <a:xfrm rot="-8892683">
              <a:off x="9420672" y="2326344"/>
              <a:ext cx="45789" cy="33943"/>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34"/>
            <p:cNvSpPr/>
            <p:nvPr/>
          </p:nvSpPr>
          <p:spPr>
            <a:xfrm rot="-8892683">
              <a:off x="9428926" y="2323945"/>
              <a:ext cx="41046" cy="19068"/>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34"/>
            <p:cNvSpPr/>
            <p:nvPr/>
          </p:nvSpPr>
          <p:spPr>
            <a:xfrm rot="-8892683">
              <a:off x="9401759" y="2341831"/>
              <a:ext cx="10220" cy="10210"/>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34"/>
            <p:cNvSpPr/>
            <p:nvPr/>
          </p:nvSpPr>
          <p:spPr>
            <a:xfrm rot="-8892683">
              <a:off x="9416767" y="2325565"/>
              <a:ext cx="6388" cy="6385"/>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34"/>
            <p:cNvSpPr/>
            <p:nvPr/>
          </p:nvSpPr>
          <p:spPr>
            <a:xfrm rot="-8892683">
              <a:off x="9435570" y="2334805"/>
              <a:ext cx="30648" cy="34578"/>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34"/>
            <p:cNvSpPr/>
            <p:nvPr/>
          </p:nvSpPr>
          <p:spPr>
            <a:xfrm rot="-8892683">
              <a:off x="9419356" y="2359381"/>
              <a:ext cx="6388" cy="6570"/>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34"/>
            <p:cNvSpPr/>
            <p:nvPr/>
          </p:nvSpPr>
          <p:spPr>
            <a:xfrm rot="-8892683">
              <a:off x="9451517" y="2275919"/>
              <a:ext cx="44329" cy="36264"/>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34"/>
            <p:cNvSpPr/>
            <p:nvPr/>
          </p:nvSpPr>
          <p:spPr>
            <a:xfrm rot="-8892683">
              <a:off x="9470367" y="2279169"/>
              <a:ext cx="28825" cy="35848"/>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34"/>
            <p:cNvSpPr/>
            <p:nvPr/>
          </p:nvSpPr>
          <p:spPr>
            <a:xfrm rot="-8892683">
              <a:off x="9457218" y="2253854"/>
              <a:ext cx="10220" cy="10029"/>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34"/>
            <p:cNvSpPr/>
            <p:nvPr/>
          </p:nvSpPr>
          <p:spPr>
            <a:xfrm rot="-8892683">
              <a:off x="9480028" y="2263692"/>
              <a:ext cx="6388" cy="6385"/>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34"/>
            <p:cNvSpPr/>
            <p:nvPr/>
          </p:nvSpPr>
          <p:spPr>
            <a:xfrm rot="-8892683">
              <a:off x="9446841" y="2292792"/>
              <a:ext cx="40683" cy="21396"/>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34"/>
            <p:cNvSpPr/>
            <p:nvPr/>
          </p:nvSpPr>
          <p:spPr>
            <a:xfrm rot="-8892683">
              <a:off x="9447780" y="2274878"/>
              <a:ext cx="6570" cy="6385"/>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34"/>
            <p:cNvSpPr/>
            <p:nvPr/>
          </p:nvSpPr>
          <p:spPr>
            <a:xfrm rot="-8892683">
              <a:off x="9519093" y="2282016"/>
              <a:ext cx="19339" cy="49608"/>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34"/>
            <p:cNvSpPr/>
            <p:nvPr/>
          </p:nvSpPr>
          <p:spPr>
            <a:xfrm rot="-8892683">
              <a:off x="9517573" y="2300812"/>
              <a:ext cx="24812" cy="35791"/>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34"/>
            <p:cNvSpPr/>
            <p:nvPr/>
          </p:nvSpPr>
          <p:spPr>
            <a:xfrm rot="-8892683">
              <a:off x="9550441" y="2278554"/>
              <a:ext cx="10038" cy="10210"/>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34"/>
            <p:cNvSpPr/>
            <p:nvPr/>
          </p:nvSpPr>
          <p:spPr>
            <a:xfrm rot="-8892683">
              <a:off x="9552804" y="2302797"/>
              <a:ext cx="6388" cy="6385"/>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34"/>
            <p:cNvSpPr/>
            <p:nvPr/>
          </p:nvSpPr>
          <p:spPr>
            <a:xfrm rot="-8892683">
              <a:off x="9513938" y="2284092"/>
              <a:ext cx="7848" cy="40112"/>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34"/>
            <p:cNvSpPr/>
            <p:nvPr/>
          </p:nvSpPr>
          <p:spPr>
            <a:xfrm rot="-8892683">
              <a:off x="9530143" y="2277373"/>
              <a:ext cx="6388" cy="6385"/>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34"/>
            <p:cNvSpPr/>
            <p:nvPr/>
          </p:nvSpPr>
          <p:spPr>
            <a:xfrm rot="-8892683">
              <a:off x="9509396" y="2361967"/>
              <a:ext cx="53089" cy="7455"/>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34"/>
            <p:cNvSpPr/>
            <p:nvPr/>
          </p:nvSpPr>
          <p:spPr>
            <a:xfrm rot="-8892683">
              <a:off x="9505174" y="2362784"/>
              <a:ext cx="41962" cy="12807"/>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34"/>
            <p:cNvSpPr/>
            <p:nvPr/>
          </p:nvSpPr>
          <p:spPr>
            <a:xfrm rot="-8892683">
              <a:off x="9562123" y="2378145"/>
              <a:ext cx="10220" cy="10210"/>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34"/>
            <p:cNvSpPr/>
            <p:nvPr/>
          </p:nvSpPr>
          <p:spPr>
            <a:xfrm rot="-8892683">
              <a:off x="9542888" y="2387713"/>
              <a:ext cx="6570" cy="6385"/>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34"/>
            <p:cNvSpPr/>
            <p:nvPr/>
          </p:nvSpPr>
          <p:spPr>
            <a:xfrm rot="-8892683">
              <a:off x="9513737" y="2347539"/>
              <a:ext cx="41050" cy="15416"/>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34"/>
            <p:cNvSpPr/>
            <p:nvPr/>
          </p:nvSpPr>
          <p:spPr>
            <a:xfrm rot="-8892683">
              <a:off x="9559948" y="2358094"/>
              <a:ext cx="6388" cy="6385"/>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34"/>
            <p:cNvSpPr/>
            <p:nvPr/>
          </p:nvSpPr>
          <p:spPr>
            <a:xfrm rot="-8891927">
              <a:off x="9460036" y="2304362"/>
              <a:ext cx="68322" cy="68284"/>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34"/>
            <p:cNvSpPr/>
            <p:nvPr/>
          </p:nvSpPr>
          <p:spPr>
            <a:xfrm rot="-8893211">
              <a:off x="9450015" y="2514462"/>
              <a:ext cx="308308" cy="319920"/>
            </a:xfrm>
            <a:custGeom>
              <a:avLst/>
              <a:gdLst/>
              <a:ahLst/>
              <a:cxnLst/>
              <a:rect l="l" t="t" r="r" b="b"/>
              <a:pathLst>
                <a:path w="63613" h="66038" extrusionOk="0">
                  <a:moveTo>
                    <a:pt x="32458" y="26455"/>
                  </a:moveTo>
                  <a:cubicBezTo>
                    <a:pt x="33808" y="26455"/>
                    <a:pt x="35062" y="26841"/>
                    <a:pt x="36123" y="27564"/>
                  </a:cubicBezTo>
                  <a:cubicBezTo>
                    <a:pt x="36412" y="27805"/>
                    <a:pt x="36702" y="28046"/>
                    <a:pt x="36991" y="28336"/>
                  </a:cubicBezTo>
                  <a:cubicBezTo>
                    <a:pt x="37088" y="28432"/>
                    <a:pt x="37232" y="28577"/>
                    <a:pt x="37329" y="28722"/>
                  </a:cubicBezTo>
                  <a:cubicBezTo>
                    <a:pt x="37473" y="28866"/>
                    <a:pt x="37570" y="29011"/>
                    <a:pt x="37666" y="29156"/>
                  </a:cubicBezTo>
                  <a:cubicBezTo>
                    <a:pt x="37763" y="29300"/>
                    <a:pt x="37859" y="29445"/>
                    <a:pt x="37956" y="29590"/>
                  </a:cubicBezTo>
                  <a:cubicBezTo>
                    <a:pt x="38149" y="29927"/>
                    <a:pt x="38341" y="30265"/>
                    <a:pt x="38438" y="30651"/>
                  </a:cubicBezTo>
                  <a:cubicBezTo>
                    <a:pt x="38679" y="31326"/>
                    <a:pt x="38824" y="32049"/>
                    <a:pt x="38824" y="32773"/>
                  </a:cubicBezTo>
                  <a:cubicBezTo>
                    <a:pt x="38824" y="33400"/>
                    <a:pt x="38727" y="33978"/>
                    <a:pt x="38583" y="34509"/>
                  </a:cubicBezTo>
                  <a:cubicBezTo>
                    <a:pt x="38486" y="34895"/>
                    <a:pt x="38341" y="35232"/>
                    <a:pt x="38149" y="35570"/>
                  </a:cubicBezTo>
                  <a:cubicBezTo>
                    <a:pt x="38100" y="35715"/>
                    <a:pt x="38004" y="35908"/>
                    <a:pt x="37907" y="36052"/>
                  </a:cubicBezTo>
                  <a:cubicBezTo>
                    <a:pt x="37811" y="36197"/>
                    <a:pt x="37715" y="36342"/>
                    <a:pt x="37618" y="36486"/>
                  </a:cubicBezTo>
                  <a:cubicBezTo>
                    <a:pt x="37522" y="36631"/>
                    <a:pt x="37377" y="36776"/>
                    <a:pt x="37280" y="36872"/>
                  </a:cubicBezTo>
                  <a:cubicBezTo>
                    <a:pt x="37039" y="37210"/>
                    <a:pt x="36750" y="37499"/>
                    <a:pt x="36412" y="37740"/>
                  </a:cubicBezTo>
                  <a:cubicBezTo>
                    <a:pt x="35448" y="38512"/>
                    <a:pt x="34194" y="39042"/>
                    <a:pt x="32844" y="39091"/>
                  </a:cubicBezTo>
                  <a:lnTo>
                    <a:pt x="32458" y="39091"/>
                  </a:lnTo>
                  <a:cubicBezTo>
                    <a:pt x="32168" y="39091"/>
                    <a:pt x="31879" y="39091"/>
                    <a:pt x="31541" y="39042"/>
                  </a:cubicBezTo>
                  <a:cubicBezTo>
                    <a:pt x="31397" y="39042"/>
                    <a:pt x="31252" y="38994"/>
                    <a:pt x="31107" y="38946"/>
                  </a:cubicBezTo>
                  <a:cubicBezTo>
                    <a:pt x="30866" y="38898"/>
                    <a:pt x="30625" y="38849"/>
                    <a:pt x="30336" y="38753"/>
                  </a:cubicBezTo>
                  <a:cubicBezTo>
                    <a:pt x="30239" y="38705"/>
                    <a:pt x="30095" y="38657"/>
                    <a:pt x="29950" y="38608"/>
                  </a:cubicBezTo>
                  <a:cubicBezTo>
                    <a:pt x="29564" y="38415"/>
                    <a:pt x="29178" y="38222"/>
                    <a:pt x="28792" y="37933"/>
                  </a:cubicBezTo>
                  <a:cubicBezTo>
                    <a:pt x="27683" y="37161"/>
                    <a:pt x="26863" y="36052"/>
                    <a:pt x="26429" y="34702"/>
                  </a:cubicBezTo>
                  <a:cubicBezTo>
                    <a:pt x="26333" y="34364"/>
                    <a:pt x="26236" y="33978"/>
                    <a:pt x="26188" y="33544"/>
                  </a:cubicBezTo>
                  <a:cubicBezTo>
                    <a:pt x="26140" y="33400"/>
                    <a:pt x="26140" y="33207"/>
                    <a:pt x="26140" y="33014"/>
                  </a:cubicBezTo>
                  <a:cubicBezTo>
                    <a:pt x="26140" y="32966"/>
                    <a:pt x="26140" y="32869"/>
                    <a:pt x="26140" y="32773"/>
                  </a:cubicBezTo>
                  <a:cubicBezTo>
                    <a:pt x="26140" y="32676"/>
                    <a:pt x="26140" y="32580"/>
                    <a:pt x="26140" y="32483"/>
                  </a:cubicBezTo>
                  <a:cubicBezTo>
                    <a:pt x="26140" y="32290"/>
                    <a:pt x="26188" y="32146"/>
                    <a:pt x="26188" y="31953"/>
                  </a:cubicBezTo>
                  <a:cubicBezTo>
                    <a:pt x="26236" y="31567"/>
                    <a:pt x="26333" y="31181"/>
                    <a:pt x="26429" y="30795"/>
                  </a:cubicBezTo>
                  <a:cubicBezTo>
                    <a:pt x="26863" y="29445"/>
                    <a:pt x="27780" y="28288"/>
                    <a:pt x="28937" y="27516"/>
                  </a:cubicBezTo>
                  <a:cubicBezTo>
                    <a:pt x="29226" y="27323"/>
                    <a:pt x="29516" y="27178"/>
                    <a:pt x="29853" y="26985"/>
                  </a:cubicBezTo>
                  <a:cubicBezTo>
                    <a:pt x="29998" y="26937"/>
                    <a:pt x="30191" y="26841"/>
                    <a:pt x="30384" y="26792"/>
                  </a:cubicBezTo>
                  <a:cubicBezTo>
                    <a:pt x="30529" y="26744"/>
                    <a:pt x="30625" y="26696"/>
                    <a:pt x="30770" y="26648"/>
                  </a:cubicBezTo>
                  <a:cubicBezTo>
                    <a:pt x="30914" y="26600"/>
                    <a:pt x="31107" y="26600"/>
                    <a:pt x="31300" y="26551"/>
                  </a:cubicBezTo>
                  <a:cubicBezTo>
                    <a:pt x="31638" y="26455"/>
                    <a:pt x="32024" y="26455"/>
                    <a:pt x="32361" y="26455"/>
                  </a:cubicBezTo>
                  <a:close/>
                  <a:moveTo>
                    <a:pt x="30540" y="0"/>
                  </a:moveTo>
                  <a:cubicBezTo>
                    <a:pt x="30054" y="0"/>
                    <a:pt x="29572" y="60"/>
                    <a:pt x="29130" y="171"/>
                  </a:cubicBezTo>
                  <a:cubicBezTo>
                    <a:pt x="28841" y="267"/>
                    <a:pt x="28599" y="315"/>
                    <a:pt x="28358" y="412"/>
                  </a:cubicBezTo>
                  <a:cubicBezTo>
                    <a:pt x="28069" y="557"/>
                    <a:pt x="27828" y="653"/>
                    <a:pt x="27587" y="749"/>
                  </a:cubicBezTo>
                  <a:cubicBezTo>
                    <a:pt x="27297" y="894"/>
                    <a:pt x="27056" y="1039"/>
                    <a:pt x="26815" y="1135"/>
                  </a:cubicBezTo>
                  <a:cubicBezTo>
                    <a:pt x="26526" y="1280"/>
                    <a:pt x="26236" y="1425"/>
                    <a:pt x="25947" y="1569"/>
                  </a:cubicBezTo>
                  <a:cubicBezTo>
                    <a:pt x="25658" y="1714"/>
                    <a:pt x="25320" y="1859"/>
                    <a:pt x="24982" y="2003"/>
                  </a:cubicBezTo>
                  <a:cubicBezTo>
                    <a:pt x="24838" y="2100"/>
                    <a:pt x="24645" y="2148"/>
                    <a:pt x="24452" y="2244"/>
                  </a:cubicBezTo>
                  <a:cubicBezTo>
                    <a:pt x="24307" y="2293"/>
                    <a:pt x="24114" y="2389"/>
                    <a:pt x="23921" y="2486"/>
                  </a:cubicBezTo>
                  <a:cubicBezTo>
                    <a:pt x="23487" y="2630"/>
                    <a:pt x="23053" y="2727"/>
                    <a:pt x="22619" y="2920"/>
                  </a:cubicBezTo>
                  <a:cubicBezTo>
                    <a:pt x="20787" y="3498"/>
                    <a:pt x="19484" y="3691"/>
                    <a:pt x="18375" y="3836"/>
                  </a:cubicBezTo>
                  <a:cubicBezTo>
                    <a:pt x="17796" y="3884"/>
                    <a:pt x="17314" y="3981"/>
                    <a:pt x="16784" y="4077"/>
                  </a:cubicBezTo>
                  <a:cubicBezTo>
                    <a:pt x="16301" y="4222"/>
                    <a:pt x="15819" y="4415"/>
                    <a:pt x="15337" y="4656"/>
                  </a:cubicBezTo>
                  <a:cubicBezTo>
                    <a:pt x="14083" y="5428"/>
                    <a:pt x="13022" y="6778"/>
                    <a:pt x="12443" y="8418"/>
                  </a:cubicBezTo>
                  <a:cubicBezTo>
                    <a:pt x="11864" y="10106"/>
                    <a:pt x="11720" y="12083"/>
                    <a:pt x="12154" y="14012"/>
                  </a:cubicBezTo>
                  <a:cubicBezTo>
                    <a:pt x="12540" y="15941"/>
                    <a:pt x="13456" y="17822"/>
                    <a:pt x="14806" y="19462"/>
                  </a:cubicBezTo>
                  <a:cubicBezTo>
                    <a:pt x="15433" y="20282"/>
                    <a:pt x="16205" y="21053"/>
                    <a:pt x="17025" y="21729"/>
                  </a:cubicBezTo>
                  <a:cubicBezTo>
                    <a:pt x="17218" y="21873"/>
                    <a:pt x="17362" y="22018"/>
                    <a:pt x="17555" y="22163"/>
                  </a:cubicBezTo>
                  <a:cubicBezTo>
                    <a:pt x="17555" y="22211"/>
                    <a:pt x="17555" y="22211"/>
                    <a:pt x="17555" y="22211"/>
                  </a:cubicBezTo>
                  <a:cubicBezTo>
                    <a:pt x="16446" y="21487"/>
                    <a:pt x="15337" y="20860"/>
                    <a:pt x="14131" y="20378"/>
                  </a:cubicBezTo>
                  <a:cubicBezTo>
                    <a:pt x="13167" y="19992"/>
                    <a:pt x="12202" y="19751"/>
                    <a:pt x="11189" y="19558"/>
                  </a:cubicBezTo>
                  <a:cubicBezTo>
                    <a:pt x="10535" y="19465"/>
                    <a:pt x="9901" y="19412"/>
                    <a:pt x="9275" y="19412"/>
                  </a:cubicBezTo>
                  <a:cubicBezTo>
                    <a:pt x="8931" y="19412"/>
                    <a:pt x="8589" y="19428"/>
                    <a:pt x="8247" y="19462"/>
                  </a:cubicBezTo>
                  <a:cubicBezTo>
                    <a:pt x="7765" y="19510"/>
                    <a:pt x="7283" y="19558"/>
                    <a:pt x="6801" y="19703"/>
                  </a:cubicBezTo>
                  <a:cubicBezTo>
                    <a:pt x="6366" y="19799"/>
                    <a:pt x="5884" y="19896"/>
                    <a:pt x="5450" y="20089"/>
                  </a:cubicBezTo>
                  <a:cubicBezTo>
                    <a:pt x="4582" y="20426"/>
                    <a:pt x="3762" y="20812"/>
                    <a:pt x="3039" y="21343"/>
                  </a:cubicBezTo>
                  <a:cubicBezTo>
                    <a:pt x="2364" y="21873"/>
                    <a:pt x="1737" y="22500"/>
                    <a:pt x="1254" y="23127"/>
                  </a:cubicBezTo>
                  <a:cubicBezTo>
                    <a:pt x="1013" y="23465"/>
                    <a:pt x="820" y="23802"/>
                    <a:pt x="676" y="24140"/>
                  </a:cubicBezTo>
                  <a:cubicBezTo>
                    <a:pt x="531" y="24526"/>
                    <a:pt x="386" y="24863"/>
                    <a:pt x="290" y="25201"/>
                  </a:cubicBezTo>
                  <a:cubicBezTo>
                    <a:pt x="0" y="26358"/>
                    <a:pt x="193" y="27419"/>
                    <a:pt x="386" y="28577"/>
                  </a:cubicBezTo>
                  <a:cubicBezTo>
                    <a:pt x="434" y="28866"/>
                    <a:pt x="483" y="29204"/>
                    <a:pt x="531" y="29493"/>
                  </a:cubicBezTo>
                  <a:cubicBezTo>
                    <a:pt x="531" y="29590"/>
                    <a:pt x="531" y="29686"/>
                    <a:pt x="579" y="29783"/>
                  </a:cubicBezTo>
                  <a:cubicBezTo>
                    <a:pt x="579" y="29879"/>
                    <a:pt x="579" y="29975"/>
                    <a:pt x="579" y="30072"/>
                  </a:cubicBezTo>
                  <a:cubicBezTo>
                    <a:pt x="627" y="30313"/>
                    <a:pt x="627" y="30506"/>
                    <a:pt x="627" y="30747"/>
                  </a:cubicBezTo>
                  <a:cubicBezTo>
                    <a:pt x="676" y="30988"/>
                    <a:pt x="676" y="31229"/>
                    <a:pt x="676" y="31471"/>
                  </a:cubicBezTo>
                  <a:cubicBezTo>
                    <a:pt x="676" y="31567"/>
                    <a:pt x="676" y="31712"/>
                    <a:pt x="676" y="31808"/>
                  </a:cubicBezTo>
                  <a:cubicBezTo>
                    <a:pt x="724" y="31856"/>
                    <a:pt x="724" y="31905"/>
                    <a:pt x="724" y="31953"/>
                  </a:cubicBezTo>
                  <a:cubicBezTo>
                    <a:pt x="724" y="32098"/>
                    <a:pt x="772" y="32194"/>
                    <a:pt x="772" y="32290"/>
                  </a:cubicBezTo>
                  <a:cubicBezTo>
                    <a:pt x="772" y="32339"/>
                    <a:pt x="772" y="32387"/>
                    <a:pt x="772" y="32435"/>
                  </a:cubicBezTo>
                  <a:cubicBezTo>
                    <a:pt x="772" y="32676"/>
                    <a:pt x="772" y="32869"/>
                    <a:pt x="772" y="33062"/>
                  </a:cubicBezTo>
                  <a:cubicBezTo>
                    <a:pt x="772" y="34027"/>
                    <a:pt x="676" y="34798"/>
                    <a:pt x="627" y="35522"/>
                  </a:cubicBezTo>
                  <a:cubicBezTo>
                    <a:pt x="531" y="36197"/>
                    <a:pt x="434" y="36776"/>
                    <a:pt x="338" y="37354"/>
                  </a:cubicBezTo>
                  <a:cubicBezTo>
                    <a:pt x="193" y="37885"/>
                    <a:pt x="145" y="38415"/>
                    <a:pt x="97" y="38946"/>
                  </a:cubicBezTo>
                  <a:cubicBezTo>
                    <a:pt x="49" y="39187"/>
                    <a:pt x="49" y="39428"/>
                    <a:pt x="49" y="39718"/>
                  </a:cubicBezTo>
                  <a:cubicBezTo>
                    <a:pt x="97" y="39959"/>
                    <a:pt x="145" y="40248"/>
                    <a:pt x="193" y="40537"/>
                  </a:cubicBezTo>
                  <a:cubicBezTo>
                    <a:pt x="338" y="41213"/>
                    <a:pt x="676" y="41936"/>
                    <a:pt x="1110" y="42563"/>
                  </a:cubicBezTo>
                  <a:cubicBezTo>
                    <a:pt x="1351" y="42901"/>
                    <a:pt x="1640" y="43238"/>
                    <a:pt x="1881" y="43528"/>
                  </a:cubicBezTo>
                  <a:cubicBezTo>
                    <a:pt x="2074" y="43720"/>
                    <a:pt x="2219" y="43865"/>
                    <a:pt x="2364" y="44010"/>
                  </a:cubicBezTo>
                  <a:cubicBezTo>
                    <a:pt x="2556" y="44154"/>
                    <a:pt x="2701" y="44299"/>
                    <a:pt x="2894" y="44396"/>
                  </a:cubicBezTo>
                  <a:cubicBezTo>
                    <a:pt x="4293" y="45505"/>
                    <a:pt x="6125" y="46228"/>
                    <a:pt x="8103" y="46469"/>
                  </a:cubicBezTo>
                  <a:cubicBezTo>
                    <a:pt x="8498" y="46508"/>
                    <a:pt x="8896" y="46527"/>
                    <a:pt x="9294" y="46527"/>
                  </a:cubicBezTo>
                  <a:cubicBezTo>
                    <a:pt x="10888" y="46527"/>
                    <a:pt x="12501" y="46219"/>
                    <a:pt x="14083" y="45601"/>
                  </a:cubicBezTo>
                  <a:cubicBezTo>
                    <a:pt x="15289" y="45167"/>
                    <a:pt x="16446" y="44540"/>
                    <a:pt x="17604" y="43769"/>
                  </a:cubicBezTo>
                  <a:cubicBezTo>
                    <a:pt x="17604" y="43817"/>
                    <a:pt x="17604" y="43817"/>
                    <a:pt x="17604" y="43817"/>
                  </a:cubicBezTo>
                  <a:cubicBezTo>
                    <a:pt x="17411" y="43962"/>
                    <a:pt x="17218" y="44106"/>
                    <a:pt x="17025" y="44299"/>
                  </a:cubicBezTo>
                  <a:cubicBezTo>
                    <a:pt x="16205" y="44974"/>
                    <a:pt x="15433" y="45698"/>
                    <a:pt x="14806" y="46518"/>
                  </a:cubicBezTo>
                  <a:cubicBezTo>
                    <a:pt x="14131" y="47338"/>
                    <a:pt x="13552" y="48157"/>
                    <a:pt x="13070" y="49074"/>
                  </a:cubicBezTo>
                  <a:cubicBezTo>
                    <a:pt x="12636" y="49990"/>
                    <a:pt x="12298" y="50906"/>
                    <a:pt x="12057" y="51871"/>
                  </a:cubicBezTo>
                  <a:cubicBezTo>
                    <a:pt x="11623" y="53752"/>
                    <a:pt x="11720" y="55681"/>
                    <a:pt x="12250" y="57369"/>
                  </a:cubicBezTo>
                  <a:cubicBezTo>
                    <a:pt x="12829" y="59009"/>
                    <a:pt x="13842" y="60407"/>
                    <a:pt x="15047" y="61179"/>
                  </a:cubicBezTo>
                  <a:cubicBezTo>
                    <a:pt x="15578" y="61468"/>
                    <a:pt x="16060" y="61661"/>
                    <a:pt x="16591" y="61806"/>
                  </a:cubicBezTo>
                  <a:cubicBezTo>
                    <a:pt x="17121" y="61951"/>
                    <a:pt x="17700" y="62047"/>
                    <a:pt x="18279" y="62143"/>
                  </a:cubicBezTo>
                  <a:cubicBezTo>
                    <a:pt x="19484" y="62288"/>
                    <a:pt x="20835" y="62529"/>
                    <a:pt x="22716" y="63156"/>
                  </a:cubicBezTo>
                  <a:cubicBezTo>
                    <a:pt x="23150" y="63349"/>
                    <a:pt x="23584" y="63446"/>
                    <a:pt x="23921" y="63639"/>
                  </a:cubicBezTo>
                  <a:cubicBezTo>
                    <a:pt x="24114" y="63687"/>
                    <a:pt x="24307" y="63783"/>
                    <a:pt x="24500" y="63831"/>
                  </a:cubicBezTo>
                  <a:cubicBezTo>
                    <a:pt x="24645" y="63928"/>
                    <a:pt x="24838" y="63976"/>
                    <a:pt x="24982" y="64073"/>
                  </a:cubicBezTo>
                  <a:cubicBezTo>
                    <a:pt x="25320" y="64217"/>
                    <a:pt x="25609" y="64362"/>
                    <a:pt x="25899" y="64507"/>
                  </a:cubicBezTo>
                  <a:cubicBezTo>
                    <a:pt x="26140" y="64651"/>
                    <a:pt x="26429" y="64796"/>
                    <a:pt x="26670" y="64892"/>
                  </a:cubicBezTo>
                  <a:cubicBezTo>
                    <a:pt x="26912" y="65037"/>
                    <a:pt x="27153" y="65182"/>
                    <a:pt x="27394" y="65278"/>
                  </a:cubicBezTo>
                  <a:cubicBezTo>
                    <a:pt x="27635" y="65423"/>
                    <a:pt x="27876" y="65519"/>
                    <a:pt x="28117" y="65616"/>
                  </a:cubicBezTo>
                  <a:cubicBezTo>
                    <a:pt x="28599" y="65809"/>
                    <a:pt x="28985" y="65953"/>
                    <a:pt x="29805" y="66002"/>
                  </a:cubicBezTo>
                  <a:cubicBezTo>
                    <a:pt x="30022" y="66026"/>
                    <a:pt x="30239" y="66038"/>
                    <a:pt x="30462" y="66038"/>
                  </a:cubicBezTo>
                  <a:cubicBezTo>
                    <a:pt x="30685" y="66038"/>
                    <a:pt x="30914" y="66026"/>
                    <a:pt x="31156" y="66002"/>
                  </a:cubicBezTo>
                  <a:lnTo>
                    <a:pt x="31252" y="66002"/>
                  </a:lnTo>
                  <a:lnTo>
                    <a:pt x="31300" y="65953"/>
                  </a:lnTo>
                  <a:cubicBezTo>
                    <a:pt x="31348" y="65953"/>
                    <a:pt x="31397" y="65953"/>
                    <a:pt x="31445" y="65905"/>
                  </a:cubicBezTo>
                  <a:cubicBezTo>
                    <a:pt x="31541" y="65857"/>
                    <a:pt x="31638" y="65809"/>
                    <a:pt x="31734" y="65761"/>
                  </a:cubicBezTo>
                  <a:cubicBezTo>
                    <a:pt x="31783" y="65712"/>
                    <a:pt x="31831" y="65712"/>
                    <a:pt x="31879" y="65664"/>
                  </a:cubicBezTo>
                  <a:lnTo>
                    <a:pt x="31927" y="65616"/>
                  </a:lnTo>
                  <a:lnTo>
                    <a:pt x="31975" y="65568"/>
                  </a:lnTo>
                  <a:lnTo>
                    <a:pt x="32458" y="65568"/>
                  </a:lnTo>
                  <a:cubicBezTo>
                    <a:pt x="32651" y="65471"/>
                    <a:pt x="32795" y="65423"/>
                    <a:pt x="32988" y="65327"/>
                  </a:cubicBezTo>
                  <a:cubicBezTo>
                    <a:pt x="33374" y="65134"/>
                    <a:pt x="33760" y="64892"/>
                    <a:pt x="34146" y="64651"/>
                  </a:cubicBezTo>
                  <a:cubicBezTo>
                    <a:pt x="35593" y="63639"/>
                    <a:pt x="36846" y="62143"/>
                    <a:pt x="37666" y="60311"/>
                  </a:cubicBezTo>
                  <a:cubicBezTo>
                    <a:pt x="37859" y="59877"/>
                    <a:pt x="38052" y="59394"/>
                    <a:pt x="38197" y="58960"/>
                  </a:cubicBezTo>
                  <a:cubicBezTo>
                    <a:pt x="38341" y="58478"/>
                    <a:pt x="38438" y="57948"/>
                    <a:pt x="38534" y="57465"/>
                  </a:cubicBezTo>
                  <a:cubicBezTo>
                    <a:pt x="38727" y="56453"/>
                    <a:pt x="38776" y="55440"/>
                    <a:pt x="38727" y="54379"/>
                  </a:cubicBezTo>
                  <a:cubicBezTo>
                    <a:pt x="38679" y="53318"/>
                    <a:pt x="38534" y="52257"/>
                    <a:pt x="38293" y="51196"/>
                  </a:cubicBezTo>
                  <a:cubicBezTo>
                    <a:pt x="38149" y="50713"/>
                    <a:pt x="38004" y="50231"/>
                    <a:pt x="37859" y="49701"/>
                  </a:cubicBezTo>
                  <a:lnTo>
                    <a:pt x="37859" y="49701"/>
                  </a:lnTo>
                  <a:cubicBezTo>
                    <a:pt x="38341" y="51244"/>
                    <a:pt x="39017" y="52691"/>
                    <a:pt x="39837" y="53993"/>
                  </a:cubicBezTo>
                  <a:cubicBezTo>
                    <a:pt x="40367" y="54861"/>
                    <a:pt x="40994" y="55681"/>
                    <a:pt x="41717" y="56404"/>
                  </a:cubicBezTo>
                  <a:cubicBezTo>
                    <a:pt x="42103" y="56742"/>
                    <a:pt x="42441" y="57080"/>
                    <a:pt x="42875" y="57369"/>
                  </a:cubicBezTo>
                  <a:cubicBezTo>
                    <a:pt x="43261" y="57707"/>
                    <a:pt x="43647" y="57948"/>
                    <a:pt x="44081" y="58189"/>
                  </a:cubicBezTo>
                  <a:cubicBezTo>
                    <a:pt x="44900" y="58719"/>
                    <a:pt x="45769" y="59105"/>
                    <a:pt x="46685" y="59346"/>
                  </a:cubicBezTo>
                  <a:cubicBezTo>
                    <a:pt x="47601" y="59587"/>
                    <a:pt x="48518" y="59732"/>
                    <a:pt x="49386" y="59732"/>
                  </a:cubicBezTo>
                  <a:cubicBezTo>
                    <a:pt x="51122" y="59732"/>
                    <a:pt x="52762" y="59153"/>
                    <a:pt x="53823" y="58237"/>
                  </a:cubicBezTo>
                  <a:cubicBezTo>
                    <a:pt x="54305" y="57851"/>
                    <a:pt x="54642" y="57417"/>
                    <a:pt x="54932" y="56983"/>
                  </a:cubicBezTo>
                  <a:cubicBezTo>
                    <a:pt x="55221" y="56501"/>
                    <a:pt x="55462" y="56019"/>
                    <a:pt x="55752" y="55488"/>
                  </a:cubicBezTo>
                  <a:cubicBezTo>
                    <a:pt x="55896" y="55199"/>
                    <a:pt x="56041" y="54909"/>
                    <a:pt x="56186" y="54620"/>
                  </a:cubicBezTo>
                  <a:cubicBezTo>
                    <a:pt x="56330" y="54331"/>
                    <a:pt x="56475" y="54041"/>
                    <a:pt x="56668" y="53704"/>
                  </a:cubicBezTo>
                  <a:cubicBezTo>
                    <a:pt x="56765" y="53559"/>
                    <a:pt x="56861" y="53414"/>
                    <a:pt x="56957" y="53221"/>
                  </a:cubicBezTo>
                  <a:cubicBezTo>
                    <a:pt x="57102" y="53077"/>
                    <a:pt x="57199" y="52884"/>
                    <a:pt x="57295" y="52739"/>
                  </a:cubicBezTo>
                  <a:cubicBezTo>
                    <a:pt x="57536" y="52353"/>
                    <a:pt x="57826" y="52016"/>
                    <a:pt x="58115" y="51630"/>
                  </a:cubicBezTo>
                  <a:cubicBezTo>
                    <a:pt x="59224" y="50087"/>
                    <a:pt x="60140" y="49170"/>
                    <a:pt x="60960" y="48399"/>
                  </a:cubicBezTo>
                  <a:cubicBezTo>
                    <a:pt x="61394" y="48013"/>
                    <a:pt x="61732" y="47627"/>
                    <a:pt x="62118" y="47241"/>
                  </a:cubicBezTo>
                  <a:cubicBezTo>
                    <a:pt x="62407" y="46855"/>
                    <a:pt x="62697" y="46421"/>
                    <a:pt x="62938" y="45891"/>
                  </a:cubicBezTo>
                  <a:cubicBezTo>
                    <a:pt x="63516" y="44589"/>
                    <a:pt x="63565" y="42901"/>
                    <a:pt x="63034" y="41164"/>
                  </a:cubicBezTo>
                  <a:cubicBezTo>
                    <a:pt x="62552" y="39476"/>
                    <a:pt x="61491" y="37788"/>
                    <a:pt x="60044" y="36486"/>
                  </a:cubicBezTo>
                  <a:cubicBezTo>
                    <a:pt x="59851" y="36293"/>
                    <a:pt x="59658" y="36149"/>
                    <a:pt x="59465" y="36004"/>
                  </a:cubicBezTo>
                  <a:cubicBezTo>
                    <a:pt x="59369" y="35908"/>
                    <a:pt x="59272" y="35811"/>
                    <a:pt x="59176" y="35763"/>
                  </a:cubicBezTo>
                  <a:cubicBezTo>
                    <a:pt x="59079" y="35666"/>
                    <a:pt x="58983" y="35570"/>
                    <a:pt x="58887" y="35522"/>
                  </a:cubicBezTo>
                  <a:cubicBezTo>
                    <a:pt x="58452" y="35184"/>
                    <a:pt x="58018" y="34847"/>
                    <a:pt x="57584" y="34605"/>
                  </a:cubicBezTo>
                  <a:cubicBezTo>
                    <a:pt x="57343" y="34461"/>
                    <a:pt x="57102" y="34316"/>
                    <a:pt x="56909" y="34220"/>
                  </a:cubicBezTo>
                  <a:cubicBezTo>
                    <a:pt x="56765" y="34123"/>
                    <a:pt x="56668" y="34075"/>
                    <a:pt x="56523" y="34027"/>
                  </a:cubicBezTo>
                  <a:cubicBezTo>
                    <a:pt x="56427" y="34027"/>
                    <a:pt x="56282" y="33978"/>
                    <a:pt x="56186" y="33930"/>
                  </a:cubicBezTo>
                  <a:cubicBezTo>
                    <a:pt x="55703" y="33834"/>
                    <a:pt x="55173" y="33737"/>
                    <a:pt x="54691" y="33593"/>
                  </a:cubicBezTo>
                  <a:cubicBezTo>
                    <a:pt x="53051" y="33303"/>
                    <a:pt x="51363" y="33110"/>
                    <a:pt x="49579" y="33062"/>
                  </a:cubicBezTo>
                  <a:cubicBezTo>
                    <a:pt x="49579" y="33062"/>
                    <a:pt x="49579" y="33062"/>
                    <a:pt x="49579" y="33014"/>
                  </a:cubicBezTo>
                  <a:cubicBezTo>
                    <a:pt x="49789" y="33020"/>
                    <a:pt x="50000" y="33023"/>
                    <a:pt x="50210" y="33023"/>
                  </a:cubicBezTo>
                  <a:cubicBezTo>
                    <a:pt x="51734" y="33023"/>
                    <a:pt x="53244" y="32865"/>
                    <a:pt x="54642" y="32483"/>
                  </a:cubicBezTo>
                  <a:cubicBezTo>
                    <a:pt x="56668" y="32001"/>
                    <a:pt x="58501" y="31037"/>
                    <a:pt x="59996" y="29783"/>
                  </a:cubicBezTo>
                  <a:cubicBezTo>
                    <a:pt x="60333" y="29445"/>
                    <a:pt x="60719" y="29107"/>
                    <a:pt x="61009" y="28770"/>
                  </a:cubicBezTo>
                  <a:cubicBezTo>
                    <a:pt x="61346" y="28384"/>
                    <a:pt x="61636" y="28046"/>
                    <a:pt x="61877" y="27661"/>
                  </a:cubicBezTo>
                  <a:cubicBezTo>
                    <a:pt x="62407" y="26889"/>
                    <a:pt x="62793" y="26021"/>
                    <a:pt x="63082" y="25201"/>
                  </a:cubicBezTo>
                  <a:cubicBezTo>
                    <a:pt x="63613" y="23513"/>
                    <a:pt x="63613" y="21825"/>
                    <a:pt x="63034" y="20475"/>
                  </a:cubicBezTo>
                  <a:cubicBezTo>
                    <a:pt x="62600" y="19365"/>
                    <a:pt x="61828" y="18642"/>
                    <a:pt x="60960" y="17774"/>
                  </a:cubicBezTo>
                  <a:cubicBezTo>
                    <a:pt x="60140" y="16954"/>
                    <a:pt x="59176" y="15941"/>
                    <a:pt x="58018" y="14350"/>
                  </a:cubicBezTo>
                  <a:cubicBezTo>
                    <a:pt x="57777" y="13964"/>
                    <a:pt x="57488" y="13626"/>
                    <a:pt x="57295" y="13240"/>
                  </a:cubicBezTo>
                  <a:cubicBezTo>
                    <a:pt x="57199" y="13096"/>
                    <a:pt x="57102" y="12951"/>
                    <a:pt x="57006" y="12758"/>
                  </a:cubicBezTo>
                  <a:cubicBezTo>
                    <a:pt x="56909" y="12613"/>
                    <a:pt x="56813" y="12469"/>
                    <a:pt x="56716" y="12276"/>
                  </a:cubicBezTo>
                  <a:cubicBezTo>
                    <a:pt x="56523" y="11987"/>
                    <a:pt x="56379" y="11697"/>
                    <a:pt x="56234" y="11408"/>
                  </a:cubicBezTo>
                  <a:cubicBezTo>
                    <a:pt x="56089" y="11167"/>
                    <a:pt x="55993" y="10877"/>
                    <a:pt x="55848" y="10636"/>
                  </a:cubicBezTo>
                  <a:cubicBezTo>
                    <a:pt x="55752" y="10395"/>
                    <a:pt x="55607" y="10154"/>
                    <a:pt x="55511" y="9913"/>
                  </a:cubicBezTo>
                  <a:cubicBezTo>
                    <a:pt x="55366" y="9672"/>
                    <a:pt x="55269" y="9430"/>
                    <a:pt x="55125" y="9238"/>
                  </a:cubicBezTo>
                  <a:cubicBezTo>
                    <a:pt x="54980" y="8996"/>
                    <a:pt x="54835" y="8803"/>
                    <a:pt x="54691" y="8562"/>
                  </a:cubicBezTo>
                  <a:cubicBezTo>
                    <a:pt x="54498" y="8369"/>
                    <a:pt x="54353" y="8177"/>
                    <a:pt x="54112" y="7984"/>
                  </a:cubicBezTo>
                  <a:cubicBezTo>
                    <a:pt x="53581" y="7550"/>
                    <a:pt x="52906" y="7164"/>
                    <a:pt x="52183" y="6874"/>
                  </a:cubicBezTo>
                  <a:cubicBezTo>
                    <a:pt x="51797" y="6730"/>
                    <a:pt x="51363" y="6633"/>
                    <a:pt x="50977" y="6585"/>
                  </a:cubicBezTo>
                  <a:cubicBezTo>
                    <a:pt x="50736" y="6537"/>
                    <a:pt x="50543" y="6489"/>
                    <a:pt x="50302" y="6489"/>
                  </a:cubicBezTo>
                  <a:cubicBezTo>
                    <a:pt x="50109" y="6489"/>
                    <a:pt x="49868" y="6440"/>
                    <a:pt x="49675" y="6440"/>
                  </a:cubicBezTo>
                  <a:cubicBezTo>
                    <a:pt x="49594" y="6438"/>
                    <a:pt x="49512" y="6437"/>
                    <a:pt x="49430" y="6437"/>
                  </a:cubicBezTo>
                  <a:cubicBezTo>
                    <a:pt x="47715" y="6437"/>
                    <a:pt x="45885" y="6918"/>
                    <a:pt x="44274" y="7839"/>
                  </a:cubicBezTo>
                  <a:cubicBezTo>
                    <a:pt x="42537" y="8852"/>
                    <a:pt x="41042" y="10299"/>
                    <a:pt x="39885" y="12035"/>
                  </a:cubicBezTo>
                  <a:cubicBezTo>
                    <a:pt x="39079" y="13315"/>
                    <a:pt x="38413" y="14688"/>
                    <a:pt x="37932" y="16155"/>
                  </a:cubicBezTo>
                  <a:lnTo>
                    <a:pt x="37932" y="16155"/>
                  </a:lnTo>
                  <a:cubicBezTo>
                    <a:pt x="38063" y="15741"/>
                    <a:pt x="38157" y="15289"/>
                    <a:pt x="38293" y="14880"/>
                  </a:cubicBezTo>
                  <a:cubicBezTo>
                    <a:pt x="38534" y="13819"/>
                    <a:pt x="38727" y="12758"/>
                    <a:pt x="38776" y="11745"/>
                  </a:cubicBezTo>
                  <a:cubicBezTo>
                    <a:pt x="38824" y="10684"/>
                    <a:pt x="38824" y="9672"/>
                    <a:pt x="38631" y="8659"/>
                  </a:cubicBezTo>
                  <a:cubicBezTo>
                    <a:pt x="38486" y="7694"/>
                    <a:pt x="38197" y="6681"/>
                    <a:pt x="37811" y="5813"/>
                  </a:cubicBezTo>
                  <a:cubicBezTo>
                    <a:pt x="37184" y="4270"/>
                    <a:pt x="36171" y="2871"/>
                    <a:pt x="34773" y="1907"/>
                  </a:cubicBezTo>
                  <a:cubicBezTo>
                    <a:pt x="33953" y="1328"/>
                    <a:pt x="33181" y="605"/>
                    <a:pt x="32217" y="267"/>
                  </a:cubicBezTo>
                  <a:cubicBezTo>
                    <a:pt x="31694" y="84"/>
                    <a:pt x="31114" y="0"/>
                    <a:pt x="30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34"/>
            <p:cNvSpPr/>
            <p:nvPr/>
          </p:nvSpPr>
          <p:spPr>
            <a:xfrm rot="-8893211">
              <a:off x="9570988" y="2703102"/>
              <a:ext cx="28992" cy="67329"/>
            </a:xfrm>
            <a:custGeom>
              <a:avLst/>
              <a:gdLst/>
              <a:ahLst/>
              <a:cxnLst/>
              <a:rect l="l" t="t" r="r" b="b"/>
              <a:pathLst>
                <a:path w="5982" h="13898" extrusionOk="0">
                  <a:moveTo>
                    <a:pt x="521" y="1"/>
                  </a:moveTo>
                  <a:cubicBezTo>
                    <a:pt x="507" y="1"/>
                    <a:pt x="495" y="3"/>
                    <a:pt x="483" y="8"/>
                  </a:cubicBezTo>
                  <a:cubicBezTo>
                    <a:pt x="1" y="152"/>
                    <a:pt x="1014" y="4204"/>
                    <a:pt x="2654" y="9075"/>
                  </a:cubicBezTo>
                  <a:cubicBezTo>
                    <a:pt x="2846" y="9653"/>
                    <a:pt x="3088" y="10184"/>
                    <a:pt x="3280" y="10714"/>
                  </a:cubicBezTo>
                  <a:cubicBezTo>
                    <a:pt x="3715" y="11920"/>
                    <a:pt x="4100" y="12981"/>
                    <a:pt x="4534" y="13897"/>
                  </a:cubicBezTo>
                  <a:cubicBezTo>
                    <a:pt x="4679" y="13849"/>
                    <a:pt x="4872" y="13753"/>
                    <a:pt x="5065" y="13704"/>
                  </a:cubicBezTo>
                  <a:cubicBezTo>
                    <a:pt x="5210" y="13656"/>
                    <a:pt x="5306" y="13608"/>
                    <a:pt x="5451" y="13560"/>
                  </a:cubicBezTo>
                  <a:cubicBezTo>
                    <a:pt x="5595" y="13512"/>
                    <a:pt x="5788" y="13512"/>
                    <a:pt x="5981" y="13463"/>
                  </a:cubicBezTo>
                  <a:cubicBezTo>
                    <a:pt x="5740" y="12499"/>
                    <a:pt x="5403" y="11438"/>
                    <a:pt x="5017" y="10280"/>
                  </a:cubicBezTo>
                  <a:cubicBezTo>
                    <a:pt x="4824" y="9702"/>
                    <a:pt x="4631" y="9075"/>
                    <a:pt x="4438" y="8496"/>
                  </a:cubicBezTo>
                  <a:cubicBezTo>
                    <a:pt x="2791" y="3743"/>
                    <a:pt x="1052"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34"/>
            <p:cNvSpPr/>
            <p:nvPr/>
          </p:nvSpPr>
          <p:spPr>
            <a:xfrm rot="-8893211">
              <a:off x="9569961" y="2698051"/>
              <a:ext cx="11695" cy="56312"/>
            </a:xfrm>
            <a:custGeom>
              <a:avLst/>
              <a:gdLst/>
              <a:ahLst/>
              <a:cxnLst/>
              <a:rect l="l" t="t" r="r" b="b"/>
              <a:pathLst>
                <a:path w="2413" h="11624" extrusionOk="0">
                  <a:moveTo>
                    <a:pt x="591" y="0"/>
                  </a:moveTo>
                  <a:cubicBezTo>
                    <a:pt x="587" y="0"/>
                    <a:pt x="583" y="1"/>
                    <a:pt x="580" y="1"/>
                  </a:cubicBezTo>
                  <a:cubicBezTo>
                    <a:pt x="97" y="49"/>
                    <a:pt x="1" y="3570"/>
                    <a:pt x="338" y="7910"/>
                  </a:cubicBezTo>
                  <a:cubicBezTo>
                    <a:pt x="387" y="8055"/>
                    <a:pt x="387" y="8200"/>
                    <a:pt x="387" y="8344"/>
                  </a:cubicBezTo>
                  <a:cubicBezTo>
                    <a:pt x="531" y="9550"/>
                    <a:pt x="628" y="10659"/>
                    <a:pt x="821" y="11624"/>
                  </a:cubicBezTo>
                  <a:cubicBezTo>
                    <a:pt x="965" y="11576"/>
                    <a:pt x="1158" y="11576"/>
                    <a:pt x="1351" y="11527"/>
                  </a:cubicBezTo>
                  <a:cubicBezTo>
                    <a:pt x="1689" y="11431"/>
                    <a:pt x="2075" y="11431"/>
                    <a:pt x="2412" y="11431"/>
                  </a:cubicBezTo>
                  <a:cubicBezTo>
                    <a:pt x="2412" y="10322"/>
                    <a:pt x="2316" y="9068"/>
                    <a:pt x="2219" y="7717"/>
                  </a:cubicBezTo>
                  <a:cubicBezTo>
                    <a:pt x="1836" y="3455"/>
                    <a:pt x="1120" y="0"/>
                    <a:pt x="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34"/>
            <p:cNvSpPr/>
            <p:nvPr/>
          </p:nvSpPr>
          <p:spPr>
            <a:xfrm rot="-8893211">
              <a:off x="9568695" y="2776910"/>
              <a:ext cx="13091" cy="13085"/>
            </a:xfrm>
            <a:custGeom>
              <a:avLst/>
              <a:gdLst/>
              <a:ahLst/>
              <a:cxnLst/>
              <a:rect l="l" t="t" r="r" b="b"/>
              <a:pathLst>
                <a:path w="2701" h="2701" extrusionOk="0">
                  <a:moveTo>
                    <a:pt x="1351" y="0"/>
                  </a:moveTo>
                  <a:cubicBezTo>
                    <a:pt x="579" y="0"/>
                    <a:pt x="0" y="627"/>
                    <a:pt x="0" y="1351"/>
                  </a:cubicBezTo>
                  <a:cubicBezTo>
                    <a:pt x="0" y="2074"/>
                    <a:pt x="579" y="2701"/>
                    <a:pt x="1351" y="2701"/>
                  </a:cubicBezTo>
                  <a:cubicBezTo>
                    <a:pt x="2074" y="2701"/>
                    <a:pt x="2701" y="2074"/>
                    <a:pt x="2701" y="1351"/>
                  </a:cubicBezTo>
                  <a:cubicBezTo>
                    <a:pt x="2701" y="627"/>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34"/>
            <p:cNvSpPr/>
            <p:nvPr/>
          </p:nvSpPr>
          <p:spPr>
            <a:xfrm rot="-8893211">
              <a:off x="9553868" y="2756484"/>
              <a:ext cx="8419" cy="8182"/>
            </a:xfrm>
            <a:custGeom>
              <a:avLst/>
              <a:gdLst/>
              <a:ahLst/>
              <a:cxnLst/>
              <a:rect l="l" t="t" r="r" b="b"/>
              <a:pathLst>
                <a:path w="1737" h="1689" extrusionOk="0">
                  <a:moveTo>
                    <a:pt x="869" y="1"/>
                  </a:moveTo>
                  <a:cubicBezTo>
                    <a:pt x="386" y="1"/>
                    <a:pt x="0" y="387"/>
                    <a:pt x="0" y="821"/>
                  </a:cubicBezTo>
                  <a:cubicBezTo>
                    <a:pt x="0" y="1303"/>
                    <a:pt x="386" y="1689"/>
                    <a:pt x="869" y="1689"/>
                  </a:cubicBezTo>
                  <a:cubicBezTo>
                    <a:pt x="1351" y="1689"/>
                    <a:pt x="1737" y="1303"/>
                    <a:pt x="1737" y="821"/>
                  </a:cubicBezTo>
                  <a:cubicBezTo>
                    <a:pt x="1737" y="387"/>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34"/>
            <p:cNvSpPr/>
            <p:nvPr/>
          </p:nvSpPr>
          <p:spPr>
            <a:xfrm rot="-8893211">
              <a:off x="9580545" y="2706580"/>
              <a:ext cx="36233" cy="48469"/>
            </a:xfrm>
            <a:custGeom>
              <a:avLst/>
              <a:gdLst/>
              <a:ahLst/>
              <a:cxnLst/>
              <a:rect l="l" t="t" r="r" b="b"/>
              <a:pathLst>
                <a:path w="7476" h="10005" extrusionOk="0">
                  <a:moveTo>
                    <a:pt x="512" y="0"/>
                  </a:moveTo>
                  <a:cubicBezTo>
                    <a:pt x="482" y="0"/>
                    <a:pt x="456" y="7"/>
                    <a:pt x="435" y="22"/>
                  </a:cubicBezTo>
                  <a:cubicBezTo>
                    <a:pt x="1" y="263"/>
                    <a:pt x="1592" y="3446"/>
                    <a:pt x="3955" y="7063"/>
                  </a:cubicBezTo>
                  <a:cubicBezTo>
                    <a:pt x="4679" y="8172"/>
                    <a:pt x="5354" y="9137"/>
                    <a:pt x="6029" y="10005"/>
                  </a:cubicBezTo>
                  <a:cubicBezTo>
                    <a:pt x="6318" y="9812"/>
                    <a:pt x="6608" y="9667"/>
                    <a:pt x="6945" y="9474"/>
                  </a:cubicBezTo>
                  <a:cubicBezTo>
                    <a:pt x="7090" y="9426"/>
                    <a:pt x="7283" y="9330"/>
                    <a:pt x="7476" y="9281"/>
                  </a:cubicBezTo>
                  <a:cubicBezTo>
                    <a:pt x="6945" y="8365"/>
                    <a:pt x="6367" y="7352"/>
                    <a:pt x="5691" y="6291"/>
                  </a:cubicBezTo>
                  <a:cubicBezTo>
                    <a:pt x="5643" y="6243"/>
                    <a:pt x="5547" y="6147"/>
                    <a:pt x="5499" y="6050"/>
                  </a:cubicBezTo>
                  <a:cubicBezTo>
                    <a:pt x="3252" y="2611"/>
                    <a:pt x="1092" y="0"/>
                    <a:pt x="5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34"/>
            <p:cNvSpPr/>
            <p:nvPr/>
          </p:nvSpPr>
          <p:spPr>
            <a:xfrm rot="-8893211">
              <a:off x="9596553" y="2766102"/>
              <a:ext cx="8186" cy="8182"/>
            </a:xfrm>
            <a:custGeom>
              <a:avLst/>
              <a:gdLst/>
              <a:ahLst/>
              <a:cxnLst/>
              <a:rect l="l" t="t" r="r" b="b"/>
              <a:pathLst>
                <a:path w="1689" h="1689" extrusionOk="0">
                  <a:moveTo>
                    <a:pt x="869" y="1"/>
                  </a:moveTo>
                  <a:cubicBezTo>
                    <a:pt x="386" y="1"/>
                    <a:pt x="0" y="338"/>
                    <a:pt x="0" y="821"/>
                  </a:cubicBezTo>
                  <a:cubicBezTo>
                    <a:pt x="0" y="1303"/>
                    <a:pt x="386" y="1689"/>
                    <a:pt x="869" y="1689"/>
                  </a:cubicBezTo>
                  <a:cubicBezTo>
                    <a:pt x="1351" y="1689"/>
                    <a:pt x="1688" y="1303"/>
                    <a:pt x="1688" y="821"/>
                  </a:cubicBezTo>
                  <a:cubicBezTo>
                    <a:pt x="1688" y="338"/>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34"/>
            <p:cNvSpPr/>
            <p:nvPr/>
          </p:nvSpPr>
          <p:spPr>
            <a:xfrm rot="-8893211">
              <a:off x="9508390" y="2656542"/>
              <a:ext cx="58673" cy="43499"/>
            </a:xfrm>
            <a:custGeom>
              <a:avLst/>
              <a:gdLst/>
              <a:ahLst/>
              <a:cxnLst/>
              <a:rect l="l" t="t" r="r" b="b"/>
              <a:pathLst>
                <a:path w="12106" h="8979" extrusionOk="0">
                  <a:moveTo>
                    <a:pt x="11655" y="0"/>
                  </a:moveTo>
                  <a:cubicBezTo>
                    <a:pt x="10850" y="0"/>
                    <a:pt x="7547" y="2010"/>
                    <a:pt x="3762" y="4783"/>
                  </a:cubicBezTo>
                  <a:cubicBezTo>
                    <a:pt x="3280" y="5169"/>
                    <a:pt x="2797" y="5506"/>
                    <a:pt x="2363" y="5844"/>
                  </a:cubicBezTo>
                  <a:cubicBezTo>
                    <a:pt x="1495" y="6471"/>
                    <a:pt x="675" y="7146"/>
                    <a:pt x="0" y="7725"/>
                  </a:cubicBezTo>
                  <a:cubicBezTo>
                    <a:pt x="97" y="7821"/>
                    <a:pt x="241" y="7966"/>
                    <a:pt x="338" y="8111"/>
                  </a:cubicBezTo>
                  <a:cubicBezTo>
                    <a:pt x="482" y="8255"/>
                    <a:pt x="579" y="8400"/>
                    <a:pt x="675" y="8545"/>
                  </a:cubicBezTo>
                  <a:cubicBezTo>
                    <a:pt x="772" y="8689"/>
                    <a:pt x="868" y="8834"/>
                    <a:pt x="965" y="8979"/>
                  </a:cubicBezTo>
                  <a:cubicBezTo>
                    <a:pt x="1688" y="8496"/>
                    <a:pt x="2460" y="7966"/>
                    <a:pt x="3280" y="7387"/>
                  </a:cubicBezTo>
                  <a:cubicBezTo>
                    <a:pt x="3810" y="7050"/>
                    <a:pt x="4292" y="6664"/>
                    <a:pt x="4823" y="6278"/>
                  </a:cubicBezTo>
                  <a:cubicBezTo>
                    <a:pt x="8970" y="3240"/>
                    <a:pt x="12105" y="442"/>
                    <a:pt x="11816" y="57"/>
                  </a:cubicBezTo>
                  <a:cubicBezTo>
                    <a:pt x="11786" y="19"/>
                    <a:pt x="11732" y="0"/>
                    <a:pt x="11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34"/>
            <p:cNvSpPr/>
            <p:nvPr/>
          </p:nvSpPr>
          <p:spPr>
            <a:xfrm rot="-8893211">
              <a:off x="9518967" y="2653476"/>
              <a:ext cx="52595" cy="24436"/>
            </a:xfrm>
            <a:custGeom>
              <a:avLst/>
              <a:gdLst/>
              <a:ahLst/>
              <a:cxnLst/>
              <a:rect l="l" t="t" r="r" b="b"/>
              <a:pathLst>
                <a:path w="10852" h="5044" extrusionOk="0">
                  <a:moveTo>
                    <a:pt x="10275" y="0"/>
                  </a:moveTo>
                  <a:cubicBezTo>
                    <a:pt x="9251" y="0"/>
                    <a:pt x="6342" y="893"/>
                    <a:pt x="3039" y="2246"/>
                  </a:cubicBezTo>
                  <a:cubicBezTo>
                    <a:pt x="2894" y="2295"/>
                    <a:pt x="2749" y="2343"/>
                    <a:pt x="2605" y="2391"/>
                  </a:cubicBezTo>
                  <a:cubicBezTo>
                    <a:pt x="1688" y="2777"/>
                    <a:pt x="820" y="3163"/>
                    <a:pt x="0" y="3549"/>
                  </a:cubicBezTo>
                  <a:cubicBezTo>
                    <a:pt x="97" y="3693"/>
                    <a:pt x="193" y="3838"/>
                    <a:pt x="290" y="3983"/>
                  </a:cubicBezTo>
                  <a:cubicBezTo>
                    <a:pt x="483" y="4320"/>
                    <a:pt x="675" y="4658"/>
                    <a:pt x="772" y="5044"/>
                  </a:cubicBezTo>
                  <a:cubicBezTo>
                    <a:pt x="1688" y="4754"/>
                    <a:pt x="2701" y="4368"/>
                    <a:pt x="3714" y="3934"/>
                  </a:cubicBezTo>
                  <a:cubicBezTo>
                    <a:pt x="7765" y="2295"/>
                    <a:pt x="10852" y="607"/>
                    <a:pt x="10659" y="124"/>
                  </a:cubicBezTo>
                  <a:cubicBezTo>
                    <a:pt x="10625" y="40"/>
                    <a:pt x="10492" y="0"/>
                    <a:pt x="10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34"/>
            <p:cNvSpPr/>
            <p:nvPr/>
          </p:nvSpPr>
          <p:spPr>
            <a:xfrm rot="-8893211">
              <a:off x="9484175" y="2676393"/>
              <a:ext cx="13096" cy="13085"/>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34"/>
            <p:cNvSpPr/>
            <p:nvPr/>
          </p:nvSpPr>
          <p:spPr>
            <a:xfrm rot="-8893211">
              <a:off x="9503402" y="2655557"/>
              <a:ext cx="8186" cy="8182"/>
            </a:xfrm>
            <a:custGeom>
              <a:avLst/>
              <a:gdLst/>
              <a:ahLst/>
              <a:cxnLst/>
              <a:rect l="l" t="t" r="r" b="b"/>
              <a:pathLst>
                <a:path w="1689" h="1689" extrusionOk="0">
                  <a:moveTo>
                    <a:pt x="868" y="0"/>
                  </a:moveTo>
                  <a:cubicBezTo>
                    <a:pt x="386" y="0"/>
                    <a:pt x="0" y="386"/>
                    <a:pt x="0" y="868"/>
                  </a:cubicBezTo>
                  <a:cubicBezTo>
                    <a:pt x="0" y="1303"/>
                    <a:pt x="386" y="1688"/>
                    <a:pt x="868" y="1688"/>
                  </a:cubicBezTo>
                  <a:cubicBezTo>
                    <a:pt x="1302" y="1688"/>
                    <a:pt x="1688" y="1303"/>
                    <a:pt x="1688" y="868"/>
                  </a:cubicBezTo>
                  <a:cubicBezTo>
                    <a:pt x="1688" y="386"/>
                    <a:pt x="1302"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34"/>
            <p:cNvSpPr/>
            <p:nvPr/>
          </p:nvSpPr>
          <p:spPr>
            <a:xfrm rot="-8893211">
              <a:off x="9527481" y="2667381"/>
              <a:ext cx="39272" cy="44313"/>
            </a:xfrm>
            <a:custGeom>
              <a:avLst/>
              <a:gdLst/>
              <a:ahLst/>
              <a:cxnLst/>
              <a:rect l="l" t="t" r="r" b="b"/>
              <a:pathLst>
                <a:path w="8103" h="9147" extrusionOk="0">
                  <a:moveTo>
                    <a:pt x="7612" y="1"/>
                  </a:moveTo>
                  <a:cubicBezTo>
                    <a:pt x="6966" y="1"/>
                    <a:pt x="4557" y="2359"/>
                    <a:pt x="1977" y="5481"/>
                  </a:cubicBezTo>
                  <a:cubicBezTo>
                    <a:pt x="1254" y="6349"/>
                    <a:pt x="579" y="7217"/>
                    <a:pt x="0" y="7989"/>
                  </a:cubicBezTo>
                  <a:cubicBezTo>
                    <a:pt x="289" y="8230"/>
                    <a:pt x="579" y="8471"/>
                    <a:pt x="868" y="8761"/>
                  </a:cubicBezTo>
                  <a:cubicBezTo>
                    <a:pt x="965" y="8857"/>
                    <a:pt x="1109" y="9002"/>
                    <a:pt x="1206" y="9147"/>
                  </a:cubicBezTo>
                  <a:cubicBezTo>
                    <a:pt x="1833" y="8471"/>
                    <a:pt x="2508" y="7700"/>
                    <a:pt x="3231" y="6880"/>
                  </a:cubicBezTo>
                  <a:cubicBezTo>
                    <a:pt x="3280" y="6783"/>
                    <a:pt x="3328" y="6735"/>
                    <a:pt x="3424" y="6639"/>
                  </a:cubicBezTo>
                  <a:cubicBezTo>
                    <a:pt x="6173" y="3311"/>
                    <a:pt x="8102" y="369"/>
                    <a:pt x="7716" y="32"/>
                  </a:cubicBezTo>
                  <a:cubicBezTo>
                    <a:pt x="7690" y="11"/>
                    <a:pt x="7655" y="1"/>
                    <a:pt x="7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34"/>
            <p:cNvSpPr/>
            <p:nvPr/>
          </p:nvSpPr>
          <p:spPr>
            <a:xfrm rot="-8893211">
              <a:off x="9506718" y="2698878"/>
              <a:ext cx="8186" cy="8420"/>
            </a:xfrm>
            <a:custGeom>
              <a:avLst/>
              <a:gdLst/>
              <a:ahLst/>
              <a:cxnLst/>
              <a:rect l="l" t="t" r="r" b="b"/>
              <a:pathLst>
                <a:path w="1689" h="1738" extrusionOk="0">
                  <a:moveTo>
                    <a:pt x="820" y="1"/>
                  </a:moveTo>
                  <a:cubicBezTo>
                    <a:pt x="386" y="1"/>
                    <a:pt x="0" y="387"/>
                    <a:pt x="0" y="869"/>
                  </a:cubicBezTo>
                  <a:cubicBezTo>
                    <a:pt x="0" y="1351"/>
                    <a:pt x="386" y="1737"/>
                    <a:pt x="820" y="1737"/>
                  </a:cubicBezTo>
                  <a:cubicBezTo>
                    <a:pt x="1302" y="1737"/>
                    <a:pt x="1688" y="1351"/>
                    <a:pt x="1688" y="869"/>
                  </a:cubicBezTo>
                  <a:cubicBezTo>
                    <a:pt x="1688" y="387"/>
                    <a:pt x="1302"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34"/>
            <p:cNvSpPr/>
            <p:nvPr/>
          </p:nvSpPr>
          <p:spPr>
            <a:xfrm rot="-8893211">
              <a:off x="9547906" y="2591942"/>
              <a:ext cx="56802" cy="46473"/>
            </a:xfrm>
            <a:custGeom>
              <a:avLst/>
              <a:gdLst/>
              <a:ahLst/>
              <a:cxnLst/>
              <a:rect l="l" t="t" r="r" b="b"/>
              <a:pathLst>
                <a:path w="11720" h="9593" extrusionOk="0">
                  <a:moveTo>
                    <a:pt x="869" y="1"/>
                  </a:moveTo>
                  <a:cubicBezTo>
                    <a:pt x="820" y="146"/>
                    <a:pt x="724" y="339"/>
                    <a:pt x="627" y="483"/>
                  </a:cubicBezTo>
                  <a:cubicBezTo>
                    <a:pt x="531" y="628"/>
                    <a:pt x="435" y="773"/>
                    <a:pt x="338" y="917"/>
                  </a:cubicBezTo>
                  <a:cubicBezTo>
                    <a:pt x="242" y="1062"/>
                    <a:pt x="97" y="1207"/>
                    <a:pt x="0" y="1351"/>
                  </a:cubicBezTo>
                  <a:cubicBezTo>
                    <a:pt x="627" y="1930"/>
                    <a:pt x="1351" y="2557"/>
                    <a:pt x="2123" y="3184"/>
                  </a:cubicBezTo>
                  <a:cubicBezTo>
                    <a:pt x="2605" y="3570"/>
                    <a:pt x="3087" y="4004"/>
                    <a:pt x="3569" y="4390"/>
                  </a:cubicBezTo>
                  <a:cubicBezTo>
                    <a:pt x="7274" y="7425"/>
                    <a:pt x="10525" y="9593"/>
                    <a:pt x="11256" y="9593"/>
                  </a:cubicBezTo>
                  <a:cubicBezTo>
                    <a:pt x="11315" y="9593"/>
                    <a:pt x="11357" y="9579"/>
                    <a:pt x="11382" y="9550"/>
                  </a:cubicBezTo>
                  <a:cubicBezTo>
                    <a:pt x="11720" y="9164"/>
                    <a:pt x="8730" y="6222"/>
                    <a:pt x="4727" y="2943"/>
                  </a:cubicBezTo>
                  <a:cubicBezTo>
                    <a:pt x="4293" y="2605"/>
                    <a:pt x="3810" y="2219"/>
                    <a:pt x="3376" y="1882"/>
                  </a:cubicBezTo>
                  <a:cubicBezTo>
                    <a:pt x="2508" y="1158"/>
                    <a:pt x="1640" y="53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34"/>
            <p:cNvSpPr/>
            <p:nvPr/>
          </p:nvSpPr>
          <p:spPr>
            <a:xfrm rot="-8893211">
              <a:off x="9572059" y="2596106"/>
              <a:ext cx="36936" cy="45940"/>
            </a:xfrm>
            <a:custGeom>
              <a:avLst/>
              <a:gdLst/>
              <a:ahLst/>
              <a:cxnLst/>
              <a:rect l="l" t="t" r="r" b="b"/>
              <a:pathLst>
                <a:path w="7621" h="9483" extrusionOk="0">
                  <a:moveTo>
                    <a:pt x="1206" y="0"/>
                  </a:moveTo>
                  <a:cubicBezTo>
                    <a:pt x="1110" y="145"/>
                    <a:pt x="965" y="290"/>
                    <a:pt x="868" y="434"/>
                  </a:cubicBezTo>
                  <a:cubicBezTo>
                    <a:pt x="627" y="724"/>
                    <a:pt x="338" y="1013"/>
                    <a:pt x="0" y="1254"/>
                  </a:cubicBezTo>
                  <a:cubicBezTo>
                    <a:pt x="531" y="2026"/>
                    <a:pt x="1110" y="2894"/>
                    <a:pt x="1785" y="3714"/>
                  </a:cubicBezTo>
                  <a:cubicBezTo>
                    <a:pt x="4237" y="6983"/>
                    <a:pt x="6517" y="9482"/>
                    <a:pt x="7098" y="9482"/>
                  </a:cubicBezTo>
                  <a:cubicBezTo>
                    <a:pt x="7134" y="9482"/>
                    <a:pt x="7164" y="9473"/>
                    <a:pt x="7186" y="9453"/>
                  </a:cubicBezTo>
                  <a:cubicBezTo>
                    <a:pt x="7620" y="9164"/>
                    <a:pt x="5836" y="6077"/>
                    <a:pt x="3232" y="2605"/>
                  </a:cubicBezTo>
                  <a:cubicBezTo>
                    <a:pt x="3183" y="2508"/>
                    <a:pt x="3087" y="2412"/>
                    <a:pt x="2991" y="2267"/>
                  </a:cubicBezTo>
                  <a:cubicBezTo>
                    <a:pt x="2364" y="1447"/>
                    <a:pt x="1737" y="675"/>
                    <a:pt x="1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34"/>
            <p:cNvSpPr/>
            <p:nvPr/>
          </p:nvSpPr>
          <p:spPr>
            <a:xfrm rot="-8893211">
              <a:off x="9555220" y="2563687"/>
              <a:ext cx="13096" cy="12852"/>
            </a:xfrm>
            <a:custGeom>
              <a:avLst/>
              <a:gdLst/>
              <a:ahLst/>
              <a:cxnLst/>
              <a:rect l="l" t="t" r="r" b="b"/>
              <a:pathLst>
                <a:path w="2702" h="2653" extrusionOk="0">
                  <a:moveTo>
                    <a:pt x="1351" y="0"/>
                  </a:moveTo>
                  <a:cubicBezTo>
                    <a:pt x="628" y="0"/>
                    <a:pt x="1" y="579"/>
                    <a:pt x="1" y="1351"/>
                  </a:cubicBezTo>
                  <a:cubicBezTo>
                    <a:pt x="1" y="2074"/>
                    <a:pt x="628" y="2653"/>
                    <a:pt x="1351" y="2653"/>
                  </a:cubicBezTo>
                  <a:cubicBezTo>
                    <a:pt x="2075" y="2653"/>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34"/>
            <p:cNvSpPr/>
            <p:nvPr/>
          </p:nvSpPr>
          <p:spPr>
            <a:xfrm rot="-8893211">
              <a:off x="9584443" y="2576293"/>
              <a:ext cx="8186" cy="8182"/>
            </a:xfrm>
            <a:custGeom>
              <a:avLst/>
              <a:gdLst/>
              <a:ahLst/>
              <a:cxnLst/>
              <a:rect l="l" t="t" r="r" b="b"/>
              <a:pathLst>
                <a:path w="1689" h="1689" extrusionOk="0">
                  <a:moveTo>
                    <a:pt x="821" y="1"/>
                  </a:moveTo>
                  <a:cubicBezTo>
                    <a:pt x="387" y="1"/>
                    <a:pt x="1" y="387"/>
                    <a:pt x="1" y="821"/>
                  </a:cubicBezTo>
                  <a:cubicBezTo>
                    <a:pt x="1" y="1303"/>
                    <a:pt x="387" y="1689"/>
                    <a:pt x="821" y="1689"/>
                  </a:cubicBezTo>
                  <a:cubicBezTo>
                    <a:pt x="1303" y="1689"/>
                    <a:pt x="1689" y="1303"/>
                    <a:pt x="1689" y="821"/>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34"/>
            <p:cNvSpPr/>
            <p:nvPr/>
          </p:nvSpPr>
          <p:spPr>
            <a:xfrm rot="-8893211">
              <a:off x="9541917" y="2613564"/>
              <a:ext cx="52130" cy="27420"/>
            </a:xfrm>
            <a:custGeom>
              <a:avLst/>
              <a:gdLst/>
              <a:ahLst/>
              <a:cxnLst/>
              <a:rect l="l" t="t" r="r" b="b"/>
              <a:pathLst>
                <a:path w="10756" h="5660" extrusionOk="0">
                  <a:moveTo>
                    <a:pt x="676" y="1"/>
                  </a:moveTo>
                  <a:cubicBezTo>
                    <a:pt x="531" y="387"/>
                    <a:pt x="434" y="724"/>
                    <a:pt x="242" y="1062"/>
                  </a:cubicBezTo>
                  <a:cubicBezTo>
                    <a:pt x="193" y="1207"/>
                    <a:pt x="97" y="1400"/>
                    <a:pt x="0" y="1544"/>
                  </a:cubicBezTo>
                  <a:cubicBezTo>
                    <a:pt x="820" y="1978"/>
                    <a:pt x="1737" y="2461"/>
                    <a:pt x="2749" y="2943"/>
                  </a:cubicBezTo>
                  <a:cubicBezTo>
                    <a:pt x="2846" y="2991"/>
                    <a:pt x="2942" y="3039"/>
                    <a:pt x="3039" y="3039"/>
                  </a:cubicBezTo>
                  <a:cubicBezTo>
                    <a:pt x="6328" y="4623"/>
                    <a:pt x="9242" y="5660"/>
                    <a:pt x="10195" y="5660"/>
                  </a:cubicBezTo>
                  <a:cubicBezTo>
                    <a:pt x="10374" y="5660"/>
                    <a:pt x="10484" y="5623"/>
                    <a:pt x="10514" y="5547"/>
                  </a:cubicBezTo>
                  <a:cubicBezTo>
                    <a:pt x="10755" y="5065"/>
                    <a:pt x="7717" y="3232"/>
                    <a:pt x="3810" y="1400"/>
                  </a:cubicBezTo>
                  <a:cubicBezTo>
                    <a:pt x="2701" y="869"/>
                    <a:pt x="1640"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34"/>
            <p:cNvSpPr/>
            <p:nvPr/>
          </p:nvSpPr>
          <p:spPr>
            <a:xfrm rot="-8893211">
              <a:off x="9543132" y="2590623"/>
              <a:ext cx="8419" cy="8182"/>
            </a:xfrm>
            <a:custGeom>
              <a:avLst/>
              <a:gdLst/>
              <a:ahLst/>
              <a:cxnLst/>
              <a:rect l="l" t="t" r="r" b="b"/>
              <a:pathLst>
                <a:path w="1737" h="1689" extrusionOk="0">
                  <a:moveTo>
                    <a:pt x="869" y="1"/>
                  </a:moveTo>
                  <a:cubicBezTo>
                    <a:pt x="386" y="1"/>
                    <a:pt x="1" y="386"/>
                    <a:pt x="1" y="869"/>
                  </a:cubicBezTo>
                  <a:cubicBezTo>
                    <a:pt x="1" y="1303"/>
                    <a:pt x="386" y="1689"/>
                    <a:pt x="869" y="1689"/>
                  </a:cubicBezTo>
                  <a:cubicBezTo>
                    <a:pt x="1351" y="1689"/>
                    <a:pt x="1737" y="1303"/>
                    <a:pt x="1737" y="869"/>
                  </a:cubicBezTo>
                  <a:cubicBezTo>
                    <a:pt x="1737" y="386"/>
                    <a:pt x="1351"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34"/>
            <p:cNvSpPr/>
            <p:nvPr/>
          </p:nvSpPr>
          <p:spPr>
            <a:xfrm rot="-8893211">
              <a:off x="9634483" y="2599747"/>
              <a:ext cx="24781" cy="63574"/>
            </a:xfrm>
            <a:custGeom>
              <a:avLst/>
              <a:gdLst/>
              <a:ahLst/>
              <a:cxnLst/>
              <a:rect l="l" t="t" r="r" b="b"/>
              <a:pathLst>
                <a:path w="5113" h="13123" extrusionOk="0">
                  <a:moveTo>
                    <a:pt x="3521" y="0"/>
                  </a:moveTo>
                  <a:cubicBezTo>
                    <a:pt x="3328" y="627"/>
                    <a:pt x="3087" y="1351"/>
                    <a:pt x="2846" y="2074"/>
                  </a:cubicBezTo>
                  <a:cubicBezTo>
                    <a:pt x="2653" y="2701"/>
                    <a:pt x="2460" y="3280"/>
                    <a:pt x="2267" y="3907"/>
                  </a:cubicBezTo>
                  <a:cubicBezTo>
                    <a:pt x="820" y="8874"/>
                    <a:pt x="0" y="12974"/>
                    <a:pt x="483" y="13118"/>
                  </a:cubicBezTo>
                  <a:cubicBezTo>
                    <a:pt x="491" y="13121"/>
                    <a:pt x="500" y="13122"/>
                    <a:pt x="510" y="13122"/>
                  </a:cubicBezTo>
                  <a:cubicBezTo>
                    <a:pt x="1023" y="13122"/>
                    <a:pt x="2584" y="9314"/>
                    <a:pt x="4051" y="4437"/>
                  </a:cubicBezTo>
                  <a:cubicBezTo>
                    <a:pt x="4196" y="3859"/>
                    <a:pt x="4389" y="3328"/>
                    <a:pt x="4534" y="2798"/>
                  </a:cubicBezTo>
                  <a:cubicBezTo>
                    <a:pt x="4775" y="1929"/>
                    <a:pt x="4968" y="1158"/>
                    <a:pt x="5112" y="434"/>
                  </a:cubicBezTo>
                  <a:cubicBezTo>
                    <a:pt x="4968" y="434"/>
                    <a:pt x="4823" y="386"/>
                    <a:pt x="4678" y="338"/>
                  </a:cubicBezTo>
                  <a:cubicBezTo>
                    <a:pt x="4437" y="290"/>
                    <a:pt x="4196" y="241"/>
                    <a:pt x="3907" y="145"/>
                  </a:cubicBezTo>
                  <a:cubicBezTo>
                    <a:pt x="3810" y="97"/>
                    <a:pt x="3666" y="49"/>
                    <a:pt x="3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34"/>
            <p:cNvSpPr/>
            <p:nvPr/>
          </p:nvSpPr>
          <p:spPr>
            <a:xfrm rot="-8893211">
              <a:off x="9632534" y="2623832"/>
              <a:ext cx="31794" cy="45868"/>
            </a:xfrm>
            <a:custGeom>
              <a:avLst/>
              <a:gdLst/>
              <a:ahLst/>
              <a:cxnLst/>
              <a:rect l="l" t="t" r="r" b="b"/>
              <a:pathLst>
                <a:path w="6560" h="9468" extrusionOk="0">
                  <a:moveTo>
                    <a:pt x="5016" y="0"/>
                  </a:moveTo>
                  <a:cubicBezTo>
                    <a:pt x="4582" y="675"/>
                    <a:pt x="4148" y="1447"/>
                    <a:pt x="3666" y="2219"/>
                  </a:cubicBezTo>
                  <a:cubicBezTo>
                    <a:pt x="1448" y="5932"/>
                    <a:pt x="1" y="9163"/>
                    <a:pt x="435" y="9453"/>
                  </a:cubicBezTo>
                  <a:cubicBezTo>
                    <a:pt x="454" y="9462"/>
                    <a:pt x="476" y="9467"/>
                    <a:pt x="501" y="9467"/>
                  </a:cubicBezTo>
                  <a:cubicBezTo>
                    <a:pt x="1088" y="9467"/>
                    <a:pt x="3128" y="6747"/>
                    <a:pt x="5258" y="3183"/>
                  </a:cubicBezTo>
                  <a:cubicBezTo>
                    <a:pt x="5354" y="3038"/>
                    <a:pt x="5402" y="2894"/>
                    <a:pt x="5499" y="2749"/>
                  </a:cubicBezTo>
                  <a:cubicBezTo>
                    <a:pt x="5884" y="2074"/>
                    <a:pt x="6270" y="1447"/>
                    <a:pt x="6560" y="820"/>
                  </a:cubicBezTo>
                  <a:cubicBezTo>
                    <a:pt x="6463" y="772"/>
                    <a:pt x="6319" y="724"/>
                    <a:pt x="6174" y="675"/>
                  </a:cubicBezTo>
                  <a:cubicBezTo>
                    <a:pt x="5788" y="482"/>
                    <a:pt x="5402" y="241"/>
                    <a:pt x="50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34"/>
            <p:cNvSpPr/>
            <p:nvPr/>
          </p:nvSpPr>
          <p:spPr>
            <a:xfrm rot="-8893211">
              <a:off x="9674646" y="2595331"/>
              <a:ext cx="12863" cy="13085"/>
            </a:xfrm>
            <a:custGeom>
              <a:avLst/>
              <a:gdLst/>
              <a:ahLst/>
              <a:cxnLst/>
              <a:rect l="l" t="t" r="r" b="b"/>
              <a:pathLst>
                <a:path w="2654" h="2701" extrusionOk="0">
                  <a:moveTo>
                    <a:pt x="1351" y="0"/>
                  </a:moveTo>
                  <a:cubicBezTo>
                    <a:pt x="580" y="0"/>
                    <a:pt x="1" y="627"/>
                    <a:pt x="1" y="1350"/>
                  </a:cubicBezTo>
                  <a:cubicBezTo>
                    <a:pt x="1" y="2074"/>
                    <a:pt x="580" y="2701"/>
                    <a:pt x="1351" y="2701"/>
                  </a:cubicBezTo>
                  <a:cubicBezTo>
                    <a:pt x="2075" y="2701"/>
                    <a:pt x="2653" y="2074"/>
                    <a:pt x="2653" y="1350"/>
                  </a:cubicBezTo>
                  <a:cubicBezTo>
                    <a:pt x="2653" y="627"/>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34"/>
            <p:cNvSpPr/>
            <p:nvPr/>
          </p:nvSpPr>
          <p:spPr>
            <a:xfrm rot="-8893211">
              <a:off x="9677674" y="2626390"/>
              <a:ext cx="8186" cy="8182"/>
            </a:xfrm>
            <a:custGeom>
              <a:avLst/>
              <a:gdLst/>
              <a:ahLst/>
              <a:cxnLst/>
              <a:rect l="l" t="t" r="r" b="b"/>
              <a:pathLst>
                <a:path w="1689" h="1689" extrusionOk="0">
                  <a:moveTo>
                    <a:pt x="821" y="0"/>
                  </a:moveTo>
                  <a:cubicBezTo>
                    <a:pt x="387" y="0"/>
                    <a:pt x="1" y="386"/>
                    <a:pt x="1" y="820"/>
                  </a:cubicBezTo>
                  <a:cubicBezTo>
                    <a:pt x="1" y="1302"/>
                    <a:pt x="387" y="1688"/>
                    <a:pt x="821" y="1688"/>
                  </a:cubicBezTo>
                  <a:cubicBezTo>
                    <a:pt x="1303" y="1688"/>
                    <a:pt x="1689" y="1302"/>
                    <a:pt x="1689" y="820"/>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34"/>
            <p:cNvSpPr/>
            <p:nvPr/>
          </p:nvSpPr>
          <p:spPr>
            <a:xfrm rot="-8893211">
              <a:off x="9627883" y="2602411"/>
              <a:ext cx="10057" cy="51405"/>
            </a:xfrm>
            <a:custGeom>
              <a:avLst/>
              <a:gdLst/>
              <a:ahLst/>
              <a:cxnLst/>
              <a:rect l="l" t="t" r="r" b="b"/>
              <a:pathLst>
                <a:path w="2075" h="10611" extrusionOk="0">
                  <a:moveTo>
                    <a:pt x="338" y="1"/>
                  </a:moveTo>
                  <a:cubicBezTo>
                    <a:pt x="290" y="773"/>
                    <a:pt x="242" y="1592"/>
                    <a:pt x="194" y="2461"/>
                  </a:cubicBezTo>
                  <a:cubicBezTo>
                    <a:pt x="194" y="2557"/>
                    <a:pt x="194" y="2605"/>
                    <a:pt x="145" y="2702"/>
                  </a:cubicBezTo>
                  <a:cubicBezTo>
                    <a:pt x="1" y="7042"/>
                    <a:pt x="242" y="10563"/>
                    <a:pt x="772" y="10611"/>
                  </a:cubicBezTo>
                  <a:cubicBezTo>
                    <a:pt x="1255" y="10611"/>
                    <a:pt x="1833" y="7139"/>
                    <a:pt x="2026" y="2798"/>
                  </a:cubicBezTo>
                  <a:cubicBezTo>
                    <a:pt x="2075" y="1882"/>
                    <a:pt x="2075" y="965"/>
                    <a:pt x="2075" y="146"/>
                  </a:cubicBezTo>
                  <a:lnTo>
                    <a:pt x="1689" y="146"/>
                  </a:lnTo>
                  <a:cubicBezTo>
                    <a:pt x="1399" y="146"/>
                    <a:pt x="1110" y="146"/>
                    <a:pt x="772" y="97"/>
                  </a:cubicBezTo>
                  <a:cubicBezTo>
                    <a:pt x="628" y="97"/>
                    <a:pt x="483" y="49"/>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34"/>
            <p:cNvSpPr/>
            <p:nvPr/>
          </p:nvSpPr>
          <p:spPr>
            <a:xfrm rot="-8893211">
              <a:off x="9648644" y="2593820"/>
              <a:ext cx="8186" cy="8182"/>
            </a:xfrm>
            <a:custGeom>
              <a:avLst/>
              <a:gdLst/>
              <a:ahLst/>
              <a:cxnLst/>
              <a:rect l="l" t="t" r="r" b="b"/>
              <a:pathLst>
                <a:path w="1689" h="1689" extrusionOk="0">
                  <a:moveTo>
                    <a:pt x="821" y="0"/>
                  </a:moveTo>
                  <a:cubicBezTo>
                    <a:pt x="387" y="0"/>
                    <a:pt x="1" y="386"/>
                    <a:pt x="1" y="868"/>
                  </a:cubicBezTo>
                  <a:cubicBezTo>
                    <a:pt x="1" y="1302"/>
                    <a:pt x="387" y="1688"/>
                    <a:pt x="821" y="1688"/>
                  </a:cubicBezTo>
                  <a:cubicBezTo>
                    <a:pt x="1303" y="1688"/>
                    <a:pt x="1689" y="1302"/>
                    <a:pt x="1689" y="868"/>
                  </a:cubicBezTo>
                  <a:cubicBezTo>
                    <a:pt x="1689" y="386"/>
                    <a:pt x="1303" y="0"/>
                    <a:pt x="8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34"/>
            <p:cNvSpPr/>
            <p:nvPr/>
          </p:nvSpPr>
          <p:spPr>
            <a:xfrm rot="-8893211">
              <a:off x="9622049" y="2702190"/>
              <a:ext cx="68027" cy="9553"/>
            </a:xfrm>
            <a:custGeom>
              <a:avLst/>
              <a:gdLst/>
              <a:ahLst/>
              <a:cxnLst/>
              <a:rect l="l" t="t" r="r" b="b"/>
              <a:pathLst>
                <a:path w="14036" h="1972" extrusionOk="0">
                  <a:moveTo>
                    <a:pt x="11190" y="1"/>
                  </a:moveTo>
                  <a:cubicBezTo>
                    <a:pt x="10611" y="1"/>
                    <a:pt x="9936" y="49"/>
                    <a:pt x="9309" y="49"/>
                  </a:cubicBezTo>
                  <a:cubicBezTo>
                    <a:pt x="4148" y="242"/>
                    <a:pt x="1" y="821"/>
                    <a:pt x="1" y="1303"/>
                  </a:cubicBezTo>
                  <a:cubicBezTo>
                    <a:pt x="40" y="1732"/>
                    <a:pt x="2786" y="1971"/>
                    <a:pt x="6535" y="1971"/>
                  </a:cubicBezTo>
                  <a:cubicBezTo>
                    <a:pt x="7427" y="1971"/>
                    <a:pt x="8375" y="1958"/>
                    <a:pt x="9357" y="1930"/>
                  </a:cubicBezTo>
                  <a:cubicBezTo>
                    <a:pt x="9936" y="1882"/>
                    <a:pt x="10514" y="1882"/>
                    <a:pt x="11093" y="1833"/>
                  </a:cubicBezTo>
                  <a:cubicBezTo>
                    <a:pt x="12154" y="1785"/>
                    <a:pt x="13119" y="1689"/>
                    <a:pt x="14035" y="1641"/>
                  </a:cubicBezTo>
                  <a:cubicBezTo>
                    <a:pt x="14035" y="1448"/>
                    <a:pt x="13987" y="1255"/>
                    <a:pt x="13987" y="1062"/>
                  </a:cubicBezTo>
                  <a:cubicBezTo>
                    <a:pt x="13987" y="1014"/>
                    <a:pt x="13987" y="917"/>
                    <a:pt x="13987" y="821"/>
                  </a:cubicBezTo>
                  <a:cubicBezTo>
                    <a:pt x="13987" y="724"/>
                    <a:pt x="13987" y="628"/>
                    <a:pt x="13987" y="531"/>
                  </a:cubicBezTo>
                  <a:cubicBezTo>
                    <a:pt x="13987" y="338"/>
                    <a:pt x="14035" y="194"/>
                    <a:pt x="14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34"/>
            <p:cNvSpPr/>
            <p:nvPr/>
          </p:nvSpPr>
          <p:spPr>
            <a:xfrm rot="-8893211">
              <a:off x="9616645" y="2703235"/>
              <a:ext cx="53768" cy="16413"/>
            </a:xfrm>
            <a:custGeom>
              <a:avLst/>
              <a:gdLst/>
              <a:ahLst/>
              <a:cxnLst/>
              <a:rect l="l" t="t" r="r" b="b"/>
              <a:pathLst>
                <a:path w="11094" h="3388" extrusionOk="0">
                  <a:moveTo>
                    <a:pt x="1171" y="0"/>
                  </a:moveTo>
                  <a:cubicBezTo>
                    <a:pt x="517" y="0"/>
                    <a:pt x="128" y="81"/>
                    <a:pt x="97" y="253"/>
                  </a:cubicBezTo>
                  <a:cubicBezTo>
                    <a:pt x="1" y="735"/>
                    <a:pt x="3329" y="1892"/>
                    <a:pt x="7573" y="2760"/>
                  </a:cubicBezTo>
                  <a:cubicBezTo>
                    <a:pt x="7717" y="2809"/>
                    <a:pt x="7862" y="2857"/>
                    <a:pt x="8007" y="2857"/>
                  </a:cubicBezTo>
                  <a:cubicBezTo>
                    <a:pt x="9019" y="3050"/>
                    <a:pt x="9936" y="3243"/>
                    <a:pt x="10804" y="3387"/>
                  </a:cubicBezTo>
                  <a:cubicBezTo>
                    <a:pt x="10804" y="3194"/>
                    <a:pt x="10852" y="3050"/>
                    <a:pt x="10852" y="2857"/>
                  </a:cubicBezTo>
                  <a:cubicBezTo>
                    <a:pt x="10900" y="2471"/>
                    <a:pt x="10997" y="2085"/>
                    <a:pt x="11093" y="1699"/>
                  </a:cubicBezTo>
                  <a:cubicBezTo>
                    <a:pt x="10177" y="1458"/>
                    <a:pt x="9068" y="1217"/>
                    <a:pt x="7958" y="976"/>
                  </a:cubicBezTo>
                  <a:cubicBezTo>
                    <a:pt x="5085" y="356"/>
                    <a:pt x="2543"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34"/>
            <p:cNvSpPr/>
            <p:nvPr/>
          </p:nvSpPr>
          <p:spPr>
            <a:xfrm rot="-8893211">
              <a:off x="9689610" y="2722915"/>
              <a:ext cx="13096" cy="13085"/>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34"/>
            <p:cNvSpPr/>
            <p:nvPr/>
          </p:nvSpPr>
          <p:spPr>
            <a:xfrm rot="-8893211">
              <a:off x="9664970" y="2735174"/>
              <a:ext cx="8419" cy="8182"/>
            </a:xfrm>
            <a:custGeom>
              <a:avLst/>
              <a:gdLst/>
              <a:ahLst/>
              <a:cxnLst/>
              <a:rect l="l" t="t" r="r" b="b"/>
              <a:pathLst>
                <a:path w="1737" h="1689" extrusionOk="0">
                  <a:moveTo>
                    <a:pt x="869" y="0"/>
                  </a:moveTo>
                  <a:cubicBezTo>
                    <a:pt x="386" y="0"/>
                    <a:pt x="0" y="386"/>
                    <a:pt x="0" y="869"/>
                  </a:cubicBezTo>
                  <a:cubicBezTo>
                    <a:pt x="0" y="1351"/>
                    <a:pt x="386" y="1688"/>
                    <a:pt x="869" y="1688"/>
                  </a:cubicBezTo>
                  <a:cubicBezTo>
                    <a:pt x="1351" y="1688"/>
                    <a:pt x="1737" y="1351"/>
                    <a:pt x="1737" y="869"/>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34"/>
            <p:cNvSpPr/>
            <p:nvPr/>
          </p:nvSpPr>
          <p:spPr>
            <a:xfrm rot="-8893211">
              <a:off x="9627614" y="2683703"/>
              <a:ext cx="52600" cy="19756"/>
            </a:xfrm>
            <a:custGeom>
              <a:avLst/>
              <a:gdLst/>
              <a:ahLst/>
              <a:cxnLst/>
              <a:rect l="l" t="t" r="r" b="b"/>
              <a:pathLst>
                <a:path w="10853" h="4078" extrusionOk="0">
                  <a:moveTo>
                    <a:pt x="10563" y="1"/>
                  </a:moveTo>
                  <a:cubicBezTo>
                    <a:pt x="9695" y="242"/>
                    <a:pt x="8682" y="483"/>
                    <a:pt x="7669" y="772"/>
                  </a:cubicBezTo>
                  <a:cubicBezTo>
                    <a:pt x="7573" y="821"/>
                    <a:pt x="7476" y="821"/>
                    <a:pt x="7380" y="869"/>
                  </a:cubicBezTo>
                  <a:cubicBezTo>
                    <a:pt x="3232" y="2075"/>
                    <a:pt x="1" y="3425"/>
                    <a:pt x="146" y="3907"/>
                  </a:cubicBezTo>
                  <a:cubicBezTo>
                    <a:pt x="180" y="4023"/>
                    <a:pt x="405" y="4077"/>
                    <a:pt x="783" y="4077"/>
                  </a:cubicBezTo>
                  <a:cubicBezTo>
                    <a:pt x="1988" y="4077"/>
                    <a:pt x="4754" y="3523"/>
                    <a:pt x="7910" y="2605"/>
                  </a:cubicBezTo>
                  <a:cubicBezTo>
                    <a:pt x="8971" y="2316"/>
                    <a:pt x="9984" y="2026"/>
                    <a:pt x="10852" y="1689"/>
                  </a:cubicBezTo>
                  <a:cubicBezTo>
                    <a:pt x="10756" y="1351"/>
                    <a:pt x="10659" y="965"/>
                    <a:pt x="10611" y="580"/>
                  </a:cubicBezTo>
                  <a:cubicBezTo>
                    <a:pt x="10563" y="387"/>
                    <a:pt x="10563" y="194"/>
                    <a:pt x="10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34"/>
            <p:cNvSpPr/>
            <p:nvPr/>
          </p:nvSpPr>
          <p:spPr>
            <a:xfrm rot="-8893211">
              <a:off x="9686826" y="2697230"/>
              <a:ext cx="8186" cy="8182"/>
            </a:xfrm>
            <a:custGeom>
              <a:avLst/>
              <a:gdLst/>
              <a:ahLst/>
              <a:cxnLst/>
              <a:rect l="l" t="t" r="r" b="b"/>
              <a:pathLst>
                <a:path w="1689" h="1689" extrusionOk="0">
                  <a:moveTo>
                    <a:pt x="869" y="0"/>
                  </a:moveTo>
                  <a:cubicBezTo>
                    <a:pt x="387" y="0"/>
                    <a:pt x="1" y="338"/>
                    <a:pt x="1" y="820"/>
                  </a:cubicBezTo>
                  <a:cubicBezTo>
                    <a:pt x="1" y="1302"/>
                    <a:pt x="387" y="1688"/>
                    <a:pt x="869" y="1688"/>
                  </a:cubicBezTo>
                  <a:cubicBezTo>
                    <a:pt x="1303" y="1688"/>
                    <a:pt x="1689" y="1302"/>
                    <a:pt x="1689" y="820"/>
                  </a:cubicBezTo>
                  <a:cubicBezTo>
                    <a:pt x="1689" y="338"/>
                    <a:pt x="130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34"/>
            <p:cNvSpPr/>
            <p:nvPr/>
          </p:nvSpPr>
          <p:spPr>
            <a:xfrm rot="-8892079">
              <a:off x="9558830" y="2628397"/>
              <a:ext cx="87531" cy="87480"/>
            </a:xfrm>
            <a:custGeom>
              <a:avLst/>
              <a:gdLst/>
              <a:ahLst/>
              <a:cxnLst/>
              <a:rect l="l" t="t" r="r" b="b"/>
              <a:pathLst>
                <a:path w="2702" h="2701" extrusionOk="0">
                  <a:moveTo>
                    <a:pt x="1351" y="0"/>
                  </a:moveTo>
                  <a:cubicBezTo>
                    <a:pt x="628" y="0"/>
                    <a:pt x="1" y="627"/>
                    <a:pt x="1" y="1350"/>
                  </a:cubicBezTo>
                  <a:cubicBezTo>
                    <a:pt x="1" y="2122"/>
                    <a:pt x="628" y="2701"/>
                    <a:pt x="1351" y="2701"/>
                  </a:cubicBezTo>
                  <a:cubicBezTo>
                    <a:pt x="2123" y="2701"/>
                    <a:pt x="2702" y="2122"/>
                    <a:pt x="2702" y="1350"/>
                  </a:cubicBezTo>
                  <a:cubicBezTo>
                    <a:pt x="2702" y="627"/>
                    <a:pt x="2123" y="0"/>
                    <a:pt x="1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26" name="Picture 2" descr="Ichiyō Higuchi">
            <a:extLst>
              <a:ext uri="{FF2B5EF4-FFF2-40B4-BE49-F238E27FC236}">
                <a16:creationId xmlns:a16="http://schemas.microsoft.com/office/drawing/2014/main" id="{C5222BC5-BB03-46AB-91FD-1DB8D5A1D1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5756" y="831249"/>
            <a:ext cx="3647089" cy="3752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C297DA-DE08-4903-8BDA-B460ABAEAA02}"/>
              </a:ext>
            </a:extLst>
          </p:cNvPr>
          <p:cNvSpPr>
            <a:spLocks noGrp="1"/>
          </p:cNvSpPr>
          <p:nvPr>
            <p:ph type="title"/>
          </p:nvPr>
        </p:nvSpPr>
        <p:spPr>
          <a:xfrm rot="10800000" flipV="1">
            <a:off x="855456" y="754911"/>
            <a:ext cx="6985591" cy="595423"/>
          </a:xfrm>
        </p:spPr>
        <p:txBody>
          <a:bodyPr/>
          <a:lstStyle/>
          <a:p>
            <a:pPr algn="ctr"/>
            <a:r>
              <a:rPr lang="en-US" sz="6600" b="1" dirty="0">
                <a:hlinkClick r:id="rId2"/>
              </a:rPr>
              <a:t>Komako Kimura</a:t>
            </a:r>
            <a:endParaRPr lang="es-CL" sz="6600" b="1" dirty="0"/>
          </a:p>
        </p:txBody>
      </p:sp>
      <p:sp>
        <p:nvSpPr>
          <p:cNvPr id="4" name="Subtítulo 3">
            <a:extLst>
              <a:ext uri="{FF2B5EF4-FFF2-40B4-BE49-F238E27FC236}">
                <a16:creationId xmlns:a16="http://schemas.microsoft.com/office/drawing/2014/main" id="{42AE0BD4-EE78-482A-BECB-152FD2A96FEE}"/>
              </a:ext>
            </a:extLst>
          </p:cNvPr>
          <p:cNvSpPr>
            <a:spLocks noGrp="1"/>
          </p:cNvSpPr>
          <p:nvPr>
            <p:ph type="subTitle" idx="1"/>
          </p:nvPr>
        </p:nvSpPr>
        <p:spPr>
          <a:xfrm>
            <a:off x="701749" y="2083980"/>
            <a:ext cx="7825563" cy="2679405"/>
          </a:xfrm>
        </p:spPr>
        <p:txBody>
          <a:bodyPr/>
          <a:lstStyle/>
          <a:p>
            <a:r>
              <a:rPr lang="es-ES" b="1" dirty="0">
                <a:solidFill>
                  <a:schemeClr val="accent1"/>
                </a:solidFill>
              </a:rPr>
              <a:t>Komako Kimura (1887-1980),</a:t>
            </a:r>
          </a:p>
          <a:p>
            <a:pPr marL="469900" indent="-342900" algn="just">
              <a:buFont typeface="Arial" panose="020B0604020202020204" pitchFamily="34" charset="0"/>
              <a:buChar char="•"/>
            </a:pPr>
            <a:endParaRPr lang="es-ES" dirty="0"/>
          </a:p>
          <a:p>
            <a:pPr algn="just">
              <a:buFont typeface="Arial" panose="020B0604020202020204" pitchFamily="34" charset="0"/>
              <a:buChar char="•"/>
            </a:pPr>
            <a:r>
              <a:rPr lang="es-ES" sz="1800" b="1" dirty="0"/>
              <a:t>GRAN ACTRIZ, BAILARINA Y FEMINISTA JAPONESA </a:t>
            </a:r>
            <a:r>
              <a:rPr lang="es-ES" sz="1800" dirty="0"/>
              <a:t>, DIRECTORA DE TEATRO Y EDITORA DE REVISTAS. ACTUÓ  EN TODOS LOS ROLES FEMENINOS DE SHAKESPEARE EN JAPONES. SU FAMA LA LLEVÓ LOS ESTADOS UNIDOS  EN 1917 DONDE SE UNIÓ AL MOVIMIENTO FEMINISTA PROSUFRAGIO. FUNDÓ UNA REVISTA POR LOS DERECHOS DE LA MUJER JAPONESA.</a:t>
            </a:r>
          </a:p>
          <a:p>
            <a:pPr marL="127000" indent="0" algn="just"/>
            <a:endParaRPr lang="es-ES" sz="1800" dirty="0"/>
          </a:p>
          <a:p>
            <a:pPr algn="just">
              <a:buFont typeface="Arial" panose="020B0604020202020204" pitchFamily="34" charset="0"/>
              <a:buChar char="•"/>
            </a:pPr>
            <a:r>
              <a:rPr lang="es-ES" sz="1800" dirty="0"/>
              <a:t>TUVO UN HIJO CON UN MAESTRO JAPONÉS CON QUIEN DIO CONOCER LA CULTURA JAPONESA. ESTIGMATIZADA POR TENERLO FUERA DEL MATRIMONIO.</a:t>
            </a:r>
          </a:p>
          <a:p>
            <a:endParaRPr lang="es-CL" dirty="0"/>
          </a:p>
        </p:txBody>
      </p:sp>
      <p:pic>
        <p:nvPicPr>
          <p:cNvPr id="6" name="Picture 2" descr="https://upload.wikimedia.org/wikipedia/commons/a/a6/Kimura_Komaku.png?1629905233034">
            <a:extLst>
              <a:ext uri="{FF2B5EF4-FFF2-40B4-BE49-F238E27FC236}">
                <a16:creationId xmlns:a16="http://schemas.microsoft.com/office/drawing/2014/main" id="{B6C72760-BA46-466D-9A2E-A349145709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0618" y="187773"/>
            <a:ext cx="2071633" cy="18962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21458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91"/>
        <p:cNvGrpSpPr/>
        <p:nvPr/>
      </p:nvGrpSpPr>
      <p:grpSpPr>
        <a:xfrm>
          <a:off x="0" y="0"/>
          <a:ext cx="0" cy="0"/>
          <a:chOff x="0" y="0"/>
          <a:chExt cx="0" cy="0"/>
        </a:xfrm>
      </p:grpSpPr>
      <p:grpSp>
        <p:nvGrpSpPr>
          <p:cNvPr id="4396" name="Google Shape;4396;p41"/>
          <p:cNvGrpSpPr/>
          <p:nvPr/>
        </p:nvGrpSpPr>
        <p:grpSpPr>
          <a:xfrm>
            <a:off x="207632" y="3047062"/>
            <a:ext cx="2011231" cy="2047354"/>
            <a:chOff x="207632" y="3047062"/>
            <a:chExt cx="2011231" cy="2047354"/>
          </a:xfrm>
        </p:grpSpPr>
        <p:sp>
          <p:nvSpPr>
            <p:cNvPr id="4397" name="Google Shape;4397;p41"/>
            <p:cNvSpPr/>
            <p:nvPr/>
          </p:nvSpPr>
          <p:spPr>
            <a:xfrm rot="4082458" flipH="1">
              <a:off x="1406986" y="4184507"/>
              <a:ext cx="465272" cy="315851"/>
            </a:xfrm>
            <a:custGeom>
              <a:avLst/>
              <a:gdLst/>
              <a:ahLst/>
              <a:cxnLst/>
              <a:rect l="l" t="t" r="r" b="b"/>
              <a:pathLst>
                <a:path w="27573" h="18718" extrusionOk="0">
                  <a:moveTo>
                    <a:pt x="13841" y="1"/>
                  </a:moveTo>
                  <a:cubicBezTo>
                    <a:pt x="13285" y="1"/>
                    <a:pt x="12705" y="9"/>
                    <a:pt x="12101" y="27"/>
                  </a:cubicBezTo>
                  <a:cubicBezTo>
                    <a:pt x="3112" y="200"/>
                    <a:pt x="1" y="9880"/>
                    <a:pt x="1" y="9880"/>
                  </a:cubicBezTo>
                  <a:cubicBezTo>
                    <a:pt x="1" y="9880"/>
                    <a:pt x="3683" y="18717"/>
                    <a:pt x="12241" y="18717"/>
                  </a:cubicBezTo>
                  <a:cubicBezTo>
                    <a:pt x="12479" y="18717"/>
                    <a:pt x="12720" y="18710"/>
                    <a:pt x="12966" y="18696"/>
                  </a:cubicBezTo>
                  <a:cubicBezTo>
                    <a:pt x="21955" y="18091"/>
                    <a:pt x="25326" y="16017"/>
                    <a:pt x="27573" y="13337"/>
                  </a:cubicBezTo>
                  <a:cubicBezTo>
                    <a:pt x="27573" y="13337"/>
                    <a:pt x="26536" y="9967"/>
                    <a:pt x="22214" y="8929"/>
                  </a:cubicBezTo>
                  <a:cubicBezTo>
                    <a:pt x="26363" y="7460"/>
                    <a:pt x="27227" y="4003"/>
                    <a:pt x="27227" y="4003"/>
                  </a:cubicBezTo>
                  <a:cubicBezTo>
                    <a:pt x="24887" y="1663"/>
                    <a:pt x="21644" y="1"/>
                    <a:pt x="138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41"/>
            <p:cNvSpPr/>
            <p:nvPr/>
          </p:nvSpPr>
          <p:spPr>
            <a:xfrm rot="4082458" flipH="1">
              <a:off x="1270656" y="4376408"/>
              <a:ext cx="411309" cy="455300"/>
            </a:xfrm>
            <a:custGeom>
              <a:avLst/>
              <a:gdLst/>
              <a:ahLst/>
              <a:cxnLst/>
              <a:rect l="l" t="t" r="r" b="b"/>
              <a:pathLst>
                <a:path w="24375" h="26982" extrusionOk="0">
                  <a:moveTo>
                    <a:pt x="7822" y="0"/>
                  </a:moveTo>
                  <a:cubicBezTo>
                    <a:pt x="7464" y="0"/>
                    <a:pt x="7261" y="14"/>
                    <a:pt x="7261" y="14"/>
                  </a:cubicBezTo>
                  <a:cubicBezTo>
                    <a:pt x="7261" y="14"/>
                    <a:pt x="1" y="7015"/>
                    <a:pt x="3804" y="15226"/>
                  </a:cubicBezTo>
                  <a:cubicBezTo>
                    <a:pt x="7520" y="23438"/>
                    <a:pt x="10718" y="25858"/>
                    <a:pt x="14089" y="26981"/>
                  </a:cubicBezTo>
                  <a:cubicBezTo>
                    <a:pt x="14089" y="26981"/>
                    <a:pt x="16769" y="24734"/>
                    <a:pt x="16250" y="20239"/>
                  </a:cubicBezTo>
                  <a:lnTo>
                    <a:pt x="16250" y="20239"/>
                  </a:lnTo>
                  <a:cubicBezTo>
                    <a:pt x="18444" y="22899"/>
                    <a:pt x="20996" y="23206"/>
                    <a:pt x="22057" y="23206"/>
                  </a:cubicBezTo>
                  <a:cubicBezTo>
                    <a:pt x="22376" y="23206"/>
                    <a:pt x="22560" y="23178"/>
                    <a:pt x="22560" y="23178"/>
                  </a:cubicBezTo>
                  <a:cubicBezTo>
                    <a:pt x="24029" y="19980"/>
                    <a:pt x="24375" y="16004"/>
                    <a:pt x="20918" y="7707"/>
                  </a:cubicBezTo>
                  <a:cubicBezTo>
                    <a:pt x="17876" y="510"/>
                    <a:pt x="9993" y="0"/>
                    <a:pt x="78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41"/>
            <p:cNvSpPr/>
            <p:nvPr/>
          </p:nvSpPr>
          <p:spPr>
            <a:xfrm rot="4082458" flipH="1">
              <a:off x="1731909" y="4210239"/>
              <a:ext cx="396729" cy="462370"/>
            </a:xfrm>
            <a:custGeom>
              <a:avLst/>
              <a:gdLst/>
              <a:ahLst/>
              <a:cxnLst/>
              <a:rect l="l" t="t" r="r" b="b"/>
              <a:pathLst>
                <a:path w="23511" h="27401" extrusionOk="0">
                  <a:moveTo>
                    <a:pt x="12274" y="1"/>
                  </a:moveTo>
                  <a:cubicBezTo>
                    <a:pt x="9076" y="1384"/>
                    <a:pt x="6137" y="4063"/>
                    <a:pt x="3112" y="12534"/>
                  </a:cubicBezTo>
                  <a:cubicBezTo>
                    <a:pt x="0" y="21090"/>
                    <a:pt x="7952" y="27400"/>
                    <a:pt x="7952" y="27400"/>
                  </a:cubicBezTo>
                  <a:cubicBezTo>
                    <a:pt x="7952" y="27400"/>
                    <a:pt x="18065" y="27141"/>
                    <a:pt x="20744" y="18584"/>
                  </a:cubicBezTo>
                  <a:cubicBezTo>
                    <a:pt x="23510" y="9940"/>
                    <a:pt x="22819" y="6051"/>
                    <a:pt x="21090" y="2939"/>
                  </a:cubicBezTo>
                  <a:cubicBezTo>
                    <a:pt x="21090" y="2939"/>
                    <a:pt x="21064" y="2938"/>
                    <a:pt x="21014" y="2938"/>
                  </a:cubicBezTo>
                  <a:cubicBezTo>
                    <a:pt x="20495" y="2938"/>
                    <a:pt x="17407" y="3082"/>
                    <a:pt x="15040" y="6397"/>
                  </a:cubicBezTo>
                  <a:cubicBezTo>
                    <a:pt x="15212" y="1989"/>
                    <a:pt x="12274" y="1"/>
                    <a:pt x="12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41"/>
            <p:cNvSpPr/>
            <p:nvPr/>
          </p:nvSpPr>
          <p:spPr>
            <a:xfrm rot="4082458" flipH="1">
              <a:off x="1403852" y="4611633"/>
              <a:ext cx="465272" cy="388697"/>
            </a:xfrm>
            <a:custGeom>
              <a:avLst/>
              <a:gdLst/>
              <a:ahLst/>
              <a:cxnLst/>
              <a:rect l="l" t="t" r="r" b="b"/>
              <a:pathLst>
                <a:path w="27573" h="23035" extrusionOk="0">
                  <a:moveTo>
                    <a:pt x="16338" y="0"/>
                  </a:moveTo>
                  <a:cubicBezTo>
                    <a:pt x="13954" y="0"/>
                    <a:pt x="11335" y="647"/>
                    <a:pt x="8903" y="2628"/>
                  </a:cubicBezTo>
                  <a:cubicBezTo>
                    <a:pt x="1902" y="8333"/>
                    <a:pt x="259" y="11963"/>
                    <a:pt x="0" y="15507"/>
                  </a:cubicBezTo>
                  <a:cubicBezTo>
                    <a:pt x="0" y="15507"/>
                    <a:pt x="1464" y="16572"/>
                    <a:pt x="3820" y="16572"/>
                  </a:cubicBezTo>
                  <a:cubicBezTo>
                    <a:pt x="4752" y="16572"/>
                    <a:pt x="5825" y="16405"/>
                    <a:pt x="7001" y="15939"/>
                  </a:cubicBezTo>
                  <a:lnTo>
                    <a:pt x="7001" y="15939"/>
                  </a:lnTo>
                  <a:cubicBezTo>
                    <a:pt x="4495" y="19569"/>
                    <a:pt x="5791" y="22854"/>
                    <a:pt x="5791" y="22854"/>
                  </a:cubicBezTo>
                  <a:cubicBezTo>
                    <a:pt x="6453" y="22967"/>
                    <a:pt x="7127" y="23035"/>
                    <a:pt x="7832" y="23035"/>
                  </a:cubicBezTo>
                  <a:cubicBezTo>
                    <a:pt x="10903" y="23035"/>
                    <a:pt x="14565" y="21750"/>
                    <a:pt x="20398" y="17322"/>
                  </a:cubicBezTo>
                  <a:cubicBezTo>
                    <a:pt x="27572" y="11877"/>
                    <a:pt x="24461" y="2283"/>
                    <a:pt x="24461" y="2283"/>
                  </a:cubicBezTo>
                  <a:cubicBezTo>
                    <a:pt x="24461" y="2283"/>
                    <a:pt x="20816" y="0"/>
                    <a:pt x="16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41"/>
            <p:cNvSpPr/>
            <p:nvPr/>
          </p:nvSpPr>
          <p:spPr>
            <a:xfrm rot="4082458" flipH="1">
              <a:off x="1699800" y="4515749"/>
              <a:ext cx="469660" cy="376177"/>
            </a:xfrm>
            <a:custGeom>
              <a:avLst/>
              <a:gdLst/>
              <a:ahLst/>
              <a:cxnLst/>
              <a:rect l="l" t="t" r="r" b="b"/>
              <a:pathLst>
                <a:path w="27833" h="22293" extrusionOk="0">
                  <a:moveTo>
                    <a:pt x="8141" y="0"/>
                  </a:moveTo>
                  <a:cubicBezTo>
                    <a:pt x="7045" y="0"/>
                    <a:pt x="6053" y="164"/>
                    <a:pt x="5100" y="426"/>
                  </a:cubicBezTo>
                  <a:cubicBezTo>
                    <a:pt x="5100" y="426"/>
                    <a:pt x="4063" y="3796"/>
                    <a:pt x="7002" y="7167"/>
                  </a:cubicBezTo>
                  <a:cubicBezTo>
                    <a:pt x="6062" y="6886"/>
                    <a:pt x="5200" y="6775"/>
                    <a:pt x="4427" y="6775"/>
                  </a:cubicBezTo>
                  <a:cubicBezTo>
                    <a:pt x="1641" y="6775"/>
                    <a:pt x="0" y="8205"/>
                    <a:pt x="0" y="8205"/>
                  </a:cubicBezTo>
                  <a:cubicBezTo>
                    <a:pt x="605" y="11748"/>
                    <a:pt x="2507" y="15206"/>
                    <a:pt x="9940" y="20305"/>
                  </a:cubicBezTo>
                  <a:cubicBezTo>
                    <a:pt x="12143" y="21774"/>
                    <a:pt x="14398" y="22293"/>
                    <a:pt x="16485" y="22293"/>
                  </a:cubicBezTo>
                  <a:cubicBezTo>
                    <a:pt x="21523" y="22293"/>
                    <a:pt x="25585" y="19268"/>
                    <a:pt x="25585" y="19268"/>
                  </a:cubicBezTo>
                  <a:cubicBezTo>
                    <a:pt x="25585" y="19268"/>
                    <a:pt x="27832" y="9415"/>
                    <a:pt x="20139" y="4574"/>
                  </a:cubicBezTo>
                  <a:cubicBezTo>
                    <a:pt x="14629" y="1130"/>
                    <a:pt x="11024" y="0"/>
                    <a:pt x="8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41"/>
            <p:cNvSpPr/>
            <p:nvPr/>
          </p:nvSpPr>
          <p:spPr>
            <a:xfrm rot="4082458" flipH="1">
              <a:off x="1658911" y="4504849"/>
              <a:ext cx="128379" cy="128362"/>
            </a:xfrm>
            <a:custGeom>
              <a:avLst/>
              <a:gdLst/>
              <a:ahLst/>
              <a:cxnLst/>
              <a:rect l="l" t="t" r="r" b="b"/>
              <a:pathLst>
                <a:path w="7608" h="7607" extrusionOk="0">
                  <a:moveTo>
                    <a:pt x="3804" y="1"/>
                  </a:moveTo>
                  <a:cubicBezTo>
                    <a:pt x="1730" y="1"/>
                    <a:pt x="1" y="1643"/>
                    <a:pt x="1" y="3804"/>
                  </a:cubicBezTo>
                  <a:cubicBezTo>
                    <a:pt x="1" y="5878"/>
                    <a:pt x="1730" y="7607"/>
                    <a:pt x="3804" y="7607"/>
                  </a:cubicBezTo>
                  <a:cubicBezTo>
                    <a:pt x="5965" y="7607"/>
                    <a:pt x="7607" y="5878"/>
                    <a:pt x="7607" y="3804"/>
                  </a:cubicBezTo>
                  <a:cubicBezTo>
                    <a:pt x="7607" y="1643"/>
                    <a:pt x="5965" y="1"/>
                    <a:pt x="3804"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41"/>
            <p:cNvSpPr/>
            <p:nvPr/>
          </p:nvSpPr>
          <p:spPr>
            <a:xfrm rot="4082458" flipH="1">
              <a:off x="1553447" y="4490576"/>
              <a:ext cx="75866" cy="203402"/>
            </a:xfrm>
            <a:custGeom>
              <a:avLst/>
              <a:gdLst/>
              <a:ahLst/>
              <a:cxnLst/>
              <a:rect l="l" t="t" r="r" b="b"/>
              <a:pathLst>
                <a:path w="4496" h="12054" extrusionOk="0">
                  <a:moveTo>
                    <a:pt x="174" y="0"/>
                  </a:moveTo>
                  <a:cubicBezTo>
                    <a:pt x="174" y="260"/>
                    <a:pt x="1" y="5359"/>
                    <a:pt x="1816" y="9508"/>
                  </a:cubicBezTo>
                  <a:cubicBezTo>
                    <a:pt x="1730" y="9594"/>
                    <a:pt x="1643" y="9681"/>
                    <a:pt x="1557" y="9767"/>
                  </a:cubicBezTo>
                  <a:cubicBezTo>
                    <a:pt x="1125" y="10459"/>
                    <a:pt x="1384" y="11410"/>
                    <a:pt x="2075" y="11842"/>
                  </a:cubicBezTo>
                  <a:cubicBezTo>
                    <a:pt x="2306" y="11986"/>
                    <a:pt x="2556" y="12053"/>
                    <a:pt x="2802" y="12053"/>
                  </a:cubicBezTo>
                  <a:cubicBezTo>
                    <a:pt x="3295" y="12053"/>
                    <a:pt x="3775" y="11784"/>
                    <a:pt x="4063" y="11323"/>
                  </a:cubicBezTo>
                  <a:cubicBezTo>
                    <a:pt x="4495" y="10632"/>
                    <a:pt x="4323" y="9767"/>
                    <a:pt x="3631" y="9335"/>
                  </a:cubicBezTo>
                  <a:cubicBezTo>
                    <a:pt x="3378" y="9209"/>
                    <a:pt x="3125" y="9128"/>
                    <a:pt x="2872" y="9128"/>
                  </a:cubicBezTo>
                  <a:cubicBezTo>
                    <a:pt x="2779" y="9128"/>
                    <a:pt x="2687" y="9139"/>
                    <a:pt x="2594" y="9162"/>
                  </a:cubicBezTo>
                  <a:cubicBezTo>
                    <a:pt x="865" y="5186"/>
                    <a:pt x="1038" y="87"/>
                    <a:pt x="1038" y="87"/>
                  </a:cubicBezTo>
                  <a:lnTo>
                    <a:pt x="17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41"/>
            <p:cNvSpPr/>
            <p:nvPr/>
          </p:nvSpPr>
          <p:spPr>
            <a:xfrm rot="4082458" flipH="1">
              <a:off x="1534739" y="4447161"/>
              <a:ext cx="158989" cy="144409"/>
            </a:xfrm>
            <a:custGeom>
              <a:avLst/>
              <a:gdLst/>
              <a:ahLst/>
              <a:cxnLst/>
              <a:rect l="l" t="t" r="r" b="b"/>
              <a:pathLst>
                <a:path w="9422" h="8558" extrusionOk="0">
                  <a:moveTo>
                    <a:pt x="605" y="1"/>
                  </a:moveTo>
                  <a:lnTo>
                    <a:pt x="0" y="519"/>
                  </a:lnTo>
                  <a:cubicBezTo>
                    <a:pt x="87" y="692"/>
                    <a:pt x="3198" y="5187"/>
                    <a:pt x="7261" y="7348"/>
                  </a:cubicBezTo>
                  <a:cubicBezTo>
                    <a:pt x="7261" y="7434"/>
                    <a:pt x="7174" y="7520"/>
                    <a:pt x="7174" y="7520"/>
                  </a:cubicBezTo>
                  <a:cubicBezTo>
                    <a:pt x="7261" y="8125"/>
                    <a:pt x="7779" y="8558"/>
                    <a:pt x="8384" y="8558"/>
                  </a:cubicBezTo>
                  <a:cubicBezTo>
                    <a:pt x="8989" y="8471"/>
                    <a:pt x="9421" y="7953"/>
                    <a:pt x="9335" y="7348"/>
                  </a:cubicBezTo>
                  <a:cubicBezTo>
                    <a:pt x="9335" y="6867"/>
                    <a:pt x="8890" y="6387"/>
                    <a:pt x="8344" y="6387"/>
                  </a:cubicBezTo>
                  <a:cubicBezTo>
                    <a:pt x="8301" y="6387"/>
                    <a:pt x="8256" y="6390"/>
                    <a:pt x="8211" y="6397"/>
                  </a:cubicBezTo>
                  <a:cubicBezTo>
                    <a:pt x="7952" y="6397"/>
                    <a:pt x="7779" y="6483"/>
                    <a:pt x="7606" y="6656"/>
                  </a:cubicBezTo>
                  <a:cubicBezTo>
                    <a:pt x="3717" y="4582"/>
                    <a:pt x="692" y="87"/>
                    <a:pt x="60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41"/>
            <p:cNvSpPr/>
            <p:nvPr/>
          </p:nvSpPr>
          <p:spPr>
            <a:xfrm rot="4082458" flipH="1">
              <a:off x="1540092" y="4435067"/>
              <a:ext cx="196922" cy="67227"/>
            </a:xfrm>
            <a:custGeom>
              <a:avLst/>
              <a:gdLst/>
              <a:ahLst/>
              <a:cxnLst/>
              <a:rect l="l" t="t" r="r" b="b"/>
              <a:pathLst>
                <a:path w="11670" h="3984" extrusionOk="0">
                  <a:moveTo>
                    <a:pt x="1" y="1"/>
                  </a:moveTo>
                  <a:lnTo>
                    <a:pt x="1" y="779"/>
                  </a:lnTo>
                  <a:cubicBezTo>
                    <a:pt x="87" y="779"/>
                    <a:pt x="5446" y="779"/>
                    <a:pt x="9422" y="2767"/>
                  </a:cubicBezTo>
                  <a:cubicBezTo>
                    <a:pt x="9422" y="3026"/>
                    <a:pt x="9422" y="3285"/>
                    <a:pt x="9508" y="3458"/>
                  </a:cubicBezTo>
                  <a:cubicBezTo>
                    <a:pt x="9732" y="3793"/>
                    <a:pt x="10063" y="3984"/>
                    <a:pt x="10410" y="3984"/>
                  </a:cubicBezTo>
                  <a:cubicBezTo>
                    <a:pt x="10600" y="3984"/>
                    <a:pt x="10794" y="3926"/>
                    <a:pt x="10978" y="3804"/>
                  </a:cubicBezTo>
                  <a:cubicBezTo>
                    <a:pt x="11496" y="3545"/>
                    <a:pt x="11669" y="2853"/>
                    <a:pt x="11410" y="2335"/>
                  </a:cubicBezTo>
                  <a:cubicBezTo>
                    <a:pt x="11176" y="2042"/>
                    <a:pt x="10823" y="1829"/>
                    <a:pt x="10459" y="1829"/>
                  </a:cubicBezTo>
                  <a:cubicBezTo>
                    <a:pt x="10285" y="1829"/>
                    <a:pt x="10108" y="1877"/>
                    <a:pt x="9941" y="1989"/>
                  </a:cubicBezTo>
                  <a:cubicBezTo>
                    <a:pt x="9854" y="1989"/>
                    <a:pt x="9854" y="2075"/>
                    <a:pt x="9768" y="2075"/>
                  </a:cubicBezTo>
                  <a:cubicBezTo>
                    <a:pt x="5705" y="1"/>
                    <a:pt x="260" y="1"/>
                    <a:pt x="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41"/>
            <p:cNvSpPr/>
            <p:nvPr/>
          </p:nvSpPr>
          <p:spPr>
            <a:xfrm rot="4082458" flipH="1">
              <a:off x="1609728" y="4391442"/>
              <a:ext cx="208582" cy="65320"/>
            </a:xfrm>
            <a:custGeom>
              <a:avLst/>
              <a:gdLst/>
              <a:ahLst/>
              <a:cxnLst/>
              <a:rect l="l" t="t" r="r" b="b"/>
              <a:pathLst>
                <a:path w="12361" h="3871" extrusionOk="0">
                  <a:moveTo>
                    <a:pt x="10731" y="1"/>
                  </a:moveTo>
                  <a:cubicBezTo>
                    <a:pt x="10248" y="1"/>
                    <a:pt x="9778" y="210"/>
                    <a:pt x="9509" y="586"/>
                  </a:cubicBezTo>
                  <a:cubicBezTo>
                    <a:pt x="9422" y="759"/>
                    <a:pt x="9336" y="846"/>
                    <a:pt x="9336" y="1018"/>
                  </a:cubicBezTo>
                  <a:cubicBezTo>
                    <a:pt x="9248" y="1017"/>
                    <a:pt x="9160" y="1016"/>
                    <a:pt x="9071" y="1016"/>
                  </a:cubicBezTo>
                  <a:cubicBezTo>
                    <a:pt x="4663" y="1016"/>
                    <a:pt x="255" y="3095"/>
                    <a:pt x="1" y="3179"/>
                  </a:cubicBezTo>
                  <a:lnTo>
                    <a:pt x="347" y="3871"/>
                  </a:lnTo>
                  <a:cubicBezTo>
                    <a:pt x="433" y="3871"/>
                    <a:pt x="5014" y="1796"/>
                    <a:pt x="9249" y="1796"/>
                  </a:cubicBezTo>
                  <a:cubicBezTo>
                    <a:pt x="9336" y="2142"/>
                    <a:pt x="9595" y="2488"/>
                    <a:pt x="9854" y="2661"/>
                  </a:cubicBezTo>
                  <a:cubicBezTo>
                    <a:pt x="10127" y="2865"/>
                    <a:pt x="10427" y="2962"/>
                    <a:pt x="10721" y="2962"/>
                  </a:cubicBezTo>
                  <a:cubicBezTo>
                    <a:pt x="11174" y="2962"/>
                    <a:pt x="11615" y="2734"/>
                    <a:pt x="11929" y="2315"/>
                  </a:cubicBezTo>
                  <a:cubicBezTo>
                    <a:pt x="12361" y="1624"/>
                    <a:pt x="12188" y="759"/>
                    <a:pt x="11583" y="241"/>
                  </a:cubicBezTo>
                  <a:cubicBezTo>
                    <a:pt x="11322" y="77"/>
                    <a:pt x="11024" y="1"/>
                    <a:pt x="1073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41"/>
            <p:cNvSpPr/>
            <p:nvPr/>
          </p:nvSpPr>
          <p:spPr>
            <a:xfrm rot="4082458" flipH="1">
              <a:off x="1726890" y="4364107"/>
              <a:ext cx="125443" cy="173804"/>
            </a:xfrm>
            <a:custGeom>
              <a:avLst/>
              <a:gdLst/>
              <a:ahLst/>
              <a:cxnLst/>
              <a:rect l="l" t="t" r="r" b="b"/>
              <a:pathLst>
                <a:path w="7434" h="10300" extrusionOk="0">
                  <a:moveTo>
                    <a:pt x="6149" y="0"/>
                  </a:moveTo>
                  <a:cubicBezTo>
                    <a:pt x="6088" y="0"/>
                    <a:pt x="6026" y="5"/>
                    <a:pt x="5964" y="13"/>
                  </a:cubicBezTo>
                  <a:cubicBezTo>
                    <a:pt x="5359" y="186"/>
                    <a:pt x="5014" y="705"/>
                    <a:pt x="5186" y="1310"/>
                  </a:cubicBezTo>
                  <a:cubicBezTo>
                    <a:pt x="5186" y="1569"/>
                    <a:pt x="5359" y="1742"/>
                    <a:pt x="5532" y="1915"/>
                  </a:cubicBezTo>
                  <a:cubicBezTo>
                    <a:pt x="3976" y="6064"/>
                    <a:pt x="0" y="9694"/>
                    <a:pt x="0" y="9694"/>
                  </a:cubicBezTo>
                  <a:lnTo>
                    <a:pt x="519" y="10299"/>
                  </a:lnTo>
                  <a:cubicBezTo>
                    <a:pt x="692" y="10126"/>
                    <a:pt x="4668" y="6496"/>
                    <a:pt x="6310" y="2088"/>
                  </a:cubicBezTo>
                  <a:cubicBezTo>
                    <a:pt x="6310" y="2088"/>
                    <a:pt x="6349" y="2126"/>
                    <a:pt x="6400" y="2126"/>
                  </a:cubicBezTo>
                  <a:cubicBezTo>
                    <a:pt x="6425" y="2126"/>
                    <a:pt x="6454" y="2117"/>
                    <a:pt x="6483" y="2088"/>
                  </a:cubicBezTo>
                  <a:cubicBezTo>
                    <a:pt x="7002" y="2001"/>
                    <a:pt x="7434" y="1396"/>
                    <a:pt x="7261" y="878"/>
                  </a:cubicBezTo>
                  <a:cubicBezTo>
                    <a:pt x="7183" y="335"/>
                    <a:pt x="6688" y="0"/>
                    <a:pt x="61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41"/>
            <p:cNvSpPr/>
            <p:nvPr/>
          </p:nvSpPr>
          <p:spPr>
            <a:xfrm rot="4082458" flipH="1">
              <a:off x="1797267" y="4398056"/>
              <a:ext cx="52529" cy="207485"/>
            </a:xfrm>
            <a:custGeom>
              <a:avLst/>
              <a:gdLst/>
              <a:ahLst/>
              <a:cxnLst/>
              <a:rect l="l" t="t" r="r" b="b"/>
              <a:pathLst>
                <a:path w="3113" h="12296" extrusionOk="0">
                  <a:moveTo>
                    <a:pt x="1556" y="0"/>
                  </a:moveTo>
                  <a:cubicBezTo>
                    <a:pt x="1189" y="0"/>
                    <a:pt x="822" y="151"/>
                    <a:pt x="519" y="454"/>
                  </a:cubicBezTo>
                  <a:cubicBezTo>
                    <a:pt x="1" y="973"/>
                    <a:pt x="1" y="1923"/>
                    <a:pt x="519" y="2442"/>
                  </a:cubicBezTo>
                  <a:cubicBezTo>
                    <a:pt x="606" y="2528"/>
                    <a:pt x="778" y="2615"/>
                    <a:pt x="865" y="2701"/>
                  </a:cubicBezTo>
                  <a:cubicBezTo>
                    <a:pt x="87" y="7109"/>
                    <a:pt x="1383" y="12036"/>
                    <a:pt x="1470" y="12295"/>
                  </a:cubicBezTo>
                  <a:lnTo>
                    <a:pt x="2248" y="12036"/>
                  </a:lnTo>
                  <a:cubicBezTo>
                    <a:pt x="2248" y="12036"/>
                    <a:pt x="865" y="7109"/>
                    <a:pt x="1643" y="2874"/>
                  </a:cubicBezTo>
                  <a:cubicBezTo>
                    <a:pt x="1989" y="2874"/>
                    <a:pt x="2334" y="2701"/>
                    <a:pt x="2594" y="2442"/>
                  </a:cubicBezTo>
                  <a:cubicBezTo>
                    <a:pt x="3112" y="1923"/>
                    <a:pt x="3112" y="973"/>
                    <a:pt x="2594" y="454"/>
                  </a:cubicBezTo>
                  <a:cubicBezTo>
                    <a:pt x="2291" y="151"/>
                    <a:pt x="1924" y="0"/>
                    <a:pt x="155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41"/>
            <p:cNvSpPr/>
            <p:nvPr/>
          </p:nvSpPr>
          <p:spPr>
            <a:xfrm rot="4082458" flipH="1">
              <a:off x="1777561" y="4495795"/>
              <a:ext cx="134201" cy="167932"/>
            </a:xfrm>
            <a:custGeom>
              <a:avLst/>
              <a:gdLst/>
              <a:ahLst/>
              <a:cxnLst/>
              <a:rect l="l" t="t" r="r" b="b"/>
              <a:pathLst>
                <a:path w="7953" h="9952" extrusionOk="0">
                  <a:moveTo>
                    <a:pt x="1142" y="0"/>
                  </a:moveTo>
                  <a:cubicBezTo>
                    <a:pt x="606" y="0"/>
                    <a:pt x="166" y="402"/>
                    <a:pt x="87" y="876"/>
                  </a:cubicBezTo>
                  <a:cubicBezTo>
                    <a:pt x="1" y="1481"/>
                    <a:pt x="433" y="1999"/>
                    <a:pt x="951" y="2172"/>
                  </a:cubicBezTo>
                  <a:cubicBezTo>
                    <a:pt x="1038" y="2172"/>
                    <a:pt x="1124" y="2086"/>
                    <a:pt x="1124" y="2086"/>
                  </a:cubicBezTo>
                  <a:cubicBezTo>
                    <a:pt x="3026" y="6321"/>
                    <a:pt x="7261" y="9778"/>
                    <a:pt x="7434" y="9951"/>
                  </a:cubicBezTo>
                  <a:lnTo>
                    <a:pt x="7952" y="9260"/>
                  </a:lnTo>
                  <a:cubicBezTo>
                    <a:pt x="7866" y="9260"/>
                    <a:pt x="3717" y="5889"/>
                    <a:pt x="1902" y="1827"/>
                  </a:cubicBezTo>
                  <a:cubicBezTo>
                    <a:pt x="2075" y="1654"/>
                    <a:pt x="2161" y="1481"/>
                    <a:pt x="2248" y="1222"/>
                  </a:cubicBezTo>
                  <a:cubicBezTo>
                    <a:pt x="2334" y="616"/>
                    <a:pt x="1902" y="98"/>
                    <a:pt x="1297" y="11"/>
                  </a:cubicBezTo>
                  <a:cubicBezTo>
                    <a:pt x="1245" y="4"/>
                    <a:pt x="1193" y="0"/>
                    <a:pt x="1142"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41"/>
            <p:cNvSpPr/>
            <p:nvPr/>
          </p:nvSpPr>
          <p:spPr>
            <a:xfrm rot="4082458" flipH="1">
              <a:off x="1724737" y="4585447"/>
              <a:ext cx="196922" cy="104991"/>
            </a:xfrm>
            <a:custGeom>
              <a:avLst/>
              <a:gdLst/>
              <a:ahLst/>
              <a:cxnLst/>
              <a:rect l="l" t="t" r="r" b="b"/>
              <a:pathLst>
                <a:path w="11670" h="6222" extrusionOk="0">
                  <a:moveTo>
                    <a:pt x="1725" y="0"/>
                  </a:moveTo>
                  <a:cubicBezTo>
                    <a:pt x="1553" y="0"/>
                    <a:pt x="1380" y="28"/>
                    <a:pt x="1211" y="85"/>
                  </a:cubicBezTo>
                  <a:cubicBezTo>
                    <a:pt x="433" y="430"/>
                    <a:pt x="1" y="1295"/>
                    <a:pt x="346" y="2073"/>
                  </a:cubicBezTo>
                  <a:cubicBezTo>
                    <a:pt x="544" y="2665"/>
                    <a:pt x="1093" y="3057"/>
                    <a:pt x="1725" y="3057"/>
                  </a:cubicBezTo>
                  <a:cubicBezTo>
                    <a:pt x="1923" y="3057"/>
                    <a:pt x="2129" y="3019"/>
                    <a:pt x="2334" y="2937"/>
                  </a:cubicBezTo>
                  <a:cubicBezTo>
                    <a:pt x="2421" y="2937"/>
                    <a:pt x="2594" y="2850"/>
                    <a:pt x="2680" y="2764"/>
                  </a:cubicBezTo>
                  <a:cubicBezTo>
                    <a:pt x="6310" y="5271"/>
                    <a:pt x="11323" y="6135"/>
                    <a:pt x="11583" y="6221"/>
                  </a:cubicBezTo>
                  <a:lnTo>
                    <a:pt x="11669" y="5357"/>
                  </a:lnTo>
                  <a:cubicBezTo>
                    <a:pt x="11669" y="5357"/>
                    <a:pt x="6742" y="4579"/>
                    <a:pt x="3199" y="2073"/>
                  </a:cubicBezTo>
                  <a:cubicBezTo>
                    <a:pt x="3285" y="1727"/>
                    <a:pt x="3371" y="1381"/>
                    <a:pt x="3199" y="1035"/>
                  </a:cubicBezTo>
                  <a:cubicBezTo>
                    <a:pt x="2928" y="359"/>
                    <a:pt x="2340" y="0"/>
                    <a:pt x="172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41"/>
            <p:cNvSpPr/>
            <p:nvPr/>
          </p:nvSpPr>
          <p:spPr>
            <a:xfrm rot="4082458" flipH="1">
              <a:off x="1633275" y="4641398"/>
              <a:ext cx="175036" cy="121292"/>
            </a:xfrm>
            <a:custGeom>
              <a:avLst/>
              <a:gdLst/>
              <a:ahLst/>
              <a:cxnLst/>
              <a:rect l="l" t="t" r="r" b="b"/>
              <a:pathLst>
                <a:path w="10373" h="7188" extrusionOk="0">
                  <a:moveTo>
                    <a:pt x="10113" y="0"/>
                  </a:moveTo>
                  <a:cubicBezTo>
                    <a:pt x="9854" y="87"/>
                    <a:pt x="4754" y="1815"/>
                    <a:pt x="1556" y="5100"/>
                  </a:cubicBezTo>
                  <a:cubicBezTo>
                    <a:pt x="1470" y="5100"/>
                    <a:pt x="1383" y="5100"/>
                    <a:pt x="1383" y="5013"/>
                  </a:cubicBezTo>
                  <a:cubicBezTo>
                    <a:pt x="1322" y="5004"/>
                    <a:pt x="1260" y="5000"/>
                    <a:pt x="1199" y="5000"/>
                  </a:cubicBezTo>
                  <a:cubicBezTo>
                    <a:pt x="660" y="5000"/>
                    <a:pt x="165" y="5334"/>
                    <a:pt x="87" y="5878"/>
                  </a:cubicBezTo>
                  <a:cubicBezTo>
                    <a:pt x="1" y="6483"/>
                    <a:pt x="346" y="7001"/>
                    <a:pt x="951" y="7174"/>
                  </a:cubicBezTo>
                  <a:cubicBezTo>
                    <a:pt x="1004" y="7183"/>
                    <a:pt x="1058" y="7187"/>
                    <a:pt x="1112" y="7187"/>
                  </a:cubicBezTo>
                  <a:cubicBezTo>
                    <a:pt x="1588" y="7187"/>
                    <a:pt x="2084" y="6853"/>
                    <a:pt x="2161" y="6310"/>
                  </a:cubicBezTo>
                  <a:cubicBezTo>
                    <a:pt x="2248" y="6050"/>
                    <a:pt x="2248" y="5878"/>
                    <a:pt x="2075" y="5618"/>
                  </a:cubicBezTo>
                  <a:cubicBezTo>
                    <a:pt x="5187" y="2507"/>
                    <a:pt x="10286" y="778"/>
                    <a:pt x="10373" y="778"/>
                  </a:cubicBezTo>
                  <a:lnTo>
                    <a:pt x="10113"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41"/>
            <p:cNvSpPr/>
            <p:nvPr/>
          </p:nvSpPr>
          <p:spPr>
            <a:xfrm rot="4082458" flipH="1">
              <a:off x="1590399" y="4601739"/>
              <a:ext cx="131281" cy="167932"/>
            </a:xfrm>
            <a:custGeom>
              <a:avLst/>
              <a:gdLst/>
              <a:ahLst/>
              <a:cxnLst/>
              <a:rect l="l" t="t" r="r" b="b"/>
              <a:pathLst>
                <a:path w="7780" h="9952" extrusionOk="0">
                  <a:moveTo>
                    <a:pt x="7002" y="0"/>
                  </a:moveTo>
                  <a:cubicBezTo>
                    <a:pt x="7002" y="0"/>
                    <a:pt x="5014" y="5013"/>
                    <a:pt x="1643" y="7952"/>
                  </a:cubicBezTo>
                  <a:cubicBezTo>
                    <a:pt x="1470" y="7866"/>
                    <a:pt x="1297" y="7779"/>
                    <a:pt x="1038" y="7779"/>
                  </a:cubicBezTo>
                  <a:cubicBezTo>
                    <a:pt x="433" y="7866"/>
                    <a:pt x="1" y="8471"/>
                    <a:pt x="87" y="9076"/>
                  </a:cubicBezTo>
                  <a:cubicBezTo>
                    <a:pt x="166" y="9549"/>
                    <a:pt x="678" y="9951"/>
                    <a:pt x="1161" y="9951"/>
                  </a:cubicBezTo>
                  <a:cubicBezTo>
                    <a:pt x="1207" y="9951"/>
                    <a:pt x="1252" y="9948"/>
                    <a:pt x="1297" y="9940"/>
                  </a:cubicBezTo>
                  <a:cubicBezTo>
                    <a:pt x="1902" y="9854"/>
                    <a:pt x="2334" y="9335"/>
                    <a:pt x="2248" y="8730"/>
                  </a:cubicBezTo>
                  <a:cubicBezTo>
                    <a:pt x="2248" y="8644"/>
                    <a:pt x="2162" y="8644"/>
                    <a:pt x="2162" y="8557"/>
                  </a:cubicBezTo>
                  <a:cubicBezTo>
                    <a:pt x="5705" y="5532"/>
                    <a:pt x="7693" y="519"/>
                    <a:pt x="7780" y="259"/>
                  </a:cubicBezTo>
                  <a:lnTo>
                    <a:pt x="7002"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41"/>
            <p:cNvSpPr/>
            <p:nvPr/>
          </p:nvSpPr>
          <p:spPr>
            <a:xfrm flipH="1">
              <a:off x="256757" y="3352860"/>
              <a:ext cx="465225" cy="315819"/>
            </a:xfrm>
            <a:custGeom>
              <a:avLst/>
              <a:gdLst/>
              <a:ahLst/>
              <a:cxnLst/>
              <a:rect l="l" t="t" r="r" b="b"/>
              <a:pathLst>
                <a:path w="27573" h="18718" extrusionOk="0">
                  <a:moveTo>
                    <a:pt x="13841" y="1"/>
                  </a:moveTo>
                  <a:cubicBezTo>
                    <a:pt x="13285" y="1"/>
                    <a:pt x="12705" y="9"/>
                    <a:pt x="12101" y="27"/>
                  </a:cubicBezTo>
                  <a:cubicBezTo>
                    <a:pt x="3112" y="200"/>
                    <a:pt x="1" y="9880"/>
                    <a:pt x="1" y="9880"/>
                  </a:cubicBezTo>
                  <a:cubicBezTo>
                    <a:pt x="1" y="9880"/>
                    <a:pt x="3683" y="18717"/>
                    <a:pt x="12241" y="18717"/>
                  </a:cubicBezTo>
                  <a:cubicBezTo>
                    <a:pt x="12479" y="18717"/>
                    <a:pt x="12720" y="18710"/>
                    <a:pt x="12966" y="18696"/>
                  </a:cubicBezTo>
                  <a:cubicBezTo>
                    <a:pt x="21955" y="18091"/>
                    <a:pt x="25326" y="16017"/>
                    <a:pt x="27573" y="13337"/>
                  </a:cubicBezTo>
                  <a:cubicBezTo>
                    <a:pt x="27573" y="13337"/>
                    <a:pt x="26536" y="9967"/>
                    <a:pt x="22214" y="8929"/>
                  </a:cubicBezTo>
                  <a:cubicBezTo>
                    <a:pt x="26363" y="7460"/>
                    <a:pt x="27227" y="4003"/>
                    <a:pt x="27227" y="4003"/>
                  </a:cubicBezTo>
                  <a:cubicBezTo>
                    <a:pt x="24887" y="1663"/>
                    <a:pt x="21644" y="1"/>
                    <a:pt x="138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41"/>
            <p:cNvSpPr/>
            <p:nvPr/>
          </p:nvSpPr>
          <p:spPr>
            <a:xfrm flipH="1">
              <a:off x="465298" y="3532441"/>
              <a:ext cx="411267" cy="455254"/>
            </a:xfrm>
            <a:custGeom>
              <a:avLst/>
              <a:gdLst/>
              <a:ahLst/>
              <a:cxnLst/>
              <a:rect l="l" t="t" r="r" b="b"/>
              <a:pathLst>
                <a:path w="24375" h="26982" extrusionOk="0">
                  <a:moveTo>
                    <a:pt x="7822" y="0"/>
                  </a:moveTo>
                  <a:cubicBezTo>
                    <a:pt x="7464" y="0"/>
                    <a:pt x="7261" y="14"/>
                    <a:pt x="7261" y="14"/>
                  </a:cubicBezTo>
                  <a:cubicBezTo>
                    <a:pt x="7261" y="14"/>
                    <a:pt x="1" y="7015"/>
                    <a:pt x="3804" y="15226"/>
                  </a:cubicBezTo>
                  <a:cubicBezTo>
                    <a:pt x="7520" y="23438"/>
                    <a:pt x="10718" y="25858"/>
                    <a:pt x="14089" y="26981"/>
                  </a:cubicBezTo>
                  <a:cubicBezTo>
                    <a:pt x="14089" y="26981"/>
                    <a:pt x="16769" y="24734"/>
                    <a:pt x="16250" y="20239"/>
                  </a:cubicBezTo>
                  <a:lnTo>
                    <a:pt x="16250" y="20239"/>
                  </a:lnTo>
                  <a:cubicBezTo>
                    <a:pt x="18444" y="22899"/>
                    <a:pt x="20996" y="23206"/>
                    <a:pt x="22057" y="23206"/>
                  </a:cubicBezTo>
                  <a:cubicBezTo>
                    <a:pt x="22376" y="23206"/>
                    <a:pt x="22560" y="23178"/>
                    <a:pt x="22560" y="23178"/>
                  </a:cubicBezTo>
                  <a:cubicBezTo>
                    <a:pt x="24029" y="19980"/>
                    <a:pt x="24375" y="16004"/>
                    <a:pt x="20918" y="7707"/>
                  </a:cubicBezTo>
                  <a:cubicBezTo>
                    <a:pt x="17876" y="510"/>
                    <a:pt x="9993" y="0"/>
                    <a:pt x="78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41"/>
            <p:cNvSpPr/>
            <p:nvPr/>
          </p:nvSpPr>
          <p:spPr>
            <a:xfrm flipH="1">
              <a:off x="491535" y="3047062"/>
              <a:ext cx="396689" cy="462323"/>
            </a:xfrm>
            <a:custGeom>
              <a:avLst/>
              <a:gdLst/>
              <a:ahLst/>
              <a:cxnLst/>
              <a:rect l="l" t="t" r="r" b="b"/>
              <a:pathLst>
                <a:path w="23511" h="27401" extrusionOk="0">
                  <a:moveTo>
                    <a:pt x="12274" y="1"/>
                  </a:moveTo>
                  <a:cubicBezTo>
                    <a:pt x="9076" y="1384"/>
                    <a:pt x="6137" y="4063"/>
                    <a:pt x="3112" y="12534"/>
                  </a:cubicBezTo>
                  <a:cubicBezTo>
                    <a:pt x="0" y="21090"/>
                    <a:pt x="7952" y="27400"/>
                    <a:pt x="7952" y="27400"/>
                  </a:cubicBezTo>
                  <a:cubicBezTo>
                    <a:pt x="7952" y="27400"/>
                    <a:pt x="18065" y="27141"/>
                    <a:pt x="20744" y="18584"/>
                  </a:cubicBezTo>
                  <a:cubicBezTo>
                    <a:pt x="23510" y="9940"/>
                    <a:pt x="22819" y="6051"/>
                    <a:pt x="21090" y="2939"/>
                  </a:cubicBezTo>
                  <a:cubicBezTo>
                    <a:pt x="21090" y="2939"/>
                    <a:pt x="21064" y="2938"/>
                    <a:pt x="21014" y="2938"/>
                  </a:cubicBezTo>
                  <a:cubicBezTo>
                    <a:pt x="20495" y="2938"/>
                    <a:pt x="17407" y="3082"/>
                    <a:pt x="15040" y="6397"/>
                  </a:cubicBezTo>
                  <a:cubicBezTo>
                    <a:pt x="15212" y="1989"/>
                    <a:pt x="12274" y="1"/>
                    <a:pt x="12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41"/>
            <p:cNvSpPr/>
            <p:nvPr/>
          </p:nvSpPr>
          <p:spPr>
            <a:xfrm flipH="1">
              <a:off x="685496" y="3492709"/>
              <a:ext cx="465225" cy="388658"/>
            </a:xfrm>
            <a:custGeom>
              <a:avLst/>
              <a:gdLst/>
              <a:ahLst/>
              <a:cxnLst/>
              <a:rect l="l" t="t" r="r" b="b"/>
              <a:pathLst>
                <a:path w="27573" h="23035" extrusionOk="0">
                  <a:moveTo>
                    <a:pt x="16338" y="0"/>
                  </a:moveTo>
                  <a:cubicBezTo>
                    <a:pt x="13954" y="0"/>
                    <a:pt x="11335" y="647"/>
                    <a:pt x="8903" y="2628"/>
                  </a:cubicBezTo>
                  <a:cubicBezTo>
                    <a:pt x="1902" y="8333"/>
                    <a:pt x="259" y="11963"/>
                    <a:pt x="0" y="15507"/>
                  </a:cubicBezTo>
                  <a:cubicBezTo>
                    <a:pt x="0" y="15507"/>
                    <a:pt x="1464" y="16572"/>
                    <a:pt x="3820" y="16572"/>
                  </a:cubicBezTo>
                  <a:cubicBezTo>
                    <a:pt x="4752" y="16572"/>
                    <a:pt x="5825" y="16405"/>
                    <a:pt x="7001" y="15939"/>
                  </a:cubicBezTo>
                  <a:lnTo>
                    <a:pt x="7001" y="15939"/>
                  </a:lnTo>
                  <a:cubicBezTo>
                    <a:pt x="4495" y="19569"/>
                    <a:pt x="5791" y="22854"/>
                    <a:pt x="5791" y="22854"/>
                  </a:cubicBezTo>
                  <a:cubicBezTo>
                    <a:pt x="6453" y="22967"/>
                    <a:pt x="7127" y="23035"/>
                    <a:pt x="7832" y="23035"/>
                  </a:cubicBezTo>
                  <a:cubicBezTo>
                    <a:pt x="10903" y="23035"/>
                    <a:pt x="14565" y="21750"/>
                    <a:pt x="20398" y="17322"/>
                  </a:cubicBezTo>
                  <a:cubicBezTo>
                    <a:pt x="27572" y="11877"/>
                    <a:pt x="24461" y="2283"/>
                    <a:pt x="24461" y="2283"/>
                  </a:cubicBezTo>
                  <a:cubicBezTo>
                    <a:pt x="24461" y="2283"/>
                    <a:pt x="20816" y="0"/>
                    <a:pt x="16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41"/>
            <p:cNvSpPr/>
            <p:nvPr/>
          </p:nvSpPr>
          <p:spPr>
            <a:xfrm flipH="1">
              <a:off x="700074" y="3184262"/>
              <a:ext cx="469612" cy="376139"/>
            </a:xfrm>
            <a:custGeom>
              <a:avLst/>
              <a:gdLst/>
              <a:ahLst/>
              <a:cxnLst/>
              <a:rect l="l" t="t" r="r" b="b"/>
              <a:pathLst>
                <a:path w="27833" h="22293" extrusionOk="0">
                  <a:moveTo>
                    <a:pt x="8141" y="0"/>
                  </a:moveTo>
                  <a:cubicBezTo>
                    <a:pt x="7045" y="0"/>
                    <a:pt x="6053" y="164"/>
                    <a:pt x="5100" y="426"/>
                  </a:cubicBezTo>
                  <a:cubicBezTo>
                    <a:pt x="5100" y="426"/>
                    <a:pt x="4063" y="3796"/>
                    <a:pt x="7002" y="7167"/>
                  </a:cubicBezTo>
                  <a:cubicBezTo>
                    <a:pt x="6062" y="6886"/>
                    <a:pt x="5200" y="6775"/>
                    <a:pt x="4427" y="6775"/>
                  </a:cubicBezTo>
                  <a:cubicBezTo>
                    <a:pt x="1641" y="6775"/>
                    <a:pt x="0" y="8205"/>
                    <a:pt x="0" y="8205"/>
                  </a:cubicBezTo>
                  <a:cubicBezTo>
                    <a:pt x="605" y="11748"/>
                    <a:pt x="2507" y="15206"/>
                    <a:pt x="9940" y="20305"/>
                  </a:cubicBezTo>
                  <a:cubicBezTo>
                    <a:pt x="12143" y="21774"/>
                    <a:pt x="14398" y="22293"/>
                    <a:pt x="16485" y="22293"/>
                  </a:cubicBezTo>
                  <a:cubicBezTo>
                    <a:pt x="21523" y="22293"/>
                    <a:pt x="25585" y="19268"/>
                    <a:pt x="25585" y="19268"/>
                  </a:cubicBezTo>
                  <a:cubicBezTo>
                    <a:pt x="25585" y="19268"/>
                    <a:pt x="27832" y="9415"/>
                    <a:pt x="20139" y="4574"/>
                  </a:cubicBezTo>
                  <a:cubicBezTo>
                    <a:pt x="14629" y="1130"/>
                    <a:pt x="11024" y="0"/>
                    <a:pt x="8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41"/>
            <p:cNvSpPr/>
            <p:nvPr/>
          </p:nvSpPr>
          <p:spPr>
            <a:xfrm flipH="1">
              <a:off x="666538" y="3453921"/>
              <a:ext cx="128366" cy="128349"/>
            </a:xfrm>
            <a:custGeom>
              <a:avLst/>
              <a:gdLst/>
              <a:ahLst/>
              <a:cxnLst/>
              <a:rect l="l" t="t" r="r" b="b"/>
              <a:pathLst>
                <a:path w="7608" h="7607" extrusionOk="0">
                  <a:moveTo>
                    <a:pt x="3804" y="1"/>
                  </a:moveTo>
                  <a:cubicBezTo>
                    <a:pt x="1730" y="1"/>
                    <a:pt x="1" y="1643"/>
                    <a:pt x="1" y="3804"/>
                  </a:cubicBezTo>
                  <a:cubicBezTo>
                    <a:pt x="1" y="5878"/>
                    <a:pt x="1730" y="7607"/>
                    <a:pt x="3804" y="7607"/>
                  </a:cubicBezTo>
                  <a:cubicBezTo>
                    <a:pt x="5965" y="7607"/>
                    <a:pt x="7607" y="5878"/>
                    <a:pt x="7607" y="3804"/>
                  </a:cubicBezTo>
                  <a:cubicBezTo>
                    <a:pt x="7607" y="1643"/>
                    <a:pt x="5965" y="1"/>
                    <a:pt x="3804"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41"/>
            <p:cNvSpPr/>
            <p:nvPr/>
          </p:nvSpPr>
          <p:spPr>
            <a:xfrm flipH="1">
              <a:off x="665088" y="3547255"/>
              <a:ext cx="75859" cy="203381"/>
            </a:xfrm>
            <a:custGeom>
              <a:avLst/>
              <a:gdLst/>
              <a:ahLst/>
              <a:cxnLst/>
              <a:rect l="l" t="t" r="r" b="b"/>
              <a:pathLst>
                <a:path w="4496" h="12054" extrusionOk="0">
                  <a:moveTo>
                    <a:pt x="174" y="0"/>
                  </a:moveTo>
                  <a:cubicBezTo>
                    <a:pt x="174" y="260"/>
                    <a:pt x="1" y="5359"/>
                    <a:pt x="1816" y="9508"/>
                  </a:cubicBezTo>
                  <a:cubicBezTo>
                    <a:pt x="1730" y="9594"/>
                    <a:pt x="1643" y="9681"/>
                    <a:pt x="1557" y="9767"/>
                  </a:cubicBezTo>
                  <a:cubicBezTo>
                    <a:pt x="1125" y="10459"/>
                    <a:pt x="1384" y="11410"/>
                    <a:pt x="2075" y="11842"/>
                  </a:cubicBezTo>
                  <a:cubicBezTo>
                    <a:pt x="2306" y="11986"/>
                    <a:pt x="2556" y="12053"/>
                    <a:pt x="2802" y="12053"/>
                  </a:cubicBezTo>
                  <a:cubicBezTo>
                    <a:pt x="3295" y="12053"/>
                    <a:pt x="3775" y="11784"/>
                    <a:pt x="4063" y="11323"/>
                  </a:cubicBezTo>
                  <a:cubicBezTo>
                    <a:pt x="4495" y="10632"/>
                    <a:pt x="4323" y="9767"/>
                    <a:pt x="3631" y="9335"/>
                  </a:cubicBezTo>
                  <a:cubicBezTo>
                    <a:pt x="3378" y="9209"/>
                    <a:pt x="3125" y="9128"/>
                    <a:pt x="2872" y="9128"/>
                  </a:cubicBezTo>
                  <a:cubicBezTo>
                    <a:pt x="2779" y="9128"/>
                    <a:pt x="2687" y="9139"/>
                    <a:pt x="2594" y="9162"/>
                  </a:cubicBezTo>
                  <a:cubicBezTo>
                    <a:pt x="865" y="5186"/>
                    <a:pt x="1038" y="87"/>
                    <a:pt x="1038" y="87"/>
                  </a:cubicBezTo>
                  <a:lnTo>
                    <a:pt x="17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41"/>
            <p:cNvSpPr/>
            <p:nvPr/>
          </p:nvSpPr>
          <p:spPr>
            <a:xfrm flipH="1">
              <a:off x="564461" y="3528291"/>
              <a:ext cx="158973" cy="144395"/>
            </a:xfrm>
            <a:custGeom>
              <a:avLst/>
              <a:gdLst/>
              <a:ahLst/>
              <a:cxnLst/>
              <a:rect l="l" t="t" r="r" b="b"/>
              <a:pathLst>
                <a:path w="9422" h="8558" extrusionOk="0">
                  <a:moveTo>
                    <a:pt x="605" y="1"/>
                  </a:moveTo>
                  <a:lnTo>
                    <a:pt x="0" y="519"/>
                  </a:lnTo>
                  <a:cubicBezTo>
                    <a:pt x="87" y="692"/>
                    <a:pt x="3198" y="5187"/>
                    <a:pt x="7261" y="7348"/>
                  </a:cubicBezTo>
                  <a:cubicBezTo>
                    <a:pt x="7261" y="7434"/>
                    <a:pt x="7174" y="7520"/>
                    <a:pt x="7174" y="7520"/>
                  </a:cubicBezTo>
                  <a:cubicBezTo>
                    <a:pt x="7261" y="8125"/>
                    <a:pt x="7779" y="8558"/>
                    <a:pt x="8384" y="8558"/>
                  </a:cubicBezTo>
                  <a:cubicBezTo>
                    <a:pt x="8989" y="8471"/>
                    <a:pt x="9421" y="7953"/>
                    <a:pt x="9335" y="7348"/>
                  </a:cubicBezTo>
                  <a:cubicBezTo>
                    <a:pt x="9335" y="6867"/>
                    <a:pt x="8890" y="6387"/>
                    <a:pt x="8344" y="6387"/>
                  </a:cubicBezTo>
                  <a:cubicBezTo>
                    <a:pt x="8301" y="6387"/>
                    <a:pt x="8256" y="6390"/>
                    <a:pt x="8211" y="6397"/>
                  </a:cubicBezTo>
                  <a:cubicBezTo>
                    <a:pt x="7952" y="6397"/>
                    <a:pt x="7779" y="6483"/>
                    <a:pt x="7606" y="6656"/>
                  </a:cubicBezTo>
                  <a:cubicBezTo>
                    <a:pt x="3717" y="4582"/>
                    <a:pt x="692" y="87"/>
                    <a:pt x="60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41"/>
            <p:cNvSpPr/>
            <p:nvPr/>
          </p:nvSpPr>
          <p:spPr>
            <a:xfrm flipH="1">
              <a:off x="507584" y="3525372"/>
              <a:ext cx="196902" cy="67220"/>
            </a:xfrm>
            <a:custGeom>
              <a:avLst/>
              <a:gdLst/>
              <a:ahLst/>
              <a:cxnLst/>
              <a:rect l="l" t="t" r="r" b="b"/>
              <a:pathLst>
                <a:path w="11670" h="3984" extrusionOk="0">
                  <a:moveTo>
                    <a:pt x="1" y="1"/>
                  </a:moveTo>
                  <a:lnTo>
                    <a:pt x="1" y="779"/>
                  </a:lnTo>
                  <a:cubicBezTo>
                    <a:pt x="87" y="779"/>
                    <a:pt x="5446" y="779"/>
                    <a:pt x="9422" y="2767"/>
                  </a:cubicBezTo>
                  <a:cubicBezTo>
                    <a:pt x="9422" y="3026"/>
                    <a:pt x="9422" y="3285"/>
                    <a:pt x="9508" y="3458"/>
                  </a:cubicBezTo>
                  <a:cubicBezTo>
                    <a:pt x="9732" y="3793"/>
                    <a:pt x="10063" y="3984"/>
                    <a:pt x="10410" y="3984"/>
                  </a:cubicBezTo>
                  <a:cubicBezTo>
                    <a:pt x="10600" y="3984"/>
                    <a:pt x="10794" y="3926"/>
                    <a:pt x="10978" y="3804"/>
                  </a:cubicBezTo>
                  <a:cubicBezTo>
                    <a:pt x="11496" y="3545"/>
                    <a:pt x="11669" y="2853"/>
                    <a:pt x="11410" y="2335"/>
                  </a:cubicBezTo>
                  <a:cubicBezTo>
                    <a:pt x="11176" y="2042"/>
                    <a:pt x="10823" y="1829"/>
                    <a:pt x="10459" y="1829"/>
                  </a:cubicBezTo>
                  <a:cubicBezTo>
                    <a:pt x="10285" y="1829"/>
                    <a:pt x="10108" y="1877"/>
                    <a:pt x="9941" y="1989"/>
                  </a:cubicBezTo>
                  <a:cubicBezTo>
                    <a:pt x="9854" y="1989"/>
                    <a:pt x="9854" y="2075"/>
                    <a:pt x="9768" y="2075"/>
                  </a:cubicBezTo>
                  <a:cubicBezTo>
                    <a:pt x="5705" y="1"/>
                    <a:pt x="260" y="1"/>
                    <a:pt x="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41"/>
            <p:cNvSpPr/>
            <p:nvPr/>
          </p:nvSpPr>
          <p:spPr>
            <a:xfrm flipH="1">
              <a:off x="488636" y="3439664"/>
              <a:ext cx="208561" cy="65313"/>
            </a:xfrm>
            <a:custGeom>
              <a:avLst/>
              <a:gdLst/>
              <a:ahLst/>
              <a:cxnLst/>
              <a:rect l="l" t="t" r="r" b="b"/>
              <a:pathLst>
                <a:path w="12361" h="3871" extrusionOk="0">
                  <a:moveTo>
                    <a:pt x="10731" y="1"/>
                  </a:moveTo>
                  <a:cubicBezTo>
                    <a:pt x="10248" y="1"/>
                    <a:pt x="9778" y="210"/>
                    <a:pt x="9509" y="586"/>
                  </a:cubicBezTo>
                  <a:cubicBezTo>
                    <a:pt x="9422" y="759"/>
                    <a:pt x="9336" y="846"/>
                    <a:pt x="9336" y="1018"/>
                  </a:cubicBezTo>
                  <a:cubicBezTo>
                    <a:pt x="9248" y="1017"/>
                    <a:pt x="9160" y="1016"/>
                    <a:pt x="9071" y="1016"/>
                  </a:cubicBezTo>
                  <a:cubicBezTo>
                    <a:pt x="4663" y="1016"/>
                    <a:pt x="255" y="3095"/>
                    <a:pt x="1" y="3179"/>
                  </a:cubicBezTo>
                  <a:lnTo>
                    <a:pt x="347" y="3871"/>
                  </a:lnTo>
                  <a:cubicBezTo>
                    <a:pt x="433" y="3871"/>
                    <a:pt x="5014" y="1796"/>
                    <a:pt x="9249" y="1796"/>
                  </a:cubicBezTo>
                  <a:cubicBezTo>
                    <a:pt x="9336" y="2142"/>
                    <a:pt x="9595" y="2488"/>
                    <a:pt x="9854" y="2661"/>
                  </a:cubicBezTo>
                  <a:cubicBezTo>
                    <a:pt x="10127" y="2865"/>
                    <a:pt x="10427" y="2962"/>
                    <a:pt x="10721" y="2962"/>
                  </a:cubicBezTo>
                  <a:cubicBezTo>
                    <a:pt x="11174" y="2962"/>
                    <a:pt x="11615" y="2734"/>
                    <a:pt x="11929" y="2315"/>
                  </a:cubicBezTo>
                  <a:cubicBezTo>
                    <a:pt x="12361" y="1624"/>
                    <a:pt x="12188" y="759"/>
                    <a:pt x="11583" y="241"/>
                  </a:cubicBezTo>
                  <a:cubicBezTo>
                    <a:pt x="11322" y="77"/>
                    <a:pt x="11024" y="1"/>
                    <a:pt x="1073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41"/>
            <p:cNvSpPr/>
            <p:nvPr/>
          </p:nvSpPr>
          <p:spPr>
            <a:xfrm flipH="1">
              <a:off x="583426" y="3325376"/>
              <a:ext cx="125430" cy="173787"/>
            </a:xfrm>
            <a:custGeom>
              <a:avLst/>
              <a:gdLst/>
              <a:ahLst/>
              <a:cxnLst/>
              <a:rect l="l" t="t" r="r" b="b"/>
              <a:pathLst>
                <a:path w="7434" h="10300" extrusionOk="0">
                  <a:moveTo>
                    <a:pt x="6149" y="0"/>
                  </a:moveTo>
                  <a:cubicBezTo>
                    <a:pt x="6088" y="0"/>
                    <a:pt x="6026" y="5"/>
                    <a:pt x="5964" y="13"/>
                  </a:cubicBezTo>
                  <a:cubicBezTo>
                    <a:pt x="5359" y="186"/>
                    <a:pt x="5014" y="705"/>
                    <a:pt x="5186" y="1310"/>
                  </a:cubicBezTo>
                  <a:cubicBezTo>
                    <a:pt x="5186" y="1569"/>
                    <a:pt x="5359" y="1742"/>
                    <a:pt x="5532" y="1915"/>
                  </a:cubicBezTo>
                  <a:cubicBezTo>
                    <a:pt x="3976" y="6064"/>
                    <a:pt x="0" y="9694"/>
                    <a:pt x="0" y="9694"/>
                  </a:cubicBezTo>
                  <a:lnTo>
                    <a:pt x="519" y="10299"/>
                  </a:lnTo>
                  <a:cubicBezTo>
                    <a:pt x="692" y="10126"/>
                    <a:pt x="4668" y="6496"/>
                    <a:pt x="6310" y="2088"/>
                  </a:cubicBezTo>
                  <a:cubicBezTo>
                    <a:pt x="6310" y="2088"/>
                    <a:pt x="6349" y="2126"/>
                    <a:pt x="6400" y="2126"/>
                  </a:cubicBezTo>
                  <a:cubicBezTo>
                    <a:pt x="6425" y="2126"/>
                    <a:pt x="6454" y="2117"/>
                    <a:pt x="6483" y="2088"/>
                  </a:cubicBezTo>
                  <a:cubicBezTo>
                    <a:pt x="7002" y="2001"/>
                    <a:pt x="7434" y="1396"/>
                    <a:pt x="7261" y="878"/>
                  </a:cubicBezTo>
                  <a:cubicBezTo>
                    <a:pt x="7183" y="335"/>
                    <a:pt x="6688" y="0"/>
                    <a:pt x="61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41"/>
            <p:cNvSpPr/>
            <p:nvPr/>
          </p:nvSpPr>
          <p:spPr>
            <a:xfrm flipH="1">
              <a:off x="679666" y="3296070"/>
              <a:ext cx="52524" cy="207464"/>
            </a:xfrm>
            <a:custGeom>
              <a:avLst/>
              <a:gdLst/>
              <a:ahLst/>
              <a:cxnLst/>
              <a:rect l="l" t="t" r="r" b="b"/>
              <a:pathLst>
                <a:path w="3113" h="12296" extrusionOk="0">
                  <a:moveTo>
                    <a:pt x="1556" y="0"/>
                  </a:moveTo>
                  <a:cubicBezTo>
                    <a:pt x="1189" y="0"/>
                    <a:pt x="822" y="151"/>
                    <a:pt x="519" y="454"/>
                  </a:cubicBezTo>
                  <a:cubicBezTo>
                    <a:pt x="1" y="973"/>
                    <a:pt x="1" y="1923"/>
                    <a:pt x="519" y="2442"/>
                  </a:cubicBezTo>
                  <a:cubicBezTo>
                    <a:pt x="606" y="2528"/>
                    <a:pt x="778" y="2615"/>
                    <a:pt x="865" y="2701"/>
                  </a:cubicBezTo>
                  <a:cubicBezTo>
                    <a:pt x="87" y="7109"/>
                    <a:pt x="1383" y="12036"/>
                    <a:pt x="1470" y="12295"/>
                  </a:cubicBezTo>
                  <a:lnTo>
                    <a:pt x="2248" y="12036"/>
                  </a:lnTo>
                  <a:cubicBezTo>
                    <a:pt x="2248" y="12036"/>
                    <a:pt x="865" y="7109"/>
                    <a:pt x="1643" y="2874"/>
                  </a:cubicBezTo>
                  <a:cubicBezTo>
                    <a:pt x="1989" y="2874"/>
                    <a:pt x="2334" y="2701"/>
                    <a:pt x="2594" y="2442"/>
                  </a:cubicBezTo>
                  <a:cubicBezTo>
                    <a:pt x="3112" y="1923"/>
                    <a:pt x="3112" y="973"/>
                    <a:pt x="2594" y="454"/>
                  </a:cubicBezTo>
                  <a:cubicBezTo>
                    <a:pt x="2291" y="151"/>
                    <a:pt x="1924" y="0"/>
                    <a:pt x="155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41"/>
            <p:cNvSpPr/>
            <p:nvPr/>
          </p:nvSpPr>
          <p:spPr>
            <a:xfrm flipH="1">
              <a:off x="719044" y="3325410"/>
              <a:ext cx="134187" cy="167915"/>
            </a:xfrm>
            <a:custGeom>
              <a:avLst/>
              <a:gdLst/>
              <a:ahLst/>
              <a:cxnLst/>
              <a:rect l="l" t="t" r="r" b="b"/>
              <a:pathLst>
                <a:path w="7953" h="9952" extrusionOk="0">
                  <a:moveTo>
                    <a:pt x="1142" y="0"/>
                  </a:moveTo>
                  <a:cubicBezTo>
                    <a:pt x="606" y="0"/>
                    <a:pt x="166" y="402"/>
                    <a:pt x="87" y="876"/>
                  </a:cubicBezTo>
                  <a:cubicBezTo>
                    <a:pt x="1" y="1481"/>
                    <a:pt x="433" y="1999"/>
                    <a:pt x="951" y="2172"/>
                  </a:cubicBezTo>
                  <a:cubicBezTo>
                    <a:pt x="1038" y="2172"/>
                    <a:pt x="1124" y="2086"/>
                    <a:pt x="1124" y="2086"/>
                  </a:cubicBezTo>
                  <a:cubicBezTo>
                    <a:pt x="3026" y="6321"/>
                    <a:pt x="7261" y="9778"/>
                    <a:pt x="7434" y="9951"/>
                  </a:cubicBezTo>
                  <a:lnTo>
                    <a:pt x="7952" y="9260"/>
                  </a:lnTo>
                  <a:cubicBezTo>
                    <a:pt x="7866" y="9260"/>
                    <a:pt x="3717" y="5889"/>
                    <a:pt x="1902" y="1827"/>
                  </a:cubicBezTo>
                  <a:cubicBezTo>
                    <a:pt x="2075" y="1654"/>
                    <a:pt x="2161" y="1481"/>
                    <a:pt x="2248" y="1222"/>
                  </a:cubicBezTo>
                  <a:cubicBezTo>
                    <a:pt x="2334" y="616"/>
                    <a:pt x="1902" y="98"/>
                    <a:pt x="1297" y="11"/>
                  </a:cubicBezTo>
                  <a:cubicBezTo>
                    <a:pt x="1245" y="4"/>
                    <a:pt x="1193" y="0"/>
                    <a:pt x="1142"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41"/>
            <p:cNvSpPr/>
            <p:nvPr/>
          </p:nvSpPr>
          <p:spPr>
            <a:xfrm flipH="1">
              <a:off x="733621" y="3398548"/>
              <a:ext cx="196902" cy="104981"/>
            </a:xfrm>
            <a:custGeom>
              <a:avLst/>
              <a:gdLst/>
              <a:ahLst/>
              <a:cxnLst/>
              <a:rect l="l" t="t" r="r" b="b"/>
              <a:pathLst>
                <a:path w="11670" h="6222" extrusionOk="0">
                  <a:moveTo>
                    <a:pt x="1725" y="0"/>
                  </a:moveTo>
                  <a:cubicBezTo>
                    <a:pt x="1553" y="0"/>
                    <a:pt x="1380" y="28"/>
                    <a:pt x="1211" y="85"/>
                  </a:cubicBezTo>
                  <a:cubicBezTo>
                    <a:pt x="433" y="430"/>
                    <a:pt x="1" y="1295"/>
                    <a:pt x="346" y="2073"/>
                  </a:cubicBezTo>
                  <a:cubicBezTo>
                    <a:pt x="544" y="2665"/>
                    <a:pt x="1093" y="3057"/>
                    <a:pt x="1725" y="3057"/>
                  </a:cubicBezTo>
                  <a:cubicBezTo>
                    <a:pt x="1923" y="3057"/>
                    <a:pt x="2129" y="3019"/>
                    <a:pt x="2334" y="2937"/>
                  </a:cubicBezTo>
                  <a:cubicBezTo>
                    <a:pt x="2421" y="2937"/>
                    <a:pt x="2594" y="2850"/>
                    <a:pt x="2680" y="2764"/>
                  </a:cubicBezTo>
                  <a:cubicBezTo>
                    <a:pt x="6310" y="5271"/>
                    <a:pt x="11323" y="6135"/>
                    <a:pt x="11583" y="6221"/>
                  </a:cubicBezTo>
                  <a:lnTo>
                    <a:pt x="11669" y="5357"/>
                  </a:lnTo>
                  <a:cubicBezTo>
                    <a:pt x="11669" y="5357"/>
                    <a:pt x="6742" y="4579"/>
                    <a:pt x="3199" y="2073"/>
                  </a:cubicBezTo>
                  <a:cubicBezTo>
                    <a:pt x="3285" y="1727"/>
                    <a:pt x="3371" y="1381"/>
                    <a:pt x="3199" y="1035"/>
                  </a:cubicBezTo>
                  <a:cubicBezTo>
                    <a:pt x="2928" y="359"/>
                    <a:pt x="2340" y="0"/>
                    <a:pt x="172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41"/>
            <p:cNvSpPr/>
            <p:nvPr/>
          </p:nvSpPr>
          <p:spPr>
            <a:xfrm flipH="1">
              <a:off x="765712" y="3509344"/>
              <a:ext cx="175018" cy="121280"/>
            </a:xfrm>
            <a:custGeom>
              <a:avLst/>
              <a:gdLst/>
              <a:ahLst/>
              <a:cxnLst/>
              <a:rect l="l" t="t" r="r" b="b"/>
              <a:pathLst>
                <a:path w="10373" h="7188" extrusionOk="0">
                  <a:moveTo>
                    <a:pt x="10113" y="0"/>
                  </a:moveTo>
                  <a:cubicBezTo>
                    <a:pt x="9854" y="87"/>
                    <a:pt x="4754" y="1815"/>
                    <a:pt x="1556" y="5100"/>
                  </a:cubicBezTo>
                  <a:cubicBezTo>
                    <a:pt x="1470" y="5100"/>
                    <a:pt x="1383" y="5100"/>
                    <a:pt x="1383" y="5013"/>
                  </a:cubicBezTo>
                  <a:cubicBezTo>
                    <a:pt x="1322" y="5004"/>
                    <a:pt x="1260" y="5000"/>
                    <a:pt x="1199" y="5000"/>
                  </a:cubicBezTo>
                  <a:cubicBezTo>
                    <a:pt x="660" y="5000"/>
                    <a:pt x="165" y="5334"/>
                    <a:pt x="87" y="5878"/>
                  </a:cubicBezTo>
                  <a:cubicBezTo>
                    <a:pt x="1" y="6483"/>
                    <a:pt x="346" y="7001"/>
                    <a:pt x="951" y="7174"/>
                  </a:cubicBezTo>
                  <a:cubicBezTo>
                    <a:pt x="1004" y="7183"/>
                    <a:pt x="1058" y="7187"/>
                    <a:pt x="1112" y="7187"/>
                  </a:cubicBezTo>
                  <a:cubicBezTo>
                    <a:pt x="1588" y="7187"/>
                    <a:pt x="2084" y="6853"/>
                    <a:pt x="2161" y="6310"/>
                  </a:cubicBezTo>
                  <a:cubicBezTo>
                    <a:pt x="2248" y="6050"/>
                    <a:pt x="2248" y="5878"/>
                    <a:pt x="2075" y="5618"/>
                  </a:cubicBezTo>
                  <a:cubicBezTo>
                    <a:pt x="5187" y="2507"/>
                    <a:pt x="10286" y="778"/>
                    <a:pt x="10373" y="778"/>
                  </a:cubicBezTo>
                  <a:lnTo>
                    <a:pt x="10113"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41"/>
            <p:cNvSpPr/>
            <p:nvPr/>
          </p:nvSpPr>
          <p:spPr>
            <a:xfrm flipH="1">
              <a:off x="748216" y="3539966"/>
              <a:ext cx="131268" cy="167915"/>
            </a:xfrm>
            <a:custGeom>
              <a:avLst/>
              <a:gdLst/>
              <a:ahLst/>
              <a:cxnLst/>
              <a:rect l="l" t="t" r="r" b="b"/>
              <a:pathLst>
                <a:path w="7780" h="9952" extrusionOk="0">
                  <a:moveTo>
                    <a:pt x="7002" y="0"/>
                  </a:moveTo>
                  <a:cubicBezTo>
                    <a:pt x="7002" y="0"/>
                    <a:pt x="5014" y="5013"/>
                    <a:pt x="1643" y="7952"/>
                  </a:cubicBezTo>
                  <a:cubicBezTo>
                    <a:pt x="1470" y="7866"/>
                    <a:pt x="1297" y="7779"/>
                    <a:pt x="1038" y="7779"/>
                  </a:cubicBezTo>
                  <a:cubicBezTo>
                    <a:pt x="433" y="7866"/>
                    <a:pt x="1" y="8471"/>
                    <a:pt x="87" y="9076"/>
                  </a:cubicBezTo>
                  <a:cubicBezTo>
                    <a:pt x="166" y="9549"/>
                    <a:pt x="678" y="9951"/>
                    <a:pt x="1161" y="9951"/>
                  </a:cubicBezTo>
                  <a:cubicBezTo>
                    <a:pt x="1207" y="9951"/>
                    <a:pt x="1252" y="9948"/>
                    <a:pt x="1297" y="9940"/>
                  </a:cubicBezTo>
                  <a:cubicBezTo>
                    <a:pt x="1902" y="9854"/>
                    <a:pt x="2334" y="9335"/>
                    <a:pt x="2248" y="8730"/>
                  </a:cubicBezTo>
                  <a:cubicBezTo>
                    <a:pt x="2248" y="8644"/>
                    <a:pt x="2162" y="8644"/>
                    <a:pt x="2162" y="8557"/>
                  </a:cubicBezTo>
                  <a:cubicBezTo>
                    <a:pt x="5705" y="5532"/>
                    <a:pt x="7693" y="519"/>
                    <a:pt x="7780" y="259"/>
                  </a:cubicBezTo>
                  <a:lnTo>
                    <a:pt x="7002"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41"/>
            <p:cNvSpPr/>
            <p:nvPr/>
          </p:nvSpPr>
          <p:spPr>
            <a:xfrm>
              <a:off x="207632" y="3675638"/>
              <a:ext cx="1363580" cy="1321304"/>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41"/>
            <p:cNvSpPr/>
            <p:nvPr/>
          </p:nvSpPr>
          <p:spPr>
            <a:xfrm>
              <a:off x="950515" y="3959637"/>
              <a:ext cx="181045" cy="262854"/>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41"/>
            <p:cNvSpPr/>
            <p:nvPr/>
          </p:nvSpPr>
          <p:spPr>
            <a:xfrm>
              <a:off x="968414" y="4060434"/>
              <a:ext cx="190985" cy="177972"/>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41"/>
            <p:cNvSpPr/>
            <p:nvPr/>
          </p:nvSpPr>
          <p:spPr>
            <a:xfrm>
              <a:off x="1121564" y="3889297"/>
              <a:ext cx="55722" cy="55701"/>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41"/>
            <p:cNvSpPr/>
            <p:nvPr/>
          </p:nvSpPr>
          <p:spPr>
            <a:xfrm>
              <a:off x="930637" y="3977701"/>
              <a:ext cx="98472" cy="232849"/>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41"/>
            <p:cNvSpPr/>
            <p:nvPr/>
          </p:nvSpPr>
          <p:spPr>
            <a:xfrm>
              <a:off x="1012171" y="3917136"/>
              <a:ext cx="34831" cy="34831"/>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41"/>
            <p:cNvSpPr/>
            <p:nvPr/>
          </p:nvSpPr>
          <p:spPr>
            <a:xfrm>
              <a:off x="1015161" y="4336823"/>
              <a:ext cx="286467" cy="93276"/>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41"/>
            <p:cNvSpPr/>
            <p:nvPr/>
          </p:nvSpPr>
          <p:spPr>
            <a:xfrm>
              <a:off x="1004212" y="4358703"/>
              <a:ext cx="211876" cy="128045"/>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41"/>
            <p:cNvSpPr/>
            <p:nvPr/>
          </p:nvSpPr>
          <p:spPr>
            <a:xfrm>
              <a:off x="1021121" y="4311975"/>
              <a:ext cx="229776" cy="38873"/>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41"/>
            <p:cNvSpPr/>
            <p:nvPr/>
          </p:nvSpPr>
          <p:spPr>
            <a:xfrm>
              <a:off x="884879" y="4449210"/>
              <a:ext cx="38812" cy="292427"/>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41"/>
            <p:cNvSpPr/>
            <p:nvPr/>
          </p:nvSpPr>
          <p:spPr>
            <a:xfrm>
              <a:off x="815264" y="4449210"/>
              <a:ext cx="83562" cy="222847"/>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41"/>
            <p:cNvSpPr/>
            <p:nvPr/>
          </p:nvSpPr>
          <p:spPr>
            <a:xfrm>
              <a:off x="875930" y="4765461"/>
              <a:ext cx="55722" cy="54732"/>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41"/>
            <p:cNvSpPr/>
            <p:nvPr/>
          </p:nvSpPr>
          <p:spPr>
            <a:xfrm>
              <a:off x="793385" y="4696853"/>
              <a:ext cx="34831" cy="34831"/>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41"/>
            <p:cNvSpPr/>
            <p:nvPr/>
          </p:nvSpPr>
          <p:spPr>
            <a:xfrm>
              <a:off x="909748" y="4442240"/>
              <a:ext cx="82572" cy="229879"/>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41"/>
            <p:cNvSpPr/>
            <p:nvPr/>
          </p:nvSpPr>
          <p:spPr>
            <a:xfrm>
              <a:off x="979364" y="4696853"/>
              <a:ext cx="34831" cy="34831"/>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41"/>
            <p:cNvSpPr/>
            <p:nvPr/>
          </p:nvSpPr>
          <p:spPr>
            <a:xfrm>
              <a:off x="512943" y="4357713"/>
              <a:ext cx="267556" cy="122560"/>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41"/>
            <p:cNvSpPr/>
            <p:nvPr/>
          </p:nvSpPr>
          <p:spPr>
            <a:xfrm>
              <a:off x="549730" y="4329874"/>
              <a:ext cx="219836" cy="55846"/>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41"/>
            <p:cNvSpPr/>
            <p:nvPr/>
          </p:nvSpPr>
          <p:spPr>
            <a:xfrm>
              <a:off x="442338" y="4470100"/>
              <a:ext cx="54711" cy="55701"/>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41"/>
            <p:cNvSpPr/>
            <p:nvPr/>
          </p:nvSpPr>
          <p:spPr>
            <a:xfrm>
              <a:off x="489064" y="4364683"/>
              <a:ext cx="35842" cy="34831"/>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41"/>
            <p:cNvSpPr/>
            <p:nvPr/>
          </p:nvSpPr>
          <p:spPr>
            <a:xfrm>
              <a:off x="604437" y="4380582"/>
              <a:ext cx="191975" cy="144605"/>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41"/>
            <p:cNvSpPr/>
            <p:nvPr/>
          </p:nvSpPr>
          <p:spPr>
            <a:xfrm>
              <a:off x="559690" y="4535738"/>
              <a:ext cx="35821" cy="34831"/>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41"/>
            <p:cNvSpPr/>
            <p:nvPr/>
          </p:nvSpPr>
          <p:spPr>
            <a:xfrm>
              <a:off x="613387" y="4002117"/>
              <a:ext cx="210865" cy="229322"/>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41"/>
            <p:cNvSpPr/>
            <p:nvPr/>
          </p:nvSpPr>
          <p:spPr>
            <a:xfrm>
              <a:off x="717810" y="4003478"/>
              <a:ext cx="128313" cy="213051"/>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41"/>
            <p:cNvSpPr/>
            <p:nvPr/>
          </p:nvSpPr>
          <p:spPr>
            <a:xfrm>
              <a:off x="560680" y="3937036"/>
              <a:ext cx="54711" cy="54711"/>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41"/>
            <p:cNvSpPr/>
            <p:nvPr/>
          </p:nvSpPr>
          <p:spPr>
            <a:xfrm>
              <a:off x="692941" y="3944975"/>
              <a:ext cx="34831" cy="34831"/>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41"/>
            <p:cNvSpPr/>
            <p:nvPr/>
          </p:nvSpPr>
          <p:spPr>
            <a:xfrm>
              <a:off x="602437" y="4105678"/>
              <a:ext cx="203915" cy="144646"/>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41"/>
            <p:cNvSpPr/>
            <p:nvPr/>
          </p:nvSpPr>
          <p:spPr>
            <a:xfrm>
              <a:off x="552720" y="4067301"/>
              <a:ext cx="34831" cy="34831"/>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41"/>
            <p:cNvSpPr/>
            <p:nvPr/>
          </p:nvSpPr>
          <p:spPr>
            <a:xfrm>
              <a:off x="728792" y="4163869"/>
              <a:ext cx="321600" cy="321600"/>
            </a:xfrm>
            <a:prstGeom prst="ellipse">
              <a:avLst/>
            </a:prstGeom>
            <a:solidFill>
              <a:srgbClr val="FF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41"/>
            <p:cNvSpPr/>
            <p:nvPr/>
          </p:nvSpPr>
          <p:spPr>
            <a:xfrm rot="-3865748">
              <a:off x="1333752" y="4433474"/>
              <a:ext cx="55714" cy="54731"/>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41"/>
            <p:cNvSpPr/>
            <p:nvPr/>
          </p:nvSpPr>
          <p:spPr>
            <a:xfrm rot="-3865748">
              <a:off x="1233207" y="4493419"/>
              <a:ext cx="34827" cy="34830"/>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41"/>
            <p:cNvSpPr/>
            <p:nvPr/>
          </p:nvSpPr>
          <p:spPr>
            <a:xfrm rot="-3865748">
              <a:off x="1313445" y="4325638"/>
              <a:ext cx="34827" cy="34830"/>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60" name="Google Shape;4460;p41"/>
          <p:cNvGrpSpPr/>
          <p:nvPr/>
        </p:nvGrpSpPr>
        <p:grpSpPr>
          <a:xfrm>
            <a:off x="6887257" y="194512"/>
            <a:ext cx="2011231" cy="2047354"/>
            <a:chOff x="207632" y="2970862"/>
            <a:chExt cx="2011231" cy="2047354"/>
          </a:xfrm>
        </p:grpSpPr>
        <p:sp>
          <p:nvSpPr>
            <p:cNvPr id="4461" name="Google Shape;4461;p41"/>
            <p:cNvSpPr/>
            <p:nvPr/>
          </p:nvSpPr>
          <p:spPr>
            <a:xfrm rot="-6717542" flipH="1">
              <a:off x="554237" y="3564920"/>
              <a:ext cx="465272" cy="315851"/>
            </a:xfrm>
            <a:custGeom>
              <a:avLst/>
              <a:gdLst/>
              <a:ahLst/>
              <a:cxnLst/>
              <a:rect l="l" t="t" r="r" b="b"/>
              <a:pathLst>
                <a:path w="27573" h="18718" extrusionOk="0">
                  <a:moveTo>
                    <a:pt x="13841" y="1"/>
                  </a:moveTo>
                  <a:cubicBezTo>
                    <a:pt x="13285" y="1"/>
                    <a:pt x="12705" y="9"/>
                    <a:pt x="12101" y="27"/>
                  </a:cubicBezTo>
                  <a:cubicBezTo>
                    <a:pt x="3112" y="200"/>
                    <a:pt x="1" y="9880"/>
                    <a:pt x="1" y="9880"/>
                  </a:cubicBezTo>
                  <a:cubicBezTo>
                    <a:pt x="1" y="9880"/>
                    <a:pt x="3683" y="18717"/>
                    <a:pt x="12241" y="18717"/>
                  </a:cubicBezTo>
                  <a:cubicBezTo>
                    <a:pt x="12479" y="18717"/>
                    <a:pt x="12720" y="18710"/>
                    <a:pt x="12966" y="18696"/>
                  </a:cubicBezTo>
                  <a:cubicBezTo>
                    <a:pt x="21955" y="18091"/>
                    <a:pt x="25326" y="16017"/>
                    <a:pt x="27573" y="13337"/>
                  </a:cubicBezTo>
                  <a:cubicBezTo>
                    <a:pt x="27573" y="13337"/>
                    <a:pt x="26536" y="9967"/>
                    <a:pt x="22214" y="8929"/>
                  </a:cubicBezTo>
                  <a:cubicBezTo>
                    <a:pt x="26363" y="7460"/>
                    <a:pt x="27227" y="4003"/>
                    <a:pt x="27227" y="4003"/>
                  </a:cubicBezTo>
                  <a:cubicBezTo>
                    <a:pt x="24887" y="1663"/>
                    <a:pt x="21644" y="1"/>
                    <a:pt x="138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41"/>
            <p:cNvSpPr/>
            <p:nvPr/>
          </p:nvSpPr>
          <p:spPr>
            <a:xfrm rot="-6717542" flipH="1">
              <a:off x="744531" y="3233570"/>
              <a:ext cx="411309" cy="455300"/>
            </a:xfrm>
            <a:custGeom>
              <a:avLst/>
              <a:gdLst/>
              <a:ahLst/>
              <a:cxnLst/>
              <a:rect l="l" t="t" r="r" b="b"/>
              <a:pathLst>
                <a:path w="24375" h="26982" extrusionOk="0">
                  <a:moveTo>
                    <a:pt x="7822" y="0"/>
                  </a:moveTo>
                  <a:cubicBezTo>
                    <a:pt x="7464" y="0"/>
                    <a:pt x="7261" y="14"/>
                    <a:pt x="7261" y="14"/>
                  </a:cubicBezTo>
                  <a:cubicBezTo>
                    <a:pt x="7261" y="14"/>
                    <a:pt x="1" y="7015"/>
                    <a:pt x="3804" y="15226"/>
                  </a:cubicBezTo>
                  <a:cubicBezTo>
                    <a:pt x="7520" y="23438"/>
                    <a:pt x="10718" y="25858"/>
                    <a:pt x="14089" y="26981"/>
                  </a:cubicBezTo>
                  <a:cubicBezTo>
                    <a:pt x="14089" y="26981"/>
                    <a:pt x="16769" y="24734"/>
                    <a:pt x="16250" y="20239"/>
                  </a:cubicBezTo>
                  <a:lnTo>
                    <a:pt x="16250" y="20239"/>
                  </a:lnTo>
                  <a:cubicBezTo>
                    <a:pt x="18444" y="22899"/>
                    <a:pt x="20996" y="23206"/>
                    <a:pt x="22057" y="23206"/>
                  </a:cubicBezTo>
                  <a:cubicBezTo>
                    <a:pt x="22376" y="23206"/>
                    <a:pt x="22560" y="23178"/>
                    <a:pt x="22560" y="23178"/>
                  </a:cubicBezTo>
                  <a:cubicBezTo>
                    <a:pt x="24029" y="19980"/>
                    <a:pt x="24375" y="16004"/>
                    <a:pt x="20918" y="7707"/>
                  </a:cubicBezTo>
                  <a:cubicBezTo>
                    <a:pt x="17876" y="510"/>
                    <a:pt x="9993" y="0"/>
                    <a:pt x="78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41"/>
            <p:cNvSpPr/>
            <p:nvPr/>
          </p:nvSpPr>
          <p:spPr>
            <a:xfrm rot="-6717542" flipH="1">
              <a:off x="297858" y="3392670"/>
              <a:ext cx="396729" cy="462370"/>
            </a:xfrm>
            <a:custGeom>
              <a:avLst/>
              <a:gdLst/>
              <a:ahLst/>
              <a:cxnLst/>
              <a:rect l="l" t="t" r="r" b="b"/>
              <a:pathLst>
                <a:path w="23511" h="27401" extrusionOk="0">
                  <a:moveTo>
                    <a:pt x="12274" y="1"/>
                  </a:moveTo>
                  <a:cubicBezTo>
                    <a:pt x="9076" y="1384"/>
                    <a:pt x="6137" y="4063"/>
                    <a:pt x="3112" y="12534"/>
                  </a:cubicBezTo>
                  <a:cubicBezTo>
                    <a:pt x="0" y="21090"/>
                    <a:pt x="7952" y="27400"/>
                    <a:pt x="7952" y="27400"/>
                  </a:cubicBezTo>
                  <a:cubicBezTo>
                    <a:pt x="7952" y="27400"/>
                    <a:pt x="18065" y="27141"/>
                    <a:pt x="20744" y="18584"/>
                  </a:cubicBezTo>
                  <a:cubicBezTo>
                    <a:pt x="23510" y="9940"/>
                    <a:pt x="22819" y="6051"/>
                    <a:pt x="21090" y="2939"/>
                  </a:cubicBezTo>
                  <a:cubicBezTo>
                    <a:pt x="21090" y="2939"/>
                    <a:pt x="21064" y="2938"/>
                    <a:pt x="21014" y="2938"/>
                  </a:cubicBezTo>
                  <a:cubicBezTo>
                    <a:pt x="20495" y="2938"/>
                    <a:pt x="17407" y="3082"/>
                    <a:pt x="15040" y="6397"/>
                  </a:cubicBezTo>
                  <a:cubicBezTo>
                    <a:pt x="15212" y="1989"/>
                    <a:pt x="12274" y="1"/>
                    <a:pt x="12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41"/>
            <p:cNvSpPr/>
            <p:nvPr/>
          </p:nvSpPr>
          <p:spPr>
            <a:xfrm rot="-6717542" flipH="1">
              <a:off x="557371" y="3064948"/>
              <a:ext cx="465272" cy="388697"/>
            </a:xfrm>
            <a:custGeom>
              <a:avLst/>
              <a:gdLst/>
              <a:ahLst/>
              <a:cxnLst/>
              <a:rect l="l" t="t" r="r" b="b"/>
              <a:pathLst>
                <a:path w="27573" h="23035" extrusionOk="0">
                  <a:moveTo>
                    <a:pt x="16338" y="0"/>
                  </a:moveTo>
                  <a:cubicBezTo>
                    <a:pt x="13954" y="0"/>
                    <a:pt x="11335" y="647"/>
                    <a:pt x="8903" y="2628"/>
                  </a:cubicBezTo>
                  <a:cubicBezTo>
                    <a:pt x="1902" y="8333"/>
                    <a:pt x="259" y="11963"/>
                    <a:pt x="0" y="15507"/>
                  </a:cubicBezTo>
                  <a:cubicBezTo>
                    <a:pt x="0" y="15507"/>
                    <a:pt x="1464" y="16572"/>
                    <a:pt x="3820" y="16572"/>
                  </a:cubicBezTo>
                  <a:cubicBezTo>
                    <a:pt x="4752" y="16572"/>
                    <a:pt x="5825" y="16405"/>
                    <a:pt x="7001" y="15939"/>
                  </a:cubicBezTo>
                  <a:lnTo>
                    <a:pt x="7001" y="15939"/>
                  </a:lnTo>
                  <a:cubicBezTo>
                    <a:pt x="4495" y="19569"/>
                    <a:pt x="5791" y="22854"/>
                    <a:pt x="5791" y="22854"/>
                  </a:cubicBezTo>
                  <a:cubicBezTo>
                    <a:pt x="6453" y="22967"/>
                    <a:pt x="7127" y="23035"/>
                    <a:pt x="7832" y="23035"/>
                  </a:cubicBezTo>
                  <a:cubicBezTo>
                    <a:pt x="10903" y="23035"/>
                    <a:pt x="14565" y="21750"/>
                    <a:pt x="20398" y="17322"/>
                  </a:cubicBezTo>
                  <a:cubicBezTo>
                    <a:pt x="27572" y="11877"/>
                    <a:pt x="24461" y="2283"/>
                    <a:pt x="24461" y="2283"/>
                  </a:cubicBezTo>
                  <a:cubicBezTo>
                    <a:pt x="24461" y="2283"/>
                    <a:pt x="20816" y="0"/>
                    <a:pt x="16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41"/>
            <p:cNvSpPr/>
            <p:nvPr/>
          </p:nvSpPr>
          <p:spPr>
            <a:xfrm rot="-6717542" flipH="1">
              <a:off x="257036" y="3173353"/>
              <a:ext cx="469660" cy="376177"/>
            </a:xfrm>
            <a:custGeom>
              <a:avLst/>
              <a:gdLst/>
              <a:ahLst/>
              <a:cxnLst/>
              <a:rect l="l" t="t" r="r" b="b"/>
              <a:pathLst>
                <a:path w="27833" h="22293" extrusionOk="0">
                  <a:moveTo>
                    <a:pt x="8141" y="0"/>
                  </a:moveTo>
                  <a:cubicBezTo>
                    <a:pt x="7045" y="0"/>
                    <a:pt x="6053" y="164"/>
                    <a:pt x="5100" y="426"/>
                  </a:cubicBezTo>
                  <a:cubicBezTo>
                    <a:pt x="5100" y="426"/>
                    <a:pt x="4063" y="3796"/>
                    <a:pt x="7002" y="7167"/>
                  </a:cubicBezTo>
                  <a:cubicBezTo>
                    <a:pt x="6062" y="6886"/>
                    <a:pt x="5200" y="6775"/>
                    <a:pt x="4427" y="6775"/>
                  </a:cubicBezTo>
                  <a:cubicBezTo>
                    <a:pt x="1641" y="6775"/>
                    <a:pt x="0" y="8205"/>
                    <a:pt x="0" y="8205"/>
                  </a:cubicBezTo>
                  <a:cubicBezTo>
                    <a:pt x="605" y="11748"/>
                    <a:pt x="2507" y="15206"/>
                    <a:pt x="9940" y="20305"/>
                  </a:cubicBezTo>
                  <a:cubicBezTo>
                    <a:pt x="12143" y="21774"/>
                    <a:pt x="14398" y="22293"/>
                    <a:pt x="16485" y="22293"/>
                  </a:cubicBezTo>
                  <a:cubicBezTo>
                    <a:pt x="21523" y="22293"/>
                    <a:pt x="25585" y="19268"/>
                    <a:pt x="25585" y="19268"/>
                  </a:cubicBezTo>
                  <a:cubicBezTo>
                    <a:pt x="25585" y="19268"/>
                    <a:pt x="27832" y="9415"/>
                    <a:pt x="20139" y="4574"/>
                  </a:cubicBezTo>
                  <a:cubicBezTo>
                    <a:pt x="14629" y="1130"/>
                    <a:pt x="11024" y="0"/>
                    <a:pt x="8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41"/>
            <p:cNvSpPr/>
            <p:nvPr/>
          </p:nvSpPr>
          <p:spPr>
            <a:xfrm rot="-6717542" flipH="1">
              <a:off x="639206" y="3432067"/>
              <a:ext cx="128379" cy="128362"/>
            </a:xfrm>
            <a:custGeom>
              <a:avLst/>
              <a:gdLst/>
              <a:ahLst/>
              <a:cxnLst/>
              <a:rect l="l" t="t" r="r" b="b"/>
              <a:pathLst>
                <a:path w="7608" h="7607" extrusionOk="0">
                  <a:moveTo>
                    <a:pt x="3804" y="1"/>
                  </a:moveTo>
                  <a:cubicBezTo>
                    <a:pt x="1730" y="1"/>
                    <a:pt x="1" y="1643"/>
                    <a:pt x="1" y="3804"/>
                  </a:cubicBezTo>
                  <a:cubicBezTo>
                    <a:pt x="1" y="5878"/>
                    <a:pt x="1730" y="7607"/>
                    <a:pt x="3804" y="7607"/>
                  </a:cubicBezTo>
                  <a:cubicBezTo>
                    <a:pt x="5965" y="7607"/>
                    <a:pt x="7607" y="5878"/>
                    <a:pt x="7607" y="3804"/>
                  </a:cubicBezTo>
                  <a:cubicBezTo>
                    <a:pt x="7607" y="1643"/>
                    <a:pt x="5965" y="1"/>
                    <a:pt x="3804"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41"/>
            <p:cNvSpPr/>
            <p:nvPr/>
          </p:nvSpPr>
          <p:spPr>
            <a:xfrm rot="-6717542" flipH="1">
              <a:off x="797182" y="3371301"/>
              <a:ext cx="75866" cy="203402"/>
            </a:xfrm>
            <a:custGeom>
              <a:avLst/>
              <a:gdLst/>
              <a:ahLst/>
              <a:cxnLst/>
              <a:rect l="l" t="t" r="r" b="b"/>
              <a:pathLst>
                <a:path w="4496" h="12054" extrusionOk="0">
                  <a:moveTo>
                    <a:pt x="174" y="0"/>
                  </a:moveTo>
                  <a:cubicBezTo>
                    <a:pt x="174" y="260"/>
                    <a:pt x="1" y="5359"/>
                    <a:pt x="1816" y="9508"/>
                  </a:cubicBezTo>
                  <a:cubicBezTo>
                    <a:pt x="1730" y="9594"/>
                    <a:pt x="1643" y="9681"/>
                    <a:pt x="1557" y="9767"/>
                  </a:cubicBezTo>
                  <a:cubicBezTo>
                    <a:pt x="1125" y="10459"/>
                    <a:pt x="1384" y="11410"/>
                    <a:pt x="2075" y="11842"/>
                  </a:cubicBezTo>
                  <a:cubicBezTo>
                    <a:pt x="2306" y="11986"/>
                    <a:pt x="2556" y="12053"/>
                    <a:pt x="2802" y="12053"/>
                  </a:cubicBezTo>
                  <a:cubicBezTo>
                    <a:pt x="3295" y="12053"/>
                    <a:pt x="3775" y="11784"/>
                    <a:pt x="4063" y="11323"/>
                  </a:cubicBezTo>
                  <a:cubicBezTo>
                    <a:pt x="4495" y="10632"/>
                    <a:pt x="4323" y="9767"/>
                    <a:pt x="3631" y="9335"/>
                  </a:cubicBezTo>
                  <a:cubicBezTo>
                    <a:pt x="3378" y="9209"/>
                    <a:pt x="3125" y="9128"/>
                    <a:pt x="2872" y="9128"/>
                  </a:cubicBezTo>
                  <a:cubicBezTo>
                    <a:pt x="2779" y="9128"/>
                    <a:pt x="2687" y="9139"/>
                    <a:pt x="2594" y="9162"/>
                  </a:cubicBezTo>
                  <a:cubicBezTo>
                    <a:pt x="865" y="5186"/>
                    <a:pt x="1038" y="87"/>
                    <a:pt x="1038" y="87"/>
                  </a:cubicBezTo>
                  <a:lnTo>
                    <a:pt x="17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41"/>
            <p:cNvSpPr/>
            <p:nvPr/>
          </p:nvSpPr>
          <p:spPr>
            <a:xfrm rot="-6717542" flipH="1">
              <a:off x="732768" y="3473708"/>
              <a:ext cx="158989" cy="144409"/>
            </a:xfrm>
            <a:custGeom>
              <a:avLst/>
              <a:gdLst/>
              <a:ahLst/>
              <a:cxnLst/>
              <a:rect l="l" t="t" r="r" b="b"/>
              <a:pathLst>
                <a:path w="9422" h="8558" extrusionOk="0">
                  <a:moveTo>
                    <a:pt x="605" y="1"/>
                  </a:moveTo>
                  <a:lnTo>
                    <a:pt x="0" y="519"/>
                  </a:lnTo>
                  <a:cubicBezTo>
                    <a:pt x="87" y="692"/>
                    <a:pt x="3198" y="5187"/>
                    <a:pt x="7261" y="7348"/>
                  </a:cubicBezTo>
                  <a:cubicBezTo>
                    <a:pt x="7261" y="7434"/>
                    <a:pt x="7174" y="7520"/>
                    <a:pt x="7174" y="7520"/>
                  </a:cubicBezTo>
                  <a:cubicBezTo>
                    <a:pt x="7261" y="8125"/>
                    <a:pt x="7779" y="8558"/>
                    <a:pt x="8384" y="8558"/>
                  </a:cubicBezTo>
                  <a:cubicBezTo>
                    <a:pt x="8989" y="8471"/>
                    <a:pt x="9421" y="7953"/>
                    <a:pt x="9335" y="7348"/>
                  </a:cubicBezTo>
                  <a:cubicBezTo>
                    <a:pt x="9335" y="6867"/>
                    <a:pt x="8890" y="6387"/>
                    <a:pt x="8344" y="6387"/>
                  </a:cubicBezTo>
                  <a:cubicBezTo>
                    <a:pt x="8301" y="6387"/>
                    <a:pt x="8256" y="6390"/>
                    <a:pt x="8211" y="6397"/>
                  </a:cubicBezTo>
                  <a:cubicBezTo>
                    <a:pt x="7952" y="6397"/>
                    <a:pt x="7779" y="6483"/>
                    <a:pt x="7606" y="6656"/>
                  </a:cubicBezTo>
                  <a:cubicBezTo>
                    <a:pt x="3717" y="4582"/>
                    <a:pt x="692" y="87"/>
                    <a:pt x="60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41"/>
            <p:cNvSpPr/>
            <p:nvPr/>
          </p:nvSpPr>
          <p:spPr>
            <a:xfrm rot="-6717542" flipH="1">
              <a:off x="689482" y="3562985"/>
              <a:ext cx="196922" cy="67227"/>
            </a:xfrm>
            <a:custGeom>
              <a:avLst/>
              <a:gdLst/>
              <a:ahLst/>
              <a:cxnLst/>
              <a:rect l="l" t="t" r="r" b="b"/>
              <a:pathLst>
                <a:path w="11670" h="3984" extrusionOk="0">
                  <a:moveTo>
                    <a:pt x="1" y="1"/>
                  </a:moveTo>
                  <a:lnTo>
                    <a:pt x="1" y="779"/>
                  </a:lnTo>
                  <a:cubicBezTo>
                    <a:pt x="87" y="779"/>
                    <a:pt x="5446" y="779"/>
                    <a:pt x="9422" y="2767"/>
                  </a:cubicBezTo>
                  <a:cubicBezTo>
                    <a:pt x="9422" y="3026"/>
                    <a:pt x="9422" y="3285"/>
                    <a:pt x="9508" y="3458"/>
                  </a:cubicBezTo>
                  <a:cubicBezTo>
                    <a:pt x="9732" y="3793"/>
                    <a:pt x="10063" y="3984"/>
                    <a:pt x="10410" y="3984"/>
                  </a:cubicBezTo>
                  <a:cubicBezTo>
                    <a:pt x="10600" y="3984"/>
                    <a:pt x="10794" y="3926"/>
                    <a:pt x="10978" y="3804"/>
                  </a:cubicBezTo>
                  <a:cubicBezTo>
                    <a:pt x="11496" y="3545"/>
                    <a:pt x="11669" y="2853"/>
                    <a:pt x="11410" y="2335"/>
                  </a:cubicBezTo>
                  <a:cubicBezTo>
                    <a:pt x="11176" y="2042"/>
                    <a:pt x="10823" y="1829"/>
                    <a:pt x="10459" y="1829"/>
                  </a:cubicBezTo>
                  <a:cubicBezTo>
                    <a:pt x="10285" y="1829"/>
                    <a:pt x="10108" y="1877"/>
                    <a:pt x="9941" y="1989"/>
                  </a:cubicBezTo>
                  <a:cubicBezTo>
                    <a:pt x="9854" y="1989"/>
                    <a:pt x="9854" y="2075"/>
                    <a:pt x="9768" y="2075"/>
                  </a:cubicBezTo>
                  <a:cubicBezTo>
                    <a:pt x="5705" y="1"/>
                    <a:pt x="260" y="1"/>
                    <a:pt x="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41"/>
            <p:cNvSpPr/>
            <p:nvPr/>
          </p:nvSpPr>
          <p:spPr>
            <a:xfrm rot="-6717542" flipH="1">
              <a:off x="608186" y="3608516"/>
              <a:ext cx="208582" cy="65320"/>
            </a:xfrm>
            <a:custGeom>
              <a:avLst/>
              <a:gdLst/>
              <a:ahLst/>
              <a:cxnLst/>
              <a:rect l="l" t="t" r="r" b="b"/>
              <a:pathLst>
                <a:path w="12361" h="3871" extrusionOk="0">
                  <a:moveTo>
                    <a:pt x="10731" y="1"/>
                  </a:moveTo>
                  <a:cubicBezTo>
                    <a:pt x="10248" y="1"/>
                    <a:pt x="9778" y="210"/>
                    <a:pt x="9509" y="586"/>
                  </a:cubicBezTo>
                  <a:cubicBezTo>
                    <a:pt x="9422" y="759"/>
                    <a:pt x="9336" y="846"/>
                    <a:pt x="9336" y="1018"/>
                  </a:cubicBezTo>
                  <a:cubicBezTo>
                    <a:pt x="9248" y="1017"/>
                    <a:pt x="9160" y="1016"/>
                    <a:pt x="9071" y="1016"/>
                  </a:cubicBezTo>
                  <a:cubicBezTo>
                    <a:pt x="4663" y="1016"/>
                    <a:pt x="255" y="3095"/>
                    <a:pt x="1" y="3179"/>
                  </a:cubicBezTo>
                  <a:lnTo>
                    <a:pt x="347" y="3871"/>
                  </a:lnTo>
                  <a:cubicBezTo>
                    <a:pt x="433" y="3871"/>
                    <a:pt x="5014" y="1796"/>
                    <a:pt x="9249" y="1796"/>
                  </a:cubicBezTo>
                  <a:cubicBezTo>
                    <a:pt x="9336" y="2142"/>
                    <a:pt x="9595" y="2488"/>
                    <a:pt x="9854" y="2661"/>
                  </a:cubicBezTo>
                  <a:cubicBezTo>
                    <a:pt x="10127" y="2865"/>
                    <a:pt x="10427" y="2962"/>
                    <a:pt x="10721" y="2962"/>
                  </a:cubicBezTo>
                  <a:cubicBezTo>
                    <a:pt x="11174" y="2962"/>
                    <a:pt x="11615" y="2734"/>
                    <a:pt x="11929" y="2315"/>
                  </a:cubicBezTo>
                  <a:cubicBezTo>
                    <a:pt x="12361" y="1624"/>
                    <a:pt x="12188" y="759"/>
                    <a:pt x="11583" y="241"/>
                  </a:cubicBezTo>
                  <a:cubicBezTo>
                    <a:pt x="11322" y="77"/>
                    <a:pt x="11024" y="1"/>
                    <a:pt x="1073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41"/>
            <p:cNvSpPr/>
            <p:nvPr/>
          </p:nvSpPr>
          <p:spPr>
            <a:xfrm rot="-6717542" flipH="1">
              <a:off x="574163" y="3527367"/>
              <a:ext cx="125443" cy="173804"/>
            </a:xfrm>
            <a:custGeom>
              <a:avLst/>
              <a:gdLst/>
              <a:ahLst/>
              <a:cxnLst/>
              <a:rect l="l" t="t" r="r" b="b"/>
              <a:pathLst>
                <a:path w="7434" h="10300" extrusionOk="0">
                  <a:moveTo>
                    <a:pt x="6149" y="0"/>
                  </a:moveTo>
                  <a:cubicBezTo>
                    <a:pt x="6088" y="0"/>
                    <a:pt x="6026" y="5"/>
                    <a:pt x="5964" y="13"/>
                  </a:cubicBezTo>
                  <a:cubicBezTo>
                    <a:pt x="5359" y="186"/>
                    <a:pt x="5014" y="705"/>
                    <a:pt x="5186" y="1310"/>
                  </a:cubicBezTo>
                  <a:cubicBezTo>
                    <a:pt x="5186" y="1569"/>
                    <a:pt x="5359" y="1742"/>
                    <a:pt x="5532" y="1915"/>
                  </a:cubicBezTo>
                  <a:cubicBezTo>
                    <a:pt x="3976" y="6064"/>
                    <a:pt x="0" y="9694"/>
                    <a:pt x="0" y="9694"/>
                  </a:cubicBezTo>
                  <a:lnTo>
                    <a:pt x="519" y="10299"/>
                  </a:lnTo>
                  <a:cubicBezTo>
                    <a:pt x="692" y="10126"/>
                    <a:pt x="4668" y="6496"/>
                    <a:pt x="6310" y="2088"/>
                  </a:cubicBezTo>
                  <a:cubicBezTo>
                    <a:pt x="6310" y="2088"/>
                    <a:pt x="6349" y="2126"/>
                    <a:pt x="6400" y="2126"/>
                  </a:cubicBezTo>
                  <a:cubicBezTo>
                    <a:pt x="6425" y="2126"/>
                    <a:pt x="6454" y="2117"/>
                    <a:pt x="6483" y="2088"/>
                  </a:cubicBezTo>
                  <a:cubicBezTo>
                    <a:pt x="7002" y="2001"/>
                    <a:pt x="7434" y="1396"/>
                    <a:pt x="7261" y="878"/>
                  </a:cubicBezTo>
                  <a:cubicBezTo>
                    <a:pt x="7183" y="335"/>
                    <a:pt x="6688" y="0"/>
                    <a:pt x="61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41"/>
            <p:cNvSpPr/>
            <p:nvPr/>
          </p:nvSpPr>
          <p:spPr>
            <a:xfrm rot="-6717542" flipH="1">
              <a:off x="576699" y="3459737"/>
              <a:ext cx="52529" cy="207485"/>
            </a:xfrm>
            <a:custGeom>
              <a:avLst/>
              <a:gdLst/>
              <a:ahLst/>
              <a:cxnLst/>
              <a:rect l="l" t="t" r="r" b="b"/>
              <a:pathLst>
                <a:path w="3113" h="12296" extrusionOk="0">
                  <a:moveTo>
                    <a:pt x="1556" y="0"/>
                  </a:moveTo>
                  <a:cubicBezTo>
                    <a:pt x="1189" y="0"/>
                    <a:pt x="822" y="151"/>
                    <a:pt x="519" y="454"/>
                  </a:cubicBezTo>
                  <a:cubicBezTo>
                    <a:pt x="1" y="973"/>
                    <a:pt x="1" y="1923"/>
                    <a:pt x="519" y="2442"/>
                  </a:cubicBezTo>
                  <a:cubicBezTo>
                    <a:pt x="606" y="2528"/>
                    <a:pt x="778" y="2615"/>
                    <a:pt x="865" y="2701"/>
                  </a:cubicBezTo>
                  <a:cubicBezTo>
                    <a:pt x="87" y="7109"/>
                    <a:pt x="1383" y="12036"/>
                    <a:pt x="1470" y="12295"/>
                  </a:cubicBezTo>
                  <a:lnTo>
                    <a:pt x="2248" y="12036"/>
                  </a:lnTo>
                  <a:cubicBezTo>
                    <a:pt x="2248" y="12036"/>
                    <a:pt x="865" y="7109"/>
                    <a:pt x="1643" y="2874"/>
                  </a:cubicBezTo>
                  <a:cubicBezTo>
                    <a:pt x="1989" y="2874"/>
                    <a:pt x="2334" y="2701"/>
                    <a:pt x="2594" y="2442"/>
                  </a:cubicBezTo>
                  <a:cubicBezTo>
                    <a:pt x="3112" y="1923"/>
                    <a:pt x="3112" y="973"/>
                    <a:pt x="2594" y="454"/>
                  </a:cubicBezTo>
                  <a:cubicBezTo>
                    <a:pt x="2291" y="151"/>
                    <a:pt x="1924" y="0"/>
                    <a:pt x="155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41"/>
            <p:cNvSpPr/>
            <p:nvPr/>
          </p:nvSpPr>
          <p:spPr>
            <a:xfrm rot="-6717542" flipH="1">
              <a:off x="514734" y="3401551"/>
              <a:ext cx="134201" cy="167932"/>
            </a:xfrm>
            <a:custGeom>
              <a:avLst/>
              <a:gdLst/>
              <a:ahLst/>
              <a:cxnLst/>
              <a:rect l="l" t="t" r="r" b="b"/>
              <a:pathLst>
                <a:path w="7953" h="9952" extrusionOk="0">
                  <a:moveTo>
                    <a:pt x="1142" y="0"/>
                  </a:moveTo>
                  <a:cubicBezTo>
                    <a:pt x="606" y="0"/>
                    <a:pt x="166" y="402"/>
                    <a:pt x="87" y="876"/>
                  </a:cubicBezTo>
                  <a:cubicBezTo>
                    <a:pt x="1" y="1481"/>
                    <a:pt x="433" y="1999"/>
                    <a:pt x="951" y="2172"/>
                  </a:cubicBezTo>
                  <a:cubicBezTo>
                    <a:pt x="1038" y="2172"/>
                    <a:pt x="1124" y="2086"/>
                    <a:pt x="1124" y="2086"/>
                  </a:cubicBezTo>
                  <a:cubicBezTo>
                    <a:pt x="3026" y="6321"/>
                    <a:pt x="7261" y="9778"/>
                    <a:pt x="7434" y="9951"/>
                  </a:cubicBezTo>
                  <a:lnTo>
                    <a:pt x="7952" y="9260"/>
                  </a:lnTo>
                  <a:cubicBezTo>
                    <a:pt x="7866" y="9260"/>
                    <a:pt x="3717" y="5889"/>
                    <a:pt x="1902" y="1827"/>
                  </a:cubicBezTo>
                  <a:cubicBezTo>
                    <a:pt x="2075" y="1654"/>
                    <a:pt x="2161" y="1481"/>
                    <a:pt x="2248" y="1222"/>
                  </a:cubicBezTo>
                  <a:cubicBezTo>
                    <a:pt x="2334" y="616"/>
                    <a:pt x="1902" y="98"/>
                    <a:pt x="1297" y="11"/>
                  </a:cubicBezTo>
                  <a:cubicBezTo>
                    <a:pt x="1245" y="4"/>
                    <a:pt x="1193" y="0"/>
                    <a:pt x="1142"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41"/>
            <p:cNvSpPr/>
            <p:nvPr/>
          </p:nvSpPr>
          <p:spPr>
            <a:xfrm rot="-6717542" flipH="1">
              <a:off x="504837" y="3374840"/>
              <a:ext cx="196922" cy="104991"/>
            </a:xfrm>
            <a:custGeom>
              <a:avLst/>
              <a:gdLst/>
              <a:ahLst/>
              <a:cxnLst/>
              <a:rect l="l" t="t" r="r" b="b"/>
              <a:pathLst>
                <a:path w="11670" h="6222" extrusionOk="0">
                  <a:moveTo>
                    <a:pt x="1725" y="0"/>
                  </a:moveTo>
                  <a:cubicBezTo>
                    <a:pt x="1553" y="0"/>
                    <a:pt x="1380" y="28"/>
                    <a:pt x="1211" y="85"/>
                  </a:cubicBezTo>
                  <a:cubicBezTo>
                    <a:pt x="433" y="430"/>
                    <a:pt x="1" y="1295"/>
                    <a:pt x="346" y="2073"/>
                  </a:cubicBezTo>
                  <a:cubicBezTo>
                    <a:pt x="544" y="2665"/>
                    <a:pt x="1093" y="3057"/>
                    <a:pt x="1725" y="3057"/>
                  </a:cubicBezTo>
                  <a:cubicBezTo>
                    <a:pt x="1923" y="3057"/>
                    <a:pt x="2129" y="3019"/>
                    <a:pt x="2334" y="2937"/>
                  </a:cubicBezTo>
                  <a:cubicBezTo>
                    <a:pt x="2421" y="2937"/>
                    <a:pt x="2594" y="2850"/>
                    <a:pt x="2680" y="2764"/>
                  </a:cubicBezTo>
                  <a:cubicBezTo>
                    <a:pt x="6310" y="5271"/>
                    <a:pt x="11323" y="6135"/>
                    <a:pt x="11583" y="6221"/>
                  </a:cubicBezTo>
                  <a:lnTo>
                    <a:pt x="11669" y="5357"/>
                  </a:lnTo>
                  <a:cubicBezTo>
                    <a:pt x="11669" y="5357"/>
                    <a:pt x="6742" y="4579"/>
                    <a:pt x="3199" y="2073"/>
                  </a:cubicBezTo>
                  <a:cubicBezTo>
                    <a:pt x="3285" y="1727"/>
                    <a:pt x="3371" y="1381"/>
                    <a:pt x="3199" y="1035"/>
                  </a:cubicBezTo>
                  <a:cubicBezTo>
                    <a:pt x="2928" y="359"/>
                    <a:pt x="2340" y="0"/>
                    <a:pt x="172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41"/>
            <p:cNvSpPr/>
            <p:nvPr/>
          </p:nvSpPr>
          <p:spPr>
            <a:xfrm rot="-6717542" flipH="1">
              <a:off x="618185" y="3302588"/>
              <a:ext cx="175036" cy="121292"/>
            </a:xfrm>
            <a:custGeom>
              <a:avLst/>
              <a:gdLst/>
              <a:ahLst/>
              <a:cxnLst/>
              <a:rect l="l" t="t" r="r" b="b"/>
              <a:pathLst>
                <a:path w="10373" h="7188" extrusionOk="0">
                  <a:moveTo>
                    <a:pt x="10113" y="0"/>
                  </a:moveTo>
                  <a:cubicBezTo>
                    <a:pt x="9854" y="87"/>
                    <a:pt x="4754" y="1815"/>
                    <a:pt x="1556" y="5100"/>
                  </a:cubicBezTo>
                  <a:cubicBezTo>
                    <a:pt x="1470" y="5100"/>
                    <a:pt x="1383" y="5100"/>
                    <a:pt x="1383" y="5013"/>
                  </a:cubicBezTo>
                  <a:cubicBezTo>
                    <a:pt x="1322" y="5004"/>
                    <a:pt x="1260" y="5000"/>
                    <a:pt x="1199" y="5000"/>
                  </a:cubicBezTo>
                  <a:cubicBezTo>
                    <a:pt x="660" y="5000"/>
                    <a:pt x="165" y="5334"/>
                    <a:pt x="87" y="5878"/>
                  </a:cubicBezTo>
                  <a:cubicBezTo>
                    <a:pt x="1" y="6483"/>
                    <a:pt x="346" y="7001"/>
                    <a:pt x="951" y="7174"/>
                  </a:cubicBezTo>
                  <a:cubicBezTo>
                    <a:pt x="1004" y="7183"/>
                    <a:pt x="1058" y="7187"/>
                    <a:pt x="1112" y="7187"/>
                  </a:cubicBezTo>
                  <a:cubicBezTo>
                    <a:pt x="1588" y="7187"/>
                    <a:pt x="2084" y="6853"/>
                    <a:pt x="2161" y="6310"/>
                  </a:cubicBezTo>
                  <a:cubicBezTo>
                    <a:pt x="2248" y="6050"/>
                    <a:pt x="2248" y="5878"/>
                    <a:pt x="2075" y="5618"/>
                  </a:cubicBezTo>
                  <a:cubicBezTo>
                    <a:pt x="5187" y="2507"/>
                    <a:pt x="10286" y="778"/>
                    <a:pt x="10373" y="778"/>
                  </a:cubicBezTo>
                  <a:lnTo>
                    <a:pt x="10113"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41"/>
            <p:cNvSpPr/>
            <p:nvPr/>
          </p:nvSpPr>
          <p:spPr>
            <a:xfrm rot="-6717542" flipH="1">
              <a:off x="704815" y="3295607"/>
              <a:ext cx="131281" cy="167932"/>
            </a:xfrm>
            <a:custGeom>
              <a:avLst/>
              <a:gdLst/>
              <a:ahLst/>
              <a:cxnLst/>
              <a:rect l="l" t="t" r="r" b="b"/>
              <a:pathLst>
                <a:path w="7780" h="9952" extrusionOk="0">
                  <a:moveTo>
                    <a:pt x="7002" y="0"/>
                  </a:moveTo>
                  <a:cubicBezTo>
                    <a:pt x="7002" y="0"/>
                    <a:pt x="5014" y="5013"/>
                    <a:pt x="1643" y="7952"/>
                  </a:cubicBezTo>
                  <a:cubicBezTo>
                    <a:pt x="1470" y="7866"/>
                    <a:pt x="1297" y="7779"/>
                    <a:pt x="1038" y="7779"/>
                  </a:cubicBezTo>
                  <a:cubicBezTo>
                    <a:pt x="433" y="7866"/>
                    <a:pt x="1" y="8471"/>
                    <a:pt x="87" y="9076"/>
                  </a:cubicBezTo>
                  <a:cubicBezTo>
                    <a:pt x="166" y="9549"/>
                    <a:pt x="678" y="9951"/>
                    <a:pt x="1161" y="9951"/>
                  </a:cubicBezTo>
                  <a:cubicBezTo>
                    <a:pt x="1207" y="9951"/>
                    <a:pt x="1252" y="9948"/>
                    <a:pt x="1297" y="9940"/>
                  </a:cubicBezTo>
                  <a:cubicBezTo>
                    <a:pt x="1902" y="9854"/>
                    <a:pt x="2334" y="9335"/>
                    <a:pt x="2248" y="8730"/>
                  </a:cubicBezTo>
                  <a:cubicBezTo>
                    <a:pt x="2248" y="8644"/>
                    <a:pt x="2162" y="8644"/>
                    <a:pt x="2162" y="8557"/>
                  </a:cubicBezTo>
                  <a:cubicBezTo>
                    <a:pt x="5705" y="5532"/>
                    <a:pt x="7693" y="519"/>
                    <a:pt x="7780" y="259"/>
                  </a:cubicBezTo>
                  <a:lnTo>
                    <a:pt x="7002"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41"/>
            <p:cNvSpPr/>
            <p:nvPr/>
          </p:nvSpPr>
          <p:spPr>
            <a:xfrm rot="10800000" flipH="1">
              <a:off x="1704513" y="4396599"/>
              <a:ext cx="465225" cy="315819"/>
            </a:xfrm>
            <a:custGeom>
              <a:avLst/>
              <a:gdLst/>
              <a:ahLst/>
              <a:cxnLst/>
              <a:rect l="l" t="t" r="r" b="b"/>
              <a:pathLst>
                <a:path w="27573" h="18718" extrusionOk="0">
                  <a:moveTo>
                    <a:pt x="13841" y="1"/>
                  </a:moveTo>
                  <a:cubicBezTo>
                    <a:pt x="13285" y="1"/>
                    <a:pt x="12705" y="9"/>
                    <a:pt x="12101" y="27"/>
                  </a:cubicBezTo>
                  <a:cubicBezTo>
                    <a:pt x="3112" y="200"/>
                    <a:pt x="1" y="9880"/>
                    <a:pt x="1" y="9880"/>
                  </a:cubicBezTo>
                  <a:cubicBezTo>
                    <a:pt x="1" y="9880"/>
                    <a:pt x="3683" y="18717"/>
                    <a:pt x="12241" y="18717"/>
                  </a:cubicBezTo>
                  <a:cubicBezTo>
                    <a:pt x="12479" y="18717"/>
                    <a:pt x="12720" y="18710"/>
                    <a:pt x="12966" y="18696"/>
                  </a:cubicBezTo>
                  <a:cubicBezTo>
                    <a:pt x="21955" y="18091"/>
                    <a:pt x="25326" y="16017"/>
                    <a:pt x="27573" y="13337"/>
                  </a:cubicBezTo>
                  <a:cubicBezTo>
                    <a:pt x="27573" y="13337"/>
                    <a:pt x="26536" y="9967"/>
                    <a:pt x="22214" y="8929"/>
                  </a:cubicBezTo>
                  <a:cubicBezTo>
                    <a:pt x="26363" y="7460"/>
                    <a:pt x="27227" y="4003"/>
                    <a:pt x="27227" y="4003"/>
                  </a:cubicBezTo>
                  <a:cubicBezTo>
                    <a:pt x="24887" y="1663"/>
                    <a:pt x="21644" y="1"/>
                    <a:pt x="138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41"/>
            <p:cNvSpPr/>
            <p:nvPr/>
          </p:nvSpPr>
          <p:spPr>
            <a:xfrm rot="10800000" flipH="1">
              <a:off x="1549930" y="4077583"/>
              <a:ext cx="411267" cy="455254"/>
            </a:xfrm>
            <a:custGeom>
              <a:avLst/>
              <a:gdLst/>
              <a:ahLst/>
              <a:cxnLst/>
              <a:rect l="l" t="t" r="r" b="b"/>
              <a:pathLst>
                <a:path w="24375" h="26982" extrusionOk="0">
                  <a:moveTo>
                    <a:pt x="7822" y="0"/>
                  </a:moveTo>
                  <a:cubicBezTo>
                    <a:pt x="7464" y="0"/>
                    <a:pt x="7261" y="14"/>
                    <a:pt x="7261" y="14"/>
                  </a:cubicBezTo>
                  <a:cubicBezTo>
                    <a:pt x="7261" y="14"/>
                    <a:pt x="1" y="7015"/>
                    <a:pt x="3804" y="15226"/>
                  </a:cubicBezTo>
                  <a:cubicBezTo>
                    <a:pt x="7520" y="23438"/>
                    <a:pt x="10718" y="25858"/>
                    <a:pt x="14089" y="26981"/>
                  </a:cubicBezTo>
                  <a:cubicBezTo>
                    <a:pt x="14089" y="26981"/>
                    <a:pt x="16769" y="24734"/>
                    <a:pt x="16250" y="20239"/>
                  </a:cubicBezTo>
                  <a:lnTo>
                    <a:pt x="16250" y="20239"/>
                  </a:lnTo>
                  <a:cubicBezTo>
                    <a:pt x="18444" y="22899"/>
                    <a:pt x="20996" y="23206"/>
                    <a:pt x="22057" y="23206"/>
                  </a:cubicBezTo>
                  <a:cubicBezTo>
                    <a:pt x="22376" y="23206"/>
                    <a:pt x="22560" y="23178"/>
                    <a:pt x="22560" y="23178"/>
                  </a:cubicBezTo>
                  <a:cubicBezTo>
                    <a:pt x="24029" y="19980"/>
                    <a:pt x="24375" y="16004"/>
                    <a:pt x="20918" y="7707"/>
                  </a:cubicBezTo>
                  <a:cubicBezTo>
                    <a:pt x="17876" y="510"/>
                    <a:pt x="9993" y="0"/>
                    <a:pt x="78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41"/>
            <p:cNvSpPr/>
            <p:nvPr/>
          </p:nvSpPr>
          <p:spPr>
            <a:xfrm rot="10800000" flipH="1">
              <a:off x="1538271" y="4555893"/>
              <a:ext cx="396689" cy="462323"/>
            </a:xfrm>
            <a:custGeom>
              <a:avLst/>
              <a:gdLst/>
              <a:ahLst/>
              <a:cxnLst/>
              <a:rect l="l" t="t" r="r" b="b"/>
              <a:pathLst>
                <a:path w="23511" h="27401" extrusionOk="0">
                  <a:moveTo>
                    <a:pt x="12274" y="1"/>
                  </a:moveTo>
                  <a:cubicBezTo>
                    <a:pt x="9076" y="1384"/>
                    <a:pt x="6137" y="4063"/>
                    <a:pt x="3112" y="12534"/>
                  </a:cubicBezTo>
                  <a:cubicBezTo>
                    <a:pt x="0" y="21090"/>
                    <a:pt x="7952" y="27400"/>
                    <a:pt x="7952" y="27400"/>
                  </a:cubicBezTo>
                  <a:cubicBezTo>
                    <a:pt x="7952" y="27400"/>
                    <a:pt x="18065" y="27141"/>
                    <a:pt x="20744" y="18584"/>
                  </a:cubicBezTo>
                  <a:cubicBezTo>
                    <a:pt x="23510" y="9940"/>
                    <a:pt x="22819" y="6051"/>
                    <a:pt x="21090" y="2939"/>
                  </a:cubicBezTo>
                  <a:cubicBezTo>
                    <a:pt x="21090" y="2939"/>
                    <a:pt x="21064" y="2938"/>
                    <a:pt x="21014" y="2938"/>
                  </a:cubicBezTo>
                  <a:cubicBezTo>
                    <a:pt x="20495" y="2938"/>
                    <a:pt x="17407" y="3082"/>
                    <a:pt x="15040" y="6397"/>
                  </a:cubicBezTo>
                  <a:cubicBezTo>
                    <a:pt x="15212" y="1989"/>
                    <a:pt x="12274" y="1"/>
                    <a:pt x="12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41"/>
            <p:cNvSpPr/>
            <p:nvPr/>
          </p:nvSpPr>
          <p:spPr>
            <a:xfrm rot="10800000" flipH="1">
              <a:off x="1275774" y="4183911"/>
              <a:ext cx="465225" cy="388658"/>
            </a:xfrm>
            <a:custGeom>
              <a:avLst/>
              <a:gdLst/>
              <a:ahLst/>
              <a:cxnLst/>
              <a:rect l="l" t="t" r="r" b="b"/>
              <a:pathLst>
                <a:path w="27573" h="23035" extrusionOk="0">
                  <a:moveTo>
                    <a:pt x="16338" y="0"/>
                  </a:moveTo>
                  <a:cubicBezTo>
                    <a:pt x="13954" y="0"/>
                    <a:pt x="11335" y="647"/>
                    <a:pt x="8903" y="2628"/>
                  </a:cubicBezTo>
                  <a:cubicBezTo>
                    <a:pt x="1902" y="8333"/>
                    <a:pt x="259" y="11963"/>
                    <a:pt x="0" y="15507"/>
                  </a:cubicBezTo>
                  <a:cubicBezTo>
                    <a:pt x="0" y="15507"/>
                    <a:pt x="1464" y="16572"/>
                    <a:pt x="3820" y="16572"/>
                  </a:cubicBezTo>
                  <a:cubicBezTo>
                    <a:pt x="4752" y="16572"/>
                    <a:pt x="5825" y="16405"/>
                    <a:pt x="7001" y="15939"/>
                  </a:cubicBezTo>
                  <a:lnTo>
                    <a:pt x="7001" y="15939"/>
                  </a:lnTo>
                  <a:cubicBezTo>
                    <a:pt x="4495" y="19569"/>
                    <a:pt x="5791" y="22854"/>
                    <a:pt x="5791" y="22854"/>
                  </a:cubicBezTo>
                  <a:cubicBezTo>
                    <a:pt x="6453" y="22967"/>
                    <a:pt x="7127" y="23035"/>
                    <a:pt x="7832" y="23035"/>
                  </a:cubicBezTo>
                  <a:cubicBezTo>
                    <a:pt x="10903" y="23035"/>
                    <a:pt x="14565" y="21750"/>
                    <a:pt x="20398" y="17322"/>
                  </a:cubicBezTo>
                  <a:cubicBezTo>
                    <a:pt x="27572" y="11877"/>
                    <a:pt x="24461" y="2283"/>
                    <a:pt x="24461" y="2283"/>
                  </a:cubicBezTo>
                  <a:cubicBezTo>
                    <a:pt x="24461" y="2283"/>
                    <a:pt x="20816" y="0"/>
                    <a:pt x="16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41"/>
            <p:cNvSpPr/>
            <p:nvPr/>
          </p:nvSpPr>
          <p:spPr>
            <a:xfrm rot="10800000" flipH="1">
              <a:off x="1256809" y="4504877"/>
              <a:ext cx="469612" cy="376139"/>
            </a:xfrm>
            <a:custGeom>
              <a:avLst/>
              <a:gdLst/>
              <a:ahLst/>
              <a:cxnLst/>
              <a:rect l="l" t="t" r="r" b="b"/>
              <a:pathLst>
                <a:path w="27833" h="22293" extrusionOk="0">
                  <a:moveTo>
                    <a:pt x="8141" y="0"/>
                  </a:moveTo>
                  <a:cubicBezTo>
                    <a:pt x="7045" y="0"/>
                    <a:pt x="6053" y="164"/>
                    <a:pt x="5100" y="426"/>
                  </a:cubicBezTo>
                  <a:cubicBezTo>
                    <a:pt x="5100" y="426"/>
                    <a:pt x="4063" y="3796"/>
                    <a:pt x="7002" y="7167"/>
                  </a:cubicBezTo>
                  <a:cubicBezTo>
                    <a:pt x="6062" y="6886"/>
                    <a:pt x="5200" y="6775"/>
                    <a:pt x="4427" y="6775"/>
                  </a:cubicBezTo>
                  <a:cubicBezTo>
                    <a:pt x="1641" y="6775"/>
                    <a:pt x="0" y="8205"/>
                    <a:pt x="0" y="8205"/>
                  </a:cubicBezTo>
                  <a:cubicBezTo>
                    <a:pt x="605" y="11748"/>
                    <a:pt x="2507" y="15206"/>
                    <a:pt x="9940" y="20305"/>
                  </a:cubicBezTo>
                  <a:cubicBezTo>
                    <a:pt x="12143" y="21774"/>
                    <a:pt x="14398" y="22293"/>
                    <a:pt x="16485" y="22293"/>
                  </a:cubicBezTo>
                  <a:cubicBezTo>
                    <a:pt x="21523" y="22293"/>
                    <a:pt x="25585" y="19268"/>
                    <a:pt x="25585" y="19268"/>
                  </a:cubicBezTo>
                  <a:cubicBezTo>
                    <a:pt x="25585" y="19268"/>
                    <a:pt x="27832" y="9415"/>
                    <a:pt x="20139" y="4574"/>
                  </a:cubicBezTo>
                  <a:cubicBezTo>
                    <a:pt x="14629" y="1130"/>
                    <a:pt x="11024" y="0"/>
                    <a:pt x="8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41"/>
            <p:cNvSpPr/>
            <p:nvPr/>
          </p:nvSpPr>
          <p:spPr>
            <a:xfrm rot="10800000" flipH="1">
              <a:off x="1631591" y="4483008"/>
              <a:ext cx="128366" cy="128349"/>
            </a:xfrm>
            <a:custGeom>
              <a:avLst/>
              <a:gdLst/>
              <a:ahLst/>
              <a:cxnLst/>
              <a:rect l="l" t="t" r="r" b="b"/>
              <a:pathLst>
                <a:path w="7608" h="7607" extrusionOk="0">
                  <a:moveTo>
                    <a:pt x="3804" y="1"/>
                  </a:moveTo>
                  <a:cubicBezTo>
                    <a:pt x="1730" y="1"/>
                    <a:pt x="1" y="1643"/>
                    <a:pt x="1" y="3804"/>
                  </a:cubicBezTo>
                  <a:cubicBezTo>
                    <a:pt x="1" y="5878"/>
                    <a:pt x="1730" y="7607"/>
                    <a:pt x="3804" y="7607"/>
                  </a:cubicBezTo>
                  <a:cubicBezTo>
                    <a:pt x="5965" y="7607"/>
                    <a:pt x="7607" y="5878"/>
                    <a:pt x="7607" y="3804"/>
                  </a:cubicBezTo>
                  <a:cubicBezTo>
                    <a:pt x="7607" y="1643"/>
                    <a:pt x="5965" y="1"/>
                    <a:pt x="3804"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41"/>
            <p:cNvSpPr/>
            <p:nvPr/>
          </p:nvSpPr>
          <p:spPr>
            <a:xfrm rot="10800000" flipH="1">
              <a:off x="1685549" y="4314642"/>
              <a:ext cx="75859" cy="203381"/>
            </a:xfrm>
            <a:custGeom>
              <a:avLst/>
              <a:gdLst/>
              <a:ahLst/>
              <a:cxnLst/>
              <a:rect l="l" t="t" r="r" b="b"/>
              <a:pathLst>
                <a:path w="4496" h="12054" extrusionOk="0">
                  <a:moveTo>
                    <a:pt x="174" y="0"/>
                  </a:moveTo>
                  <a:cubicBezTo>
                    <a:pt x="174" y="260"/>
                    <a:pt x="1" y="5359"/>
                    <a:pt x="1816" y="9508"/>
                  </a:cubicBezTo>
                  <a:cubicBezTo>
                    <a:pt x="1730" y="9594"/>
                    <a:pt x="1643" y="9681"/>
                    <a:pt x="1557" y="9767"/>
                  </a:cubicBezTo>
                  <a:cubicBezTo>
                    <a:pt x="1125" y="10459"/>
                    <a:pt x="1384" y="11410"/>
                    <a:pt x="2075" y="11842"/>
                  </a:cubicBezTo>
                  <a:cubicBezTo>
                    <a:pt x="2306" y="11986"/>
                    <a:pt x="2556" y="12053"/>
                    <a:pt x="2802" y="12053"/>
                  </a:cubicBezTo>
                  <a:cubicBezTo>
                    <a:pt x="3295" y="12053"/>
                    <a:pt x="3775" y="11784"/>
                    <a:pt x="4063" y="11323"/>
                  </a:cubicBezTo>
                  <a:cubicBezTo>
                    <a:pt x="4495" y="10632"/>
                    <a:pt x="4323" y="9767"/>
                    <a:pt x="3631" y="9335"/>
                  </a:cubicBezTo>
                  <a:cubicBezTo>
                    <a:pt x="3378" y="9209"/>
                    <a:pt x="3125" y="9128"/>
                    <a:pt x="2872" y="9128"/>
                  </a:cubicBezTo>
                  <a:cubicBezTo>
                    <a:pt x="2779" y="9128"/>
                    <a:pt x="2687" y="9139"/>
                    <a:pt x="2594" y="9162"/>
                  </a:cubicBezTo>
                  <a:cubicBezTo>
                    <a:pt x="865" y="5186"/>
                    <a:pt x="1038" y="87"/>
                    <a:pt x="1038" y="87"/>
                  </a:cubicBezTo>
                  <a:lnTo>
                    <a:pt x="17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41"/>
            <p:cNvSpPr/>
            <p:nvPr/>
          </p:nvSpPr>
          <p:spPr>
            <a:xfrm rot="10800000" flipH="1">
              <a:off x="1703062" y="4392592"/>
              <a:ext cx="158973" cy="144395"/>
            </a:xfrm>
            <a:custGeom>
              <a:avLst/>
              <a:gdLst/>
              <a:ahLst/>
              <a:cxnLst/>
              <a:rect l="l" t="t" r="r" b="b"/>
              <a:pathLst>
                <a:path w="9422" h="8558" extrusionOk="0">
                  <a:moveTo>
                    <a:pt x="605" y="1"/>
                  </a:moveTo>
                  <a:lnTo>
                    <a:pt x="0" y="519"/>
                  </a:lnTo>
                  <a:cubicBezTo>
                    <a:pt x="87" y="692"/>
                    <a:pt x="3198" y="5187"/>
                    <a:pt x="7261" y="7348"/>
                  </a:cubicBezTo>
                  <a:cubicBezTo>
                    <a:pt x="7261" y="7434"/>
                    <a:pt x="7174" y="7520"/>
                    <a:pt x="7174" y="7520"/>
                  </a:cubicBezTo>
                  <a:cubicBezTo>
                    <a:pt x="7261" y="8125"/>
                    <a:pt x="7779" y="8558"/>
                    <a:pt x="8384" y="8558"/>
                  </a:cubicBezTo>
                  <a:cubicBezTo>
                    <a:pt x="8989" y="8471"/>
                    <a:pt x="9421" y="7953"/>
                    <a:pt x="9335" y="7348"/>
                  </a:cubicBezTo>
                  <a:cubicBezTo>
                    <a:pt x="9335" y="6867"/>
                    <a:pt x="8890" y="6387"/>
                    <a:pt x="8344" y="6387"/>
                  </a:cubicBezTo>
                  <a:cubicBezTo>
                    <a:pt x="8301" y="6387"/>
                    <a:pt x="8256" y="6390"/>
                    <a:pt x="8211" y="6397"/>
                  </a:cubicBezTo>
                  <a:cubicBezTo>
                    <a:pt x="7952" y="6397"/>
                    <a:pt x="7779" y="6483"/>
                    <a:pt x="7606" y="6656"/>
                  </a:cubicBezTo>
                  <a:cubicBezTo>
                    <a:pt x="3717" y="4582"/>
                    <a:pt x="692" y="87"/>
                    <a:pt x="60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41"/>
            <p:cNvSpPr/>
            <p:nvPr/>
          </p:nvSpPr>
          <p:spPr>
            <a:xfrm rot="10800000" flipH="1">
              <a:off x="1722010" y="4472686"/>
              <a:ext cx="196902" cy="67220"/>
            </a:xfrm>
            <a:custGeom>
              <a:avLst/>
              <a:gdLst/>
              <a:ahLst/>
              <a:cxnLst/>
              <a:rect l="l" t="t" r="r" b="b"/>
              <a:pathLst>
                <a:path w="11670" h="3984" extrusionOk="0">
                  <a:moveTo>
                    <a:pt x="1" y="1"/>
                  </a:moveTo>
                  <a:lnTo>
                    <a:pt x="1" y="779"/>
                  </a:lnTo>
                  <a:cubicBezTo>
                    <a:pt x="87" y="779"/>
                    <a:pt x="5446" y="779"/>
                    <a:pt x="9422" y="2767"/>
                  </a:cubicBezTo>
                  <a:cubicBezTo>
                    <a:pt x="9422" y="3026"/>
                    <a:pt x="9422" y="3285"/>
                    <a:pt x="9508" y="3458"/>
                  </a:cubicBezTo>
                  <a:cubicBezTo>
                    <a:pt x="9732" y="3793"/>
                    <a:pt x="10063" y="3984"/>
                    <a:pt x="10410" y="3984"/>
                  </a:cubicBezTo>
                  <a:cubicBezTo>
                    <a:pt x="10600" y="3984"/>
                    <a:pt x="10794" y="3926"/>
                    <a:pt x="10978" y="3804"/>
                  </a:cubicBezTo>
                  <a:cubicBezTo>
                    <a:pt x="11496" y="3545"/>
                    <a:pt x="11669" y="2853"/>
                    <a:pt x="11410" y="2335"/>
                  </a:cubicBezTo>
                  <a:cubicBezTo>
                    <a:pt x="11176" y="2042"/>
                    <a:pt x="10823" y="1829"/>
                    <a:pt x="10459" y="1829"/>
                  </a:cubicBezTo>
                  <a:cubicBezTo>
                    <a:pt x="10285" y="1829"/>
                    <a:pt x="10108" y="1877"/>
                    <a:pt x="9941" y="1989"/>
                  </a:cubicBezTo>
                  <a:cubicBezTo>
                    <a:pt x="9854" y="1989"/>
                    <a:pt x="9854" y="2075"/>
                    <a:pt x="9768" y="2075"/>
                  </a:cubicBezTo>
                  <a:cubicBezTo>
                    <a:pt x="5705" y="1"/>
                    <a:pt x="260" y="1"/>
                    <a:pt x="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41"/>
            <p:cNvSpPr/>
            <p:nvPr/>
          </p:nvSpPr>
          <p:spPr>
            <a:xfrm rot="10800000" flipH="1">
              <a:off x="1729298" y="4560300"/>
              <a:ext cx="208561" cy="65313"/>
            </a:xfrm>
            <a:custGeom>
              <a:avLst/>
              <a:gdLst/>
              <a:ahLst/>
              <a:cxnLst/>
              <a:rect l="l" t="t" r="r" b="b"/>
              <a:pathLst>
                <a:path w="12361" h="3871" extrusionOk="0">
                  <a:moveTo>
                    <a:pt x="10731" y="1"/>
                  </a:moveTo>
                  <a:cubicBezTo>
                    <a:pt x="10248" y="1"/>
                    <a:pt x="9778" y="210"/>
                    <a:pt x="9509" y="586"/>
                  </a:cubicBezTo>
                  <a:cubicBezTo>
                    <a:pt x="9422" y="759"/>
                    <a:pt x="9336" y="846"/>
                    <a:pt x="9336" y="1018"/>
                  </a:cubicBezTo>
                  <a:cubicBezTo>
                    <a:pt x="9248" y="1017"/>
                    <a:pt x="9160" y="1016"/>
                    <a:pt x="9071" y="1016"/>
                  </a:cubicBezTo>
                  <a:cubicBezTo>
                    <a:pt x="4663" y="1016"/>
                    <a:pt x="255" y="3095"/>
                    <a:pt x="1" y="3179"/>
                  </a:cubicBezTo>
                  <a:lnTo>
                    <a:pt x="347" y="3871"/>
                  </a:lnTo>
                  <a:cubicBezTo>
                    <a:pt x="433" y="3871"/>
                    <a:pt x="5014" y="1796"/>
                    <a:pt x="9249" y="1796"/>
                  </a:cubicBezTo>
                  <a:cubicBezTo>
                    <a:pt x="9336" y="2142"/>
                    <a:pt x="9595" y="2488"/>
                    <a:pt x="9854" y="2661"/>
                  </a:cubicBezTo>
                  <a:cubicBezTo>
                    <a:pt x="10127" y="2865"/>
                    <a:pt x="10427" y="2962"/>
                    <a:pt x="10721" y="2962"/>
                  </a:cubicBezTo>
                  <a:cubicBezTo>
                    <a:pt x="11174" y="2962"/>
                    <a:pt x="11615" y="2734"/>
                    <a:pt x="11929" y="2315"/>
                  </a:cubicBezTo>
                  <a:cubicBezTo>
                    <a:pt x="12361" y="1624"/>
                    <a:pt x="12188" y="759"/>
                    <a:pt x="11583" y="241"/>
                  </a:cubicBezTo>
                  <a:cubicBezTo>
                    <a:pt x="11322" y="77"/>
                    <a:pt x="11024" y="1"/>
                    <a:pt x="1073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41"/>
            <p:cNvSpPr/>
            <p:nvPr/>
          </p:nvSpPr>
          <p:spPr>
            <a:xfrm rot="10800000" flipH="1">
              <a:off x="1717640" y="4566115"/>
              <a:ext cx="125430" cy="173787"/>
            </a:xfrm>
            <a:custGeom>
              <a:avLst/>
              <a:gdLst/>
              <a:ahLst/>
              <a:cxnLst/>
              <a:rect l="l" t="t" r="r" b="b"/>
              <a:pathLst>
                <a:path w="7434" h="10300" extrusionOk="0">
                  <a:moveTo>
                    <a:pt x="6149" y="0"/>
                  </a:moveTo>
                  <a:cubicBezTo>
                    <a:pt x="6088" y="0"/>
                    <a:pt x="6026" y="5"/>
                    <a:pt x="5964" y="13"/>
                  </a:cubicBezTo>
                  <a:cubicBezTo>
                    <a:pt x="5359" y="186"/>
                    <a:pt x="5014" y="705"/>
                    <a:pt x="5186" y="1310"/>
                  </a:cubicBezTo>
                  <a:cubicBezTo>
                    <a:pt x="5186" y="1569"/>
                    <a:pt x="5359" y="1742"/>
                    <a:pt x="5532" y="1915"/>
                  </a:cubicBezTo>
                  <a:cubicBezTo>
                    <a:pt x="3976" y="6064"/>
                    <a:pt x="0" y="9694"/>
                    <a:pt x="0" y="9694"/>
                  </a:cubicBezTo>
                  <a:lnTo>
                    <a:pt x="519" y="10299"/>
                  </a:lnTo>
                  <a:cubicBezTo>
                    <a:pt x="692" y="10126"/>
                    <a:pt x="4668" y="6496"/>
                    <a:pt x="6310" y="2088"/>
                  </a:cubicBezTo>
                  <a:cubicBezTo>
                    <a:pt x="6310" y="2088"/>
                    <a:pt x="6349" y="2126"/>
                    <a:pt x="6400" y="2126"/>
                  </a:cubicBezTo>
                  <a:cubicBezTo>
                    <a:pt x="6425" y="2126"/>
                    <a:pt x="6454" y="2117"/>
                    <a:pt x="6483" y="2088"/>
                  </a:cubicBezTo>
                  <a:cubicBezTo>
                    <a:pt x="7002" y="2001"/>
                    <a:pt x="7434" y="1396"/>
                    <a:pt x="7261" y="878"/>
                  </a:cubicBezTo>
                  <a:cubicBezTo>
                    <a:pt x="7183" y="335"/>
                    <a:pt x="6688" y="0"/>
                    <a:pt x="61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41"/>
            <p:cNvSpPr/>
            <p:nvPr/>
          </p:nvSpPr>
          <p:spPr>
            <a:xfrm rot="10800000" flipH="1">
              <a:off x="1694305" y="4561744"/>
              <a:ext cx="52524" cy="207464"/>
            </a:xfrm>
            <a:custGeom>
              <a:avLst/>
              <a:gdLst/>
              <a:ahLst/>
              <a:cxnLst/>
              <a:rect l="l" t="t" r="r" b="b"/>
              <a:pathLst>
                <a:path w="3113" h="12296" extrusionOk="0">
                  <a:moveTo>
                    <a:pt x="1556" y="0"/>
                  </a:moveTo>
                  <a:cubicBezTo>
                    <a:pt x="1189" y="0"/>
                    <a:pt x="822" y="151"/>
                    <a:pt x="519" y="454"/>
                  </a:cubicBezTo>
                  <a:cubicBezTo>
                    <a:pt x="1" y="973"/>
                    <a:pt x="1" y="1923"/>
                    <a:pt x="519" y="2442"/>
                  </a:cubicBezTo>
                  <a:cubicBezTo>
                    <a:pt x="606" y="2528"/>
                    <a:pt x="778" y="2615"/>
                    <a:pt x="865" y="2701"/>
                  </a:cubicBezTo>
                  <a:cubicBezTo>
                    <a:pt x="87" y="7109"/>
                    <a:pt x="1383" y="12036"/>
                    <a:pt x="1470" y="12295"/>
                  </a:cubicBezTo>
                  <a:lnTo>
                    <a:pt x="2248" y="12036"/>
                  </a:lnTo>
                  <a:cubicBezTo>
                    <a:pt x="2248" y="12036"/>
                    <a:pt x="865" y="7109"/>
                    <a:pt x="1643" y="2874"/>
                  </a:cubicBezTo>
                  <a:cubicBezTo>
                    <a:pt x="1989" y="2874"/>
                    <a:pt x="2334" y="2701"/>
                    <a:pt x="2594" y="2442"/>
                  </a:cubicBezTo>
                  <a:cubicBezTo>
                    <a:pt x="3112" y="1923"/>
                    <a:pt x="3112" y="973"/>
                    <a:pt x="2594" y="454"/>
                  </a:cubicBezTo>
                  <a:cubicBezTo>
                    <a:pt x="2291" y="151"/>
                    <a:pt x="1924" y="0"/>
                    <a:pt x="155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41"/>
            <p:cNvSpPr/>
            <p:nvPr/>
          </p:nvSpPr>
          <p:spPr>
            <a:xfrm rot="10800000" flipH="1">
              <a:off x="1573264" y="4571953"/>
              <a:ext cx="134187" cy="167915"/>
            </a:xfrm>
            <a:custGeom>
              <a:avLst/>
              <a:gdLst/>
              <a:ahLst/>
              <a:cxnLst/>
              <a:rect l="l" t="t" r="r" b="b"/>
              <a:pathLst>
                <a:path w="7953" h="9952" extrusionOk="0">
                  <a:moveTo>
                    <a:pt x="1142" y="0"/>
                  </a:moveTo>
                  <a:cubicBezTo>
                    <a:pt x="606" y="0"/>
                    <a:pt x="166" y="402"/>
                    <a:pt x="87" y="876"/>
                  </a:cubicBezTo>
                  <a:cubicBezTo>
                    <a:pt x="1" y="1481"/>
                    <a:pt x="433" y="1999"/>
                    <a:pt x="951" y="2172"/>
                  </a:cubicBezTo>
                  <a:cubicBezTo>
                    <a:pt x="1038" y="2172"/>
                    <a:pt x="1124" y="2086"/>
                    <a:pt x="1124" y="2086"/>
                  </a:cubicBezTo>
                  <a:cubicBezTo>
                    <a:pt x="3026" y="6321"/>
                    <a:pt x="7261" y="9778"/>
                    <a:pt x="7434" y="9951"/>
                  </a:cubicBezTo>
                  <a:lnTo>
                    <a:pt x="7952" y="9260"/>
                  </a:lnTo>
                  <a:cubicBezTo>
                    <a:pt x="7866" y="9260"/>
                    <a:pt x="3717" y="5889"/>
                    <a:pt x="1902" y="1827"/>
                  </a:cubicBezTo>
                  <a:cubicBezTo>
                    <a:pt x="2075" y="1654"/>
                    <a:pt x="2161" y="1481"/>
                    <a:pt x="2248" y="1222"/>
                  </a:cubicBezTo>
                  <a:cubicBezTo>
                    <a:pt x="2334" y="616"/>
                    <a:pt x="1902" y="98"/>
                    <a:pt x="1297" y="11"/>
                  </a:cubicBezTo>
                  <a:cubicBezTo>
                    <a:pt x="1245" y="4"/>
                    <a:pt x="1193" y="0"/>
                    <a:pt x="1142"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41"/>
            <p:cNvSpPr/>
            <p:nvPr/>
          </p:nvSpPr>
          <p:spPr>
            <a:xfrm rot="10800000" flipH="1">
              <a:off x="1495973" y="4561749"/>
              <a:ext cx="196902" cy="104981"/>
            </a:xfrm>
            <a:custGeom>
              <a:avLst/>
              <a:gdLst/>
              <a:ahLst/>
              <a:cxnLst/>
              <a:rect l="l" t="t" r="r" b="b"/>
              <a:pathLst>
                <a:path w="11670" h="6222" extrusionOk="0">
                  <a:moveTo>
                    <a:pt x="1725" y="0"/>
                  </a:moveTo>
                  <a:cubicBezTo>
                    <a:pt x="1553" y="0"/>
                    <a:pt x="1380" y="28"/>
                    <a:pt x="1211" y="85"/>
                  </a:cubicBezTo>
                  <a:cubicBezTo>
                    <a:pt x="433" y="430"/>
                    <a:pt x="1" y="1295"/>
                    <a:pt x="346" y="2073"/>
                  </a:cubicBezTo>
                  <a:cubicBezTo>
                    <a:pt x="544" y="2665"/>
                    <a:pt x="1093" y="3057"/>
                    <a:pt x="1725" y="3057"/>
                  </a:cubicBezTo>
                  <a:cubicBezTo>
                    <a:pt x="1923" y="3057"/>
                    <a:pt x="2129" y="3019"/>
                    <a:pt x="2334" y="2937"/>
                  </a:cubicBezTo>
                  <a:cubicBezTo>
                    <a:pt x="2421" y="2937"/>
                    <a:pt x="2594" y="2850"/>
                    <a:pt x="2680" y="2764"/>
                  </a:cubicBezTo>
                  <a:cubicBezTo>
                    <a:pt x="6310" y="5271"/>
                    <a:pt x="11323" y="6135"/>
                    <a:pt x="11583" y="6221"/>
                  </a:cubicBezTo>
                  <a:lnTo>
                    <a:pt x="11669" y="5357"/>
                  </a:lnTo>
                  <a:cubicBezTo>
                    <a:pt x="11669" y="5357"/>
                    <a:pt x="6742" y="4579"/>
                    <a:pt x="3199" y="2073"/>
                  </a:cubicBezTo>
                  <a:cubicBezTo>
                    <a:pt x="3285" y="1727"/>
                    <a:pt x="3371" y="1381"/>
                    <a:pt x="3199" y="1035"/>
                  </a:cubicBezTo>
                  <a:cubicBezTo>
                    <a:pt x="2928" y="359"/>
                    <a:pt x="2340" y="0"/>
                    <a:pt x="172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41"/>
            <p:cNvSpPr/>
            <p:nvPr/>
          </p:nvSpPr>
          <p:spPr>
            <a:xfrm rot="10800000" flipH="1">
              <a:off x="1485765" y="4434654"/>
              <a:ext cx="175018" cy="121280"/>
            </a:xfrm>
            <a:custGeom>
              <a:avLst/>
              <a:gdLst/>
              <a:ahLst/>
              <a:cxnLst/>
              <a:rect l="l" t="t" r="r" b="b"/>
              <a:pathLst>
                <a:path w="10373" h="7188" extrusionOk="0">
                  <a:moveTo>
                    <a:pt x="10113" y="0"/>
                  </a:moveTo>
                  <a:cubicBezTo>
                    <a:pt x="9854" y="87"/>
                    <a:pt x="4754" y="1815"/>
                    <a:pt x="1556" y="5100"/>
                  </a:cubicBezTo>
                  <a:cubicBezTo>
                    <a:pt x="1470" y="5100"/>
                    <a:pt x="1383" y="5100"/>
                    <a:pt x="1383" y="5013"/>
                  </a:cubicBezTo>
                  <a:cubicBezTo>
                    <a:pt x="1322" y="5004"/>
                    <a:pt x="1260" y="5000"/>
                    <a:pt x="1199" y="5000"/>
                  </a:cubicBezTo>
                  <a:cubicBezTo>
                    <a:pt x="660" y="5000"/>
                    <a:pt x="165" y="5334"/>
                    <a:pt x="87" y="5878"/>
                  </a:cubicBezTo>
                  <a:cubicBezTo>
                    <a:pt x="1" y="6483"/>
                    <a:pt x="346" y="7001"/>
                    <a:pt x="951" y="7174"/>
                  </a:cubicBezTo>
                  <a:cubicBezTo>
                    <a:pt x="1004" y="7183"/>
                    <a:pt x="1058" y="7187"/>
                    <a:pt x="1112" y="7187"/>
                  </a:cubicBezTo>
                  <a:cubicBezTo>
                    <a:pt x="1588" y="7187"/>
                    <a:pt x="2084" y="6853"/>
                    <a:pt x="2161" y="6310"/>
                  </a:cubicBezTo>
                  <a:cubicBezTo>
                    <a:pt x="2248" y="6050"/>
                    <a:pt x="2248" y="5878"/>
                    <a:pt x="2075" y="5618"/>
                  </a:cubicBezTo>
                  <a:cubicBezTo>
                    <a:pt x="5187" y="2507"/>
                    <a:pt x="10286" y="778"/>
                    <a:pt x="10373" y="778"/>
                  </a:cubicBezTo>
                  <a:lnTo>
                    <a:pt x="10113"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41"/>
            <p:cNvSpPr/>
            <p:nvPr/>
          </p:nvSpPr>
          <p:spPr>
            <a:xfrm rot="10800000" flipH="1">
              <a:off x="1547011" y="4357397"/>
              <a:ext cx="131268" cy="167915"/>
            </a:xfrm>
            <a:custGeom>
              <a:avLst/>
              <a:gdLst/>
              <a:ahLst/>
              <a:cxnLst/>
              <a:rect l="l" t="t" r="r" b="b"/>
              <a:pathLst>
                <a:path w="7780" h="9952" extrusionOk="0">
                  <a:moveTo>
                    <a:pt x="7002" y="0"/>
                  </a:moveTo>
                  <a:cubicBezTo>
                    <a:pt x="7002" y="0"/>
                    <a:pt x="5014" y="5013"/>
                    <a:pt x="1643" y="7952"/>
                  </a:cubicBezTo>
                  <a:cubicBezTo>
                    <a:pt x="1470" y="7866"/>
                    <a:pt x="1297" y="7779"/>
                    <a:pt x="1038" y="7779"/>
                  </a:cubicBezTo>
                  <a:cubicBezTo>
                    <a:pt x="433" y="7866"/>
                    <a:pt x="1" y="8471"/>
                    <a:pt x="87" y="9076"/>
                  </a:cubicBezTo>
                  <a:cubicBezTo>
                    <a:pt x="166" y="9549"/>
                    <a:pt x="678" y="9951"/>
                    <a:pt x="1161" y="9951"/>
                  </a:cubicBezTo>
                  <a:cubicBezTo>
                    <a:pt x="1207" y="9951"/>
                    <a:pt x="1252" y="9948"/>
                    <a:pt x="1297" y="9940"/>
                  </a:cubicBezTo>
                  <a:cubicBezTo>
                    <a:pt x="1902" y="9854"/>
                    <a:pt x="2334" y="9335"/>
                    <a:pt x="2248" y="8730"/>
                  </a:cubicBezTo>
                  <a:cubicBezTo>
                    <a:pt x="2248" y="8644"/>
                    <a:pt x="2162" y="8644"/>
                    <a:pt x="2162" y="8557"/>
                  </a:cubicBezTo>
                  <a:cubicBezTo>
                    <a:pt x="5705" y="5532"/>
                    <a:pt x="7693" y="519"/>
                    <a:pt x="7780" y="259"/>
                  </a:cubicBezTo>
                  <a:lnTo>
                    <a:pt x="7002"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41"/>
            <p:cNvSpPr/>
            <p:nvPr/>
          </p:nvSpPr>
          <p:spPr>
            <a:xfrm rot="10800000">
              <a:off x="855283" y="3068336"/>
              <a:ext cx="1363580" cy="1321304"/>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41"/>
            <p:cNvSpPr/>
            <p:nvPr/>
          </p:nvSpPr>
          <p:spPr>
            <a:xfrm rot="10800000">
              <a:off x="1294935" y="3842787"/>
              <a:ext cx="181045" cy="262854"/>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41"/>
            <p:cNvSpPr/>
            <p:nvPr/>
          </p:nvSpPr>
          <p:spPr>
            <a:xfrm rot="10800000">
              <a:off x="1267097" y="3826872"/>
              <a:ext cx="190985" cy="177972"/>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41"/>
            <p:cNvSpPr/>
            <p:nvPr/>
          </p:nvSpPr>
          <p:spPr>
            <a:xfrm rot="10800000">
              <a:off x="1249209" y="4120280"/>
              <a:ext cx="55722" cy="55701"/>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41"/>
            <p:cNvSpPr/>
            <p:nvPr/>
          </p:nvSpPr>
          <p:spPr>
            <a:xfrm rot="10800000">
              <a:off x="1397386" y="3854728"/>
              <a:ext cx="98472" cy="232849"/>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41"/>
            <p:cNvSpPr/>
            <p:nvPr/>
          </p:nvSpPr>
          <p:spPr>
            <a:xfrm rot="10800000">
              <a:off x="1379493" y="4113311"/>
              <a:ext cx="34831" cy="34831"/>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41"/>
            <p:cNvSpPr/>
            <p:nvPr/>
          </p:nvSpPr>
          <p:spPr>
            <a:xfrm rot="10800000">
              <a:off x="1124867" y="3635179"/>
              <a:ext cx="286467" cy="93276"/>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41"/>
            <p:cNvSpPr/>
            <p:nvPr/>
          </p:nvSpPr>
          <p:spPr>
            <a:xfrm rot="10800000">
              <a:off x="1210408" y="3578530"/>
              <a:ext cx="211876" cy="128045"/>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41"/>
            <p:cNvSpPr/>
            <p:nvPr/>
          </p:nvSpPr>
          <p:spPr>
            <a:xfrm rot="10800000">
              <a:off x="1175599" y="3714430"/>
              <a:ext cx="229776" cy="38873"/>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41"/>
            <p:cNvSpPr/>
            <p:nvPr/>
          </p:nvSpPr>
          <p:spPr>
            <a:xfrm rot="10800000">
              <a:off x="1502805" y="3323641"/>
              <a:ext cx="38812" cy="292427"/>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41"/>
            <p:cNvSpPr/>
            <p:nvPr/>
          </p:nvSpPr>
          <p:spPr>
            <a:xfrm rot="10800000">
              <a:off x="1527669" y="3393221"/>
              <a:ext cx="83562" cy="222847"/>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41"/>
            <p:cNvSpPr/>
            <p:nvPr/>
          </p:nvSpPr>
          <p:spPr>
            <a:xfrm rot="10800000">
              <a:off x="1494844" y="3245085"/>
              <a:ext cx="55722" cy="54732"/>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41"/>
            <p:cNvSpPr/>
            <p:nvPr/>
          </p:nvSpPr>
          <p:spPr>
            <a:xfrm rot="10800000">
              <a:off x="1598279" y="3333594"/>
              <a:ext cx="34831" cy="34831"/>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41"/>
            <p:cNvSpPr/>
            <p:nvPr/>
          </p:nvSpPr>
          <p:spPr>
            <a:xfrm rot="10800000">
              <a:off x="1434175" y="3393159"/>
              <a:ext cx="82572" cy="229879"/>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41"/>
            <p:cNvSpPr/>
            <p:nvPr/>
          </p:nvSpPr>
          <p:spPr>
            <a:xfrm rot="10800000">
              <a:off x="1412301" y="3333594"/>
              <a:ext cx="34831" cy="34831"/>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41"/>
            <p:cNvSpPr/>
            <p:nvPr/>
          </p:nvSpPr>
          <p:spPr>
            <a:xfrm rot="10800000">
              <a:off x="1645996" y="3585006"/>
              <a:ext cx="267556" cy="122560"/>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41"/>
            <p:cNvSpPr/>
            <p:nvPr/>
          </p:nvSpPr>
          <p:spPr>
            <a:xfrm rot="10800000">
              <a:off x="1656929" y="3679558"/>
              <a:ext cx="219836" cy="55846"/>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41"/>
            <p:cNvSpPr/>
            <p:nvPr/>
          </p:nvSpPr>
          <p:spPr>
            <a:xfrm rot="10800000">
              <a:off x="1929446" y="3539477"/>
              <a:ext cx="54711" cy="55701"/>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41"/>
            <p:cNvSpPr/>
            <p:nvPr/>
          </p:nvSpPr>
          <p:spPr>
            <a:xfrm rot="10800000">
              <a:off x="1901589" y="3665764"/>
              <a:ext cx="35842" cy="34831"/>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41"/>
            <p:cNvSpPr/>
            <p:nvPr/>
          </p:nvSpPr>
          <p:spPr>
            <a:xfrm rot="10800000">
              <a:off x="1630083" y="3540091"/>
              <a:ext cx="191975" cy="144605"/>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41"/>
            <p:cNvSpPr/>
            <p:nvPr/>
          </p:nvSpPr>
          <p:spPr>
            <a:xfrm rot="10800000">
              <a:off x="1830984" y="3494709"/>
              <a:ext cx="35821" cy="34831"/>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41"/>
            <p:cNvSpPr/>
            <p:nvPr/>
          </p:nvSpPr>
          <p:spPr>
            <a:xfrm rot="10800000">
              <a:off x="1602244" y="3833839"/>
              <a:ext cx="210865" cy="229322"/>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41"/>
            <p:cNvSpPr/>
            <p:nvPr/>
          </p:nvSpPr>
          <p:spPr>
            <a:xfrm rot="10800000">
              <a:off x="1580372" y="3848749"/>
              <a:ext cx="128313" cy="213051"/>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41"/>
            <p:cNvSpPr/>
            <p:nvPr/>
          </p:nvSpPr>
          <p:spPr>
            <a:xfrm rot="10800000">
              <a:off x="1811104" y="4073531"/>
              <a:ext cx="54711" cy="54711"/>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41"/>
            <p:cNvSpPr/>
            <p:nvPr/>
          </p:nvSpPr>
          <p:spPr>
            <a:xfrm rot="10800000">
              <a:off x="1698723" y="4085472"/>
              <a:ext cx="34831" cy="34831"/>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41"/>
            <p:cNvSpPr/>
            <p:nvPr/>
          </p:nvSpPr>
          <p:spPr>
            <a:xfrm rot="10800000">
              <a:off x="1620143" y="3814954"/>
              <a:ext cx="203915" cy="144646"/>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41"/>
            <p:cNvSpPr/>
            <p:nvPr/>
          </p:nvSpPr>
          <p:spPr>
            <a:xfrm rot="10800000">
              <a:off x="1838944" y="3963145"/>
              <a:ext cx="34831" cy="34831"/>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41"/>
            <p:cNvSpPr/>
            <p:nvPr/>
          </p:nvSpPr>
          <p:spPr>
            <a:xfrm rot="10800000">
              <a:off x="1376103" y="3579809"/>
              <a:ext cx="321600" cy="321600"/>
            </a:xfrm>
            <a:prstGeom prst="ellipse">
              <a:avLst/>
            </a:prstGeom>
            <a:solidFill>
              <a:srgbClr val="FF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41"/>
            <p:cNvSpPr/>
            <p:nvPr/>
          </p:nvSpPr>
          <p:spPr>
            <a:xfrm rot="6934252">
              <a:off x="1037029" y="3577073"/>
              <a:ext cx="55714" cy="54731"/>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41"/>
            <p:cNvSpPr/>
            <p:nvPr/>
          </p:nvSpPr>
          <p:spPr>
            <a:xfrm rot="6934252">
              <a:off x="1158462" y="3537029"/>
              <a:ext cx="34827" cy="34830"/>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41"/>
            <p:cNvSpPr/>
            <p:nvPr/>
          </p:nvSpPr>
          <p:spPr>
            <a:xfrm rot="6934252">
              <a:off x="1078224" y="3704810"/>
              <a:ext cx="34827" cy="34830"/>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1" name="Picture 2" descr="https://upload.wikimedia.org/wikipedia/commons/a/a6/Kimura_Komaku.png?1629905233034">
            <a:extLst>
              <a:ext uri="{FF2B5EF4-FFF2-40B4-BE49-F238E27FC236}">
                <a16:creationId xmlns:a16="http://schemas.microsoft.com/office/drawing/2014/main" id="{BDA25166-11EF-4231-BFC3-ABA57EE0B7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8702" y="120482"/>
            <a:ext cx="3319894" cy="46854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76"/>
        <p:cNvGrpSpPr/>
        <p:nvPr/>
      </p:nvGrpSpPr>
      <p:grpSpPr>
        <a:xfrm>
          <a:off x="0" y="0"/>
          <a:ext cx="0" cy="0"/>
          <a:chOff x="0" y="0"/>
          <a:chExt cx="0" cy="0"/>
        </a:xfrm>
      </p:grpSpPr>
      <p:sp>
        <p:nvSpPr>
          <p:cNvPr id="3778" name="Google Shape;3778;p36"/>
          <p:cNvSpPr txBox="1">
            <a:spLocks noGrp="1"/>
          </p:cNvSpPr>
          <p:nvPr>
            <p:ph type="title"/>
          </p:nvPr>
        </p:nvSpPr>
        <p:spPr>
          <a:xfrm>
            <a:off x="713224" y="535125"/>
            <a:ext cx="4730645" cy="95920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dirty="0">
                <a:hlinkClick r:id="rId3"/>
              </a:rPr>
              <a:t>Toshiko Yuasa</a:t>
            </a:r>
            <a:endParaRPr b="1" dirty="0"/>
          </a:p>
        </p:txBody>
      </p:sp>
      <p:sp>
        <p:nvSpPr>
          <p:cNvPr id="3779" name="Google Shape;3779;p36"/>
          <p:cNvSpPr txBox="1">
            <a:spLocks noGrp="1"/>
          </p:cNvSpPr>
          <p:nvPr>
            <p:ph type="body" idx="1"/>
          </p:nvPr>
        </p:nvSpPr>
        <p:spPr>
          <a:xfrm>
            <a:off x="725001" y="943187"/>
            <a:ext cx="7138900" cy="2242322"/>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b="1" dirty="0">
              <a:solidFill>
                <a:schemeClr val="accent1"/>
              </a:solidFill>
            </a:endParaRPr>
          </a:p>
          <a:p>
            <a:r>
              <a:rPr lang="es-MX" sz="1600" b="1" dirty="0">
                <a:solidFill>
                  <a:schemeClr val="accent1"/>
                </a:solidFill>
              </a:rPr>
              <a:t>Toshiko </a:t>
            </a:r>
            <a:r>
              <a:rPr lang="es-MX" sz="1600" b="1" dirty="0" err="1">
                <a:solidFill>
                  <a:schemeClr val="accent1"/>
                </a:solidFill>
              </a:rPr>
              <a:t>Yuasa</a:t>
            </a:r>
            <a:r>
              <a:rPr lang="es-MX" sz="1600" b="1" dirty="0">
                <a:solidFill>
                  <a:schemeClr val="accent1"/>
                </a:solidFill>
              </a:rPr>
              <a:t>, (</a:t>
            </a:r>
            <a:r>
              <a:rPr lang="es-ES" sz="1600" b="1" dirty="0">
                <a:solidFill>
                  <a:schemeClr val="accent1"/>
                </a:solidFill>
              </a:rPr>
              <a:t>1909-1980), </a:t>
            </a:r>
            <a:r>
              <a:rPr lang="es-ES" sz="1600" dirty="0"/>
              <a:t>primera japonesa que irrumpió en la física nuclear. Estudió en las universidades de </a:t>
            </a:r>
            <a:r>
              <a:rPr lang="es-ES" sz="1600" dirty="0" err="1"/>
              <a:t>Ochanomizu</a:t>
            </a:r>
            <a:r>
              <a:rPr lang="es-ES" sz="1600" dirty="0"/>
              <a:t> y </a:t>
            </a:r>
            <a:r>
              <a:rPr lang="es-ES" sz="1600" dirty="0" err="1"/>
              <a:t>Tsukuba</a:t>
            </a:r>
            <a:r>
              <a:rPr lang="es-ES" sz="1600" dirty="0"/>
              <a:t> de donde se graduó en Física.</a:t>
            </a:r>
          </a:p>
          <a:p>
            <a:r>
              <a:rPr lang="es-ES" sz="1600" dirty="0"/>
              <a:t> En 1940 viaja a París becada a continuar sus estudios junto a  Irene y Jean Joliot Curie sobre la radiactividad artificial logrando su doctorado en 1943. La 2ª Guerra Mundial la obligó a volver a Japón donde  continuó su investigación en el Centro </a:t>
            </a:r>
            <a:r>
              <a:rPr lang="es-ES" sz="1600" dirty="0" err="1"/>
              <a:t>Nishina</a:t>
            </a:r>
            <a:r>
              <a:rPr lang="es-ES" sz="1600" dirty="0"/>
              <a:t> para la Ciencia. </a:t>
            </a:r>
          </a:p>
          <a:p>
            <a:r>
              <a:rPr lang="es-ES" sz="1600" dirty="0"/>
              <a:t>Volvió a Francia en 1955 al Centro Nacional para la Investigación Científica hasta su jubilación en 1974. Colaboró con el Instituto de Física Nuclear de Orsay , fundado por el matrimonio  Joliot-Curie.</a:t>
            </a:r>
          </a:p>
          <a:p>
            <a:r>
              <a:rPr lang="es-ES" sz="1600" dirty="0"/>
              <a:t>Escribió más de 100 artículos académicos, Patentó  dos inventos y fue premiada por distintas universidades del mundo.</a:t>
            </a:r>
          </a:p>
          <a:p>
            <a:pPr marL="0" lvl="0" indent="0" algn="l" rtl="0">
              <a:spcBef>
                <a:spcPts val="1200"/>
              </a:spcBef>
              <a:spcAft>
                <a:spcPts val="1200"/>
              </a:spcAft>
              <a:buNone/>
            </a:pPr>
            <a:endParaRPr dirty="0"/>
          </a:p>
        </p:txBody>
      </p:sp>
      <p:sp>
        <p:nvSpPr>
          <p:cNvPr id="3780" name="Google Shape;3780;p36"/>
          <p:cNvSpPr/>
          <p:nvPr/>
        </p:nvSpPr>
        <p:spPr>
          <a:xfrm>
            <a:off x="7762916" y="691391"/>
            <a:ext cx="419281" cy="409168"/>
          </a:xfrm>
          <a:custGeom>
            <a:avLst/>
            <a:gdLst/>
            <a:ahLst/>
            <a:cxnLst/>
            <a:rect l="l" t="t" r="r" b="b"/>
            <a:pathLst>
              <a:path w="35570" h="34712" extrusionOk="0">
                <a:moveTo>
                  <a:pt x="10549" y="0"/>
                </a:moveTo>
                <a:cubicBezTo>
                  <a:pt x="7777" y="0"/>
                  <a:pt x="5057" y="1645"/>
                  <a:pt x="3631" y="5584"/>
                </a:cubicBezTo>
                <a:cubicBezTo>
                  <a:pt x="1" y="15696"/>
                  <a:pt x="1729" y="30909"/>
                  <a:pt x="1729" y="30909"/>
                </a:cubicBezTo>
                <a:lnTo>
                  <a:pt x="4841" y="32810"/>
                </a:lnTo>
                <a:lnTo>
                  <a:pt x="7866" y="34712"/>
                </a:lnTo>
                <a:cubicBezTo>
                  <a:pt x="7866" y="34712"/>
                  <a:pt x="22301" y="29353"/>
                  <a:pt x="29561" y="21574"/>
                </a:cubicBezTo>
                <a:cubicBezTo>
                  <a:pt x="35570" y="15212"/>
                  <a:pt x="30073" y="8271"/>
                  <a:pt x="23568" y="8271"/>
                </a:cubicBezTo>
                <a:cubicBezTo>
                  <a:pt x="22120" y="8271"/>
                  <a:pt x="20621" y="8615"/>
                  <a:pt x="19189" y="9387"/>
                </a:cubicBezTo>
                <a:cubicBezTo>
                  <a:pt x="19241" y="3929"/>
                  <a:pt x="14833" y="0"/>
                  <a:pt x="105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36"/>
          <p:cNvSpPr/>
          <p:nvPr/>
        </p:nvSpPr>
        <p:spPr>
          <a:xfrm>
            <a:off x="7377147" y="687525"/>
            <a:ext cx="414331" cy="409981"/>
          </a:xfrm>
          <a:custGeom>
            <a:avLst/>
            <a:gdLst/>
            <a:ahLst/>
            <a:cxnLst/>
            <a:rect l="l" t="t" r="r" b="b"/>
            <a:pathLst>
              <a:path w="35150" h="34781" extrusionOk="0">
                <a:moveTo>
                  <a:pt x="25396" y="1"/>
                </a:moveTo>
                <a:cubicBezTo>
                  <a:pt x="21296" y="1"/>
                  <a:pt x="16966" y="3443"/>
                  <a:pt x="16566" y="8591"/>
                </a:cubicBezTo>
                <a:cubicBezTo>
                  <a:pt x="14987" y="7551"/>
                  <a:pt x="13257" y="7089"/>
                  <a:pt x="11578" y="7089"/>
                </a:cubicBezTo>
                <a:cubicBezTo>
                  <a:pt x="5444" y="7089"/>
                  <a:pt x="0" y="13245"/>
                  <a:pt x="5157" y="19827"/>
                </a:cubicBezTo>
                <a:cubicBezTo>
                  <a:pt x="11813" y="28211"/>
                  <a:pt x="25642" y="34780"/>
                  <a:pt x="25642" y="34780"/>
                </a:cubicBezTo>
                <a:lnTo>
                  <a:pt x="28927" y="33225"/>
                </a:lnTo>
                <a:lnTo>
                  <a:pt x="32125" y="31582"/>
                </a:lnTo>
                <a:cubicBezTo>
                  <a:pt x="32125" y="31582"/>
                  <a:pt x="35150" y="16543"/>
                  <a:pt x="32384" y="6171"/>
                </a:cubicBezTo>
                <a:cubicBezTo>
                  <a:pt x="31254" y="1833"/>
                  <a:pt x="28386" y="1"/>
                  <a:pt x="25396"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36"/>
          <p:cNvSpPr/>
          <p:nvPr/>
        </p:nvSpPr>
        <p:spPr>
          <a:xfrm>
            <a:off x="7864789" y="985359"/>
            <a:ext cx="408814" cy="364576"/>
          </a:xfrm>
          <a:custGeom>
            <a:avLst/>
            <a:gdLst/>
            <a:ahLst/>
            <a:cxnLst/>
            <a:rect l="l" t="t" r="r" b="b"/>
            <a:pathLst>
              <a:path w="34682" h="30929" extrusionOk="0">
                <a:moveTo>
                  <a:pt x="24899" y="1"/>
                </a:moveTo>
                <a:cubicBezTo>
                  <a:pt x="24172" y="1"/>
                  <a:pt x="23393" y="84"/>
                  <a:pt x="22560" y="263"/>
                </a:cubicBezTo>
                <a:cubicBezTo>
                  <a:pt x="12102" y="2510"/>
                  <a:pt x="1" y="11932"/>
                  <a:pt x="1" y="11932"/>
                </a:cubicBezTo>
                <a:lnTo>
                  <a:pt x="1" y="15562"/>
                </a:lnTo>
                <a:lnTo>
                  <a:pt x="1" y="19192"/>
                </a:lnTo>
                <a:cubicBezTo>
                  <a:pt x="1" y="19192"/>
                  <a:pt x="12188" y="28613"/>
                  <a:pt x="22647" y="30688"/>
                </a:cubicBezTo>
                <a:cubicBezTo>
                  <a:pt x="23441" y="30852"/>
                  <a:pt x="24187" y="30929"/>
                  <a:pt x="24885" y="30929"/>
                </a:cubicBezTo>
                <a:cubicBezTo>
                  <a:pt x="33376" y="30929"/>
                  <a:pt x="34682" y="19549"/>
                  <a:pt x="27573" y="15475"/>
                </a:cubicBezTo>
                <a:cubicBezTo>
                  <a:pt x="34574" y="11179"/>
                  <a:pt x="33301" y="1"/>
                  <a:pt x="2489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36"/>
          <p:cNvSpPr/>
          <p:nvPr/>
        </p:nvSpPr>
        <p:spPr>
          <a:xfrm>
            <a:off x="7353857" y="1224803"/>
            <a:ext cx="419281" cy="409675"/>
          </a:xfrm>
          <a:custGeom>
            <a:avLst/>
            <a:gdLst/>
            <a:ahLst/>
            <a:cxnLst/>
            <a:rect l="l" t="t" r="r" b="b"/>
            <a:pathLst>
              <a:path w="35570" h="34755" extrusionOk="0">
                <a:moveTo>
                  <a:pt x="27704" y="1"/>
                </a:moveTo>
                <a:cubicBezTo>
                  <a:pt x="27704" y="1"/>
                  <a:pt x="13270" y="5446"/>
                  <a:pt x="6010" y="13225"/>
                </a:cubicBezTo>
                <a:cubicBezTo>
                  <a:pt x="1" y="19587"/>
                  <a:pt x="5498" y="26528"/>
                  <a:pt x="12002" y="26528"/>
                </a:cubicBezTo>
                <a:cubicBezTo>
                  <a:pt x="13451" y="26528"/>
                  <a:pt x="14949" y="26183"/>
                  <a:pt x="16382" y="25412"/>
                </a:cubicBezTo>
                <a:lnTo>
                  <a:pt x="16382" y="25412"/>
                </a:lnTo>
                <a:cubicBezTo>
                  <a:pt x="16329" y="30816"/>
                  <a:pt x="20735" y="34755"/>
                  <a:pt x="25018" y="34755"/>
                </a:cubicBezTo>
                <a:cubicBezTo>
                  <a:pt x="27791" y="34755"/>
                  <a:pt x="30513" y="33103"/>
                  <a:pt x="31940" y="29129"/>
                </a:cubicBezTo>
                <a:cubicBezTo>
                  <a:pt x="35570" y="19102"/>
                  <a:pt x="33841" y="3804"/>
                  <a:pt x="33841" y="3804"/>
                </a:cubicBezTo>
                <a:lnTo>
                  <a:pt x="30730" y="1902"/>
                </a:lnTo>
                <a:lnTo>
                  <a:pt x="27704"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36"/>
          <p:cNvSpPr/>
          <p:nvPr/>
        </p:nvSpPr>
        <p:spPr>
          <a:xfrm>
            <a:off x="7744576" y="1227856"/>
            <a:ext cx="414342" cy="410806"/>
          </a:xfrm>
          <a:custGeom>
            <a:avLst/>
            <a:gdLst/>
            <a:ahLst/>
            <a:cxnLst/>
            <a:rect l="l" t="t" r="r" b="b"/>
            <a:pathLst>
              <a:path w="35151" h="34851" extrusionOk="0">
                <a:moveTo>
                  <a:pt x="9509" y="1"/>
                </a:moveTo>
                <a:lnTo>
                  <a:pt x="6224" y="1643"/>
                </a:lnTo>
                <a:lnTo>
                  <a:pt x="3026" y="3285"/>
                </a:lnTo>
                <a:cubicBezTo>
                  <a:pt x="3026" y="3285"/>
                  <a:pt x="1" y="18325"/>
                  <a:pt x="2767" y="28610"/>
                </a:cubicBezTo>
                <a:cubicBezTo>
                  <a:pt x="3937" y="33000"/>
                  <a:pt x="6826" y="34850"/>
                  <a:pt x="9821" y="34850"/>
                </a:cubicBezTo>
                <a:cubicBezTo>
                  <a:pt x="13904" y="34850"/>
                  <a:pt x="18185" y="31412"/>
                  <a:pt x="18584" y="26277"/>
                </a:cubicBezTo>
                <a:cubicBezTo>
                  <a:pt x="20163" y="27317"/>
                  <a:pt x="21894" y="27778"/>
                  <a:pt x="23573" y="27778"/>
                </a:cubicBezTo>
                <a:cubicBezTo>
                  <a:pt x="29706" y="27778"/>
                  <a:pt x="35150" y="21622"/>
                  <a:pt x="29993" y="15040"/>
                </a:cubicBezTo>
                <a:cubicBezTo>
                  <a:pt x="23338" y="6656"/>
                  <a:pt x="9509" y="1"/>
                  <a:pt x="950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36"/>
          <p:cNvSpPr/>
          <p:nvPr/>
        </p:nvSpPr>
        <p:spPr>
          <a:xfrm>
            <a:off x="7263146" y="975635"/>
            <a:ext cx="408119" cy="364387"/>
          </a:xfrm>
          <a:custGeom>
            <a:avLst/>
            <a:gdLst/>
            <a:ahLst/>
            <a:cxnLst/>
            <a:rect l="l" t="t" r="r" b="b"/>
            <a:pathLst>
              <a:path w="34623" h="30913" extrusionOk="0">
                <a:moveTo>
                  <a:pt x="9816" y="1"/>
                </a:moveTo>
                <a:cubicBezTo>
                  <a:pt x="1267" y="1"/>
                  <a:pt x="1" y="11437"/>
                  <a:pt x="7050" y="15522"/>
                </a:cubicBezTo>
                <a:cubicBezTo>
                  <a:pt x="53" y="19816"/>
                  <a:pt x="1321" y="30912"/>
                  <a:pt x="9711" y="30912"/>
                </a:cubicBezTo>
                <a:cubicBezTo>
                  <a:pt x="10442" y="30912"/>
                  <a:pt x="11226" y="30828"/>
                  <a:pt x="12063" y="30648"/>
                </a:cubicBezTo>
                <a:cubicBezTo>
                  <a:pt x="22522" y="28487"/>
                  <a:pt x="34623" y="18980"/>
                  <a:pt x="34623" y="18980"/>
                </a:cubicBezTo>
                <a:lnTo>
                  <a:pt x="34623" y="15350"/>
                </a:lnTo>
                <a:lnTo>
                  <a:pt x="34623" y="11719"/>
                </a:lnTo>
                <a:cubicBezTo>
                  <a:pt x="34623" y="11719"/>
                  <a:pt x="22435" y="2384"/>
                  <a:pt x="11977" y="224"/>
                </a:cubicBezTo>
                <a:cubicBezTo>
                  <a:pt x="11212" y="72"/>
                  <a:pt x="10491" y="1"/>
                  <a:pt x="9816"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36"/>
          <p:cNvSpPr/>
          <p:nvPr/>
        </p:nvSpPr>
        <p:spPr>
          <a:xfrm>
            <a:off x="7832199" y="1114576"/>
            <a:ext cx="229243" cy="59303"/>
          </a:xfrm>
          <a:custGeom>
            <a:avLst/>
            <a:gdLst/>
            <a:ahLst/>
            <a:cxnLst/>
            <a:rect l="l" t="t" r="r" b="b"/>
            <a:pathLst>
              <a:path w="19448" h="5031" extrusionOk="0">
                <a:moveTo>
                  <a:pt x="17814" y="1"/>
                </a:moveTo>
                <a:cubicBezTo>
                  <a:pt x="17365" y="1"/>
                  <a:pt x="16932" y="223"/>
                  <a:pt x="16682" y="536"/>
                </a:cubicBezTo>
                <a:cubicBezTo>
                  <a:pt x="15394" y="395"/>
                  <a:pt x="14183" y="333"/>
                  <a:pt x="13049" y="333"/>
                </a:cubicBezTo>
                <a:cubicBezTo>
                  <a:pt x="4440" y="333"/>
                  <a:pt x="229" y="3927"/>
                  <a:pt x="0" y="4080"/>
                </a:cubicBezTo>
                <a:lnTo>
                  <a:pt x="864" y="5031"/>
                </a:lnTo>
                <a:cubicBezTo>
                  <a:pt x="864" y="4955"/>
                  <a:pt x="4908" y="1643"/>
                  <a:pt x="12936" y="1643"/>
                </a:cubicBezTo>
                <a:cubicBezTo>
                  <a:pt x="13999" y="1643"/>
                  <a:pt x="15133" y="1701"/>
                  <a:pt x="16336" y="1833"/>
                </a:cubicBezTo>
                <a:cubicBezTo>
                  <a:pt x="16509" y="2265"/>
                  <a:pt x="16768" y="2697"/>
                  <a:pt x="17287" y="2870"/>
                </a:cubicBezTo>
                <a:cubicBezTo>
                  <a:pt x="17459" y="2927"/>
                  <a:pt x="17635" y="2955"/>
                  <a:pt x="17808" y="2955"/>
                </a:cubicBezTo>
                <a:cubicBezTo>
                  <a:pt x="18418" y="2955"/>
                  <a:pt x="18986" y="2611"/>
                  <a:pt x="19188" y="2006"/>
                </a:cubicBezTo>
                <a:cubicBezTo>
                  <a:pt x="19448" y="1228"/>
                  <a:pt x="19016" y="363"/>
                  <a:pt x="18324" y="104"/>
                </a:cubicBezTo>
                <a:cubicBezTo>
                  <a:pt x="18158" y="33"/>
                  <a:pt x="17984" y="1"/>
                  <a:pt x="178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36"/>
          <p:cNvSpPr/>
          <p:nvPr/>
        </p:nvSpPr>
        <p:spPr>
          <a:xfrm>
            <a:off x="7837291" y="1166967"/>
            <a:ext cx="222112" cy="84599"/>
          </a:xfrm>
          <a:custGeom>
            <a:avLst/>
            <a:gdLst/>
            <a:ahLst/>
            <a:cxnLst/>
            <a:rect l="l" t="t" r="r" b="b"/>
            <a:pathLst>
              <a:path w="18843" h="7177" extrusionOk="0">
                <a:moveTo>
                  <a:pt x="3086" y="1"/>
                </a:moveTo>
                <a:cubicBezTo>
                  <a:pt x="1239" y="1"/>
                  <a:pt x="134" y="293"/>
                  <a:pt x="0" y="327"/>
                </a:cubicBezTo>
                <a:lnTo>
                  <a:pt x="346" y="1537"/>
                </a:lnTo>
                <a:cubicBezTo>
                  <a:pt x="379" y="1537"/>
                  <a:pt x="1316" y="1304"/>
                  <a:pt x="2943" y="1304"/>
                </a:cubicBezTo>
                <a:cubicBezTo>
                  <a:pt x="5641" y="1304"/>
                  <a:pt x="10232" y="1943"/>
                  <a:pt x="15731" y="5340"/>
                </a:cubicBezTo>
                <a:cubicBezTo>
                  <a:pt x="15645" y="5858"/>
                  <a:pt x="15731" y="6377"/>
                  <a:pt x="16077" y="6723"/>
                </a:cubicBezTo>
                <a:cubicBezTo>
                  <a:pt x="16379" y="7025"/>
                  <a:pt x="16768" y="7176"/>
                  <a:pt x="17157" y="7176"/>
                </a:cubicBezTo>
                <a:cubicBezTo>
                  <a:pt x="17546" y="7176"/>
                  <a:pt x="17935" y="7025"/>
                  <a:pt x="18238" y="6723"/>
                </a:cubicBezTo>
                <a:cubicBezTo>
                  <a:pt x="18756" y="6204"/>
                  <a:pt x="18843" y="5253"/>
                  <a:pt x="18238" y="4648"/>
                </a:cubicBezTo>
                <a:cubicBezTo>
                  <a:pt x="17968" y="4378"/>
                  <a:pt x="17596" y="4243"/>
                  <a:pt x="17208" y="4243"/>
                </a:cubicBezTo>
                <a:cubicBezTo>
                  <a:pt x="16975" y="4243"/>
                  <a:pt x="16736" y="4292"/>
                  <a:pt x="16509" y="4389"/>
                </a:cubicBezTo>
                <a:cubicBezTo>
                  <a:pt x="10788" y="734"/>
                  <a:pt x="6008" y="1"/>
                  <a:pt x="30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36"/>
          <p:cNvSpPr/>
          <p:nvPr/>
        </p:nvSpPr>
        <p:spPr>
          <a:xfrm>
            <a:off x="7786348" y="1215633"/>
            <a:ext cx="151823" cy="186573"/>
          </a:xfrm>
          <a:custGeom>
            <a:avLst/>
            <a:gdLst/>
            <a:ahLst/>
            <a:cxnLst/>
            <a:rect l="l" t="t" r="r" b="b"/>
            <a:pathLst>
              <a:path w="12880" h="15828" extrusionOk="0">
                <a:moveTo>
                  <a:pt x="433" y="1"/>
                </a:moveTo>
                <a:lnTo>
                  <a:pt x="1" y="1211"/>
                </a:lnTo>
                <a:cubicBezTo>
                  <a:pt x="87" y="1211"/>
                  <a:pt x="6310" y="3631"/>
                  <a:pt x="10286" y="13225"/>
                </a:cubicBezTo>
                <a:cubicBezTo>
                  <a:pt x="9940" y="13571"/>
                  <a:pt x="9681" y="14003"/>
                  <a:pt x="9768" y="14522"/>
                </a:cubicBezTo>
                <a:cubicBezTo>
                  <a:pt x="9928" y="15323"/>
                  <a:pt x="10534" y="15827"/>
                  <a:pt x="11311" y="15827"/>
                </a:cubicBezTo>
                <a:cubicBezTo>
                  <a:pt x="11372" y="15827"/>
                  <a:pt x="11434" y="15824"/>
                  <a:pt x="11496" y="15818"/>
                </a:cubicBezTo>
                <a:cubicBezTo>
                  <a:pt x="12274" y="15645"/>
                  <a:pt x="12879" y="14954"/>
                  <a:pt x="12706" y="14089"/>
                </a:cubicBezTo>
                <a:cubicBezTo>
                  <a:pt x="12620" y="13484"/>
                  <a:pt x="12101" y="12966"/>
                  <a:pt x="11496" y="12879"/>
                </a:cubicBezTo>
                <a:cubicBezTo>
                  <a:pt x="7347" y="2594"/>
                  <a:pt x="778" y="87"/>
                  <a:pt x="4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36"/>
          <p:cNvSpPr/>
          <p:nvPr/>
        </p:nvSpPr>
        <p:spPr>
          <a:xfrm>
            <a:off x="7776165" y="1223790"/>
            <a:ext cx="71326" cy="225035"/>
          </a:xfrm>
          <a:custGeom>
            <a:avLst/>
            <a:gdLst/>
            <a:ahLst/>
            <a:cxnLst/>
            <a:rect l="l" t="t" r="r" b="b"/>
            <a:pathLst>
              <a:path w="6051" h="19091" extrusionOk="0">
                <a:moveTo>
                  <a:pt x="951" y="0"/>
                </a:moveTo>
                <a:lnTo>
                  <a:pt x="0" y="864"/>
                </a:lnTo>
                <a:cubicBezTo>
                  <a:pt x="87" y="951"/>
                  <a:pt x="4668" y="5878"/>
                  <a:pt x="4063" y="16250"/>
                </a:cubicBezTo>
                <a:cubicBezTo>
                  <a:pt x="3544" y="16336"/>
                  <a:pt x="3198" y="16682"/>
                  <a:pt x="3025" y="17200"/>
                </a:cubicBezTo>
                <a:cubicBezTo>
                  <a:pt x="2766" y="17978"/>
                  <a:pt x="3198" y="18843"/>
                  <a:pt x="3976" y="19016"/>
                </a:cubicBezTo>
                <a:cubicBezTo>
                  <a:pt x="4130" y="19067"/>
                  <a:pt x="4286" y="19091"/>
                  <a:pt x="4441" y="19091"/>
                </a:cubicBezTo>
                <a:cubicBezTo>
                  <a:pt x="5072" y="19091"/>
                  <a:pt x="5670" y="18689"/>
                  <a:pt x="5878" y="18065"/>
                </a:cubicBezTo>
                <a:cubicBezTo>
                  <a:pt x="6051" y="17460"/>
                  <a:pt x="5791" y="16768"/>
                  <a:pt x="5273" y="16423"/>
                </a:cubicBezTo>
                <a:cubicBezTo>
                  <a:pt x="6051" y="5359"/>
                  <a:pt x="1210" y="259"/>
                  <a:pt x="9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36"/>
          <p:cNvSpPr/>
          <p:nvPr/>
        </p:nvSpPr>
        <p:spPr>
          <a:xfrm>
            <a:off x="7637611" y="1215633"/>
            <a:ext cx="110048" cy="216395"/>
          </a:xfrm>
          <a:custGeom>
            <a:avLst/>
            <a:gdLst/>
            <a:ahLst/>
            <a:cxnLst/>
            <a:rect l="l" t="t" r="r" b="b"/>
            <a:pathLst>
              <a:path w="9336" h="18358" extrusionOk="0">
                <a:moveTo>
                  <a:pt x="7693" y="1"/>
                </a:moveTo>
                <a:lnTo>
                  <a:pt x="6483" y="260"/>
                </a:lnTo>
                <a:cubicBezTo>
                  <a:pt x="6483" y="346"/>
                  <a:pt x="7866" y="6915"/>
                  <a:pt x="1988" y="15472"/>
                </a:cubicBezTo>
                <a:cubicBezTo>
                  <a:pt x="1844" y="15443"/>
                  <a:pt x="1691" y="15424"/>
                  <a:pt x="1537" y="15424"/>
                </a:cubicBezTo>
                <a:cubicBezTo>
                  <a:pt x="1230" y="15424"/>
                  <a:pt x="922" y="15501"/>
                  <a:pt x="692" y="15732"/>
                </a:cubicBezTo>
                <a:cubicBezTo>
                  <a:pt x="0" y="16337"/>
                  <a:pt x="0" y="17287"/>
                  <a:pt x="519" y="17892"/>
                </a:cubicBezTo>
                <a:cubicBezTo>
                  <a:pt x="788" y="18207"/>
                  <a:pt x="1174" y="18358"/>
                  <a:pt x="1567" y="18358"/>
                </a:cubicBezTo>
                <a:cubicBezTo>
                  <a:pt x="1932" y="18358"/>
                  <a:pt x="2302" y="18228"/>
                  <a:pt x="2593" y="17979"/>
                </a:cubicBezTo>
                <a:cubicBezTo>
                  <a:pt x="3112" y="17547"/>
                  <a:pt x="3198" y="16855"/>
                  <a:pt x="3025" y="16337"/>
                </a:cubicBezTo>
                <a:cubicBezTo>
                  <a:pt x="9335" y="7175"/>
                  <a:pt x="7779" y="260"/>
                  <a:pt x="76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36"/>
          <p:cNvSpPr/>
          <p:nvPr/>
        </p:nvSpPr>
        <p:spPr>
          <a:xfrm>
            <a:off x="7548975" y="1213594"/>
            <a:ext cx="170153" cy="168573"/>
          </a:xfrm>
          <a:custGeom>
            <a:avLst/>
            <a:gdLst/>
            <a:ahLst/>
            <a:cxnLst/>
            <a:rect l="l" t="t" r="r" b="b"/>
            <a:pathLst>
              <a:path w="14435" h="14301" extrusionOk="0">
                <a:moveTo>
                  <a:pt x="13225" y="1"/>
                </a:moveTo>
                <a:cubicBezTo>
                  <a:pt x="13225" y="1"/>
                  <a:pt x="11583" y="6570"/>
                  <a:pt x="2594" y="11756"/>
                </a:cubicBezTo>
                <a:cubicBezTo>
                  <a:pt x="2340" y="11503"/>
                  <a:pt x="1995" y="11342"/>
                  <a:pt x="1624" y="11342"/>
                </a:cubicBezTo>
                <a:cubicBezTo>
                  <a:pt x="1489" y="11342"/>
                  <a:pt x="1350" y="11364"/>
                  <a:pt x="1211" y="11410"/>
                </a:cubicBezTo>
                <a:cubicBezTo>
                  <a:pt x="433" y="11583"/>
                  <a:pt x="1" y="12447"/>
                  <a:pt x="173" y="13225"/>
                </a:cubicBezTo>
                <a:cubicBezTo>
                  <a:pt x="394" y="13888"/>
                  <a:pt x="992" y="14300"/>
                  <a:pt x="1646" y="14300"/>
                </a:cubicBezTo>
                <a:cubicBezTo>
                  <a:pt x="1759" y="14300"/>
                  <a:pt x="1874" y="14288"/>
                  <a:pt x="1988" y="14262"/>
                </a:cubicBezTo>
                <a:cubicBezTo>
                  <a:pt x="2680" y="14089"/>
                  <a:pt x="3026" y="13484"/>
                  <a:pt x="3112" y="12879"/>
                </a:cubicBezTo>
                <a:cubicBezTo>
                  <a:pt x="12706" y="7434"/>
                  <a:pt x="14349" y="519"/>
                  <a:pt x="14435" y="260"/>
                </a:cubicBezTo>
                <a:lnTo>
                  <a:pt x="132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36"/>
          <p:cNvSpPr/>
          <p:nvPr/>
        </p:nvSpPr>
        <p:spPr>
          <a:xfrm>
            <a:off x="7474600" y="1144325"/>
            <a:ext cx="229255" cy="55802"/>
          </a:xfrm>
          <a:custGeom>
            <a:avLst/>
            <a:gdLst/>
            <a:ahLst/>
            <a:cxnLst/>
            <a:rect l="l" t="t" r="r" b="b"/>
            <a:pathLst>
              <a:path w="19449" h="4734" extrusionOk="0">
                <a:moveTo>
                  <a:pt x="18671" y="0"/>
                </a:moveTo>
                <a:cubicBezTo>
                  <a:pt x="18596" y="0"/>
                  <a:pt x="14685" y="3186"/>
                  <a:pt x="6883" y="3186"/>
                </a:cubicBezTo>
                <a:cubicBezTo>
                  <a:pt x="5688" y="3186"/>
                  <a:pt x="4403" y="3111"/>
                  <a:pt x="3026" y="2939"/>
                </a:cubicBezTo>
                <a:cubicBezTo>
                  <a:pt x="2940" y="2507"/>
                  <a:pt x="2680" y="2075"/>
                  <a:pt x="2162" y="1902"/>
                </a:cubicBezTo>
                <a:cubicBezTo>
                  <a:pt x="1974" y="1818"/>
                  <a:pt x="1781" y="1780"/>
                  <a:pt x="1592" y="1780"/>
                </a:cubicBezTo>
                <a:cubicBezTo>
                  <a:pt x="1001" y="1780"/>
                  <a:pt x="457" y="2155"/>
                  <a:pt x="260" y="2680"/>
                </a:cubicBezTo>
                <a:cubicBezTo>
                  <a:pt x="1" y="3458"/>
                  <a:pt x="347" y="4322"/>
                  <a:pt x="1124" y="4668"/>
                </a:cubicBezTo>
                <a:cubicBezTo>
                  <a:pt x="1281" y="4712"/>
                  <a:pt x="1437" y="4734"/>
                  <a:pt x="1590" y="4734"/>
                </a:cubicBezTo>
                <a:cubicBezTo>
                  <a:pt x="2031" y="4734"/>
                  <a:pt x="2446" y="4556"/>
                  <a:pt x="2767" y="4236"/>
                </a:cubicBezTo>
                <a:cubicBezTo>
                  <a:pt x="4227" y="4419"/>
                  <a:pt x="5589" y="4499"/>
                  <a:pt x="6854" y="4499"/>
                </a:cubicBezTo>
                <a:cubicBezTo>
                  <a:pt x="15100" y="4499"/>
                  <a:pt x="19224" y="1101"/>
                  <a:pt x="19448" y="951"/>
                </a:cubicBezTo>
                <a:lnTo>
                  <a:pt x="186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36"/>
          <p:cNvSpPr/>
          <p:nvPr/>
        </p:nvSpPr>
        <p:spPr>
          <a:xfrm>
            <a:off x="7478678" y="1063457"/>
            <a:ext cx="220084" cy="87086"/>
          </a:xfrm>
          <a:custGeom>
            <a:avLst/>
            <a:gdLst/>
            <a:ahLst/>
            <a:cxnLst/>
            <a:rect l="l" t="t" r="r" b="b"/>
            <a:pathLst>
              <a:path w="18671" h="7388" extrusionOk="0">
                <a:moveTo>
                  <a:pt x="1632" y="0"/>
                </a:moveTo>
                <a:cubicBezTo>
                  <a:pt x="1267" y="0"/>
                  <a:pt x="896" y="129"/>
                  <a:pt x="606" y="379"/>
                </a:cubicBezTo>
                <a:cubicBezTo>
                  <a:pt x="1" y="984"/>
                  <a:pt x="1" y="1848"/>
                  <a:pt x="519" y="2453"/>
                </a:cubicBezTo>
                <a:cubicBezTo>
                  <a:pt x="796" y="2786"/>
                  <a:pt x="1180" y="2941"/>
                  <a:pt x="1579" y="2941"/>
                </a:cubicBezTo>
                <a:cubicBezTo>
                  <a:pt x="1802" y="2941"/>
                  <a:pt x="2031" y="2892"/>
                  <a:pt x="2248" y="2799"/>
                </a:cubicBezTo>
                <a:cubicBezTo>
                  <a:pt x="8146" y="6658"/>
                  <a:pt x="13095" y="7387"/>
                  <a:pt x="15974" y="7387"/>
                </a:cubicBezTo>
                <a:cubicBezTo>
                  <a:pt x="17609" y="7387"/>
                  <a:pt x="18576" y="7152"/>
                  <a:pt x="18670" y="7121"/>
                </a:cubicBezTo>
                <a:lnTo>
                  <a:pt x="18325" y="5911"/>
                </a:lnTo>
                <a:cubicBezTo>
                  <a:pt x="18294" y="5911"/>
                  <a:pt x="17450" y="6108"/>
                  <a:pt x="15982" y="6108"/>
                </a:cubicBezTo>
                <a:cubicBezTo>
                  <a:pt x="13331" y="6108"/>
                  <a:pt x="8644" y="5464"/>
                  <a:pt x="3026" y="1848"/>
                </a:cubicBezTo>
                <a:cubicBezTo>
                  <a:pt x="3112" y="1330"/>
                  <a:pt x="3026" y="811"/>
                  <a:pt x="2680" y="465"/>
                </a:cubicBezTo>
                <a:cubicBezTo>
                  <a:pt x="2411" y="151"/>
                  <a:pt x="2025" y="0"/>
                  <a:pt x="16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36"/>
          <p:cNvSpPr/>
          <p:nvPr/>
        </p:nvSpPr>
        <p:spPr>
          <a:xfrm>
            <a:off x="7591761" y="918046"/>
            <a:ext cx="148770" cy="188612"/>
          </a:xfrm>
          <a:custGeom>
            <a:avLst/>
            <a:gdLst/>
            <a:ahLst/>
            <a:cxnLst/>
            <a:rect l="l" t="t" r="r" b="b"/>
            <a:pathLst>
              <a:path w="12621" h="16001" extrusionOk="0">
                <a:moveTo>
                  <a:pt x="1553" y="1"/>
                </a:moveTo>
                <a:cubicBezTo>
                  <a:pt x="1497" y="1"/>
                  <a:pt x="1440" y="4"/>
                  <a:pt x="1384" y="10"/>
                </a:cubicBezTo>
                <a:cubicBezTo>
                  <a:pt x="519" y="96"/>
                  <a:pt x="1" y="874"/>
                  <a:pt x="87" y="1652"/>
                </a:cubicBezTo>
                <a:cubicBezTo>
                  <a:pt x="174" y="2344"/>
                  <a:pt x="692" y="2776"/>
                  <a:pt x="1211" y="2862"/>
                </a:cubicBezTo>
                <a:cubicBezTo>
                  <a:pt x="5273" y="13234"/>
                  <a:pt x="11842" y="15827"/>
                  <a:pt x="12101" y="16000"/>
                </a:cubicBezTo>
                <a:lnTo>
                  <a:pt x="12620" y="14790"/>
                </a:lnTo>
                <a:cubicBezTo>
                  <a:pt x="12534" y="14704"/>
                  <a:pt x="6310" y="12197"/>
                  <a:pt x="2507" y="2603"/>
                </a:cubicBezTo>
                <a:cubicBezTo>
                  <a:pt x="2853" y="2257"/>
                  <a:pt x="3112" y="1739"/>
                  <a:pt x="3026" y="1307"/>
                </a:cubicBezTo>
                <a:cubicBezTo>
                  <a:pt x="2946" y="505"/>
                  <a:pt x="2271" y="1"/>
                  <a:pt x="15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36"/>
          <p:cNvSpPr/>
          <p:nvPr/>
        </p:nvSpPr>
        <p:spPr>
          <a:xfrm>
            <a:off x="7680397" y="872444"/>
            <a:ext cx="70312" cy="225047"/>
          </a:xfrm>
          <a:custGeom>
            <a:avLst/>
            <a:gdLst/>
            <a:ahLst/>
            <a:cxnLst/>
            <a:rect l="l" t="t" r="r" b="b"/>
            <a:pathLst>
              <a:path w="5965" h="19092" extrusionOk="0">
                <a:moveTo>
                  <a:pt x="1750" y="1"/>
                </a:moveTo>
                <a:cubicBezTo>
                  <a:pt x="1097" y="1"/>
                  <a:pt x="554" y="402"/>
                  <a:pt x="346" y="1027"/>
                </a:cubicBezTo>
                <a:cubicBezTo>
                  <a:pt x="173" y="1632"/>
                  <a:pt x="346" y="2237"/>
                  <a:pt x="865" y="2583"/>
                </a:cubicBezTo>
                <a:cubicBezTo>
                  <a:pt x="0" y="13646"/>
                  <a:pt x="4754" y="18919"/>
                  <a:pt x="5014" y="19091"/>
                </a:cubicBezTo>
                <a:lnTo>
                  <a:pt x="5964" y="18227"/>
                </a:lnTo>
                <a:cubicBezTo>
                  <a:pt x="5878" y="18141"/>
                  <a:pt x="1383" y="13214"/>
                  <a:pt x="2161" y="2842"/>
                </a:cubicBezTo>
                <a:cubicBezTo>
                  <a:pt x="2593" y="2755"/>
                  <a:pt x="3026" y="2410"/>
                  <a:pt x="3112" y="1891"/>
                </a:cubicBezTo>
                <a:cubicBezTo>
                  <a:pt x="3371" y="1113"/>
                  <a:pt x="2939" y="249"/>
                  <a:pt x="2248" y="76"/>
                </a:cubicBezTo>
                <a:cubicBezTo>
                  <a:pt x="2077" y="25"/>
                  <a:pt x="1910" y="1"/>
                  <a:pt x="17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36"/>
          <p:cNvSpPr/>
          <p:nvPr/>
        </p:nvSpPr>
        <p:spPr>
          <a:xfrm>
            <a:off x="7789401" y="893318"/>
            <a:ext cx="109034" cy="216395"/>
          </a:xfrm>
          <a:custGeom>
            <a:avLst/>
            <a:gdLst/>
            <a:ahLst/>
            <a:cxnLst/>
            <a:rect l="l" t="t" r="r" b="b"/>
            <a:pathLst>
              <a:path w="9250" h="18358" extrusionOk="0">
                <a:moveTo>
                  <a:pt x="7682" y="1"/>
                </a:moveTo>
                <a:cubicBezTo>
                  <a:pt x="7318" y="1"/>
                  <a:pt x="6947" y="130"/>
                  <a:pt x="6656" y="379"/>
                </a:cubicBezTo>
                <a:cubicBezTo>
                  <a:pt x="6138" y="812"/>
                  <a:pt x="6051" y="1503"/>
                  <a:pt x="6311" y="2022"/>
                </a:cubicBezTo>
                <a:cubicBezTo>
                  <a:pt x="1" y="11184"/>
                  <a:pt x="1470" y="18098"/>
                  <a:pt x="1557" y="18358"/>
                </a:cubicBezTo>
                <a:lnTo>
                  <a:pt x="2767" y="18098"/>
                </a:lnTo>
                <a:cubicBezTo>
                  <a:pt x="2767" y="18012"/>
                  <a:pt x="1384" y="11443"/>
                  <a:pt x="7261" y="2886"/>
                </a:cubicBezTo>
                <a:cubicBezTo>
                  <a:pt x="7405" y="2944"/>
                  <a:pt x="7559" y="2972"/>
                  <a:pt x="7716" y="2972"/>
                </a:cubicBezTo>
                <a:cubicBezTo>
                  <a:pt x="8030" y="2972"/>
                  <a:pt x="8356" y="2857"/>
                  <a:pt x="8644" y="2627"/>
                </a:cubicBezTo>
                <a:cubicBezTo>
                  <a:pt x="9249" y="2022"/>
                  <a:pt x="9249" y="1071"/>
                  <a:pt x="8731" y="466"/>
                </a:cubicBezTo>
                <a:cubicBezTo>
                  <a:pt x="8461" y="152"/>
                  <a:pt x="8076" y="1"/>
                  <a:pt x="76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36"/>
          <p:cNvSpPr/>
          <p:nvPr/>
        </p:nvSpPr>
        <p:spPr>
          <a:xfrm>
            <a:off x="7816911" y="943187"/>
            <a:ext cx="171178" cy="168561"/>
          </a:xfrm>
          <a:custGeom>
            <a:avLst/>
            <a:gdLst/>
            <a:ahLst/>
            <a:cxnLst/>
            <a:rect l="l" t="t" r="r" b="b"/>
            <a:pathLst>
              <a:path w="14522" h="14300" extrusionOk="0">
                <a:moveTo>
                  <a:pt x="12790" y="0"/>
                </a:moveTo>
                <a:cubicBezTo>
                  <a:pt x="12677" y="0"/>
                  <a:pt x="12562" y="12"/>
                  <a:pt x="12447" y="38"/>
                </a:cubicBezTo>
                <a:cubicBezTo>
                  <a:pt x="11842" y="211"/>
                  <a:pt x="11410" y="816"/>
                  <a:pt x="11410" y="1421"/>
                </a:cubicBezTo>
                <a:cubicBezTo>
                  <a:pt x="1729" y="6866"/>
                  <a:pt x="87" y="13781"/>
                  <a:pt x="1" y="14040"/>
                </a:cubicBezTo>
                <a:lnTo>
                  <a:pt x="1297" y="14299"/>
                </a:lnTo>
                <a:cubicBezTo>
                  <a:pt x="1297" y="14299"/>
                  <a:pt x="2853" y="7817"/>
                  <a:pt x="11928" y="2631"/>
                </a:cubicBezTo>
                <a:cubicBezTo>
                  <a:pt x="12178" y="2818"/>
                  <a:pt x="12472" y="2960"/>
                  <a:pt x="12811" y="2960"/>
                </a:cubicBezTo>
                <a:cubicBezTo>
                  <a:pt x="12942" y="2960"/>
                  <a:pt x="13080" y="2938"/>
                  <a:pt x="13225" y="2890"/>
                </a:cubicBezTo>
                <a:cubicBezTo>
                  <a:pt x="14003" y="2717"/>
                  <a:pt x="14521" y="1853"/>
                  <a:pt x="14262" y="1075"/>
                </a:cubicBezTo>
                <a:cubicBezTo>
                  <a:pt x="14041" y="412"/>
                  <a:pt x="13443" y="0"/>
                  <a:pt x="127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36"/>
          <p:cNvSpPr/>
          <p:nvPr/>
        </p:nvSpPr>
        <p:spPr>
          <a:xfrm>
            <a:off x="7657979" y="1038375"/>
            <a:ext cx="230269" cy="229243"/>
          </a:xfrm>
          <a:custGeom>
            <a:avLst/>
            <a:gdLst/>
            <a:ahLst/>
            <a:cxnLst/>
            <a:rect l="l" t="t" r="r" b="b"/>
            <a:pathLst>
              <a:path w="19535" h="19448" extrusionOk="0">
                <a:moveTo>
                  <a:pt x="9768" y="0"/>
                </a:moveTo>
                <a:cubicBezTo>
                  <a:pt x="4409" y="0"/>
                  <a:pt x="1" y="4322"/>
                  <a:pt x="1" y="9767"/>
                </a:cubicBezTo>
                <a:cubicBezTo>
                  <a:pt x="1" y="15126"/>
                  <a:pt x="4409" y="19448"/>
                  <a:pt x="9768" y="19448"/>
                </a:cubicBezTo>
                <a:cubicBezTo>
                  <a:pt x="15127" y="19448"/>
                  <a:pt x="19535" y="15126"/>
                  <a:pt x="19535" y="9767"/>
                </a:cubicBezTo>
                <a:cubicBezTo>
                  <a:pt x="19535" y="4322"/>
                  <a:pt x="15127" y="0"/>
                  <a:pt x="9768" y="0"/>
                </a:cubicBezTo>
                <a:close/>
              </a:path>
            </a:pathLst>
          </a:custGeom>
          <a:solidFill>
            <a:srgbClr val="FF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36"/>
          <p:cNvSpPr/>
          <p:nvPr/>
        </p:nvSpPr>
        <p:spPr>
          <a:xfrm>
            <a:off x="8259938" y="1616541"/>
            <a:ext cx="146193" cy="142666"/>
          </a:xfrm>
          <a:custGeom>
            <a:avLst/>
            <a:gdLst/>
            <a:ahLst/>
            <a:cxnLst/>
            <a:rect l="l" t="t" r="r" b="b"/>
            <a:pathLst>
              <a:path w="35570" h="34712" extrusionOk="0">
                <a:moveTo>
                  <a:pt x="10549" y="0"/>
                </a:moveTo>
                <a:cubicBezTo>
                  <a:pt x="7777" y="0"/>
                  <a:pt x="5057" y="1645"/>
                  <a:pt x="3631" y="5584"/>
                </a:cubicBezTo>
                <a:cubicBezTo>
                  <a:pt x="1" y="15696"/>
                  <a:pt x="1729" y="30909"/>
                  <a:pt x="1729" y="30909"/>
                </a:cubicBezTo>
                <a:lnTo>
                  <a:pt x="4841" y="32810"/>
                </a:lnTo>
                <a:lnTo>
                  <a:pt x="7866" y="34712"/>
                </a:lnTo>
                <a:cubicBezTo>
                  <a:pt x="7866" y="34712"/>
                  <a:pt x="22301" y="29353"/>
                  <a:pt x="29561" y="21574"/>
                </a:cubicBezTo>
                <a:cubicBezTo>
                  <a:pt x="35570" y="15212"/>
                  <a:pt x="30073" y="8271"/>
                  <a:pt x="23568" y="8271"/>
                </a:cubicBezTo>
                <a:cubicBezTo>
                  <a:pt x="22120" y="8271"/>
                  <a:pt x="20621" y="8615"/>
                  <a:pt x="19189" y="9387"/>
                </a:cubicBezTo>
                <a:cubicBezTo>
                  <a:pt x="19241" y="3929"/>
                  <a:pt x="14833" y="0"/>
                  <a:pt x="105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36"/>
          <p:cNvSpPr/>
          <p:nvPr/>
        </p:nvSpPr>
        <p:spPr>
          <a:xfrm>
            <a:off x="8125419" y="1615193"/>
            <a:ext cx="144466" cy="142950"/>
          </a:xfrm>
          <a:custGeom>
            <a:avLst/>
            <a:gdLst/>
            <a:ahLst/>
            <a:cxnLst/>
            <a:rect l="l" t="t" r="r" b="b"/>
            <a:pathLst>
              <a:path w="35150" h="34781" extrusionOk="0">
                <a:moveTo>
                  <a:pt x="25396" y="1"/>
                </a:moveTo>
                <a:cubicBezTo>
                  <a:pt x="21296" y="1"/>
                  <a:pt x="16966" y="3443"/>
                  <a:pt x="16566" y="8591"/>
                </a:cubicBezTo>
                <a:cubicBezTo>
                  <a:pt x="14987" y="7551"/>
                  <a:pt x="13257" y="7089"/>
                  <a:pt x="11578" y="7089"/>
                </a:cubicBezTo>
                <a:cubicBezTo>
                  <a:pt x="5444" y="7089"/>
                  <a:pt x="0" y="13245"/>
                  <a:pt x="5157" y="19827"/>
                </a:cubicBezTo>
                <a:cubicBezTo>
                  <a:pt x="11813" y="28211"/>
                  <a:pt x="25642" y="34780"/>
                  <a:pt x="25642" y="34780"/>
                </a:cubicBezTo>
                <a:lnTo>
                  <a:pt x="28927" y="33225"/>
                </a:lnTo>
                <a:lnTo>
                  <a:pt x="32125" y="31582"/>
                </a:lnTo>
                <a:cubicBezTo>
                  <a:pt x="32125" y="31582"/>
                  <a:pt x="35150" y="16543"/>
                  <a:pt x="32384" y="6171"/>
                </a:cubicBezTo>
                <a:cubicBezTo>
                  <a:pt x="31254" y="1833"/>
                  <a:pt x="28386" y="1"/>
                  <a:pt x="25396"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36"/>
          <p:cNvSpPr/>
          <p:nvPr/>
        </p:nvSpPr>
        <p:spPr>
          <a:xfrm>
            <a:off x="8295462" y="1719052"/>
            <a:ext cx="142543" cy="127118"/>
          </a:xfrm>
          <a:custGeom>
            <a:avLst/>
            <a:gdLst/>
            <a:ahLst/>
            <a:cxnLst/>
            <a:rect l="l" t="t" r="r" b="b"/>
            <a:pathLst>
              <a:path w="34682" h="30929" extrusionOk="0">
                <a:moveTo>
                  <a:pt x="24899" y="1"/>
                </a:moveTo>
                <a:cubicBezTo>
                  <a:pt x="24172" y="1"/>
                  <a:pt x="23393" y="84"/>
                  <a:pt x="22560" y="263"/>
                </a:cubicBezTo>
                <a:cubicBezTo>
                  <a:pt x="12102" y="2510"/>
                  <a:pt x="1" y="11932"/>
                  <a:pt x="1" y="11932"/>
                </a:cubicBezTo>
                <a:lnTo>
                  <a:pt x="1" y="15562"/>
                </a:lnTo>
                <a:lnTo>
                  <a:pt x="1" y="19192"/>
                </a:lnTo>
                <a:cubicBezTo>
                  <a:pt x="1" y="19192"/>
                  <a:pt x="12188" y="28613"/>
                  <a:pt x="22647" y="30688"/>
                </a:cubicBezTo>
                <a:cubicBezTo>
                  <a:pt x="23441" y="30852"/>
                  <a:pt x="24187" y="30929"/>
                  <a:pt x="24885" y="30929"/>
                </a:cubicBezTo>
                <a:cubicBezTo>
                  <a:pt x="33376" y="30929"/>
                  <a:pt x="34682" y="19549"/>
                  <a:pt x="27573" y="15475"/>
                </a:cubicBezTo>
                <a:cubicBezTo>
                  <a:pt x="34574" y="11179"/>
                  <a:pt x="33301" y="1"/>
                  <a:pt x="2489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36"/>
          <p:cNvSpPr/>
          <p:nvPr/>
        </p:nvSpPr>
        <p:spPr>
          <a:xfrm>
            <a:off x="8117298" y="1802549"/>
            <a:ext cx="146193" cy="142843"/>
          </a:xfrm>
          <a:custGeom>
            <a:avLst/>
            <a:gdLst/>
            <a:ahLst/>
            <a:cxnLst/>
            <a:rect l="l" t="t" r="r" b="b"/>
            <a:pathLst>
              <a:path w="35570" h="34755" extrusionOk="0">
                <a:moveTo>
                  <a:pt x="27704" y="1"/>
                </a:moveTo>
                <a:cubicBezTo>
                  <a:pt x="27704" y="1"/>
                  <a:pt x="13270" y="5446"/>
                  <a:pt x="6010" y="13225"/>
                </a:cubicBezTo>
                <a:cubicBezTo>
                  <a:pt x="1" y="19587"/>
                  <a:pt x="5498" y="26528"/>
                  <a:pt x="12002" y="26528"/>
                </a:cubicBezTo>
                <a:cubicBezTo>
                  <a:pt x="13451" y="26528"/>
                  <a:pt x="14949" y="26183"/>
                  <a:pt x="16382" y="25412"/>
                </a:cubicBezTo>
                <a:lnTo>
                  <a:pt x="16382" y="25412"/>
                </a:lnTo>
                <a:cubicBezTo>
                  <a:pt x="16329" y="30816"/>
                  <a:pt x="20735" y="34755"/>
                  <a:pt x="25018" y="34755"/>
                </a:cubicBezTo>
                <a:cubicBezTo>
                  <a:pt x="27791" y="34755"/>
                  <a:pt x="30513" y="33103"/>
                  <a:pt x="31940" y="29129"/>
                </a:cubicBezTo>
                <a:cubicBezTo>
                  <a:pt x="35570" y="19102"/>
                  <a:pt x="33841" y="3804"/>
                  <a:pt x="33841" y="3804"/>
                </a:cubicBezTo>
                <a:lnTo>
                  <a:pt x="30730" y="1902"/>
                </a:lnTo>
                <a:lnTo>
                  <a:pt x="27704"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36"/>
          <p:cNvSpPr/>
          <p:nvPr/>
        </p:nvSpPr>
        <p:spPr>
          <a:xfrm>
            <a:off x="8253543" y="1803614"/>
            <a:ext cx="144471" cy="143238"/>
          </a:xfrm>
          <a:custGeom>
            <a:avLst/>
            <a:gdLst/>
            <a:ahLst/>
            <a:cxnLst/>
            <a:rect l="l" t="t" r="r" b="b"/>
            <a:pathLst>
              <a:path w="35151" h="34851" extrusionOk="0">
                <a:moveTo>
                  <a:pt x="9509" y="1"/>
                </a:moveTo>
                <a:lnTo>
                  <a:pt x="6224" y="1643"/>
                </a:lnTo>
                <a:lnTo>
                  <a:pt x="3026" y="3285"/>
                </a:lnTo>
                <a:cubicBezTo>
                  <a:pt x="3026" y="3285"/>
                  <a:pt x="1" y="18325"/>
                  <a:pt x="2767" y="28610"/>
                </a:cubicBezTo>
                <a:cubicBezTo>
                  <a:pt x="3937" y="33000"/>
                  <a:pt x="6826" y="34850"/>
                  <a:pt x="9821" y="34850"/>
                </a:cubicBezTo>
                <a:cubicBezTo>
                  <a:pt x="13904" y="34850"/>
                  <a:pt x="18185" y="31412"/>
                  <a:pt x="18584" y="26277"/>
                </a:cubicBezTo>
                <a:cubicBezTo>
                  <a:pt x="20163" y="27317"/>
                  <a:pt x="21894" y="27778"/>
                  <a:pt x="23573" y="27778"/>
                </a:cubicBezTo>
                <a:cubicBezTo>
                  <a:pt x="29706" y="27778"/>
                  <a:pt x="35150" y="21622"/>
                  <a:pt x="29993" y="15040"/>
                </a:cubicBezTo>
                <a:cubicBezTo>
                  <a:pt x="23338" y="6656"/>
                  <a:pt x="9509" y="1"/>
                  <a:pt x="950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36"/>
          <p:cNvSpPr/>
          <p:nvPr/>
        </p:nvSpPr>
        <p:spPr>
          <a:xfrm>
            <a:off x="8085667" y="1715661"/>
            <a:ext cx="142301" cy="127052"/>
          </a:xfrm>
          <a:custGeom>
            <a:avLst/>
            <a:gdLst/>
            <a:ahLst/>
            <a:cxnLst/>
            <a:rect l="l" t="t" r="r" b="b"/>
            <a:pathLst>
              <a:path w="34623" h="30913" extrusionOk="0">
                <a:moveTo>
                  <a:pt x="9816" y="1"/>
                </a:moveTo>
                <a:cubicBezTo>
                  <a:pt x="1267" y="1"/>
                  <a:pt x="1" y="11437"/>
                  <a:pt x="7050" y="15522"/>
                </a:cubicBezTo>
                <a:cubicBezTo>
                  <a:pt x="53" y="19816"/>
                  <a:pt x="1321" y="30912"/>
                  <a:pt x="9711" y="30912"/>
                </a:cubicBezTo>
                <a:cubicBezTo>
                  <a:pt x="10442" y="30912"/>
                  <a:pt x="11226" y="30828"/>
                  <a:pt x="12063" y="30648"/>
                </a:cubicBezTo>
                <a:cubicBezTo>
                  <a:pt x="22522" y="28487"/>
                  <a:pt x="34623" y="18980"/>
                  <a:pt x="34623" y="18980"/>
                </a:cubicBezTo>
                <a:lnTo>
                  <a:pt x="34623" y="15350"/>
                </a:lnTo>
                <a:lnTo>
                  <a:pt x="34623" y="11719"/>
                </a:lnTo>
                <a:cubicBezTo>
                  <a:pt x="34623" y="11719"/>
                  <a:pt x="22435" y="2384"/>
                  <a:pt x="11977" y="224"/>
                </a:cubicBezTo>
                <a:cubicBezTo>
                  <a:pt x="11212" y="72"/>
                  <a:pt x="10491" y="1"/>
                  <a:pt x="9816"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36"/>
          <p:cNvSpPr/>
          <p:nvPr/>
        </p:nvSpPr>
        <p:spPr>
          <a:xfrm>
            <a:off x="8284097" y="1764111"/>
            <a:ext cx="79931" cy="20677"/>
          </a:xfrm>
          <a:custGeom>
            <a:avLst/>
            <a:gdLst/>
            <a:ahLst/>
            <a:cxnLst/>
            <a:rect l="l" t="t" r="r" b="b"/>
            <a:pathLst>
              <a:path w="19448" h="5031" extrusionOk="0">
                <a:moveTo>
                  <a:pt x="17814" y="1"/>
                </a:moveTo>
                <a:cubicBezTo>
                  <a:pt x="17365" y="1"/>
                  <a:pt x="16932" y="223"/>
                  <a:pt x="16682" y="536"/>
                </a:cubicBezTo>
                <a:cubicBezTo>
                  <a:pt x="15394" y="395"/>
                  <a:pt x="14183" y="333"/>
                  <a:pt x="13049" y="333"/>
                </a:cubicBezTo>
                <a:cubicBezTo>
                  <a:pt x="4440" y="333"/>
                  <a:pt x="229" y="3927"/>
                  <a:pt x="0" y="4080"/>
                </a:cubicBezTo>
                <a:lnTo>
                  <a:pt x="864" y="5031"/>
                </a:lnTo>
                <a:cubicBezTo>
                  <a:pt x="864" y="4955"/>
                  <a:pt x="4908" y="1643"/>
                  <a:pt x="12936" y="1643"/>
                </a:cubicBezTo>
                <a:cubicBezTo>
                  <a:pt x="13999" y="1643"/>
                  <a:pt x="15133" y="1701"/>
                  <a:pt x="16336" y="1833"/>
                </a:cubicBezTo>
                <a:cubicBezTo>
                  <a:pt x="16509" y="2265"/>
                  <a:pt x="16768" y="2697"/>
                  <a:pt x="17287" y="2870"/>
                </a:cubicBezTo>
                <a:cubicBezTo>
                  <a:pt x="17459" y="2927"/>
                  <a:pt x="17635" y="2955"/>
                  <a:pt x="17808" y="2955"/>
                </a:cubicBezTo>
                <a:cubicBezTo>
                  <a:pt x="18418" y="2955"/>
                  <a:pt x="18986" y="2611"/>
                  <a:pt x="19188" y="2006"/>
                </a:cubicBezTo>
                <a:cubicBezTo>
                  <a:pt x="19448" y="1228"/>
                  <a:pt x="19016" y="363"/>
                  <a:pt x="18324" y="104"/>
                </a:cubicBezTo>
                <a:cubicBezTo>
                  <a:pt x="18158" y="33"/>
                  <a:pt x="17984" y="1"/>
                  <a:pt x="178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36"/>
          <p:cNvSpPr/>
          <p:nvPr/>
        </p:nvSpPr>
        <p:spPr>
          <a:xfrm>
            <a:off x="8285873" y="1782381"/>
            <a:ext cx="77445" cy="29497"/>
          </a:xfrm>
          <a:custGeom>
            <a:avLst/>
            <a:gdLst/>
            <a:ahLst/>
            <a:cxnLst/>
            <a:rect l="l" t="t" r="r" b="b"/>
            <a:pathLst>
              <a:path w="18843" h="7177" extrusionOk="0">
                <a:moveTo>
                  <a:pt x="3086" y="1"/>
                </a:moveTo>
                <a:cubicBezTo>
                  <a:pt x="1239" y="1"/>
                  <a:pt x="134" y="293"/>
                  <a:pt x="0" y="327"/>
                </a:cubicBezTo>
                <a:lnTo>
                  <a:pt x="346" y="1537"/>
                </a:lnTo>
                <a:cubicBezTo>
                  <a:pt x="379" y="1537"/>
                  <a:pt x="1316" y="1304"/>
                  <a:pt x="2943" y="1304"/>
                </a:cubicBezTo>
                <a:cubicBezTo>
                  <a:pt x="5641" y="1304"/>
                  <a:pt x="10232" y="1943"/>
                  <a:pt x="15731" y="5340"/>
                </a:cubicBezTo>
                <a:cubicBezTo>
                  <a:pt x="15645" y="5858"/>
                  <a:pt x="15731" y="6377"/>
                  <a:pt x="16077" y="6723"/>
                </a:cubicBezTo>
                <a:cubicBezTo>
                  <a:pt x="16379" y="7025"/>
                  <a:pt x="16768" y="7176"/>
                  <a:pt x="17157" y="7176"/>
                </a:cubicBezTo>
                <a:cubicBezTo>
                  <a:pt x="17546" y="7176"/>
                  <a:pt x="17935" y="7025"/>
                  <a:pt x="18238" y="6723"/>
                </a:cubicBezTo>
                <a:cubicBezTo>
                  <a:pt x="18756" y="6204"/>
                  <a:pt x="18843" y="5253"/>
                  <a:pt x="18238" y="4648"/>
                </a:cubicBezTo>
                <a:cubicBezTo>
                  <a:pt x="17968" y="4378"/>
                  <a:pt x="17596" y="4243"/>
                  <a:pt x="17208" y="4243"/>
                </a:cubicBezTo>
                <a:cubicBezTo>
                  <a:pt x="16975" y="4243"/>
                  <a:pt x="16736" y="4292"/>
                  <a:pt x="16509" y="4389"/>
                </a:cubicBezTo>
                <a:cubicBezTo>
                  <a:pt x="10788" y="734"/>
                  <a:pt x="6008" y="1"/>
                  <a:pt x="30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36"/>
          <p:cNvSpPr/>
          <p:nvPr/>
        </p:nvSpPr>
        <p:spPr>
          <a:xfrm>
            <a:off x="8268109" y="1799352"/>
            <a:ext cx="52937" cy="65053"/>
          </a:xfrm>
          <a:custGeom>
            <a:avLst/>
            <a:gdLst/>
            <a:ahLst/>
            <a:cxnLst/>
            <a:rect l="l" t="t" r="r" b="b"/>
            <a:pathLst>
              <a:path w="12880" h="15828" extrusionOk="0">
                <a:moveTo>
                  <a:pt x="433" y="1"/>
                </a:moveTo>
                <a:lnTo>
                  <a:pt x="1" y="1211"/>
                </a:lnTo>
                <a:cubicBezTo>
                  <a:pt x="87" y="1211"/>
                  <a:pt x="6310" y="3631"/>
                  <a:pt x="10286" y="13225"/>
                </a:cubicBezTo>
                <a:cubicBezTo>
                  <a:pt x="9940" y="13571"/>
                  <a:pt x="9681" y="14003"/>
                  <a:pt x="9768" y="14522"/>
                </a:cubicBezTo>
                <a:cubicBezTo>
                  <a:pt x="9928" y="15323"/>
                  <a:pt x="10534" y="15827"/>
                  <a:pt x="11311" y="15827"/>
                </a:cubicBezTo>
                <a:cubicBezTo>
                  <a:pt x="11372" y="15827"/>
                  <a:pt x="11434" y="15824"/>
                  <a:pt x="11496" y="15818"/>
                </a:cubicBezTo>
                <a:cubicBezTo>
                  <a:pt x="12274" y="15645"/>
                  <a:pt x="12879" y="14954"/>
                  <a:pt x="12706" y="14089"/>
                </a:cubicBezTo>
                <a:cubicBezTo>
                  <a:pt x="12620" y="13484"/>
                  <a:pt x="12101" y="12966"/>
                  <a:pt x="11496" y="12879"/>
                </a:cubicBezTo>
                <a:cubicBezTo>
                  <a:pt x="7347" y="2594"/>
                  <a:pt x="778" y="87"/>
                  <a:pt x="4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36"/>
          <p:cNvSpPr/>
          <p:nvPr/>
        </p:nvSpPr>
        <p:spPr>
          <a:xfrm>
            <a:off x="8264558" y="1802196"/>
            <a:ext cx="24870" cy="78464"/>
          </a:xfrm>
          <a:custGeom>
            <a:avLst/>
            <a:gdLst/>
            <a:ahLst/>
            <a:cxnLst/>
            <a:rect l="l" t="t" r="r" b="b"/>
            <a:pathLst>
              <a:path w="6051" h="19091" extrusionOk="0">
                <a:moveTo>
                  <a:pt x="951" y="0"/>
                </a:moveTo>
                <a:lnTo>
                  <a:pt x="0" y="864"/>
                </a:lnTo>
                <a:cubicBezTo>
                  <a:pt x="87" y="951"/>
                  <a:pt x="4668" y="5878"/>
                  <a:pt x="4063" y="16250"/>
                </a:cubicBezTo>
                <a:cubicBezTo>
                  <a:pt x="3544" y="16336"/>
                  <a:pt x="3198" y="16682"/>
                  <a:pt x="3025" y="17200"/>
                </a:cubicBezTo>
                <a:cubicBezTo>
                  <a:pt x="2766" y="17978"/>
                  <a:pt x="3198" y="18843"/>
                  <a:pt x="3976" y="19016"/>
                </a:cubicBezTo>
                <a:cubicBezTo>
                  <a:pt x="4130" y="19067"/>
                  <a:pt x="4286" y="19091"/>
                  <a:pt x="4441" y="19091"/>
                </a:cubicBezTo>
                <a:cubicBezTo>
                  <a:pt x="5072" y="19091"/>
                  <a:pt x="5670" y="18689"/>
                  <a:pt x="5878" y="18065"/>
                </a:cubicBezTo>
                <a:cubicBezTo>
                  <a:pt x="6051" y="17460"/>
                  <a:pt x="5791" y="16768"/>
                  <a:pt x="5273" y="16423"/>
                </a:cubicBezTo>
                <a:cubicBezTo>
                  <a:pt x="6051" y="5359"/>
                  <a:pt x="1210" y="259"/>
                  <a:pt x="9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36"/>
          <p:cNvSpPr/>
          <p:nvPr/>
        </p:nvSpPr>
        <p:spPr>
          <a:xfrm>
            <a:off x="8216244" y="1799352"/>
            <a:ext cx="38371" cy="75451"/>
          </a:xfrm>
          <a:custGeom>
            <a:avLst/>
            <a:gdLst/>
            <a:ahLst/>
            <a:cxnLst/>
            <a:rect l="l" t="t" r="r" b="b"/>
            <a:pathLst>
              <a:path w="9336" h="18358" extrusionOk="0">
                <a:moveTo>
                  <a:pt x="7693" y="1"/>
                </a:moveTo>
                <a:lnTo>
                  <a:pt x="6483" y="260"/>
                </a:lnTo>
                <a:cubicBezTo>
                  <a:pt x="6483" y="346"/>
                  <a:pt x="7866" y="6915"/>
                  <a:pt x="1988" y="15472"/>
                </a:cubicBezTo>
                <a:cubicBezTo>
                  <a:pt x="1844" y="15443"/>
                  <a:pt x="1691" y="15424"/>
                  <a:pt x="1537" y="15424"/>
                </a:cubicBezTo>
                <a:cubicBezTo>
                  <a:pt x="1230" y="15424"/>
                  <a:pt x="922" y="15501"/>
                  <a:pt x="692" y="15732"/>
                </a:cubicBezTo>
                <a:cubicBezTo>
                  <a:pt x="0" y="16337"/>
                  <a:pt x="0" y="17287"/>
                  <a:pt x="519" y="17892"/>
                </a:cubicBezTo>
                <a:cubicBezTo>
                  <a:pt x="788" y="18207"/>
                  <a:pt x="1174" y="18358"/>
                  <a:pt x="1567" y="18358"/>
                </a:cubicBezTo>
                <a:cubicBezTo>
                  <a:pt x="1932" y="18358"/>
                  <a:pt x="2302" y="18228"/>
                  <a:pt x="2593" y="17979"/>
                </a:cubicBezTo>
                <a:cubicBezTo>
                  <a:pt x="3112" y="17547"/>
                  <a:pt x="3198" y="16855"/>
                  <a:pt x="3025" y="16337"/>
                </a:cubicBezTo>
                <a:cubicBezTo>
                  <a:pt x="9335" y="7175"/>
                  <a:pt x="7779" y="260"/>
                  <a:pt x="76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36"/>
          <p:cNvSpPr/>
          <p:nvPr/>
        </p:nvSpPr>
        <p:spPr>
          <a:xfrm>
            <a:off x="8185336" y="1798641"/>
            <a:ext cx="59328" cy="58777"/>
          </a:xfrm>
          <a:custGeom>
            <a:avLst/>
            <a:gdLst/>
            <a:ahLst/>
            <a:cxnLst/>
            <a:rect l="l" t="t" r="r" b="b"/>
            <a:pathLst>
              <a:path w="14435" h="14301" extrusionOk="0">
                <a:moveTo>
                  <a:pt x="13225" y="1"/>
                </a:moveTo>
                <a:cubicBezTo>
                  <a:pt x="13225" y="1"/>
                  <a:pt x="11583" y="6570"/>
                  <a:pt x="2594" y="11756"/>
                </a:cubicBezTo>
                <a:cubicBezTo>
                  <a:pt x="2340" y="11503"/>
                  <a:pt x="1995" y="11342"/>
                  <a:pt x="1624" y="11342"/>
                </a:cubicBezTo>
                <a:cubicBezTo>
                  <a:pt x="1489" y="11342"/>
                  <a:pt x="1350" y="11364"/>
                  <a:pt x="1211" y="11410"/>
                </a:cubicBezTo>
                <a:cubicBezTo>
                  <a:pt x="433" y="11583"/>
                  <a:pt x="1" y="12447"/>
                  <a:pt x="173" y="13225"/>
                </a:cubicBezTo>
                <a:cubicBezTo>
                  <a:pt x="394" y="13888"/>
                  <a:pt x="992" y="14300"/>
                  <a:pt x="1646" y="14300"/>
                </a:cubicBezTo>
                <a:cubicBezTo>
                  <a:pt x="1759" y="14300"/>
                  <a:pt x="1874" y="14288"/>
                  <a:pt x="1988" y="14262"/>
                </a:cubicBezTo>
                <a:cubicBezTo>
                  <a:pt x="2680" y="14089"/>
                  <a:pt x="3026" y="13484"/>
                  <a:pt x="3112" y="12879"/>
                </a:cubicBezTo>
                <a:cubicBezTo>
                  <a:pt x="12706" y="7434"/>
                  <a:pt x="14349" y="519"/>
                  <a:pt x="14435" y="260"/>
                </a:cubicBezTo>
                <a:lnTo>
                  <a:pt x="132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36"/>
          <p:cNvSpPr/>
          <p:nvPr/>
        </p:nvSpPr>
        <p:spPr>
          <a:xfrm>
            <a:off x="8159402" y="1774485"/>
            <a:ext cx="79935" cy="19457"/>
          </a:xfrm>
          <a:custGeom>
            <a:avLst/>
            <a:gdLst/>
            <a:ahLst/>
            <a:cxnLst/>
            <a:rect l="l" t="t" r="r" b="b"/>
            <a:pathLst>
              <a:path w="19449" h="4734" extrusionOk="0">
                <a:moveTo>
                  <a:pt x="18671" y="0"/>
                </a:moveTo>
                <a:cubicBezTo>
                  <a:pt x="18596" y="0"/>
                  <a:pt x="14685" y="3186"/>
                  <a:pt x="6883" y="3186"/>
                </a:cubicBezTo>
                <a:cubicBezTo>
                  <a:pt x="5688" y="3186"/>
                  <a:pt x="4403" y="3111"/>
                  <a:pt x="3026" y="2939"/>
                </a:cubicBezTo>
                <a:cubicBezTo>
                  <a:pt x="2940" y="2507"/>
                  <a:pt x="2680" y="2075"/>
                  <a:pt x="2162" y="1902"/>
                </a:cubicBezTo>
                <a:cubicBezTo>
                  <a:pt x="1974" y="1818"/>
                  <a:pt x="1781" y="1780"/>
                  <a:pt x="1592" y="1780"/>
                </a:cubicBezTo>
                <a:cubicBezTo>
                  <a:pt x="1001" y="1780"/>
                  <a:pt x="457" y="2155"/>
                  <a:pt x="260" y="2680"/>
                </a:cubicBezTo>
                <a:cubicBezTo>
                  <a:pt x="1" y="3458"/>
                  <a:pt x="347" y="4322"/>
                  <a:pt x="1124" y="4668"/>
                </a:cubicBezTo>
                <a:cubicBezTo>
                  <a:pt x="1281" y="4712"/>
                  <a:pt x="1437" y="4734"/>
                  <a:pt x="1590" y="4734"/>
                </a:cubicBezTo>
                <a:cubicBezTo>
                  <a:pt x="2031" y="4734"/>
                  <a:pt x="2446" y="4556"/>
                  <a:pt x="2767" y="4236"/>
                </a:cubicBezTo>
                <a:cubicBezTo>
                  <a:pt x="4227" y="4419"/>
                  <a:pt x="5589" y="4499"/>
                  <a:pt x="6854" y="4499"/>
                </a:cubicBezTo>
                <a:cubicBezTo>
                  <a:pt x="15100" y="4499"/>
                  <a:pt x="19224" y="1101"/>
                  <a:pt x="19448" y="951"/>
                </a:cubicBezTo>
                <a:lnTo>
                  <a:pt x="186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36"/>
          <p:cNvSpPr/>
          <p:nvPr/>
        </p:nvSpPr>
        <p:spPr>
          <a:xfrm>
            <a:off x="8160824" y="1746286"/>
            <a:ext cx="76738" cy="30365"/>
          </a:xfrm>
          <a:custGeom>
            <a:avLst/>
            <a:gdLst/>
            <a:ahLst/>
            <a:cxnLst/>
            <a:rect l="l" t="t" r="r" b="b"/>
            <a:pathLst>
              <a:path w="18671" h="7388" extrusionOk="0">
                <a:moveTo>
                  <a:pt x="1632" y="0"/>
                </a:moveTo>
                <a:cubicBezTo>
                  <a:pt x="1267" y="0"/>
                  <a:pt x="896" y="129"/>
                  <a:pt x="606" y="379"/>
                </a:cubicBezTo>
                <a:cubicBezTo>
                  <a:pt x="1" y="984"/>
                  <a:pt x="1" y="1848"/>
                  <a:pt x="519" y="2453"/>
                </a:cubicBezTo>
                <a:cubicBezTo>
                  <a:pt x="796" y="2786"/>
                  <a:pt x="1180" y="2941"/>
                  <a:pt x="1579" y="2941"/>
                </a:cubicBezTo>
                <a:cubicBezTo>
                  <a:pt x="1802" y="2941"/>
                  <a:pt x="2031" y="2892"/>
                  <a:pt x="2248" y="2799"/>
                </a:cubicBezTo>
                <a:cubicBezTo>
                  <a:pt x="8146" y="6658"/>
                  <a:pt x="13095" y="7387"/>
                  <a:pt x="15974" y="7387"/>
                </a:cubicBezTo>
                <a:cubicBezTo>
                  <a:pt x="17609" y="7387"/>
                  <a:pt x="18576" y="7152"/>
                  <a:pt x="18670" y="7121"/>
                </a:cubicBezTo>
                <a:lnTo>
                  <a:pt x="18325" y="5911"/>
                </a:lnTo>
                <a:cubicBezTo>
                  <a:pt x="18294" y="5911"/>
                  <a:pt x="17450" y="6108"/>
                  <a:pt x="15982" y="6108"/>
                </a:cubicBezTo>
                <a:cubicBezTo>
                  <a:pt x="13331" y="6108"/>
                  <a:pt x="8644" y="5464"/>
                  <a:pt x="3026" y="1848"/>
                </a:cubicBezTo>
                <a:cubicBezTo>
                  <a:pt x="3112" y="1330"/>
                  <a:pt x="3026" y="811"/>
                  <a:pt x="2680" y="465"/>
                </a:cubicBezTo>
                <a:cubicBezTo>
                  <a:pt x="2411" y="151"/>
                  <a:pt x="2025" y="0"/>
                  <a:pt x="16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36"/>
          <p:cNvSpPr/>
          <p:nvPr/>
        </p:nvSpPr>
        <p:spPr>
          <a:xfrm>
            <a:off x="8200256" y="1695579"/>
            <a:ext cx="51872" cy="65764"/>
          </a:xfrm>
          <a:custGeom>
            <a:avLst/>
            <a:gdLst/>
            <a:ahLst/>
            <a:cxnLst/>
            <a:rect l="l" t="t" r="r" b="b"/>
            <a:pathLst>
              <a:path w="12621" h="16001" extrusionOk="0">
                <a:moveTo>
                  <a:pt x="1553" y="1"/>
                </a:moveTo>
                <a:cubicBezTo>
                  <a:pt x="1497" y="1"/>
                  <a:pt x="1440" y="4"/>
                  <a:pt x="1384" y="10"/>
                </a:cubicBezTo>
                <a:cubicBezTo>
                  <a:pt x="519" y="96"/>
                  <a:pt x="1" y="874"/>
                  <a:pt x="87" y="1652"/>
                </a:cubicBezTo>
                <a:cubicBezTo>
                  <a:pt x="174" y="2344"/>
                  <a:pt x="692" y="2776"/>
                  <a:pt x="1211" y="2862"/>
                </a:cubicBezTo>
                <a:cubicBezTo>
                  <a:pt x="5273" y="13234"/>
                  <a:pt x="11842" y="15827"/>
                  <a:pt x="12101" y="16000"/>
                </a:cubicBezTo>
                <a:lnTo>
                  <a:pt x="12620" y="14790"/>
                </a:lnTo>
                <a:cubicBezTo>
                  <a:pt x="12534" y="14704"/>
                  <a:pt x="6310" y="12197"/>
                  <a:pt x="2507" y="2603"/>
                </a:cubicBezTo>
                <a:cubicBezTo>
                  <a:pt x="2853" y="2257"/>
                  <a:pt x="3112" y="1739"/>
                  <a:pt x="3026" y="1307"/>
                </a:cubicBezTo>
                <a:cubicBezTo>
                  <a:pt x="2946" y="505"/>
                  <a:pt x="2271" y="1"/>
                  <a:pt x="15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36"/>
          <p:cNvSpPr/>
          <p:nvPr/>
        </p:nvSpPr>
        <p:spPr>
          <a:xfrm>
            <a:off x="8231164" y="1679677"/>
            <a:ext cx="24516" cy="78468"/>
          </a:xfrm>
          <a:custGeom>
            <a:avLst/>
            <a:gdLst/>
            <a:ahLst/>
            <a:cxnLst/>
            <a:rect l="l" t="t" r="r" b="b"/>
            <a:pathLst>
              <a:path w="5965" h="19092" extrusionOk="0">
                <a:moveTo>
                  <a:pt x="1750" y="1"/>
                </a:moveTo>
                <a:cubicBezTo>
                  <a:pt x="1097" y="1"/>
                  <a:pt x="554" y="402"/>
                  <a:pt x="346" y="1027"/>
                </a:cubicBezTo>
                <a:cubicBezTo>
                  <a:pt x="173" y="1632"/>
                  <a:pt x="346" y="2237"/>
                  <a:pt x="865" y="2583"/>
                </a:cubicBezTo>
                <a:cubicBezTo>
                  <a:pt x="0" y="13646"/>
                  <a:pt x="4754" y="18919"/>
                  <a:pt x="5014" y="19091"/>
                </a:cubicBezTo>
                <a:lnTo>
                  <a:pt x="5964" y="18227"/>
                </a:lnTo>
                <a:cubicBezTo>
                  <a:pt x="5878" y="18141"/>
                  <a:pt x="1383" y="13214"/>
                  <a:pt x="2161" y="2842"/>
                </a:cubicBezTo>
                <a:cubicBezTo>
                  <a:pt x="2593" y="2755"/>
                  <a:pt x="3026" y="2410"/>
                  <a:pt x="3112" y="1891"/>
                </a:cubicBezTo>
                <a:cubicBezTo>
                  <a:pt x="3371" y="1113"/>
                  <a:pt x="2939" y="249"/>
                  <a:pt x="2248" y="76"/>
                </a:cubicBezTo>
                <a:cubicBezTo>
                  <a:pt x="2077" y="25"/>
                  <a:pt x="1910" y="1"/>
                  <a:pt x="17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36"/>
          <p:cNvSpPr/>
          <p:nvPr/>
        </p:nvSpPr>
        <p:spPr>
          <a:xfrm>
            <a:off x="8269174" y="1686956"/>
            <a:ext cx="38018" cy="75451"/>
          </a:xfrm>
          <a:custGeom>
            <a:avLst/>
            <a:gdLst/>
            <a:ahLst/>
            <a:cxnLst/>
            <a:rect l="l" t="t" r="r" b="b"/>
            <a:pathLst>
              <a:path w="9250" h="18358" extrusionOk="0">
                <a:moveTo>
                  <a:pt x="7682" y="1"/>
                </a:moveTo>
                <a:cubicBezTo>
                  <a:pt x="7318" y="1"/>
                  <a:pt x="6947" y="130"/>
                  <a:pt x="6656" y="379"/>
                </a:cubicBezTo>
                <a:cubicBezTo>
                  <a:pt x="6138" y="812"/>
                  <a:pt x="6051" y="1503"/>
                  <a:pt x="6311" y="2022"/>
                </a:cubicBezTo>
                <a:cubicBezTo>
                  <a:pt x="1" y="11184"/>
                  <a:pt x="1470" y="18098"/>
                  <a:pt x="1557" y="18358"/>
                </a:cubicBezTo>
                <a:lnTo>
                  <a:pt x="2767" y="18098"/>
                </a:lnTo>
                <a:cubicBezTo>
                  <a:pt x="2767" y="18012"/>
                  <a:pt x="1384" y="11443"/>
                  <a:pt x="7261" y="2886"/>
                </a:cubicBezTo>
                <a:cubicBezTo>
                  <a:pt x="7405" y="2944"/>
                  <a:pt x="7559" y="2972"/>
                  <a:pt x="7716" y="2972"/>
                </a:cubicBezTo>
                <a:cubicBezTo>
                  <a:pt x="8030" y="2972"/>
                  <a:pt x="8356" y="2857"/>
                  <a:pt x="8644" y="2627"/>
                </a:cubicBezTo>
                <a:cubicBezTo>
                  <a:pt x="9249" y="2022"/>
                  <a:pt x="9249" y="1071"/>
                  <a:pt x="8731" y="466"/>
                </a:cubicBezTo>
                <a:cubicBezTo>
                  <a:pt x="8461" y="152"/>
                  <a:pt x="8076" y="1"/>
                  <a:pt x="76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36"/>
          <p:cNvSpPr/>
          <p:nvPr/>
        </p:nvSpPr>
        <p:spPr>
          <a:xfrm>
            <a:off x="8278767" y="1704346"/>
            <a:ext cx="59685" cy="58773"/>
          </a:xfrm>
          <a:custGeom>
            <a:avLst/>
            <a:gdLst/>
            <a:ahLst/>
            <a:cxnLst/>
            <a:rect l="l" t="t" r="r" b="b"/>
            <a:pathLst>
              <a:path w="14522" h="14300" extrusionOk="0">
                <a:moveTo>
                  <a:pt x="12790" y="0"/>
                </a:moveTo>
                <a:cubicBezTo>
                  <a:pt x="12677" y="0"/>
                  <a:pt x="12562" y="12"/>
                  <a:pt x="12447" y="38"/>
                </a:cubicBezTo>
                <a:cubicBezTo>
                  <a:pt x="11842" y="211"/>
                  <a:pt x="11410" y="816"/>
                  <a:pt x="11410" y="1421"/>
                </a:cubicBezTo>
                <a:cubicBezTo>
                  <a:pt x="1729" y="6866"/>
                  <a:pt x="87" y="13781"/>
                  <a:pt x="1" y="14040"/>
                </a:cubicBezTo>
                <a:lnTo>
                  <a:pt x="1297" y="14299"/>
                </a:lnTo>
                <a:cubicBezTo>
                  <a:pt x="1297" y="14299"/>
                  <a:pt x="2853" y="7817"/>
                  <a:pt x="11928" y="2631"/>
                </a:cubicBezTo>
                <a:cubicBezTo>
                  <a:pt x="12178" y="2818"/>
                  <a:pt x="12472" y="2960"/>
                  <a:pt x="12811" y="2960"/>
                </a:cubicBezTo>
                <a:cubicBezTo>
                  <a:pt x="12942" y="2960"/>
                  <a:pt x="13080" y="2938"/>
                  <a:pt x="13225" y="2890"/>
                </a:cubicBezTo>
                <a:cubicBezTo>
                  <a:pt x="14003" y="2717"/>
                  <a:pt x="14521" y="1853"/>
                  <a:pt x="14262" y="1075"/>
                </a:cubicBezTo>
                <a:cubicBezTo>
                  <a:pt x="14041" y="412"/>
                  <a:pt x="13443" y="0"/>
                  <a:pt x="127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36"/>
          <p:cNvSpPr/>
          <p:nvPr/>
        </p:nvSpPr>
        <p:spPr>
          <a:xfrm>
            <a:off x="8223346" y="1737539"/>
            <a:ext cx="80289" cy="79931"/>
          </a:xfrm>
          <a:custGeom>
            <a:avLst/>
            <a:gdLst/>
            <a:ahLst/>
            <a:cxnLst/>
            <a:rect l="l" t="t" r="r" b="b"/>
            <a:pathLst>
              <a:path w="19535" h="19448" extrusionOk="0">
                <a:moveTo>
                  <a:pt x="9768" y="0"/>
                </a:moveTo>
                <a:cubicBezTo>
                  <a:pt x="4409" y="0"/>
                  <a:pt x="1" y="4322"/>
                  <a:pt x="1" y="9767"/>
                </a:cubicBezTo>
                <a:cubicBezTo>
                  <a:pt x="1" y="15126"/>
                  <a:pt x="4409" y="19448"/>
                  <a:pt x="9768" y="19448"/>
                </a:cubicBezTo>
                <a:cubicBezTo>
                  <a:pt x="15127" y="19448"/>
                  <a:pt x="19535" y="15126"/>
                  <a:pt x="19535" y="9767"/>
                </a:cubicBezTo>
                <a:cubicBezTo>
                  <a:pt x="19535" y="4322"/>
                  <a:pt x="15127" y="0"/>
                  <a:pt x="9768" y="0"/>
                </a:cubicBezTo>
                <a:close/>
              </a:path>
            </a:pathLst>
          </a:custGeom>
          <a:solidFill>
            <a:srgbClr val="FF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36"/>
          <p:cNvSpPr/>
          <p:nvPr/>
        </p:nvSpPr>
        <p:spPr>
          <a:xfrm>
            <a:off x="8384913" y="1246465"/>
            <a:ext cx="146193" cy="142666"/>
          </a:xfrm>
          <a:custGeom>
            <a:avLst/>
            <a:gdLst/>
            <a:ahLst/>
            <a:cxnLst/>
            <a:rect l="l" t="t" r="r" b="b"/>
            <a:pathLst>
              <a:path w="35570" h="34712" extrusionOk="0">
                <a:moveTo>
                  <a:pt x="10549" y="0"/>
                </a:moveTo>
                <a:cubicBezTo>
                  <a:pt x="7777" y="0"/>
                  <a:pt x="5057" y="1645"/>
                  <a:pt x="3631" y="5584"/>
                </a:cubicBezTo>
                <a:cubicBezTo>
                  <a:pt x="1" y="15696"/>
                  <a:pt x="1729" y="30909"/>
                  <a:pt x="1729" y="30909"/>
                </a:cubicBezTo>
                <a:lnTo>
                  <a:pt x="4841" y="32810"/>
                </a:lnTo>
                <a:lnTo>
                  <a:pt x="7866" y="34712"/>
                </a:lnTo>
                <a:cubicBezTo>
                  <a:pt x="7866" y="34712"/>
                  <a:pt x="22301" y="29353"/>
                  <a:pt x="29561" y="21574"/>
                </a:cubicBezTo>
                <a:cubicBezTo>
                  <a:pt x="35570" y="15212"/>
                  <a:pt x="30073" y="8271"/>
                  <a:pt x="23568" y="8271"/>
                </a:cubicBezTo>
                <a:cubicBezTo>
                  <a:pt x="22120" y="8271"/>
                  <a:pt x="20621" y="8615"/>
                  <a:pt x="19189" y="9387"/>
                </a:cubicBezTo>
                <a:cubicBezTo>
                  <a:pt x="19241" y="3929"/>
                  <a:pt x="14833" y="0"/>
                  <a:pt x="105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36"/>
          <p:cNvSpPr/>
          <p:nvPr/>
        </p:nvSpPr>
        <p:spPr>
          <a:xfrm>
            <a:off x="8250394" y="1245116"/>
            <a:ext cx="144466" cy="142950"/>
          </a:xfrm>
          <a:custGeom>
            <a:avLst/>
            <a:gdLst/>
            <a:ahLst/>
            <a:cxnLst/>
            <a:rect l="l" t="t" r="r" b="b"/>
            <a:pathLst>
              <a:path w="35150" h="34781" extrusionOk="0">
                <a:moveTo>
                  <a:pt x="25396" y="1"/>
                </a:moveTo>
                <a:cubicBezTo>
                  <a:pt x="21296" y="1"/>
                  <a:pt x="16966" y="3443"/>
                  <a:pt x="16566" y="8591"/>
                </a:cubicBezTo>
                <a:cubicBezTo>
                  <a:pt x="14987" y="7551"/>
                  <a:pt x="13257" y="7089"/>
                  <a:pt x="11578" y="7089"/>
                </a:cubicBezTo>
                <a:cubicBezTo>
                  <a:pt x="5444" y="7089"/>
                  <a:pt x="0" y="13245"/>
                  <a:pt x="5157" y="19827"/>
                </a:cubicBezTo>
                <a:cubicBezTo>
                  <a:pt x="11813" y="28211"/>
                  <a:pt x="25642" y="34780"/>
                  <a:pt x="25642" y="34780"/>
                </a:cubicBezTo>
                <a:lnTo>
                  <a:pt x="28927" y="33225"/>
                </a:lnTo>
                <a:lnTo>
                  <a:pt x="32125" y="31582"/>
                </a:lnTo>
                <a:cubicBezTo>
                  <a:pt x="32125" y="31582"/>
                  <a:pt x="35150" y="16543"/>
                  <a:pt x="32384" y="6171"/>
                </a:cubicBezTo>
                <a:cubicBezTo>
                  <a:pt x="31254" y="1833"/>
                  <a:pt x="28386" y="1"/>
                  <a:pt x="25396"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36"/>
          <p:cNvSpPr/>
          <p:nvPr/>
        </p:nvSpPr>
        <p:spPr>
          <a:xfrm>
            <a:off x="8420437" y="1348976"/>
            <a:ext cx="142543" cy="127118"/>
          </a:xfrm>
          <a:custGeom>
            <a:avLst/>
            <a:gdLst/>
            <a:ahLst/>
            <a:cxnLst/>
            <a:rect l="l" t="t" r="r" b="b"/>
            <a:pathLst>
              <a:path w="34682" h="30929" extrusionOk="0">
                <a:moveTo>
                  <a:pt x="24899" y="1"/>
                </a:moveTo>
                <a:cubicBezTo>
                  <a:pt x="24172" y="1"/>
                  <a:pt x="23393" y="84"/>
                  <a:pt x="22560" y="263"/>
                </a:cubicBezTo>
                <a:cubicBezTo>
                  <a:pt x="12102" y="2510"/>
                  <a:pt x="1" y="11932"/>
                  <a:pt x="1" y="11932"/>
                </a:cubicBezTo>
                <a:lnTo>
                  <a:pt x="1" y="15562"/>
                </a:lnTo>
                <a:lnTo>
                  <a:pt x="1" y="19192"/>
                </a:lnTo>
                <a:cubicBezTo>
                  <a:pt x="1" y="19192"/>
                  <a:pt x="12188" y="28613"/>
                  <a:pt x="22647" y="30688"/>
                </a:cubicBezTo>
                <a:cubicBezTo>
                  <a:pt x="23441" y="30852"/>
                  <a:pt x="24187" y="30929"/>
                  <a:pt x="24885" y="30929"/>
                </a:cubicBezTo>
                <a:cubicBezTo>
                  <a:pt x="33376" y="30929"/>
                  <a:pt x="34682" y="19549"/>
                  <a:pt x="27573" y="15475"/>
                </a:cubicBezTo>
                <a:cubicBezTo>
                  <a:pt x="34574" y="11179"/>
                  <a:pt x="33301" y="1"/>
                  <a:pt x="2489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36"/>
          <p:cNvSpPr/>
          <p:nvPr/>
        </p:nvSpPr>
        <p:spPr>
          <a:xfrm>
            <a:off x="8242273" y="1432473"/>
            <a:ext cx="146193" cy="142843"/>
          </a:xfrm>
          <a:custGeom>
            <a:avLst/>
            <a:gdLst/>
            <a:ahLst/>
            <a:cxnLst/>
            <a:rect l="l" t="t" r="r" b="b"/>
            <a:pathLst>
              <a:path w="35570" h="34755" extrusionOk="0">
                <a:moveTo>
                  <a:pt x="27704" y="1"/>
                </a:moveTo>
                <a:cubicBezTo>
                  <a:pt x="27704" y="1"/>
                  <a:pt x="13270" y="5446"/>
                  <a:pt x="6010" y="13225"/>
                </a:cubicBezTo>
                <a:cubicBezTo>
                  <a:pt x="1" y="19587"/>
                  <a:pt x="5498" y="26528"/>
                  <a:pt x="12002" y="26528"/>
                </a:cubicBezTo>
                <a:cubicBezTo>
                  <a:pt x="13451" y="26528"/>
                  <a:pt x="14949" y="26183"/>
                  <a:pt x="16382" y="25412"/>
                </a:cubicBezTo>
                <a:lnTo>
                  <a:pt x="16382" y="25412"/>
                </a:lnTo>
                <a:cubicBezTo>
                  <a:pt x="16329" y="30816"/>
                  <a:pt x="20735" y="34755"/>
                  <a:pt x="25018" y="34755"/>
                </a:cubicBezTo>
                <a:cubicBezTo>
                  <a:pt x="27791" y="34755"/>
                  <a:pt x="30513" y="33103"/>
                  <a:pt x="31940" y="29129"/>
                </a:cubicBezTo>
                <a:cubicBezTo>
                  <a:pt x="35570" y="19102"/>
                  <a:pt x="33841" y="3804"/>
                  <a:pt x="33841" y="3804"/>
                </a:cubicBezTo>
                <a:lnTo>
                  <a:pt x="30730" y="1902"/>
                </a:lnTo>
                <a:lnTo>
                  <a:pt x="27704"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36"/>
          <p:cNvSpPr/>
          <p:nvPr/>
        </p:nvSpPr>
        <p:spPr>
          <a:xfrm>
            <a:off x="8378518" y="1433538"/>
            <a:ext cx="144471" cy="143238"/>
          </a:xfrm>
          <a:custGeom>
            <a:avLst/>
            <a:gdLst/>
            <a:ahLst/>
            <a:cxnLst/>
            <a:rect l="l" t="t" r="r" b="b"/>
            <a:pathLst>
              <a:path w="35151" h="34851" extrusionOk="0">
                <a:moveTo>
                  <a:pt x="9509" y="1"/>
                </a:moveTo>
                <a:lnTo>
                  <a:pt x="6224" y="1643"/>
                </a:lnTo>
                <a:lnTo>
                  <a:pt x="3026" y="3285"/>
                </a:lnTo>
                <a:cubicBezTo>
                  <a:pt x="3026" y="3285"/>
                  <a:pt x="1" y="18325"/>
                  <a:pt x="2767" y="28610"/>
                </a:cubicBezTo>
                <a:cubicBezTo>
                  <a:pt x="3937" y="33000"/>
                  <a:pt x="6826" y="34850"/>
                  <a:pt x="9821" y="34850"/>
                </a:cubicBezTo>
                <a:cubicBezTo>
                  <a:pt x="13904" y="34850"/>
                  <a:pt x="18185" y="31412"/>
                  <a:pt x="18584" y="26277"/>
                </a:cubicBezTo>
                <a:cubicBezTo>
                  <a:pt x="20163" y="27317"/>
                  <a:pt x="21894" y="27778"/>
                  <a:pt x="23573" y="27778"/>
                </a:cubicBezTo>
                <a:cubicBezTo>
                  <a:pt x="29706" y="27778"/>
                  <a:pt x="35150" y="21622"/>
                  <a:pt x="29993" y="15040"/>
                </a:cubicBezTo>
                <a:cubicBezTo>
                  <a:pt x="23338" y="6656"/>
                  <a:pt x="9509" y="1"/>
                  <a:pt x="950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36"/>
          <p:cNvSpPr/>
          <p:nvPr/>
        </p:nvSpPr>
        <p:spPr>
          <a:xfrm>
            <a:off x="8210642" y="1345585"/>
            <a:ext cx="142301" cy="127052"/>
          </a:xfrm>
          <a:custGeom>
            <a:avLst/>
            <a:gdLst/>
            <a:ahLst/>
            <a:cxnLst/>
            <a:rect l="l" t="t" r="r" b="b"/>
            <a:pathLst>
              <a:path w="34623" h="30913" extrusionOk="0">
                <a:moveTo>
                  <a:pt x="9816" y="1"/>
                </a:moveTo>
                <a:cubicBezTo>
                  <a:pt x="1267" y="1"/>
                  <a:pt x="1" y="11437"/>
                  <a:pt x="7050" y="15522"/>
                </a:cubicBezTo>
                <a:cubicBezTo>
                  <a:pt x="53" y="19816"/>
                  <a:pt x="1321" y="30912"/>
                  <a:pt x="9711" y="30912"/>
                </a:cubicBezTo>
                <a:cubicBezTo>
                  <a:pt x="10442" y="30912"/>
                  <a:pt x="11226" y="30828"/>
                  <a:pt x="12063" y="30648"/>
                </a:cubicBezTo>
                <a:cubicBezTo>
                  <a:pt x="22522" y="28487"/>
                  <a:pt x="34623" y="18980"/>
                  <a:pt x="34623" y="18980"/>
                </a:cubicBezTo>
                <a:lnTo>
                  <a:pt x="34623" y="15350"/>
                </a:lnTo>
                <a:lnTo>
                  <a:pt x="34623" y="11719"/>
                </a:lnTo>
                <a:cubicBezTo>
                  <a:pt x="34623" y="11719"/>
                  <a:pt x="22435" y="2384"/>
                  <a:pt x="11977" y="224"/>
                </a:cubicBezTo>
                <a:cubicBezTo>
                  <a:pt x="11212" y="72"/>
                  <a:pt x="10491" y="1"/>
                  <a:pt x="9816"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36"/>
          <p:cNvSpPr/>
          <p:nvPr/>
        </p:nvSpPr>
        <p:spPr>
          <a:xfrm>
            <a:off x="8409072" y="1394035"/>
            <a:ext cx="79931" cy="20677"/>
          </a:xfrm>
          <a:custGeom>
            <a:avLst/>
            <a:gdLst/>
            <a:ahLst/>
            <a:cxnLst/>
            <a:rect l="l" t="t" r="r" b="b"/>
            <a:pathLst>
              <a:path w="19448" h="5031" extrusionOk="0">
                <a:moveTo>
                  <a:pt x="17814" y="1"/>
                </a:moveTo>
                <a:cubicBezTo>
                  <a:pt x="17365" y="1"/>
                  <a:pt x="16932" y="223"/>
                  <a:pt x="16682" y="536"/>
                </a:cubicBezTo>
                <a:cubicBezTo>
                  <a:pt x="15394" y="395"/>
                  <a:pt x="14183" y="333"/>
                  <a:pt x="13049" y="333"/>
                </a:cubicBezTo>
                <a:cubicBezTo>
                  <a:pt x="4440" y="333"/>
                  <a:pt x="229" y="3927"/>
                  <a:pt x="0" y="4080"/>
                </a:cubicBezTo>
                <a:lnTo>
                  <a:pt x="864" y="5031"/>
                </a:lnTo>
                <a:cubicBezTo>
                  <a:pt x="864" y="4955"/>
                  <a:pt x="4908" y="1643"/>
                  <a:pt x="12936" y="1643"/>
                </a:cubicBezTo>
                <a:cubicBezTo>
                  <a:pt x="13999" y="1643"/>
                  <a:pt x="15133" y="1701"/>
                  <a:pt x="16336" y="1833"/>
                </a:cubicBezTo>
                <a:cubicBezTo>
                  <a:pt x="16509" y="2265"/>
                  <a:pt x="16768" y="2697"/>
                  <a:pt x="17287" y="2870"/>
                </a:cubicBezTo>
                <a:cubicBezTo>
                  <a:pt x="17459" y="2927"/>
                  <a:pt x="17635" y="2955"/>
                  <a:pt x="17808" y="2955"/>
                </a:cubicBezTo>
                <a:cubicBezTo>
                  <a:pt x="18418" y="2955"/>
                  <a:pt x="18986" y="2611"/>
                  <a:pt x="19188" y="2006"/>
                </a:cubicBezTo>
                <a:cubicBezTo>
                  <a:pt x="19448" y="1228"/>
                  <a:pt x="19016" y="363"/>
                  <a:pt x="18324" y="104"/>
                </a:cubicBezTo>
                <a:cubicBezTo>
                  <a:pt x="18158" y="33"/>
                  <a:pt x="17984" y="1"/>
                  <a:pt x="178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36"/>
          <p:cNvSpPr/>
          <p:nvPr/>
        </p:nvSpPr>
        <p:spPr>
          <a:xfrm>
            <a:off x="8410848" y="1412305"/>
            <a:ext cx="77445" cy="29497"/>
          </a:xfrm>
          <a:custGeom>
            <a:avLst/>
            <a:gdLst/>
            <a:ahLst/>
            <a:cxnLst/>
            <a:rect l="l" t="t" r="r" b="b"/>
            <a:pathLst>
              <a:path w="18843" h="7177" extrusionOk="0">
                <a:moveTo>
                  <a:pt x="3086" y="1"/>
                </a:moveTo>
                <a:cubicBezTo>
                  <a:pt x="1239" y="1"/>
                  <a:pt x="134" y="293"/>
                  <a:pt x="0" y="327"/>
                </a:cubicBezTo>
                <a:lnTo>
                  <a:pt x="346" y="1537"/>
                </a:lnTo>
                <a:cubicBezTo>
                  <a:pt x="379" y="1537"/>
                  <a:pt x="1316" y="1304"/>
                  <a:pt x="2943" y="1304"/>
                </a:cubicBezTo>
                <a:cubicBezTo>
                  <a:pt x="5641" y="1304"/>
                  <a:pt x="10232" y="1943"/>
                  <a:pt x="15731" y="5340"/>
                </a:cubicBezTo>
                <a:cubicBezTo>
                  <a:pt x="15645" y="5858"/>
                  <a:pt x="15731" y="6377"/>
                  <a:pt x="16077" y="6723"/>
                </a:cubicBezTo>
                <a:cubicBezTo>
                  <a:pt x="16379" y="7025"/>
                  <a:pt x="16768" y="7176"/>
                  <a:pt x="17157" y="7176"/>
                </a:cubicBezTo>
                <a:cubicBezTo>
                  <a:pt x="17546" y="7176"/>
                  <a:pt x="17935" y="7025"/>
                  <a:pt x="18238" y="6723"/>
                </a:cubicBezTo>
                <a:cubicBezTo>
                  <a:pt x="18756" y="6204"/>
                  <a:pt x="18843" y="5253"/>
                  <a:pt x="18238" y="4648"/>
                </a:cubicBezTo>
                <a:cubicBezTo>
                  <a:pt x="17968" y="4378"/>
                  <a:pt x="17596" y="4243"/>
                  <a:pt x="17208" y="4243"/>
                </a:cubicBezTo>
                <a:cubicBezTo>
                  <a:pt x="16975" y="4243"/>
                  <a:pt x="16736" y="4292"/>
                  <a:pt x="16509" y="4389"/>
                </a:cubicBezTo>
                <a:cubicBezTo>
                  <a:pt x="10788" y="734"/>
                  <a:pt x="6008" y="1"/>
                  <a:pt x="30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36"/>
          <p:cNvSpPr/>
          <p:nvPr/>
        </p:nvSpPr>
        <p:spPr>
          <a:xfrm>
            <a:off x="8393084" y="1429275"/>
            <a:ext cx="52937" cy="65053"/>
          </a:xfrm>
          <a:custGeom>
            <a:avLst/>
            <a:gdLst/>
            <a:ahLst/>
            <a:cxnLst/>
            <a:rect l="l" t="t" r="r" b="b"/>
            <a:pathLst>
              <a:path w="12880" h="15828" extrusionOk="0">
                <a:moveTo>
                  <a:pt x="433" y="1"/>
                </a:moveTo>
                <a:lnTo>
                  <a:pt x="1" y="1211"/>
                </a:lnTo>
                <a:cubicBezTo>
                  <a:pt x="87" y="1211"/>
                  <a:pt x="6310" y="3631"/>
                  <a:pt x="10286" y="13225"/>
                </a:cubicBezTo>
                <a:cubicBezTo>
                  <a:pt x="9940" y="13571"/>
                  <a:pt x="9681" y="14003"/>
                  <a:pt x="9768" y="14522"/>
                </a:cubicBezTo>
                <a:cubicBezTo>
                  <a:pt x="9928" y="15323"/>
                  <a:pt x="10534" y="15827"/>
                  <a:pt x="11311" y="15827"/>
                </a:cubicBezTo>
                <a:cubicBezTo>
                  <a:pt x="11372" y="15827"/>
                  <a:pt x="11434" y="15824"/>
                  <a:pt x="11496" y="15818"/>
                </a:cubicBezTo>
                <a:cubicBezTo>
                  <a:pt x="12274" y="15645"/>
                  <a:pt x="12879" y="14954"/>
                  <a:pt x="12706" y="14089"/>
                </a:cubicBezTo>
                <a:cubicBezTo>
                  <a:pt x="12620" y="13484"/>
                  <a:pt x="12101" y="12966"/>
                  <a:pt x="11496" y="12879"/>
                </a:cubicBezTo>
                <a:cubicBezTo>
                  <a:pt x="7347" y="2594"/>
                  <a:pt x="778" y="87"/>
                  <a:pt x="4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36"/>
          <p:cNvSpPr/>
          <p:nvPr/>
        </p:nvSpPr>
        <p:spPr>
          <a:xfrm>
            <a:off x="8389533" y="1432120"/>
            <a:ext cx="24870" cy="78464"/>
          </a:xfrm>
          <a:custGeom>
            <a:avLst/>
            <a:gdLst/>
            <a:ahLst/>
            <a:cxnLst/>
            <a:rect l="l" t="t" r="r" b="b"/>
            <a:pathLst>
              <a:path w="6051" h="19091" extrusionOk="0">
                <a:moveTo>
                  <a:pt x="951" y="0"/>
                </a:moveTo>
                <a:lnTo>
                  <a:pt x="0" y="864"/>
                </a:lnTo>
                <a:cubicBezTo>
                  <a:pt x="87" y="951"/>
                  <a:pt x="4668" y="5878"/>
                  <a:pt x="4063" y="16250"/>
                </a:cubicBezTo>
                <a:cubicBezTo>
                  <a:pt x="3544" y="16336"/>
                  <a:pt x="3198" y="16682"/>
                  <a:pt x="3025" y="17200"/>
                </a:cubicBezTo>
                <a:cubicBezTo>
                  <a:pt x="2766" y="17978"/>
                  <a:pt x="3198" y="18843"/>
                  <a:pt x="3976" y="19016"/>
                </a:cubicBezTo>
                <a:cubicBezTo>
                  <a:pt x="4130" y="19067"/>
                  <a:pt x="4286" y="19091"/>
                  <a:pt x="4441" y="19091"/>
                </a:cubicBezTo>
                <a:cubicBezTo>
                  <a:pt x="5072" y="19091"/>
                  <a:pt x="5670" y="18689"/>
                  <a:pt x="5878" y="18065"/>
                </a:cubicBezTo>
                <a:cubicBezTo>
                  <a:pt x="6051" y="17460"/>
                  <a:pt x="5791" y="16768"/>
                  <a:pt x="5273" y="16423"/>
                </a:cubicBezTo>
                <a:cubicBezTo>
                  <a:pt x="6051" y="5359"/>
                  <a:pt x="1210" y="259"/>
                  <a:pt x="9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36"/>
          <p:cNvSpPr/>
          <p:nvPr/>
        </p:nvSpPr>
        <p:spPr>
          <a:xfrm>
            <a:off x="8341219" y="1429275"/>
            <a:ext cx="38371" cy="75451"/>
          </a:xfrm>
          <a:custGeom>
            <a:avLst/>
            <a:gdLst/>
            <a:ahLst/>
            <a:cxnLst/>
            <a:rect l="l" t="t" r="r" b="b"/>
            <a:pathLst>
              <a:path w="9336" h="18358" extrusionOk="0">
                <a:moveTo>
                  <a:pt x="7693" y="1"/>
                </a:moveTo>
                <a:lnTo>
                  <a:pt x="6483" y="260"/>
                </a:lnTo>
                <a:cubicBezTo>
                  <a:pt x="6483" y="346"/>
                  <a:pt x="7866" y="6915"/>
                  <a:pt x="1988" y="15472"/>
                </a:cubicBezTo>
                <a:cubicBezTo>
                  <a:pt x="1844" y="15443"/>
                  <a:pt x="1691" y="15424"/>
                  <a:pt x="1537" y="15424"/>
                </a:cubicBezTo>
                <a:cubicBezTo>
                  <a:pt x="1230" y="15424"/>
                  <a:pt x="922" y="15501"/>
                  <a:pt x="692" y="15732"/>
                </a:cubicBezTo>
                <a:cubicBezTo>
                  <a:pt x="0" y="16337"/>
                  <a:pt x="0" y="17287"/>
                  <a:pt x="519" y="17892"/>
                </a:cubicBezTo>
                <a:cubicBezTo>
                  <a:pt x="788" y="18207"/>
                  <a:pt x="1174" y="18358"/>
                  <a:pt x="1567" y="18358"/>
                </a:cubicBezTo>
                <a:cubicBezTo>
                  <a:pt x="1932" y="18358"/>
                  <a:pt x="2302" y="18228"/>
                  <a:pt x="2593" y="17979"/>
                </a:cubicBezTo>
                <a:cubicBezTo>
                  <a:pt x="3112" y="17547"/>
                  <a:pt x="3198" y="16855"/>
                  <a:pt x="3025" y="16337"/>
                </a:cubicBezTo>
                <a:cubicBezTo>
                  <a:pt x="9335" y="7175"/>
                  <a:pt x="7779" y="260"/>
                  <a:pt x="76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36"/>
          <p:cNvSpPr/>
          <p:nvPr/>
        </p:nvSpPr>
        <p:spPr>
          <a:xfrm>
            <a:off x="8310311" y="1428564"/>
            <a:ext cx="59328" cy="58777"/>
          </a:xfrm>
          <a:custGeom>
            <a:avLst/>
            <a:gdLst/>
            <a:ahLst/>
            <a:cxnLst/>
            <a:rect l="l" t="t" r="r" b="b"/>
            <a:pathLst>
              <a:path w="14435" h="14301" extrusionOk="0">
                <a:moveTo>
                  <a:pt x="13225" y="1"/>
                </a:moveTo>
                <a:cubicBezTo>
                  <a:pt x="13225" y="1"/>
                  <a:pt x="11583" y="6570"/>
                  <a:pt x="2594" y="11756"/>
                </a:cubicBezTo>
                <a:cubicBezTo>
                  <a:pt x="2340" y="11503"/>
                  <a:pt x="1995" y="11342"/>
                  <a:pt x="1624" y="11342"/>
                </a:cubicBezTo>
                <a:cubicBezTo>
                  <a:pt x="1489" y="11342"/>
                  <a:pt x="1350" y="11364"/>
                  <a:pt x="1211" y="11410"/>
                </a:cubicBezTo>
                <a:cubicBezTo>
                  <a:pt x="433" y="11583"/>
                  <a:pt x="1" y="12447"/>
                  <a:pt x="173" y="13225"/>
                </a:cubicBezTo>
                <a:cubicBezTo>
                  <a:pt x="394" y="13888"/>
                  <a:pt x="992" y="14300"/>
                  <a:pt x="1646" y="14300"/>
                </a:cubicBezTo>
                <a:cubicBezTo>
                  <a:pt x="1759" y="14300"/>
                  <a:pt x="1874" y="14288"/>
                  <a:pt x="1988" y="14262"/>
                </a:cubicBezTo>
                <a:cubicBezTo>
                  <a:pt x="2680" y="14089"/>
                  <a:pt x="3026" y="13484"/>
                  <a:pt x="3112" y="12879"/>
                </a:cubicBezTo>
                <a:cubicBezTo>
                  <a:pt x="12706" y="7434"/>
                  <a:pt x="14349" y="519"/>
                  <a:pt x="14435" y="260"/>
                </a:cubicBezTo>
                <a:lnTo>
                  <a:pt x="132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36"/>
          <p:cNvSpPr/>
          <p:nvPr/>
        </p:nvSpPr>
        <p:spPr>
          <a:xfrm>
            <a:off x="8284377" y="1404409"/>
            <a:ext cx="79935" cy="19457"/>
          </a:xfrm>
          <a:custGeom>
            <a:avLst/>
            <a:gdLst/>
            <a:ahLst/>
            <a:cxnLst/>
            <a:rect l="l" t="t" r="r" b="b"/>
            <a:pathLst>
              <a:path w="19449" h="4734" extrusionOk="0">
                <a:moveTo>
                  <a:pt x="18671" y="0"/>
                </a:moveTo>
                <a:cubicBezTo>
                  <a:pt x="18596" y="0"/>
                  <a:pt x="14685" y="3186"/>
                  <a:pt x="6883" y="3186"/>
                </a:cubicBezTo>
                <a:cubicBezTo>
                  <a:pt x="5688" y="3186"/>
                  <a:pt x="4403" y="3111"/>
                  <a:pt x="3026" y="2939"/>
                </a:cubicBezTo>
                <a:cubicBezTo>
                  <a:pt x="2940" y="2507"/>
                  <a:pt x="2680" y="2075"/>
                  <a:pt x="2162" y="1902"/>
                </a:cubicBezTo>
                <a:cubicBezTo>
                  <a:pt x="1974" y="1818"/>
                  <a:pt x="1781" y="1780"/>
                  <a:pt x="1592" y="1780"/>
                </a:cubicBezTo>
                <a:cubicBezTo>
                  <a:pt x="1001" y="1780"/>
                  <a:pt x="457" y="2155"/>
                  <a:pt x="260" y="2680"/>
                </a:cubicBezTo>
                <a:cubicBezTo>
                  <a:pt x="1" y="3458"/>
                  <a:pt x="347" y="4322"/>
                  <a:pt x="1124" y="4668"/>
                </a:cubicBezTo>
                <a:cubicBezTo>
                  <a:pt x="1281" y="4712"/>
                  <a:pt x="1437" y="4734"/>
                  <a:pt x="1590" y="4734"/>
                </a:cubicBezTo>
                <a:cubicBezTo>
                  <a:pt x="2031" y="4734"/>
                  <a:pt x="2446" y="4556"/>
                  <a:pt x="2767" y="4236"/>
                </a:cubicBezTo>
                <a:cubicBezTo>
                  <a:pt x="4227" y="4419"/>
                  <a:pt x="5589" y="4499"/>
                  <a:pt x="6854" y="4499"/>
                </a:cubicBezTo>
                <a:cubicBezTo>
                  <a:pt x="15100" y="4499"/>
                  <a:pt x="19224" y="1101"/>
                  <a:pt x="19448" y="951"/>
                </a:cubicBezTo>
                <a:lnTo>
                  <a:pt x="186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36"/>
          <p:cNvSpPr/>
          <p:nvPr/>
        </p:nvSpPr>
        <p:spPr>
          <a:xfrm>
            <a:off x="8285799" y="1376209"/>
            <a:ext cx="76738" cy="30365"/>
          </a:xfrm>
          <a:custGeom>
            <a:avLst/>
            <a:gdLst/>
            <a:ahLst/>
            <a:cxnLst/>
            <a:rect l="l" t="t" r="r" b="b"/>
            <a:pathLst>
              <a:path w="18671" h="7388" extrusionOk="0">
                <a:moveTo>
                  <a:pt x="1632" y="0"/>
                </a:moveTo>
                <a:cubicBezTo>
                  <a:pt x="1267" y="0"/>
                  <a:pt x="896" y="129"/>
                  <a:pt x="606" y="379"/>
                </a:cubicBezTo>
                <a:cubicBezTo>
                  <a:pt x="1" y="984"/>
                  <a:pt x="1" y="1848"/>
                  <a:pt x="519" y="2453"/>
                </a:cubicBezTo>
                <a:cubicBezTo>
                  <a:pt x="796" y="2786"/>
                  <a:pt x="1180" y="2941"/>
                  <a:pt x="1579" y="2941"/>
                </a:cubicBezTo>
                <a:cubicBezTo>
                  <a:pt x="1802" y="2941"/>
                  <a:pt x="2031" y="2892"/>
                  <a:pt x="2248" y="2799"/>
                </a:cubicBezTo>
                <a:cubicBezTo>
                  <a:pt x="8146" y="6658"/>
                  <a:pt x="13095" y="7387"/>
                  <a:pt x="15974" y="7387"/>
                </a:cubicBezTo>
                <a:cubicBezTo>
                  <a:pt x="17609" y="7387"/>
                  <a:pt x="18576" y="7152"/>
                  <a:pt x="18670" y="7121"/>
                </a:cubicBezTo>
                <a:lnTo>
                  <a:pt x="18325" y="5911"/>
                </a:lnTo>
                <a:cubicBezTo>
                  <a:pt x="18294" y="5911"/>
                  <a:pt x="17450" y="6108"/>
                  <a:pt x="15982" y="6108"/>
                </a:cubicBezTo>
                <a:cubicBezTo>
                  <a:pt x="13331" y="6108"/>
                  <a:pt x="8644" y="5464"/>
                  <a:pt x="3026" y="1848"/>
                </a:cubicBezTo>
                <a:cubicBezTo>
                  <a:pt x="3112" y="1330"/>
                  <a:pt x="3026" y="811"/>
                  <a:pt x="2680" y="465"/>
                </a:cubicBezTo>
                <a:cubicBezTo>
                  <a:pt x="2411" y="151"/>
                  <a:pt x="2025" y="0"/>
                  <a:pt x="16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36"/>
          <p:cNvSpPr/>
          <p:nvPr/>
        </p:nvSpPr>
        <p:spPr>
          <a:xfrm>
            <a:off x="8325231" y="1325503"/>
            <a:ext cx="51872" cy="65764"/>
          </a:xfrm>
          <a:custGeom>
            <a:avLst/>
            <a:gdLst/>
            <a:ahLst/>
            <a:cxnLst/>
            <a:rect l="l" t="t" r="r" b="b"/>
            <a:pathLst>
              <a:path w="12621" h="16001" extrusionOk="0">
                <a:moveTo>
                  <a:pt x="1553" y="1"/>
                </a:moveTo>
                <a:cubicBezTo>
                  <a:pt x="1497" y="1"/>
                  <a:pt x="1440" y="4"/>
                  <a:pt x="1384" y="10"/>
                </a:cubicBezTo>
                <a:cubicBezTo>
                  <a:pt x="519" y="96"/>
                  <a:pt x="1" y="874"/>
                  <a:pt x="87" y="1652"/>
                </a:cubicBezTo>
                <a:cubicBezTo>
                  <a:pt x="174" y="2344"/>
                  <a:pt x="692" y="2776"/>
                  <a:pt x="1211" y="2862"/>
                </a:cubicBezTo>
                <a:cubicBezTo>
                  <a:pt x="5273" y="13234"/>
                  <a:pt x="11842" y="15827"/>
                  <a:pt x="12101" y="16000"/>
                </a:cubicBezTo>
                <a:lnTo>
                  <a:pt x="12620" y="14790"/>
                </a:lnTo>
                <a:cubicBezTo>
                  <a:pt x="12534" y="14704"/>
                  <a:pt x="6310" y="12197"/>
                  <a:pt x="2507" y="2603"/>
                </a:cubicBezTo>
                <a:cubicBezTo>
                  <a:pt x="2853" y="2257"/>
                  <a:pt x="3112" y="1739"/>
                  <a:pt x="3026" y="1307"/>
                </a:cubicBezTo>
                <a:cubicBezTo>
                  <a:pt x="2946" y="505"/>
                  <a:pt x="2271" y="1"/>
                  <a:pt x="15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36"/>
          <p:cNvSpPr/>
          <p:nvPr/>
        </p:nvSpPr>
        <p:spPr>
          <a:xfrm>
            <a:off x="8356139" y="1309600"/>
            <a:ext cx="24516" cy="78468"/>
          </a:xfrm>
          <a:custGeom>
            <a:avLst/>
            <a:gdLst/>
            <a:ahLst/>
            <a:cxnLst/>
            <a:rect l="l" t="t" r="r" b="b"/>
            <a:pathLst>
              <a:path w="5965" h="19092" extrusionOk="0">
                <a:moveTo>
                  <a:pt x="1750" y="1"/>
                </a:moveTo>
                <a:cubicBezTo>
                  <a:pt x="1097" y="1"/>
                  <a:pt x="554" y="402"/>
                  <a:pt x="346" y="1027"/>
                </a:cubicBezTo>
                <a:cubicBezTo>
                  <a:pt x="173" y="1632"/>
                  <a:pt x="346" y="2237"/>
                  <a:pt x="865" y="2583"/>
                </a:cubicBezTo>
                <a:cubicBezTo>
                  <a:pt x="0" y="13646"/>
                  <a:pt x="4754" y="18919"/>
                  <a:pt x="5014" y="19091"/>
                </a:cubicBezTo>
                <a:lnTo>
                  <a:pt x="5964" y="18227"/>
                </a:lnTo>
                <a:cubicBezTo>
                  <a:pt x="5878" y="18141"/>
                  <a:pt x="1383" y="13214"/>
                  <a:pt x="2161" y="2842"/>
                </a:cubicBezTo>
                <a:cubicBezTo>
                  <a:pt x="2593" y="2755"/>
                  <a:pt x="3026" y="2410"/>
                  <a:pt x="3112" y="1891"/>
                </a:cubicBezTo>
                <a:cubicBezTo>
                  <a:pt x="3371" y="1113"/>
                  <a:pt x="2939" y="249"/>
                  <a:pt x="2248" y="76"/>
                </a:cubicBezTo>
                <a:cubicBezTo>
                  <a:pt x="2077" y="25"/>
                  <a:pt x="1910" y="1"/>
                  <a:pt x="17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36"/>
          <p:cNvSpPr/>
          <p:nvPr/>
        </p:nvSpPr>
        <p:spPr>
          <a:xfrm>
            <a:off x="8394149" y="1316879"/>
            <a:ext cx="38018" cy="75451"/>
          </a:xfrm>
          <a:custGeom>
            <a:avLst/>
            <a:gdLst/>
            <a:ahLst/>
            <a:cxnLst/>
            <a:rect l="l" t="t" r="r" b="b"/>
            <a:pathLst>
              <a:path w="9250" h="18358" extrusionOk="0">
                <a:moveTo>
                  <a:pt x="7682" y="1"/>
                </a:moveTo>
                <a:cubicBezTo>
                  <a:pt x="7318" y="1"/>
                  <a:pt x="6947" y="130"/>
                  <a:pt x="6656" y="379"/>
                </a:cubicBezTo>
                <a:cubicBezTo>
                  <a:pt x="6138" y="812"/>
                  <a:pt x="6051" y="1503"/>
                  <a:pt x="6311" y="2022"/>
                </a:cubicBezTo>
                <a:cubicBezTo>
                  <a:pt x="1" y="11184"/>
                  <a:pt x="1470" y="18098"/>
                  <a:pt x="1557" y="18358"/>
                </a:cubicBezTo>
                <a:lnTo>
                  <a:pt x="2767" y="18098"/>
                </a:lnTo>
                <a:cubicBezTo>
                  <a:pt x="2767" y="18012"/>
                  <a:pt x="1384" y="11443"/>
                  <a:pt x="7261" y="2886"/>
                </a:cubicBezTo>
                <a:cubicBezTo>
                  <a:pt x="7405" y="2944"/>
                  <a:pt x="7559" y="2972"/>
                  <a:pt x="7716" y="2972"/>
                </a:cubicBezTo>
                <a:cubicBezTo>
                  <a:pt x="8030" y="2972"/>
                  <a:pt x="8356" y="2857"/>
                  <a:pt x="8644" y="2627"/>
                </a:cubicBezTo>
                <a:cubicBezTo>
                  <a:pt x="9249" y="2022"/>
                  <a:pt x="9249" y="1071"/>
                  <a:pt x="8731" y="466"/>
                </a:cubicBezTo>
                <a:cubicBezTo>
                  <a:pt x="8461" y="152"/>
                  <a:pt x="8076" y="1"/>
                  <a:pt x="76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36"/>
          <p:cNvSpPr/>
          <p:nvPr/>
        </p:nvSpPr>
        <p:spPr>
          <a:xfrm>
            <a:off x="8403742" y="1334269"/>
            <a:ext cx="59685" cy="58773"/>
          </a:xfrm>
          <a:custGeom>
            <a:avLst/>
            <a:gdLst/>
            <a:ahLst/>
            <a:cxnLst/>
            <a:rect l="l" t="t" r="r" b="b"/>
            <a:pathLst>
              <a:path w="14522" h="14300" extrusionOk="0">
                <a:moveTo>
                  <a:pt x="12790" y="0"/>
                </a:moveTo>
                <a:cubicBezTo>
                  <a:pt x="12677" y="0"/>
                  <a:pt x="12562" y="12"/>
                  <a:pt x="12447" y="38"/>
                </a:cubicBezTo>
                <a:cubicBezTo>
                  <a:pt x="11842" y="211"/>
                  <a:pt x="11410" y="816"/>
                  <a:pt x="11410" y="1421"/>
                </a:cubicBezTo>
                <a:cubicBezTo>
                  <a:pt x="1729" y="6866"/>
                  <a:pt x="87" y="13781"/>
                  <a:pt x="1" y="14040"/>
                </a:cubicBezTo>
                <a:lnTo>
                  <a:pt x="1297" y="14299"/>
                </a:lnTo>
                <a:cubicBezTo>
                  <a:pt x="1297" y="14299"/>
                  <a:pt x="2853" y="7817"/>
                  <a:pt x="11928" y="2631"/>
                </a:cubicBezTo>
                <a:cubicBezTo>
                  <a:pt x="12178" y="2818"/>
                  <a:pt x="12472" y="2960"/>
                  <a:pt x="12811" y="2960"/>
                </a:cubicBezTo>
                <a:cubicBezTo>
                  <a:pt x="12942" y="2960"/>
                  <a:pt x="13080" y="2938"/>
                  <a:pt x="13225" y="2890"/>
                </a:cubicBezTo>
                <a:cubicBezTo>
                  <a:pt x="14003" y="2717"/>
                  <a:pt x="14521" y="1853"/>
                  <a:pt x="14262" y="1075"/>
                </a:cubicBezTo>
                <a:cubicBezTo>
                  <a:pt x="14041" y="412"/>
                  <a:pt x="13443" y="0"/>
                  <a:pt x="127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36"/>
          <p:cNvSpPr/>
          <p:nvPr/>
        </p:nvSpPr>
        <p:spPr>
          <a:xfrm>
            <a:off x="8348321" y="1367463"/>
            <a:ext cx="80289" cy="79931"/>
          </a:xfrm>
          <a:custGeom>
            <a:avLst/>
            <a:gdLst/>
            <a:ahLst/>
            <a:cxnLst/>
            <a:rect l="l" t="t" r="r" b="b"/>
            <a:pathLst>
              <a:path w="19535" h="19448" extrusionOk="0">
                <a:moveTo>
                  <a:pt x="9768" y="0"/>
                </a:moveTo>
                <a:cubicBezTo>
                  <a:pt x="4409" y="0"/>
                  <a:pt x="1" y="4322"/>
                  <a:pt x="1" y="9767"/>
                </a:cubicBezTo>
                <a:cubicBezTo>
                  <a:pt x="1" y="15126"/>
                  <a:pt x="4409" y="19448"/>
                  <a:pt x="9768" y="19448"/>
                </a:cubicBezTo>
                <a:cubicBezTo>
                  <a:pt x="15127" y="19448"/>
                  <a:pt x="19535" y="15126"/>
                  <a:pt x="19535" y="9767"/>
                </a:cubicBezTo>
                <a:cubicBezTo>
                  <a:pt x="19535" y="4322"/>
                  <a:pt x="15127" y="0"/>
                  <a:pt x="9768" y="0"/>
                </a:cubicBezTo>
                <a:close/>
              </a:path>
            </a:pathLst>
          </a:custGeom>
          <a:solidFill>
            <a:srgbClr val="FF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36"/>
          <p:cNvSpPr/>
          <p:nvPr/>
        </p:nvSpPr>
        <p:spPr>
          <a:xfrm>
            <a:off x="284590" y="4574946"/>
            <a:ext cx="454817" cy="308753"/>
          </a:xfrm>
          <a:custGeom>
            <a:avLst/>
            <a:gdLst/>
            <a:ahLst/>
            <a:cxnLst/>
            <a:rect l="l" t="t" r="r" b="b"/>
            <a:pathLst>
              <a:path w="27573" h="18718" extrusionOk="0">
                <a:moveTo>
                  <a:pt x="13841" y="1"/>
                </a:moveTo>
                <a:cubicBezTo>
                  <a:pt x="13285" y="1"/>
                  <a:pt x="12705" y="9"/>
                  <a:pt x="12101" y="27"/>
                </a:cubicBezTo>
                <a:cubicBezTo>
                  <a:pt x="3112" y="200"/>
                  <a:pt x="1" y="9880"/>
                  <a:pt x="1" y="9880"/>
                </a:cubicBezTo>
                <a:cubicBezTo>
                  <a:pt x="1" y="9880"/>
                  <a:pt x="3683" y="18717"/>
                  <a:pt x="12241" y="18717"/>
                </a:cubicBezTo>
                <a:cubicBezTo>
                  <a:pt x="12479" y="18717"/>
                  <a:pt x="12720" y="18710"/>
                  <a:pt x="12966" y="18696"/>
                </a:cubicBezTo>
                <a:cubicBezTo>
                  <a:pt x="21955" y="18091"/>
                  <a:pt x="25326" y="16017"/>
                  <a:pt x="27573" y="13337"/>
                </a:cubicBezTo>
                <a:cubicBezTo>
                  <a:pt x="27573" y="13337"/>
                  <a:pt x="26536" y="9967"/>
                  <a:pt x="22214" y="8929"/>
                </a:cubicBezTo>
                <a:cubicBezTo>
                  <a:pt x="26363" y="7460"/>
                  <a:pt x="27227" y="4003"/>
                  <a:pt x="27227" y="4003"/>
                </a:cubicBezTo>
                <a:cubicBezTo>
                  <a:pt x="24887" y="1663"/>
                  <a:pt x="21644" y="1"/>
                  <a:pt x="138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36"/>
          <p:cNvSpPr/>
          <p:nvPr/>
        </p:nvSpPr>
        <p:spPr>
          <a:xfrm>
            <a:off x="133473" y="4750506"/>
            <a:ext cx="402066" cy="445068"/>
          </a:xfrm>
          <a:custGeom>
            <a:avLst/>
            <a:gdLst/>
            <a:ahLst/>
            <a:cxnLst/>
            <a:rect l="l" t="t" r="r" b="b"/>
            <a:pathLst>
              <a:path w="24375" h="26982" extrusionOk="0">
                <a:moveTo>
                  <a:pt x="7822" y="0"/>
                </a:moveTo>
                <a:cubicBezTo>
                  <a:pt x="7464" y="0"/>
                  <a:pt x="7261" y="14"/>
                  <a:pt x="7261" y="14"/>
                </a:cubicBezTo>
                <a:cubicBezTo>
                  <a:pt x="7261" y="14"/>
                  <a:pt x="1" y="7015"/>
                  <a:pt x="3804" y="15226"/>
                </a:cubicBezTo>
                <a:cubicBezTo>
                  <a:pt x="7520" y="23438"/>
                  <a:pt x="10718" y="25858"/>
                  <a:pt x="14089" y="26981"/>
                </a:cubicBezTo>
                <a:cubicBezTo>
                  <a:pt x="14089" y="26981"/>
                  <a:pt x="16769" y="24734"/>
                  <a:pt x="16250" y="20239"/>
                </a:cubicBezTo>
                <a:lnTo>
                  <a:pt x="16250" y="20239"/>
                </a:lnTo>
                <a:cubicBezTo>
                  <a:pt x="18444" y="22899"/>
                  <a:pt x="20996" y="23206"/>
                  <a:pt x="22057" y="23206"/>
                </a:cubicBezTo>
                <a:cubicBezTo>
                  <a:pt x="22376" y="23206"/>
                  <a:pt x="22560" y="23178"/>
                  <a:pt x="22560" y="23178"/>
                </a:cubicBezTo>
                <a:cubicBezTo>
                  <a:pt x="24029" y="19980"/>
                  <a:pt x="24375" y="16004"/>
                  <a:pt x="20918" y="7707"/>
                </a:cubicBezTo>
                <a:cubicBezTo>
                  <a:pt x="17876" y="510"/>
                  <a:pt x="9993" y="0"/>
                  <a:pt x="78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36"/>
          <p:cNvSpPr/>
          <p:nvPr/>
        </p:nvSpPr>
        <p:spPr>
          <a:xfrm>
            <a:off x="122076" y="4275994"/>
            <a:ext cx="387814" cy="451979"/>
          </a:xfrm>
          <a:custGeom>
            <a:avLst/>
            <a:gdLst/>
            <a:ahLst/>
            <a:cxnLst/>
            <a:rect l="l" t="t" r="r" b="b"/>
            <a:pathLst>
              <a:path w="23511" h="27401" extrusionOk="0">
                <a:moveTo>
                  <a:pt x="12274" y="1"/>
                </a:moveTo>
                <a:cubicBezTo>
                  <a:pt x="9076" y="1384"/>
                  <a:pt x="6137" y="4063"/>
                  <a:pt x="3112" y="12534"/>
                </a:cubicBezTo>
                <a:cubicBezTo>
                  <a:pt x="0" y="21090"/>
                  <a:pt x="7952" y="27400"/>
                  <a:pt x="7952" y="27400"/>
                </a:cubicBezTo>
                <a:cubicBezTo>
                  <a:pt x="7952" y="27400"/>
                  <a:pt x="18065" y="27141"/>
                  <a:pt x="20744" y="18584"/>
                </a:cubicBezTo>
                <a:cubicBezTo>
                  <a:pt x="23510" y="9940"/>
                  <a:pt x="22819" y="6051"/>
                  <a:pt x="21090" y="2939"/>
                </a:cubicBezTo>
                <a:cubicBezTo>
                  <a:pt x="21090" y="2939"/>
                  <a:pt x="21064" y="2938"/>
                  <a:pt x="21014" y="2938"/>
                </a:cubicBezTo>
                <a:cubicBezTo>
                  <a:pt x="20495" y="2938"/>
                  <a:pt x="17407" y="3082"/>
                  <a:pt x="15040" y="6397"/>
                </a:cubicBezTo>
                <a:cubicBezTo>
                  <a:pt x="15212" y="1989"/>
                  <a:pt x="12274" y="1"/>
                  <a:pt x="12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36"/>
          <p:cNvSpPr/>
          <p:nvPr/>
        </p:nvSpPr>
        <p:spPr>
          <a:xfrm>
            <a:off x="-134536" y="4711663"/>
            <a:ext cx="454817" cy="379962"/>
          </a:xfrm>
          <a:custGeom>
            <a:avLst/>
            <a:gdLst/>
            <a:ahLst/>
            <a:cxnLst/>
            <a:rect l="l" t="t" r="r" b="b"/>
            <a:pathLst>
              <a:path w="27573" h="23035" extrusionOk="0">
                <a:moveTo>
                  <a:pt x="16338" y="0"/>
                </a:moveTo>
                <a:cubicBezTo>
                  <a:pt x="13954" y="0"/>
                  <a:pt x="11335" y="647"/>
                  <a:pt x="8903" y="2628"/>
                </a:cubicBezTo>
                <a:cubicBezTo>
                  <a:pt x="1902" y="8333"/>
                  <a:pt x="259" y="11963"/>
                  <a:pt x="0" y="15507"/>
                </a:cubicBezTo>
                <a:cubicBezTo>
                  <a:pt x="0" y="15507"/>
                  <a:pt x="1464" y="16572"/>
                  <a:pt x="3820" y="16572"/>
                </a:cubicBezTo>
                <a:cubicBezTo>
                  <a:pt x="4752" y="16572"/>
                  <a:pt x="5825" y="16405"/>
                  <a:pt x="7001" y="15939"/>
                </a:cubicBezTo>
                <a:lnTo>
                  <a:pt x="7001" y="15939"/>
                </a:lnTo>
                <a:cubicBezTo>
                  <a:pt x="4495" y="19569"/>
                  <a:pt x="5791" y="22854"/>
                  <a:pt x="5791" y="22854"/>
                </a:cubicBezTo>
                <a:cubicBezTo>
                  <a:pt x="6453" y="22967"/>
                  <a:pt x="7127" y="23035"/>
                  <a:pt x="7832" y="23035"/>
                </a:cubicBezTo>
                <a:cubicBezTo>
                  <a:pt x="10903" y="23035"/>
                  <a:pt x="14565" y="21750"/>
                  <a:pt x="20398" y="17322"/>
                </a:cubicBezTo>
                <a:cubicBezTo>
                  <a:pt x="27572" y="11877"/>
                  <a:pt x="24461" y="2283"/>
                  <a:pt x="24461" y="2283"/>
                </a:cubicBezTo>
                <a:cubicBezTo>
                  <a:pt x="24461" y="2283"/>
                  <a:pt x="20816" y="0"/>
                  <a:pt x="16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36"/>
          <p:cNvSpPr/>
          <p:nvPr/>
        </p:nvSpPr>
        <p:spPr>
          <a:xfrm>
            <a:off x="-153075" y="4410122"/>
            <a:ext cx="459105" cy="367723"/>
          </a:xfrm>
          <a:custGeom>
            <a:avLst/>
            <a:gdLst/>
            <a:ahLst/>
            <a:cxnLst/>
            <a:rect l="l" t="t" r="r" b="b"/>
            <a:pathLst>
              <a:path w="27833" h="22293" extrusionOk="0">
                <a:moveTo>
                  <a:pt x="8141" y="0"/>
                </a:moveTo>
                <a:cubicBezTo>
                  <a:pt x="7045" y="0"/>
                  <a:pt x="6053" y="164"/>
                  <a:pt x="5100" y="426"/>
                </a:cubicBezTo>
                <a:cubicBezTo>
                  <a:pt x="5100" y="426"/>
                  <a:pt x="4063" y="3796"/>
                  <a:pt x="7002" y="7167"/>
                </a:cubicBezTo>
                <a:cubicBezTo>
                  <a:pt x="6062" y="6886"/>
                  <a:pt x="5200" y="6775"/>
                  <a:pt x="4427" y="6775"/>
                </a:cubicBezTo>
                <a:cubicBezTo>
                  <a:pt x="1641" y="6775"/>
                  <a:pt x="0" y="8205"/>
                  <a:pt x="0" y="8205"/>
                </a:cubicBezTo>
                <a:cubicBezTo>
                  <a:pt x="605" y="11748"/>
                  <a:pt x="2507" y="15206"/>
                  <a:pt x="9940" y="20305"/>
                </a:cubicBezTo>
                <a:cubicBezTo>
                  <a:pt x="12143" y="21774"/>
                  <a:pt x="14398" y="22293"/>
                  <a:pt x="16485" y="22293"/>
                </a:cubicBezTo>
                <a:cubicBezTo>
                  <a:pt x="21523" y="22293"/>
                  <a:pt x="25585" y="19268"/>
                  <a:pt x="25585" y="19268"/>
                </a:cubicBezTo>
                <a:cubicBezTo>
                  <a:pt x="25585" y="19268"/>
                  <a:pt x="27832" y="9415"/>
                  <a:pt x="20139" y="4574"/>
                </a:cubicBezTo>
                <a:cubicBezTo>
                  <a:pt x="14629" y="1130"/>
                  <a:pt x="11024" y="0"/>
                  <a:pt x="8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36"/>
          <p:cNvSpPr/>
          <p:nvPr/>
        </p:nvSpPr>
        <p:spPr>
          <a:xfrm>
            <a:off x="213303" y="4673744"/>
            <a:ext cx="125494" cy="125477"/>
          </a:xfrm>
          <a:custGeom>
            <a:avLst/>
            <a:gdLst/>
            <a:ahLst/>
            <a:cxnLst/>
            <a:rect l="l" t="t" r="r" b="b"/>
            <a:pathLst>
              <a:path w="7608" h="7607" extrusionOk="0">
                <a:moveTo>
                  <a:pt x="3804" y="1"/>
                </a:moveTo>
                <a:cubicBezTo>
                  <a:pt x="1730" y="1"/>
                  <a:pt x="1" y="1643"/>
                  <a:pt x="1" y="3804"/>
                </a:cubicBezTo>
                <a:cubicBezTo>
                  <a:pt x="1" y="5878"/>
                  <a:pt x="1730" y="7607"/>
                  <a:pt x="3804" y="7607"/>
                </a:cubicBezTo>
                <a:cubicBezTo>
                  <a:pt x="5965" y="7607"/>
                  <a:pt x="7607" y="5878"/>
                  <a:pt x="7607" y="3804"/>
                </a:cubicBezTo>
                <a:cubicBezTo>
                  <a:pt x="7607" y="1643"/>
                  <a:pt x="5965" y="1"/>
                  <a:pt x="3804"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36"/>
          <p:cNvSpPr/>
          <p:nvPr/>
        </p:nvSpPr>
        <p:spPr>
          <a:xfrm>
            <a:off x="266051" y="4764988"/>
            <a:ext cx="74162" cy="198831"/>
          </a:xfrm>
          <a:custGeom>
            <a:avLst/>
            <a:gdLst/>
            <a:ahLst/>
            <a:cxnLst/>
            <a:rect l="l" t="t" r="r" b="b"/>
            <a:pathLst>
              <a:path w="4496" h="12054" extrusionOk="0">
                <a:moveTo>
                  <a:pt x="174" y="0"/>
                </a:moveTo>
                <a:cubicBezTo>
                  <a:pt x="174" y="260"/>
                  <a:pt x="1" y="5359"/>
                  <a:pt x="1816" y="9508"/>
                </a:cubicBezTo>
                <a:cubicBezTo>
                  <a:pt x="1730" y="9594"/>
                  <a:pt x="1643" y="9681"/>
                  <a:pt x="1557" y="9767"/>
                </a:cubicBezTo>
                <a:cubicBezTo>
                  <a:pt x="1125" y="10459"/>
                  <a:pt x="1384" y="11410"/>
                  <a:pt x="2075" y="11842"/>
                </a:cubicBezTo>
                <a:cubicBezTo>
                  <a:pt x="2306" y="11986"/>
                  <a:pt x="2556" y="12053"/>
                  <a:pt x="2802" y="12053"/>
                </a:cubicBezTo>
                <a:cubicBezTo>
                  <a:pt x="3295" y="12053"/>
                  <a:pt x="3775" y="11784"/>
                  <a:pt x="4063" y="11323"/>
                </a:cubicBezTo>
                <a:cubicBezTo>
                  <a:pt x="4495" y="10632"/>
                  <a:pt x="4323" y="9767"/>
                  <a:pt x="3631" y="9335"/>
                </a:cubicBezTo>
                <a:cubicBezTo>
                  <a:pt x="3378" y="9209"/>
                  <a:pt x="3125" y="9128"/>
                  <a:pt x="2872" y="9128"/>
                </a:cubicBezTo>
                <a:cubicBezTo>
                  <a:pt x="2779" y="9128"/>
                  <a:pt x="2687" y="9139"/>
                  <a:pt x="2594" y="9162"/>
                </a:cubicBezTo>
                <a:cubicBezTo>
                  <a:pt x="865" y="5186"/>
                  <a:pt x="1038" y="87"/>
                  <a:pt x="1038" y="87"/>
                </a:cubicBezTo>
                <a:lnTo>
                  <a:pt x="17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36"/>
          <p:cNvSpPr/>
          <p:nvPr/>
        </p:nvSpPr>
        <p:spPr>
          <a:xfrm>
            <a:off x="283171" y="4746449"/>
            <a:ext cx="155416" cy="141164"/>
          </a:xfrm>
          <a:custGeom>
            <a:avLst/>
            <a:gdLst/>
            <a:ahLst/>
            <a:cxnLst/>
            <a:rect l="l" t="t" r="r" b="b"/>
            <a:pathLst>
              <a:path w="9422" h="8558" extrusionOk="0">
                <a:moveTo>
                  <a:pt x="605" y="1"/>
                </a:moveTo>
                <a:lnTo>
                  <a:pt x="0" y="519"/>
                </a:lnTo>
                <a:cubicBezTo>
                  <a:pt x="87" y="692"/>
                  <a:pt x="3198" y="5187"/>
                  <a:pt x="7261" y="7348"/>
                </a:cubicBezTo>
                <a:cubicBezTo>
                  <a:pt x="7261" y="7434"/>
                  <a:pt x="7174" y="7520"/>
                  <a:pt x="7174" y="7520"/>
                </a:cubicBezTo>
                <a:cubicBezTo>
                  <a:pt x="7261" y="8125"/>
                  <a:pt x="7779" y="8558"/>
                  <a:pt x="8384" y="8558"/>
                </a:cubicBezTo>
                <a:cubicBezTo>
                  <a:pt x="8989" y="8471"/>
                  <a:pt x="9421" y="7953"/>
                  <a:pt x="9335" y="7348"/>
                </a:cubicBezTo>
                <a:cubicBezTo>
                  <a:pt x="9335" y="6867"/>
                  <a:pt x="8890" y="6387"/>
                  <a:pt x="8344" y="6387"/>
                </a:cubicBezTo>
                <a:cubicBezTo>
                  <a:pt x="8301" y="6387"/>
                  <a:pt x="8256" y="6390"/>
                  <a:pt x="8211" y="6397"/>
                </a:cubicBezTo>
                <a:cubicBezTo>
                  <a:pt x="7952" y="6397"/>
                  <a:pt x="7779" y="6483"/>
                  <a:pt x="7606" y="6656"/>
                </a:cubicBezTo>
                <a:cubicBezTo>
                  <a:pt x="3717" y="4582"/>
                  <a:pt x="692" y="87"/>
                  <a:pt x="60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36"/>
          <p:cNvSpPr/>
          <p:nvPr/>
        </p:nvSpPr>
        <p:spPr>
          <a:xfrm>
            <a:off x="301694" y="4743595"/>
            <a:ext cx="192497" cy="65716"/>
          </a:xfrm>
          <a:custGeom>
            <a:avLst/>
            <a:gdLst/>
            <a:ahLst/>
            <a:cxnLst/>
            <a:rect l="l" t="t" r="r" b="b"/>
            <a:pathLst>
              <a:path w="11670" h="3984" extrusionOk="0">
                <a:moveTo>
                  <a:pt x="1" y="1"/>
                </a:moveTo>
                <a:lnTo>
                  <a:pt x="1" y="779"/>
                </a:lnTo>
                <a:cubicBezTo>
                  <a:pt x="87" y="779"/>
                  <a:pt x="5446" y="779"/>
                  <a:pt x="9422" y="2767"/>
                </a:cubicBezTo>
                <a:cubicBezTo>
                  <a:pt x="9422" y="3026"/>
                  <a:pt x="9422" y="3285"/>
                  <a:pt x="9508" y="3458"/>
                </a:cubicBezTo>
                <a:cubicBezTo>
                  <a:pt x="9732" y="3793"/>
                  <a:pt x="10063" y="3984"/>
                  <a:pt x="10410" y="3984"/>
                </a:cubicBezTo>
                <a:cubicBezTo>
                  <a:pt x="10600" y="3984"/>
                  <a:pt x="10794" y="3926"/>
                  <a:pt x="10978" y="3804"/>
                </a:cubicBezTo>
                <a:cubicBezTo>
                  <a:pt x="11496" y="3545"/>
                  <a:pt x="11669" y="2853"/>
                  <a:pt x="11410" y="2335"/>
                </a:cubicBezTo>
                <a:cubicBezTo>
                  <a:pt x="11176" y="2042"/>
                  <a:pt x="10823" y="1829"/>
                  <a:pt x="10459" y="1829"/>
                </a:cubicBezTo>
                <a:cubicBezTo>
                  <a:pt x="10285" y="1829"/>
                  <a:pt x="10108" y="1877"/>
                  <a:pt x="9941" y="1989"/>
                </a:cubicBezTo>
                <a:cubicBezTo>
                  <a:pt x="9854" y="1989"/>
                  <a:pt x="9854" y="2075"/>
                  <a:pt x="9768" y="2075"/>
                </a:cubicBezTo>
                <a:cubicBezTo>
                  <a:pt x="5705" y="1"/>
                  <a:pt x="260" y="1"/>
                  <a:pt x="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36"/>
          <p:cNvSpPr/>
          <p:nvPr/>
        </p:nvSpPr>
        <p:spPr>
          <a:xfrm>
            <a:off x="308819" y="4659807"/>
            <a:ext cx="203895" cy="63852"/>
          </a:xfrm>
          <a:custGeom>
            <a:avLst/>
            <a:gdLst/>
            <a:ahLst/>
            <a:cxnLst/>
            <a:rect l="l" t="t" r="r" b="b"/>
            <a:pathLst>
              <a:path w="12361" h="3871" extrusionOk="0">
                <a:moveTo>
                  <a:pt x="10731" y="1"/>
                </a:moveTo>
                <a:cubicBezTo>
                  <a:pt x="10248" y="1"/>
                  <a:pt x="9778" y="210"/>
                  <a:pt x="9509" y="586"/>
                </a:cubicBezTo>
                <a:cubicBezTo>
                  <a:pt x="9422" y="759"/>
                  <a:pt x="9336" y="846"/>
                  <a:pt x="9336" y="1018"/>
                </a:cubicBezTo>
                <a:cubicBezTo>
                  <a:pt x="9248" y="1017"/>
                  <a:pt x="9160" y="1016"/>
                  <a:pt x="9071" y="1016"/>
                </a:cubicBezTo>
                <a:cubicBezTo>
                  <a:pt x="4663" y="1016"/>
                  <a:pt x="255" y="3095"/>
                  <a:pt x="1" y="3179"/>
                </a:cubicBezTo>
                <a:lnTo>
                  <a:pt x="347" y="3871"/>
                </a:lnTo>
                <a:cubicBezTo>
                  <a:pt x="433" y="3871"/>
                  <a:pt x="5014" y="1796"/>
                  <a:pt x="9249" y="1796"/>
                </a:cubicBezTo>
                <a:cubicBezTo>
                  <a:pt x="9336" y="2142"/>
                  <a:pt x="9595" y="2488"/>
                  <a:pt x="9854" y="2661"/>
                </a:cubicBezTo>
                <a:cubicBezTo>
                  <a:pt x="10127" y="2865"/>
                  <a:pt x="10427" y="2962"/>
                  <a:pt x="10721" y="2962"/>
                </a:cubicBezTo>
                <a:cubicBezTo>
                  <a:pt x="11174" y="2962"/>
                  <a:pt x="11615" y="2734"/>
                  <a:pt x="11929" y="2315"/>
                </a:cubicBezTo>
                <a:cubicBezTo>
                  <a:pt x="12361" y="1624"/>
                  <a:pt x="12188" y="759"/>
                  <a:pt x="11583" y="241"/>
                </a:cubicBezTo>
                <a:cubicBezTo>
                  <a:pt x="11322" y="77"/>
                  <a:pt x="11024" y="1"/>
                  <a:pt x="1073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36"/>
          <p:cNvSpPr/>
          <p:nvPr/>
        </p:nvSpPr>
        <p:spPr>
          <a:xfrm>
            <a:off x="297422" y="4548077"/>
            <a:ext cx="122624" cy="169899"/>
          </a:xfrm>
          <a:custGeom>
            <a:avLst/>
            <a:gdLst/>
            <a:ahLst/>
            <a:cxnLst/>
            <a:rect l="l" t="t" r="r" b="b"/>
            <a:pathLst>
              <a:path w="7434" h="10300" extrusionOk="0">
                <a:moveTo>
                  <a:pt x="6149" y="0"/>
                </a:moveTo>
                <a:cubicBezTo>
                  <a:pt x="6088" y="0"/>
                  <a:pt x="6026" y="5"/>
                  <a:pt x="5964" y="13"/>
                </a:cubicBezTo>
                <a:cubicBezTo>
                  <a:pt x="5359" y="186"/>
                  <a:pt x="5014" y="705"/>
                  <a:pt x="5186" y="1310"/>
                </a:cubicBezTo>
                <a:cubicBezTo>
                  <a:pt x="5186" y="1569"/>
                  <a:pt x="5359" y="1742"/>
                  <a:pt x="5532" y="1915"/>
                </a:cubicBezTo>
                <a:cubicBezTo>
                  <a:pt x="3976" y="6064"/>
                  <a:pt x="0" y="9694"/>
                  <a:pt x="0" y="9694"/>
                </a:cubicBezTo>
                <a:lnTo>
                  <a:pt x="519" y="10299"/>
                </a:lnTo>
                <a:cubicBezTo>
                  <a:pt x="692" y="10126"/>
                  <a:pt x="4668" y="6496"/>
                  <a:pt x="6310" y="2088"/>
                </a:cubicBezTo>
                <a:cubicBezTo>
                  <a:pt x="6310" y="2088"/>
                  <a:pt x="6349" y="2126"/>
                  <a:pt x="6400" y="2126"/>
                </a:cubicBezTo>
                <a:cubicBezTo>
                  <a:pt x="6425" y="2126"/>
                  <a:pt x="6454" y="2117"/>
                  <a:pt x="6483" y="2088"/>
                </a:cubicBezTo>
                <a:cubicBezTo>
                  <a:pt x="7002" y="2001"/>
                  <a:pt x="7434" y="1396"/>
                  <a:pt x="7261" y="878"/>
                </a:cubicBezTo>
                <a:cubicBezTo>
                  <a:pt x="7183" y="335"/>
                  <a:pt x="6688" y="0"/>
                  <a:pt x="61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36"/>
          <p:cNvSpPr/>
          <p:nvPr/>
        </p:nvSpPr>
        <p:spPr>
          <a:xfrm>
            <a:off x="274611" y="4519427"/>
            <a:ext cx="51349" cy="202823"/>
          </a:xfrm>
          <a:custGeom>
            <a:avLst/>
            <a:gdLst/>
            <a:ahLst/>
            <a:cxnLst/>
            <a:rect l="l" t="t" r="r" b="b"/>
            <a:pathLst>
              <a:path w="3113" h="12296" extrusionOk="0">
                <a:moveTo>
                  <a:pt x="1556" y="0"/>
                </a:moveTo>
                <a:cubicBezTo>
                  <a:pt x="1189" y="0"/>
                  <a:pt x="822" y="151"/>
                  <a:pt x="519" y="454"/>
                </a:cubicBezTo>
                <a:cubicBezTo>
                  <a:pt x="1" y="973"/>
                  <a:pt x="1" y="1923"/>
                  <a:pt x="519" y="2442"/>
                </a:cubicBezTo>
                <a:cubicBezTo>
                  <a:pt x="606" y="2528"/>
                  <a:pt x="778" y="2615"/>
                  <a:pt x="865" y="2701"/>
                </a:cubicBezTo>
                <a:cubicBezTo>
                  <a:pt x="87" y="7109"/>
                  <a:pt x="1383" y="12036"/>
                  <a:pt x="1470" y="12295"/>
                </a:cubicBezTo>
                <a:lnTo>
                  <a:pt x="2248" y="12036"/>
                </a:lnTo>
                <a:cubicBezTo>
                  <a:pt x="2248" y="12036"/>
                  <a:pt x="865" y="7109"/>
                  <a:pt x="1643" y="2874"/>
                </a:cubicBezTo>
                <a:cubicBezTo>
                  <a:pt x="1989" y="2874"/>
                  <a:pt x="2334" y="2701"/>
                  <a:pt x="2594" y="2442"/>
                </a:cubicBezTo>
                <a:cubicBezTo>
                  <a:pt x="3112" y="1923"/>
                  <a:pt x="3112" y="973"/>
                  <a:pt x="2594" y="454"/>
                </a:cubicBezTo>
                <a:cubicBezTo>
                  <a:pt x="2291" y="151"/>
                  <a:pt x="1924" y="0"/>
                  <a:pt x="155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36"/>
          <p:cNvSpPr/>
          <p:nvPr/>
        </p:nvSpPr>
        <p:spPr>
          <a:xfrm>
            <a:off x="156284" y="4548110"/>
            <a:ext cx="131185" cy="164158"/>
          </a:xfrm>
          <a:custGeom>
            <a:avLst/>
            <a:gdLst/>
            <a:ahLst/>
            <a:cxnLst/>
            <a:rect l="l" t="t" r="r" b="b"/>
            <a:pathLst>
              <a:path w="7953" h="9952" extrusionOk="0">
                <a:moveTo>
                  <a:pt x="1142" y="0"/>
                </a:moveTo>
                <a:cubicBezTo>
                  <a:pt x="606" y="0"/>
                  <a:pt x="166" y="402"/>
                  <a:pt x="87" y="876"/>
                </a:cubicBezTo>
                <a:cubicBezTo>
                  <a:pt x="1" y="1481"/>
                  <a:pt x="433" y="1999"/>
                  <a:pt x="951" y="2172"/>
                </a:cubicBezTo>
                <a:cubicBezTo>
                  <a:pt x="1038" y="2172"/>
                  <a:pt x="1124" y="2086"/>
                  <a:pt x="1124" y="2086"/>
                </a:cubicBezTo>
                <a:cubicBezTo>
                  <a:pt x="3026" y="6321"/>
                  <a:pt x="7261" y="9778"/>
                  <a:pt x="7434" y="9951"/>
                </a:cubicBezTo>
                <a:lnTo>
                  <a:pt x="7952" y="9260"/>
                </a:lnTo>
                <a:cubicBezTo>
                  <a:pt x="7866" y="9260"/>
                  <a:pt x="3717" y="5889"/>
                  <a:pt x="1902" y="1827"/>
                </a:cubicBezTo>
                <a:cubicBezTo>
                  <a:pt x="2075" y="1654"/>
                  <a:pt x="2161" y="1481"/>
                  <a:pt x="2248" y="1222"/>
                </a:cubicBezTo>
                <a:cubicBezTo>
                  <a:pt x="2334" y="616"/>
                  <a:pt x="1902" y="98"/>
                  <a:pt x="1297" y="11"/>
                </a:cubicBezTo>
                <a:cubicBezTo>
                  <a:pt x="1245" y="4"/>
                  <a:pt x="1193" y="0"/>
                  <a:pt x="1142"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36"/>
          <p:cNvSpPr/>
          <p:nvPr/>
        </p:nvSpPr>
        <p:spPr>
          <a:xfrm>
            <a:off x="80726" y="4619611"/>
            <a:ext cx="192497" cy="102632"/>
          </a:xfrm>
          <a:custGeom>
            <a:avLst/>
            <a:gdLst/>
            <a:ahLst/>
            <a:cxnLst/>
            <a:rect l="l" t="t" r="r" b="b"/>
            <a:pathLst>
              <a:path w="11670" h="6222" extrusionOk="0">
                <a:moveTo>
                  <a:pt x="1725" y="0"/>
                </a:moveTo>
                <a:cubicBezTo>
                  <a:pt x="1553" y="0"/>
                  <a:pt x="1380" y="28"/>
                  <a:pt x="1211" y="85"/>
                </a:cubicBezTo>
                <a:cubicBezTo>
                  <a:pt x="433" y="430"/>
                  <a:pt x="1" y="1295"/>
                  <a:pt x="346" y="2073"/>
                </a:cubicBezTo>
                <a:cubicBezTo>
                  <a:pt x="544" y="2665"/>
                  <a:pt x="1093" y="3057"/>
                  <a:pt x="1725" y="3057"/>
                </a:cubicBezTo>
                <a:cubicBezTo>
                  <a:pt x="1923" y="3057"/>
                  <a:pt x="2129" y="3019"/>
                  <a:pt x="2334" y="2937"/>
                </a:cubicBezTo>
                <a:cubicBezTo>
                  <a:pt x="2421" y="2937"/>
                  <a:pt x="2594" y="2850"/>
                  <a:pt x="2680" y="2764"/>
                </a:cubicBezTo>
                <a:cubicBezTo>
                  <a:pt x="6310" y="5271"/>
                  <a:pt x="11323" y="6135"/>
                  <a:pt x="11583" y="6221"/>
                </a:cubicBezTo>
                <a:lnTo>
                  <a:pt x="11669" y="5357"/>
                </a:lnTo>
                <a:cubicBezTo>
                  <a:pt x="11669" y="5357"/>
                  <a:pt x="6742" y="4579"/>
                  <a:pt x="3199" y="2073"/>
                </a:cubicBezTo>
                <a:cubicBezTo>
                  <a:pt x="3285" y="1727"/>
                  <a:pt x="3371" y="1381"/>
                  <a:pt x="3199" y="1035"/>
                </a:cubicBezTo>
                <a:cubicBezTo>
                  <a:pt x="2928" y="359"/>
                  <a:pt x="2340" y="0"/>
                  <a:pt x="172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36"/>
          <p:cNvSpPr/>
          <p:nvPr/>
        </p:nvSpPr>
        <p:spPr>
          <a:xfrm>
            <a:off x="70747" y="4727926"/>
            <a:ext cx="171103" cy="118566"/>
          </a:xfrm>
          <a:custGeom>
            <a:avLst/>
            <a:gdLst/>
            <a:ahLst/>
            <a:cxnLst/>
            <a:rect l="l" t="t" r="r" b="b"/>
            <a:pathLst>
              <a:path w="10373" h="7188" extrusionOk="0">
                <a:moveTo>
                  <a:pt x="10113" y="0"/>
                </a:moveTo>
                <a:cubicBezTo>
                  <a:pt x="9854" y="87"/>
                  <a:pt x="4754" y="1815"/>
                  <a:pt x="1556" y="5100"/>
                </a:cubicBezTo>
                <a:cubicBezTo>
                  <a:pt x="1470" y="5100"/>
                  <a:pt x="1383" y="5100"/>
                  <a:pt x="1383" y="5013"/>
                </a:cubicBezTo>
                <a:cubicBezTo>
                  <a:pt x="1322" y="5004"/>
                  <a:pt x="1260" y="5000"/>
                  <a:pt x="1199" y="5000"/>
                </a:cubicBezTo>
                <a:cubicBezTo>
                  <a:pt x="660" y="5000"/>
                  <a:pt x="165" y="5334"/>
                  <a:pt x="87" y="5878"/>
                </a:cubicBezTo>
                <a:cubicBezTo>
                  <a:pt x="1" y="6483"/>
                  <a:pt x="346" y="7001"/>
                  <a:pt x="951" y="7174"/>
                </a:cubicBezTo>
                <a:cubicBezTo>
                  <a:pt x="1004" y="7183"/>
                  <a:pt x="1058" y="7187"/>
                  <a:pt x="1112" y="7187"/>
                </a:cubicBezTo>
                <a:cubicBezTo>
                  <a:pt x="1588" y="7187"/>
                  <a:pt x="2084" y="6853"/>
                  <a:pt x="2161" y="6310"/>
                </a:cubicBezTo>
                <a:cubicBezTo>
                  <a:pt x="2248" y="6050"/>
                  <a:pt x="2248" y="5878"/>
                  <a:pt x="2075" y="5618"/>
                </a:cubicBezTo>
                <a:cubicBezTo>
                  <a:pt x="5187" y="2507"/>
                  <a:pt x="10286" y="778"/>
                  <a:pt x="10373" y="778"/>
                </a:cubicBezTo>
                <a:lnTo>
                  <a:pt x="10113"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36"/>
          <p:cNvSpPr/>
          <p:nvPr/>
        </p:nvSpPr>
        <p:spPr>
          <a:xfrm>
            <a:off x="130619" y="4757863"/>
            <a:ext cx="128331" cy="164158"/>
          </a:xfrm>
          <a:custGeom>
            <a:avLst/>
            <a:gdLst/>
            <a:ahLst/>
            <a:cxnLst/>
            <a:rect l="l" t="t" r="r" b="b"/>
            <a:pathLst>
              <a:path w="7780" h="9952" extrusionOk="0">
                <a:moveTo>
                  <a:pt x="7002" y="0"/>
                </a:moveTo>
                <a:cubicBezTo>
                  <a:pt x="7002" y="0"/>
                  <a:pt x="5014" y="5013"/>
                  <a:pt x="1643" y="7952"/>
                </a:cubicBezTo>
                <a:cubicBezTo>
                  <a:pt x="1470" y="7866"/>
                  <a:pt x="1297" y="7779"/>
                  <a:pt x="1038" y="7779"/>
                </a:cubicBezTo>
                <a:cubicBezTo>
                  <a:pt x="433" y="7866"/>
                  <a:pt x="1" y="8471"/>
                  <a:pt x="87" y="9076"/>
                </a:cubicBezTo>
                <a:cubicBezTo>
                  <a:pt x="166" y="9549"/>
                  <a:pt x="678" y="9951"/>
                  <a:pt x="1161" y="9951"/>
                </a:cubicBezTo>
                <a:cubicBezTo>
                  <a:pt x="1207" y="9951"/>
                  <a:pt x="1252" y="9948"/>
                  <a:pt x="1297" y="9940"/>
                </a:cubicBezTo>
                <a:cubicBezTo>
                  <a:pt x="1902" y="9854"/>
                  <a:pt x="2334" y="9335"/>
                  <a:pt x="2248" y="8730"/>
                </a:cubicBezTo>
                <a:cubicBezTo>
                  <a:pt x="2248" y="8644"/>
                  <a:pt x="2162" y="8644"/>
                  <a:pt x="2162" y="8557"/>
                </a:cubicBezTo>
                <a:cubicBezTo>
                  <a:pt x="5705" y="5532"/>
                  <a:pt x="7693" y="519"/>
                  <a:pt x="7780" y="259"/>
                </a:cubicBezTo>
                <a:lnTo>
                  <a:pt x="7002"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36"/>
          <p:cNvSpPr/>
          <p:nvPr/>
        </p:nvSpPr>
        <p:spPr>
          <a:xfrm rot="2178921">
            <a:off x="1062234" y="4911169"/>
            <a:ext cx="269222" cy="182789"/>
          </a:xfrm>
          <a:custGeom>
            <a:avLst/>
            <a:gdLst/>
            <a:ahLst/>
            <a:cxnLst/>
            <a:rect l="l" t="t" r="r" b="b"/>
            <a:pathLst>
              <a:path w="27573" h="18718" extrusionOk="0">
                <a:moveTo>
                  <a:pt x="13841" y="1"/>
                </a:moveTo>
                <a:cubicBezTo>
                  <a:pt x="13285" y="1"/>
                  <a:pt x="12705" y="9"/>
                  <a:pt x="12101" y="27"/>
                </a:cubicBezTo>
                <a:cubicBezTo>
                  <a:pt x="3112" y="200"/>
                  <a:pt x="1" y="9880"/>
                  <a:pt x="1" y="9880"/>
                </a:cubicBezTo>
                <a:cubicBezTo>
                  <a:pt x="1" y="9880"/>
                  <a:pt x="3683" y="18717"/>
                  <a:pt x="12241" y="18717"/>
                </a:cubicBezTo>
                <a:cubicBezTo>
                  <a:pt x="12479" y="18717"/>
                  <a:pt x="12720" y="18710"/>
                  <a:pt x="12966" y="18696"/>
                </a:cubicBezTo>
                <a:cubicBezTo>
                  <a:pt x="21955" y="18091"/>
                  <a:pt x="25326" y="16017"/>
                  <a:pt x="27573" y="13337"/>
                </a:cubicBezTo>
                <a:cubicBezTo>
                  <a:pt x="27573" y="13337"/>
                  <a:pt x="26536" y="9967"/>
                  <a:pt x="22214" y="8929"/>
                </a:cubicBezTo>
                <a:cubicBezTo>
                  <a:pt x="26363" y="7460"/>
                  <a:pt x="27227" y="4003"/>
                  <a:pt x="27227" y="4003"/>
                </a:cubicBezTo>
                <a:cubicBezTo>
                  <a:pt x="24887" y="1663"/>
                  <a:pt x="21644" y="1"/>
                  <a:pt x="138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36"/>
          <p:cNvSpPr/>
          <p:nvPr/>
        </p:nvSpPr>
        <p:spPr>
          <a:xfrm rot="2178921">
            <a:off x="907748" y="4924840"/>
            <a:ext cx="237996" cy="263491"/>
          </a:xfrm>
          <a:custGeom>
            <a:avLst/>
            <a:gdLst/>
            <a:ahLst/>
            <a:cxnLst/>
            <a:rect l="l" t="t" r="r" b="b"/>
            <a:pathLst>
              <a:path w="24375" h="26982" extrusionOk="0">
                <a:moveTo>
                  <a:pt x="7822" y="0"/>
                </a:moveTo>
                <a:cubicBezTo>
                  <a:pt x="7464" y="0"/>
                  <a:pt x="7261" y="14"/>
                  <a:pt x="7261" y="14"/>
                </a:cubicBezTo>
                <a:cubicBezTo>
                  <a:pt x="7261" y="14"/>
                  <a:pt x="1" y="7015"/>
                  <a:pt x="3804" y="15226"/>
                </a:cubicBezTo>
                <a:cubicBezTo>
                  <a:pt x="7520" y="23438"/>
                  <a:pt x="10718" y="25858"/>
                  <a:pt x="14089" y="26981"/>
                </a:cubicBezTo>
                <a:cubicBezTo>
                  <a:pt x="14089" y="26981"/>
                  <a:pt x="16769" y="24734"/>
                  <a:pt x="16250" y="20239"/>
                </a:cubicBezTo>
                <a:lnTo>
                  <a:pt x="16250" y="20239"/>
                </a:lnTo>
                <a:cubicBezTo>
                  <a:pt x="18444" y="22899"/>
                  <a:pt x="20996" y="23206"/>
                  <a:pt x="22057" y="23206"/>
                </a:cubicBezTo>
                <a:cubicBezTo>
                  <a:pt x="22376" y="23206"/>
                  <a:pt x="22560" y="23178"/>
                  <a:pt x="22560" y="23178"/>
                </a:cubicBezTo>
                <a:cubicBezTo>
                  <a:pt x="24029" y="19980"/>
                  <a:pt x="24375" y="16004"/>
                  <a:pt x="20918" y="7707"/>
                </a:cubicBezTo>
                <a:cubicBezTo>
                  <a:pt x="17876" y="510"/>
                  <a:pt x="9993" y="0"/>
                  <a:pt x="78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36"/>
          <p:cNvSpPr/>
          <p:nvPr/>
        </p:nvSpPr>
        <p:spPr>
          <a:xfrm rot="2178921">
            <a:off x="1068256" y="4691636"/>
            <a:ext cx="229560" cy="267583"/>
          </a:xfrm>
          <a:custGeom>
            <a:avLst/>
            <a:gdLst/>
            <a:ahLst/>
            <a:cxnLst/>
            <a:rect l="l" t="t" r="r" b="b"/>
            <a:pathLst>
              <a:path w="23511" h="27401" extrusionOk="0">
                <a:moveTo>
                  <a:pt x="12274" y="1"/>
                </a:moveTo>
                <a:cubicBezTo>
                  <a:pt x="9076" y="1384"/>
                  <a:pt x="6137" y="4063"/>
                  <a:pt x="3112" y="12534"/>
                </a:cubicBezTo>
                <a:cubicBezTo>
                  <a:pt x="0" y="21090"/>
                  <a:pt x="7952" y="27400"/>
                  <a:pt x="7952" y="27400"/>
                </a:cubicBezTo>
                <a:cubicBezTo>
                  <a:pt x="7952" y="27400"/>
                  <a:pt x="18065" y="27141"/>
                  <a:pt x="20744" y="18584"/>
                </a:cubicBezTo>
                <a:cubicBezTo>
                  <a:pt x="23510" y="9940"/>
                  <a:pt x="22819" y="6051"/>
                  <a:pt x="21090" y="2939"/>
                </a:cubicBezTo>
                <a:cubicBezTo>
                  <a:pt x="21090" y="2939"/>
                  <a:pt x="21064" y="2938"/>
                  <a:pt x="21014" y="2938"/>
                </a:cubicBezTo>
                <a:cubicBezTo>
                  <a:pt x="20495" y="2938"/>
                  <a:pt x="17407" y="3082"/>
                  <a:pt x="15040" y="6397"/>
                </a:cubicBezTo>
                <a:cubicBezTo>
                  <a:pt x="15212" y="1989"/>
                  <a:pt x="12274" y="1"/>
                  <a:pt x="12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36"/>
          <p:cNvSpPr/>
          <p:nvPr/>
        </p:nvSpPr>
        <p:spPr>
          <a:xfrm rot="2178921">
            <a:off x="801924" y="4825358"/>
            <a:ext cx="269222" cy="224947"/>
          </a:xfrm>
          <a:custGeom>
            <a:avLst/>
            <a:gdLst/>
            <a:ahLst/>
            <a:cxnLst/>
            <a:rect l="l" t="t" r="r" b="b"/>
            <a:pathLst>
              <a:path w="27573" h="23035" extrusionOk="0">
                <a:moveTo>
                  <a:pt x="16338" y="0"/>
                </a:moveTo>
                <a:cubicBezTo>
                  <a:pt x="13954" y="0"/>
                  <a:pt x="11335" y="647"/>
                  <a:pt x="8903" y="2628"/>
                </a:cubicBezTo>
                <a:cubicBezTo>
                  <a:pt x="1902" y="8333"/>
                  <a:pt x="259" y="11963"/>
                  <a:pt x="0" y="15507"/>
                </a:cubicBezTo>
                <a:cubicBezTo>
                  <a:pt x="0" y="15507"/>
                  <a:pt x="1464" y="16572"/>
                  <a:pt x="3820" y="16572"/>
                </a:cubicBezTo>
                <a:cubicBezTo>
                  <a:pt x="4752" y="16572"/>
                  <a:pt x="5825" y="16405"/>
                  <a:pt x="7001" y="15939"/>
                </a:cubicBezTo>
                <a:lnTo>
                  <a:pt x="7001" y="15939"/>
                </a:lnTo>
                <a:cubicBezTo>
                  <a:pt x="4495" y="19569"/>
                  <a:pt x="5791" y="22854"/>
                  <a:pt x="5791" y="22854"/>
                </a:cubicBezTo>
                <a:cubicBezTo>
                  <a:pt x="6453" y="22967"/>
                  <a:pt x="7127" y="23035"/>
                  <a:pt x="7832" y="23035"/>
                </a:cubicBezTo>
                <a:cubicBezTo>
                  <a:pt x="10903" y="23035"/>
                  <a:pt x="14565" y="21750"/>
                  <a:pt x="20398" y="17322"/>
                </a:cubicBezTo>
                <a:cubicBezTo>
                  <a:pt x="27572" y="11877"/>
                  <a:pt x="24461" y="2283"/>
                  <a:pt x="24461" y="2283"/>
                </a:cubicBezTo>
                <a:cubicBezTo>
                  <a:pt x="24461" y="2283"/>
                  <a:pt x="20816" y="0"/>
                  <a:pt x="16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36"/>
          <p:cNvSpPr/>
          <p:nvPr/>
        </p:nvSpPr>
        <p:spPr>
          <a:xfrm rot="2178921">
            <a:off x="900684" y="4676498"/>
            <a:ext cx="271760" cy="217701"/>
          </a:xfrm>
          <a:custGeom>
            <a:avLst/>
            <a:gdLst/>
            <a:ahLst/>
            <a:cxnLst/>
            <a:rect l="l" t="t" r="r" b="b"/>
            <a:pathLst>
              <a:path w="27833" h="22293" extrusionOk="0">
                <a:moveTo>
                  <a:pt x="8141" y="0"/>
                </a:moveTo>
                <a:cubicBezTo>
                  <a:pt x="7045" y="0"/>
                  <a:pt x="6053" y="164"/>
                  <a:pt x="5100" y="426"/>
                </a:cubicBezTo>
                <a:cubicBezTo>
                  <a:pt x="5100" y="426"/>
                  <a:pt x="4063" y="3796"/>
                  <a:pt x="7002" y="7167"/>
                </a:cubicBezTo>
                <a:cubicBezTo>
                  <a:pt x="6062" y="6886"/>
                  <a:pt x="5200" y="6775"/>
                  <a:pt x="4427" y="6775"/>
                </a:cubicBezTo>
                <a:cubicBezTo>
                  <a:pt x="1641" y="6775"/>
                  <a:pt x="0" y="8205"/>
                  <a:pt x="0" y="8205"/>
                </a:cubicBezTo>
                <a:cubicBezTo>
                  <a:pt x="605" y="11748"/>
                  <a:pt x="2507" y="15206"/>
                  <a:pt x="9940" y="20305"/>
                </a:cubicBezTo>
                <a:cubicBezTo>
                  <a:pt x="12143" y="21774"/>
                  <a:pt x="14398" y="22293"/>
                  <a:pt x="16485" y="22293"/>
                </a:cubicBezTo>
                <a:cubicBezTo>
                  <a:pt x="21523" y="22293"/>
                  <a:pt x="25585" y="19268"/>
                  <a:pt x="25585" y="19268"/>
                </a:cubicBezTo>
                <a:cubicBezTo>
                  <a:pt x="25585" y="19268"/>
                  <a:pt x="27832" y="9415"/>
                  <a:pt x="20139" y="4574"/>
                </a:cubicBezTo>
                <a:cubicBezTo>
                  <a:pt x="14629" y="1130"/>
                  <a:pt x="11024" y="0"/>
                  <a:pt x="8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36"/>
          <p:cNvSpPr/>
          <p:nvPr/>
        </p:nvSpPr>
        <p:spPr>
          <a:xfrm rot="2178921">
            <a:off x="1044672" y="4886122"/>
            <a:ext cx="74284" cy="74286"/>
          </a:xfrm>
          <a:custGeom>
            <a:avLst/>
            <a:gdLst/>
            <a:ahLst/>
            <a:cxnLst/>
            <a:rect l="l" t="t" r="r" b="b"/>
            <a:pathLst>
              <a:path w="7608" h="7607" extrusionOk="0">
                <a:moveTo>
                  <a:pt x="3804" y="1"/>
                </a:moveTo>
                <a:cubicBezTo>
                  <a:pt x="1730" y="1"/>
                  <a:pt x="1" y="1643"/>
                  <a:pt x="1" y="3804"/>
                </a:cubicBezTo>
                <a:cubicBezTo>
                  <a:pt x="1" y="5878"/>
                  <a:pt x="1730" y="7607"/>
                  <a:pt x="3804" y="7607"/>
                </a:cubicBezTo>
                <a:cubicBezTo>
                  <a:pt x="5965" y="7607"/>
                  <a:pt x="7607" y="5878"/>
                  <a:pt x="7607" y="3804"/>
                </a:cubicBezTo>
                <a:cubicBezTo>
                  <a:pt x="7607" y="1643"/>
                  <a:pt x="5965" y="1"/>
                  <a:pt x="3804"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36"/>
          <p:cNvSpPr/>
          <p:nvPr/>
        </p:nvSpPr>
        <p:spPr>
          <a:xfrm rot="2178921">
            <a:off x="1027932" y="4934912"/>
            <a:ext cx="43899" cy="117713"/>
          </a:xfrm>
          <a:custGeom>
            <a:avLst/>
            <a:gdLst/>
            <a:ahLst/>
            <a:cxnLst/>
            <a:rect l="l" t="t" r="r" b="b"/>
            <a:pathLst>
              <a:path w="4496" h="12054" extrusionOk="0">
                <a:moveTo>
                  <a:pt x="174" y="0"/>
                </a:moveTo>
                <a:cubicBezTo>
                  <a:pt x="174" y="260"/>
                  <a:pt x="1" y="5359"/>
                  <a:pt x="1816" y="9508"/>
                </a:cubicBezTo>
                <a:cubicBezTo>
                  <a:pt x="1730" y="9594"/>
                  <a:pt x="1643" y="9681"/>
                  <a:pt x="1557" y="9767"/>
                </a:cubicBezTo>
                <a:cubicBezTo>
                  <a:pt x="1125" y="10459"/>
                  <a:pt x="1384" y="11410"/>
                  <a:pt x="2075" y="11842"/>
                </a:cubicBezTo>
                <a:cubicBezTo>
                  <a:pt x="2306" y="11986"/>
                  <a:pt x="2556" y="12053"/>
                  <a:pt x="2802" y="12053"/>
                </a:cubicBezTo>
                <a:cubicBezTo>
                  <a:pt x="3295" y="12053"/>
                  <a:pt x="3775" y="11784"/>
                  <a:pt x="4063" y="11323"/>
                </a:cubicBezTo>
                <a:cubicBezTo>
                  <a:pt x="4495" y="10632"/>
                  <a:pt x="4323" y="9767"/>
                  <a:pt x="3631" y="9335"/>
                </a:cubicBezTo>
                <a:cubicBezTo>
                  <a:pt x="3378" y="9209"/>
                  <a:pt x="3125" y="9128"/>
                  <a:pt x="2872" y="9128"/>
                </a:cubicBezTo>
                <a:cubicBezTo>
                  <a:pt x="2779" y="9128"/>
                  <a:pt x="2687" y="9139"/>
                  <a:pt x="2594" y="9162"/>
                </a:cubicBezTo>
                <a:cubicBezTo>
                  <a:pt x="865" y="5186"/>
                  <a:pt x="1038" y="87"/>
                  <a:pt x="1038" y="87"/>
                </a:cubicBezTo>
                <a:lnTo>
                  <a:pt x="17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36"/>
          <p:cNvSpPr/>
          <p:nvPr/>
        </p:nvSpPr>
        <p:spPr>
          <a:xfrm rot="2178921">
            <a:off x="1048038" y="4949631"/>
            <a:ext cx="91996" cy="83573"/>
          </a:xfrm>
          <a:custGeom>
            <a:avLst/>
            <a:gdLst/>
            <a:ahLst/>
            <a:cxnLst/>
            <a:rect l="l" t="t" r="r" b="b"/>
            <a:pathLst>
              <a:path w="9422" h="8558" extrusionOk="0">
                <a:moveTo>
                  <a:pt x="605" y="1"/>
                </a:moveTo>
                <a:lnTo>
                  <a:pt x="0" y="519"/>
                </a:lnTo>
                <a:cubicBezTo>
                  <a:pt x="87" y="692"/>
                  <a:pt x="3198" y="5187"/>
                  <a:pt x="7261" y="7348"/>
                </a:cubicBezTo>
                <a:cubicBezTo>
                  <a:pt x="7261" y="7434"/>
                  <a:pt x="7174" y="7520"/>
                  <a:pt x="7174" y="7520"/>
                </a:cubicBezTo>
                <a:cubicBezTo>
                  <a:pt x="7261" y="8125"/>
                  <a:pt x="7779" y="8558"/>
                  <a:pt x="8384" y="8558"/>
                </a:cubicBezTo>
                <a:cubicBezTo>
                  <a:pt x="8989" y="8471"/>
                  <a:pt x="9421" y="7953"/>
                  <a:pt x="9335" y="7348"/>
                </a:cubicBezTo>
                <a:cubicBezTo>
                  <a:pt x="9335" y="6867"/>
                  <a:pt x="8890" y="6387"/>
                  <a:pt x="8344" y="6387"/>
                </a:cubicBezTo>
                <a:cubicBezTo>
                  <a:pt x="8301" y="6387"/>
                  <a:pt x="8256" y="6390"/>
                  <a:pt x="8211" y="6397"/>
                </a:cubicBezTo>
                <a:cubicBezTo>
                  <a:pt x="7952" y="6397"/>
                  <a:pt x="7779" y="6483"/>
                  <a:pt x="7606" y="6656"/>
                </a:cubicBezTo>
                <a:cubicBezTo>
                  <a:pt x="3717" y="4582"/>
                  <a:pt x="692" y="87"/>
                  <a:pt x="60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36"/>
          <p:cNvSpPr/>
          <p:nvPr/>
        </p:nvSpPr>
        <p:spPr>
          <a:xfrm rot="2178921">
            <a:off x="1068971" y="4965603"/>
            <a:ext cx="113945" cy="38906"/>
          </a:xfrm>
          <a:custGeom>
            <a:avLst/>
            <a:gdLst/>
            <a:ahLst/>
            <a:cxnLst/>
            <a:rect l="l" t="t" r="r" b="b"/>
            <a:pathLst>
              <a:path w="11670" h="3984" extrusionOk="0">
                <a:moveTo>
                  <a:pt x="1" y="1"/>
                </a:moveTo>
                <a:lnTo>
                  <a:pt x="1" y="779"/>
                </a:lnTo>
                <a:cubicBezTo>
                  <a:pt x="87" y="779"/>
                  <a:pt x="5446" y="779"/>
                  <a:pt x="9422" y="2767"/>
                </a:cubicBezTo>
                <a:cubicBezTo>
                  <a:pt x="9422" y="3026"/>
                  <a:pt x="9422" y="3285"/>
                  <a:pt x="9508" y="3458"/>
                </a:cubicBezTo>
                <a:cubicBezTo>
                  <a:pt x="9732" y="3793"/>
                  <a:pt x="10063" y="3984"/>
                  <a:pt x="10410" y="3984"/>
                </a:cubicBezTo>
                <a:cubicBezTo>
                  <a:pt x="10600" y="3984"/>
                  <a:pt x="10794" y="3926"/>
                  <a:pt x="10978" y="3804"/>
                </a:cubicBezTo>
                <a:cubicBezTo>
                  <a:pt x="11496" y="3545"/>
                  <a:pt x="11669" y="2853"/>
                  <a:pt x="11410" y="2335"/>
                </a:cubicBezTo>
                <a:cubicBezTo>
                  <a:pt x="11176" y="2042"/>
                  <a:pt x="10823" y="1829"/>
                  <a:pt x="10459" y="1829"/>
                </a:cubicBezTo>
                <a:cubicBezTo>
                  <a:pt x="10285" y="1829"/>
                  <a:pt x="10108" y="1877"/>
                  <a:pt x="9941" y="1989"/>
                </a:cubicBezTo>
                <a:cubicBezTo>
                  <a:pt x="9854" y="1989"/>
                  <a:pt x="9854" y="2075"/>
                  <a:pt x="9768" y="2075"/>
                </a:cubicBezTo>
                <a:cubicBezTo>
                  <a:pt x="5705" y="1"/>
                  <a:pt x="260" y="1"/>
                  <a:pt x="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36"/>
          <p:cNvSpPr/>
          <p:nvPr/>
        </p:nvSpPr>
        <p:spPr>
          <a:xfrm rot="2178921">
            <a:off x="1101412" y="4930244"/>
            <a:ext cx="120692" cy="37802"/>
          </a:xfrm>
          <a:custGeom>
            <a:avLst/>
            <a:gdLst/>
            <a:ahLst/>
            <a:cxnLst/>
            <a:rect l="l" t="t" r="r" b="b"/>
            <a:pathLst>
              <a:path w="12361" h="3871" extrusionOk="0">
                <a:moveTo>
                  <a:pt x="10731" y="1"/>
                </a:moveTo>
                <a:cubicBezTo>
                  <a:pt x="10248" y="1"/>
                  <a:pt x="9778" y="210"/>
                  <a:pt x="9509" y="586"/>
                </a:cubicBezTo>
                <a:cubicBezTo>
                  <a:pt x="9422" y="759"/>
                  <a:pt x="9336" y="846"/>
                  <a:pt x="9336" y="1018"/>
                </a:cubicBezTo>
                <a:cubicBezTo>
                  <a:pt x="9248" y="1017"/>
                  <a:pt x="9160" y="1016"/>
                  <a:pt x="9071" y="1016"/>
                </a:cubicBezTo>
                <a:cubicBezTo>
                  <a:pt x="4663" y="1016"/>
                  <a:pt x="255" y="3095"/>
                  <a:pt x="1" y="3179"/>
                </a:cubicBezTo>
                <a:lnTo>
                  <a:pt x="347" y="3871"/>
                </a:lnTo>
                <a:cubicBezTo>
                  <a:pt x="433" y="3871"/>
                  <a:pt x="5014" y="1796"/>
                  <a:pt x="9249" y="1796"/>
                </a:cubicBezTo>
                <a:cubicBezTo>
                  <a:pt x="9336" y="2142"/>
                  <a:pt x="9595" y="2488"/>
                  <a:pt x="9854" y="2661"/>
                </a:cubicBezTo>
                <a:cubicBezTo>
                  <a:pt x="10127" y="2865"/>
                  <a:pt x="10427" y="2962"/>
                  <a:pt x="10721" y="2962"/>
                </a:cubicBezTo>
                <a:cubicBezTo>
                  <a:pt x="11174" y="2962"/>
                  <a:pt x="11615" y="2734"/>
                  <a:pt x="11929" y="2315"/>
                </a:cubicBezTo>
                <a:cubicBezTo>
                  <a:pt x="12361" y="1624"/>
                  <a:pt x="12188" y="759"/>
                  <a:pt x="11583" y="241"/>
                </a:cubicBezTo>
                <a:cubicBezTo>
                  <a:pt x="11322" y="77"/>
                  <a:pt x="11024" y="1"/>
                  <a:pt x="1073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36"/>
          <p:cNvSpPr/>
          <p:nvPr/>
        </p:nvSpPr>
        <p:spPr>
          <a:xfrm rot="2178921">
            <a:off x="1121219" y="4852615"/>
            <a:ext cx="72585" cy="100584"/>
          </a:xfrm>
          <a:custGeom>
            <a:avLst/>
            <a:gdLst/>
            <a:ahLst/>
            <a:cxnLst/>
            <a:rect l="l" t="t" r="r" b="b"/>
            <a:pathLst>
              <a:path w="7434" h="10300" extrusionOk="0">
                <a:moveTo>
                  <a:pt x="6149" y="0"/>
                </a:moveTo>
                <a:cubicBezTo>
                  <a:pt x="6088" y="0"/>
                  <a:pt x="6026" y="5"/>
                  <a:pt x="5964" y="13"/>
                </a:cubicBezTo>
                <a:cubicBezTo>
                  <a:pt x="5359" y="186"/>
                  <a:pt x="5014" y="705"/>
                  <a:pt x="5186" y="1310"/>
                </a:cubicBezTo>
                <a:cubicBezTo>
                  <a:pt x="5186" y="1569"/>
                  <a:pt x="5359" y="1742"/>
                  <a:pt x="5532" y="1915"/>
                </a:cubicBezTo>
                <a:cubicBezTo>
                  <a:pt x="3976" y="6064"/>
                  <a:pt x="0" y="9694"/>
                  <a:pt x="0" y="9694"/>
                </a:cubicBezTo>
                <a:lnTo>
                  <a:pt x="519" y="10299"/>
                </a:lnTo>
                <a:cubicBezTo>
                  <a:pt x="692" y="10126"/>
                  <a:pt x="4668" y="6496"/>
                  <a:pt x="6310" y="2088"/>
                </a:cubicBezTo>
                <a:cubicBezTo>
                  <a:pt x="6310" y="2088"/>
                  <a:pt x="6349" y="2126"/>
                  <a:pt x="6400" y="2126"/>
                </a:cubicBezTo>
                <a:cubicBezTo>
                  <a:pt x="6425" y="2126"/>
                  <a:pt x="6454" y="2117"/>
                  <a:pt x="6483" y="2088"/>
                </a:cubicBezTo>
                <a:cubicBezTo>
                  <a:pt x="7002" y="2001"/>
                  <a:pt x="7434" y="1396"/>
                  <a:pt x="7261" y="878"/>
                </a:cubicBezTo>
                <a:cubicBezTo>
                  <a:pt x="7183" y="335"/>
                  <a:pt x="6688" y="0"/>
                  <a:pt x="61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36"/>
          <p:cNvSpPr/>
          <p:nvPr/>
        </p:nvSpPr>
        <p:spPr>
          <a:xfrm rot="2178921">
            <a:off x="1118706" y="4816567"/>
            <a:ext cx="30395" cy="120076"/>
          </a:xfrm>
          <a:custGeom>
            <a:avLst/>
            <a:gdLst/>
            <a:ahLst/>
            <a:cxnLst/>
            <a:rect l="l" t="t" r="r" b="b"/>
            <a:pathLst>
              <a:path w="3113" h="12296" extrusionOk="0">
                <a:moveTo>
                  <a:pt x="1556" y="0"/>
                </a:moveTo>
                <a:cubicBezTo>
                  <a:pt x="1189" y="0"/>
                  <a:pt x="822" y="151"/>
                  <a:pt x="519" y="454"/>
                </a:cubicBezTo>
                <a:cubicBezTo>
                  <a:pt x="1" y="973"/>
                  <a:pt x="1" y="1923"/>
                  <a:pt x="519" y="2442"/>
                </a:cubicBezTo>
                <a:cubicBezTo>
                  <a:pt x="606" y="2528"/>
                  <a:pt x="778" y="2615"/>
                  <a:pt x="865" y="2701"/>
                </a:cubicBezTo>
                <a:cubicBezTo>
                  <a:pt x="87" y="7109"/>
                  <a:pt x="1383" y="12036"/>
                  <a:pt x="1470" y="12295"/>
                </a:cubicBezTo>
                <a:lnTo>
                  <a:pt x="2248" y="12036"/>
                </a:lnTo>
                <a:cubicBezTo>
                  <a:pt x="2248" y="12036"/>
                  <a:pt x="865" y="7109"/>
                  <a:pt x="1643" y="2874"/>
                </a:cubicBezTo>
                <a:cubicBezTo>
                  <a:pt x="1989" y="2874"/>
                  <a:pt x="2334" y="2701"/>
                  <a:pt x="2594" y="2442"/>
                </a:cubicBezTo>
                <a:cubicBezTo>
                  <a:pt x="3112" y="1923"/>
                  <a:pt x="3112" y="973"/>
                  <a:pt x="2594" y="454"/>
                </a:cubicBezTo>
                <a:cubicBezTo>
                  <a:pt x="2291" y="151"/>
                  <a:pt x="1924" y="0"/>
                  <a:pt x="155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36"/>
          <p:cNvSpPr/>
          <p:nvPr/>
        </p:nvSpPr>
        <p:spPr>
          <a:xfrm rot="2178921">
            <a:off x="1054407" y="4804986"/>
            <a:ext cx="77653" cy="97186"/>
          </a:xfrm>
          <a:custGeom>
            <a:avLst/>
            <a:gdLst/>
            <a:ahLst/>
            <a:cxnLst/>
            <a:rect l="l" t="t" r="r" b="b"/>
            <a:pathLst>
              <a:path w="7953" h="9952" extrusionOk="0">
                <a:moveTo>
                  <a:pt x="1142" y="0"/>
                </a:moveTo>
                <a:cubicBezTo>
                  <a:pt x="606" y="0"/>
                  <a:pt x="166" y="402"/>
                  <a:pt x="87" y="876"/>
                </a:cubicBezTo>
                <a:cubicBezTo>
                  <a:pt x="1" y="1481"/>
                  <a:pt x="433" y="1999"/>
                  <a:pt x="951" y="2172"/>
                </a:cubicBezTo>
                <a:cubicBezTo>
                  <a:pt x="1038" y="2172"/>
                  <a:pt x="1124" y="2086"/>
                  <a:pt x="1124" y="2086"/>
                </a:cubicBezTo>
                <a:cubicBezTo>
                  <a:pt x="3026" y="6321"/>
                  <a:pt x="7261" y="9778"/>
                  <a:pt x="7434" y="9951"/>
                </a:cubicBezTo>
                <a:lnTo>
                  <a:pt x="7952" y="9260"/>
                </a:lnTo>
                <a:cubicBezTo>
                  <a:pt x="7866" y="9260"/>
                  <a:pt x="3717" y="5889"/>
                  <a:pt x="1902" y="1827"/>
                </a:cubicBezTo>
                <a:cubicBezTo>
                  <a:pt x="2075" y="1654"/>
                  <a:pt x="2161" y="1481"/>
                  <a:pt x="2248" y="1222"/>
                </a:cubicBezTo>
                <a:cubicBezTo>
                  <a:pt x="2334" y="616"/>
                  <a:pt x="1902" y="98"/>
                  <a:pt x="1297" y="11"/>
                </a:cubicBezTo>
                <a:cubicBezTo>
                  <a:pt x="1245" y="4"/>
                  <a:pt x="1193" y="0"/>
                  <a:pt x="1142"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36"/>
          <p:cNvSpPr/>
          <p:nvPr/>
        </p:nvSpPr>
        <p:spPr>
          <a:xfrm rot="2178921">
            <a:off x="1000570" y="4826888"/>
            <a:ext cx="113945" cy="60761"/>
          </a:xfrm>
          <a:custGeom>
            <a:avLst/>
            <a:gdLst/>
            <a:ahLst/>
            <a:cxnLst/>
            <a:rect l="l" t="t" r="r" b="b"/>
            <a:pathLst>
              <a:path w="11670" h="6222" extrusionOk="0">
                <a:moveTo>
                  <a:pt x="1725" y="0"/>
                </a:moveTo>
                <a:cubicBezTo>
                  <a:pt x="1553" y="0"/>
                  <a:pt x="1380" y="28"/>
                  <a:pt x="1211" y="85"/>
                </a:cubicBezTo>
                <a:cubicBezTo>
                  <a:pt x="433" y="430"/>
                  <a:pt x="1" y="1295"/>
                  <a:pt x="346" y="2073"/>
                </a:cubicBezTo>
                <a:cubicBezTo>
                  <a:pt x="544" y="2665"/>
                  <a:pt x="1093" y="3057"/>
                  <a:pt x="1725" y="3057"/>
                </a:cubicBezTo>
                <a:cubicBezTo>
                  <a:pt x="1923" y="3057"/>
                  <a:pt x="2129" y="3019"/>
                  <a:pt x="2334" y="2937"/>
                </a:cubicBezTo>
                <a:cubicBezTo>
                  <a:pt x="2421" y="2937"/>
                  <a:pt x="2594" y="2850"/>
                  <a:pt x="2680" y="2764"/>
                </a:cubicBezTo>
                <a:cubicBezTo>
                  <a:pt x="6310" y="5271"/>
                  <a:pt x="11323" y="6135"/>
                  <a:pt x="11583" y="6221"/>
                </a:cubicBezTo>
                <a:lnTo>
                  <a:pt x="11669" y="5357"/>
                </a:lnTo>
                <a:cubicBezTo>
                  <a:pt x="11669" y="5357"/>
                  <a:pt x="6742" y="4579"/>
                  <a:pt x="3199" y="2073"/>
                </a:cubicBezTo>
                <a:cubicBezTo>
                  <a:pt x="3285" y="1727"/>
                  <a:pt x="3371" y="1381"/>
                  <a:pt x="3199" y="1035"/>
                </a:cubicBezTo>
                <a:cubicBezTo>
                  <a:pt x="2928" y="359"/>
                  <a:pt x="2340" y="0"/>
                  <a:pt x="172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36"/>
          <p:cNvSpPr/>
          <p:nvPr/>
        </p:nvSpPr>
        <p:spPr>
          <a:xfrm rot="2178921">
            <a:off x="956278" y="4870383"/>
            <a:ext cx="101282" cy="70194"/>
          </a:xfrm>
          <a:custGeom>
            <a:avLst/>
            <a:gdLst/>
            <a:ahLst/>
            <a:cxnLst/>
            <a:rect l="l" t="t" r="r" b="b"/>
            <a:pathLst>
              <a:path w="10373" h="7188" extrusionOk="0">
                <a:moveTo>
                  <a:pt x="10113" y="0"/>
                </a:moveTo>
                <a:cubicBezTo>
                  <a:pt x="9854" y="87"/>
                  <a:pt x="4754" y="1815"/>
                  <a:pt x="1556" y="5100"/>
                </a:cubicBezTo>
                <a:cubicBezTo>
                  <a:pt x="1470" y="5100"/>
                  <a:pt x="1383" y="5100"/>
                  <a:pt x="1383" y="5013"/>
                </a:cubicBezTo>
                <a:cubicBezTo>
                  <a:pt x="1322" y="5004"/>
                  <a:pt x="1260" y="5000"/>
                  <a:pt x="1199" y="5000"/>
                </a:cubicBezTo>
                <a:cubicBezTo>
                  <a:pt x="660" y="5000"/>
                  <a:pt x="165" y="5334"/>
                  <a:pt x="87" y="5878"/>
                </a:cubicBezTo>
                <a:cubicBezTo>
                  <a:pt x="1" y="6483"/>
                  <a:pt x="346" y="7001"/>
                  <a:pt x="951" y="7174"/>
                </a:cubicBezTo>
                <a:cubicBezTo>
                  <a:pt x="1004" y="7183"/>
                  <a:pt x="1058" y="7187"/>
                  <a:pt x="1112" y="7187"/>
                </a:cubicBezTo>
                <a:cubicBezTo>
                  <a:pt x="1588" y="7187"/>
                  <a:pt x="2084" y="6853"/>
                  <a:pt x="2161" y="6310"/>
                </a:cubicBezTo>
                <a:cubicBezTo>
                  <a:pt x="2248" y="6050"/>
                  <a:pt x="2248" y="5878"/>
                  <a:pt x="2075" y="5618"/>
                </a:cubicBezTo>
                <a:cubicBezTo>
                  <a:pt x="5187" y="2507"/>
                  <a:pt x="10286" y="778"/>
                  <a:pt x="10373" y="778"/>
                </a:cubicBezTo>
                <a:lnTo>
                  <a:pt x="10113"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36"/>
          <p:cNvSpPr/>
          <p:nvPr/>
        </p:nvSpPr>
        <p:spPr>
          <a:xfrm rot="2178921">
            <a:off x="968803" y="4895529"/>
            <a:ext cx="75964" cy="97186"/>
          </a:xfrm>
          <a:custGeom>
            <a:avLst/>
            <a:gdLst/>
            <a:ahLst/>
            <a:cxnLst/>
            <a:rect l="l" t="t" r="r" b="b"/>
            <a:pathLst>
              <a:path w="7780" h="9952" extrusionOk="0">
                <a:moveTo>
                  <a:pt x="7002" y="0"/>
                </a:moveTo>
                <a:cubicBezTo>
                  <a:pt x="7002" y="0"/>
                  <a:pt x="5014" y="5013"/>
                  <a:pt x="1643" y="7952"/>
                </a:cubicBezTo>
                <a:cubicBezTo>
                  <a:pt x="1470" y="7866"/>
                  <a:pt x="1297" y="7779"/>
                  <a:pt x="1038" y="7779"/>
                </a:cubicBezTo>
                <a:cubicBezTo>
                  <a:pt x="433" y="7866"/>
                  <a:pt x="1" y="8471"/>
                  <a:pt x="87" y="9076"/>
                </a:cubicBezTo>
                <a:cubicBezTo>
                  <a:pt x="166" y="9549"/>
                  <a:pt x="678" y="9951"/>
                  <a:pt x="1161" y="9951"/>
                </a:cubicBezTo>
                <a:cubicBezTo>
                  <a:pt x="1207" y="9951"/>
                  <a:pt x="1252" y="9948"/>
                  <a:pt x="1297" y="9940"/>
                </a:cubicBezTo>
                <a:cubicBezTo>
                  <a:pt x="1902" y="9854"/>
                  <a:pt x="2334" y="9335"/>
                  <a:pt x="2248" y="8730"/>
                </a:cubicBezTo>
                <a:cubicBezTo>
                  <a:pt x="2248" y="8644"/>
                  <a:pt x="2162" y="8644"/>
                  <a:pt x="2162" y="8557"/>
                </a:cubicBezTo>
                <a:cubicBezTo>
                  <a:pt x="5705" y="5532"/>
                  <a:pt x="7693" y="519"/>
                  <a:pt x="7780" y="259"/>
                </a:cubicBezTo>
                <a:lnTo>
                  <a:pt x="7002"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36"/>
          <p:cNvSpPr/>
          <p:nvPr/>
        </p:nvSpPr>
        <p:spPr>
          <a:xfrm rot="-2178615" flipH="1">
            <a:off x="678486" y="4455727"/>
            <a:ext cx="180667" cy="122674"/>
          </a:xfrm>
          <a:custGeom>
            <a:avLst/>
            <a:gdLst/>
            <a:ahLst/>
            <a:cxnLst/>
            <a:rect l="l" t="t" r="r" b="b"/>
            <a:pathLst>
              <a:path w="27573" h="18718" extrusionOk="0">
                <a:moveTo>
                  <a:pt x="13841" y="1"/>
                </a:moveTo>
                <a:cubicBezTo>
                  <a:pt x="13285" y="1"/>
                  <a:pt x="12705" y="9"/>
                  <a:pt x="12101" y="27"/>
                </a:cubicBezTo>
                <a:cubicBezTo>
                  <a:pt x="3112" y="200"/>
                  <a:pt x="1" y="9880"/>
                  <a:pt x="1" y="9880"/>
                </a:cubicBezTo>
                <a:cubicBezTo>
                  <a:pt x="1" y="9880"/>
                  <a:pt x="3683" y="18717"/>
                  <a:pt x="12241" y="18717"/>
                </a:cubicBezTo>
                <a:cubicBezTo>
                  <a:pt x="12479" y="18717"/>
                  <a:pt x="12720" y="18710"/>
                  <a:pt x="12966" y="18696"/>
                </a:cubicBezTo>
                <a:cubicBezTo>
                  <a:pt x="21955" y="18091"/>
                  <a:pt x="25326" y="16017"/>
                  <a:pt x="27573" y="13337"/>
                </a:cubicBezTo>
                <a:cubicBezTo>
                  <a:pt x="27573" y="13337"/>
                  <a:pt x="26536" y="9967"/>
                  <a:pt x="22214" y="8929"/>
                </a:cubicBezTo>
                <a:cubicBezTo>
                  <a:pt x="26363" y="7460"/>
                  <a:pt x="27227" y="4003"/>
                  <a:pt x="27227" y="4003"/>
                </a:cubicBezTo>
                <a:cubicBezTo>
                  <a:pt x="24887" y="1663"/>
                  <a:pt x="21644" y="1"/>
                  <a:pt x="138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36"/>
          <p:cNvSpPr/>
          <p:nvPr/>
        </p:nvSpPr>
        <p:spPr>
          <a:xfrm rot="-2178615" flipH="1">
            <a:off x="803100" y="4464899"/>
            <a:ext cx="159713" cy="176834"/>
          </a:xfrm>
          <a:custGeom>
            <a:avLst/>
            <a:gdLst/>
            <a:ahLst/>
            <a:cxnLst/>
            <a:rect l="l" t="t" r="r" b="b"/>
            <a:pathLst>
              <a:path w="24375" h="26982" extrusionOk="0">
                <a:moveTo>
                  <a:pt x="7822" y="0"/>
                </a:moveTo>
                <a:cubicBezTo>
                  <a:pt x="7464" y="0"/>
                  <a:pt x="7261" y="14"/>
                  <a:pt x="7261" y="14"/>
                </a:cubicBezTo>
                <a:cubicBezTo>
                  <a:pt x="7261" y="14"/>
                  <a:pt x="1" y="7015"/>
                  <a:pt x="3804" y="15226"/>
                </a:cubicBezTo>
                <a:cubicBezTo>
                  <a:pt x="7520" y="23438"/>
                  <a:pt x="10718" y="25858"/>
                  <a:pt x="14089" y="26981"/>
                </a:cubicBezTo>
                <a:cubicBezTo>
                  <a:pt x="14089" y="26981"/>
                  <a:pt x="16769" y="24734"/>
                  <a:pt x="16250" y="20239"/>
                </a:cubicBezTo>
                <a:lnTo>
                  <a:pt x="16250" y="20239"/>
                </a:lnTo>
                <a:cubicBezTo>
                  <a:pt x="18444" y="22899"/>
                  <a:pt x="20996" y="23206"/>
                  <a:pt x="22057" y="23206"/>
                </a:cubicBezTo>
                <a:cubicBezTo>
                  <a:pt x="22376" y="23206"/>
                  <a:pt x="22560" y="23178"/>
                  <a:pt x="22560" y="23178"/>
                </a:cubicBezTo>
                <a:cubicBezTo>
                  <a:pt x="24029" y="19980"/>
                  <a:pt x="24375" y="16004"/>
                  <a:pt x="20918" y="7707"/>
                </a:cubicBezTo>
                <a:cubicBezTo>
                  <a:pt x="17876" y="510"/>
                  <a:pt x="9993" y="0"/>
                  <a:pt x="78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36"/>
          <p:cNvSpPr/>
          <p:nvPr/>
        </p:nvSpPr>
        <p:spPr>
          <a:xfrm rot="-2178615" flipH="1">
            <a:off x="701065" y="4308420"/>
            <a:ext cx="154051" cy="179580"/>
          </a:xfrm>
          <a:custGeom>
            <a:avLst/>
            <a:gdLst/>
            <a:ahLst/>
            <a:cxnLst/>
            <a:rect l="l" t="t" r="r" b="b"/>
            <a:pathLst>
              <a:path w="23511" h="27401" extrusionOk="0">
                <a:moveTo>
                  <a:pt x="12274" y="1"/>
                </a:moveTo>
                <a:cubicBezTo>
                  <a:pt x="9076" y="1384"/>
                  <a:pt x="6137" y="4063"/>
                  <a:pt x="3112" y="12534"/>
                </a:cubicBezTo>
                <a:cubicBezTo>
                  <a:pt x="0" y="21090"/>
                  <a:pt x="7952" y="27400"/>
                  <a:pt x="7952" y="27400"/>
                </a:cubicBezTo>
                <a:cubicBezTo>
                  <a:pt x="7952" y="27400"/>
                  <a:pt x="18065" y="27141"/>
                  <a:pt x="20744" y="18584"/>
                </a:cubicBezTo>
                <a:cubicBezTo>
                  <a:pt x="23510" y="9940"/>
                  <a:pt x="22819" y="6051"/>
                  <a:pt x="21090" y="2939"/>
                </a:cubicBezTo>
                <a:cubicBezTo>
                  <a:pt x="21090" y="2939"/>
                  <a:pt x="21064" y="2938"/>
                  <a:pt x="21014" y="2938"/>
                </a:cubicBezTo>
                <a:cubicBezTo>
                  <a:pt x="20495" y="2938"/>
                  <a:pt x="17407" y="3082"/>
                  <a:pt x="15040" y="6397"/>
                </a:cubicBezTo>
                <a:cubicBezTo>
                  <a:pt x="15212" y="1989"/>
                  <a:pt x="12274" y="1"/>
                  <a:pt x="12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36"/>
          <p:cNvSpPr/>
          <p:nvPr/>
        </p:nvSpPr>
        <p:spPr>
          <a:xfrm rot="-2178615" flipH="1">
            <a:off x="853149" y="4398148"/>
            <a:ext cx="180667" cy="150967"/>
          </a:xfrm>
          <a:custGeom>
            <a:avLst/>
            <a:gdLst/>
            <a:ahLst/>
            <a:cxnLst/>
            <a:rect l="l" t="t" r="r" b="b"/>
            <a:pathLst>
              <a:path w="27573" h="23035" extrusionOk="0">
                <a:moveTo>
                  <a:pt x="16338" y="0"/>
                </a:moveTo>
                <a:cubicBezTo>
                  <a:pt x="13954" y="0"/>
                  <a:pt x="11335" y="647"/>
                  <a:pt x="8903" y="2628"/>
                </a:cubicBezTo>
                <a:cubicBezTo>
                  <a:pt x="1902" y="8333"/>
                  <a:pt x="259" y="11963"/>
                  <a:pt x="0" y="15507"/>
                </a:cubicBezTo>
                <a:cubicBezTo>
                  <a:pt x="0" y="15507"/>
                  <a:pt x="1464" y="16572"/>
                  <a:pt x="3820" y="16572"/>
                </a:cubicBezTo>
                <a:cubicBezTo>
                  <a:pt x="4752" y="16572"/>
                  <a:pt x="5825" y="16405"/>
                  <a:pt x="7001" y="15939"/>
                </a:cubicBezTo>
                <a:lnTo>
                  <a:pt x="7001" y="15939"/>
                </a:lnTo>
                <a:cubicBezTo>
                  <a:pt x="4495" y="19569"/>
                  <a:pt x="5791" y="22854"/>
                  <a:pt x="5791" y="22854"/>
                </a:cubicBezTo>
                <a:cubicBezTo>
                  <a:pt x="6453" y="22967"/>
                  <a:pt x="7127" y="23035"/>
                  <a:pt x="7832" y="23035"/>
                </a:cubicBezTo>
                <a:cubicBezTo>
                  <a:pt x="10903" y="23035"/>
                  <a:pt x="14565" y="21750"/>
                  <a:pt x="20398" y="17322"/>
                </a:cubicBezTo>
                <a:cubicBezTo>
                  <a:pt x="27572" y="11877"/>
                  <a:pt x="24461" y="2283"/>
                  <a:pt x="24461" y="2283"/>
                </a:cubicBezTo>
                <a:cubicBezTo>
                  <a:pt x="24461" y="2283"/>
                  <a:pt x="20816" y="0"/>
                  <a:pt x="16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36"/>
          <p:cNvSpPr/>
          <p:nvPr/>
        </p:nvSpPr>
        <p:spPr>
          <a:xfrm rot="-2178615" flipH="1">
            <a:off x="785180" y="4298264"/>
            <a:ext cx="182371" cy="146104"/>
          </a:xfrm>
          <a:custGeom>
            <a:avLst/>
            <a:gdLst/>
            <a:ahLst/>
            <a:cxnLst/>
            <a:rect l="l" t="t" r="r" b="b"/>
            <a:pathLst>
              <a:path w="27833" h="22293" extrusionOk="0">
                <a:moveTo>
                  <a:pt x="8141" y="0"/>
                </a:moveTo>
                <a:cubicBezTo>
                  <a:pt x="7045" y="0"/>
                  <a:pt x="6053" y="164"/>
                  <a:pt x="5100" y="426"/>
                </a:cubicBezTo>
                <a:cubicBezTo>
                  <a:pt x="5100" y="426"/>
                  <a:pt x="4063" y="3796"/>
                  <a:pt x="7002" y="7167"/>
                </a:cubicBezTo>
                <a:cubicBezTo>
                  <a:pt x="6062" y="6886"/>
                  <a:pt x="5200" y="6775"/>
                  <a:pt x="4427" y="6775"/>
                </a:cubicBezTo>
                <a:cubicBezTo>
                  <a:pt x="1641" y="6775"/>
                  <a:pt x="0" y="8205"/>
                  <a:pt x="0" y="8205"/>
                </a:cubicBezTo>
                <a:cubicBezTo>
                  <a:pt x="605" y="11748"/>
                  <a:pt x="2507" y="15206"/>
                  <a:pt x="9940" y="20305"/>
                </a:cubicBezTo>
                <a:cubicBezTo>
                  <a:pt x="12143" y="21774"/>
                  <a:pt x="14398" y="22293"/>
                  <a:pt x="16485" y="22293"/>
                </a:cubicBezTo>
                <a:cubicBezTo>
                  <a:pt x="21523" y="22293"/>
                  <a:pt x="25585" y="19268"/>
                  <a:pt x="25585" y="19268"/>
                </a:cubicBezTo>
                <a:cubicBezTo>
                  <a:pt x="25585" y="19268"/>
                  <a:pt x="27832" y="9415"/>
                  <a:pt x="20139" y="4574"/>
                </a:cubicBezTo>
                <a:cubicBezTo>
                  <a:pt x="14629" y="1130"/>
                  <a:pt x="11024" y="0"/>
                  <a:pt x="8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36"/>
          <p:cNvSpPr/>
          <p:nvPr/>
        </p:nvSpPr>
        <p:spPr>
          <a:xfrm rot="-2178615" flipH="1">
            <a:off x="821083" y="4438922"/>
            <a:ext cx="49850" cy="49855"/>
          </a:xfrm>
          <a:custGeom>
            <a:avLst/>
            <a:gdLst/>
            <a:ahLst/>
            <a:cxnLst/>
            <a:rect l="l" t="t" r="r" b="b"/>
            <a:pathLst>
              <a:path w="7608" h="7607" extrusionOk="0">
                <a:moveTo>
                  <a:pt x="3804" y="1"/>
                </a:moveTo>
                <a:cubicBezTo>
                  <a:pt x="1730" y="1"/>
                  <a:pt x="1" y="1643"/>
                  <a:pt x="1" y="3804"/>
                </a:cubicBezTo>
                <a:cubicBezTo>
                  <a:pt x="1" y="5878"/>
                  <a:pt x="1730" y="7607"/>
                  <a:pt x="3804" y="7607"/>
                </a:cubicBezTo>
                <a:cubicBezTo>
                  <a:pt x="5965" y="7607"/>
                  <a:pt x="7607" y="5878"/>
                  <a:pt x="7607" y="3804"/>
                </a:cubicBezTo>
                <a:cubicBezTo>
                  <a:pt x="7607" y="1643"/>
                  <a:pt x="5965" y="1"/>
                  <a:pt x="3804"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36"/>
          <p:cNvSpPr/>
          <p:nvPr/>
        </p:nvSpPr>
        <p:spPr>
          <a:xfrm rot="-2178615" flipH="1">
            <a:off x="852708" y="4471660"/>
            <a:ext cx="29459" cy="78999"/>
          </a:xfrm>
          <a:custGeom>
            <a:avLst/>
            <a:gdLst/>
            <a:ahLst/>
            <a:cxnLst/>
            <a:rect l="l" t="t" r="r" b="b"/>
            <a:pathLst>
              <a:path w="4496" h="12054" extrusionOk="0">
                <a:moveTo>
                  <a:pt x="174" y="0"/>
                </a:moveTo>
                <a:cubicBezTo>
                  <a:pt x="174" y="260"/>
                  <a:pt x="1" y="5359"/>
                  <a:pt x="1816" y="9508"/>
                </a:cubicBezTo>
                <a:cubicBezTo>
                  <a:pt x="1730" y="9594"/>
                  <a:pt x="1643" y="9681"/>
                  <a:pt x="1557" y="9767"/>
                </a:cubicBezTo>
                <a:cubicBezTo>
                  <a:pt x="1125" y="10459"/>
                  <a:pt x="1384" y="11410"/>
                  <a:pt x="2075" y="11842"/>
                </a:cubicBezTo>
                <a:cubicBezTo>
                  <a:pt x="2306" y="11986"/>
                  <a:pt x="2556" y="12053"/>
                  <a:pt x="2802" y="12053"/>
                </a:cubicBezTo>
                <a:cubicBezTo>
                  <a:pt x="3295" y="12053"/>
                  <a:pt x="3775" y="11784"/>
                  <a:pt x="4063" y="11323"/>
                </a:cubicBezTo>
                <a:cubicBezTo>
                  <a:pt x="4495" y="10632"/>
                  <a:pt x="4323" y="9767"/>
                  <a:pt x="3631" y="9335"/>
                </a:cubicBezTo>
                <a:cubicBezTo>
                  <a:pt x="3378" y="9209"/>
                  <a:pt x="3125" y="9128"/>
                  <a:pt x="2872" y="9128"/>
                </a:cubicBezTo>
                <a:cubicBezTo>
                  <a:pt x="2779" y="9128"/>
                  <a:pt x="2687" y="9139"/>
                  <a:pt x="2594" y="9162"/>
                </a:cubicBezTo>
                <a:cubicBezTo>
                  <a:pt x="865" y="5186"/>
                  <a:pt x="1038" y="87"/>
                  <a:pt x="1038" y="87"/>
                </a:cubicBezTo>
                <a:lnTo>
                  <a:pt x="17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36"/>
          <p:cNvSpPr/>
          <p:nvPr/>
        </p:nvSpPr>
        <p:spPr>
          <a:xfrm rot="-2178615" flipH="1">
            <a:off x="806939" y="4481537"/>
            <a:ext cx="61736" cy="56087"/>
          </a:xfrm>
          <a:custGeom>
            <a:avLst/>
            <a:gdLst/>
            <a:ahLst/>
            <a:cxnLst/>
            <a:rect l="l" t="t" r="r" b="b"/>
            <a:pathLst>
              <a:path w="9422" h="8558" extrusionOk="0">
                <a:moveTo>
                  <a:pt x="605" y="1"/>
                </a:moveTo>
                <a:lnTo>
                  <a:pt x="0" y="519"/>
                </a:lnTo>
                <a:cubicBezTo>
                  <a:pt x="87" y="692"/>
                  <a:pt x="3198" y="5187"/>
                  <a:pt x="7261" y="7348"/>
                </a:cubicBezTo>
                <a:cubicBezTo>
                  <a:pt x="7261" y="7434"/>
                  <a:pt x="7174" y="7520"/>
                  <a:pt x="7174" y="7520"/>
                </a:cubicBezTo>
                <a:cubicBezTo>
                  <a:pt x="7261" y="8125"/>
                  <a:pt x="7779" y="8558"/>
                  <a:pt x="8384" y="8558"/>
                </a:cubicBezTo>
                <a:cubicBezTo>
                  <a:pt x="8989" y="8471"/>
                  <a:pt x="9421" y="7953"/>
                  <a:pt x="9335" y="7348"/>
                </a:cubicBezTo>
                <a:cubicBezTo>
                  <a:pt x="9335" y="6867"/>
                  <a:pt x="8890" y="6387"/>
                  <a:pt x="8344" y="6387"/>
                </a:cubicBezTo>
                <a:cubicBezTo>
                  <a:pt x="8301" y="6387"/>
                  <a:pt x="8256" y="6390"/>
                  <a:pt x="8211" y="6397"/>
                </a:cubicBezTo>
                <a:cubicBezTo>
                  <a:pt x="7952" y="6397"/>
                  <a:pt x="7779" y="6483"/>
                  <a:pt x="7606" y="6656"/>
                </a:cubicBezTo>
                <a:cubicBezTo>
                  <a:pt x="3717" y="4582"/>
                  <a:pt x="692" y="87"/>
                  <a:pt x="60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36"/>
          <p:cNvSpPr/>
          <p:nvPr/>
        </p:nvSpPr>
        <p:spPr>
          <a:xfrm rot="-2178615" flipH="1">
            <a:off x="778162" y="4492255"/>
            <a:ext cx="76465" cy="26110"/>
          </a:xfrm>
          <a:custGeom>
            <a:avLst/>
            <a:gdLst/>
            <a:ahLst/>
            <a:cxnLst/>
            <a:rect l="l" t="t" r="r" b="b"/>
            <a:pathLst>
              <a:path w="11670" h="3984" extrusionOk="0">
                <a:moveTo>
                  <a:pt x="1" y="1"/>
                </a:moveTo>
                <a:lnTo>
                  <a:pt x="1" y="779"/>
                </a:lnTo>
                <a:cubicBezTo>
                  <a:pt x="87" y="779"/>
                  <a:pt x="5446" y="779"/>
                  <a:pt x="9422" y="2767"/>
                </a:cubicBezTo>
                <a:cubicBezTo>
                  <a:pt x="9422" y="3026"/>
                  <a:pt x="9422" y="3285"/>
                  <a:pt x="9508" y="3458"/>
                </a:cubicBezTo>
                <a:cubicBezTo>
                  <a:pt x="9732" y="3793"/>
                  <a:pt x="10063" y="3984"/>
                  <a:pt x="10410" y="3984"/>
                </a:cubicBezTo>
                <a:cubicBezTo>
                  <a:pt x="10600" y="3984"/>
                  <a:pt x="10794" y="3926"/>
                  <a:pt x="10978" y="3804"/>
                </a:cubicBezTo>
                <a:cubicBezTo>
                  <a:pt x="11496" y="3545"/>
                  <a:pt x="11669" y="2853"/>
                  <a:pt x="11410" y="2335"/>
                </a:cubicBezTo>
                <a:cubicBezTo>
                  <a:pt x="11176" y="2042"/>
                  <a:pt x="10823" y="1829"/>
                  <a:pt x="10459" y="1829"/>
                </a:cubicBezTo>
                <a:cubicBezTo>
                  <a:pt x="10285" y="1829"/>
                  <a:pt x="10108" y="1877"/>
                  <a:pt x="9941" y="1989"/>
                </a:cubicBezTo>
                <a:cubicBezTo>
                  <a:pt x="9854" y="1989"/>
                  <a:pt x="9854" y="2075"/>
                  <a:pt x="9768" y="2075"/>
                </a:cubicBezTo>
                <a:cubicBezTo>
                  <a:pt x="5705" y="1"/>
                  <a:pt x="260" y="1"/>
                  <a:pt x="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36"/>
          <p:cNvSpPr/>
          <p:nvPr/>
        </p:nvSpPr>
        <p:spPr>
          <a:xfrm rot="-2178615" flipH="1">
            <a:off x="751866" y="4468529"/>
            <a:ext cx="80993" cy="25370"/>
          </a:xfrm>
          <a:custGeom>
            <a:avLst/>
            <a:gdLst/>
            <a:ahLst/>
            <a:cxnLst/>
            <a:rect l="l" t="t" r="r" b="b"/>
            <a:pathLst>
              <a:path w="12361" h="3871" extrusionOk="0">
                <a:moveTo>
                  <a:pt x="10731" y="1"/>
                </a:moveTo>
                <a:cubicBezTo>
                  <a:pt x="10248" y="1"/>
                  <a:pt x="9778" y="210"/>
                  <a:pt x="9509" y="586"/>
                </a:cubicBezTo>
                <a:cubicBezTo>
                  <a:pt x="9422" y="759"/>
                  <a:pt x="9336" y="846"/>
                  <a:pt x="9336" y="1018"/>
                </a:cubicBezTo>
                <a:cubicBezTo>
                  <a:pt x="9248" y="1017"/>
                  <a:pt x="9160" y="1016"/>
                  <a:pt x="9071" y="1016"/>
                </a:cubicBezTo>
                <a:cubicBezTo>
                  <a:pt x="4663" y="1016"/>
                  <a:pt x="255" y="3095"/>
                  <a:pt x="1" y="3179"/>
                </a:cubicBezTo>
                <a:lnTo>
                  <a:pt x="347" y="3871"/>
                </a:lnTo>
                <a:cubicBezTo>
                  <a:pt x="433" y="3871"/>
                  <a:pt x="5014" y="1796"/>
                  <a:pt x="9249" y="1796"/>
                </a:cubicBezTo>
                <a:cubicBezTo>
                  <a:pt x="9336" y="2142"/>
                  <a:pt x="9595" y="2488"/>
                  <a:pt x="9854" y="2661"/>
                </a:cubicBezTo>
                <a:cubicBezTo>
                  <a:pt x="10127" y="2865"/>
                  <a:pt x="10427" y="2962"/>
                  <a:pt x="10721" y="2962"/>
                </a:cubicBezTo>
                <a:cubicBezTo>
                  <a:pt x="11174" y="2962"/>
                  <a:pt x="11615" y="2734"/>
                  <a:pt x="11929" y="2315"/>
                </a:cubicBezTo>
                <a:cubicBezTo>
                  <a:pt x="12361" y="1624"/>
                  <a:pt x="12188" y="759"/>
                  <a:pt x="11583" y="241"/>
                </a:cubicBezTo>
                <a:cubicBezTo>
                  <a:pt x="11322" y="77"/>
                  <a:pt x="11024" y="1"/>
                  <a:pt x="1073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36"/>
          <p:cNvSpPr/>
          <p:nvPr/>
        </p:nvSpPr>
        <p:spPr>
          <a:xfrm rot="-2178615" flipH="1">
            <a:off x="770864" y="4416439"/>
            <a:ext cx="48710" cy="67504"/>
          </a:xfrm>
          <a:custGeom>
            <a:avLst/>
            <a:gdLst/>
            <a:ahLst/>
            <a:cxnLst/>
            <a:rect l="l" t="t" r="r" b="b"/>
            <a:pathLst>
              <a:path w="7434" h="10300" extrusionOk="0">
                <a:moveTo>
                  <a:pt x="6149" y="0"/>
                </a:moveTo>
                <a:cubicBezTo>
                  <a:pt x="6088" y="0"/>
                  <a:pt x="6026" y="5"/>
                  <a:pt x="5964" y="13"/>
                </a:cubicBezTo>
                <a:cubicBezTo>
                  <a:pt x="5359" y="186"/>
                  <a:pt x="5014" y="705"/>
                  <a:pt x="5186" y="1310"/>
                </a:cubicBezTo>
                <a:cubicBezTo>
                  <a:pt x="5186" y="1569"/>
                  <a:pt x="5359" y="1742"/>
                  <a:pt x="5532" y="1915"/>
                </a:cubicBezTo>
                <a:cubicBezTo>
                  <a:pt x="3976" y="6064"/>
                  <a:pt x="0" y="9694"/>
                  <a:pt x="0" y="9694"/>
                </a:cubicBezTo>
                <a:lnTo>
                  <a:pt x="519" y="10299"/>
                </a:lnTo>
                <a:cubicBezTo>
                  <a:pt x="692" y="10126"/>
                  <a:pt x="4668" y="6496"/>
                  <a:pt x="6310" y="2088"/>
                </a:cubicBezTo>
                <a:cubicBezTo>
                  <a:pt x="6310" y="2088"/>
                  <a:pt x="6349" y="2126"/>
                  <a:pt x="6400" y="2126"/>
                </a:cubicBezTo>
                <a:cubicBezTo>
                  <a:pt x="6425" y="2126"/>
                  <a:pt x="6454" y="2117"/>
                  <a:pt x="6483" y="2088"/>
                </a:cubicBezTo>
                <a:cubicBezTo>
                  <a:pt x="7002" y="2001"/>
                  <a:pt x="7434" y="1396"/>
                  <a:pt x="7261" y="878"/>
                </a:cubicBezTo>
                <a:cubicBezTo>
                  <a:pt x="7183" y="335"/>
                  <a:pt x="6688" y="0"/>
                  <a:pt x="61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36"/>
          <p:cNvSpPr/>
          <p:nvPr/>
        </p:nvSpPr>
        <p:spPr>
          <a:xfrm rot="-2178615" flipH="1">
            <a:off x="800863" y="4392251"/>
            <a:ext cx="20397" cy="80585"/>
          </a:xfrm>
          <a:custGeom>
            <a:avLst/>
            <a:gdLst/>
            <a:ahLst/>
            <a:cxnLst/>
            <a:rect l="l" t="t" r="r" b="b"/>
            <a:pathLst>
              <a:path w="3113" h="12296" extrusionOk="0">
                <a:moveTo>
                  <a:pt x="1556" y="0"/>
                </a:moveTo>
                <a:cubicBezTo>
                  <a:pt x="1189" y="0"/>
                  <a:pt x="822" y="151"/>
                  <a:pt x="519" y="454"/>
                </a:cubicBezTo>
                <a:cubicBezTo>
                  <a:pt x="1" y="973"/>
                  <a:pt x="1" y="1923"/>
                  <a:pt x="519" y="2442"/>
                </a:cubicBezTo>
                <a:cubicBezTo>
                  <a:pt x="606" y="2528"/>
                  <a:pt x="778" y="2615"/>
                  <a:pt x="865" y="2701"/>
                </a:cubicBezTo>
                <a:cubicBezTo>
                  <a:pt x="87" y="7109"/>
                  <a:pt x="1383" y="12036"/>
                  <a:pt x="1470" y="12295"/>
                </a:cubicBezTo>
                <a:lnTo>
                  <a:pt x="2248" y="12036"/>
                </a:lnTo>
                <a:cubicBezTo>
                  <a:pt x="2248" y="12036"/>
                  <a:pt x="865" y="7109"/>
                  <a:pt x="1643" y="2874"/>
                </a:cubicBezTo>
                <a:cubicBezTo>
                  <a:pt x="1989" y="2874"/>
                  <a:pt x="2334" y="2701"/>
                  <a:pt x="2594" y="2442"/>
                </a:cubicBezTo>
                <a:cubicBezTo>
                  <a:pt x="3112" y="1923"/>
                  <a:pt x="3112" y="973"/>
                  <a:pt x="2594" y="454"/>
                </a:cubicBezTo>
                <a:cubicBezTo>
                  <a:pt x="2291" y="151"/>
                  <a:pt x="1924" y="0"/>
                  <a:pt x="155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36"/>
          <p:cNvSpPr/>
          <p:nvPr/>
        </p:nvSpPr>
        <p:spPr>
          <a:xfrm rot="-2178615" flipH="1">
            <a:off x="812292" y="4384481"/>
            <a:ext cx="52111" cy="65223"/>
          </a:xfrm>
          <a:custGeom>
            <a:avLst/>
            <a:gdLst/>
            <a:ahLst/>
            <a:cxnLst/>
            <a:rect l="l" t="t" r="r" b="b"/>
            <a:pathLst>
              <a:path w="7953" h="9952" extrusionOk="0">
                <a:moveTo>
                  <a:pt x="1142" y="0"/>
                </a:moveTo>
                <a:cubicBezTo>
                  <a:pt x="606" y="0"/>
                  <a:pt x="166" y="402"/>
                  <a:pt x="87" y="876"/>
                </a:cubicBezTo>
                <a:cubicBezTo>
                  <a:pt x="1" y="1481"/>
                  <a:pt x="433" y="1999"/>
                  <a:pt x="951" y="2172"/>
                </a:cubicBezTo>
                <a:cubicBezTo>
                  <a:pt x="1038" y="2172"/>
                  <a:pt x="1124" y="2086"/>
                  <a:pt x="1124" y="2086"/>
                </a:cubicBezTo>
                <a:cubicBezTo>
                  <a:pt x="3026" y="6321"/>
                  <a:pt x="7261" y="9778"/>
                  <a:pt x="7434" y="9951"/>
                </a:cubicBezTo>
                <a:lnTo>
                  <a:pt x="7952" y="9260"/>
                </a:lnTo>
                <a:cubicBezTo>
                  <a:pt x="7866" y="9260"/>
                  <a:pt x="3717" y="5889"/>
                  <a:pt x="1902" y="1827"/>
                </a:cubicBezTo>
                <a:cubicBezTo>
                  <a:pt x="2075" y="1654"/>
                  <a:pt x="2161" y="1481"/>
                  <a:pt x="2248" y="1222"/>
                </a:cubicBezTo>
                <a:cubicBezTo>
                  <a:pt x="2334" y="616"/>
                  <a:pt x="1902" y="98"/>
                  <a:pt x="1297" y="11"/>
                </a:cubicBezTo>
                <a:cubicBezTo>
                  <a:pt x="1245" y="4"/>
                  <a:pt x="1193" y="0"/>
                  <a:pt x="1142"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36"/>
          <p:cNvSpPr/>
          <p:nvPr/>
        </p:nvSpPr>
        <p:spPr>
          <a:xfrm rot="-2178615" flipH="1">
            <a:off x="824058" y="4399177"/>
            <a:ext cx="76465" cy="40778"/>
          </a:xfrm>
          <a:custGeom>
            <a:avLst/>
            <a:gdLst/>
            <a:ahLst/>
            <a:cxnLst/>
            <a:rect l="l" t="t" r="r" b="b"/>
            <a:pathLst>
              <a:path w="11670" h="6222" extrusionOk="0">
                <a:moveTo>
                  <a:pt x="1725" y="0"/>
                </a:moveTo>
                <a:cubicBezTo>
                  <a:pt x="1553" y="0"/>
                  <a:pt x="1380" y="28"/>
                  <a:pt x="1211" y="85"/>
                </a:cubicBezTo>
                <a:cubicBezTo>
                  <a:pt x="433" y="430"/>
                  <a:pt x="1" y="1295"/>
                  <a:pt x="346" y="2073"/>
                </a:cubicBezTo>
                <a:cubicBezTo>
                  <a:pt x="544" y="2665"/>
                  <a:pt x="1093" y="3057"/>
                  <a:pt x="1725" y="3057"/>
                </a:cubicBezTo>
                <a:cubicBezTo>
                  <a:pt x="1923" y="3057"/>
                  <a:pt x="2129" y="3019"/>
                  <a:pt x="2334" y="2937"/>
                </a:cubicBezTo>
                <a:cubicBezTo>
                  <a:pt x="2421" y="2937"/>
                  <a:pt x="2594" y="2850"/>
                  <a:pt x="2680" y="2764"/>
                </a:cubicBezTo>
                <a:cubicBezTo>
                  <a:pt x="6310" y="5271"/>
                  <a:pt x="11323" y="6135"/>
                  <a:pt x="11583" y="6221"/>
                </a:cubicBezTo>
                <a:lnTo>
                  <a:pt x="11669" y="5357"/>
                </a:lnTo>
                <a:cubicBezTo>
                  <a:pt x="11669" y="5357"/>
                  <a:pt x="6742" y="4579"/>
                  <a:pt x="3199" y="2073"/>
                </a:cubicBezTo>
                <a:cubicBezTo>
                  <a:pt x="3285" y="1727"/>
                  <a:pt x="3371" y="1381"/>
                  <a:pt x="3199" y="1035"/>
                </a:cubicBezTo>
                <a:cubicBezTo>
                  <a:pt x="2928" y="359"/>
                  <a:pt x="2340" y="0"/>
                  <a:pt x="172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36"/>
          <p:cNvSpPr/>
          <p:nvPr/>
        </p:nvSpPr>
        <p:spPr>
          <a:xfrm rot="-2178615" flipH="1">
            <a:off x="862276" y="4428362"/>
            <a:ext cx="67967" cy="47109"/>
          </a:xfrm>
          <a:custGeom>
            <a:avLst/>
            <a:gdLst/>
            <a:ahLst/>
            <a:cxnLst/>
            <a:rect l="l" t="t" r="r" b="b"/>
            <a:pathLst>
              <a:path w="10373" h="7188" extrusionOk="0">
                <a:moveTo>
                  <a:pt x="10113" y="0"/>
                </a:moveTo>
                <a:cubicBezTo>
                  <a:pt x="9854" y="87"/>
                  <a:pt x="4754" y="1815"/>
                  <a:pt x="1556" y="5100"/>
                </a:cubicBezTo>
                <a:cubicBezTo>
                  <a:pt x="1470" y="5100"/>
                  <a:pt x="1383" y="5100"/>
                  <a:pt x="1383" y="5013"/>
                </a:cubicBezTo>
                <a:cubicBezTo>
                  <a:pt x="1322" y="5004"/>
                  <a:pt x="1260" y="5000"/>
                  <a:pt x="1199" y="5000"/>
                </a:cubicBezTo>
                <a:cubicBezTo>
                  <a:pt x="660" y="5000"/>
                  <a:pt x="165" y="5334"/>
                  <a:pt x="87" y="5878"/>
                </a:cubicBezTo>
                <a:cubicBezTo>
                  <a:pt x="1" y="6483"/>
                  <a:pt x="346" y="7001"/>
                  <a:pt x="951" y="7174"/>
                </a:cubicBezTo>
                <a:cubicBezTo>
                  <a:pt x="1004" y="7183"/>
                  <a:pt x="1058" y="7187"/>
                  <a:pt x="1112" y="7187"/>
                </a:cubicBezTo>
                <a:cubicBezTo>
                  <a:pt x="1588" y="7187"/>
                  <a:pt x="2084" y="6853"/>
                  <a:pt x="2161" y="6310"/>
                </a:cubicBezTo>
                <a:cubicBezTo>
                  <a:pt x="2248" y="6050"/>
                  <a:pt x="2248" y="5878"/>
                  <a:pt x="2075" y="5618"/>
                </a:cubicBezTo>
                <a:cubicBezTo>
                  <a:pt x="5187" y="2507"/>
                  <a:pt x="10286" y="778"/>
                  <a:pt x="10373" y="778"/>
                </a:cubicBezTo>
                <a:lnTo>
                  <a:pt x="10113"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36"/>
          <p:cNvSpPr/>
          <p:nvPr/>
        </p:nvSpPr>
        <p:spPr>
          <a:xfrm rot="-2178615" flipH="1">
            <a:off x="870863" y="4445234"/>
            <a:ext cx="50977" cy="65223"/>
          </a:xfrm>
          <a:custGeom>
            <a:avLst/>
            <a:gdLst/>
            <a:ahLst/>
            <a:cxnLst/>
            <a:rect l="l" t="t" r="r" b="b"/>
            <a:pathLst>
              <a:path w="7780" h="9952" extrusionOk="0">
                <a:moveTo>
                  <a:pt x="7002" y="0"/>
                </a:moveTo>
                <a:cubicBezTo>
                  <a:pt x="7002" y="0"/>
                  <a:pt x="5014" y="5013"/>
                  <a:pt x="1643" y="7952"/>
                </a:cubicBezTo>
                <a:cubicBezTo>
                  <a:pt x="1470" y="7866"/>
                  <a:pt x="1297" y="7779"/>
                  <a:pt x="1038" y="7779"/>
                </a:cubicBezTo>
                <a:cubicBezTo>
                  <a:pt x="433" y="7866"/>
                  <a:pt x="1" y="8471"/>
                  <a:pt x="87" y="9076"/>
                </a:cubicBezTo>
                <a:cubicBezTo>
                  <a:pt x="166" y="9549"/>
                  <a:pt x="678" y="9951"/>
                  <a:pt x="1161" y="9951"/>
                </a:cubicBezTo>
                <a:cubicBezTo>
                  <a:pt x="1207" y="9951"/>
                  <a:pt x="1252" y="9948"/>
                  <a:pt x="1297" y="9940"/>
                </a:cubicBezTo>
                <a:cubicBezTo>
                  <a:pt x="1902" y="9854"/>
                  <a:pt x="2334" y="9335"/>
                  <a:pt x="2248" y="8730"/>
                </a:cubicBezTo>
                <a:cubicBezTo>
                  <a:pt x="2248" y="8644"/>
                  <a:pt x="2162" y="8644"/>
                  <a:pt x="2162" y="8557"/>
                </a:cubicBezTo>
                <a:cubicBezTo>
                  <a:pt x="5705" y="5532"/>
                  <a:pt x="7693" y="519"/>
                  <a:pt x="7780" y="259"/>
                </a:cubicBezTo>
                <a:lnTo>
                  <a:pt x="7002"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1" name="Picture 2" descr="Biography of Mlle Toshiko Yuasa">
            <a:extLst>
              <a:ext uri="{FF2B5EF4-FFF2-40B4-BE49-F238E27FC236}">
                <a16:creationId xmlns:a16="http://schemas.microsoft.com/office/drawing/2014/main" id="{47B3FAB1-6895-4E65-B943-FD6F694A99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787741" y="117008"/>
            <a:ext cx="1447048" cy="12831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89"/>
        <p:cNvGrpSpPr/>
        <p:nvPr/>
      </p:nvGrpSpPr>
      <p:grpSpPr>
        <a:xfrm>
          <a:off x="0" y="0"/>
          <a:ext cx="0" cy="0"/>
          <a:chOff x="0" y="0"/>
          <a:chExt cx="0" cy="0"/>
        </a:xfrm>
      </p:grpSpPr>
      <p:sp>
        <p:nvSpPr>
          <p:cNvPr id="3997" name="Google Shape;3997;p38"/>
          <p:cNvSpPr/>
          <p:nvPr/>
        </p:nvSpPr>
        <p:spPr>
          <a:xfrm>
            <a:off x="1701278" y="2484007"/>
            <a:ext cx="392690" cy="529808"/>
          </a:xfrm>
          <a:custGeom>
            <a:avLst/>
            <a:gdLst/>
            <a:ahLst/>
            <a:cxnLst/>
            <a:rect l="l" t="t" r="r" b="b"/>
            <a:pathLst>
              <a:path w="8217" h="11085" extrusionOk="0">
                <a:moveTo>
                  <a:pt x="5359" y="1298"/>
                </a:moveTo>
                <a:cubicBezTo>
                  <a:pt x="5775" y="1298"/>
                  <a:pt x="6180" y="1370"/>
                  <a:pt x="6526" y="1465"/>
                </a:cubicBezTo>
                <a:cubicBezTo>
                  <a:pt x="6728" y="1524"/>
                  <a:pt x="6930" y="1584"/>
                  <a:pt x="7085" y="1643"/>
                </a:cubicBezTo>
                <a:cubicBezTo>
                  <a:pt x="7004" y="1642"/>
                  <a:pt x="6923" y="1641"/>
                  <a:pt x="6842" y="1641"/>
                </a:cubicBezTo>
                <a:cubicBezTo>
                  <a:pt x="6387" y="1641"/>
                  <a:pt x="5932" y="1671"/>
                  <a:pt x="5478" y="1762"/>
                </a:cubicBezTo>
                <a:cubicBezTo>
                  <a:pt x="4811" y="1881"/>
                  <a:pt x="4144" y="2108"/>
                  <a:pt x="3513" y="2405"/>
                </a:cubicBezTo>
                <a:cubicBezTo>
                  <a:pt x="3489" y="2417"/>
                  <a:pt x="3454" y="2429"/>
                  <a:pt x="3418" y="2441"/>
                </a:cubicBezTo>
                <a:cubicBezTo>
                  <a:pt x="3394" y="2262"/>
                  <a:pt x="3442" y="1941"/>
                  <a:pt x="3835" y="1703"/>
                </a:cubicBezTo>
                <a:cubicBezTo>
                  <a:pt x="4323" y="1405"/>
                  <a:pt x="4859" y="1298"/>
                  <a:pt x="5359" y="1298"/>
                </a:cubicBezTo>
                <a:close/>
                <a:moveTo>
                  <a:pt x="1537" y="298"/>
                </a:moveTo>
                <a:cubicBezTo>
                  <a:pt x="1465" y="679"/>
                  <a:pt x="1406" y="1179"/>
                  <a:pt x="1406" y="1715"/>
                </a:cubicBezTo>
                <a:cubicBezTo>
                  <a:pt x="1406" y="2251"/>
                  <a:pt x="1453" y="2763"/>
                  <a:pt x="1537" y="3132"/>
                </a:cubicBezTo>
                <a:cubicBezTo>
                  <a:pt x="1465" y="3144"/>
                  <a:pt x="1406" y="3203"/>
                  <a:pt x="1406" y="3298"/>
                </a:cubicBezTo>
                <a:cubicBezTo>
                  <a:pt x="1406" y="3382"/>
                  <a:pt x="1477" y="3453"/>
                  <a:pt x="1573" y="3453"/>
                </a:cubicBezTo>
                <a:cubicBezTo>
                  <a:pt x="1668" y="3453"/>
                  <a:pt x="1751" y="3548"/>
                  <a:pt x="1751" y="3632"/>
                </a:cubicBezTo>
                <a:cubicBezTo>
                  <a:pt x="1751" y="3739"/>
                  <a:pt x="1656" y="3822"/>
                  <a:pt x="1573" y="3822"/>
                </a:cubicBezTo>
                <a:lnTo>
                  <a:pt x="525" y="3822"/>
                </a:lnTo>
                <a:cubicBezTo>
                  <a:pt x="418" y="3822"/>
                  <a:pt x="346" y="3727"/>
                  <a:pt x="346" y="3632"/>
                </a:cubicBezTo>
                <a:cubicBezTo>
                  <a:pt x="346" y="3536"/>
                  <a:pt x="441" y="3453"/>
                  <a:pt x="525" y="3453"/>
                </a:cubicBezTo>
                <a:lnTo>
                  <a:pt x="870" y="3453"/>
                </a:lnTo>
                <a:cubicBezTo>
                  <a:pt x="953" y="3453"/>
                  <a:pt x="1037" y="3382"/>
                  <a:pt x="1037" y="3298"/>
                </a:cubicBezTo>
                <a:cubicBezTo>
                  <a:pt x="1037" y="3203"/>
                  <a:pt x="953" y="3132"/>
                  <a:pt x="870" y="3132"/>
                </a:cubicBezTo>
                <a:lnTo>
                  <a:pt x="560" y="3132"/>
                </a:lnTo>
                <a:cubicBezTo>
                  <a:pt x="632" y="2763"/>
                  <a:pt x="691" y="2251"/>
                  <a:pt x="691" y="1715"/>
                </a:cubicBezTo>
                <a:cubicBezTo>
                  <a:pt x="691" y="1179"/>
                  <a:pt x="644" y="679"/>
                  <a:pt x="560" y="298"/>
                </a:cubicBezTo>
                <a:close/>
                <a:moveTo>
                  <a:pt x="4723" y="3566"/>
                </a:moveTo>
                <a:cubicBezTo>
                  <a:pt x="5218" y="3566"/>
                  <a:pt x="5698" y="3690"/>
                  <a:pt x="6168" y="3953"/>
                </a:cubicBezTo>
                <a:cubicBezTo>
                  <a:pt x="6692" y="4251"/>
                  <a:pt x="7073" y="4715"/>
                  <a:pt x="7299" y="5346"/>
                </a:cubicBezTo>
                <a:cubicBezTo>
                  <a:pt x="7383" y="5608"/>
                  <a:pt x="7430" y="5846"/>
                  <a:pt x="7466" y="6001"/>
                </a:cubicBezTo>
                <a:cubicBezTo>
                  <a:pt x="6823" y="5763"/>
                  <a:pt x="5049" y="5013"/>
                  <a:pt x="3978" y="3656"/>
                </a:cubicBezTo>
                <a:cubicBezTo>
                  <a:pt x="4230" y="3596"/>
                  <a:pt x="4478" y="3566"/>
                  <a:pt x="4723" y="3566"/>
                </a:cubicBezTo>
                <a:close/>
                <a:moveTo>
                  <a:pt x="1537" y="4144"/>
                </a:moveTo>
                <a:cubicBezTo>
                  <a:pt x="1465" y="4513"/>
                  <a:pt x="1406" y="5025"/>
                  <a:pt x="1406" y="5561"/>
                </a:cubicBezTo>
                <a:cubicBezTo>
                  <a:pt x="1406" y="6096"/>
                  <a:pt x="1453" y="6596"/>
                  <a:pt x="1537" y="6977"/>
                </a:cubicBezTo>
                <a:lnTo>
                  <a:pt x="560" y="6977"/>
                </a:lnTo>
                <a:cubicBezTo>
                  <a:pt x="632" y="6596"/>
                  <a:pt x="691" y="6096"/>
                  <a:pt x="691" y="5561"/>
                </a:cubicBezTo>
                <a:cubicBezTo>
                  <a:pt x="691" y="5025"/>
                  <a:pt x="632" y="4513"/>
                  <a:pt x="560" y="4144"/>
                </a:cubicBezTo>
                <a:close/>
                <a:moveTo>
                  <a:pt x="1573" y="7299"/>
                </a:moveTo>
                <a:cubicBezTo>
                  <a:pt x="1656" y="7299"/>
                  <a:pt x="1751" y="7370"/>
                  <a:pt x="1751" y="7477"/>
                </a:cubicBezTo>
                <a:cubicBezTo>
                  <a:pt x="1751" y="7585"/>
                  <a:pt x="1656" y="7656"/>
                  <a:pt x="1573" y="7656"/>
                </a:cubicBezTo>
                <a:lnTo>
                  <a:pt x="525" y="7656"/>
                </a:lnTo>
                <a:cubicBezTo>
                  <a:pt x="418" y="7656"/>
                  <a:pt x="346" y="7573"/>
                  <a:pt x="346" y="7477"/>
                </a:cubicBezTo>
                <a:cubicBezTo>
                  <a:pt x="346" y="7394"/>
                  <a:pt x="441" y="7299"/>
                  <a:pt x="525" y="7299"/>
                </a:cubicBezTo>
                <a:close/>
                <a:moveTo>
                  <a:pt x="3966" y="5310"/>
                </a:moveTo>
                <a:cubicBezTo>
                  <a:pt x="5049" y="6751"/>
                  <a:pt x="6109" y="7489"/>
                  <a:pt x="6526" y="7751"/>
                </a:cubicBezTo>
                <a:lnTo>
                  <a:pt x="5466" y="8799"/>
                </a:lnTo>
                <a:cubicBezTo>
                  <a:pt x="4251" y="7799"/>
                  <a:pt x="3501" y="6156"/>
                  <a:pt x="3311" y="5680"/>
                </a:cubicBezTo>
                <a:lnTo>
                  <a:pt x="3966" y="5310"/>
                </a:lnTo>
                <a:close/>
                <a:moveTo>
                  <a:pt x="1525" y="7989"/>
                </a:moveTo>
                <a:cubicBezTo>
                  <a:pt x="1453" y="8358"/>
                  <a:pt x="1394" y="8859"/>
                  <a:pt x="1394" y="9394"/>
                </a:cubicBezTo>
                <a:cubicBezTo>
                  <a:pt x="1406" y="9930"/>
                  <a:pt x="1453" y="10442"/>
                  <a:pt x="1525" y="10811"/>
                </a:cubicBezTo>
                <a:lnTo>
                  <a:pt x="537" y="10811"/>
                </a:lnTo>
                <a:cubicBezTo>
                  <a:pt x="608" y="10442"/>
                  <a:pt x="668" y="9930"/>
                  <a:pt x="668" y="9394"/>
                </a:cubicBezTo>
                <a:cubicBezTo>
                  <a:pt x="668" y="8859"/>
                  <a:pt x="632" y="8358"/>
                  <a:pt x="537" y="7989"/>
                </a:cubicBezTo>
                <a:close/>
                <a:moveTo>
                  <a:pt x="346" y="0"/>
                </a:moveTo>
                <a:cubicBezTo>
                  <a:pt x="299" y="0"/>
                  <a:pt x="239" y="36"/>
                  <a:pt x="215" y="60"/>
                </a:cubicBezTo>
                <a:cubicBezTo>
                  <a:pt x="179" y="107"/>
                  <a:pt x="168" y="155"/>
                  <a:pt x="179" y="215"/>
                </a:cubicBezTo>
                <a:cubicBezTo>
                  <a:pt x="287" y="560"/>
                  <a:pt x="346" y="1119"/>
                  <a:pt x="346" y="1727"/>
                </a:cubicBezTo>
                <a:cubicBezTo>
                  <a:pt x="346" y="2346"/>
                  <a:pt x="287" y="2905"/>
                  <a:pt x="179" y="3251"/>
                </a:cubicBezTo>
                <a:cubicBezTo>
                  <a:pt x="84" y="3334"/>
                  <a:pt x="1" y="3489"/>
                  <a:pt x="1" y="3632"/>
                </a:cubicBezTo>
                <a:cubicBezTo>
                  <a:pt x="1" y="3786"/>
                  <a:pt x="84" y="3929"/>
                  <a:pt x="179" y="4025"/>
                </a:cubicBezTo>
                <a:cubicBezTo>
                  <a:pt x="287" y="4370"/>
                  <a:pt x="346" y="4929"/>
                  <a:pt x="346" y="5549"/>
                </a:cubicBezTo>
                <a:cubicBezTo>
                  <a:pt x="346" y="6156"/>
                  <a:pt x="287" y="6715"/>
                  <a:pt x="179" y="7061"/>
                </a:cubicBezTo>
                <a:cubicBezTo>
                  <a:pt x="84" y="7156"/>
                  <a:pt x="1" y="7299"/>
                  <a:pt x="1" y="7454"/>
                </a:cubicBezTo>
                <a:cubicBezTo>
                  <a:pt x="1" y="7596"/>
                  <a:pt x="84" y="7751"/>
                  <a:pt x="179" y="7835"/>
                </a:cubicBezTo>
                <a:cubicBezTo>
                  <a:pt x="287" y="8180"/>
                  <a:pt x="346" y="8739"/>
                  <a:pt x="346" y="9359"/>
                </a:cubicBezTo>
                <a:cubicBezTo>
                  <a:pt x="346" y="9966"/>
                  <a:pt x="287" y="10525"/>
                  <a:pt x="179" y="10871"/>
                </a:cubicBezTo>
                <a:cubicBezTo>
                  <a:pt x="168" y="10918"/>
                  <a:pt x="179" y="10978"/>
                  <a:pt x="215" y="11025"/>
                </a:cubicBezTo>
                <a:cubicBezTo>
                  <a:pt x="239" y="11061"/>
                  <a:pt x="287" y="11085"/>
                  <a:pt x="346" y="11085"/>
                </a:cubicBezTo>
                <a:lnTo>
                  <a:pt x="1751" y="11085"/>
                </a:lnTo>
                <a:cubicBezTo>
                  <a:pt x="1787" y="11085"/>
                  <a:pt x="1846" y="11049"/>
                  <a:pt x="1882" y="11025"/>
                </a:cubicBezTo>
                <a:cubicBezTo>
                  <a:pt x="1906" y="10978"/>
                  <a:pt x="1930" y="10930"/>
                  <a:pt x="1906" y="10871"/>
                </a:cubicBezTo>
                <a:cubicBezTo>
                  <a:pt x="1799" y="10525"/>
                  <a:pt x="1739" y="9966"/>
                  <a:pt x="1739" y="9359"/>
                </a:cubicBezTo>
                <a:cubicBezTo>
                  <a:pt x="1739" y="8739"/>
                  <a:pt x="1799" y="8180"/>
                  <a:pt x="1906" y="7835"/>
                </a:cubicBezTo>
                <a:cubicBezTo>
                  <a:pt x="2013" y="7751"/>
                  <a:pt x="2084" y="7596"/>
                  <a:pt x="2084" y="7454"/>
                </a:cubicBezTo>
                <a:cubicBezTo>
                  <a:pt x="2084" y="7299"/>
                  <a:pt x="2013" y="7156"/>
                  <a:pt x="1906" y="7061"/>
                </a:cubicBezTo>
                <a:cubicBezTo>
                  <a:pt x="1799" y="6715"/>
                  <a:pt x="1739" y="6156"/>
                  <a:pt x="1739" y="5549"/>
                </a:cubicBezTo>
                <a:cubicBezTo>
                  <a:pt x="1739" y="5346"/>
                  <a:pt x="1739" y="5156"/>
                  <a:pt x="1763" y="4977"/>
                </a:cubicBezTo>
                <a:cubicBezTo>
                  <a:pt x="1882" y="4846"/>
                  <a:pt x="2299" y="4453"/>
                  <a:pt x="2870" y="4120"/>
                </a:cubicBezTo>
                <a:lnTo>
                  <a:pt x="3347" y="5287"/>
                </a:lnTo>
                <a:lnTo>
                  <a:pt x="3037" y="5465"/>
                </a:lnTo>
                <a:cubicBezTo>
                  <a:pt x="2966" y="5513"/>
                  <a:pt x="2930" y="5584"/>
                  <a:pt x="2966" y="5668"/>
                </a:cubicBezTo>
                <a:cubicBezTo>
                  <a:pt x="2989" y="5751"/>
                  <a:pt x="3823" y="7942"/>
                  <a:pt x="5394" y="9144"/>
                </a:cubicBezTo>
                <a:cubicBezTo>
                  <a:pt x="5418" y="9180"/>
                  <a:pt x="5454" y="9180"/>
                  <a:pt x="5490" y="9180"/>
                </a:cubicBezTo>
                <a:cubicBezTo>
                  <a:pt x="5537" y="9180"/>
                  <a:pt x="5585" y="9156"/>
                  <a:pt x="5609" y="9132"/>
                </a:cubicBezTo>
                <a:lnTo>
                  <a:pt x="6918" y="7823"/>
                </a:lnTo>
                <a:cubicBezTo>
                  <a:pt x="6954" y="7787"/>
                  <a:pt x="6978" y="7727"/>
                  <a:pt x="6966" y="7692"/>
                </a:cubicBezTo>
                <a:cubicBezTo>
                  <a:pt x="6954" y="7644"/>
                  <a:pt x="6918" y="7596"/>
                  <a:pt x="6883" y="7573"/>
                </a:cubicBezTo>
                <a:cubicBezTo>
                  <a:pt x="6883" y="7573"/>
                  <a:pt x="6537" y="7394"/>
                  <a:pt x="6049" y="6989"/>
                </a:cubicBezTo>
                <a:cubicBezTo>
                  <a:pt x="5585" y="6620"/>
                  <a:pt x="4871" y="5965"/>
                  <a:pt x="4156" y="4989"/>
                </a:cubicBezTo>
                <a:cubicBezTo>
                  <a:pt x="4128" y="4946"/>
                  <a:pt x="4078" y="4925"/>
                  <a:pt x="4029" y="4925"/>
                </a:cubicBezTo>
                <a:cubicBezTo>
                  <a:pt x="3997" y="4925"/>
                  <a:pt x="3966" y="4934"/>
                  <a:pt x="3942" y="4953"/>
                </a:cubicBezTo>
                <a:lnTo>
                  <a:pt x="3644" y="5132"/>
                </a:lnTo>
                <a:lnTo>
                  <a:pt x="3168" y="3965"/>
                </a:lnTo>
                <a:cubicBezTo>
                  <a:pt x="3335" y="3894"/>
                  <a:pt x="3501" y="3822"/>
                  <a:pt x="3668" y="3763"/>
                </a:cubicBezTo>
                <a:cubicBezTo>
                  <a:pt x="4359" y="4691"/>
                  <a:pt x="5394" y="5370"/>
                  <a:pt x="6133" y="5751"/>
                </a:cubicBezTo>
                <a:cubicBezTo>
                  <a:pt x="6954" y="6180"/>
                  <a:pt x="7597" y="6394"/>
                  <a:pt x="7621" y="6406"/>
                </a:cubicBezTo>
                <a:cubicBezTo>
                  <a:pt x="7645" y="6406"/>
                  <a:pt x="7657" y="6418"/>
                  <a:pt x="7669" y="6418"/>
                </a:cubicBezTo>
                <a:cubicBezTo>
                  <a:pt x="7704" y="6418"/>
                  <a:pt x="7740" y="6406"/>
                  <a:pt x="7776" y="6394"/>
                </a:cubicBezTo>
                <a:cubicBezTo>
                  <a:pt x="7823" y="6358"/>
                  <a:pt x="7835" y="6299"/>
                  <a:pt x="7835" y="6263"/>
                </a:cubicBezTo>
                <a:cubicBezTo>
                  <a:pt x="7835" y="6239"/>
                  <a:pt x="7811" y="5811"/>
                  <a:pt x="7633" y="5275"/>
                </a:cubicBezTo>
                <a:cubicBezTo>
                  <a:pt x="7383" y="4560"/>
                  <a:pt x="6942" y="4013"/>
                  <a:pt x="6359" y="3679"/>
                </a:cubicBezTo>
                <a:cubicBezTo>
                  <a:pt x="5848" y="3401"/>
                  <a:pt x="5309" y="3261"/>
                  <a:pt x="4754" y="3261"/>
                </a:cubicBezTo>
                <a:cubicBezTo>
                  <a:pt x="4171" y="3261"/>
                  <a:pt x="3570" y="3416"/>
                  <a:pt x="2966" y="3727"/>
                </a:cubicBezTo>
                <a:cubicBezTo>
                  <a:pt x="2477" y="3977"/>
                  <a:pt x="2084" y="4275"/>
                  <a:pt x="1834" y="4501"/>
                </a:cubicBezTo>
                <a:cubicBezTo>
                  <a:pt x="1858" y="4322"/>
                  <a:pt x="1894" y="4179"/>
                  <a:pt x="1918" y="4060"/>
                </a:cubicBezTo>
                <a:cubicBezTo>
                  <a:pt x="2013" y="3977"/>
                  <a:pt x="2073" y="3858"/>
                  <a:pt x="2096" y="3739"/>
                </a:cubicBezTo>
                <a:cubicBezTo>
                  <a:pt x="2263" y="3608"/>
                  <a:pt x="2811" y="3132"/>
                  <a:pt x="3692" y="2715"/>
                </a:cubicBezTo>
                <a:cubicBezTo>
                  <a:pt x="4299" y="2429"/>
                  <a:pt x="4930" y="2227"/>
                  <a:pt x="5585" y="2108"/>
                </a:cubicBezTo>
                <a:cubicBezTo>
                  <a:pt x="6017" y="2024"/>
                  <a:pt x="6460" y="1982"/>
                  <a:pt x="6905" y="1982"/>
                </a:cubicBezTo>
                <a:cubicBezTo>
                  <a:pt x="7282" y="1982"/>
                  <a:pt x="7661" y="2012"/>
                  <a:pt x="8038" y="2072"/>
                </a:cubicBezTo>
                <a:cubicBezTo>
                  <a:pt x="8050" y="2076"/>
                  <a:pt x="8063" y="2078"/>
                  <a:pt x="8076" y="2078"/>
                </a:cubicBezTo>
                <a:cubicBezTo>
                  <a:pt x="8137" y="2078"/>
                  <a:pt x="8197" y="2036"/>
                  <a:pt x="8216" y="1977"/>
                </a:cubicBezTo>
                <a:cubicBezTo>
                  <a:pt x="8204" y="1870"/>
                  <a:pt x="8180" y="1798"/>
                  <a:pt x="8121" y="1751"/>
                </a:cubicBezTo>
                <a:cubicBezTo>
                  <a:pt x="8085" y="1727"/>
                  <a:pt x="7478" y="1381"/>
                  <a:pt x="6609" y="1155"/>
                </a:cubicBezTo>
                <a:cubicBezTo>
                  <a:pt x="6168" y="1040"/>
                  <a:pt x="5744" y="982"/>
                  <a:pt x="5346" y="982"/>
                </a:cubicBezTo>
                <a:cubicBezTo>
                  <a:pt x="4713" y="982"/>
                  <a:pt x="4143" y="1129"/>
                  <a:pt x="3668" y="1429"/>
                </a:cubicBezTo>
                <a:cubicBezTo>
                  <a:pt x="3097" y="1786"/>
                  <a:pt x="3049" y="2310"/>
                  <a:pt x="3120" y="2608"/>
                </a:cubicBezTo>
                <a:cubicBezTo>
                  <a:pt x="2596" y="2894"/>
                  <a:pt x="2204" y="3179"/>
                  <a:pt x="2001" y="3358"/>
                </a:cubicBezTo>
                <a:cubicBezTo>
                  <a:pt x="1965" y="3310"/>
                  <a:pt x="1942" y="3286"/>
                  <a:pt x="1906" y="3251"/>
                </a:cubicBezTo>
                <a:cubicBezTo>
                  <a:pt x="1799" y="2905"/>
                  <a:pt x="1739" y="2346"/>
                  <a:pt x="1739" y="1727"/>
                </a:cubicBezTo>
                <a:cubicBezTo>
                  <a:pt x="1739" y="1119"/>
                  <a:pt x="1799" y="560"/>
                  <a:pt x="1906" y="215"/>
                </a:cubicBezTo>
                <a:cubicBezTo>
                  <a:pt x="1930" y="167"/>
                  <a:pt x="1906" y="107"/>
                  <a:pt x="1882" y="60"/>
                </a:cubicBezTo>
                <a:cubicBezTo>
                  <a:pt x="1846" y="24"/>
                  <a:pt x="1799" y="0"/>
                  <a:pt x="17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38"/>
          <p:cNvSpPr/>
          <p:nvPr/>
        </p:nvSpPr>
        <p:spPr>
          <a:xfrm>
            <a:off x="5079974" y="2519257"/>
            <a:ext cx="392709" cy="459316"/>
          </a:xfrm>
          <a:custGeom>
            <a:avLst/>
            <a:gdLst/>
            <a:ahLst/>
            <a:cxnLst/>
            <a:rect l="l" t="t" r="r" b="b"/>
            <a:pathLst>
              <a:path w="9526" h="11141" extrusionOk="0">
                <a:moveTo>
                  <a:pt x="4239" y="413"/>
                </a:moveTo>
                <a:cubicBezTo>
                  <a:pt x="4525" y="616"/>
                  <a:pt x="5120" y="1128"/>
                  <a:pt x="5275" y="1675"/>
                </a:cubicBezTo>
                <a:cubicBezTo>
                  <a:pt x="5358" y="1997"/>
                  <a:pt x="5156" y="2342"/>
                  <a:pt x="4989" y="2533"/>
                </a:cubicBezTo>
                <a:cubicBezTo>
                  <a:pt x="4894" y="2116"/>
                  <a:pt x="4775" y="1699"/>
                  <a:pt x="4644" y="1282"/>
                </a:cubicBezTo>
                <a:cubicBezTo>
                  <a:pt x="4625" y="1209"/>
                  <a:pt x="4564" y="1163"/>
                  <a:pt x="4498" y="1163"/>
                </a:cubicBezTo>
                <a:cubicBezTo>
                  <a:pt x="4479" y="1163"/>
                  <a:pt x="4460" y="1167"/>
                  <a:pt x="4441" y="1175"/>
                </a:cubicBezTo>
                <a:cubicBezTo>
                  <a:pt x="4346" y="1199"/>
                  <a:pt x="4298" y="1294"/>
                  <a:pt x="4334" y="1378"/>
                </a:cubicBezTo>
                <a:cubicBezTo>
                  <a:pt x="4465" y="1782"/>
                  <a:pt x="4572" y="2211"/>
                  <a:pt x="4679" y="2628"/>
                </a:cubicBezTo>
                <a:cubicBezTo>
                  <a:pt x="4441" y="2568"/>
                  <a:pt x="4060" y="2366"/>
                  <a:pt x="3977" y="2021"/>
                </a:cubicBezTo>
                <a:cubicBezTo>
                  <a:pt x="3822" y="1473"/>
                  <a:pt x="4108" y="735"/>
                  <a:pt x="4239" y="413"/>
                </a:cubicBezTo>
                <a:close/>
                <a:moveTo>
                  <a:pt x="2824" y="3117"/>
                </a:moveTo>
                <a:cubicBezTo>
                  <a:pt x="3186" y="3117"/>
                  <a:pt x="3616" y="3172"/>
                  <a:pt x="3929" y="3378"/>
                </a:cubicBezTo>
                <a:cubicBezTo>
                  <a:pt x="4203" y="3556"/>
                  <a:pt x="4298" y="3926"/>
                  <a:pt x="4298" y="4164"/>
                </a:cubicBezTo>
                <a:cubicBezTo>
                  <a:pt x="3810" y="3747"/>
                  <a:pt x="3382" y="3556"/>
                  <a:pt x="3346" y="3556"/>
                </a:cubicBezTo>
                <a:cubicBezTo>
                  <a:pt x="3324" y="3547"/>
                  <a:pt x="3301" y="3543"/>
                  <a:pt x="3279" y="3543"/>
                </a:cubicBezTo>
                <a:cubicBezTo>
                  <a:pt x="3218" y="3543"/>
                  <a:pt x="3161" y="3578"/>
                  <a:pt x="3143" y="3640"/>
                </a:cubicBezTo>
                <a:cubicBezTo>
                  <a:pt x="3096" y="3723"/>
                  <a:pt x="3143" y="3818"/>
                  <a:pt x="3215" y="3854"/>
                </a:cubicBezTo>
                <a:cubicBezTo>
                  <a:pt x="3215" y="3854"/>
                  <a:pt x="3667" y="4045"/>
                  <a:pt x="4144" y="4473"/>
                </a:cubicBezTo>
                <a:cubicBezTo>
                  <a:pt x="4011" y="4547"/>
                  <a:pt x="3795" y="4621"/>
                  <a:pt x="3580" y="4621"/>
                </a:cubicBezTo>
                <a:cubicBezTo>
                  <a:pt x="3448" y="4621"/>
                  <a:pt x="3316" y="4593"/>
                  <a:pt x="3203" y="4521"/>
                </a:cubicBezTo>
                <a:cubicBezTo>
                  <a:pt x="2715" y="4211"/>
                  <a:pt x="2417" y="3497"/>
                  <a:pt x="2310" y="3152"/>
                </a:cubicBezTo>
                <a:cubicBezTo>
                  <a:pt x="2438" y="3135"/>
                  <a:pt x="2620" y="3117"/>
                  <a:pt x="2824" y="3117"/>
                </a:cubicBezTo>
                <a:close/>
                <a:moveTo>
                  <a:pt x="7192" y="3818"/>
                </a:moveTo>
                <a:cubicBezTo>
                  <a:pt x="7549" y="3818"/>
                  <a:pt x="7894" y="3878"/>
                  <a:pt x="8084" y="3937"/>
                </a:cubicBezTo>
                <a:cubicBezTo>
                  <a:pt x="7918" y="4259"/>
                  <a:pt x="7549" y="4938"/>
                  <a:pt x="7025" y="5176"/>
                </a:cubicBezTo>
                <a:cubicBezTo>
                  <a:pt x="6928" y="5224"/>
                  <a:pt x="6828" y="5241"/>
                  <a:pt x="6734" y="5241"/>
                </a:cubicBezTo>
                <a:cubicBezTo>
                  <a:pt x="6594" y="5241"/>
                  <a:pt x="6467" y="5204"/>
                  <a:pt x="6382" y="5176"/>
                </a:cubicBezTo>
                <a:cubicBezTo>
                  <a:pt x="6263" y="5128"/>
                  <a:pt x="6179" y="5092"/>
                  <a:pt x="6120" y="5033"/>
                </a:cubicBezTo>
                <a:cubicBezTo>
                  <a:pt x="6179" y="4985"/>
                  <a:pt x="6239" y="4938"/>
                  <a:pt x="6310" y="4890"/>
                </a:cubicBezTo>
                <a:cubicBezTo>
                  <a:pt x="6382" y="4854"/>
                  <a:pt x="6418" y="4747"/>
                  <a:pt x="6358" y="4676"/>
                </a:cubicBezTo>
                <a:cubicBezTo>
                  <a:pt x="6328" y="4624"/>
                  <a:pt x="6276" y="4595"/>
                  <a:pt x="6223" y="4595"/>
                </a:cubicBezTo>
                <a:cubicBezTo>
                  <a:pt x="6191" y="4595"/>
                  <a:pt x="6159" y="4606"/>
                  <a:pt x="6132" y="4628"/>
                </a:cubicBezTo>
                <a:cubicBezTo>
                  <a:pt x="6084" y="4652"/>
                  <a:pt x="6049" y="4688"/>
                  <a:pt x="5989" y="4735"/>
                </a:cubicBezTo>
                <a:cubicBezTo>
                  <a:pt x="6001" y="4473"/>
                  <a:pt x="6144" y="4104"/>
                  <a:pt x="6441" y="3961"/>
                </a:cubicBezTo>
                <a:cubicBezTo>
                  <a:pt x="6668" y="3854"/>
                  <a:pt x="6918" y="3818"/>
                  <a:pt x="7192" y="3818"/>
                </a:cubicBezTo>
                <a:close/>
                <a:moveTo>
                  <a:pt x="2605" y="5627"/>
                </a:moveTo>
                <a:cubicBezTo>
                  <a:pt x="2832" y="5627"/>
                  <a:pt x="3055" y="5651"/>
                  <a:pt x="3262" y="5711"/>
                </a:cubicBezTo>
                <a:cubicBezTo>
                  <a:pt x="3703" y="5842"/>
                  <a:pt x="3977" y="6235"/>
                  <a:pt x="4096" y="6462"/>
                </a:cubicBezTo>
                <a:cubicBezTo>
                  <a:pt x="4203" y="6664"/>
                  <a:pt x="4274" y="6854"/>
                  <a:pt x="4286" y="7021"/>
                </a:cubicBezTo>
                <a:cubicBezTo>
                  <a:pt x="4215" y="6974"/>
                  <a:pt x="4155" y="6938"/>
                  <a:pt x="4084" y="6890"/>
                </a:cubicBezTo>
                <a:cubicBezTo>
                  <a:pt x="3667" y="6664"/>
                  <a:pt x="3155" y="6485"/>
                  <a:pt x="2548" y="6366"/>
                </a:cubicBezTo>
                <a:cubicBezTo>
                  <a:pt x="2540" y="6365"/>
                  <a:pt x="2532" y="6365"/>
                  <a:pt x="2524" y="6365"/>
                </a:cubicBezTo>
                <a:cubicBezTo>
                  <a:pt x="2439" y="6365"/>
                  <a:pt x="2368" y="6421"/>
                  <a:pt x="2358" y="6497"/>
                </a:cubicBezTo>
                <a:cubicBezTo>
                  <a:pt x="2322" y="6593"/>
                  <a:pt x="2381" y="6676"/>
                  <a:pt x="2477" y="6700"/>
                </a:cubicBezTo>
                <a:cubicBezTo>
                  <a:pt x="2977" y="6795"/>
                  <a:pt x="3703" y="6997"/>
                  <a:pt x="4227" y="7378"/>
                </a:cubicBezTo>
                <a:cubicBezTo>
                  <a:pt x="4144" y="7509"/>
                  <a:pt x="3941" y="7688"/>
                  <a:pt x="3691" y="7831"/>
                </a:cubicBezTo>
                <a:cubicBezTo>
                  <a:pt x="3524" y="7919"/>
                  <a:pt x="3248" y="8039"/>
                  <a:pt x="2938" y="8039"/>
                </a:cubicBezTo>
                <a:cubicBezTo>
                  <a:pt x="2827" y="8039"/>
                  <a:pt x="2712" y="8023"/>
                  <a:pt x="2596" y="7986"/>
                </a:cubicBezTo>
                <a:cubicBezTo>
                  <a:pt x="1596" y="7688"/>
                  <a:pt x="762" y="6545"/>
                  <a:pt x="476" y="6128"/>
                </a:cubicBezTo>
                <a:cubicBezTo>
                  <a:pt x="843" y="5978"/>
                  <a:pt x="1752" y="5627"/>
                  <a:pt x="2605" y="5627"/>
                </a:cubicBezTo>
                <a:close/>
                <a:moveTo>
                  <a:pt x="7656" y="7009"/>
                </a:moveTo>
                <a:cubicBezTo>
                  <a:pt x="8251" y="7009"/>
                  <a:pt x="8811" y="7128"/>
                  <a:pt x="9097" y="7200"/>
                </a:cubicBezTo>
                <a:cubicBezTo>
                  <a:pt x="8930" y="7616"/>
                  <a:pt x="8323" y="8759"/>
                  <a:pt x="7477" y="9164"/>
                </a:cubicBezTo>
                <a:cubicBezTo>
                  <a:pt x="7322" y="9236"/>
                  <a:pt x="7156" y="9271"/>
                  <a:pt x="7001" y="9271"/>
                </a:cubicBezTo>
                <a:cubicBezTo>
                  <a:pt x="6537" y="9271"/>
                  <a:pt x="6072" y="9033"/>
                  <a:pt x="5894" y="8843"/>
                </a:cubicBezTo>
                <a:cubicBezTo>
                  <a:pt x="6465" y="8462"/>
                  <a:pt x="7239" y="8033"/>
                  <a:pt x="8108" y="7783"/>
                </a:cubicBezTo>
                <a:cubicBezTo>
                  <a:pt x="8204" y="7747"/>
                  <a:pt x="8251" y="7664"/>
                  <a:pt x="8215" y="7569"/>
                </a:cubicBezTo>
                <a:cubicBezTo>
                  <a:pt x="8197" y="7505"/>
                  <a:pt x="8136" y="7462"/>
                  <a:pt x="8071" y="7462"/>
                </a:cubicBezTo>
                <a:cubicBezTo>
                  <a:pt x="8052" y="7462"/>
                  <a:pt x="8032" y="7465"/>
                  <a:pt x="8013" y="7474"/>
                </a:cubicBezTo>
                <a:cubicBezTo>
                  <a:pt x="7132" y="7724"/>
                  <a:pt x="6358" y="8140"/>
                  <a:pt x="5775" y="8509"/>
                </a:cubicBezTo>
                <a:cubicBezTo>
                  <a:pt x="5787" y="8128"/>
                  <a:pt x="6013" y="7450"/>
                  <a:pt x="6525" y="7212"/>
                </a:cubicBezTo>
                <a:cubicBezTo>
                  <a:pt x="6858" y="7057"/>
                  <a:pt x="7263" y="7009"/>
                  <a:pt x="7656" y="7009"/>
                </a:cubicBezTo>
                <a:close/>
                <a:moveTo>
                  <a:pt x="4166" y="1"/>
                </a:moveTo>
                <a:cubicBezTo>
                  <a:pt x="4147" y="1"/>
                  <a:pt x="4128" y="3"/>
                  <a:pt x="4108" y="8"/>
                </a:cubicBezTo>
                <a:cubicBezTo>
                  <a:pt x="4060" y="20"/>
                  <a:pt x="4036" y="56"/>
                  <a:pt x="4001" y="80"/>
                </a:cubicBezTo>
                <a:cubicBezTo>
                  <a:pt x="3977" y="127"/>
                  <a:pt x="3393" y="1247"/>
                  <a:pt x="3620" y="2092"/>
                </a:cubicBezTo>
                <a:cubicBezTo>
                  <a:pt x="3751" y="2628"/>
                  <a:pt x="4346" y="2925"/>
                  <a:pt x="4703" y="2961"/>
                </a:cubicBezTo>
                <a:cubicBezTo>
                  <a:pt x="4822" y="3592"/>
                  <a:pt x="4917" y="4247"/>
                  <a:pt x="4941" y="4902"/>
                </a:cubicBezTo>
                <a:cubicBezTo>
                  <a:pt x="4810" y="4723"/>
                  <a:pt x="4679" y="4568"/>
                  <a:pt x="4536" y="4426"/>
                </a:cubicBezTo>
                <a:cubicBezTo>
                  <a:pt x="4644" y="4092"/>
                  <a:pt x="4536" y="3402"/>
                  <a:pt x="4048" y="3092"/>
                </a:cubicBezTo>
                <a:cubicBezTo>
                  <a:pt x="3663" y="2851"/>
                  <a:pt x="3161" y="2790"/>
                  <a:pt x="2752" y="2790"/>
                </a:cubicBezTo>
                <a:cubicBezTo>
                  <a:pt x="2353" y="2790"/>
                  <a:pt x="2042" y="2848"/>
                  <a:pt x="2012" y="2854"/>
                </a:cubicBezTo>
                <a:cubicBezTo>
                  <a:pt x="1965" y="2866"/>
                  <a:pt x="1917" y="2878"/>
                  <a:pt x="1905" y="2925"/>
                </a:cubicBezTo>
                <a:cubicBezTo>
                  <a:pt x="1881" y="2973"/>
                  <a:pt x="1881" y="3021"/>
                  <a:pt x="1893" y="3056"/>
                </a:cubicBezTo>
                <a:cubicBezTo>
                  <a:pt x="1905" y="3104"/>
                  <a:pt x="2239" y="4307"/>
                  <a:pt x="2989" y="4783"/>
                </a:cubicBezTo>
                <a:cubicBezTo>
                  <a:pt x="3167" y="4890"/>
                  <a:pt x="3370" y="4938"/>
                  <a:pt x="3560" y="4938"/>
                </a:cubicBezTo>
                <a:cubicBezTo>
                  <a:pt x="3858" y="4938"/>
                  <a:pt x="4155" y="4830"/>
                  <a:pt x="4334" y="4699"/>
                </a:cubicBezTo>
                <a:cubicBezTo>
                  <a:pt x="4560" y="4938"/>
                  <a:pt x="4775" y="5235"/>
                  <a:pt x="4953" y="5592"/>
                </a:cubicBezTo>
                <a:cubicBezTo>
                  <a:pt x="4977" y="6259"/>
                  <a:pt x="4929" y="6926"/>
                  <a:pt x="4858" y="7605"/>
                </a:cubicBezTo>
                <a:cubicBezTo>
                  <a:pt x="4775" y="7486"/>
                  <a:pt x="4679" y="7378"/>
                  <a:pt x="4572" y="7271"/>
                </a:cubicBezTo>
                <a:cubicBezTo>
                  <a:pt x="4644" y="6747"/>
                  <a:pt x="4179" y="5664"/>
                  <a:pt x="3310" y="5402"/>
                </a:cubicBezTo>
                <a:cubicBezTo>
                  <a:pt x="3067" y="5331"/>
                  <a:pt x="2797" y="5294"/>
                  <a:pt x="2503" y="5294"/>
                </a:cubicBezTo>
                <a:cubicBezTo>
                  <a:pt x="2108" y="5294"/>
                  <a:pt x="1669" y="5361"/>
                  <a:pt x="1191" y="5497"/>
                </a:cubicBezTo>
                <a:cubicBezTo>
                  <a:pt x="584" y="5676"/>
                  <a:pt x="131" y="5890"/>
                  <a:pt x="107" y="5902"/>
                </a:cubicBezTo>
                <a:cubicBezTo>
                  <a:pt x="60" y="5914"/>
                  <a:pt x="36" y="5962"/>
                  <a:pt x="12" y="6009"/>
                </a:cubicBezTo>
                <a:cubicBezTo>
                  <a:pt x="0" y="6057"/>
                  <a:pt x="12" y="6092"/>
                  <a:pt x="36" y="6140"/>
                </a:cubicBezTo>
                <a:cubicBezTo>
                  <a:pt x="48" y="6152"/>
                  <a:pt x="298" y="6593"/>
                  <a:pt x="715" y="7069"/>
                </a:cubicBezTo>
                <a:cubicBezTo>
                  <a:pt x="1286" y="7724"/>
                  <a:pt x="1858" y="8140"/>
                  <a:pt x="2429" y="8295"/>
                </a:cubicBezTo>
                <a:cubicBezTo>
                  <a:pt x="2572" y="8343"/>
                  <a:pt x="2715" y="8355"/>
                  <a:pt x="2846" y="8355"/>
                </a:cubicBezTo>
                <a:cubicBezTo>
                  <a:pt x="3227" y="8355"/>
                  <a:pt x="3572" y="8212"/>
                  <a:pt x="3763" y="8105"/>
                </a:cubicBezTo>
                <a:cubicBezTo>
                  <a:pt x="4036" y="7962"/>
                  <a:pt x="4263" y="7783"/>
                  <a:pt x="4394" y="7581"/>
                </a:cubicBezTo>
                <a:cubicBezTo>
                  <a:pt x="4560" y="7759"/>
                  <a:pt x="4691" y="7962"/>
                  <a:pt x="4751" y="8200"/>
                </a:cubicBezTo>
                <a:cubicBezTo>
                  <a:pt x="4679" y="8652"/>
                  <a:pt x="4584" y="9093"/>
                  <a:pt x="4501" y="9462"/>
                </a:cubicBezTo>
                <a:cubicBezTo>
                  <a:pt x="4334" y="10164"/>
                  <a:pt x="4155" y="10676"/>
                  <a:pt x="4048" y="10915"/>
                </a:cubicBezTo>
                <a:cubicBezTo>
                  <a:pt x="4024" y="11010"/>
                  <a:pt x="4048" y="11093"/>
                  <a:pt x="4144" y="11129"/>
                </a:cubicBezTo>
                <a:cubicBezTo>
                  <a:pt x="4155" y="11141"/>
                  <a:pt x="4179" y="11141"/>
                  <a:pt x="4203" y="11141"/>
                </a:cubicBezTo>
                <a:cubicBezTo>
                  <a:pt x="4263" y="11141"/>
                  <a:pt x="4322" y="11093"/>
                  <a:pt x="4346" y="11034"/>
                </a:cubicBezTo>
                <a:cubicBezTo>
                  <a:pt x="4358" y="11010"/>
                  <a:pt x="4572" y="10474"/>
                  <a:pt x="4798" y="9569"/>
                </a:cubicBezTo>
                <a:cubicBezTo>
                  <a:pt x="4882" y="9474"/>
                  <a:pt x="5132" y="9248"/>
                  <a:pt x="5525" y="8986"/>
                </a:cubicBezTo>
                <a:cubicBezTo>
                  <a:pt x="5763" y="9271"/>
                  <a:pt x="6322" y="9569"/>
                  <a:pt x="6894" y="9569"/>
                </a:cubicBezTo>
                <a:cubicBezTo>
                  <a:pt x="7096" y="9569"/>
                  <a:pt x="7311" y="9521"/>
                  <a:pt x="7501" y="9426"/>
                </a:cubicBezTo>
                <a:cubicBezTo>
                  <a:pt x="8680" y="8879"/>
                  <a:pt x="9382" y="7188"/>
                  <a:pt x="9406" y="7105"/>
                </a:cubicBezTo>
                <a:cubicBezTo>
                  <a:pt x="9525" y="7093"/>
                  <a:pt x="9525" y="7057"/>
                  <a:pt x="9501" y="7009"/>
                </a:cubicBezTo>
                <a:cubicBezTo>
                  <a:pt x="9478" y="6962"/>
                  <a:pt x="9442" y="6938"/>
                  <a:pt x="9394" y="6914"/>
                </a:cubicBezTo>
                <a:cubicBezTo>
                  <a:pt x="9347" y="6898"/>
                  <a:pt x="8553" y="6656"/>
                  <a:pt x="7680" y="6656"/>
                </a:cubicBezTo>
                <a:cubicBezTo>
                  <a:pt x="7239" y="6656"/>
                  <a:pt x="6778" y="6718"/>
                  <a:pt x="6382" y="6902"/>
                </a:cubicBezTo>
                <a:cubicBezTo>
                  <a:pt x="5668" y="7247"/>
                  <a:pt x="5370" y="8200"/>
                  <a:pt x="5465" y="8700"/>
                </a:cubicBezTo>
                <a:cubicBezTo>
                  <a:pt x="5275" y="8843"/>
                  <a:pt x="5120" y="8962"/>
                  <a:pt x="4989" y="9057"/>
                </a:cubicBezTo>
                <a:cubicBezTo>
                  <a:pt x="5048" y="8783"/>
                  <a:pt x="5108" y="8450"/>
                  <a:pt x="5156" y="8105"/>
                </a:cubicBezTo>
                <a:cubicBezTo>
                  <a:pt x="5239" y="7486"/>
                  <a:pt x="5298" y="6854"/>
                  <a:pt x="5310" y="6235"/>
                </a:cubicBezTo>
                <a:cubicBezTo>
                  <a:pt x="5334" y="6164"/>
                  <a:pt x="5429" y="5700"/>
                  <a:pt x="5846" y="5247"/>
                </a:cubicBezTo>
                <a:cubicBezTo>
                  <a:pt x="5953" y="5342"/>
                  <a:pt x="6108" y="5414"/>
                  <a:pt x="6251" y="5473"/>
                </a:cubicBezTo>
                <a:cubicBezTo>
                  <a:pt x="6406" y="5533"/>
                  <a:pt x="6560" y="5569"/>
                  <a:pt x="6715" y="5569"/>
                </a:cubicBezTo>
                <a:cubicBezTo>
                  <a:pt x="6858" y="5569"/>
                  <a:pt x="7013" y="5533"/>
                  <a:pt x="7144" y="5473"/>
                </a:cubicBezTo>
                <a:cubicBezTo>
                  <a:pt x="7954" y="5104"/>
                  <a:pt x="8430" y="3937"/>
                  <a:pt x="8454" y="3902"/>
                </a:cubicBezTo>
                <a:cubicBezTo>
                  <a:pt x="8465" y="3854"/>
                  <a:pt x="8465" y="3806"/>
                  <a:pt x="8454" y="3759"/>
                </a:cubicBezTo>
                <a:cubicBezTo>
                  <a:pt x="8442" y="3723"/>
                  <a:pt x="8394" y="3687"/>
                  <a:pt x="8346" y="3676"/>
                </a:cubicBezTo>
                <a:cubicBezTo>
                  <a:pt x="8322" y="3660"/>
                  <a:pt x="7769" y="3489"/>
                  <a:pt x="7167" y="3489"/>
                </a:cubicBezTo>
                <a:cubicBezTo>
                  <a:pt x="6870" y="3489"/>
                  <a:pt x="6562" y="3530"/>
                  <a:pt x="6299" y="3652"/>
                </a:cubicBezTo>
                <a:cubicBezTo>
                  <a:pt x="5751" y="3914"/>
                  <a:pt x="5572" y="4640"/>
                  <a:pt x="5656" y="4985"/>
                </a:cubicBezTo>
                <a:cubicBezTo>
                  <a:pt x="5525" y="5116"/>
                  <a:pt x="5406" y="5259"/>
                  <a:pt x="5310" y="5402"/>
                </a:cubicBezTo>
                <a:cubicBezTo>
                  <a:pt x="5310" y="5259"/>
                  <a:pt x="5298" y="5128"/>
                  <a:pt x="5298" y="4997"/>
                </a:cubicBezTo>
                <a:cubicBezTo>
                  <a:pt x="5263" y="4283"/>
                  <a:pt x="5179" y="3568"/>
                  <a:pt x="5048" y="2878"/>
                </a:cubicBezTo>
                <a:cubicBezTo>
                  <a:pt x="5358" y="2675"/>
                  <a:pt x="5715" y="2128"/>
                  <a:pt x="5560" y="1592"/>
                </a:cubicBezTo>
                <a:cubicBezTo>
                  <a:pt x="5346" y="723"/>
                  <a:pt x="4286" y="56"/>
                  <a:pt x="4239" y="20"/>
                </a:cubicBezTo>
                <a:cubicBezTo>
                  <a:pt x="4218" y="6"/>
                  <a:pt x="4193" y="1"/>
                  <a:pt x="4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38"/>
          <p:cNvSpPr/>
          <p:nvPr/>
        </p:nvSpPr>
        <p:spPr>
          <a:xfrm>
            <a:off x="5140326" y="2776799"/>
            <a:ext cx="21148" cy="14265"/>
          </a:xfrm>
          <a:custGeom>
            <a:avLst/>
            <a:gdLst/>
            <a:ahLst/>
            <a:cxnLst/>
            <a:rect l="l" t="t" r="r" b="b"/>
            <a:pathLst>
              <a:path w="513" h="346" extrusionOk="0">
                <a:moveTo>
                  <a:pt x="179" y="0"/>
                </a:moveTo>
                <a:cubicBezTo>
                  <a:pt x="84" y="0"/>
                  <a:pt x="13" y="60"/>
                  <a:pt x="1" y="155"/>
                </a:cubicBezTo>
                <a:cubicBezTo>
                  <a:pt x="1" y="238"/>
                  <a:pt x="60" y="310"/>
                  <a:pt x="143" y="334"/>
                </a:cubicBezTo>
                <a:cubicBezTo>
                  <a:pt x="143" y="334"/>
                  <a:pt x="203" y="334"/>
                  <a:pt x="322" y="346"/>
                </a:cubicBezTo>
                <a:lnTo>
                  <a:pt x="334" y="346"/>
                </a:lnTo>
                <a:cubicBezTo>
                  <a:pt x="429" y="346"/>
                  <a:pt x="489" y="286"/>
                  <a:pt x="501" y="191"/>
                </a:cubicBezTo>
                <a:cubicBezTo>
                  <a:pt x="513" y="107"/>
                  <a:pt x="453" y="36"/>
                  <a:pt x="370" y="12"/>
                </a:cubicBezTo>
                <a:cubicBezTo>
                  <a:pt x="251" y="0"/>
                  <a:pt x="191"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38"/>
          <p:cNvSpPr/>
          <p:nvPr/>
        </p:nvSpPr>
        <p:spPr>
          <a:xfrm>
            <a:off x="5354320" y="2687473"/>
            <a:ext cx="22138" cy="15831"/>
          </a:xfrm>
          <a:custGeom>
            <a:avLst/>
            <a:gdLst/>
            <a:ahLst/>
            <a:cxnLst/>
            <a:rect l="l" t="t" r="r" b="b"/>
            <a:pathLst>
              <a:path w="537" h="384" extrusionOk="0">
                <a:moveTo>
                  <a:pt x="348" y="0"/>
                </a:moveTo>
                <a:cubicBezTo>
                  <a:pt x="339" y="0"/>
                  <a:pt x="331" y="1"/>
                  <a:pt x="322" y="2"/>
                </a:cubicBezTo>
                <a:cubicBezTo>
                  <a:pt x="251" y="26"/>
                  <a:pt x="191" y="50"/>
                  <a:pt x="132" y="62"/>
                </a:cubicBezTo>
                <a:cubicBezTo>
                  <a:pt x="48" y="97"/>
                  <a:pt x="1" y="181"/>
                  <a:pt x="25" y="276"/>
                </a:cubicBezTo>
                <a:cubicBezTo>
                  <a:pt x="60" y="347"/>
                  <a:pt x="120" y="383"/>
                  <a:pt x="179" y="383"/>
                </a:cubicBezTo>
                <a:cubicBezTo>
                  <a:pt x="191" y="383"/>
                  <a:pt x="203" y="383"/>
                  <a:pt x="227" y="359"/>
                </a:cubicBezTo>
                <a:cubicBezTo>
                  <a:pt x="286" y="347"/>
                  <a:pt x="346" y="324"/>
                  <a:pt x="406" y="300"/>
                </a:cubicBezTo>
                <a:cubicBezTo>
                  <a:pt x="489" y="300"/>
                  <a:pt x="537" y="216"/>
                  <a:pt x="525" y="121"/>
                </a:cubicBezTo>
                <a:cubicBezTo>
                  <a:pt x="493" y="46"/>
                  <a:pt x="422" y="0"/>
                  <a:pt x="3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01" name="Google Shape;4001;p38"/>
          <p:cNvGrpSpPr/>
          <p:nvPr/>
        </p:nvGrpSpPr>
        <p:grpSpPr>
          <a:xfrm>
            <a:off x="0" y="248875"/>
            <a:ext cx="1084148" cy="1089021"/>
            <a:chOff x="-477450" y="31475"/>
            <a:chExt cx="1084148" cy="1089021"/>
          </a:xfrm>
        </p:grpSpPr>
        <p:sp>
          <p:nvSpPr>
            <p:cNvPr id="4002" name="Google Shape;4002;p38"/>
            <p:cNvSpPr/>
            <p:nvPr/>
          </p:nvSpPr>
          <p:spPr>
            <a:xfrm>
              <a:off x="-214141" y="31475"/>
              <a:ext cx="495756" cy="497373"/>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38"/>
            <p:cNvSpPr/>
            <p:nvPr/>
          </p:nvSpPr>
          <p:spPr>
            <a:xfrm>
              <a:off x="110942" y="181014"/>
              <a:ext cx="495756" cy="497373"/>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38"/>
            <p:cNvSpPr/>
            <p:nvPr/>
          </p:nvSpPr>
          <p:spPr>
            <a:xfrm>
              <a:off x="-477450" y="280154"/>
              <a:ext cx="497392" cy="497392"/>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38"/>
            <p:cNvSpPr/>
            <p:nvPr/>
          </p:nvSpPr>
          <p:spPr>
            <a:xfrm>
              <a:off x="73557" y="558094"/>
              <a:ext cx="497392" cy="497392"/>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38"/>
            <p:cNvSpPr/>
            <p:nvPr/>
          </p:nvSpPr>
          <p:spPr>
            <a:xfrm>
              <a:off x="-319788" y="624740"/>
              <a:ext cx="497392" cy="495756"/>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38"/>
            <p:cNvSpPr/>
            <p:nvPr/>
          </p:nvSpPr>
          <p:spPr>
            <a:xfrm>
              <a:off x="-36979" y="475201"/>
              <a:ext cx="238955" cy="238955"/>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38"/>
            <p:cNvSpPr/>
            <p:nvPr/>
          </p:nvSpPr>
          <p:spPr>
            <a:xfrm>
              <a:off x="76811" y="291531"/>
              <a:ext cx="245443" cy="251949"/>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38"/>
            <p:cNvSpPr/>
            <p:nvPr/>
          </p:nvSpPr>
          <p:spPr>
            <a:xfrm>
              <a:off x="123936" y="383564"/>
              <a:ext cx="310471" cy="169678"/>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38"/>
            <p:cNvSpPr/>
            <p:nvPr/>
          </p:nvSpPr>
          <p:spPr>
            <a:xfrm>
              <a:off x="106071" y="517983"/>
              <a:ext cx="334842" cy="71008"/>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38"/>
            <p:cNvSpPr/>
            <p:nvPr/>
          </p:nvSpPr>
          <p:spPr>
            <a:xfrm>
              <a:off x="140203" y="593862"/>
              <a:ext cx="307217" cy="167214"/>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38"/>
            <p:cNvSpPr/>
            <p:nvPr/>
          </p:nvSpPr>
          <p:spPr>
            <a:xfrm>
              <a:off x="146690" y="639370"/>
              <a:ext cx="243826" cy="253567"/>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38"/>
            <p:cNvSpPr/>
            <p:nvPr/>
          </p:nvSpPr>
          <p:spPr>
            <a:xfrm>
              <a:off x="104435" y="632864"/>
              <a:ext cx="165804" cy="309474"/>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38"/>
            <p:cNvSpPr/>
            <p:nvPr/>
          </p:nvSpPr>
          <p:spPr>
            <a:xfrm>
              <a:off x="-6082" y="665378"/>
              <a:ext cx="112172" cy="322036"/>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38"/>
            <p:cNvSpPr/>
            <p:nvPr/>
          </p:nvSpPr>
          <p:spPr>
            <a:xfrm>
              <a:off x="-145879" y="680008"/>
              <a:ext cx="206441" cy="285009"/>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38"/>
            <p:cNvSpPr/>
            <p:nvPr/>
          </p:nvSpPr>
          <p:spPr>
            <a:xfrm>
              <a:off x="-220648" y="636117"/>
              <a:ext cx="279593" cy="216746"/>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38"/>
            <p:cNvSpPr/>
            <p:nvPr/>
          </p:nvSpPr>
          <p:spPr>
            <a:xfrm>
              <a:off x="-295417" y="621487"/>
              <a:ext cx="333225" cy="92314"/>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38"/>
            <p:cNvSpPr/>
            <p:nvPr/>
          </p:nvSpPr>
          <p:spPr>
            <a:xfrm>
              <a:off x="-251526" y="403065"/>
              <a:ext cx="292587" cy="192432"/>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38"/>
            <p:cNvSpPr/>
            <p:nvPr/>
          </p:nvSpPr>
          <p:spPr>
            <a:xfrm>
              <a:off x="-136119" y="264264"/>
              <a:ext cx="195064" cy="293847"/>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38"/>
            <p:cNvSpPr/>
            <p:nvPr/>
          </p:nvSpPr>
          <p:spPr>
            <a:xfrm>
              <a:off x="-19095" y="185094"/>
              <a:ext cx="97542" cy="327508"/>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38"/>
            <p:cNvSpPr/>
            <p:nvPr/>
          </p:nvSpPr>
          <p:spPr>
            <a:xfrm>
              <a:off x="73557" y="213960"/>
              <a:ext cx="105665" cy="324650"/>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2" name="Google Shape;4022;p38"/>
          <p:cNvGrpSpPr/>
          <p:nvPr/>
        </p:nvGrpSpPr>
        <p:grpSpPr>
          <a:xfrm>
            <a:off x="1159689" y="467451"/>
            <a:ext cx="653963" cy="651874"/>
            <a:chOff x="367464" y="-1058124"/>
            <a:chExt cx="653963" cy="651874"/>
          </a:xfrm>
        </p:grpSpPr>
        <p:sp>
          <p:nvSpPr>
            <p:cNvPr id="4023" name="Google Shape;4023;p38"/>
            <p:cNvSpPr/>
            <p:nvPr/>
          </p:nvSpPr>
          <p:spPr>
            <a:xfrm rot="994103">
              <a:off x="575098" y="-1025481"/>
              <a:ext cx="268105" cy="268980"/>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38"/>
            <p:cNvSpPr/>
            <p:nvPr/>
          </p:nvSpPr>
          <p:spPr>
            <a:xfrm rot="994103">
              <a:off x="720538" y="-897825"/>
              <a:ext cx="268105" cy="268980"/>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38"/>
            <p:cNvSpPr/>
            <p:nvPr/>
          </p:nvSpPr>
          <p:spPr>
            <a:xfrm rot="994103">
              <a:off x="400233" y="-937070"/>
              <a:ext cx="268990" cy="26899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38"/>
            <p:cNvSpPr/>
            <p:nvPr/>
          </p:nvSpPr>
          <p:spPr>
            <a:xfrm rot="994103">
              <a:off x="642974" y="-708008"/>
              <a:ext cx="268990" cy="26899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38"/>
            <p:cNvSpPr/>
            <p:nvPr/>
          </p:nvSpPr>
          <p:spPr>
            <a:xfrm rot="994103">
              <a:off x="428929" y="-734119"/>
              <a:ext cx="268990" cy="268105"/>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38"/>
            <p:cNvSpPr/>
            <p:nvPr/>
          </p:nvSpPr>
          <p:spPr>
            <a:xfrm rot="994103">
              <a:off x="621293" y="-785052"/>
              <a:ext cx="129227" cy="129227"/>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38"/>
            <p:cNvSpPr/>
            <p:nvPr/>
          </p:nvSpPr>
          <p:spPr>
            <a:xfrm rot="994103">
              <a:off x="707532" y="-862349"/>
              <a:ext cx="132736" cy="136254"/>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38"/>
            <p:cNvSpPr/>
            <p:nvPr/>
          </p:nvSpPr>
          <p:spPr>
            <a:xfrm rot="994103">
              <a:off x="723377" y="-801438"/>
              <a:ext cx="167903" cy="9176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38"/>
            <p:cNvSpPr/>
            <p:nvPr/>
          </p:nvSpPr>
          <p:spPr>
            <a:xfrm rot="994103">
              <a:off x="700717" y="-731531"/>
              <a:ext cx="181083" cy="38401"/>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38"/>
            <p:cNvSpPr/>
            <p:nvPr/>
          </p:nvSpPr>
          <p:spPr>
            <a:xfrm rot="994103">
              <a:off x="699596" y="-690145"/>
              <a:ext cx="166143" cy="90429"/>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38"/>
            <p:cNvSpPr/>
            <p:nvPr/>
          </p:nvSpPr>
          <p:spPr>
            <a:xfrm rot="994103">
              <a:off x="689992" y="-671413"/>
              <a:ext cx="131861" cy="137129"/>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38"/>
            <p:cNvSpPr/>
            <p:nvPr/>
          </p:nvSpPr>
          <p:spPr>
            <a:xfrm rot="994103">
              <a:off x="665658" y="-687947"/>
              <a:ext cx="89667" cy="167364"/>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38"/>
            <p:cNvSpPr/>
            <p:nvPr/>
          </p:nvSpPr>
          <p:spPr>
            <a:xfrm rot="994103">
              <a:off x="602990" y="-692418"/>
              <a:ext cx="60663" cy="174157"/>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38"/>
            <p:cNvSpPr/>
            <p:nvPr/>
          </p:nvSpPr>
          <p:spPr>
            <a:xfrm rot="994103">
              <a:off x="530066" y="-698714"/>
              <a:ext cx="111643" cy="154133"/>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38"/>
            <p:cNvSpPr/>
            <p:nvPr/>
          </p:nvSpPr>
          <p:spPr>
            <a:xfrm rot="994103">
              <a:off x="502522" y="-726591"/>
              <a:ext cx="151204" cy="117217"/>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38"/>
            <p:cNvSpPr/>
            <p:nvPr/>
          </p:nvSpPr>
          <p:spPr>
            <a:xfrm rot="994103">
              <a:off x="475015" y="-740175"/>
              <a:ext cx="180208" cy="49923"/>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38"/>
            <p:cNvSpPr/>
            <p:nvPr/>
          </p:nvSpPr>
          <p:spPr>
            <a:xfrm rot="994103">
              <a:off x="524195" y="-850880"/>
              <a:ext cx="158231" cy="104067"/>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38"/>
            <p:cNvSpPr/>
            <p:nvPr/>
          </p:nvSpPr>
          <p:spPr>
            <a:xfrm rot="994103">
              <a:off x="598701" y="-913683"/>
              <a:ext cx="105491" cy="158912"/>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38"/>
            <p:cNvSpPr/>
            <p:nvPr/>
          </p:nvSpPr>
          <p:spPr>
            <a:xfrm rot="994103">
              <a:off x="670072" y="-944566"/>
              <a:ext cx="52750" cy="177116"/>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38"/>
            <p:cNvSpPr/>
            <p:nvPr/>
          </p:nvSpPr>
          <p:spPr>
            <a:xfrm rot="994103">
              <a:off x="713775" y="-914653"/>
              <a:ext cx="57144" cy="175571"/>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3" name="Google Shape;4043;p38"/>
          <p:cNvGrpSpPr/>
          <p:nvPr/>
        </p:nvGrpSpPr>
        <p:grpSpPr>
          <a:xfrm>
            <a:off x="1007950" y="1126658"/>
            <a:ext cx="294683" cy="293745"/>
            <a:chOff x="373100" y="-1141792"/>
            <a:chExt cx="294683" cy="293745"/>
          </a:xfrm>
        </p:grpSpPr>
        <p:sp>
          <p:nvSpPr>
            <p:cNvPr id="4044" name="Google Shape;4044;p38"/>
            <p:cNvSpPr/>
            <p:nvPr/>
          </p:nvSpPr>
          <p:spPr>
            <a:xfrm rot="-994590" flipH="1">
              <a:off x="453406" y="-1127076"/>
              <a:ext cx="120821" cy="121215"/>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38"/>
            <p:cNvSpPr/>
            <p:nvPr/>
          </p:nvSpPr>
          <p:spPr>
            <a:xfrm rot="-994590" flipH="1">
              <a:off x="387880" y="-1069560"/>
              <a:ext cx="120821" cy="121215"/>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38"/>
            <p:cNvSpPr/>
            <p:nvPr/>
          </p:nvSpPr>
          <p:spPr>
            <a:xfrm rot="-994590" flipH="1">
              <a:off x="531791" y="-1087242"/>
              <a:ext cx="121220" cy="12122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38"/>
            <p:cNvSpPr/>
            <p:nvPr/>
          </p:nvSpPr>
          <p:spPr>
            <a:xfrm rot="-994590" flipH="1">
              <a:off x="422427" y="-984039"/>
              <a:ext cx="121220" cy="12122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38"/>
            <p:cNvSpPr/>
            <p:nvPr/>
          </p:nvSpPr>
          <p:spPr>
            <a:xfrm rot="-994590" flipH="1">
              <a:off x="518862" y="-995803"/>
              <a:ext cx="121220" cy="120821"/>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38"/>
            <p:cNvSpPr/>
            <p:nvPr/>
          </p:nvSpPr>
          <p:spPr>
            <a:xfrm rot="-994590" flipH="1">
              <a:off x="495171" y="-1018755"/>
              <a:ext cx="58236" cy="58236"/>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38"/>
            <p:cNvSpPr/>
            <p:nvPr/>
          </p:nvSpPr>
          <p:spPr>
            <a:xfrm rot="-994590" flipH="1">
              <a:off x="454736" y="-1053581"/>
              <a:ext cx="59817" cy="61403"/>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38"/>
            <p:cNvSpPr/>
            <p:nvPr/>
          </p:nvSpPr>
          <p:spPr>
            <a:xfrm rot="-994590" flipH="1">
              <a:off x="431748" y="-1026136"/>
              <a:ext cx="75665" cy="4135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38"/>
            <p:cNvSpPr/>
            <p:nvPr/>
          </p:nvSpPr>
          <p:spPr>
            <a:xfrm rot="-994590" flipH="1">
              <a:off x="436015" y="-994639"/>
              <a:ext cx="81604" cy="17305"/>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38"/>
            <p:cNvSpPr/>
            <p:nvPr/>
          </p:nvSpPr>
          <p:spPr>
            <a:xfrm rot="-994590" flipH="1">
              <a:off x="443255" y="-975993"/>
              <a:ext cx="74872" cy="40752"/>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38"/>
            <p:cNvSpPr/>
            <p:nvPr/>
          </p:nvSpPr>
          <p:spPr>
            <a:xfrm rot="-994590" flipH="1">
              <a:off x="463032" y="-967556"/>
              <a:ext cx="59423" cy="61797"/>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38"/>
            <p:cNvSpPr/>
            <p:nvPr/>
          </p:nvSpPr>
          <p:spPr>
            <a:xfrm rot="-994590" flipH="1">
              <a:off x="493011" y="-975007"/>
              <a:ext cx="40408" cy="75422"/>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38"/>
            <p:cNvSpPr/>
            <p:nvPr/>
          </p:nvSpPr>
          <p:spPr>
            <a:xfrm rot="-994590" flipH="1">
              <a:off x="534316" y="-977023"/>
              <a:ext cx="27337" cy="78483"/>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38"/>
            <p:cNvSpPr/>
            <p:nvPr/>
          </p:nvSpPr>
          <p:spPr>
            <a:xfrm rot="-994590" flipH="1">
              <a:off x="544197" y="-979857"/>
              <a:ext cx="50312" cy="69459"/>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38"/>
            <p:cNvSpPr/>
            <p:nvPr/>
          </p:nvSpPr>
          <p:spPr>
            <a:xfrm rot="-994590" flipH="1">
              <a:off x="538777" y="-992415"/>
              <a:ext cx="68140" cy="52823"/>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38"/>
            <p:cNvSpPr/>
            <p:nvPr/>
          </p:nvSpPr>
          <p:spPr>
            <a:xfrm rot="-994590" flipH="1">
              <a:off x="538097" y="-998533"/>
              <a:ext cx="81210" cy="22498"/>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38"/>
            <p:cNvSpPr/>
            <p:nvPr/>
          </p:nvSpPr>
          <p:spPr>
            <a:xfrm rot="-994590" flipH="1">
              <a:off x="525845" y="-1048412"/>
              <a:ext cx="71306" cy="46898"/>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38"/>
            <p:cNvSpPr/>
            <p:nvPr/>
          </p:nvSpPr>
          <p:spPr>
            <a:xfrm rot="-994590" flipH="1">
              <a:off x="516047" y="-1076711"/>
              <a:ext cx="47539" cy="71613"/>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38"/>
            <p:cNvSpPr/>
            <p:nvPr/>
          </p:nvSpPr>
          <p:spPr>
            <a:xfrm rot="-994590" flipH="1">
              <a:off x="507659" y="-1090628"/>
              <a:ext cx="23772" cy="79817"/>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38"/>
            <p:cNvSpPr/>
            <p:nvPr/>
          </p:nvSpPr>
          <p:spPr>
            <a:xfrm rot="-994590" flipH="1">
              <a:off x="485989" y="-1077151"/>
              <a:ext cx="25752" cy="79120"/>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4" name="Google Shape;4064;p38"/>
          <p:cNvGrpSpPr/>
          <p:nvPr/>
        </p:nvGrpSpPr>
        <p:grpSpPr>
          <a:xfrm>
            <a:off x="8167700" y="4218051"/>
            <a:ext cx="871401" cy="862895"/>
            <a:chOff x="8167700" y="4218051"/>
            <a:chExt cx="871401" cy="862895"/>
          </a:xfrm>
        </p:grpSpPr>
        <p:sp>
          <p:nvSpPr>
            <p:cNvPr id="4065" name="Google Shape;4065;p38"/>
            <p:cNvSpPr/>
            <p:nvPr/>
          </p:nvSpPr>
          <p:spPr>
            <a:xfrm rot="-1273322">
              <a:off x="8609015" y="4450325"/>
              <a:ext cx="394952" cy="268114"/>
            </a:xfrm>
            <a:custGeom>
              <a:avLst/>
              <a:gdLst/>
              <a:ahLst/>
              <a:cxnLst/>
              <a:rect l="l" t="t" r="r" b="b"/>
              <a:pathLst>
                <a:path w="27573" h="18718" extrusionOk="0">
                  <a:moveTo>
                    <a:pt x="13841" y="1"/>
                  </a:moveTo>
                  <a:cubicBezTo>
                    <a:pt x="13285" y="1"/>
                    <a:pt x="12705" y="9"/>
                    <a:pt x="12101" y="27"/>
                  </a:cubicBezTo>
                  <a:cubicBezTo>
                    <a:pt x="3112" y="200"/>
                    <a:pt x="1" y="9880"/>
                    <a:pt x="1" y="9880"/>
                  </a:cubicBezTo>
                  <a:cubicBezTo>
                    <a:pt x="1" y="9880"/>
                    <a:pt x="3683" y="18717"/>
                    <a:pt x="12241" y="18717"/>
                  </a:cubicBezTo>
                  <a:cubicBezTo>
                    <a:pt x="12479" y="18717"/>
                    <a:pt x="12720" y="18710"/>
                    <a:pt x="12966" y="18696"/>
                  </a:cubicBezTo>
                  <a:cubicBezTo>
                    <a:pt x="21955" y="18091"/>
                    <a:pt x="25326" y="16017"/>
                    <a:pt x="27573" y="13337"/>
                  </a:cubicBezTo>
                  <a:cubicBezTo>
                    <a:pt x="27573" y="13337"/>
                    <a:pt x="26536" y="9967"/>
                    <a:pt x="22214" y="8929"/>
                  </a:cubicBezTo>
                  <a:cubicBezTo>
                    <a:pt x="26363" y="7460"/>
                    <a:pt x="27227" y="4003"/>
                    <a:pt x="27227" y="4003"/>
                  </a:cubicBezTo>
                  <a:cubicBezTo>
                    <a:pt x="24887" y="1663"/>
                    <a:pt x="21644" y="1"/>
                    <a:pt x="138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38"/>
            <p:cNvSpPr/>
            <p:nvPr/>
          </p:nvSpPr>
          <p:spPr>
            <a:xfrm rot="-1273322">
              <a:off x="8564841" y="4644256"/>
              <a:ext cx="349145" cy="386487"/>
            </a:xfrm>
            <a:custGeom>
              <a:avLst/>
              <a:gdLst/>
              <a:ahLst/>
              <a:cxnLst/>
              <a:rect l="l" t="t" r="r" b="b"/>
              <a:pathLst>
                <a:path w="24375" h="26982" extrusionOk="0">
                  <a:moveTo>
                    <a:pt x="7822" y="0"/>
                  </a:moveTo>
                  <a:cubicBezTo>
                    <a:pt x="7464" y="0"/>
                    <a:pt x="7261" y="14"/>
                    <a:pt x="7261" y="14"/>
                  </a:cubicBezTo>
                  <a:cubicBezTo>
                    <a:pt x="7261" y="14"/>
                    <a:pt x="1" y="7015"/>
                    <a:pt x="3804" y="15226"/>
                  </a:cubicBezTo>
                  <a:cubicBezTo>
                    <a:pt x="7520" y="23438"/>
                    <a:pt x="10718" y="25858"/>
                    <a:pt x="14089" y="26981"/>
                  </a:cubicBezTo>
                  <a:cubicBezTo>
                    <a:pt x="14089" y="26981"/>
                    <a:pt x="16769" y="24734"/>
                    <a:pt x="16250" y="20239"/>
                  </a:cubicBezTo>
                  <a:lnTo>
                    <a:pt x="16250" y="20239"/>
                  </a:lnTo>
                  <a:cubicBezTo>
                    <a:pt x="18444" y="22899"/>
                    <a:pt x="20996" y="23206"/>
                    <a:pt x="22057" y="23206"/>
                  </a:cubicBezTo>
                  <a:cubicBezTo>
                    <a:pt x="22376" y="23206"/>
                    <a:pt x="22560" y="23178"/>
                    <a:pt x="22560" y="23178"/>
                  </a:cubicBezTo>
                  <a:cubicBezTo>
                    <a:pt x="24029" y="19980"/>
                    <a:pt x="24375" y="16004"/>
                    <a:pt x="20918" y="7707"/>
                  </a:cubicBezTo>
                  <a:cubicBezTo>
                    <a:pt x="17876" y="510"/>
                    <a:pt x="9993" y="0"/>
                    <a:pt x="78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38"/>
            <p:cNvSpPr/>
            <p:nvPr/>
          </p:nvSpPr>
          <p:spPr>
            <a:xfrm rot="-1273322">
              <a:off x="8407921" y="4265695"/>
              <a:ext cx="336769" cy="392489"/>
            </a:xfrm>
            <a:custGeom>
              <a:avLst/>
              <a:gdLst/>
              <a:ahLst/>
              <a:cxnLst/>
              <a:rect l="l" t="t" r="r" b="b"/>
              <a:pathLst>
                <a:path w="23511" h="27401" extrusionOk="0">
                  <a:moveTo>
                    <a:pt x="12274" y="1"/>
                  </a:moveTo>
                  <a:cubicBezTo>
                    <a:pt x="9076" y="1384"/>
                    <a:pt x="6137" y="4063"/>
                    <a:pt x="3112" y="12534"/>
                  </a:cubicBezTo>
                  <a:cubicBezTo>
                    <a:pt x="0" y="21090"/>
                    <a:pt x="7952" y="27400"/>
                    <a:pt x="7952" y="27400"/>
                  </a:cubicBezTo>
                  <a:cubicBezTo>
                    <a:pt x="7952" y="27400"/>
                    <a:pt x="18065" y="27141"/>
                    <a:pt x="20744" y="18584"/>
                  </a:cubicBezTo>
                  <a:cubicBezTo>
                    <a:pt x="23510" y="9940"/>
                    <a:pt x="22819" y="6051"/>
                    <a:pt x="21090" y="2939"/>
                  </a:cubicBezTo>
                  <a:cubicBezTo>
                    <a:pt x="21090" y="2939"/>
                    <a:pt x="21064" y="2938"/>
                    <a:pt x="21014" y="2938"/>
                  </a:cubicBezTo>
                  <a:cubicBezTo>
                    <a:pt x="20495" y="2938"/>
                    <a:pt x="17407" y="3082"/>
                    <a:pt x="15040" y="6397"/>
                  </a:cubicBezTo>
                  <a:cubicBezTo>
                    <a:pt x="15212" y="1989"/>
                    <a:pt x="12274" y="1"/>
                    <a:pt x="12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38"/>
            <p:cNvSpPr/>
            <p:nvPr/>
          </p:nvSpPr>
          <p:spPr>
            <a:xfrm rot="-1273322">
              <a:off x="8323848" y="4690701"/>
              <a:ext cx="394952" cy="329951"/>
            </a:xfrm>
            <a:custGeom>
              <a:avLst/>
              <a:gdLst/>
              <a:ahLst/>
              <a:cxnLst/>
              <a:rect l="l" t="t" r="r" b="b"/>
              <a:pathLst>
                <a:path w="27573" h="23035" extrusionOk="0">
                  <a:moveTo>
                    <a:pt x="16338" y="0"/>
                  </a:moveTo>
                  <a:cubicBezTo>
                    <a:pt x="13954" y="0"/>
                    <a:pt x="11335" y="647"/>
                    <a:pt x="8903" y="2628"/>
                  </a:cubicBezTo>
                  <a:cubicBezTo>
                    <a:pt x="1902" y="8333"/>
                    <a:pt x="259" y="11963"/>
                    <a:pt x="0" y="15507"/>
                  </a:cubicBezTo>
                  <a:cubicBezTo>
                    <a:pt x="0" y="15507"/>
                    <a:pt x="1464" y="16572"/>
                    <a:pt x="3820" y="16572"/>
                  </a:cubicBezTo>
                  <a:cubicBezTo>
                    <a:pt x="4752" y="16572"/>
                    <a:pt x="5825" y="16405"/>
                    <a:pt x="7001" y="15939"/>
                  </a:cubicBezTo>
                  <a:lnTo>
                    <a:pt x="7001" y="15939"/>
                  </a:lnTo>
                  <a:cubicBezTo>
                    <a:pt x="4495" y="19569"/>
                    <a:pt x="5791" y="22854"/>
                    <a:pt x="5791" y="22854"/>
                  </a:cubicBezTo>
                  <a:cubicBezTo>
                    <a:pt x="6453" y="22967"/>
                    <a:pt x="7127" y="23035"/>
                    <a:pt x="7832" y="23035"/>
                  </a:cubicBezTo>
                  <a:cubicBezTo>
                    <a:pt x="10903" y="23035"/>
                    <a:pt x="14565" y="21750"/>
                    <a:pt x="20398" y="17322"/>
                  </a:cubicBezTo>
                  <a:cubicBezTo>
                    <a:pt x="27572" y="11877"/>
                    <a:pt x="24461" y="2283"/>
                    <a:pt x="24461" y="2283"/>
                  </a:cubicBezTo>
                  <a:cubicBezTo>
                    <a:pt x="24461" y="2283"/>
                    <a:pt x="20816" y="0"/>
                    <a:pt x="16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38"/>
            <p:cNvSpPr/>
            <p:nvPr/>
          </p:nvSpPr>
          <p:spPr>
            <a:xfrm rot="-1273322">
              <a:off x="8211976" y="4452079"/>
              <a:ext cx="398676" cy="319322"/>
            </a:xfrm>
            <a:custGeom>
              <a:avLst/>
              <a:gdLst/>
              <a:ahLst/>
              <a:cxnLst/>
              <a:rect l="l" t="t" r="r" b="b"/>
              <a:pathLst>
                <a:path w="27833" h="22293" extrusionOk="0">
                  <a:moveTo>
                    <a:pt x="8141" y="0"/>
                  </a:moveTo>
                  <a:cubicBezTo>
                    <a:pt x="7045" y="0"/>
                    <a:pt x="6053" y="164"/>
                    <a:pt x="5100" y="426"/>
                  </a:cubicBezTo>
                  <a:cubicBezTo>
                    <a:pt x="5100" y="426"/>
                    <a:pt x="4063" y="3796"/>
                    <a:pt x="7002" y="7167"/>
                  </a:cubicBezTo>
                  <a:cubicBezTo>
                    <a:pt x="6062" y="6886"/>
                    <a:pt x="5200" y="6775"/>
                    <a:pt x="4427" y="6775"/>
                  </a:cubicBezTo>
                  <a:cubicBezTo>
                    <a:pt x="1641" y="6775"/>
                    <a:pt x="0" y="8205"/>
                    <a:pt x="0" y="8205"/>
                  </a:cubicBezTo>
                  <a:cubicBezTo>
                    <a:pt x="605" y="11748"/>
                    <a:pt x="2507" y="15206"/>
                    <a:pt x="9940" y="20305"/>
                  </a:cubicBezTo>
                  <a:cubicBezTo>
                    <a:pt x="12143" y="21774"/>
                    <a:pt x="14398" y="22293"/>
                    <a:pt x="16485" y="22293"/>
                  </a:cubicBezTo>
                  <a:cubicBezTo>
                    <a:pt x="21523" y="22293"/>
                    <a:pt x="25585" y="19268"/>
                    <a:pt x="25585" y="19268"/>
                  </a:cubicBezTo>
                  <a:cubicBezTo>
                    <a:pt x="25585" y="19268"/>
                    <a:pt x="27832" y="9415"/>
                    <a:pt x="20139" y="4574"/>
                  </a:cubicBezTo>
                  <a:cubicBezTo>
                    <a:pt x="14629" y="1130"/>
                    <a:pt x="11024" y="0"/>
                    <a:pt x="8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38"/>
            <p:cNvSpPr/>
            <p:nvPr/>
          </p:nvSpPr>
          <p:spPr>
            <a:xfrm rot="-1273322">
              <a:off x="8563253" y="4609885"/>
              <a:ext cx="108976" cy="108962"/>
            </a:xfrm>
            <a:custGeom>
              <a:avLst/>
              <a:gdLst/>
              <a:ahLst/>
              <a:cxnLst/>
              <a:rect l="l" t="t" r="r" b="b"/>
              <a:pathLst>
                <a:path w="7608" h="7607" extrusionOk="0">
                  <a:moveTo>
                    <a:pt x="3804" y="1"/>
                  </a:moveTo>
                  <a:cubicBezTo>
                    <a:pt x="1730" y="1"/>
                    <a:pt x="1" y="1643"/>
                    <a:pt x="1" y="3804"/>
                  </a:cubicBezTo>
                  <a:cubicBezTo>
                    <a:pt x="1" y="5878"/>
                    <a:pt x="1730" y="7607"/>
                    <a:pt x="3804" y="7607"/>
                  </a:cubicBezTo>
                  <a:cubicBezTo>
                    <a:pt x="5965" y="7607"/>
                    <a:pt x="7607" y="5878"/>
                    <a:pt x="7607" y="3804"/>
                  </a:cubicBezTo>
                  <a:cubicBezTo>
                    <a:pt x="7607" y="1643"/>
                    <a:pt x="5965" y="1"/>
                    <a:pt x="3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38"/>
            <p:cNvSpPr/>
            <p:nvPr/>
          </p:nvSpPr>
          <p:spPr>
            <a:xfrm rot="-1273322">
              <a:off x="8647690" y="4673082"/>
              <a:ext cx="64400" cy="172660"/>
            </a:xfrm>
            <a:custGeom>
              <a:avLst/>
              <a:gdLst/>
              <a:ahLst/>
              <a:cxnLst/>
              <a:rect l="l" t="t" r="r" b="b"/>
              <a:pathLst>
                <a:path w="4496" h="12054" extrusionOk="0">
                  <a:moveTo>
                    <a:pt x="174" y="0"/>
                  </a:moveTo>
                  <a:cubicBezTo>
                    <a:pt x="174" y="260"/>
                    <a:pt x="1" y="5359"/>
                    <a:pt x="1816" y="9508"/>
                  </a:cubicBezTo>
                  <a:cubicBezTo>
                    <a:pt x="1730" y="9594"/>
                    <a:pt x="1643" y="9681"/>
                    <a:pt x="1557" y="9767"/>
                  </a:cubicBezTo>
                  <a:cubicBezTo>
                    <a:pt x="1125" y="10459"/>
                    <a:pt x="1384" y="11410"/>
                    <a:pt x="2075" y="11842"/>
                  </a:cubicBezTo>
                  <a:cubicBezTo>
                    <a:pt x="2306" y="11986"/>
                    <a:pt x="2556" y="12053"/>
                    <a:pt x="2802" y="12053"/>
                  </a:cubicBezTo>
                  <a:cubicBezTo>
                    <a:pt x="3295" y="12053"/>
                    <a:pt x="3775" y="11784"/>
                    <a:pt x="4063" y="11323"/>
                  </a:cubicBezTo>
                  <a:cubicBezTo>
                    <a:pt x="4495" y="10632"/>
                    <a:pt x="4323" y="9767"/>
                    <a:pt x="3631" y="9335"/>
                  </a:cubicBezTo>
                  <a:cubicBezTo>
                    <a:pt x="3378" y="9209"/>
                    <a:pt x="3125" y="9128"/>
                    <a:pt x="2872" y="9128"/>
                  </a:cubicBezTo>
                  <a:cubicBezTo>
                    <a:pt x="2779" y="9128"/>
                    <a:pt x="2687" y="9139"/>
                    <a:pt x="2594" y="9162"/>
                  </a:cubicBezTo>
                  <a:cubicBezTo>
                    <a:pt x="865" y="5186"/>
                    <a:pt x="1038" y="87"/>
                    <a:pt x="1038" y="87"/>
                  </a:cubicBezTo>
                  <a:lnTo>
                    <a:pt x="1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38"/>
            <p:cNvSpPr/>
            <p:nvPr/>
          </p:nvSpPr>
          <p:spPr>
            <a:xfrm rot="-1273322">
              <a:off x="8644267" y="4641616"/>
              <a:ext cx="134960" cy="122584"/>
            </a:xfrm>
            <a:custGeom>
              <a:avLst/>
              <a:gdLst/>
              <a:ahLst/>
              <a:cxnLst/>
              <a:rect l="l" t="t" r="r" b="b"/>
              <a:pathLst>
                <a:path w="9422" h="8558" extrusionOk="0">
                  <a:moveTo>
                    <a:pt x="605" y="1"/>
                  </a:moveTo>
                  <a:lnTo>
                    <a:pt x="0" y="519"/>
                  </a:lnTo>
                  <a:cubicBezTo>
                    <a:pt x="87" y="692"/>
                    <a:pt x="3198" y="5187"/>
                    <a:pt x="7261" y="7348"/>
                  </a:cubicBezTo>
                  <a:cubicBezTo>
                    <a:pt x="7261" y="7434"/>
                    <a:pt x="7174" y="7520"/>
                    <a:pt x="7174" y="7520"/>
                  </a:cubicBezTo>
                  <a:cubicBezTo>
                    <a:pt x="7261" y="8125"/>
                    <a:pt x="7779" y="8558"/>
                    <a:pt x="8384" y="8558"/>
                  </a:cubicBezTo>
                  <a:cubicBezTo>
                    <a:pt x="8989" y="8471"/>
                    <a:pt x="9421" y="7953"/>
                    <a:pt x="9335" y="7348"/>
                  </a:cubicBezTo>
                  <a:cubicBezTo>
                    <a:pt x="9335" y="6867"/>
                    <a:pt x="8890" y="6387"/>
                    <a:pt x="8344" y="6387"/>
                  </a:cubicBezTo>
                  <a:cubicBezTo>
                    <a:pt x="8301" y="6387"/>
                    <a:pt x="8256" y="6390"/>
                    <a:pt x="8211" y="6397"/>
                  </a:cubicBezTo>
                  <a:cubicBezTo>
                    <a:pt x="7952" y="6397"/>
                    <a:pt x="7779" y="6483"/>
                    <a:pt x="7606" y="6656"/>
                  </a:cubicBezTo>
                  <a:cubicBezTo>
                    <a:pt x="3717" y="4582"/>
                    <a:pt x="692" y="87"/>
                    <a:pt x="6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38"/>
            <p:cNvSpPr/>
            <p:nvPr/>
          </p:nvSpPr>
          <p:spPr>
            <a:xfrm rot="-1273322">
              <a:off x="8645416" y="4629876"/>
              <a:ext cx="167160" cy="57066"/>
            </a:xfrm>
            <a:custGeom>
              <a:avLst/>
              <a:gdLst/>
              <a:ahLst/>
              <a:cxnLst/>
              <a:rect l="l" t="t" r="r" b="b"/>
              <a:pathLst>
                <a:path w="11670" h="3984" extrusionOk="0">
                  <a:moveTo>
                    <a:pt x="1" y="1"/>
                  </a:moveTo>
                  <a:lnTo>
                    <a:pt x="1" y="779"/>
                  </a:lnTo>
                  <a:cubicBezTo>
                    <a:pt x="87" y="779"/>
                    <a:pt x="5446" y="779"/>
                    <a:pt x="9422" y="2767"/>
                  </a:cubicBezTo>
                  <a:cubicBezTo>
                    <a:pt x="9422" y="3026"/>
                    <a:pt x="9422" y="3285"/>
                    <a:pt x="9508" y="3458"/>
                  </a:cubicBezTo>
                  <a:cubicBezTo>
                    <a:pt x="9732" y="3793"/>
                    <a:pt x="10063" y="3984"/>
                    <a:pt x="10410" y="3984"/>
                  </a:cubicBezTo>
                  <a:cubicBezTo>
                    <a:pt x="10600" y="3984"/>
                    <a:pt x="10794" y="3926"/>
                    <a:pt x="10978" y="3804"/>
                  </a:cubicBezTo>
                  <a:cubicBezTo>
                    <a:pt x="11496" y="3545"/>
                    <a:pt x="11669" y="2853"/>
                    <a:pt x="11410" y="2335"/>
                  </a:cubicBezTo>
                  <a:cubicBezTo>
                    <a:pt x="11176" y="2042"/>
                    <a:pt x="10823" y="1829"/>
                    <a:pt x="10459" y="1829"/>
                  </a:cubicBezTo>
                  <a:cubicBezTo>
                    <a:pt x="10285" y="1829"/>
                    <a:pt x="10108" y="1877"/>
                    <a:pt x="9941" y="1989"/>
                  </a:cubicBezTo>
                  <a:cubicBezTo>
                    <a:pt x="9854" y="1989"/>
                    <a:pt x="9854" y="2075"/>
                    <a:pt x="9768" y="2075"/>
                  </a:cubicBezTo>
                  <a:cubicBezTo>
                    <a:pt x="5705" y="1"/>
                    <a:pt x="260"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38"/>
            <p:cNvSpPr/>
            <p:nvPr/>
          </p:nvSpPr>
          <p:spPr>
            <a:xfrm rot="-1273322">
              <a:off x="8624212" y="4558061"/>
              <a:ext cx="177057" cy="55448"/>
            </a:xfrm>
            <a:custGeom>
              <a:avLst/>
              <a:gdLst/>
              <a:ahLst/>
              <a:cxnLst/>
              <a:rect l="l" t="t" r="r" b="b"/>
              <a:pathLst>
                <a:path w="12361" h="3871" extrusionOk="0">
                  <a:moveTo>
                    <a:pt x="10731" y="1"/>
                  </a:moveTo>
                  <a:cubicBezTo>
                    <a:pt x="10248" y="1"/>
                    <a:pt x="9778" y="210"/>
                    <a:pt x="9509" y="586"/>
                  </a:cubicBezTo>
                  <a:cubicBezTo>
                    <a:pt x="9422" y="759"/>
                    <a:pt x="9336" y="846"/>
                    <a:pt x="9336" y="1018"/>
                  </a:cubicBezTo>
                  <a:cubicBezTo>
                    <a:pt x="9248" y="1017"/>
                    <a:pt x="9160" y="1016"/>
                    <a:pt x="9071" y="1016"/>
                  </a:cubicBezTo>
                  <a:cubicBezTo>
                    <a:pt x="4663" y="1016"/>
                    <a:pt x="255" y="3095"/>
                    <a:pt x="1" y="3179"/>
                  </a:cubicBezTo>
                  <a:lnTo>
                    <a:pt x="347" y="3871"/>
                  </a:lnTo>
                  <a:cubicBezTo>
                    <a:pt x="433" y="3871"/>
                    <a:pt x="5014" y="1796"/>
                    <a:pt x="9249" y="1796"/>
                  </a:cubicBezTo>
                  <a:cubicBezTo>
                    <a:pt x="9336" y="2142"/>
                    <a:pt x="9595" y="2488"/>
                    <a:pt x="9854" y="2661"/>
                  </a:cubicBezTo>
                  <a:cubicBezTo>
                    <a:pt x="10127" y="2865"/>
                    <a:pt x="10427" y="2962"/>
                    <a:pt x="10721" y="2962"/>
                  </a:cubicBezTo>
                  <a:cubicBezTo>
                    <a:pt x="11174" y="2962"/>
                    <a:pt x="11615" y="2734"/>
                    <a:pt x="11929" y="2315"/>
                  </a:cubicBezTo>
                  <a:cubicBezTo>
                    <a:pt x="12361" y="1624"/>
                    <a:pt x="12188" y="759"/>
                    <a:pt x="11583" y="241"/>
                  </a:cubicBezTo>
                  <a:cubicBezTo>
                    <a:pt x="11322" y="77"/>
                    <a:pt x="11024" y="1"/>
                    <a:pt x="10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38"/>
            <p:cNvSpPr/>
            <p:nvPr/>
          </p:nvSpPr>
          <p:spPr>
            <a:xfrm rot="-1273322">
              <a:off x="8598914" y="4480835"/>
              <a:ext cx="106484" cy="147536"/>
            </a:xfrm>
            <a:custGeom>
              <a:avLst/>
              <a:gdLst/>
              <a:ahLst/>
              <a:cxnLst/>
              <a:rect l="l" t="t" r="r" b="b"/>
              <a:pathLst>
                <a:path w="7434" h="10300" extrusionOk="0">
                  <a:moveTo>
                    <a:pt x="6149" y="0"/>
                  </a:moveTo>
                  <a:cubicBezTo>
                    <a:pt x="6088" y="0"/>
                    <a:pt x="6026" y="5"/>
                    <a:pt x="5964" y="13"/>
                  </a:cubicBezTo>
                  <a:cubicBezTo>
                    <a:pt x="5359" y="186"/>
                    <a:pt x="5014" y="705"/>
                    <a:pt x="5186" y="1310"/>
                  </a:cubicBezTo>
                  <a:cubicBezTo>
                    <a:pt x="5186" y="1569"/>
                    <a:pt x="5359" y="1742"/>
                    <a:pt x="5532" y="1915"/>
                  </a:cubicBezTo>
                  <a:cubicBezTo>
                    <a:pt x="3976" y="6064"/>
                    <a:pt x="0" y="9694"/>
                    <a:pt x="0" y="9694"/>
                  </a:cubicBezTo>
                  <a:lnTo>
                    <a:pt x="519" y="10299"/>
                  </a:lnTo>
                  <a:cubicBezTo>
                    <a:pt x="692" y="10126"/>
                    <a:pt x="4668" y="6496"/>
                    <a:pt x="6310" y="2088"/>
                  </a:cubicBezTo>
                  <a:cubicBezTo>
                    <a:pt x="6310" y="2088"/>
                    <a:pt x="6349" y="2126"/>
                    <a:pt x="6400" y="2126"/>
                  </a:cubicBezTo>
                  <a:cubicBezTo>
                    <a:pt x="6425" y="2126"/>
                    <a:pt x="6454" y="2117"/>
                    <a:pt x="6483" y="2088"/>
                  </a:cubicBezTo>
                  <a:cubicBezTo>
                    <a:pt x="7002" y="2001"/>
                    <a:pt x="7434" y="1396"/>
                    <a:pt x="7261" y="878"/>
                  </a:cubicBezTo>
                  <a:cubicBezTo>
                    <a:pt x="7183" y="335"/>
                    <a:pt x="6688" y="0"/>
                    <a:pt x="6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38"/>
            <p:cNvSpPr/>
            <p:nvPr/>
          </p:nvSpPr>
          <p:spPr>
            <a:xfrm rot="-1273322">
              <a:off x="8578710" y="4475044"/>
              <a:ext cx="44590" cy="176126"/>
            </a:xfrm>
            <a:custGeom>
              <a:avLst/>
              <a:gdLst/>
              <a:ahLst/>
              <a:cxnLst/>
              <a:rect l="l" t="t" r="r" b="b"/>
              <a:pathLst>
                <a:path w="3113" h="12296" extrusionOk="0">
                  <a:moveTo>
                    <a:pt x="1556" y="0"/>
                  </a:moveTo>
                  <a:cubicBezTo>
                    <a:pt x="1189" y="0"/>
                    <a:pt x="822" y="151"/>
                    <a:pt x="519" y="454"/>
                  </a:cubicBezTo>
                  <a:cubicBezTo>
                    <a:pt x="1" y="973"/>
                    <a:pt x="1" y="1923"/>
                    <a:pt x="519" y="2442"/>
                  </a:cubicBezTo>
                  <a:cubicBezTo>
                    <a:pt x="606" y="2528"/>
                    <a:pt x="778" y="2615"/>
                    <a:pt x="865" y="2701"/>
                  </a:cubicBezTo>
                  <a:cubicBezTo>
                    <a:pt x="87" y="7109"/>
                    <a:pt x="1383" y="12036"/>
                    <a:pt x="1470" y="12295"/>
                  </a:cubicBezTo>
                  <a:lnTo>
                    <a:pt x="2248" y="12036"/>
                  </a:lnTo>
                  <a:cubicBezTo>
                    <a:pt x="2248" y="12036"/>
                    <a:pt x="865" y="7109"/>
                    <a:pt x="1643" y="2874"/>
                  </a:cubicBezTo>
                  <a:cubicBezTo>
                    <a:pt x="1989" y="2874"/>
                    <a:pt x="2334" y="2701"/>
                    <a:pt x="2594" y="2442"/>
                  </a:cubicBezTo>
                  <a:cubicBezTo>
                    <a:pt x="3112" y="1923"/>
                    <a:pt x="3112" y="973"/>
                    <a:pt x="2594" y="454"/>
                  </a:cubicBezTo>
                  <a:cubicBezTo>
                    <a:pt x="2291" y="151"/>
                    <a:pt x="1924" y="0"/>
                    <a:pt x="15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38"/>
            <p:cNvSpPr/>
            <p:nvPr/>
          </p:nvSpPr>
          <p:spPr>
            <a:xfrm rot="-1273322">
              <a:off x="8483497" y="4524062"/>
              <a:ext cx="113918" cy="142551"/>
            </a:xfrm>
            <a:custGeom>
              <a:avLst/>
              <a:gdLst/>
              <a:ahLst/>
              <a:cxnLst/>
              <a:rect l="l" t="t" r="r" b="b"/>
              <a:pathLst>
                <a:path w="7953" h="9952" extrusionOk="0">
                  <a:moveTo>
                    <a:pt x="1142" y="0"/>
                  </a:moveTo>
                  <a:cubicBezTo>
                    <a:pt x="606" y="0"/>
                    <a:pt x="166" y="402"/>
                    <a:pt x="87" y="876"/>
                  </a:cubicBezTo>
                  <a:cubicBezTo>
                    <a:pt x="1" y="1481"/>
                    <a:pt x="433" y="1999"/>
                    <a:pt x="951" y="2172"/>
                  </a:cubicBezTo>
                  <a:cubicBezTo>
                    <a:pt x="1038" y="2172"/>
                    <a:pt x="1124" y="2086"/>
                    <a:pt x="1124" y="2086"/>
                  </a:cubicBezTo>
                  <a:cubicBezTo>
                    <a:pt x="3026" y="6321"/>
                    <a:pt x="7261" y="9778"/>
                    <a:pt x="7434" y="9951"/>
                  </a:cubicBezTo>
                  <a:lnTo>
                    <a:pt x="7952" y="9260"/>
                  </a:lnTo>
                  <a:cubicBezTo>
                    <a:pt x="7866" y="9260"/>
                    <a:pt x="3717" y="5889"/>
                    <a:pt x="1902" y="1827"/>
                  </a:cubicBezTo>
                  <a:cubicBezTo>
                    <a:pt x="2075" y="1654"/>
                    <a:pt x="2161" y="1481"/>
                    <a:pt x="2248" y="1222"/>
                  </a:cubicBezTo>
                  <a:cubicBezTo>
                    <a:pt x="2334" y="616"/>
                    <a:pt x="1902" y="98"/>
                    <a:pt x="1297" y="11"/>
                  </a:cubicBezTo>
                  <a:cubicBezTo>
                    <a:pt x="1245" y="4"/>
                    <a:pt x="1193" y="0"/>
                    <a:pt x="1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38"/>
            <p:cNvSpPr/>
            <p:nvPr/>
          </p:nvSpPr>
          <p:spPr>
            <a:xfrm rot="-1273322">
              <a:off x="8433327" y="4597884"/>
              <a:ext cx="167160" cy="89123"/>
            </a:xfrm>
            <a:custGeom>
              <a:avLst/>
              <a:gdLst/>
              <a:ahLst/>
              <a:cxnLst/>
              <a:rect l="l" t="t" r="r" b="b"/>
              <a:pathLst>
                <a:path w="11670" h="6222" extrusionOk="0">
                  <a:moveTo>
                    <a:pt x="1725" y="0"/>
                  </a:moveTo>
                  <a:cubicBezTo>
                    <a:pt x="1553" y="0"/>
                    <a:pt x="1380" y="28"/>
                    <a:pt x="1211" y="85"/>
                  </a:cubicBezTo>
                  <a:cubicBezTo>
                    <a:pt x="433" y="430"/>
                    <a:pt x="1" y="1295"/>
                    <a:pt x="346" y="2073"/>
                  </a:cubicBezTo>
                  <a:cubicBezTo>
                    <a:pt x="544" y="2665"/>
                    <a:pt x="1093" y="3057"/>
                    <a:pt x="1725" y="3057"/>
                  </a:cubicBezTo>
                  <a:cubicBezTo>
                    <a:pt x="1923" y="3057"/>
                    <a:pt x="2129" y="3019"/>
                    <a:pt x="2334" y="2937"/>
                  </a:cubicBezTo>
                  <a:cubicBezTo>
                    <a:pt x="2421" y="2937"/>
                    <a:pt x="2594" y="2850"/>
                    <a:pt x="2680" y="2764"/>
                  </a:cubicBezTo>
                  <a:cubicBezTo>
                    <a:pt x="6310" y="5271"/>
                    <a:pt x="11323" y="6135"/>
                    <a:pt x="11583" y="6221"/>
                  </a:cubicBezTo>
                  <a:lnTo>
                    <a:pt x="11669" y="5357"/>
                  </a:lnTo>
                  <a:cubicBezTo>
                    <a:pt x="11669" y="5357"/>
                    <a:pt x="6742" y="4579"/>
                    <a:pt x="3199" y="2073"/>
                  </a:cubicBezTo>
                  <a:cubicBezTo>
                    <a:pt x="3285" y="1727"/>
                    <a:pt x="3371" y="1381"/>
                    <a:pt x="3199" y="1035"/>
                  </a:cubicBezTo>
                  <a:cubicBezTo>
                    <a:pt x="2928" y="359"/>
                    <a:pt x="2340" y="0"/>
                    <a:pt x="17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38"/>
            <p:cNvSpPr/>
            <p:nvPr/>
          </p:nvSpPr>
          <p:spPr>
            <a:xfrm rot="-1273322">
              <a:off x="8462439" y="4691611"/>
              <a:ext cx="148582" cy="102960"/>
            </a:xfrm>
            <a:custGeom>
              <a:avLst/>
              <a:gdLst/>
              <a:ahLst/>
              <a:cxnLst/>
              <a:rect l="l" t="t" r="r" b="b"/>
              <a:pathLst>
                <a:path w="10373" h="7188" extrusionOk="0">
                  <a:moveTo>
                    <a:pt x="10113" y="0"/>
                  </a:moveTo>
                  <a:cubicBezTo>
                    <a:pt x="9854" y="87"/>
                    <a:pt x="4754" y="1815"/>
                    <a:pt x="1556" y="5100"/>
                  </a:cubicBezTo>
                  <a:cubicBezTo>
                    <a:pt x="1470" y="5100"/>
                    <a:pt x="1383" y="5100"/>
                    <a:pt x="1383" y="5013"/>
                  </a:cubicBezTo>
                  <a:cubicBezTo>
                    <a:pt x="1322" y="5004"/>
                    <a:pt x="1260" y="5000"/>
                    <a:pt x="1199" y="5000"/>
                  </a:cubicBezTo>
                  <a:cubicBezTo>
                    <a:pt x="660" y="5000"/>
                    <a:pt x="165" y="5334"/>
                    <a:pt x="87" y="5878"/>
                  </a:cubicBezTo>
                  <a:cubicBezTo>
                    <a:pt x="1" y="6483"/>
                    <a:pt x="346" y="7001"/>
                    <a:pt x="951" y="7174"/>
                  </a:cubicBezTo>
                  <a:cubicBezTo>
                    <a:pt x="1004" y="7183"/>
                    <a:pt x="1058" y="7187"/>
                    <a:pt x="1112" y="7187"/>
                  </a:cubicBezTo>
                  <a:cubicBezTo>
                    <a:pt x="1588" y="7187"/>
                    <a:pt x="2084" y="6853"/>
                    <a:pt x="2161" y="6310"/>
                  </a:cubicBezTo>
                  <a:cubicBezTo>
                    <a:pt x="2248" y="6050"/>
                    <a:pt x="2248" y="5878"/>
                    <a:pt x="2075" y="5618"/>
                  </a:cubicBezTo>
                  <a:cubicBezTo>
                    <a:pt x="5187" y="2507"/>
                    <a:pt x="10286" y="778"/>
                    <a:pt x="10373" y="778"/>
                  </a:cubicBezTo>
                  <a:lnTo>
                    <a:pt x="101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38"/>
            <p:cNvSpPr/>
            <p:nvPr/>
          </p:nvSpPr>
          <p:spPr>
            <a:xfrm rot="-1273322">
              <a:off x="8528753" y="4702403"/>
              <a:ext cx="111440" cy="142551"/>
            </a:xfrm>
            <a:custGeom>
              <a:avLst/>
              <a:gdLst/>
              <a:ahLst/>
              <a:cxnLst/>
              <a:rect l="l" t="t" r="r" b="b"/>
              <a:pathLst>
                <a:path w="7780" h="9952" extrusionOk="0">
                  <a:moveTo>
                    <a:pt x="7002" y="0"/>
                  </a:moveTo>
                  <a:cubicBezTo>
                    <a:pt x="7002" y="0"/>
                    <a:pt x="5014" y="5013"/>
                    <a:pt x="1643" y="7952"/>
                  </a:cubicBezTo>
                  <a:cubicBezTo>
                    <a:pt x="1470" y="7866"/>
                    <a:pt x="1297" y="7779"/>
                    <a:pt x="1038" y="7779"/>
                  </a:cubicBezTo>
                  <a:cubicBezTo>
                    <a:pt x="433" y="7866"/>
                    <a:pt x="1" y="8471"/>
                    <a:pt x="87" y="9076"/>
                  </a:cubicBezTo>
                  <a:cubicBezTo>
                    <a:pt x="166" y="9549"/>
                    <a:pt x="678" y="9951"/>
                    <a:pt x="1161" y="9951"/>
                  </a:cubicBezTo>
                  <a:cubicBezTo>
                    <a:pt x="1207" y="9951"/>
                    <a:pt x="1252" y="9948"/>
                    <a:pt x="1297" y="9940"/>
                  </a:cubicBezTo>
                  <a:cubicBezTo>
                    <a:pt x="1902" y="9854"/>
                    <a:pt x="2334" y="9335"/>
                    <a:pt x="2248" y="8730"/>
                  </a:cubicBezTo>
                  <a:cubicBezTo>
                    <a:pt x="2248" y="8644"/>
                    <a:pt x="2162" y="8644"/>
                    <a:pt x="2162" y="8557"/>
                  </a:cubicBezTo>
                  <a:cubicBezTo>
                    <a:pt x="5705" y="5532"/>
                    <a:pt x="7693" y="519"/>
                    <a:pt x="7780" y="259"/>
                  </a:cubicBezTo>
                  <a:lnTo>
                    <a:pt x="70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7" name="Picture 2" descr="Biography of Mlle Toshiko Yuasa">
            <a:extLst>
              <a:ext uri="{FF2B5EF4-FFF2-40B4-BE49-F238E27FC236}">
                <a16:creationId xmlns:a16="http://schemas.microsoft.com/office/drawing/2014/main" id="{9A59314E-0C2A-40C2-AEFE-F0D6AAFD03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3855" y="254051"/>
            <a:ext cx="3648947" cy="42738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88"/>
        <p:cNvGrpSpPr/>
        <p:nvPr/>
      </p:nvGrpSpPr>
      <p:grpSpPr>
        <a:xfrm>
          <a:off x="0" y="0"/>
          <a:ext cx="0" cy="0"/>
          <a:chOff x="0" y="0"/>
          <a:chExt cx="0" cy="0"/>
        </a:xfrm>
      </p:grpSpPr>
      <p:sp>
        <p:nvSpPr>
          <p:cNvPr id="3889" name="Google Shape;3889;p37"/>
          <p:cNvSpPr txBox="1">
            <a:spLocks noGrp="1"/>
          </p:cNvSpPr>
          <p:nvPr>
            <p:ph type="title"/>
          </p:nvPr>
        </p:nvSpPr>
        <p:spPr>
          <a:xfrm>
            <a:off x="263170" y="1011733"/>
            <a:ext cx="5530801" cy="711837"/>
          </a:xfrm>
          <a:prstGeom prst="rect">
            <a:avLst/>
          </a:prstGeom>
        </p:spPr>
        <p:txBody>
          <a:bodyPr spcFirstLastPara="1" wrap="square" lIns="91425" tIns="91425" rIns="91425" bIns="91425" anchor="ctr" anchorCtr="0">
            <a:noAutofit/>
          </a:bodyPr>
          <a:lstStyle/>
          <a:p>
            <a:pPr algn="ctr"/>
            <a:r>
              <a:rPr lang="en-US" b="1" dirty="0">
                <a:hlinkClick r:id="rId3"/>
              </a:rPr>
              <a:t>Yayoi  Kusama</a:t>
            </a:r>
            <a:endParaRPr b="1" dirty="0"/>
          </a:p>
        </p:txBody>
      </p:sp>
      <p:sp>
        <p:nvSpPr>
          <p:cNvPr id="3890" name="Google Shape;3890;p37"/>
          <p:cNvSpPr txBox="1">
            <a:spLocks noGrp="1"/>
          </p:cNvSpPr>
          <p:nvPr>
            <p:ph type="body" idx="1"/>
          </p:nvPr>
        </p:nvSpPr>
        <p:spPr>
          <a:xfrm>
            <a:off x="855816" y="1912766"/>
            <a:ext cx="7928131" cy="2808360"/>
          </a:xfrm>
          <a:prstGeom prst="rect">
            <a:avLst/>
          </a:prstGeom>
        </p:spPr>
        <p:txBody>
          <a:bodyPr spcFirstLastPara="1" wrap="square" lIns="91425" tIns="91425" rIns="91425" bIns="91425" anchor="t" anchorCtr="0">
            <a:noAutofit/>
          </a:bodyPr>
          <a:lstStyle/>
          <a:p>
            <a:r>
              <a:rPr lang="en-US" sz="1800" b="1" dirty="0">
                <a:solidFill>
                  <a:schemeClr val="accent1"/>
                </a:solidFill>
                <a:hlinkClick r:id="rId3">
                  <a:extLst>
                    <a:ext uri="{A12FA001-AC4F-418D-AE19-62706E023703}">
                      <ahyp:hlinkClr xmlns:ahyp="http://schemas.microsoft.com/office/drawing/2018/hyperlinkcolor" val="tx"/>
                    </a:ext>
                  </a:extLst>
                </a:hlinkClick>
              </a:rPr>
              <a:t>Yayoi Kusama</a:t>
            </a:r>
            <a:r>
              <a:rPr lang="en-US" sz="1800" b="1" dirty="0">
                <a:solidFill>
                  <a:schemeClr val="accent1"/>
                </a:solidFill>
              </a:rPr>
              <a:t> (1929- ) </a:t>
            </a:r>
          </a:p>
          <a:p>
            <a:endParaRPr lang="en-US" sz="800" dirty="0"/>
          </a:p>
          <a:p>
            <a:endParaRPr lang="en-US" sz="800" dirty="0"/>
          </a:p>
          <a:p>
            <a:pPr marL="127000" indent="0" algn="just">
              <a:buNone/>
            </a:pPr>
            <a:endParaRPr lang="en-US" sz="800" dirty="0"/>
          </a:p>
          <a:p>
            <a:pPr algn="just"/>
            <a:r>
              <a:rPr lang="en-US" sz="1600" dirty="0" err="1"/>
              <a:t>Artista</a:t>
            </a:r>
            <a:r>
              <a:rPr lang="en-US" sz="1600" dirty="0"/>
              <a:t>, </a:t>
            </a:r>
            <a:r>
              <a:rPr lang="en-US" sz="1600" dirty="0" err="1"/>
              <a:t>pintora</a:t>
            </a:r>
            <a:r>
              <a:rPr lang="en-US" sz="1600" dirty="0"/>
              <a:t>, </a:t>
            </a:r>
            <a:r>
              <a:rPr lang="en-US" sz="1600" dirty="0" err="1"/>
              <a:t>escultora</a:t>
            </a:r>
            <a:r>
              <a:rPr lang="en-US" sz="1600" dirty="0"/>
              <a:t>. </a:t>
            </a:r>
            <a:r>
              <a:rPr lang="en-US" sz="1600" dirty="0" err="1"/>
              <a:t>Su</a:t>
            </a:r>
            <a:r>
              <a:rPr lang="en-US" sz="1600" dirty="0"/>
              <a:t> </a:t>
            </a:r>
            <a:r>
              <a:rPr lang="en-US" sz="1600" dirty="0" err="1"/>
              <a:t>arte</a:t>
            </a:r>
            <a:r>
              <a:rPr lang="en-US" sz="1600" dirty="0"/>
              <a:t> </a:t>
            </a:r>
            <a:r>
              <a:rPr lang="en-US" sz="1600" dirty="0" err="1"/>
              <a:t>abstracto</a:t>
            </a:r>
            <a:r>
              <a:rPr lang="en-US" sz="1600" dirty="0"/>
              <a:t> pop y </a:t>
            </a:r>
            <a:r>
              <a:rPr lang="en-US" sz="1600" dirty="0" err="1"/>
              <a:t>feminista</a:t>
            </a:r>
            <a:r>
              <a:rPr lang="en-US" sz="1600" dirty="0"/>
              <a:t> se </a:t>
            </a:r>
            <a:r>
              <a:rPr lang="en-US" sz="1600" dirty="0" err="1"/>
              <a:t>apartó</a:t>
            </a:r>
            <a:r>
              <a:rPr lang="en-US" sz="1600" dirty="0"/>
              <a:t> de lo que </a:t>
            </a:r>
            <a:r>
              <a:rPr lang="en-US" sz="1600" dirty="0" err="1"/>
              <a:t>aprendió</a:t>
            </a:r>
            <a:r>
              <a:rPr lang="en-US" sz="1600" dirty="0"/>
              <a:t> </a:t>
            </a:r>
            <a:r>
              <a:rPr lang="en-US" sz="1600" dirty="0" err="1"/>
              <a:t>en</a:t>
            </a:r>
            <a:r>
              <a:rPr lang="en-US" sz="1600" dirty="0"/>
              <a:t> la Universidad de </a:t>
            </a:r>
            <a:r>
              <a:rPr lang="en-US" sz="1600" dirty="0" err="1"/>
              <a:t>Kioto</a:t>
            </a:r>
            <a:r>
              <a:rPr lang="en-US" sz="1600" dirty="0"/>
              <a:t>. Se </a:t>
            </a:r>
            <a:r>
              <a:rPr lang="en-US" sz="1600" dirty="0" err="1"/>
              <a:t>transformó</a:t>
            </a:r>
            <a:r>
              <a:rPr lang="en-US" sz="1600" dirty="0"/>
              <a:t> </a:t>
            </a:r>
            <a:r>
              <a:rPr lang="en-US" sz="1600" dirty="0" err="1"/>
              <a:t>en</a:t>
            </a:r>
            <a:r>
              <a:rPr lang="en-US" sz="1600" dirty="0"/>
              <a:t> una </a:t>
            </a:r>
            <a:r>
              <a:rPr lang="en-US" sz="1600" dirty="0" err="1"/>
              <a:t>artista</a:t>
            </a:r>
            <a:r>
              <a:rPr lang="en-US" sz="1600" dirty="0"/>
              <a:t> contracultural  conceptual, </a:t>
            </a:r>
            <a:r>
              <a:rPr lang="en-US" sz="1600" dirty="0" err="1"/>
              <a:t>surrealista</a:t>
            </a:r>
            <a:r>
              <a:rPr lang="en-US" sz="1600" dirty="0"/>
              <a:t> con </a:t>
            </a:r>
            <a:r>
              <a:rPr lang="en-US" sz="1600" dirty="0" err="1"/>
              <a:t>instalaciones</a:t>
            </a:r>
            <a:r>
              <a:rPr lang="en-US" sz="1600" dirty="0"/>
              <a:t> y </a:t>
            </a:r>
            <a:r>
              <a:rPr lang="en-US" sz="1600" dirty="0" err="1"/>
              <a:t>arte</a:t>
            </a:r>
            <a:r>
              <a:rPr lang="en-US" sz="1600" dirty="0"/>
              <a:t> </a:t>
            </a:r>
            <a:r>
              <a:rPr lang="en-US" sz="1600" dirty="0" err="1"/>
              <a:t>público</a:t>
            </a:r>
            <a:r>
              <a:rPr lang="en-US" sz="1600" dirty="0"/>
              <a:t> marginal. Es </a:t>
            </a:r>
            <a:r>
              <a:rPr lang="en-US" sz="1600" dirty="0" err="1"/>
              <a:t>novelista</a:t>
            </a:r>
            <a:r>
              <a:rPr lang="en-US" sz="1600" dirty="0"/>
              <a:t>, </a:t>
            </a:r>
            <a:r>
              <a:rPr lang="en-US" sz="1600" dirty="0" err="1"/>
              <a:t>poetisa</a:t>
            </a:r>
            <a:r>
              <a:rPr lang="en-US" sz="1600" dirty="0"/>
              <a:t>, ha </a:t>
            </a:r>
            <a:r>
              <a:rPr lang="en-US" sz="1600" dirty="0" err="1"/>
              <a:t>diseñado</a:t>
            </a:r>
            <a:r>
              <a:rPr lang="en-US" sz="1600" dirty="0"/>
              <a:t> </a:t>
            </a:r>
            <a:r>
              <a:rPr lang="en-US" sz="1600" dirty="0" err="1"/>
              <a:t>moda</a:t>
            </a:r>
            <a:r>
              <a:rPr lang="en-US" sz="1600" dirty="0"/>
              <a:t> y </a:t>
            </a:r>
            <a:r>
              <a:rPr lang="en-US" sz="1600" dirty="0" err="1"/>
              <a:t>creado</a:t>
            </a:r>
            <a:r>
              <a:rPr lang="en-US" sz="1600" dirty="0"/>
              <a:t> </a:t>
            </a:r>
            <a:r>
              <a:rPr lang="en-US" sz="1600" dirty="0" err="1"/>
              <a:t>filmes</a:t>
            </a:r>
            <a:r>
              <a:rPr lang="en-US" sz="1600" dirty="0"/>
              <a:t>. Sus </a:t>
            </a:r>
            <a:r>
              <a:rPr lang="en-US" sz="1600" dirty="0" err="1"/>
              <a:t>obras</a:t>
            </a:r>
            <a:r>
              <a:rPr lang="en-US" sz="1600" dirty="0"/>
              <a:t> </a:t>
            </a:r>
            <a:r>
              <a:rPr lang="en-US" sz="1600" dirty="0" err="1"/>
              <a:t>han</a:t>
            </a:r>
            <a:r>
              <a:rPr lang="en-US" sz="1600" dirty="0"/>
              <a:t> </a:t>
            </a:r>
            <a:r>
              <a:rPr lang="en-US" sz="1600" dirty="0" err="1"/>
              <a:t>sido</a:t>
            </a:r>
            <a:r>
              <a:rPr lang="en-US" sz="1600" dirty="0"/>
              <a:t> </a:t>
            </a:r>
            <a:r>
              <a:rPr lang="en-US" sz="1600" dirty="0" err="1"/>
              <a:t>expuestas</a:t>
            </a:r>
            <a:r>
              <a:rPr lang="en-US" sz="1600" dirty="0"/>
              <a:t> </a:t>
            </a:r>
            <a:r>
              <a:rPr lang="en-US" sz="1600" dirty="0" err="1"/>
              <a:t>en</a:t>
            </a:r>
            <a:r>
              <a:rPr lang="en-US" sz="1600" dirty="0"/>
              <a:t> los </a:t>
            </a:r>
            <a:r>
              <a:rPr lang="en-US" sz="1600" dirty="0" err="1"/>
              <a:t>grandes</a:t>
            </a:r>
            <a:r>
              <a:rPr lang="en-US" sz="1600" dirty="0"/>
              <a:t> </a:t>
            </a:r>
            <a:r>
              <a:rPr lang="en-US" sz="1600" dirty="0" err="1"/>
              <a:t>museos</a:t>
            </a:r>
            <a:r>
              <a:rPr lang="en-US" sz="1600" dirty="0"/>
              <a:t>.</a:t>
            </a:r>
          </a:p>
          <a:p>
            <a:pPr algn="just"/>
            <a:r>
              <a:rPr lang="es-MX" sz="1600" dirty="0"/>
              <a:t>Una de sus obras fue vendida hace 15 años en 5.1 millones de dólares.</a:t>
            </a:r>
          </a:p>
          <a:p>
            <a:pPr algn="just"/>
            <a:r>
              <a:rPr lang="es-MX" sz="1600" dirty="0"/>
              <a:t>A los 21 años viaja a los Estados Unidos convirtiéndose en líder de la “</a:t>
            </a:r>
            <a:r>
              <a:rPr lang="es-MX" sz="1600" dirty="0" err="1"/>
              <a:t>avant</a:t>
            </a:r>
            <a:r>
              <a:rPr lang="es-MX" sz="1600" dirty="0"/>
              <a:t> </a:t>
            </a:r>
            <a:r>
              <a:rPr lang="es-MX" sz="1600" dirty="0" err="1"/>
              <a:t>garde</a:t>
            </a:r>
            <a:r>
              <a:rPr lang="es-MX" sz="1600" dirty="0"/>
              <a:t>” </a:t>
            </a:r>
            <a:r>
              <a:rPr lang="es-MX" sz="1600" dirty="0" err="1"/>
              <a:t>neoyorkina.Controvertida</a:t>
            </a:r>
            <a:r>
              <a:rPr lang="es-MX" sz="1600" dirty="0"/>
              <a:t> por sus instalaciones públicas. </a:t>
            </a:r>
          </a:p>
          <a:p>
            <a:pPr algn="just"/>
            <a:r>
              <a:rPr lang="es-MX" sz="1600" dirty="0" err="1"/>
              <a:t>Influjó</a:t>
            </a:r>
            <a:r>
              <a:rPr lang="es-MX" sz="1600" dirty="0"/>
              <a:t>  en los artistas </a:t>
            </a:r>
            <a:r>
              <a:rPr lang="en-US" sz="1600" dirty="0"/>
              <a:t>Andy Warhol y Claes Oldenburg. Yoko Ono es </a:t>
            </a:r>
            <a:r>
              <a:rPr lang="en-US" sz="1600" dirty="0" err="1"/>
              <a:t>su</a:t>
            </a:r>
            <a:r>
              <a:rPr lang="en-US" sz="1600" dirty="0"/>
              <a:t> </a:t>
            </a:r>
            <a:r>
              <a:rPr lang="en-US" sz="1600" dirty="0" err="1"/>
              <a:t>continuadora</a:t>
            </a:r>
            <a:r>
              <a:rPr lang="en-US" sz="1600" dirty="0"/>
              <a:t>.</a:t>
            </a:r>
          </a:p>
          <a:p>
            <a:pPr algn="just"/>
            <a:r>
              <a:rPr lang="es-MX" sz="1600" dirty="0"/>
              <a:t>En 1973 volvió a Japón como escritora de cuentos y poesías. </a:t>
            </a:r>
          </a:p>
          <a:p>
            <a:pPr marL="127000" indent="0">
              <a:buNone/>
            </a:pPr>
            <a:endParaRPr lang="es-MX" sz="1600" dirty="0"/>
          </a:p>
          <a:p>
            <a:pPr marL="127000" indent="0">
              <a:buNone/>
            </a:pPr>
            <a:endParaRPr lang="es-CL" dirty="0"/>
          </a:p>
        </p:txBody>
      </p:sp>
      <p:sp>
        <p:nvSpPr>
          <p:cNvPr id="3891" name="Google Shape;3891;p37"/>
          <p:cNvSpPr/>
          <p:nvPr/>
        </p:nvSpPr>
        <p:spPr>
          <a:xfrm>
            <a:off x="7948193" y="248751"/>
            <a:ext cx="932637" cy="903721"/>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37"/>
          <p:cNvSpPr/>
          <p:nvPr/>
        </p:nvSpPr>
        <p:spPr>
          <a:xfrm>
            <a:off x="8456326" y="443003"/>
            <a:ext cx="123828" cy="179782"/>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37"/>
          <p:cNvSpPr/>
          <p:nvPr/>
        </p:nvSpPr>
        <p:spPr>
          <a:xfrm>
            <a:off x="8468569" y="511948"/>
            <a:ext cx="130626" cy="121726"/>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37"/>
          <p:cNvSpPr/>
          <p:nvPr/>
        </p:nvSpPr>
        <p:spPr>
          <a:xfrm>
            <a:off x="8573324" y="394891"/>
            <a:ext cx="38112" cy="38098"/>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37"/>
          <p:cNvSpPr/>
          <p:nvPr/>
        </p:nvSpPr>
        <p:spPr>
          <a:xfrm>
            <a:off x="8442729" y="455359"/>
            <a:ext cx="67351" cy="159260"/>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37"/>
          <p:cNvSpPr/>
          <p:nvPr/>
        </p:nvSpPr>
        <p:spPr>
          <a:xfrm>
            <a:off x="8498499" y="413933"/>
            <a:ext cx="23823" cy="23823"/>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37"/>
          <p:cNvSpPr/>
          <p:nvPr/>
        </p:nvSpPr>
        <p:spPr>
          <a:xfrm>
            <a:off x="8500544" y="700995"/>
            <a:ext cx="195933" cy="63797"/>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37"/>
          <p:cNvSpPr/>
          <p:nvPr/>
        </p:nvSpPr>
        <p:spPr>
          <a:xfrm>
            <a:off x="8493055" y="715960"/>
            <a:ext cx="144915" cy="87578"/>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37"/>
          <p:cNvSpPr/>
          <p:nvPr/>
        </p:nvSpPr>
        <p:spPr>
          <a:xfrm>
            <a:off x="8504620" y="683999"/>
            <a:ext cx="157158" cy="26588"/>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37"/>
          <p:cNvSpPr/>
          <p:nvPr/>
        </p:nvSpPr>
        <p:spPr>
          <a:xfrm>
            <a:off x="8411431" y="777867"/>
            <a:ext cx="26546" cy="200009"/>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37"/>
          <p:cNvSpPr/>
          <p:nvPr/>
        </p:nvSpPr>
        <p:spPr>
          <a:xfrm>
            <a:off x="8363814" y="777867"/>
            <a:ext cx="57153" cy="152419"/>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37"/>
          <p:cNvSpPr/>
          <p:nvPr/>
        </p:nvSpPr>
        <p:spPr>
          <a:xfrm>
            <a:off x="8405310" y="994179"/>
            <a:ext cx="38112" cy="37435"/>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37"/>
          <p:cNvSpPr/>
          <p:nvPr/>
        </p:nvSpPr>
        <p:spPr>
          <a:xfrm>
            <a:off x="8348849" y="947252"/>
            <a:ext cx="23823" cy="23823"/>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37"/>
          <p:cNvSpPr/>
          <p:nvPr/>
        </p:nvSpPr>
        <p:spPr>
          <a:xfrm>
            <a:off x="8428441" y="773099"/>
            <a:ext cx="56476" cy="157228"/>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37"/>
          <p:cNvSpPr/>
          <p:nvPr/>
        </p:nvSpPr>
        <p:spPr>
          <a:xfrm>
            <a:off x="8476059" y="947252"/>
            <a:ext cx="23823" cy="23823"/>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37"/>
          <p:cNvSpPr/>
          <p:nvPr/>
        </p:nvSpPr>
        <p:spPr>
          <a:xfrm>
            <a:off x="8157026" y="715283"/>
            <a:ext cx="182998" cy="83826"/>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37"/>
          <p:cNvSpPr/>
          <p:nvPr/>
        </p:nvSpPr>
        <p:spPr>
          <a:xfrm>
            <a:off x="8182189" y="696242"/>
            <a:ext cx="150359" cy="38196"/>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37"/>
          <p:cNvSpPr/>
          <p:nvPr/>
        </p:nvSpPr>
        <p:spPr>
          <a:xfrm>
            <a:off x="8108732" y="792155"/>
            <a:ext cx="37421" cy="38098"/>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37"/>
          <p:cNvSpPr/>
          <p:nvPr/>
        </p:nvSpPr>
        <p:spPr>
          <a:xfrm>
            <a:off x="8140693" y="720051"/>
            <a:ext cx="24514" cy="23823"/>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37"/>
          <p:cNvSpPr/>
          <p:nvPr/>
        </p:nvSpPr>
        <p:spPr>
          <a:xfrm>
            <a:off x="8219608" y="730926"/>
            <a:ext cx="131303" cy="98904"/>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37"/>
          <p:cNvSpPr/>
          <p:nvPr/>
        </p:nvSpPr>
        <p:spPr>
          <a:xfrm>
            <a:off x="8189001" y="837051"/>
            <a:ext cx="24500" cy="23823"/>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37"/>
          <p:cNvSpPr/>
          <p:nvPr/>
        </p:nvSpPr>
        <p:spPr>
          <a:xfrm>
            <a:off x="8225730" y="472059"/>
            <a:ext cx="144224" cy="156848"/>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37"/>
          <p:cNvSpPr/>
          <p:nvPr/>
        </p:nvSpPr>
        <p:spPr>
          <a:xfrm>
            <a:off x="8297156" y="472990"/>
            <a:ext cx="87761" cy="145719"/>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37"/>
          <p:cNvSpPr/>
          <p:nvPr/>
        </p:nvSpPr>
        <p:spPr>
          <a:xfrm>
            <a:off x="8189678" y="427544"/>
            <a:ext cx="37421" cy="37421"/>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37"/>
          <p:cNvSpPr/>
          <p:nvPr/>
        </p:nvSpPr>
        <p:spPr>
          <a:xfrm>
            <a:off x="8280145" y="432974"/>
            <a:ext cx="23823" cy="23823"/>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37"/>
          <p:cNvSpPr/>
          <p:nvPr/>
        </p:nvSpPr>
        <p:spPr>
          <a:xfrm>
            <a:off x="8218240" y="542894"/>
            <a:ext cx="139470" cy="98932"/>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37"/>
          <p:cNvSpPr/>
          <p:nvPr/>
        </p:nvSpPr>
        <p:spPr>
          <a:xfrm>
            <a:off x="8184234" y="516644"/>
            <a:ext cx="23823" cy="23823"/>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37"/>
          <p:cNvSpPr/>
          <p:nvPr/>
        </p:nvSpPr>
        <p:spPr>
          <a:xfrm>
            <a:off x="8304667" y="582696"/>
            <a:ext cx="219900" cy="219900"/>
          </a:xfrm>
          <a:prstGeom prst="ellipse">
            <a:avLst/>
          </a:prstGeom>
          <a:solidFill>
            <a:srgbClr val="FF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37"/>
          <p:cNvSpPr/>
          <p:nvPr/>
        </p:nvSpPr>
        <p:spPr>
          <a:xfrm rot="-3865781">
            <a:off x="8718462" y="767102"/>
            <a:ext cx="38109" cy="37438"/>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37"/>
          <p:cNvSpPr/>
          <p:nvPr/>
        </p:nvSpPr>
        <p:spPr>
          <a:xfrm rot="-3865781">
            <a:off x="8649688" y="808104"/>
            <a:ext cx="23821" cy="23825"/>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37"/>
          <p:cNvSpPr/>
          <p:nvPr/>
        </p:nvSpPr>
        <p:spPr>
          <a:xfrm rot="-3865781">
            <a:off x="8704572" y="693343"/>
            <a:ext cx="23821" cy="23825"/>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23" name="Google Shape;3923;p37"/>
          <p:cNvGrpSpPr/>
          <p:nvPr/>
        </p:nvGrpSpPr>
        <p:grpSpPr>
          <a:xfrm>
            <a:off x="1189442" y="87987"/>
            <a:ext cx="1197739" cy="1185923"/>
            <a:chOff x="1466972" y="343177"/>
            <a:chExt cx="1197739" cy="1185923"/>
          </a:xfrm>
        </p:grpSpPr>
        <p:sp>
          <p:nvSpPr>
            <p:cNvPr id="3924" name="Google Shape;3924;p37"/>
            <p:cNvSpPr/>
            <p:nvPr/>
          </p:nvSpPr>
          <p:spPr>
            <a:xfrm rot="-9943859">
              <a:off x="1798828" y="978298"/>
              <a:ext cx="495760" cy="497378"/>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37"/>
            <p:cNvSpPr/>
            <p:nvPr/>
          </p:nvSpPr>
          <p:spPr>
            <a:xfrm rot="-9943859">
              <a:off x="1520620" y="753262"/>
              <a:ext cx="495760" cy="497378"/>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37"/>
            <p:cNvSpPr/>
            <p:nvPr/>
          </p:nvSpPr>
          <p:spPr>
            <a:xfrm rot="-9943859">
              <a:off x="2113690" y="801954"/>
              <a:ext cx="497396" cy="497396"/>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37"/>
            <p:cNvSpPr/>
            <p:nvPr/>
          </p:nvSpPr>
          <p:spPr>
            <a:xfrm rot="-9943859">
              <a:off x="1648166" y="396802"/>
              <a:ext cx="497396" cy="497396"/>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37"/>
            <p:cNvSpPr/>
            <p:nvPr/>
          </p:nvSpPr>
          <p:spPr>
            <a:xfrm rot="-9943859">
              <a:off x="2045603" y="430753"/>
              <a:ext cx="497396" cy="495760"/>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37"/>
            <p:cNvSpPr/>
            <p:nvPr/>
          </p:nvSpPr>
          <p:spPr>
            <a:xfrm rot="-9943859">
              <a:off x="1957470" y="790680"/>
              <a:ext cx="238957" cy="238957"/>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37"/>
            <p:cNvSpPr/>
            <p:nvPr/>
          </p:nvSpPr>
          <p:spPr>
            <a:xfrm rot="-9943859">
              <a:off x="1797142" y="927051"/>
              <a:ext cx="245445" cy="251951"/>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37"/>
            <p:cNvSpPr/>
            <p:nvPr/>
          </p:nvSpPr>
          <p:spPr>
            <a:xfrm rot="-9943859">
              <a:off x="1699985" y="899234"/>
              <a:ext cx="310473" cy="169679"/>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37"/>
            <p:cNvSpPr/>
            <p:nvPr/>
          </p:nvSpPr>
          <p:spPr>
            <a:xfrm rot="-9943859">
              <a:off x="1714268" y="867507"/>
              <a:ext cx="334845" cy="71008"/>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37"/>
            <p:cNvSpPr/>
            <p:nvPr/>
          </p:nvSpPr>
          <p:spPr>
            <a:xfrm rot="-9943859">
              <a:off x="1738943" y="694239"/>
              <a:ext cx="307220" cy="167215"/>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37"/>
            <p:cNvSpPr/>
            <p:nvPr/>
          </p:nvSpPr>
          <p:spPr>
            <a:xfrm rot="-9943859">
              <a:off x="1816926" y="571326"/>
              <a:ext cx="243828" cy="253569"/>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37"/>
            <p:cNvSpPr/>
            <p:nvPr/>
          </p:nvSpPr>
          <p:spPr>
            <a:xfrm rot="-9943859">
              <a:off x="1939983" y="542615"/>
              <a:ext cx="165805" cy="309476"/>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37"/>
            <p:cNvSpPr/>
            <p:nvPr/>
          </p:nvSpPr>
          <p:spPr>
            <a:xfrm rot="-9943859">
              <a:off x="2109458" y="532579"/>
              <a:ext cx="112173" cy="322038"/>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37"/>
            <p:cNvSpPr/>
            <p:nvPr/>
          </p:nvSpPr>
          <p:spPr>
            <a:xfrm rot="-9943859">
              <a:off x="2151170" y="577688"/>
              <a:ext cx="206443" cy="285011"/>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37"/>
            <p:cNvSpPr/>
            <p:nvPr/>
          </p:nvSpPr>
          <p:spPr>
            <a:xfrm rot="-9943859">
              <a:off x="2132381" y="696846"/>
              <a:ext cx="279595" cy="216748"/>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37"/>
            <p:cNvSpPr/>
            <p:nvPr/>
          </p:nvSpPr>
          <p:spPr>
            <a:xfrm rot="-9943859">
              <a:off x="2133099" y="845355"/>
              <a:ext cx="333227" cy="92315"/>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37"/>
            <p:cNvSpPr/>
            <p:nvPr/>
          </p:nvSpPr>
          <p:spPr>
            <a:xfrm rot="-9943859">
              <a:off x="2089086" y="952659"/>
              <a:ext cx="292589" cy="192433"/>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37"/>
            <p:cNvSpPr/>
            <p:nvPr/>
          </p:nvSpPr>
          <p:spPr>
            <a:xfrm rot="-9943859">
              <a:off x="2051551" y="970907"/>
              <a:ext cx="195066" cy="293849"/>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37"/>
            <p:cNvSpPr/>
            <p:nvPr/>
          </p:nvSpPr>
          <p:spPr>
            <a:xfrm rot="-9943859">
              <a:off x="2018794" y="997673"/>
              <a:ext cx="97542" cy="327511"/>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37"/>
            <p:cNvSpPr/>
            <p:nvPr/>
          </p:nvSpPr>
          <p:spPr>
            <a:xfrm rot="-9943859">
              <a:off x="1927762" y="948679"/>
              <a:ext cx="105666" cy="324652"/>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4" name="Google Shape;3944;p37"/>
          <p:cNvGrpSpPr/>
          <p:nvPr/>
        </p:nvGrpSpPr>
        <p:grpSpPr>
          <a:xfrm>
            <a:off x="581370" y="899455"/>
            <a:ext cx="653963" cy="651874"/>
            <a:chOff x="952883" y="1080307"/>
            <a:chExt cx="653963" cy="651874"/>
          </a:xfrm>
        </p:grpSpPr>
        <p:sp>
          <p:nvSpPr>
            <p:cNvPr id="3945" name="Google Shape;3945;p37"/>
            <p:cNvSpPr/>
            <p:nvPr/>
          </p:nvSpPr>
          <p:spPr>
            <a:xfrm rot="-9805897">
              <a:off x="1131108" y="1430558"/>
              <a:ext cx="268105" cy="268980"/>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37"/>
            <p:cNvSpPr/>
            <p:nvPr/>
          </p:nvSpPr>
          <p:spPr>
            <a:xfrm rot="-9805897">
              <a:off x="985668" y="1302901"/>
              <a:ext cx="268105" cy="268980"/>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37"/>
            <p:cNvSpPr/>
            <p:nvPr/>
          </p:nvSpPr>
          <p:spPr>
            <a:xfrm rot="-9805897">
              <a:off x="1305089" y="1342137"/>
              <a:ext cx="268990" cy="26899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37"/>
            <p:cNvSpPr/>
            <p:nvPr/>
          </p:nvSpPr>
          <p:spPr>
            <a:xfrm rot="-9805897">
              <a:off x="1062348" y="1113075"/>
              <a:ext cx="268990" cy="26899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37"/>
            <p:cNvSpPr/>
            <p:nvPr/>
          </p:nvSpPr>
          <p:spPr>
            <a:xfrm rot="-9805897">
              <a:off x="1276392" y="1140070"/>
              <a:ext cx="268990" cy="268105"/>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37"/>
            <p:cNvSpPr/>
            <p:nvPr/>
          </p:nvSpPr>
          <p:spPr>
            <a:xfrm rot="-9805897">
              <a:off x="1223791" y="1329881"/>
              <a:ext cx="129227" cy="129227"/>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37"/>
            <p:cNvSpPr/>
            <p:nvPr/>
          </p:nvSpPr>
          <p:spPr>
            <a:xfrm rot="-9805897">
              <a:off x="1134043" y="1400151"/>
              <a:ext cx="132736" cy="136254"/>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37"/>
            <p:cNvSpPr/>
            <p:nvPr/>
          </p:nvSpPr>
          <p:spPr>
            <a:xfrm rot="-9805897">
              <a:off x="1083032" y="1383732"/>
              <a:ext cx="167903" cy="9176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37"/>
            <p:cNvSpPr/>
            <p:nvPr/>
          </p:nvSpPr>
          <p:spPr>
            <a:xfrm rot="-9805897">
              <a:off x="1092512" y="1367187"/>
              <a:ext cx="181083" cy="38401"/>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37"/>
            <p:cNvSpPr/>
            <p:nvPr/>
          </p:nvSpPr>
          <p:spPr>
            <a:xfrm rot="-9805897">
              <a:off x="1108572" y="1273772"/>
              <a:ext cx="166143" cy="90429"/>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37"/>
            <p:cNvSpPr/>
            <p:nvPr/>
          </p:nvSpPr>
          <p:spPr>
            <a:xfrm rot="-9805897">
              <a:off x="1152458" y="1208341"/>
              <a:ext cx="131861" cy="137129"/>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37"/>
            <p:cNvSpPr/>
            <p:nvPr/>
          </p:nvSpPr>
          <p:spPr>
            <a:xfrm rot="-9805897">
              <a:off x="1218986" y="1194640"/>
              <a:ext cx="89667" cy="167364"/>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37"/>
            <p:cNvSpPr/>
            <p:nvPr/>
          </p:nvSpPr>
          <p:spPr>
            <a:xfrm rot="-9805897">
              <a:off x="1310659" y="1192317"/>
              <a:ext cx="60663" cy="174157"/>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37"/>
            <p:cNvSpPr/>
            <p:nvPr/>
          </p:nvSpPr>
          <p:spPr>
            <a:xfrm rot="-9805897">
              <a:off x="1332601" y="1218637"/>
              <a:ext cx="111643" cy="154133"/>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37"/>
            <p:cNvSpPr/>
            <p:nvPr/>
          </p:nvSpPr>
          <p:spPr>
            <a:xfrm rot="-9805897">
              <a:off x="1320585" y="1283430"/>
              <a:ext cx="151204" cy="117217"/>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37"/>
            <p:cNvSpPr/>
            <p:nvPr/>
          </p:nvSpPr>
          <p:spPr>
            <a:xfrm rot="-9805897">
              <a:off x="1319088" y="1364308"/>
              <a:ext cx="180208" cy="49923"/>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37"/>
            <p:cNvSpPr/>
            <p:nvPr/>
          </p:nvSpPr>
          <p:spPr>
            <a:xfrm rot="-9805897">
              <a:off x="1291885" y="1420869"/>
              <a:ext cx="158231" cy="104067"/>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37"/>
            <p:cNvSpPr/>
            <p:nvPr/>
          </p:nvSpPr>
          <p:spPr>
            <a:xfrm rot="-9805897">
              <a:off x="1270119" y="1428826"/>
              <a:ext cx="105491" cy="158912"/>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37"/>
            <p:cNvSpPr/>
            <p:nvPr/>
          </p:nvSpPr>
          <p:spPr>
            <a:xfrm rot="-9805897">
              <a:off x="1251488" y="1441506"/>
              <a:ext cx="52750" cy="177116"/>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37"/>
            <p:cNvSpPr/>
            <p:nvPr/>
          </p:nvSpPr>
          <p:spPr>
            <a:xfrm rot="-9805897">
              <a:off x="1203392" y="1413139"/>
              <a:ext cx="57144" cy="175571"/>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5" name="Google Shape;3965;p37"/>
          <p:cNvGrpSpPr/>
          <p:nvPr/>
        </p:nvGrpSpPr>
        <p:grpSpPr>
          <a:xfrm>
            <a:off x="401278" y="1611184"/>
            <a:ext cx="294683" cy="293745"/>
            <a:chOff x="877893" y="1667238"/>
            <a:chExt cx="294683" cy="293745"/>
          </a:xfrm>
        </p:grpSpPr>
        <p:sp>
          <p:nvSpPr>
            <p:cNvPr id="3966" name="Google Shape;3966;p37"/>
            <p:cNvSpPr/>
            <p:nvPr/>
          </p:nvSpPr>
          <p:spPr>
            <a:xfrm rot="9805410" flipH="1">
              <a:off x="971449" y="1825052"/>
              <a:ext cx="120821" cy="121215"/>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37"/>
            <p:cNvSpPr/>
            <p:nvPr/>
          </p:nvSpPr>
          <p:spPr>
            <a:xfrm rot="9805410" flipH="1">
              <a:off x="1036975" y="1767536"/>
              <a:ext cx="120821" cy="121215"/>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37"/>
            <p:cNvSpPr/>
            <p:nvPr/>
          </p:nvSpPr>
          <p:spPr>
            <a:xfrm rot="9805410" flipH="1">
              <a:off x="892665" y="1785214"/>
              <a:ext cx="121220" cy="12122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37"/>
            <p:cNvSpPr/>
            <p:nvPr/>
          </p:nvSpPr>
          <p:spPr>
            <a:xfrm rot="9805410" flipH="1">
              <a:off x="1002029" y="1682010"/>
              <a:ext cx="121220" cy="12122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37"/>
            <p:cNvSpPr/>
            <p:nvPr/>
          </p:nvSpPr>
          <p:spPr>
            <a:xfrm rot="9805410" flipH="1">
              <a:off x="905594" y="1694173"/>
              <a:ext cx="121220" cy="120821"/>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37"/>
            <p:cNvSpPr/>
            <p:nvPr/>
          </p:nvSpPr>
          <p:spPr>
            <a:xfrm rot="9805410" flipH="1">
              <a:off x="992269" y="1779710"/>
              <a:ext cx="58236" cy="58236"/>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37"/>
            <p:cNvSpPr/>
            <p:nvPr/>
          </p:nvSpPr>
          <p:spPr>
            <a:xfrm rot="9805410" flipH="1">
              <a:off x="1031123" y="1811370"/>
              <a:ext cx="59817" cy="61403"/>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37"/>
            <p:cNvSpPr/>
            <p:nvPr/>
          </p:nvSpPr>
          <p:spPr>
            <a:xfrm rot="9805410" flipH="1">
              <a:off x="1038263" y="1803975"/>
              <a:ext cx="75665" cy="4135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37"/>
            <p:cNvSpPr/>
            <p:nvPr/>
          </p:nvSpPr>
          <p:spPr>
            <a:xfrm rot="9805410" flipH="1">
              <a:off x="1028056" y="1796524"/>
              <a:ext cx="81604" cy="17305"/>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37"/>
            <p:cNvSpPr/>
            <p:nvPr/>
          </p:nvSpPr>
          <p:spPr>
            <a:xfrm rot="9805410" flipH="1">
              <a:off x="1027549" y="1754433"/>
              <a:ext cx="74872" cy="40752"/>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7"/>
            <p:cNvSpPr/>
            <p:nvPr/>
          </p:nvSpPr>
          <p:spPr>
            <a:xfrm rot="9805410" flipH="1">
              <a:off x="1023221" y="1724950"/>
              <a:ext cx="59423" cy="61797"/>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7"/>
            <p:cNvSpPr/>
            <p:nvPr/>
          </p:nvSpPr>
          <p:spPr>
            <a:xfrm rot="9805410" flipH="1">
              <a:off x="1012256" y="1718776"/>
              <a:ext cx="40408" cy="75422"/>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7"/>
            <p:cNvSpPr/>
            <p:nvPr/>
          </p:nvSpPr>
          <p:spPr>
            <a:xfrm rot="9805410" flipH="1">
              <a:off x="984022" y="1717731"/>
              <a:ext cx="27337" cy="78483"/>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7"/>
            <p:cNvSpPr/>
            <p:nvPr/>
          </p:nvSpPr>
          <p:spPr>
            <a:xfrm rot="9805410" flipH="1">
              <a:off x="951167" y="1729588"/>
              <a:ext cx="50312" cy="69459"/>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37"/>
            <p:cNvSpPr/>
            <p:nvPr/>
          </p:nvSpPr>
          <p:spPr>
            <a:xfrm rot="9805410" flipH="1">
              <a:off x="938759" y="1758782"/>
              <a:ext cx="68140" cy="52823"/>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37"/>
            <p:cNvSpPr/>
            <p:nvPr/>
          </p:nvSpPr>
          <p:spPr>
            <a:xfrm rot="9805410" flipH="1">
              <a:off x="926369" y="1795226"/>
              <a:ext cx="81210" cy="22498"/>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7"/>
            <p:cNvSpPr/>
            <p:nvPr/>
          </p:nvSpPr>
          <p:spPr>
            <a:xfrm rot="9805410" flipH="1">
              <a:off x="948524" y="1820706"/>
              <a:ext cx="71306" cy="46898"/>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7"/>
            <p:cNvSpPr/>
            <p:nvPr/>
          </p:nvSpPr>
          <p:spPr>
            <a:xfrm rot="9805410" flipH="1">
              <a:off x="982090" y="1824288"/>
              <a:ext cx="47539" cy="71613"/>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7"/>
            <p:cNvSpPr/>
            <p:nvPr/>
          </p:nvSpPr>
          <p:spPr>
            <a:xfrm rot="9805410" flipH="1">
              <a:off x="1014245" y="1830002"/>
              <a:ext cx="23772" cy="79817"/>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7"/>
            <p:cNvSpPr/>
            <p:nvPr/>
          </p:nvSpPr>
          <p:spPr>
            <a:xfrm rot="9805410" flipH="1">
              <a:off x="1033935" y="1817221"/>
              <a:ext cx="25752" cy="79120"/>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0" name="Picture 17" descr="YAYOI KUSAMA: A Retrospective - EXCLAMA">
            <a:extLst>
              <a:ext uri="{FF2B5EF4-FFF2-40B4-BE49-F238E27FC236}">
                <a16:creationId xmlns:a16="http://schemas.microsoft.com/office/drawing/2014/main" id="{F0B952AB-B368-42D8-A60A-6D0F365AE7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7522" y="1048874"/>
            <a:ext cx="2672897" cy="1447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488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9"/>
        <p:cNvGrpSpPr/>
        <p:nvPr/>
      </p:nvGrpSpPr>
      <p:grpSpPr>
        <a:xfrm>
          <a:off x="0" y="0"/>
          <a:ext cx="0" cy="0"/>
          <a:chOff x="0" y="0"/>
          <a:chExt cx="0" cy="0"/>
        </a:xfrm>
      </p:grpSpPr>
      <p:grpSp>
        <p:nvGrpSpPr>
          <p:cNvPr id="2342" name="Google Shape;2342;p33"/>
          <p:cNvGrpSpPr/>
          <p:nvPr/>
        </p:nvGrpSpPr>
        <p:grpSpPr>
          <a:xfrm>
            <a:off x="637017" y="3400823"/>
            <a:ext cx="3608792" cy="2344413"/>
            <a:chOff x="637017" y="3400823"/>
            <a:chExt cx="3608792" cy="2344413"/>
          </a:xfrm>
        </p:grpSpPr>
        <p:sp>
          <p:nvSpPr>
            <p:cNvPr id="2343" name="Google Shape;2343;p33"/>
            <p:cNvSpPr/>
            <p:nvPr/>
          </p:nvSpPr>
          <p:spPr>
            <a:xfrm rot="1563036">
              <a:off x="1325328" y="4466862"/>
              <a:ext cx="2964847" cy="483818"/>
            </a:xfrm>
            <a:custGeom>
              <a:avLst/>
              <a:gdLst/>
              <a:ahLst/>
              <a:cxnLst/>
              <a:rect l="l" t="t" r="r" b="b"/>
              <a:pathLst>
                <a:path w="130827" h="21349" extrusionOk="0">
                  <a:moveTo>
                    <a:pt x="2105" y="1"/>
                  </a:moveTo>
                  <a:cubicBezTo>
                    <a:pt x="1262" y="1"/>
                    <a:pt x="0" y="925"/>
                    <a:pt x="858" y="1407"/>
                  </a:cubicBezTo>
                  <a:cubicBezTo>
                    <a:pt x="7972" y="5404"/>
                    <a:pt x="15860" y="7873"/>
                    <a:pt x="23727" y="9902"/>
                  </a:cubicBezTo>
                  <a:cubicBezTo>
                    <a:pt x="33205" y="12350"/>
                    <a:pt x="42914" y="14024"/>
                    <a:pt x="52623" y="15342"/>
                  </a:cubicBezTo>
                  <a:cubicBezTo>
                    <a:pt x="71077" y="17874"/>
                    <a:pt x="89720" y="19130"/>
                    <a:pt x="108342" y="19736"/>
                  </a:cubicBezTo>
                  <a:cubicBezTo>
                    <a:pt x="115003" y="19963"/>
                    <a:pt x="121805" y="21348"/>
                    <a:pt x="128470" y="21348"/>
                  </a:cubicBezTo>
                  <a:cubicBezTo>
                    <a:pt x="128568" y="21348"/>
                    <a:pt x="128666" y="21348"/>
                    <a:pt x="128764" y="21347"/>
                  </a:cubicBezTo>
                  <a:cubicBezTo>
                    <a:pt x="129722" y="21327"/>
                    <a:pt x="130827" y="18606"/>
                    <a:pt x="129346" y="18606"/>
                  </a:cubicBezTo>
                  <a:cubicBezTo>
                    <a:pt x="129340" y="18606"/>
                    <a:pt x="129334" y="18606"/>
                    <a:pt x="129329" y="18606"/>
                  </a:cubicBezTo>
                  <a:lnTo>
                    <a:pt x="129224" y="17330"/>
                  </a:lnTo>
                  <a:cubicBezTo>
                    <a:pt x="121442" y="17399"/>
                    <a:pt x="113746" y="18063"/>
                    <a:pt x="105994" y="18063"/>
                  </a:cubicBezTo>
                  <a:cubicBezTo>
                    <a:pt x="104325" y="18063"/>
                    <a:pt x="102653" y="18032"/>
                    <a:pt x="100977" y="17958"/>
                  </a:cubicBezTo>
                  <a:cubicBezTo>
                    <a:pt x="81602" y="17100"/>
                    <a:pt x="62164" y="15510"/>
                    <a:pt x="43019" y="12267"/>
                  </a:cubicBezTo>
                  <a:cubicBezTo>
                    <a:pt x="35423" y="10969"/>
                    <a:pt x="27870" y="9379"/>
                    <a:pt x="20463" y="7245"/>
                  </a:cubicBezTo>
                  <a:cubicBezTo>
                    <a:pt x="14270" y="5466"/>
                    <a:pt x="8118" y="3249"/>
                    <a:pt x="2490" y="89"/>
                  </a:cubicBezTo>
                  <a:cubicBezTo>
                    <a:pt x="2382" y="28"/>
                    <a:pt x="2250" y="1"/>
                    <a:pt x="2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33"/>
            <p:cNvSpPr/>
            <p:nvPr/>
          </p:nvSpPr>
          <p:spPr>
            <a:xfrm rot="1563036">
              <a:off x="2321885" y="3905840"/>
              <a:ext cx="444023" cy="748107"/>
            </a:xfrm>
            <a:custGeom>
              <a:avLst/>
              <a:gdLst/>
              <a:ahLst/>
              <a:cxnLst/>
              <a:rect l="l" t="t" r="r" b="b"/>
              <a:pathLst>
                <a:path w="19593" h="33011" extrusionOk="0">
                  <a:moveTo>
                    <a:pt x="1806" y="1"/>
                  </a:moveTo>
                  <a:cubicBezTo>
                    <a:pt x="1016" y="1"/>
                    <a:pt x="0" y="759"/>
                    <a:pt x="521" y="1422"/>
                  </a:cubicBezTo>
                  <a:cubicBezTo>
                    <a:pt x="5501" y="7720"/>
                    <a:pt x="9435" y="14750"/>
                    <a:pt x="12803" y="21990"/>
                  </a:cubicBezTo>
                  <a:cubicBezTo>
                    <a:pt x="14414" y="25442"/>
                    <a:pt x="15963" y="28978"/>
                    <a:pt x="17218" y="32556"/>
                  </a:cubicBezTo>
                  <a:cubicBezTo>
                    <a:pt x="17327" y="32877"/>
                    <a:pt x="17630" y="33011"/>
                    <a:pt x="17976" y="33011"/>
                  </a:cubicBezTo>
                  <a:cubicBezTo>
                    <a:pt x="18691" y="33011"/>
                    <a:pt x="19592" y="32438"/>
                    <a:pt x="19352" y="31761"/>
                  </a:cubicBezTo>
                  <a:cubicBezTo>
                    <a:pt x="18055" y="28058"/>
                    <a:pt x="16465" y="24459"/>
                    <a:pt x="14812" y="20902"/>
                  </a:cubicBezTo>
                  <a:cubicBezTo>
                    <a:pt x="11422" y="13641"/>
                    <a:pt x="7426" y="6569"/>
                    <a:pt x="2446" y="271"/>
                  </a:cubicBezTo>
                  <a:cubicBezTo>
                    <a:pt x="2297" y="81"/>
                    <a:pt x="2064" y="1"/>
                    <a:pt x="1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33"/>
            <p:cNvSpPr/>
            <p:nvPr/>
          </p:nvSpPr>
          <p:spPr>
            <a:xfrm rot="1563036">
              <a:off x="2631414" y="3953402"/>
              <a:ext cx="237660" cy="444250"/>
            </a:xfrm>
            <a:custGeom>
              <a:avLst/>
              <a:gdLst/>
              <a:ahLst/>
              <a:cxnLst/>
              <a:rect l="l" t="t" r="r" b="b"/>
              <a:pathLst>
                <a:path w="10487" h="19603" extrusionOk="0">
                  <a:moveTo>
                    <a:pt x="10060" y="0"/>
                  </a:moveTo>
                  <a:cubicBezTo>
                    <a:pt x="9453" y="0"/>
                    <a:pt x="8372" y="396"/>
                    <a:pt x="8328" y="823"/>
                  </a:cubicBezTo>
                  <a:cubicBezTo>
                    <a:pt x="7700" y="5845"/>
                    <a:pt x="6444" y="10929"/>
                    <a:pt x="3766" y="15281"/>
                  </a:cubicBezTo>
                  <a:cubicBezTo>
                    <a:pt x="3097" y="16349"/>
                    <a:pt x="2323" y="17353"/>
                    <a:pt x="1444" y="18274"/>
                  </a:cubicBezTo>
                  <a:cubicBezTo>
                    <a:pt x="1235" y="18504"/>
                    <a:pt x="1004" y="18713"/>
                    <a:pt x="753" y="18922"/>
                  </a:cubicBezTo>
                  <a:cubicBezTo>
                    <a:pt x="694" y="18982"/>
                    <a:pt x="454" y="19147"/>
                    <a:pt x="456" y="19147"/>
                  </a:cubicBezTo>
                  <a:cubicBezTo>
                    <a:pt x="457" y="19147"/>
                    <a:pt x="498" y="19120"/>
                    <a:pt x="607" y="19048"/>
                  </a:cubicBezTo>
                  <a:lnTo>
                    <a:pt x="607" y="19048"/>
                  </a:lnTo>
                  <a:cubicBezTo>
                    <a:pt x="0" y="19456"/>
                    <a:pt x="199" y="19602"/>
                    <a:pt x="615" y="19602"/>
                  </a:cubicBezTo>
                  <a:cubicBezTo>
                    <a:pt x="1031" y="19602"/>
                    <a:pt x="1663" y="19456"/>
                    <a:pt x="1925" y="19278"/>
                  </a:cubicBezTo>
                  <a:cubicBezTo>
                    <a:pt x="3452" y="18253"/>
                    <a:pt x="4645" y="16683"/>
                    <a:pt x="5628" y="15156"/>
                  </a:cubicBezTo>
                  <a:cubicBezTo>
                    <a:pt x="8495" y="10720"/>
                    <a:pt x="9813" y="5426"/>
                    <a:pt x="10462" y="237"/>
                  </a:cubicBezTo>
                  <a:cubicBezTo>
                    <a:pt x="10487" y="70"/>
                    <a:pt x="10315" y="0"/>
                    <a:pt x="100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33"/>
            <p:cNvSpPr/>
            <p:nvPr/>
          </p:nvSpPr>
          <p:spPr>
            <a:xfrm rot="1563036">
              <a:off x="3473969" y="4119514"/>
              <a:ext cx="242804" cy="456193"/>
            </a:xfrm>
            <a:custGeom>
              <a:avLst/>
              <a:gdLst/>
              <a:ahLst/>
              <a:cxnLst/>
              <a:rect l="l" t="t" r="r" b="b"/>
              <a:pathLst>
                <a:path w="10714" h="20130" extrusionOk="0">
                  <a:moveTo>
                    <a:pt x="10032" y="1"/>
                  </a:moveTo>
                  <a:cubicBezTo>
                    <a:pt x="9405" y="1"/>
                    <a:pt x="8534" y="408"/>
                    <a:pt x="8469" y="951"/>
                  </a:cubicBezTo>
                  <a:cubicBezTo>
                    <a:pt x="7862" y="5910"/>
                    <a:pt x="6607" y="10868"/>
                    <a:pt x="3991" y="15179"/>
                  </a:cubicBezTo>
                  <a:cubicBezTo>
                    <a:pt x="3343" y="16246"/>
                    <a:pt x="2569" y="17250"/>
                    <a:pt x="1690" y="18171"/>
                  </a:cubicBezTo>
                  <a:cubicBezTo>
                    <a:pt x="1543" y="18317"/>
                    <a:pt x="1271" y="18568"/>
                    <a:pt x="1041" y="18757"/>
                  </a:cubicBezTo>
                  <a:cubicBezTo>
                    <a:pt x="969" y="18829"/>
                    <a:pt x="705" y="19023"/>
                    <a:pt x="717" y="19023"/>
                  </a:cubicBezTo>
                  <a:cubicBezTo>
                    <a:pt x="723" y="19023"/>
                    <a:pt x="783" y="18985"/>
                    <a:pt x="936" y="18882"/>
                  </a:cubicBezTo>
                  <a:lnTo>
                    <a:pt x="936" y="18882"/>
                  </a:lnTo>
                  <a:cubicBezTo>
                    <a:pt x="1" y="19506"/>
                    <a:pt x="483" y="20130"/>
                    <a:pt x="1197" y="20130"/>
                  </a:cubicBezTo>
                  <a:cubicBezTo>
                    <a:pt x="1441" y="20130"/>
                    <a:pt x="1711" y="20057"/>
                    <a:pt x="1962" y="19886"/>
                  </a:cubicBezTo>
                  <a:cubicBezTo>
                    <a:pt x="3510" y="18819"/>
                    <a:pt x="4724" y="17250"/>
                    <a:pt x="5728" y="15702"/>
                  </a:cubicBezTo>
                  <a:cubicBezTo>
                    <a:pt x="8657" y="11182"/>
                    <a:pt x="9996" y="5805"/>
                    <a:pt x="10666" y="532"/>
                  </a:cubicBezTo>
                  <a:cubicBezTo>
                    <a:pt x="10714" y="156"/>
                    <a:pt x="10420" y="1"/>
                    <a:pt x="10032"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33"/>
            <p:cNvSpPr/>
            <p:nvPr/>
          </p:nvSpPr>
          <p:spPr>
            <a:xfrm rot="1563036">
              <a:off x="1565002" y="4654373"/>
              <a:ext cx="1469676" cy="599850"/>
            </a:xfrm>
            <a:custGeom>
              <a:avLst/>
              <a:gdLst/>
              <a:ahLst/>
              <a:cxnLst/>
              <a:rect l="l" t="t" r="r" b="b"/>
              <a:pathLst>
                <a:path w="64851" h="26469" extrusionOk="0">
                  <a:moveTo>
                    <a:pt x="63937" y="0"/>
                  </a:moveTo>
                  <a:cubicBezTo>
                    <a:pt x="63547" y="0"/>
                    <a:pt x="63141" y="193"/>
                    <a:pt x="62842" y="417"/>
                  </a:cubicBezTo>
                  <a:cubicBezTo>
                    <a:pt x="62382" y="751"/>
                    <a:pt x="62486" y="668"/>
                    <a:pt x="62151" y="898"/>
                  </a:cubicBezTo>
                  <a:cubicBezTo>
                    <a:pt x="61294" y="1505"/>
                    <a:pt x="60436" y="2070"/>
                    <a:pt x="59578" y="2635"/>
                  </a:cubicBezTo>
                  <a:cubicBezTo>
                    <a:pt x="56481" y="4643"/>
                    <a:pt x="53280" y="6526"/>
                    <a:pt x="50037" y="8305"/>
                  </a:cubicBezTo>
                  <a:cubicBezTo>
                    <a:pt x="39387" y="14122"/>
                    <a:pt x="28025" y="18725"/>
                    <a:pt x="16308" y="21863"/>
                  </a:cubicBezTo>
                  <a:cubicBezTo>
                    <a:pt x="11433" y="23161"/>
                    <a:pt x="6495" y="24186"/>
                    <a:pt x="1536" y="24918"/>
                  </a:cubicBezTo>
                  <a:cubicBezTo>
                    <a:pt x="405" y="25094"/>
                    <a:pt x="1" y="26469"/>
                    <a:pt x="1170" y="26469"/>
                  </a:cubicBezTo>
                  <a:cubicBezTo>
                    <a:pt x="1256" y="26469"/>
                    <a:pt x="1350" y="26461"/>
                    <a:pt x="1452" y="26446"/>
                  </a:cubicBezTo>
                  <a:cubicBezTo>
                    <a:pt x="14906" y="24437"/>
                    <a:pt x="28004" y="20336"/>
                    <a:pt x="40412" y="14708"/>
                  </a:cubicBezTo>
                  <a:cubicBezTo>
                    <a:pt x="47902" y="11318"/>
                    <a:pt x="55226" y="7384"/>
                    <a:pt x="62068" y="2781"/>
                  </a:cubicBezTo>
                  <a:cubicBezTo>
                    <a:pt x="62842" y="2258"/>
                    <a:pt x="63616" y="1735"/>
                    <a:pt x="64348" y="1170"/>
                  </a:cubicBezTo>
                  <a:cubicBezTo>
                    <a:pt x="64704" y="919"/>
                    <a:pt x="64851" y="333"/>
                    <a:pt x="64390" y="103"/>
                  </a:cubicBezTo>
                  <a:cubicBezTo>
                    <a:pt x="64247" y="31"/>
                    <a:pt x="64093" y="0"/>
                    <a:pt x="639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33"/>
            <p:cNvSpPr/>
            <p:nvPr/>
          </p:nvSpPr>
          <p:spPr>
            <a:xfrm rot="1563036">
              <a:off x="1710038" y="4808666"/>
              <a:ext cx="736277" cy="134456"/>
            </a:xfrm>
            <a:custGeom>
              <a:avLst/>
              <a:gdLst/>
              <a:ahLst/>
              <a:cxnLst/>
              <a:rect l="l" t="t" r="r" b="b"/>
              <a:pathLst>
                <a:path w="32489" h="5933" extrusionOk="0">
                  <a:moveTo>
                    <a:pt x="2213" y="0"/>
                  </a:moveTo>
                  <a:cubicBezTo>
                    <a:pt x="1433" y="0"/>
                    <a:pt x="0" y="876"/>
                    <a:pt x="831" y="1264"/>
                  </a:cubicBezTo>
                  <a:cubicBezTo>
                    <a:pt x="7226" y="4187"/>
                    <a:pt x="14098" y="5932"/>
                    <a:pt x="21122" y="5932"/>
                  </a:cubicBezTo>
                  <a:cubicBezTo>
                    <a:pt x="21590" y="5932"/>
                    <a:pt x="22059" y="5925"/>
                    <a:pt x="22529" y="5909"/>
                  </a:cubicBezTo>
                  <a:cubicBezTo>
                    <a:pt x="25479" y="5825"/>
                    <a:pt x="28659" y="5469"/>
                    <a:pt x="31442" y="4423"/>
                  </a:cubicBezTo>
                  <a:cubicBezTo>
                    <a:pt x="31735" y="4298"/>
                    <a:pt x="32488" y="3942"/>
                    <a:pt x="32321" y="3482"/>
                  </a:cubicBezTo>
                  <a:cubicBezTo>
                    <a:pt x="32243" y="3278"/>
                    <a:pt x="32027" y="3214"/>
                    <a:pt x="31787" y="3214"/>
                  </a:cubicBezTo>
                  <a:cubicBezTo>
                    <a:pt x="31510" y="3214"/>
                    <a:pt x="31202" y="3300"/>
                    <a:pt x="31045" y="3356"/>
                  </a:cubicBezTo>
                  <a:cubicBezTo>
                    <a:pt x="30417" y="3607"/>
                    <a:pt x="30040" y="3691"/>
                    <a:pt x="29141" y="3900"/>
                  </a:cubicBezTo>
                  <a:cubicBezTo>
                    <a:pt x="27216" y="4319"/>
                    <a:pt x="25249" y="4528"/>
                    <a:pt x="23282" y="4612"/>
                  </a:cubicBezTo>
                  <a:cubicBezTo>
                    <a:pt x="22817" y="4629"/>
                    <a:pt x="22353" y="4638"/>
                    <a:pt x="21889" y="4638"/>
                  </a:cubicBezTo>
                  <a:cubicBezTo>
                    <a:pt x="15184" y="4638"/>
                    <a:pt x="8550" y="2829"/>
                    <a:pt x="2484" y="50"/>
                  </a:cubicBezTo>
                  <a:cubicBezTo>
                    <a:pt x="2410" y="16"/>
                    <a:pt x="2317" y="0"/>
                    <a:pt x="2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33"/>
            <p:cNvSpPr/>
            <p:nvPr/>
          </p:nvSpPr>
          <p:spPr>
            <a:xfrm rot="1563036">
              <a:off x="1074194" y="4052964"/>
              <a:ext cx="949575" cy="222952"/>
            </a:xfrm>
            <a:custGeom>
              <a:avLst/>
              <a:gdLst/>
              <a:ahLst/>
              <a:cxnLst/>
              <a:rect l="l" t="t" r="r" b="b"/>
              <a:pathLst>
                <a:path w="41901" h="9838" extrusionOk="0">
                  <a:moveTo>
                    <a:pt x="40808" y="0"/>
                  </a:moveTo>
                  <a:cubicBezTo>
                    <a:pt x="40646" y="0"/>
                    <a:pt x="40462" y="37"/>
                    <a:pt x="40259" y="121"/>
                  </a:cubicBezTo>
                  <a:cubicBezTo>
                    <a:pt x="36200" y="1774"/>
                    <a:pt x="31994" y="3134"/>
                    <a:pt x="27768" y="4326"/>
                  </a:cubicBezTo>
                  <a:cubicBezTo>
                    <a:pt x="20242" y="6498"/>
                    <a:pt x="12318" y="8184"/>
                    <a:pt x="4421" y="8184"/>
                  </a:cubicBezTo>
                  <a:cubicBezTo>
                    <a:pt x="3645" y="8184"/>
                    <a:pt x="2869" y="8168"/>
                    <a:pt x="2094" y="8134"/>
                  </a:cubicBezTo>
                  <a:cubicBezTo>
                    <a:pt x="2081" y="8134"/>
                    <a:pt x="2067" y="8134"/>
                    <a:pt x="2053" y="8134"/>
                  </a:cubicBezTo>
                  <a:cubicBezTo>
                    <a:pt x="981" y="8134"/>
                    <a:pt x="0" y="9725"/>
                    <a:pt x="1488" y="9787"/>
                  </a:cubicBezTo>
                  <a:cubicBezTo>
                    <a:pt x="2277" y="9821"/>
                    <a:pt x="3066" y="9838"/>
                    <a:pt x="3855" y="9838"/>
                  </a:cubicBezTo>
                  <a:cubicBezTo>
                    <a:pt x="11792" y="9838"/>
                    <a:pt x="19716" y="8175"/>
                    <a:pt x="27328" y="6063"/>
                  </a:cubicBezTo>
                  <a:cubicBezTo>
                    <a:pt x="31890" y="4808"/>
                    <a:pt x="36430" y="3364"/>
                    <a:pt x="40803" y="1564"/>
                  </a:cubicBezTo>
                  <a:cubicBezTo>
                    <a:pt x="41900" y="1104"/>
                    <a:pt x="41695" y="0"/>
                    <a:pt x="40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33"/>
            <p:cNvSpPr/>
            <p:nvPr/>
          </p:nvSpPr>
          <p:spPr>
            <a:xfrm rot="1563036">
              <a:off x="2857393" y="4112353"/>
              <a:ext cx="1028281" cy="1029278"/>
            </a:xfrm>
            <a:custGeom>
              <a:avLst/>
              <a:gdLst/>
              <a:ahLst/>
              <a:cxnLst/>
              <a:rect l="l" t="t" r="r" b="b"/>
              <a:pathLst>
                <a:path w="45374" h="45418" extrusionOk="0">
                  <a:moveTo>
                    <a:pt x="2088" y="0"/>
                  </a:moveTo>
                  <a:cubicBezTo>
                    <a:pt x="1224" y="0"/>
                    <a:pt x="1" y="809"/>
                    <a:pt x="636" y="1238"/>
                  </a:cubicBezTo>
                  <a:cubicBezTo>
                    <a:pt x="11851" y="9022"/>
                    <a:pt x="22061" y="18228"/>
                    <a:pt x="30933" y="28607"/>
                  </a:cubicBezTo>
                  <a:cubicBezTo>
                    <a:pt x="35222" y="33628"/>
                    <a:pt x="39323" y="38943"/>
                    <a:pt x="42692" y="44634"/>
                  </a:cubicBezTo>
                  <a:cubicBezTo>
                    <a:pt x="42776" y="44781"/>
                    <a:pt x="42859" y="44927"/>
                    <a:pt x="42922" y="45073"/>
                  </a:cubicBezTo>
                  <a:cubicBezTo>
                    <a:pt x="43062" y="45317"/>
                    <a:pt x="43340" y="45417"/>
                    <a:pt x="43652" y="45417"/>
                  </a:cubicBezTo>
                  <a:cubicBezTo>
                    <a:pt x="44410" y="45417"/>
                    <a:pt x="45374" y="44827"/>
                    <a:pt x="45077" y="44278"/>
                  </a:cubicBezTo>
                  <a:cubicBezTo>
                    <a:pt x="42629" y="39905"/>
                    <a:pt x="39574" y="35846"/>
                    <a:pt x="36499" y="31912"/>
                  </a:cubicBezTo>
                  <a:cubicBezTo>
                    <a:pt x="28736" y="22057"/>
                    <a:pt x="19697" y="13186"/>
                    <a:pt x="9821" y="5444"/>
                  </a:cubicBezTo>
                  <a:cubicBezTo>
                    <a:pt x="7457" y="3603"/>
                    <a:pt x="5029" y="1845"/>
                    <a:pt x="2581" y="130"/>
                  </a:cubicBezTo>
                  <a:cubicBezTo>
                    <a:pt x="2450" y="39"/>
                    <a:pt x="2277" y="0"/>
                    <a:pt x="20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33"/>
            <p:cNvSpPr/>
            <p:nvPr/>
          </p:nvSpPr>
          <p:spPr>
            <a:xfrm rot="1563036">
              <a:off x="3197184" y="4789354"/>
              <a:ext cx="357657" cy="81131"/>
            </a:xfrm>
            <a:custGeom>
              <a:avLst/>
              <a:gdLst/>
              <a:ahLst/>
              <a:cxnLst/>
              <a:rect l="l" t="t" r="r" b="b"/>
              <a:pathLst>
                <a:path w="15782" h="3580" extrusionOk="0">
                  <a:moveTo>
                    <a:pt x="14728" y="1"/>
                  </a:moveTo>
                  <a:cubicBezTo>
                    <a:pt x="14563" y="1"/>
                    <a:pt x="14374" y="45"/>
                    <a:pt x="14164" y="146"/>
                  </a:cubicBezTo>
                  <a:cubicBezTo>
                    <a:pt x="12157" y="1108"/>
                    <a:pt x="9745" y="1821"/>
                    <a:pt x="7415" y="1821"/>
                  </a:cubicBezTo>
                  <a:cubicBezTo>
                    <a:pt x="5640" y="1821"/>
                    <a:pt x="3912" y="1407"/>
                    <a:pt x="2447" y="376"/>
                  </a:cubicBezTo>
                  <a:cubicBezTo>
                    <a:pt x="2294" y="268"/>
                    <a:pt x="2112" y="221"/>
                    <a:pt x="1922" y="221"/>
                  </a:cubicBezTo>
                  <a:cubicBezTo>
                    <a:pt x="1046" y="221"/>
                    <a:pt x="1" y="1222"/>
                    <a:pt x="878" y="1841"/>
                  </a:cubicBezTo>
                  <a:cubicBezTo>
                    <a:pt x="2636" y="3078"/>
                    <a:pt x="4759" y="3579"/>
                    <a:pt x="6935" y="3579"/>
                  </a:cubicBezTo>
                  <a:cubicBezTo>
                    <a:pt x="9652" y="3579"/>
                    <a:pt x="12452" y="2798"/>
                    <a:pt x="14729" y="1694"/>
                  </a:cubicBezTo>
                  <a:cubicBezTo>
                    <a:pt x="15782" y="1186"/>
                    <a:pt x="15584" y="1"/>
                    <a:pt x="14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33"/>
            <p:cNvSpPr/>
            <p:nvPr/>
          </p:nvSpPr>
          <p:spPr>
            <a:xfrm rot="1563036">
              <a:off x="1807094" y="3833516"/>
              <a:ext cx="94321" cy="292344"/>
            </a:xfrm>
            <a:custGeom>
              <a:avLst/>
              <a:gdLst/>
              <a:ahLst/>
              <a:cxnLst/>
              <a:rect l="l" t="t" r="r" b="b"/>
              <a:pathLst>
                <a:path w="4162" h="12900" extrusionOk="0">
                  <a:moveTo>
                    <a:pt x="1789" y="0"/>
                  </a:moveTo>
                  <a:cubicBezTo>
                    <a:pt x="1061" y="0"/>
                    <a:pt x="0" y="578"/>
                    <a:pt x="228" y="1079"/>
                  </a:cubicBezTo>
                  <a:cubicBezTo>
                    <a:pt x="1797" y="4573"/>
                    <a:pt x="1986" y="8758"/>
                    <a:pt x="1316" y="12503"/>
                  </a:cubicBezTo>
                  <a:cubicBezTo>
                    <a:pt x="1265" y="12783"/>
                    <a:pt x="1500" y="12900"/>
                    <a:pt x="1833" y="12900"/>
                  </a:cubicBezTo>
                  <a:cubicBezTo>
                    <a:pt x="2447" y="12900"/>
                    <a:pt x="3390" y="12503"/>
                    <a:pt x="3471" y="12001"/>
                  </a:cubicBezTo>
                  <a:cubicBezTo>
                    <a:pt x="4162" y="8193"/>
                    <a:pt x="3973" y="3841"/>
                    <a:pt x="2383" y="284"/>
                  </a:cubicBezTo>
                  <a:cubicBezTo>
                    <a:pt x="2291" y="83"/>
                    <a:pt x="2064" y="0"/>
                    <a:pt x="1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33"/>
            <p:cNvSpPr/>
            <p:nvPr/>
          </p:nvSpPr>
          <p:spPr>
            <a:xfrm rot="1563036">
              <a:off x="2543837" y="5002128"/>
              <a:ext cx="117504" cy="309500"/>
            </a:xfrm>
            <a:custGeom>
              <a:avLst/>
              <a:gdLst/>
              <a:ahLst/>
              <a:cxnLst/>
              <a:rect l="l" t="t" r="r" b="b"/>
              <a:pathLst>
                <a:path w="5185" h="13657" extrusionOk="0">
                  <a:moveTo>
                    <a:pt x="4384" y="1"/>
                  </a:moveTo>
                  <a:cubicBezTo>
                    <a:pt x="3752" y="1"/>
                    <a:pt x="2971" y="429"/>
                    <a:pt x="2958" y="1048"/>
                  </a:cubicBezTo>
                  <a:cubicBezTo>
                    <a:pt x="2896" y="4898"/>
                    <a:pt x="2247" y="9125"/>
                    <a:pt x="406" y="12535"/>
                  </a:cubicBezTo>
                  <a:cubicBezTo>
                    <a:pt x="0" y="13273"/>
                    <a:pt x="555" y="13657"/>
                    <a:pt x="1188" y="13657"/>
                  </a:cubicBezTo>
                  <a:cubicBezTo>
                    <a:pt x="1632" y="13657"/>
                    <a:pt x="2115" y="13468"/>
                    <a:pt x="2331" y="13079"/>
                  </a:cubicBezTo>
                  <a:cubicBezTo>
                    <a:pt x="4319" y="9376"/>
                    <a:pt x="5114" y="4877"/>
                    <a:pt x="5176" y="692"/>
                  </a:cubicBezTo>
                  <a:cubicBezTo>
                    <a:pt x="5185" y="205"/>
                    <a:pt x="4820" y="1"/>
                    <a:pt x="4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33"/>
            <p:cNvSpPr/>
            <p:nvPr/>
          </p:nvSpPr>
          <p:spPr>
            <a:xfrm rot="1563036">
              <a:off x="3601730" y="4817302"/>
              <a:ext cx="107420" cy="303789"/>
            </a:xfrm>
            <a:custGeom>
              <a:avLst/>
              <a:gdLst/>
              <a:ahLst/>
              <a:cxnLst/>
              <a:rect l="l" t="t" r="r" b="b"/>
              <a:pathLst>
                <a:path w="4740" h="13405" extrusionOk="0">
                  <a:moveTo>
                    <a:pt x="3774" y="0"/>
                  </a:moveTo>
                  <a:cubicBezTo>
                    <a:pt x="3479" y="0"/>
                    <a:pt x="3205" y="223"/>
                    <a:pt x="3131" y="765"/>
                  </a:cubicBezTo>
                  <a:cubicBezTo>
                    <a:pt x="2608" y="4532"/>
                    <a:pt x="1645" y="8298"/>
                    <a:pt x="264" y="11855"/>
                  </a:cubicBezTo>
                  <a:cubicBezTo>
                    <a:pt x="1" y="12558"/>
                    <a:pt x="537" y="13404"/>
                    <a:pt x="1054" y="13404"/>
                  </a:cubicBezTo>
                  <a:cubicBezTo>
                    <a:pt x="1276" y="13404"/>
                    <a:pt x="1495" y="13248"/>
                    <a:pt x="1645" y="12859"/>
                  </a:cubicBezTo>
                  <a:cubicBezTo>
                    <a:pt x="3089" y="9156"/>
                    <a:pt x="4093" y="5180"/>
                    <a:pt x="4637" y="1247"/>
                  </a:cubicBezTo>
                  <a:cubicBezTo>
                    <a:pt x="4739" y="535"/>
                    <a:pt x="4231" y="0"/>
                    <a:pt x="3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33"/>
            <p:cNvSpPr/>
            <p:nvPr/>
          </p:nvSpPr>
          <p:spPr>
            <a:xfrm rot="1563036">
              <a:off x="1573773" y="4454107"/>
              <a:ext cx="466595" cy="428840"/>
            </a:xfrm>
            <a:custGeom>
              <a:avLst/>
              <a:gdLst/>
              <a:ahLst/>
              <a:cxnLst/>
              <a:rect l="l" t="t" r="r" b="b"/>
              <a:pathLst>
                <a:path w="20589" h="18923" extrusionOk="0">
                  <a:moveTo>
                    <a:pt x="7291" y="1"/>
                  </a:moveTo>
                  <a:cubicBezTo>
                    <a:pt x="6872" y="1"/>
                    <a:pt x="6447" y="59"/>
                    <a:pt x="6026" y="181"/>
                  </a:cubicBezTo>
                  <a:cubicBezTo>
                    <a:pt x="3452" y="935"/>
                    <a:pt x="2009" y="3759"/>
                    <a:pt x="2804" y="6521"/>
                  </a:cubicBezTo>
                  <a:cubicBezTo>
                    <a:pt x="2825" y="6584"/>
                    <a:pt x="2846" y="6647"/>
                    <a:pt x="2867" y="6709"/>
                  </a:cubicBezTo>
                  <a:cubicBezTo>
                    <a:pt x="984" y="7881"/>
                    <a:pt x="0" y="10078"/>
                    <a:pt x="586" y="12171"/>
                  </a:cubicBezTo>
                  <a:cubicBezTo>
                    <a:pt x="1190" y="14284"/>
                    <a:pt x="3181" y="15629"/>
                    <a:pt x="5394" y="15629"/>
                  </a:cubicBezTo>
                  <a:cubicBezTo>
                    <a:pt x="5788" y="15629"/>
                    <a:pt x="6189" y="15586"/>
                    <a:pt x="6591" y="15497"/>
                  </a:cubicBezTo>
                  <a:cubicBezTo>
                    <a:pt x="7198" y="17360"/>
                    <a:pt x="8767" y="18741"/>
                    <a:pt x="10713" y="18908"/>
                  </a:cubicBezTo>
                  <a:cubicBezTo>
                    <a:pt x="10836" y="18918"/>
                    <a:pt x="10958" y="18923"/>
                    <a:pt x="11079" y="18923"/>
                  </a:cubicBezTo>
                  <a:cubicBezTo>
                    <a:pt x="13293" y="18923"/>
                    <a:pt x="15223" y="17320"/>
                    <a:pt x="15818" y="15079"/>
                  </a:cubicBezTo>
                  <a:cubicBezTo>
                    <a:pt x="18350" y="14870"/>
                    <a:pt x="20401" y="12966"/>
                    <a:pt x="20526" y="10518"/>
                  </a:cubicBezTo>
                  <a:cubicBezTo>
                    <a:pt x="20589" y="8969"/>
                    <a:pt x="19878" y="7546"/>
                    <a:pt x="18706" y="6605"/>
                  </a:cubicBezTo>
                  <a:cubicBezTo>
                    <a:pt x="19313" y="4094"/>
                    <a:pt x="18078" y="1541"/>
                    <a:pt x="15756" y="683"/>
                  </a:cubicBezTo>
                  <a:cubicBezTo>
                    <a:pt x="15245" y="498"/>
                    <a:pt x="14721" y="411"/>
                    <a:pt x="14202" y="411"/>
                  </a:cubicBezTo>
                  <a:cubicBezTo>
                    <a:pt x="13016" y="411"/>
                    <a:pt x="11853" y="867"/>
                    <a:pt x="10922" y="1667"/>
                  </a:cubicBezTo>
                  <a:cubicBezTo>
                    <a:pt x="9977" y="625"/>
                    <a:pt x="8663" y="1"/>
                    <a:pt x="7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33"/>
            <p:cNvSpPr/>
            <p:nvPr/>
          </p:nvSpPr>
          <p:spPr>
            <a:xfrm rot="1563036">
              <a:off x="1707025" y="4567149"/>
              <a:ext cx="202488" cy="186035"/>
            </a:xfrm>
            <a:custGeom>
              <a:avLst/>
              <a:gdLst/>
              <a:ahLst/>
              <a:cxnLst/>
              <a:rect l="l" t="t" r="r" b="b"/>
              <a:pathLst>
                <a:path w="8935" h="8209" extrusionOk="0">
                  <a:moveTo>
                    <a:pt x="4373" y="0"/>
                  </a:moveTo>
                  <a:cubicBezTo>
                    <a:pt x="3461" y="0"/>
                    <a:pt x="2607" y="660"/>
                    <a:pt x="2344" y="1644"/>
                  </a:cubicBezTo>
                  <a:cubicBezTo>
                    <a:pt x="2323" y="1665"/>
                    <a:pt x="2323" y="1686"/>
                    <a:pt x="2323" y="1727"/>
                  </a:cubicBezTo>
                  <a:cubicBezTo>
                    <a:pt x="1381" y="1727"/>
                    <a:pt x="544" y="2292"/>
                    <a:pt x="293" y="3192"/>
                  </a:cubicBezTo>
                  <a:cubicBezTo>
                    <a:pt x="0" y="4238"/>
                    <a:pt x="628" y="5326"/>
                    <a:pt x="1716" y="5703"/>
                  </a:cubicBezTo>
                  <a:cubicBezTo>
                    <a:pt x="1528" y="6498"/>
                    <a:pt x="1779" y="7335"/>
                    <a:pt x="2448" y="7837"/>
                  </a:cubicBezTo>
                  <a:cubicBezTo>
                    <a:pt x="2797" y="8088"/>
                    <a:pt x="3200" y="8208"/>
                    <a:pt x="3606" y="8208"/>
                  </a:cubicBezTo>
                  <a:cubicBezTo>
                    <a:pt x="4148" y="8208"/>
                    <a:pt x="4696" y="7993"/>
                    <a:pt x="5127" y="7586"/>
                  </a:cubicBezTo>
                  <a:cubicBezTo>
                    <a:pt x="5459" y="7752"/>
                    <a:pt x="5814" y="7834"/>
                    <a:pt x="6160" y="7834"/>
                  </a:cubicBezTo>
                  <a:cubicBezTo>
                    <a:pt x="6816" y="7834"/>
                    <a:pt x="7442" y="7541"/>
                    <a:pt x="7826" y="6979"/>
                  </a:cubicBezTo>
                  <a:cubicBezTo>
                    <a:pt x="8202" y="6435"/>
                    <a:pt x="8244" y="5766"/>
                    <a:pt x="8035" y="5180"/>
                  </a:cubicBezTo>
                  <a:cubicBezTo>
                    <a:pt x="8809" y="4406"/>
                    <a:pt x="8935" y="3213"/>
                    <a:pt x="8286" y="2397"/>
                  </a:cubicBezTo>
                  <a:cubicBezTo>
                    <a:pt x="7886" y="1910"/>
                    <a:pt x="7297" y="1654"/>
                    <a:pt x="6689" y="1654"/>
                  </a:cubicBezTo>
                  <a:cubicBezTo>
                    <a:pt x="6566" y="1654"/>
                    <a:pt x="6442" y="1664"/>
                    <a:pt x="6319" y="1686"/>
                  </a:cubicBezTo>
                  <a:cubicBezTo>
                    <a:pt x="6173" y="911"/>
                    <a:pt x="5650" y="284"/>
                    <a:pt x="4896" y="74"/>
                  </a:cubicBezTo>
                  <a:cubicBezTo>
                    <a:pt x="4722" y="24"/>
                    <a:pt x="4546" y="0"/>
                    <a:pt x="43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33"/>
            <p:cNvSpPr/>
            <p:nvPr/>
          </p:nvSpPr>
          <p:spPr>
            <a:xfrm rot="1563036">
              <a:off x="836711" y="3840284"/>
              <a:ext cx="466618" cy="428704"/>
            </a:xfrm>
            <a:custGeom>
              <a:avLst/>
              <a:gdLst/>
              <a:ahLst/>
              <a:cxnLst/>
              <a:rect l="l" t="t" r="r" b="b"/>
              <a:pathLst>
                <a:path w="20590" h="18917" extrusionOk="0">
                  <a:moveTo>
                    <a:pt x="7275" y="0"/>
                  </a:moveTo>
                  <a:cubicBezTo>
                    <a:pt x="6861" y="0"/>
                    <a:pt x="6442" y="56"/>
                    <a:pt x="6026" y="172"/>
                  </a:cubicBezTo>
                  <a:cubicBezTo>
                    <a:pt x="3453" y="925"/>
                    <a:pt x="2009" y="3771"/>
                    <a:pt x="2804" y="6512"/>
                  </a:cubicBezTo>
                  <a:cubicBezTo>
                    <a:pt x="2825" y="6575"/>
                    <a:pt x="2846" y="6637"/>
                    <a:pt x="2867" y="6700"/>
                  </a:cubicBezTo>
                  <a:cubicBezTo>
                    <a:pt x="984" y="7872"/>
                    <a:pt x="0" y="10069"/>
                    <a:pt x="586" y="12182"/>
                  </a:cubicBezTo>
                  <a:cubicBezTo>
                    <a:pt x="1191" y="14281"/>
                    <a:pt x="3187" y="15639"/>
                    <a:pt x="5404" y="15639"/>
                  </a:cubicBezTo>
                  <a:cubicBezTo>
                    <a:pt x="5795" y="15639"/>
                    <a:pt x="6193" y="15597"/>
                    <a:pt x="6591" y="15509"/>
                  </a:cubicBezTo>
                  <a:cubicBezTo>
                    <a:pt x="7198" y="17350"/>
                    <a:pt x="8767" y="18731"/>
                    <a:pt x="10713" y="18899"/>
                  </a:cubicBezTo>
                  <a:cubicBezTo>
                    <a:pt x="10848" y="18911"/>
                    <a:pt x="10983" y="18917"/>
                    <a:pt x="11116" y="18917"/>
                  </a:cubicBezTo>
                  <a:cubicBezTo>
                    <a:pt x="13314" y="18917"/>
                    <a:pt x="15227" y="17320"/>
                    <a:pt x="15818" y="15091"/>
                  </a:cubicBezTo>
                  <a:cubicBezTo>
                    <a:pt x="18350" y="14881"/>
                    <a:pt x="20401" y="12956"/>
                    <a:pt x="20526" y="10529"/>
                  </a:cubicBezTo>
                  <a:cubicBezTo>
                    <a:pt x="20589" y="8981"/>
                    <a:pt x="19878" y="7558"/>
                    <a:pt x="18706" y="6596"/>
                  </a:cubicBezTo>
                  <a:cubicBezTo>
                    <a:pt x="19313" y="4085"/>
                    <a:pt x="18078" y="1532"/>
                    <a:pt x="15756" y="674"/>
                  </a:cubicBezTo>
                  <a:cubicBezTo>
                    <a:pt x="15247" y="490"/>
                    <a:pt x="14725" y="402"/>
                    <a:pt x="14207" y="402"/>
                  </a:cubicBezTo>
                  <a:cubicBezTo>
                    <a:pt x="13020" y="402"/>
                    <a:pt x="11855" y="863"/>
                    <a:pt x="10922" y="1679"/>
                  </a:cubicBezTo>
                  <a:cubicBezTo>
                    <a:pt x="9973" y="617"/>
                    <a:pt x="8653" y="0"/>
                    <a:pt x="7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33"/>
            <p:cNvSpPr/>
            <p:nvPr/>
          </p:nvSpPr>
          <p:spPr>
            <a:xfrm rot="1563036">
              <a:off x="969954" y="3953252"/>
              <a:ext cx="202488" cy="186081"/>
            </a:xfrm>
            <a:custGeom>
              <a:avLst/>
              <a:gdLst/>
              <a:ahLst/>
              <a:cxnLst/>
              <a:rect l="l" t="t" r="r" b="b"/>
              <a:pathLst>
                <a:path w="8935" h="8211" extrusionOk="0">
                  <a:moveTo>
                    <a:pt x="4389" y="1"/>
                  </a:moveTo>
                  <a:cubicBezTo>
                    <a:pt x="3472" y="1"/>
                    <a:pt x="2609" y="647"/>
                    <a:pt x="2344" y="1637"/>
                  </a:cubicBezTo>
                  <a:cubicBezTo>
                    <a:pt x="2323" y="1658"/>
                    <a:pt x="2323" y="1700"/>
                    <a:pt x="2323" y="1721"/>
                  </a:cubicBezTo>
                  <a:cubicBezTo>
                    <a:pt x="1381" y="1721"/>
                    <a:pt x="544" y="2307"/>
                    <a:pt x="293" y="3186"/>
                  </a:cubicBezTo>
                  <a:cubicBezTo>
                    <a:pt x="0" y="4232"/>
                    <a:pt x="628" y="5320"/>
                    <a:pt x="1716" y="5697"/>
                  </a:cubicBezTo>
                  <a:cubicBezTo>
                    <a:pt x="1528" y="6513"/>
                    <a:pt x="1779" y="7350"/>
                    <a:pt x="2448" y="7831"/>
                  </a:cubicBezTo>
                  <a:cubicBezTo>
                    <a:pt x="2796" y="8089"/>
                    <a:pt x="3196" y="8211"/>
                    <a:pt x="3599" y="8211"/>
                  </a:cubicBezTo>
                  <a:cubicBezTo>
                    <a:pt x="4144" y="8211"/>
                    <a:pt x="4694" y="7989"/>
                    <a:pt x="5127" y="7580"/>
                  </a:cubicBezTo>
                  <a:cubicBezTo>
                    <a:pt x="5460" y="7754"/>
                    <a:pt x="5817" y="7837"/>
                    <a:pt x="6164" y="7837"/>
                  </a:cubicBezTo>
                  <a:cubicBezTo>
                    <a:pt x="6819" y="7837"/>
                    <a:pt x="7443" y="7541"/>
                    <a:pt x="7826" y="6994"/>
                  </a:cubicBezTo>
                  <a:cubicBezTo>
                    <a:pt x="8202" y="6450"/>
                    <a:pt x="8244" y="5780"/>
                    <a:pt x="8035" y="5174"/>
                  </a:cubicBezTo>
                  <a:cubicBezTo>
                    <a:pt x="8809" y="4399"/>
                    <a:pt x="8935" y="3207"/>
                    <a:pt x="8286" y="2391"/>
                  </a:cubicBezTo>
                  <a:cubicBezTo>
                    <a:pt x="7886" y="1903"/>
                    <a:pt x="7297" y="1648"/>
                    <a:pt x="6689" y="1648"/>
                  </a:cubicBezTo>
                  <a:cubicBezTo>
                    <a:pt x="6566" y="1648"/>
                    <a:pt x="6442" y="1658"/>
                    <a:pt x="6319" y="1679"/>
                  </a:cubicBezTo>
                  <a:cubicBezTo>
                    <a:pt x="6173" y="926"/>
                    <a:pt x="5650" y="277"/>
                    <a:pt x="4896" y="68"/>
                  </a:cubicBezTo>
                  <a:cubicBezTo>
                    <a:pt x="4728" y="23"/>
                    <a:pt x="4557" y="1"/>
                    <a:pt x="4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33"/>
            <p:cNvSpPr/>
            <p:nvPr/>
          </p:nvSpPr>
          <p:spPr>
            <a:xfrm rot="1563036">
              <a:off x="1720880" y="3481520"/>
              <a:ext cx="466618" cy="428454"/>
            </a:xfrm>
            <a:custGeom>
              <a:avLst/>
              <a:gdLst/>
              <a:ahLst/>
              <a:cxnLst/>
              <a:rect l="l" t="t" r="r" b="b"/>
              <a:pathLst>
                <a:path w="20590" h="18906" extrusionOk="0">
                  <a:moveTo>
                    <a:pt x="7282" y="1"/>
                  </a:moveTo>
                  <a:cubicBezTo>
                    <a:pt x="6865" y="1"/>
                    <a:pt x="6443" y="59"/>
                    <a:pt x="6027" y="181"/>
                  </a:cubicBezTo>
                  <a:cubicBezTo>
                    <a:pt x="3453" y="914"/>
                    <a:pt x="2009" y="3759"/>
                    <a:pt x="2804" y="6521"/>
                  </a:cubicBezTo>
                  <a:cubicBezTo>
                    <a:pt x="2825" y="6584"/>
                    <a:pt x="2846" y="6647"/>
                    <a:pt x="2867" y="6710"/>
                  </a:cubicBezTo>
                  <a:cubicBezTo>
                    <a:pt x="984" y="7860"/>
                    <a:pt x="1" y="10057"/>
                    <a:pt x="586" y="12171"/>
                  </a:cubicBezTo>
                  <a:cubicBezTo>
                    <a:pt x="1173" y="14270"/>
                    <a:pt x="3182" y="15628"/>
                    <a:pt x="5390" y="15628"/>
                  </a:cubicBezTo>
                  <a:cubicBezTo>
                    <a:pt x="5780" y="15628"/>
                    <a:pt x="6175" y="15585"/>
                    <a:pt x="6571" y="15498"/>
                  </a:cubicBezTo>
                  <a:cubicBezTo>
                    <a:pt x="7198" y="17339"/>
                    <a:pt x="8768" y="18720"/>
                    <a:pt x="10713" y="18887"/>
                  </a:cubicBezTo>
                  <a:cubicBezTo>
                    <a:pt x="10849" y="18899"/>
                    <a:pt x="10983" y="18905"/>
                    <a:pt x="11116" y="18905"/>
                  </a:cubicBezTo>
                  <a:cubicBezTo>
                    <a:pt x="13315" y="18905"/>
                    <a:pt x="15227" y="17308"/>
                    <a:pt x="15819" y="15079"/>
                  </a:cubicBezTo>
                  <a:cubicBezTo>
                    <a:pt x="18351" y="14870"/>
                    <a:pt x="20380" y="12966"/>
                    <a:pt x="20506" y="10518"/>
                  </a:cubicBezTo>
                  <a:cubicBezTo>
                    <a:pt x="20589" y="8969"/>
                    <a:pt x="19878" y="7547"/>
                    <a:pt x="18706" y="6605"/>
                  </a:cubicBezTo>
                  <a:cubicBezTo>
                    <a:pt x="19313" y="4094"/>
                    <a:pt x="18079" y="1521"/>
                    <a:pt x="15756" y="684"/>
                  </a:cubicBezTo>
                  <a:cubicBezTo>
                    <a:pt x="15232" y="490"/>
                    <a:pt x="14696" y="398"/>
                    <a:pt x="14167" y="398"/>
                  </a:cubicBezTo>
                  <a:cubicBezTo>
                    <a:pt x="12984" y="398"/>
                    <a:pt x="11833" y="858"/>
                    <a:pt x="10923" y="1667"/>
                  </a:cubicBezTo>
                  <a:cubicBezTo>
                    <a:pt x="9977" y="625"/>
                    <a:pt x="8651" y="1"/>
                    <a:pt x="7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33"/>
            <p:cNvSpPr/>
            <p:nvPr/>
          </p:nvSpPr>
          <p:spPr>
            <a:xfrm rot="1563036">
              <a:off x="1854136" y="3594159"/>
              <a:ext cx="202035" cy="186330"/>
            </a:xfrm>
            <a:custGeom>
              <a:avLst/>
              <a:gdLst/>
              <a:ahLst/>
              <a:cxnLst/>
              <a:rect l="l" t="t" r="r" b="b"/>
              <a:pathLst>
                <a:path w="8915" h="8222" extrusionOk="0">
                  <a:moveTo>
                    <a:pt x="4379" y="1"/>
                  </a:moveTo>
                  <a:cubicBezTo>
                    <a:pt x="3462" y="1"/>
                    <a:pt x="2607" y="660"/>
                    <a:pt x="2323" y="1636"/>
                  </a:cubicBezTo>
                  <a:cubicBezTo>
                    <a:pt x="2323" y="1678"/>
                    <a:pt x="2323" y="1699"/>
                    <a:pt x="2302" y="1720"/>
                  </a:cubicBezTo>
                  <a:cubicBezTo>
                    <a:pt x="1382" y="1720"/>
                    <a:pt x="545" y="2305"/>
                    <a:pt x="294" y="3184"/>
                  </a:cubicBezTo>
                  <a:cubicBezTo>
                    <a:pt x="1" y="4230"/>
                    <a:pt x="628" y="5339"/>
                    <a:pt x="1716" y="5716"/>
                  </a:cubicBezTo>
                  <a:cubicBezTo>
                    <a:pt x="1528" y="6511"/>
                    <a:pt x="1779" y="7348"/>
                    <a:pt x="2449" y="7850"/>
                  </a:cubicBezTo>
                  <a:cubicBezTo>
                    <a:pt x="2789" y="8101"/>
                    <a:pt x="3191" y="8221"/>
                    <a:pt x="3598" y="8221"/>
                  </a:cubicBezTo>
                  <a:cubicBezTo>
                    <a:pt x="4142" y="8221"/>
                    <a:pt x="4696" y="8006"/>
                    <a:pt x="5127" y="7599"/>
                  </a:cubicBezTo>
                  <a:cubicBezTo>
                    <a:pt x="5452" y="7765"/>
                    <a:pt x="5805" y="7847"/>
                    <a:pt x="6151" y="7847"/>
                  </a:cubicBezTo>
                  <a:cubicBezTo>
                    <a:pt x="6808" y="7847"/>
                    <a:pt x="7443" y="7554"/>
                    <a:pt x="7826" y="6992"/>
                  </a:cubicBezTo>
                  <a:cubicBezTo>
                    <a:pt x="8182" y="6448"/>
                    <a:pt x="8245" y="5779"/>
                    <a:pt x="8035" y="5193"/>
                  </a:cubicBezTo>
                  <a:cubicBezTo>
                    <a:pt x="8810" y="4419"/>
                    <a:pt x="8914" y="3226"/>
                    <a:pt x="8266" y="2410"/>
                  </a:cubicBezTo>
                  <a:cubicBezTo>
                    <a:pt x="7886" y="1910"/>
                    <a:pt x="7307" y="1666"/>
                    <a:pt x="6706" y="1666"/>
                  </a:cubicBezTo>
                  <a:cubicBezTo>
                    <a:pt x="6577" y="1666"/>
                    <a:pt x="6448" y="1677"/>
                    <a:pt x="6320" y="1699"/>
                  </a:cubicBezTo>
                  <a:cubicBezTo>
                    <a:pt x="6173" y="925"/>
                    <a:pt x="5650" y="276"/>
                    <a:pt x="4876" y="67"/>
                  </a:cubicBezTo>
                  <a:cubicBezTo>
                    <a:pt x="4710" y="22"/>
                    <a:pt x="4543" y="1"/>
                    <a:pt x="43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33"/>
            <p:cNvSpPr/>
            <p:nvPr/>
          </p:nvSpPr>
          <p:spPr>
            <a:xfrm rot="1563036">
              <a:off x="3538819" y="4028393"/>
              <a:ext cx="477994" cy="441984"/>
            </a:xfrm>
            <a:custGeom>
              <a:avLst/>
              <a:gdLst/>
              <a:ahLst/>
              <a:cxnLst/>
              <a:rect l="l" t="t" r="r" b="b"/>
              <a:pathLst>
                <a:path w="21092" h="19503" extrusionOk="0">
                  <a:moveTo>
                    <a:pt x="10212" y="1"/>
                  </a:moveTo>
                  <a:cubicBezTo>
                    <a:pt x="7992" y="1"/>
                    <a:pt x="5950" y="1619"/>
                    <a:pt x="5357" y="4007"/>
                  </a:cubicBezTo>
                  <a:cubicBezTo>
                    <a:pt x="5357" y="4091"/>
                    <a:pt x="5336" y="4154"/>
                    <a:pt x="5315" y="4217"/>
                  </a:cubicBezTo>
                  <a:cubicBezTo>
                    <a:pt x="3118" y="4279"/>
                    <a:pt x="1151" y="5681"/>
                    <a:pt x="628" y="7816"/>
                  </a:cubicBezTo>
                  <a:cubicBezTo>
                    <a:pt x="0" y="10305"/>
                    <a:pt x="1570" y="12858"/>
                    <a:pt x="4143" y="13695"/>
                  </a:cubicBezTo>
                  <a:cubicBezTo>
                    <a:pt x="3767" y="15599"/>
                    <a:pt x="4436" y="17566"/>
                    <a:pt x="6047" y="18696"/>
                  </a:cubicBezTo>
                  <a:cubicBezTo>
                    <a:pt x="6840" y="19241"/>
                    <a:pt x="7751" y="19502"/>
                    <a:pt x="8668" y="19502"/>
                  </a:cubicBezTo>
                  <a:cubicBezTo>
                    <a:pt x="10002" y="19502"/>
                    <a:pt x="11350" y="18951"/>
                    <a:pt x="12366" y="17922"/>
                  </a:cubicBezTo>
                  <a:cubicBezTo>
                    <a:pt x="13117" y="18277"/>
                    <a:pt x="13912" y="18449"/>
                    <a:pt x="14689" y="18449"/>
                  </a:cubicBezTo>
                  <a:cubicBezTo>
                    <a:pt x="16293" y="18449"/>
                    <a:pt x="17818" y="17713"/>
                    <a:pt x="18706" y="16331"/>
                  </a:cubicBezTo>
                  <a:cubicBezTo>
                    <a:pt x="19564" y="15013"/>
                    <a:pt x="19648" y="13423"/>
                    <a:pt x="19104" y="12021"/>
                  </a:cubicBezTo>
                  <a:cubicBezTo>
                    <a:pt x="20882" y="10159"/>
                    <a:pt x="21091" y="7313"/>
                    <a:pt x="19501" y="5430"/>
                  </a:cubicBezTo>
                  <a:cubicBezTo>
                    <a:pt x="18575" y="4319"/>
                    <a:pt x="17229" y="3763"/>
                    <a:pt x="15833" y="3763"/>
                  </a:cubicBezTo>
                  <a:cubicBezTo>
                    <a:pt x="15494" y="3763"/>
                    <a:pt x="15153" y="3796"/>
                    <a:pt x="14814" y="3861"/>
                  </a:cubicBezTo>
                  <a:cubicBezTo>
                    <a:pt x="14438" y="2062"/>
                    <a:pt x="13120" y="576"/>
                    <a:pt x="11320" y="137"/>
                  </a:cubicBezTo>
                  <a:cubicBezTo>
                    <a:pt x="10950" y="45"/>
                    <a:pt x="10579" y="1"/>
                    <a:pt x="10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33"/>
            <p:cNvSpPr/>
            <p:nvPr/>
          </p:nvSpPr>
          <p:spPr>
            <a:xfrm rot="1563036">
              <a:off x="3681772" y="4165928"/>
              <a:ext cx="187327" cy="186420"/>
            </a:xfrm>
            <a:custGeom>
              <a:avLst/>
              <a:gdLst/>
              <a:ahLst/>
              <a:cxnLst/>
              <a:rect l="l" t="t" r="r" b="b"/>
              <a:pathLst>
                <a:path w="8266" h="8226" extrusionOk="0">
                  <a:moveTo>
                    <a:pt x="4928" y="1"/>
                  </a:moveTo>
                  <a:cubicBezTo>
                    <a:pt x="4364" y="1"/>
                    <a:pt x="3784" y="221"/>
                    <a:pt x="3328" y="656"/>
                  </a:cubicBezTo>
                  <a:cubicBezTo>
                    <a:pt x="3307" y="676"/>
                    <a:pt x="3307" y="697"/>
                    <a:pt x="3286" y="718"/>
                  </a:cubicBezTo>
                  <a:cubicBezTo>
                    <a:pt x="2943" y="525"/>
                    <a:pt x="2564" y="428"/>
                    <a:pt x="2191" y="428"/>
                  </a:cubicBezTo>
                  <a:cubicBezTo>
                    <a:pt x="1675" y="428"/>
                    <a:pt x="1172" y="614"/>
                    <a:pt x="796" y="990"/>
                  </a:cubicBezTo>
                  <a:cubicBezTo>
                    <a:pt x="22" y="1744"/>
                    <a:pt x="22" y="2999"/>
                    <a:pt x="775" y="3878"/>
                  </a:cubicBezTo>
                  <a:cubicBezTo>
                    <a:pt x="210" y="4464"/>
                    <a:pt x="1" y="5342"/>
                    <a:pt x="335" y="6096"/>
                  </a:cubicBezTo>
                  <a:cubicBezTo>
                    <a:pt x="676" y="6844"/>
                    <a:pt x="1417" y="7274"/>
                    <a:pt x="2222" y="7274"/>
                  </a:cubicBezTo>
                  <a:cubicBezTo>
                    <a:pt x="2407" y="7274"/>
                    <a:pt x="2596" y="7252"/>
                    <a:pt x="2784" y="7205"/>
                  </a:cubicBezTo>
                  <a:cubicBezTo>
                    <a:pt x="3203" y="7849"/>
                    <a:pt x="3902" y="8225"/>
                    <a:pt x="4603" y="8225"/>
                  </a:cubicBezTo>
                  <a:cubicBezTo>
                    <a:pt x="4881" y="8225"/>
                    <a:pt x="5159" y="8166"/>
                    <a:pt x="5420" y="8042"/>
                  </a:cubicBezTo>
                  <a:cubicBezTo>
                    <a:pt x="6006" y="7749"/>
                    <a:pt x="6403" y="7205"/>
                    <a:pt x="6508" y="6577"/>
                  </a:cubicBezTo>
                  <a:cubicBezTo>
                    <a:pt x="7554" y="6284"/>
                    <a:pt x="8265" y="5321"/>
                    <a:pt x="8119" y="4275"/>
                  </a:cubicBezTo>
                  <a:cubicBezTo>
                    <a:pt x="7993" y="3543"/>
                    <a:pt x="7470" y="2957"/>
                    <a:pt x="6780" y="2706"/>
                  </a:cubicBezTo>
                  <a:cubicBezTo>
                    <a:pt x="7031" y="1953"/>
                    <a:pt x="6885" y="1137"/>
                    <a:pt x="6341" y="572"/>
                  </a:cubicBezTo>
                  <a:cubicBezTo>
                    <a:pt x="5958" y="190"/>
                    <a:pt x="5450" y="1"/>
                    <a:pt x="4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33"/>
            <p:cNvSpPr/>
            <p:nvPr/>
          </p:nvSpPr>
          <p:spPr>
            <a:xfrm rot="1563036">
              <a:off x="1888463" y="4611065"/>
              <a:ext cx="14731" cy="14232"/>
            </a:xfrm>
            <a:custGeom>
              <a:avLst/>
              <a:gdLst/>
              <a:ahLst/>
              <a:cxnLst/>
              <a:rect l="l" t="t" r="r" b="b"/>
              <a:pathLst>
                <a:path w="650" h="628" extrusionOk="0">
                  <a:moveTo>
                    <a:pt x="314" y="0"/>
                  </a:moveTo>
                  <a:cubicBezTo>
                    <a:pt x="147" y="0"/>
                    <a:pt x="0" y="147"/>
                    <a:pt x="0" y="314"/>
                  </a:cubicBezTo>
                  <a:cubicBezTo>
                    <a:pt x="0" y="502"/>
                    <a:pt x="147" y="628"/>
                    <a:pt x="314" y="628"/>
                  </a:cubicBezTo>
                  <a:cubicBezTo>
                    <a:pt x="503" y="628"/>
                    <a:pt x="649" y="502"/>
                    <a:pt x="649" y="314"/>
                  </a:cubicBezTo>
                  <a:cubicBezTo>
                    <a:pt x="649" y="147"/>
                    <a:pt x="503" y="0"/>
                    <a:pt x="314"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33"/>
            <p:cNvSpPr/>
            <p:nvPr/>
          </p:nvSpPr>
          <p:spPr>
            <a:xfrm rot="1563036">
              <a:off x="1869020" y="4670257"/>
              <a:ext cx="11399" cy="11399"/>
            </a:xfrm>
            <a:custGeom>
              <a:avLst/>
              <a:gdLst/>
              <a:ahLst/>
              <a:cxnLst/>
              <a:rect l="l" t="t" r="r" b="b"/>
              <a:pathLst>
                <a:path w="503" h="503" extrusionOk="0">
                  <a:moveTo>
                    <a:pt x="251" y="0"/>
                  </a:moveTo>
                  <a:cubicBezTo>
                    <a:pt x="105" y="0"/>
                    <a:pt x="0" y="126"/>
                    <a:pt x="0" y="251"/>
                  </a:cubicBezTo>
                  <a:cubicBezTo>
                    <a:pt x="0" y="398"/>
                    <a:pt x="105" y="502"/>
                    <a:pt x="251" y="502"/>
                  </a:cubicBezTo>
                  <a:cubicBezTo>
                    <a:pt x="377" y="502"/>
                    <a:pt x="502" y="398"/>
                    <a:pt x="502" y="251"/>
                  </a:cubicBezTo>
                  <a:cubicBezTo>
                    <a:pt x="502"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33"/>
            <p:cNvSpPr/>
            <p:nvPr/>
          </p:nvSpPr>
          <p:spPr>
            <a:xfrm rot="1563036">
              <a:off x="1875365" y="4646426"/>
              <a:ext cx="11422" cy="11422"/>
            </a:xfrm>
            <a:custGeom>
              <a:avLst/>
              <a:gdLst/>
              <a:ahLst/>
              <a:cxnLst/>
              <a:rect l="l" t="t" r="r" b="b"/>
              <a:pathLst>
                <a:path w="504" h="504" extrusionOk="0">
                  <a:moveTo>
                    <a:pt x="252" y="1"/>
                  </a:moveTo>
                  <a:cubicBezTo>
                    <a:pt x="105" y="1"/>
                    <a:pt x="1" y="106"/>
                    <a:pt x="1" y="252"/>
                  </a:cubicBezTo>
                  <a:cubicBezTo>
                    <a:pt x="1" y="398"/>
                    <a:pt x="105" y="503"/>
                    <a:pt x="252" y="503"/>
                  </a:cubicBezTo>
                  <a:cubicBezTo>
                    <a:pt x="398" y="503"/>
                    <a:pt x="503" y="398"/>
                    <a:pt x="503" y="252"/>
                  </a:cubicBezTo>
                  <a:cubicBezTo>
                    <a:pt x="503" y="10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33"/>
            <p:cNvSpPr/>
            <p:nvPr/>
          </p:nvSpPr>
          <p:spPr>
            <a:xfrm rot="1563036">
              <a:off x="1854698" y="4610994"/>
              <a:ext cx="11399" cy="11399"/>
            </a:xfrm>
            <a:custGeom>
              <a:avLst/>
              <a:gdLst/>
              <a:ahLst/>
              <a:cxnLst/>
              <a:rect l="l" t="t" r="r" b="b"/>
              <a:pathLst>
                <a:path w="503" h="503" extrusionOk="0">
                  <a:moveTo>
                    <a:pt x="251" y="1"/>
                  </a:moveTo>
                  <a:cubicBezTo>
                    <a:pt x="105" y="1"/>
                    <a:pt x="0" y="105"/>
                    <a:pt x="0" y="252"/>
                  </a:cubicBezTo>
                  <a:cubicBezTo>
                    <a:pt x="0" y="398"/>
                    <a:pt x="105" y="503"/>
                    <a:pt x="251" y="503"/>
                  </a:cubicBezTo>
                  <a:cubicBezTo>
                    <a:pt x="377" y="503"/>
                    <a:pt x="503" y="398"/>
                    <a:pt x="503" y="252"/>
                  </a:cubicBezTo>
                  <a:cubicBezTo>
                    <a:pt x="503" y="105"/>
                    <a:pt x="377"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33"/>
            <p:cNvSpPr/>
            <p:nvPr/>
          </p:nvSpPr>
          <p:spPr>
            <a:xfrm rot="1563036">
              <a:off x="1801595" y="4578182"/>
              <a:ext cx="11399" cy="11399"/>
            </a:xfrm>
            <a:custGeom>
              <a:avLst/>
              <a:gdLst/>
              <a:ahLst/>
              <a:cxnLst/>
              <a:rect l="l" t="t" r="r" b="b"/>
              <a:pathLst>
                <a:path w="503" h="503" extrusionOk="0">
                  <a:moveTo>
                    <a:pt x="251" y="1"/>
                  </a:moveTo>
                  <a:cubicBezTo>
                    <a:pt x="105" y="1"/>
                    <a:pt x="0" y="126"/>
                    <a:pt x="0" y="252"/>
                  </a:cubicBezTo>
                  <a:cubicBezTo>
                    <a:pt x="0" y="398"/>
                    <a:pt x="105" y="503"/>
                    <a:pt x="251" y="503"/>
                  </a:cubicBezTo>
                  <a:cubicBezTo>
                    <a:pt x="398" y="503"/>
                    <a:pt x="503" y="398"/>
                    <a:pt x="503" y="252"/>
                  </a:cubicBezTo>
                  <a:cubicBezTo>
                    <a:pt x="503" y="126"/>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33"/>
            <p:cNvSpPr/>
            <p:nvPr/>
          </p:nvSpPr>
          <p:spPr>
            <a:xfrm rot="1563036">
              <a:off x="1825282" y="4597795"/>
              <a:ext cx="11875" cy="11399"/>
            </a:xfrm>
            <a:custGeom>
              <a:avLst/>
              <a:gdLst/>
              <a:ahLst/>
              <a:cxnLst/>
              <a:rect l="l" t="t" r="r" b="b"/>
              <a:pathLst>
                <a:path w="524" h="503" extrusionOk="0">
                  <a:moveTo>
                    <a:pt x="252" y="0"/>
                  </a:moveTo>
                  <a:cubicBezTo>
                    <a:pt x="126" y="0"/>
                    <a:pt x="1" y="105"/>
                    <a:pt x="1" y="252"/>
                  </a:cubicBezTo>
                  <a:cubicBezTo>
                    <a:pt x="1" y="398"/>
                    <a:pt x="126" y="503"/>
                    <a:pt x="252" y="503"/>
                  </a:cubicBezTo>
                  <a:cubicBezTo>
                    <a:pt x="398" y="503"/>
                    <a:pt x="524" y="398"/>
                    <a:pt x="524" y="252"/>
                  </a:cubicBezTo>
                  <a:cubicBezTo>
                    <a:pt x="524"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33"/>
            <p:cNvSpPr/>
            <p:nvPr/>
          </p:nvSpPr>
          <p:spPr>
            <a:xfrm rot="1563036">
              <a:off x="1764531" y="4583830"/>
              <a:ext cx="11399" cy="11399"/>
            </a:xfrm>
            <a:custGeom>
              <a:avLst/>
              <a:gdLst/>
              <a:ahLst/>
              <a:cxnLst/>
              <a:rect l="l" t="t" r="r" b="b"/>
              <a:pathLst>
                <a:path w="503" h="503" extrusionOk="0">
                  <a:moveTo>
                    <a:pt x="251" y="0"/>
                  </a:moveTo>
                  <a:cubicBezTo>
                    <a:pt x="105" y="0"/>
                    <a:pt x="0" y="105"/>
                    <a:pt x="0" y="251"/>
                  </a:cubicBezTo>
                  <a:cubicBezTo>
                    <a:pt x="0" y="377"/>
                    <a:pt x="105" y="502"/>
                    <a:pt x="251" y="502"/>
                  </a:cubicBezTo>
                  <a:cubicBezTo>
                    <a:pt x="398" y="502"/>
                    <a:pt x="503" y="377"/>
                    <a:pt x="503" y="251"/>
                  </a:cubicBezTo>
                  <a:cubicBezTo>
                    <a:pt x="503"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33"/>
            <p:cNvSpPr/>
            <p:nvPr/>
          </p:nvSpPr>
          <p:spPr>
            <a:xfrm rot="1563036">
              <a:off x="1767778" y="4614955"/>
              <a:ext cx="11399" cy="11422"/>
            </a:xfrm>
            <a:custGeom>
              <a:avLst/>
              <a:gdLst/>
              <a:ahLst/>
              <a:cxnLst/>
              <a:rect l="l" t="t" r="r" b="b"/>
              <a:pathLst>
                <a:path w="503" h="504" extrusionOk="0">
                  <a:moveTo>
                    <a:pt x="252" y="1"/>
                  </a:moveTo>
                  <a:cubicBezTo>
                    <a:pt x="105" y="1"/>
                    <a:pt x="1" y="126"/>
                    <a:pt x="1" y="252"/>
                  </a:cubicBezTo>
                  <a:cubicBezTo>
                    <a:pt x="1" y="398"/>
                    <a:pt x="105" y="503"/>
                    <a:pt x="252" y="503"/>
                  </a:cubicBezTo>
                  <a:cubicBezTo>
                    <a:pt x="398" y="503"/>
                    <a:pt x="503" y="398"/>
                    <a:pt x="503" y="252"/>
                  </a:cubicBezTo>
                  <a:cubicBezTo>
                    <a:pt x="503" y="12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33"/>
            <p:cNvSpPr/>
            <p:nvPr/>
          </p:nvSpPr>
          <p:spPr>
            <a:xfrm rot="1563036">
              <a:off x="1728984" y="4639279"/>
              <a:ext cx="11399" cy="11399"/>
            </a:xfrm>
            <a:custGeom>
              <a:avLst/>
              <a:gdLst/>
              <a:ahLst/>
              <a:cxnLst/>
              <a:rect l="l" t="t" r="r" b="b"/>
              <a:pathLst>
                <a:path w="503" h="503" extrusionOk="0">
                  <a:moveTo>
                    <a:pt x="252" y="1"/>
                  </a:moveTo>
                  <a:cubicBezTo>
                    <a:pt x="105" y="1"/>
                    <a:pt x="1" y="105"/>
                    <a:pt x="1" y="252"/>
                  </a:cubicBezTo>
                  <a:cubicBezTo>
                    <a:pt x="1" y="377"/>
                    <a:pt x="105" y="503"/>
                    <a:pt x="252" y="503"/>
                  </a:cubicBezTo>
                  <a:cubicBezTo>
                    <a:pt x="398" y="503"/>
                    <a:pt x="503" y="377"/>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33"/>
            <p:cNvSpPr/>
            <p:nvPr/>
          </p:nvSpPr>
          <p:spPr>
            <a:xfrm rot="1563036">
              <a:off x="1744538" y="4670111"/>
              <a:ext cx="11399" cy="11399"/>
            </a:xfrm>
            <a:custGeom>
              <a:avLst/>
              <a:gdLst/>
              <a:ahLst/>
              <a:cxnLst/>
              <a:rect l="l" t="t" r="r" b="b"/>
              <a:pathLst>
                <a:path w="503" h="503" extrusionOk="0">
                  <a:moveTo>
                    <a:pt x="251" y="0"/>
                  </a:moveTo>
                  <a:cubicBezTo>
                    <a:pt x="105" y="0"/>
                    <a:pt x="0" y="105"/>
                    <a:pt x="0" y="251"/>
                  </a:cubicBezTo>
                  <a:cubicBezTo>
                    <a:pt x="0" y="377"/>
                    <a:pt x="105" y="502"/>
                    <a:pt x="251" y="502"/>
                  </a:cubicBezTo>
                  <a:cubicBezTo>
                    <a:pt x="398" y="502"/>
                    <a:pt x="502" y="377"/>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3"/>
            <p:cNvSpPr/>
            <p:nvPr/>
          </p:nvSpPr>
          <p:spPr>
            <a:xfrm rot="1563036">
              <a:off x="1872483" y="4713671"/>
              <a:ext cx="11399" cy="11875"/>
            </a:xfrm>
            <a:custGeom>
              <a:avLst/>
              <a:gdLst/>
              <a:ahLst/>
              <a:cxnLst/>
              <a:rect l="l" t="t" r="r" b="b"/>
              <a:pathLst>
                <a:path w="503" h="524" extrusionOk="0">
                  <a:moveTo>
                    <a:pt x="252" y="0"/>
                  </a:moveTo>
                  <a:cubicBezTo>
                    <a:pt x="105" y="0"/>
                    <a:pt x="1" y="126"/>
                    <a:pt x="1" y="251"/>
                  </a:cubicBezTo>
                  <a:cubicBezTo>
                    <a:pt x="1" y="398"/>
                    <a:pt x="105" y="523"/>
                    <a:pt x="252" y="523"/>
                  </a:cubicBezTo>
                  <a:cubicBezTo>
                    <a:pt x="377" y="523"/>
                    <a:pt x="503" y="398"/>
                    <a:pt x="503" y="251"/>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33"/>
            <p:cNvSpPr/>
            <p:nvPr/>
          </p:nvSpPr>
          <p:spPr>
            <a:xfrm rot="1563036">
              <a:off x="1857424" y="4689412"/>
              <a:ext cx="11399" cy="11875"/>
            </a:xfrm>
            <a:custGeom>
              <a:avLst/>
              <a:gdLst/>
              <a:ahLst/>
              <a:cxnLst/>
              <a:rect l="l" t="t" r="r" b="b"/>
              <a:pathLst>
                <a:path w="503" h="524" extrusionOk="0">
                  <a:moveTo>
                    <a:pt x="252" y="0"/>
                  </a:moveTo>
                  <a:cubicBezTo>
                    <a:pt x="105" y="0"/>
                    <a:pt x="0" y="126"/>
                    <a:pt x="0" y="252"/>
                  </a:cubicBezTo>
                  <a:cubicBezTo>
                    <a:pt x="0" y="398"/>
                    <a:pt x="105" y="524"/>
                    <a:pt x="252" y="524"/>
                  </a:cubicBezTo>
                  <a:cubicBezTo>
                    <a:pt x="377" y="524"/>
                    <a:pt x="503" y="398"/>
                    <a:pt x="503" y="252"/>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33"/>
            <p:cNvSpPr/>
            <p:nvPr/>
          </p:nvSpPr>
          <p:spPr>
            <a:xfrm rot="1563036">
              <a:off x="1774576" y="4710121"/>
              <a:ext cx="11422" cy="11399"/>
            </a:xfrm>
            <a:custGeom>
              <a:avLst/>
              <a:gdLst/>
              <a:ahLst/>
              <a:cxnLst/>
              <a:rect l="l" t="t" r="r" b="b"/>
              <a:pathLst>
                <a:path w="504" h="503" extrusionOk="0">
                  <a:moveTo>
                    <a:pt x="252" y="1"/>
                  </a:moveTo>
                  <a:cubicBezTo>
                    <a:pt x="127" y="1"/>
                    <a:pt x="1" y="105"/>
                    <a:pt x="1" y="252"/>
                  </a:cubicBezTo>
                  <a:cubicBezTo>
                    <a:pt x="1" y="398"/>
                    <a:pt x="127" y="503"/>
                    <a:pt x="252" y="503"/>
                  </a:cubicBezTo>
                  <a:cubicBezTo>
                    <a:pt x="399" y="503"/>
                    <a:pt x="503" y="398"/>
                    <a:pt x="503" y="252"/>
                  </a:cubicBezTo>
                  <a:cubicBezTo>
                    <a:pt x="503" y="105"/>
                    <a:pt x="399"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3"/>
            <p:cNvSpPr/>
            <p:nvPr/>
          </p:nvSpPr>
          <p:spPr>
            <a:xfrm rot="1563036">
              <a:off x="1848709" y="4744324"/>
              <a:ext cx="12827" cy="11444"/>
            </a:xfrm>
            <a:custGeom>
              <a:avLst/>
              <a:gdLst/>
              <a:ahLst/>
              <a:cxnLst/>
              <a:rect l="l" t="t" r="r" b="b"/>
              <a:pathLst>
                <a:path w="566" h="505" extrusionOk="0">
                  <a:moveTo>
                    <a:pt x="284" y="0"/>
                  </a:moveTo>
                  <a:cubicBezTo>
                    <a:pt x="260" y="0"/>
                    <a:pt x="236" y="4"/>
                    <a:pt x="210" y="11"/>
                  </a:cubicBezTo>
                  <a:cubicBezTo>
                    <a:pt x="85" y="53"/>
                    <a:pt x="1" y="199"/>
                    <a:pt x="43" y="325"/>
                  </a:cubicBezTo>
                  <a:cubicBezTo>
                    <a:pt x="76" y="441"/>
                    <a:pt x="176" y="505"/>
                    <a:pt x="278" y="505"/>
                  </a:cubicBezTo>
                  <a:cubicBezTo>
                    <a:pt x="304" y="505"/>
                    <a:pt x="331" y="501"/>
                    <a:pt x="357" y="492"/>
                  </a:cubicBezTo>
                  <a:cubicBezTo>
                    <a:pt x="482" y="471"/>
                    <a:pt x="566" y="325"/>
                    <a:pt x="524" y="199"/>
                  </a:cubicBezTo>
                  <a:cubicBezTo>
                    <a:pt x="489" y="78"/>
                    <a:pt x="398" y="0"/>
                    <a:pt x="284"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33"/>
            <p:cNvSpPr/>
            <p:nvPr/>
          </p:nvSpPr>
          <p:spPr>
            <a:xfrm rot="1563036">
              <a:off x="1799543" y="4726024"/>
              <a:ext cx="11399" cy="11399"/>
            </a:xfrm>
            <a:custGeom>
              <a:avLst/>
              <a:gdLst/>
              <a:ahLst/>
              <a:cxnLst/>
              <a:rect l="l" t="t" r="r" b="b"/>
              <a:pathLst>
                <a:path w="503" h="503" extrusionOk="0">
                  <a:moveTo>
                    <a:pt x="251" y="0"/>
                  </a:moveTo>
                  <a:cubicBezTo>
                    <a:pt x="126" y="0"/>
                    <a:pt x="0" y="105"/>
                    <a:pt x="0" y="251"/>
                  </a:cubicBezTo>
                  <a:cubicBezTo>
                    <a:pt x="0" y="377"/>
                    <a:pt x="126" y="502"/>
                    <a:pt x="251" y="502"/>
                  </a:cubicBezTo>
                  <a:cubicBezTo>
                    <a:pt x="398" y="502"/>
                    <a:pt x="502" y="377"/>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33"/>
            <p:cNvSpPr/>
            <p:nvPr/>
          </p:nvSpPr>
          <p:spPr>
            <a:xfrm rot="1563036">
              <a:off x="1744695" y="4710823"/>
              <a:ext cx="11399" cy="11399"/>
            </a:xfrm>
            <a:custGeom>
              <a:avLst/>
              <a:gdLst/>
              <a:ahLst/>
              <a:cxnLst/>
              <a:rect l="l" t="t" r="r" b="b"/>
              <a:pathLst>
                <a:path w="503" h="503" extrusionOk="0">
                  <a:moveTo>
                    <a:pt x="251" y="0"/>
                  </a:moveTo>
                  <a:cubicBezTo>
                    <a:pt x="105" y="0"/>
                    <a:pt x="0" y="105"/>
                    <a:pt x="0" y="251"/>
                  </a:cubicBezTo>
                  <a:cubicBezTo>
                    <a:pt x="0" y="398"/>
                    <a:pt x="105" y="503"/>
                    <a:pt x="251" y="503"/>
                  </a:cubicBezTo>
                  <a:cubicBezTo>
                    <a:pt x="377" y="503"/>
                    <a:pt x="502" y="398"/>
                    <a:pt x="502" y="251"/>
                  </a:cubicBezTo>
                  <a:cubicBezTo>
                    <a:pt x="502" y="105"/>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3"/>
            <p:cNvSpPr/>
            <p:nvPr/>
          </p:nvSpPr>
          <p:spPr>
            <a:xfrm rot="1563036">
              <a:off x="1151258" y="3997453"/>
              <a:ext cx="14731" cy="14255"/>
            </a:xfrm>
            <a:custGeom>
              <a:avLst/>
              <a:gdLst/>
              <a:ahLst/>
              <a:cxnLst/>
              <a:rect l="l" t="t" r="r" b="b"/>
              <a:pathLst>
                <a:path w="650" h="629" extrusionOk="0">
                  <a:moveTo>
                    <a:pt x="314" y="1"/>
                  </a:moveTo>
                  <a:cubicBezTo>
                    <a:pt x="147" y="1"/>
                    <a:pt x="1" y="126"/>
                    <a:pt x="1" y="315"/>
                  </a:cubicBezTo>
                  <a:cubicBezTo>
                    <a:pt x="1" y="482"/>
                    <a:pt x="147" y="629"/>
                    <a:pt x="314" y="629"/>
                  </a:cubicBezTo>
                  <a:cubicBezTo>
                    <a:pt x="503" y="629"/>
                    <a:pt x="649" y="482"/>
                    <a:pt x="649" y="315"/>
                  </a:cubicBezTo>
                  <a:cubicBezTo>
                    <a:pt x="649" y="126"/>
                    <a:pt x="503" y="1"/>
                    <a:pt x="314"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3"/>
            <p:cNvSpPr/>
            <p:nvPr/>
          </p:nvSpPr>
          <p:spPr>
            <a:xfrm rot="1563036">
              <a:off x="1131820" y="4056646"/>
              <a:ext cx="11399" cy="11399"/>
            </a:xfrm>
            <a:custGeom>
              <a:avLst/>
              <a:gdLst/>
              <a:ahLst/>
              <a:cxnLst/>
              <a:rect l="l" t="t" r="r" b="b"/>
              <a:pathLst>
                <a:path w="503" h="503" extrusionOk="0">
                  <a:moveTo>
                    <a:pt x="251" y="1"/>
                  </a:moveTo>
                  <a:cubicBezTo>
                    <a:pt x="105" y="1"/>
                    <a:pt x="0" y="105"/>
                    <a:pt x="0" y="252"/>
                  </a:cubicBezTo>
                  <a:cubicBezTo>
                    <a:pt x="0" y="377"/>
                    <a:pt x="105" y="503"/>
                    <a:pt x="251" y="503"/>
                  </a:cubicBezTo>
                  <a:cubicBezTo>
                    <a:pt x="377" y="503"/>
                    <a:pt x="502" y="377"/>
                    <a:pt x="502" y="252"/>
                  </a:cubicBezTo>
                  <a:cubicBezTo>
                    <a:pt x="502" y="105"/>
                    <a:pt x="377"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3"/>
            <p:cNvSpPr/>
            <p:nvPr/>
          </p:nvSpPr>
          <p:spPr>
            <a:xfrm rot="1563036">
              <a:off x="1138265" y="4032385"/>
              <a:ext cx="11422" cy="11875"/>
            </a:xfrm>
            <a:custGeom>
              <a:avLst/>
              <a:gdLst/>
              <a:ahLst/>
              <a:cxnLst/>
              <a:rect l="l" t="t" r="r" b="b"/>
              <a:pathLst>
                <a:path w="504" h="524" extrusionOk="0">
                  <a:moveTo>
                    <a:pt x="252" y="1"/>
                  </a:moveTo>
                  <a:cubicBezTo>
                    <a:pt x="106" y="1"/>
                    <a:pt x="1" y="126"/>
                    <a:pt x="1" y="252"/>
                  </a:cubicBezTo>
                  <a:cubicBezTo>
                    <a:pt x="1" y="398"/>
                    <a:pt x="106" y="524"/>
                    <a:pt x="252" y="524"/>
                  </a:cubicBezTo>
                  <a:cubicBezTo>
                    <a:pt x="399" y="524"/>
                    <a:pt x="503" y="398"/>
                    <a:pt x="503" y="252"/>
                  </a:cubicBezTo>
                  <a:cubicBezTo>
                    <a:pt x="503" y="126"/>
                    <a:pt x="399"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3"/>
            <p:cNvSpPr/>
            <p:nvPr/>
          </p:nvSpPr>
          <p:spPr>
            <a:xfrm rot="1563036">
              <a:off x="1117592" y="3996952"/>
              <a:ext cx="11399" cy="11875"/>
            </a:xfrm>
            <a:custGeom>
              <a:avLst/>
              <a:gdLst/>
              <a:ahLst/>
              <a:cxnLst/>
              <a:rect l="l" t="t" r="r" b="b"/>
              <a:pathLst>
                <a:path w="503" h="524" extrusionOk="0">
                  <a:moveTo>
                    <a:pt x="252" y="0"/>
                  </a:moveTo>
                  <a:cubicBezTo>
                    <a:pt x="105" y="0"/>
                    <a:pt x="0" y="126"/>
                    <a:pt x="0" y="251"/>
                  </a:cubicBezTo>
                  <a:cubicBezTo>
                    <a:pt x="0" y="398"/>
                    <a:pt x="105" y="523"/>
                    <a:pt x="252" y="523"/>
                  </a:cubicBezTo>
                  <a:cubicBezTo>
                    <a:pt x="377" y="523"/>
                    <a:pt x="503" y="398"/>
                    <a:pt x="503" y="251"/>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3"/>
            <p:cNvSpPr/>
            <p:nvPr/>
          </p:nvSpPr>
          <p:spPr>
            <a:xfrm rot="1563036">
              <a:off x="1064385" y="3964592"/>
              <a:ext cx="11399" cy="11399"/>
            </a:xfrm>
            <a:custGeom>
              <a:avLst/>
              <a:gdLst/>
              <a:ahLst/>
              <a:cxnLst/>
              <a:rect l="l" t="t" r="r" b="b"/>
              <a:pathLst>
                <a:path w="503" h="503" extrusionOk="0">
                  <a:moveTo>
                    <a:pt x="252" y="0"/>
                  </a:moveTo>
                  <a:cubicBezTo>
                    <a:pt x="105" y="0"/>
                    <a:pt x="0" y="105"/>
                    <a:pt x="0" y="251"/>
                  </a:cubicBezTo>
                  <a:cubicBezTo>
                    <a:pt x="0" y="377"/>
                    <a:pt x="105" y="502"/>
                    <a:pt x="252" y="502"/>
                  </a:cubicBezTo>
                  <a:cubicBezTo>
                    <a:pt x="398" y="502"/>
                    <a:pt x="503" y="377"/>
                    <a:pt x="503" y="251"/>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3"/>
            <p:cNvSpPr/>
            <p:nvPr/>
          </p:nvSpPr>
          <p:spPr>
            <a:xfrm rot="1563036">
              <a:off x="1088281" y="3983777"/>
              <a:ext cx="11875" cy="11399"/>
            </a:xfrm>
            <a:custGeom>
              <a:avLst/>
              <a:gdLst/>
              <a:ahLst/>
              <a:cxnLst/>
              <a:rect l="l" t="t" r="r" b="b"/>
              <a:pathLst>
                <a:path w="524" h="503" extrusionOk="0">
                  <a:moveTo>
                    <a:pt x="252" y="0"/>
                  </a:moveTo>
                  <a:cubicBezTo>
                    <a:pt x="126" y="0"/>
                    <a:pt x="1" y="126"/>
                    <a:pt x="1" y="251"/>
                  </a:cubicBezTo>
                  <a:cubicBezTo>
                    <a:pt x="1" y="398"/>
                    <a:pt x="126" y="502"/>
                    <a:pt x="252" y="502"/>
                  </a:cubicBezTo>
                  <a:cubicBezTo>
                    <a:pt x="398" y="502"/>
                    <a:pt x="524" y="398"/>
                    <a:pt x="524" y="251"/>
                  </a:cubicBezTo>
                  <a:cubicBezTo>
                    <a:pt x="524"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3"/>
            <p:cNvSpPr/>
            <p:nvPr/>
          </p:nvSpPr>
          <p:spPr>
            <a:xfrm rot="1563036">
              <a:off x="1027535" y="3969791"/>
              <a:ext cx="11399" cy="11422"/>
            </a:xfrm>
            <a:custGeom>
              <a:avLst/>
              <a:gdLst/>
              <a:ahLst/>
              <a:cxnLst/>
              <a:rect l="l" t="t" r="r" b="b"/>
              <a:pathLst>
                <a:path w="503" h="504" extrusionOk="0">
                  <a:moveTo>
                    <a:pt x="252" y="1"/>
                  </a:moveTo>
                  <a:cubicBezTo>
                    <a:pt x="105" y="1"/>
                    <a:pt x="0" y="106"/>
                    <a:pt x="0" y="252"/>
                  </a:cubicBezTo>
                  <a:cubicBezTo>
                    <a:pt x="0" y="398"/>
                    <a:pt x="105" y="503"/>
                    <a:pt x="252" y="503"/>
                  </a:cubicBezTo>
                  <a:cubicBezTo>
                    <a:pt x="398" y="503"/>
                    <a:pt x="503" y="398"/>
                    <a:pt x="503" y="252"/>
                  </a:cubicBezTo>
                  <a:cubicBezTo>
                    <a:pt x="503" y="10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3"/>
            <p:cNvSpPr/>
            <p:nvPr/>
          </p:nvSpPr>
          <p:spPr>
            <a:xfrm rot="1563036">
              <a:off x="1030573" y="4001366"/>
              <a:ext cx="11399" cy="11399"/>
            </a:xfrm>
            <a:custGeom>
              <a:avLst/>
              <a:gdLst/>
              <a:ahLst/>
              <a:cxnLst/>
              <a:rect l="l" t="t" r="r" b="b"/>
              <a:pathLst>
                <a:path w="503" h="503" extrusionOk="0">
                  <a:moveTo>
                    <a:pt x="252" y="1"/>
                  </a:moveTo>
                  <a:cubicBezTo>
                    <a:pt x="105" y="1"/>
                    <a:pt x="1" y="105"/>
                    <a:pt x="1" y="252"/>
                  </a:cubicBezTo>
                  <a:cubicBezTo>
                    <a:pt x="1" y="377"/>
                    <a:pt x="105" y="503"/>
                    <a:pt x="252" y="503"/>
                  </a:cubicBezTo>
                  <a:cubicBezTo>
                    <a:pt x="398" y="503"/>
                    <a:pt x="503" y="377"/>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3"/>
            <p:cNvSpPr/>
            <p:nvPr/>
          </p:nvSpPr>
          <p:spPr>
            <a:xfrm rot="1563036">
              <a:off x="991982" y="4025261"/>
              <a:ext cx="11399" cy="11399"/>
            </a:xfrm>
            <a:custGeom>
              <a:avLst/>
              <a:gdLst/>
              <a:ahLst/>
              <a:cxnLst/>
              <a:rect l="l" t="t" r="r" b="b"/>
              <a:pathLst>
                <a:path w="503" h="503" extrusionOk="0">
                  <a:moveTo>
                    <a:pt x="252" y="0"/>
                  </a:moveTo>
                  <a:cubicBezTo>
                    <a:pt x="105" y="0"/>
                    <a:pt x="1" y="105"/>
                    <a:pt x="1" y="251"/>
                  </a:cubicBezTo>
                  <a:cubicBezTo>
                    <a:pt x="1" y="398"/>
                    <a:pt x="105" y="503"/>
                    <a:pt x="252" y="503"/>
                  </a:cubicBezTo>
                  <a:cubicBezTo>
                    <a:pt x="398" y="503"/>
                    <a:pt x="503" y="398"/>
                    <a:pt x="503" y="251"/>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33"/>
            <p:cNvSpPr/>
            <p:nvPr/>
          </p:nvSpPr>
          <p:spPr>
            <a:xfrm rot="1563036">
              <a:off x="1007536" y="4056093"/>
              <a:ext cx="11399" cy="11399"/>
            </a:xfrm>
            <a:custGeom>
              <a:avLst/>
              <a:gdLst/>
              <a:ahLst/>
              <a:cxnLst/>
              <a:rect l="l" t="t" r="r" b="b"/>
              <a:pathLst>
                <a:path w="503" h="503" extrusionOk="0">
                  <a:moveTo>
                    <a:pt x="251" y="0"/>
                  </a:moveTo>
                  <a:cubicBezTo>
                    <a:pt x="105" y="0"/>
                    <a:pt x="0" y="105"/>
                    <a:pt x="0" y="251"/>
                  </a:cubicBezTo>
                  <a:cubicBezTo>
                    <a:pt x="0" y="398"/>
                    <a:pt x="105" y="502"/>
                    <a:pt x="251" y="502"/>
                  </a:cubicBezTo>
                  <a:cubicBezTo>
                    <a:pt x="398" y="502"/>
                    <a:pt x="502" y="398"/>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33"/>
            <p:cNvSpPr/>
            <p:nvPr/>
          </p:nvSpPr>
          <p:spPr>
            <a:xfrm rot="1563036">
              <a:off x="1135387" y="4100084"/>
              <a:ext cx="11399" cy="11399"/>
            </a:xfrm>
            <a:custGeom>
              <a:avLst/>
              <a:gdLst/>
              <a:ahLst/>
              <a:cxnLst/>
              <a:rect l="l" t="t" r="r" b="b"/>
              <a:pathLst>
                <a:path w="503" h="503" extrusionOk="0">
                  <a:moveTo>
                    <a:pt x="252" y="1"/>
                  </a:moveTo>
                  <a:cubicBezTo>
                    <a:pt x="105" y="1"/>
                    <a:pt x="1" y="105"/>
                    <a:pt x="1" y="252"/>
                  </a:cubicBezTo>
                  <a:cubicBezTo>
                    <a:pt x="1" y="377"/>
                    <a:pt x="105" y="503"/>
                    <a:pt x="252" y="503"/>
                  </a:cubicBezTo>
                  <a:cubicBezTo>
                    <a:pt x="377" y="503"/>
                    <a:pt x="503" y="377"/>
                    <a:pt x="503" y="252"/>
                  </a:cubicBezTo>
                  <a:cubicBezTo>
                    <a:pt x="503" y="105"/>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33"/>
            <p:cNvSpPr/>
            <p:nvPr/>
          </p:nvSpPr>
          <p:spPr>
            <a:xfrm rot="1563036">
              <a:off x="1120319" y="4075846"/>
              <a:ext cx="11399" cy="11399"/>
            </a:xfrm>
            <a:custGeom>
              <a:avLst/>
              <a:gdLst/>
              <a:ahLst/>
              <a:cxnLst/>
              <a:rect l="l" t="t" r="r" b="b"/>
              <a:pathLst>
                <a:path w="503" h="503" extrusionOk="0">
                  <a:moveTo>
                    <a:pt x="252" y="0"/>
                  </a:moveTo>
                  <a:cubicBezTo>
                    <a:pt x="105" y="0"/>
                    <a:pt x="1" y="105"/>
                    <a:pt x="1" y="251"/>
                  </a:cubicBezTo>
                  <a:cubicBezTo>
                    <a:pt x="1" y="398"/>
                    <a:pt x="105" y="502"/>
                    <a:pt x="252" y="502"/>
                  </a:cubicBezTo>
                  <a:cubicBezTo>
                    <a:pt x="377" y="502"/>
                    <a:pt x="503" y="398"/>
                    <a:pt x="503" y="251"/>
                  </a:cubicBezTo>
                  <a:cubicBezTo>
                    <a:pt x="503" y="105"/>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33"/>
            <p:cNvSpPr/>
            <p:nvPr/>
          </p:nvSpPr>
          <p:spPr>
            <a:xfrm rot="1563036">
              <a:off x="1037492" y="4096084"/>
              <a:ext cx="11399" cy="11875"/>
            </a:xfrm>
            <a:custGeom>
              <a:avLst/>
              <a:gdLst/>
              <a:ahLst/>
              <a:cxnLst/>
              <a:rect l="l" t="t" r="r" b="b"/>
              <a:pathLst>
                <a:path w="503" h="524" extrusionOk="0">
                  <a:moveTo>
                    <a:pt x="251" y="0"/>
                  </a:moveTo>
                  <a:cubicBezTo>
                    <a:pt x="126" y="0"/>
                    <a:pt x="0" y="126"/>
                    <a:pt x="0" y="272"/>
                  </a:cubicBezTo>
                  <a:cubicBezTo>
                    <a:pt x="0" y="398"/>
                    <a:pt x="126" y="523"/>
                    <a:pt x="251" y="523"/>
                  </a:cubicBezTo>
                  <a:cubicBezTo>
                    <a:pt x="398" y="523"/>
                    <a:pt x="502" y="398"/>
                    <a:pt x="502" y="272"/>
                  </a:cubicBezTo>
                  <a:cubicBezTo>
                    <a:pt x="502"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3"/>
            <p:cNvSpPr/>
            <p:nvPr/>
          </p:nvSpPr>
          <p:spPr>
            <a:xfrm rot="1563036">
              <a:off x="1112546" y="4130617"/>
              <a:ext cx="11399" cy="11399"/>
            </a:xfrm>
            <a:custGeom>
              <a:avLst/>
              <a:gdLst/>
              <a:ahLst/>
              <a:cxnLst/>
              <a:rect l="l" t="t" r="r" b="b"/>
              <a:pathLst>
                <a:path w="503" h="503" extrusionOk="0">
                  <a:moveTo>
                    <a:pt x="252" y="1"/>
                  </a:moveTo>
                  <a:cubicBezTo>
                    <a:pt x="105" y="1"/>
                    <a:pt x="1" y="126"/>
                    <a:pt x="1" y="252"/>
                  </a:cubicBezTo>
                  <a:cubicBezTo>
                    <a:pt x="1" y="398"/>
                    <a:pt x="105" y="503"/>
                    <a:pt x="252" y="503"/>
                  </a:cubicBezTo>
                  <a:cubicBezTo>
                    <a:pt x="377" y="503"/>
                    <a:pt x="503" y="398"/>
                    <a:pt x="503" y="252"/>
                  </a:cubicBezTo>
                  <a:cubicBezTo>
                    <a:pt x="503" y="12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3"/>
            <p:cNvSpPr/>
            <p:nvPr/>
          </p:nvSpPr>
          <p:spPr>
            <a:xfrm rot="1563036">
              <a:off x="1062552" y="4111986"/>
              <a:ext cx="11399" cy="11399"/>
            </a:xfrm>
            <a:custGeom>
              <a:avLst/>
              <a:gdLst/>
              <a:ahLst/>
              <a:cxnLst/>
              <a:rect l="l" t="t" r="r" b="b"/>
              <a:pathLst>
                <a:path w="503" h="503" extrusionOk="0">
                  <a:moveTo>
                    <a:pt x="251" y="1"/>
                  </a:moveTo>
                  <a:cubicBezTo>
                    <a:pt x="126" y="1"/>
                    <a:pt x="0" y="105"/>
                    <a:pt x="0" y="252"/>
                  </a:cubicBezTo>
                  <a:cubicBezTo>
                    <a:pt x="0" y="398"/>
                    <a:pt x="126" y="503"/>
                    <a:pt x="251" y="503"/>
                  </a:cubicBezTo>
                  <a:cubicBezTo>
                    <a:pt x="398" y="503"/>
                    <a:pt x="502" y="398"/>
                    <a:pt x="502" y="252"/>
                  </a:cubicBezTo>
                  <a:cubicBezTo>
                    <a:pt x="502" y="105"/>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3"/>
            <p:cNvSpPr/>
            <p:nvPr/>
          </p:nvSpPr>
          <p:spPr>
            <a:xfrm rot="1563036">
              <a:off x="1007589" y="4096781"/>
              <a:ext cx="11399" cy="11875"/>
            </a:xfrm>
            <a:custGeom>
              <a:avLst/>
              <a:gdLst/>
              <a:ahLst/>
              <a:cxnLst/>
              <a:rect l="l" t="t" r="r" b="b"/>
              <a:pathLst>
                <a:path w="503" h="524" extrusionOk="0">
                  <a:moveTo>
                    <a:pt x="251" y="0"/>
                  </a:moveTo>
                  <a:cubicBezTo>
                    <a:pt x="105" y="0"/>
                    <a:pt x="0" y="126"/>
                    <a:pt x="0" y="251"/>
                  </a:cubicBezTo>
                  <a:cubicBezTo>
                    <a:pt x="0" y="398"/>
                    <a:pt x="105" y="523"/>
                    <a:pt x="251" y="523"/>
                  </a:cubicBezTo>
                  <a:cubicBezTo>
                    <a:pt x="377" y="523"/>
                    <a:pt x="503" y="398"/>
                    <a:pt x="503" y="251"/>
                  </a:cubicBezTo>
                  <a:cubicBezTo>
                    <a:pt x="503"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33"/>
            <p:cNvSpPr/>
            <p:nvPr/>
          </p:nvSpPr>
          <p:spPr>
            <a:xfrm rot="1563036">
              <a:off x="2035511" y="3638349"/>
              <a:ext cx="14255" cy="14232"/>
            </a:xfrm>
            <a:custGeom>
              <a:avLst/>
              <a:gdLst/>
              <a:ahLst/>
              <a:cxnLst/>
              <a:rect l="l" t="t" r="r" b="b"/>
              <a:pathLst>
                <a:path w="629" h="628" extrusionOk="0">
                  <a:moveTo>
                    <a:pt x="315" y="0"/>
                  </a:moveTo>
                  <a:cubicBezTo>
                    <a:pt x="147" y="0"/>
                    <a:pt x="1" y="147"/>
                    <a:pt x="1" y="314"/>
                  </a:cubicBezTo>
                  <a:cubicBezTo>
                    <a:pt x="1" y="482"/>
                    <a:pt x="147" y="628"/>
                    <a:pt x="315" y="628"/>
                  </a:cubicBezTo>
                  <a:cubicBezTo>
                    <a:pt x="503" y="628"/>
                    <a:pt x="629" y="482"/>
                    <a:pt x="629" y="314"/>
                  </a:cubicBezTo>
                  <a:cubicBezTo>
                    <a:pt x="629" y="147"/>
                    <a:pt x="503" y="0"/>
                    <a:pt x="315"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33"/>
            <p:cNvSpPr/>
            <p:nvPr/>
          </p:nvSpPr>
          <p:spPr>
            <a:xfrm rot="1563036">
              <a:off x="2015616" y="3697436"/>
              <a:ext cx="11399" cy="11399"/>
            </a:xfrm>
            <a:custGeom>
              <a:avLst/>
              <a:gdLst/>
              <a:ahLst/>
              <a:cxnLst/>
              <a:rect l="l" t="t" r="r" b="b"/>
              <a:pathLst>
                <a:path w="503" h="503" extrusionOk="0">
                  <a:moveTo>
                    <a:pt x="252" y="0"/>
                  </a:moveTo>
                  <a:cubicBezTo>
                    <a:pt x="126" y="0"/>
                    <a:pt x="1" y="105"/>
                    <a:pt x="1" y="251"/>
                  </a:cubicBezTo>
                  <a:cubicBezTo>
                    <a:pt x="1" y="398"/>
                    <a:pt x="126" y="502"/>
                    <a:pt x="252" y="502"/>
                  </a:cubicBezTo>
                  <a:cubicBezTo>
                    <a:pt x="398" y="502"/>
                    <a:pt x="503" y="398"/>
                    <a:pt x="503" y="251"/>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33"/>
            <p:cNvSpPr/>
            <p:nvPr/>
          </p:nvSpPr>
          <p:spPr>
            <a:xfrm rot="1563036">
              <a:off x="2022405" y="3673841"/>
              <a:ext cx="11399" cy="11399"/>
            </a:xfrm>
            <a:custGeom>
              <a:avLst/>
              <a:gdLst/>
              <a:ahLst/>
              <a:cxnLst/>
              <a:rect l="l" t="t" r="r" b="b"/>
              <a:pathLst>
                <a:path w="503" h="503" extrusionOk="0">
                  <a:moveTo>
                    <a:pt x="251" y="0"/>
                  </a:moveTo>
                  <a:cubicBezTo>
                    <a:pt x="105" y="0"/>
                    <a:pt x="0" y="105"/>
                    <a:pt x="0" y="251"/>
                  </a:cubicBezTo>
                  <a:cubicBezTo>
                    <a:pt x="0" y="377"/>
                    <a:pt x="105" y="502"/>
                    <a:pt x="251" y="502"/>
                  </a:cubicBezTo>
                  <a:cubicBezTo>
                    <a:pt x="398" y="502"/>
                    <a:pt x="503" y="377"/>
                    <a:pt x="503" y="251"/>
                  </a:cubicBezTo>
                  <a:cubicBezTo>
                    <a:pt x="503"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33"/>
            <p:cNvSpPr/>
            <p:nvPr/>
          </p:nvSpPr>
          <p:spPr>
            <a:xfrm rot="1563036">
              <a:off x="2001292" y="3638179"/>
              <a:ext cx="11422" cy="11399"/>
            </a:xfrm>
            <a:custGeom>
              <a:avLst/>
              <a:gdLst/>
              <a:ahLst/>
              <a:cxnLst/>
              <a:rect l="l" t="t" r="r" b="b"/>
              <a:pathLst>
                <a:path w="504" h="503" extrusionOk="0">
                  <a:moveTo>
                    <a:pt x="252" y="1"/>
                  </a:moveTo>
                  <a:cubicBezTo>
                    <a:pt x="127" y="1"/>
                    <a:pt x="1" y="105"/>
                    <a:pt x="1" y="252"/>
                  </a:cubicBezTo>
                  <a:cubicBezTo>
                    <a:pt x="1" y="398"/>
                    <a:pt x="127" y="503"/>
                    <a:pt x="252" y="503"/>
                  </a:cubicBezTo>
                  <a:cubicBezTo>
                    <a:pt x="399" y="503"/>
                    <a:pt x="503" y="398"/>
                    <a:pt x="503" y="252"/>
                  </a:cubicBezTo>
                  <a:cubicBezTo>
                    <a:pt x="503" y="105"/>
                    <a:pt x="399"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3"/>
            <p:cNvSpPr/>
            <p:nvPr/>
          </p:nvSpPr>
          <p:spPr>
            <a:xfrm rot="1563036">
              <a:off x="1948617" y="3605576"/>
              <a:ext cx="11422" cy="11399"/>
            </a:xfrm>
            <a:custGeom>
              <a:avLst/>
              <a:gdLst/>
              <a:ahLst/>
              <a:cxnLst/>
              <a:rect l="l" t="t" r="r" b="b"/>
              <a:pathLst>
                <a:path w="504" h="503" extrusionOk="0">
                  <a:moveTo>
                    <a:pt x="252" y="1"/>
                  </a:moveTo>
                  <a:cubicBezTo>
                    <a:pt x="106" y="1"/>
                    <a:pt x="1" y="105"/>
                    <a:pt x="1" y="252"/>
                  </a:cubicBezTo>
                  <a:cubicBezTo>
                    <a:pt x="1" y="398"/>
                    <a:pt x="106" y="503"/>
                    <a:pt x="252" y="503"/>
                  </a:cubicBezTo>
                  <a:cubicBezTo>
                    <a:pt x="378" y="503"/>
                    <a:pt x="503" y="398"/>
                    <a:pt x="503" y="252"/>
                  </a:cubicBezTo>
                  <a:cubicBezTo>
                    <a:pt x="503" y="105"/>
                    <a:pt x="37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3"/>
            <p:cNvSpPr/>
            <p:nvPr/>
          </p:nvSpPr>
          <p:spPr>
            <a:xfrm rot="1563036">
              <a:off x="1972350" y="3625089"/>
              <a:ext cx="11399" cy="11399"/>
            </a:xfrm>
            <a:custGeom>
              <a:avLst/>
              <a:gdLst/>
              <a:ahLst/>
              <a:cxnLst/>
              <a:rect l="l" t="t" r="r" b="b"/>
              <a:pathLst>
                <a:path w="503" h="503" extrusionOk="0">
                  <a:moveTo>
                    <a:pt x="251" y="1"/>
                  </a:moveTo>
                  <a:cubicBezTo>
                    <a:pt x="126" y="1"/>
                    <a:pt x="0" y="105"/>
                    <a:pt x="0" y="252"/>
                  </a:cubicBezTo>
                  <a:cubicBezTo>
                    <a:pt x="0" y="377"/>
                    <a:pt x="126" y="503"/>
                    <a:pt x="251" y="503"/>
                  </a:cubicBezTo>
                  <a:cubicBezTo>
                    <a:pt x="398" y="503"/>
                    <a:pt x="502" y="377"/>
                    <a:pt x="502" y="252"/>
                  </a:cubicBezTo>
                  <a:cubicBezTo>
                    <a:pt x="502" y="105"/>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3"/>
            <p:cNvSpPr/>
            <p:nvPr/>
          </p:nvSpPr>
          <p:spPr>
            <a:xfrm rot="1563036">
              <a:off x="1911762" y="3610796"/>
              <a:ext cx="11422" cy="11399"/>
            </a:xfrm>
            <a:custGeom>
              <a:avLst/>
              <a:gdLst/>
              <a:ahLst/>
              <a:cxnLst/>
              <a:rect l="l" t="t" r="r" b="b"/>
              <a:pathLst>
                <a:path w="504" h="503" extrusionOk="0">
                  <a:moveTo>
                    <a:pt x="252" y="0"/>
                  </a:moveTo>
                  <a:cubicBezTo>
                    <a:pt x="105" y="0"/>
                    <a:pt x="1" y="126"/>
                    <a:pt x="1" y="251"/>
                  </a:cubicBezTo>
                  <a:cubicBezTo>
                    <a:pt x="1" y="398"/>
                    <a:pt x="105" y="503"/>
                    <a:pt x="252" y="503"/>
                  </a:cubicBezTo>
                  <a:cubicBezTo>
                    <a:pt x="377" y="503"/>
                    <a:pt x="503" y="398"/>
                    <a:pt x="503" y="251"/>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3"/>
            <p:cNvSpPr/>
            <p:nvPr/>
          </p:nvSpPr>
          <p:spPr>
            <a:xfrm rot="1563036">
              <a:off x="1914817" y="3642375"/>
              <a:ext cx="11399" cy="11399"/>
            </a:xfrm>
            <a:custGeom>
              <a:avLst/>
              <a:gdLst/>
              <a:ahLst/>
              <a:cxnLst/>
              <a:rect l="l" t="t" r="r" b="b"/>
              <a:pathLst>
                <a:path w="503" h="503" extrusionOk="0">
                  <a:moveTo>
                    <a:pt x="251" y="0"/>
                  </a:moveTo>
                  <a:cubicBezTo>
                    <a:pt x="105" y="0"/>
                    <a:pt x="0" y="105"/>
                    <a:pt x="0" y="251"/>
                  </a:cubicBezTo>
                  <a:cubicBezTo>
                    <a:pt x="0" y="398"/>
                    <a:pt x="105" y="502"/>
                    <a:pt x="251" y="502"/>
                  </a:cubicBezTo>
                  <a:cubicBezTo>
                    <a:pt x="377" y="502"/>
                    <a:pt x="502" y="398"/>
                    <a:pt x="502" y="251"/>
                  </a:cubicBezTo>
                  <a:cubicBezTo>
                    <a:pt x="502" y="105"/>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3"/>
            <p:cNvSpPr/>
            <p:nvPr/>
          </p:nvSpPr>
          <p:spPr>
            <a:xfrm rot="1563036">
              <a:off x="1876231" y="3666249"/>
              <a:ext cx="11399" cy="11422"/>
            </a:xfrm>
            <a:custGeom>
              <a:avLst/>
              <a:gdLst/>
              <a:ahLst/>
              <a:cxnLst/>
              <a:rect l="l" t="t" r="r" b="b"/>
              <a:pathLst>
                <a:path w="503" h="504" extrusionOk="0">
                  <a:moveTo>
                    <a:pt x="251" y="1"/>
                  </a:moveTo>
                  <a:cubicBezTo>
                    <a:pt x="105" y="1"/>
                    <a:pt x="0" y="126"/>
                    <a:pt x="0" y="252"/>
                  </a:cubicBezTo>
                  <a:cubicBezTo>
                    <a:pt x="0" y="398"/>
                    <a:pt x="105" y="503"/>
                    <a:pt x="251" y="503"/>
                  </a:cubicBezTo>
                  <a:cubicBezTo>
                    <a:pt x="377" y="503"/>
                    <a:pt x="502" y="398"/>
                    <a:pt x="502" y="252"/>
                  </a:cubicBezTo>
                  <a:cubicBezTo>
                    <a:pt x="502" y="126"/>
                    <a:pt x="377"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3"/>
            <p:cNvSpPr/>
            <p:nvPr/>
          </p:nvSpPr>
          <p:spPr>
            <a:xfrm rot="1563036">
              <a:off x="1891770" y="3697072"/>
              <a:ext cx="11399" cy="11399"/>
            </a:xfrm>
            <a:custGeom>
              <a:avLst/>
              <a:gdLst/>
              <a:ahLst/>
              <a:cxnLst/>
              <a:rect l="l" t="t" r="r" b="b"/>
              <a:pathLst>
                <a:path w="503" h="503" extrusionOk="0">
                  <a:moveTo>
                    <a:pt x="252" y="1"/>
                  </a:moveTo>
                  <a:cubicBezTo>
                    <a:pt x="105" y="1"/>
                    <a:pt x="1" y="126"/>
                    <a:pt x="1" y="252"/>
                  </a:cubicBezTo>
                  <a:cubicBezTo>
                    <a:pt x="1" y="398"/>
                    <a:pt x="105" y="503"/>
                    <a:pt x="252" y="503"/>
                  </a:cubicBezTo>
                  <a:cubicBezTo>
                    <a:pt x="377" y="503"/>
                    <a:pt x="503" y="398"/>
                    <a:pt x="503" y="252"/>
                  </a:cubicBezTo>
                  <a:cubicBezTo>
                    <a:pt x="503" y="12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3"/>
            <p:cNvSpPr/>
            <p:nvPr/>
          </p:nvSpPr>
          <p:spPr>
            <a:xfrm rot="1563036">
              <a:off x="2019203" y="3740884"/>
              <a:ext cx="11399" cy="11399"/>
            </a:xfrm>
            <a:custGeom>
              <a:avLst/>
              <a:gdLst/>
              <a:ahLst/>
              <a:cxnLst/>
              <a:rect l="l" t="t" r="r" b="b"/>
              <a:pathLst>
                <a:path w="503" h="503" extrusionOk="0">
                  <a:moveTo>
                    <a:pt x="251" y="0"/>
                  </a:moveTo>
                  <a:cubicBezTo>
                    <a:pt x="126" y="0"/>
                    <a:pt x="0" y="126"/>
                    <a:pt x="0" y="251"/>
                  </a:cubicBezTo>
                  <a:cubicBezTo>
                    <a:pt x="0" y="398"/>
                    <a:pt x="126" y="502"/>
                    <a:pt x="251" y="502"/>
                  </a:cubicBezTo>
                  <a:cubicBezTo>
                    <a:pt x="398" y="502"/>
                    <a:pt x="502" y="398"/>
                    <a:pt x="502" y="251"/>
                  </a:cubicBezTo>
                  <a:cubicBezTo>
                    <a:pt x="502"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3"/>
            <p:cNvSpPr/>
            <p:nvPr/>
          </p:nvSpPr>
          <p:spPr>
            <a:xfrm rot="1563036">
              <a:off x="2004145" y="3716625"/>
              <a:ext cx="11399" cy="11399"/>
            </a:xfrm>
            <a:custGeom>
              <a:avLst/>
              <a:gdLst/>
              <a:ahLst/>
              <a:cxnLst/>
              <a:rect l="l" t="t" r="r" b="b"/>
              <a:pathLst>
                <a:path w="503" h="503" extrusionOk="0">
                  <a:moveTo>
                    <a:pt x="251" y="1"/>
                  </a:moveTo>
                  <a:cubicBezTo>
                    <a:pt x="126" y="1"/>
                    <a:pt x="0" y="126"/>
                    <a:pt x="0" y="252"/>
                  </a:cubicBezTo>
                  <a:cubicBezTo>
                    <a:pt x="0" y="398"/>
                    <a:pt x="126" y="503"/>
                    <a:pt x="251" y="503"/>
                  </a:cubicBezTo>
                  <a:cubicBezTo>
                    <a:pt x="398" y="503"/>
                    <a:pt x="502" y="398"/>
                    <a:pt x="502" y="252"/>
                  </a:cubicBezTo>
                  <a:cubicBezTo>
                    <a:pt x="502" y="126"/>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3"/>
            <p:cNvSpPr/>
            <p:nvPr/>
          </p:nvSpPr>
          <p:spPr>
            <a:xfrm rot="1563036">
              <a:off x="1921621" y="3737514"/>
              <a:ext cx="11399" cy="11399"/>
            </a:xfrm>
            <a:custGeom>
              <a:avLst/>
              <a:gdLst/>
              <a:ahLst/>
              <a:cxnLst/>
              <a:rect l="l" t="t" r="r" b="b"/>
              <a:pathLst>
                <a:path w="503" h="503" extrusionOk="0">
                  <a:moveTo>
                    <a:pt x="252" y="1"/>
                  </a:moveTo>
                  <a:cubicBezTo>
                    <a:pt x="105" y="1"/>
                    <a:pt x="0" y="105"/>
                    <a:pt x="0" y="252"/>
                  </a:cubicBezTo>
                  <a:cubicBezTo>
                    <a:pt x="0" y="398"/>
                    <a:pt x="105" y="503"/>
                    <a:pt x="252" y="503"/>
                  </a:cubicBezTo>
                  <a:cubicBezTo>
                    <a:pt x="398" y="503"/>
                    <a:pt x="503" y="398"/>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3"/>
            <p:cNvSpPr/>
            <p:nvPr/>
          </p:nvSpPr>
          <p:spPr>
            <a:xfrm rot="1563036">
              <a:off x="1996153" y="3771844"/>
              <a:ext cx="11399" cy="11399"/>
            </a:xfrm>
            <a:custGeom>
              <a:avLst/>
              <a:gdLst/>
              <a:ahLst/>
              <a:cxnLst/>
              <a:rect l="l" t="t" r="r" b="b"/>
              <a:pathLst>
                <a:path w="503" h="503" extrusionOk="0">
                  <a:moveTo>
                    <a:pt x="251" y="0"/>
                  </a:moveTo>
                  <a:cubicBezTo>
                    <a:pt x="126" y="0"/>
                    <a:pt x="0" y="105"/>
                    <a:pt x="0" y="251"/>
                  </a:cubicBezTo>
                  <a:cubicBezTo>
                    <a:pt x="0" y="377"/>
                    <a:pt x="126" y="502"/>
                    <a:pt x="251" y="502"/>
                  </a:cubicBezTo>
                  <a:cubicBezTo>
                    <a:pt x="398" y="502"/>
                    <a:pt x="502" y="377"/>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33"/>
            <p:cNvSpPr/>
            <p:nvPr/>
          </p:nvSpPr>
          <p:spPr>
            <a:xfrm rot="1563036">
              <a:off x="1946775" y="3752985"/>
              <a:ext cx="11399" cy="11399"/>
            </a:xfrm>
            <a:custGeom>
              <a:avLst/>
              <a:gdLst/>
              <a:ahLst/>
              <a:cxnLst/>
              <a:rect l="l" t="t" r="r" b="b"/>
              <a:pathLst>
                <a:path w="503" h="503" extrusionOk="0">
                  <a:moveTo>
                    <a:pt x="252" y="0"/>
                  </a:moveTo>
                  <a:cubicBezTo>
                    <a:pt x="126" y="0"/>
                    <a:pt x="1" y="126"/>
                    <a:pt x="1" y="251"/>
                  </a:cubicBezTo>
                  <a:cubicBezTo>
                    <a:pt x="1" y="398"/>
                    <a:pt x="126" y="502"/>
                    <a:pt x="252" y="502"/>
                  </a:cubicBezTo>
                  <a:cubicBezTo>
                    <a:pt x="398" y="502"/>
                    <a:pt x="503" y="398"/>
                    <a:pt x="503" y="251"/>
                  </a:cubicBezTo>
                  <a:cubicBezTo>
                    <a:pt x="503"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33"/>
            <p:cNvSpPr/>
            <p:nvPr/>
          </p:nvSpPr>
          <p:spPr>
            <a:xfrm rot="1563036">
              <a:off x="1891290" y="3738003"/>
              <a:ext cx="11399" cy="11399"/>
            </a:xfrm>
            <a:custGeom>
              <a:avLst/>
              <a:gdLst/>
              <a:ahLst/>
              <a:cxnLst/>
              <a:rect l="l" t="t" r="r" b="b"/>
              <a:pathLst>
                <a:path w="503" h="503" extrusionOk="0">
                  <a:moveTo>
                    <a:pt x="252" y="1"/>
                  </a:moveTo>
                  <a:cubicBezTo>
                    <a:pt x="126" y="1"/>
                    <a:pt x="1" y="105"/>
                    <a:pt x="1" y="252"/>
                  </a:cubicBezTo>
                  <a:cubicBezTo>
                    <a:pt x="1" y="377"/>
                    <a:pt x="126" y="503"/>
                    <a:pt x="252" y="503"/>
                  </a:cubicBezTo>
                  <a:cubicBezTo>
                    <a:pt x="398" y="503"/>
                    <a:pt x="503" y="377"/>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3"/>
            <p:cNvSpPr/>
            <p:nvPr/>
          </p:nvSpPr>
          <p:spPr>
            <a:xfrm rot="1563036">
              <a:off x="3863805" y="4252623"/>
              <a:ext cx="14255" cy="14255"/>
            </a:xfrm>
            <a:custGeom>
              <a:avLst/>
              <a:gdLst/>
              <a:ahLst/>
              <a:cxnLst/>
              <a:rect l="l" t="t" r="r" b="b"/>
              <a:pathLst>
                <a:path w="629" h="629" extrusionOk="0">
                  <a:moveTo>
                    <a:pt x="315" y="1"/>
                  </a:moveTo>
                  <a:cubicBezTo>
                    <a:pt x="126" y="1"/>
                    <a:pt x="1" y="126"/>
                    <a:pt x="1" y="315"/>
                  </a:cubicBezTo>
                  <a:cubicBezTo>
                    <a:pt x="1" y="482"/>
                    <a:pt x="126" y="628"/>
                    <a:pt x="315" y="628"/>
                  </a:cubicBezTo>
                  <a:cubicBezTo>
                    <a:pt x="482" y="628"/>
                    <a:pt x="629" y="482"/>
                    <a:pt x="629" y="315"/>
                  </a:cubicBezTo>
                  <a:cubicBezTo>
                    <a:pt x="629" y="126"/>
                    <a:pt x="482" y="1"/>
                    <a:pt x="315"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3"/>
            <p:cNvSpPr/>
            <p:nvPr/>
          </p:nvSpPr>
          <p:spPr>
            <a:xfrm rot="1563036">
              <a:off x="3818085" y="4293288"/>
              <a:ext cx="11399" cy="11399"/>
            </a:xfrm>
            <a:custGeom>
              <a:avLst/>
              <a:gdLst/>
              <a:ahLst/>
              <a:cxnLst/>
              <a:rect l="l" t="t" r="r" b="b"/>
              <a:pathLst>
                <a:path w="503" h="503" extrusionOk="0">
                  <a:moveTo>
                    <a:pt x="252" y="0"/>
                  </a:moveTo>
                  <a:cubicBezTo>
                    <a:pt x="105" y="0"/>
                    <a:pt x="1" y="126"/>
                    <a:pt x="1" y="252"/>
                  </a:cubicBezTo>
                  <a:cubicBezTo>
                    <a:pt x="1" y="398"/>
                    <a:pt x="105" y="503"/>
                    <a:pt x="252" y="503"/>
                  </a:cubicBezTo>
                  <a:cubicBezTo>
                    <a:pt x="398" y="503"/>
                    <a:pt x="503" y="398"/>
                    <a:pt x="503" y="252"/>
                  </a:cubicBezTo>
                  <a:cubicBezTo>
                    <a:pt x="503"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3"/>
            <p:cNvSpPr/>
            <p:nvPr/>
          </p:nvSpPr>
          <p:spPr>
            <a:xfrm rot="1563036">
              <a:off x="3835533" y="4275960"/>
              <a:ext cx="11399" cy="11399"/>
            </a:xfrm>
            <a:custGeom>
              <a:avLst/>
              <a:gdLst/>
              <a:ahLst/>
              <a:cxnLst/>
              <a:rect l="l" t="t" r="r" b="b"/>
              <a:pathLst>
                <a:path w="503" h="503" extrusionOk="0">
                  <a:moveTo>
                    <a:pt x="251" y="0"/>
                  </a:moveTo>
                  <a:cubicBezTo>
                    <a:pt x="126" y="0"/>
                    <a:pt x="0" y="105"/>
                    <a:pt x="0" y="251"/>
                  </a:cubicBezTo>
                  <a:cubicBezTo>
                    <a:pt x="0" y="398"/>
                    <a:pt x="126" y="502"/>
                    <a:pt x="251" y="502"/>
                  </a:cubicBezTo>
                  <a:cubicBezTo>
                    <a:pt x="398" y="502"/>
                    <a:pt x="503" y="398"/>
                    <a:pt x="503" y="251"/>
                  </a:cubicBezTo>
                  <a:cubicBezTo>
                    <a:pt x="503"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3"/>
            <p:cNvSpPr/>
            <p:nvPr/>
          </p:nvSpPr>
          <p:spPr>
            <a:xfrm rot="1563036">
              <a:off x="3835157" y="4234611"/>
              <a:ext cx="11399" cy="11399"/>
            </a:xfrm>
            <a:custGeom>
              <a:avLst/>
              <a:gdLst/>
              <a:ahLst/>
              <a:cxnLst/>
              <a:rect l="l" t="t" r="r" b="b"/>
              <a:pathLst>
                <a:path w="503" h="503" extrusionOk="0">
                  <a:moveTo>
                    <a:pt x="251" y="0"/>
                  </a:moveTo>
                  <a:cubicBezTo>
                    <a:pt x="126" y="0"/>
                    <a:pt x="0" y="126"/>
                    <a:pt x="0" y="251"/>
                  </a:cubicBezTo>
                  <a:cubicBezTo>
                    <a:pt x="0" y="398"/>
                    <a:pt x="126" y="502"/>
                    <a:pt x="251" y="502"/>
                  </a:cubicBezTo>
                  <a:cubicBezTo>
                    <a:pt x="398" y="502"/>
                    <a:pt x="503" y="398"/>
                    <a:pt x="503" y="251"/>
                  </a:cubicBezTo>
                  <a:cubicBezTo>
                    <a:pt x="503"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3"/>
            <p:cNvSpPr/>
            <p:nvPr/>
          </p:nvSpPr>
          <p:spPr>
            <a:xfrm rot="1563036">
              <a:off x="3805822" y="4180146"/>
              <a:ext cx="11399" cy="11422"/>
            </a:xfrm>
            <a:custGeom>
              <a:avLst/>
              <a:gdLst/>
              <a:ahLst/>
              <a:cxnLst/>
              <a:rect l="l" t="t" r="r" b="b"/>
              <a:pathLst>
                <a:path w="503" h="504" extrusionOk="0">
                  <a:moveTo>
                    <a:pt x="252" y="1"/>
                  </a:moveTo>
                  <a:cubicBezTo>
                    <a:pt x="105" y="1"/>
                    <a:pt x="0" y="106"/>
                    <a:pt x="0" y="252"/>
                  </a:cubicBezTo>
                  <a:cubicBezTo>
                    <a:pt x="0" y="399"/>
                    <a:pt x="105" y="503"/>
                    <a:pt x="252" y="503"/>
                  </a:cubicBezTo>
                  <a:cubicBezTo>
                    <a:pt x="377" y="503"/>
                    <a:pt x="503" y="399"/>
                    <a:pt x="503" y="252"/>
                  </a:cubicBezTo>
                  <a:cubicBezTo>
                    <a:pt x="503" y="10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3"/>
            <p:cNvSpPr/>
            <p:nvPr/>
          </p:nvSpPr>
          <p:spPr>
            <a:xfrm rot="1563036">
              <a:off x="3816677" y="4208686"/>
              <a:ext cx="11422" cy="11399"/>
            </a:xfrm>
            <a:custGeom>
              <a:avLst/>
              <a:gdLst/>
              <a:ahLst/>
              <a:cxnLst/>
              <a:rect l="l" t="t" r="r" b="b"/>
              <a:pathLst>
                <a:path w="504" h="503" extrusionOk="0">
                  <a:moveTo>
                    <a:pt x="252" y="1"/>
                  </a:moveTo>
                  <a:cubicBezTo>
                    <a:pt x="126" y="1"/>
                    <a:pt x="1" y="126"/>
                    <a:pt x="1" y="252"/>
                  </a:cubicBezTo>
                  <a:cubicBezTo>
                    <a:pt x="1" y="398"/>
                    <a:pt x="126" y="503"/>
                    <a:pt x="252" y="503"/>
                  </a:cubicBezTo>
                  <a:cubicBezTo>
                    <a:pt x="398" y="503"/>
                    <a:pt x="503" y="398"/>
                    <a:pt x="503" y="252"/>
                  </a:cubicBezTo>
                  <a:cubicBezTo>
                    <a:pt x="503" y="12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3"/>
            <p:cNvSpPr/>
            <p:nvPr/>
          </p:nvSpPr>
          <p:spPr>
            <a:xfrm rot="1563036">
              <a:off x="3770917" y="4166265"/>
              <a:ext cx="11399" cy="11399"/>
            </a:xfrm>
            <a:custGeom>
              <a:avLst/>
              <a:gdLst/>
              <a:ahLst/>
              <a:cxnLst/>
              <a:rect l="l" t="t" r="r" b="b"/>
              <a:pathLst>
                <a:path w="503" h="503" extrusionOk="0">
                  <a:moveTo>
                    <a:pt x="252" y="1"/>
                  </a:moveTo>
                  <a:cubicBezTo>
                    <a:pt x="105" y="1"/>
                    <a:pt x="0" y="105"/>
                    <a:pt x="0" y="252"/>
                  </a:cubicBezTo>
                  <a:cubicBezTo>
                    <a:pt x="0" y="398"/>
                    <a:pt x="105" y="503"/>
                    <a:pt x="252" y="503"/>
                  </a:cubicBezTo>
                  <a:cubicBezTo>
                    <a:pt x="398" y="503"/>
                    <a:pt x="503" y="398"/>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3"/>
            <p:cNvSpPr/>
            <p:nvPr/>
          </p:nvSpPr>
          <p:spPr>
            <a:xfrm rot="1563036">
              <a:off x="3757926" y="4194777"/>
              <a:ext cx="11399" cy="11875"/>
            </a:xfrm>
            <a:custGeom>
              <a:avLst/>
              <a:gdLst/>
              <a:ahLst/>
              <a:cxnLst/>
              <a:rect l="l" t="t" r="r" b="b"/>
              <a:pathLst>
                <a:path w="503" h="524" extrusionOk="0">
                  <a:moveTo>
                    <a:pt x="251" y="0"/>
                  </a:moveTo>
                  <a:cubicBezTo>
                    <a:pt x="105" y="0"/>
                    <a:pt x="0" y="126"/>
                    <a:pt x="0" y="252"/>
                  </a:cubicBezTo>
                  <a:cubicBezTo>
                    <a:pt x="0" y="398"/>
                    <a:pt x="105" y="524"/>
                    <a:pt x="251" y="524"/>
                  </a:cubicBezTo>
                  <a:cubicBezTo>
                    <a:pt x="398" y="524"/>
                    <a:pt x="503" y="398"/>
                    <a:pt x="503" y="252"/>
                  </a:cubicBezTo>
                  <a:cubicBezTo>
                    <a:pt x="503"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3"/>
            <p:cNvSpPr/>
            <p:nvPr/>
          </p:nvSpPr>
          <p:spPr>
            <a:xfrm rot="1563036">
              <a:off x="3712232" y="4196686"/>
              <a:ext cx="11399" cy="11422"/>
            </a:xfrm>
            <a:custGeom>
              <a:avLst/>
              <a:gdLst/>
              <a:ahLst/>
              <a:cxnLst/>
              <a:rect l="l" t="t" r="r" b="b"/>
              <a:pathLst>
                <a:path w="503" h="504" extrusionOk="0">
                  <a:moveTo>
                    <a:pt x="252" y="1"/>
                  </a:moveTo>
                  <a:cubicBezTo>
                    <a:pt x="126" y="1"/>
                    <a:pt x="1" y="106"/>
                    <a:pt x="1" y="252"/>
                  </a:cubicBezTo>
                  <a:cubicBezTo>
                    <a:pt x="1" y="378"/>
                    <a:pt x="126" y="503"/>
                    <a:pt x="252" y="503"/>
                  </a:cubicBezTo>
                  <a:cubicBezTo>
                    <a:pt x="398" y="503"/>
                    <a:pt x="503" y="378"/>
                    <a:pt x="503" y="252"/>
                  </a:cubicBezTo>
                  <a:cubicBezTo>
                    <a:pt x="503" y="10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3"/>
            <p:cNvSpPr/>
            <p:nvPr/>
          </p:nvSpPr>
          <p:spPr>
            <a:xfrm rot="1563036">
              <a:off x="3710750" y="4230821"/>
              <a:ext cx="11399" cy="11875"/>
            </a:xfrm>
            <a:custGeom>
              <a:avLst/>
              <a:gdLst/>
              <a:ahLst/>
              <a:cxnLst/>
              <a:rect l="l" t="t" r="r" b="b"/>
              <a:pathLst>
                <a:path w="503" h="524" extrusionOk="0">
                  <a:moveTo>
                    <a:pt x="252" y="1"/>
                  </a:moveTo>
                  <a:cubicBezTo>
                    <a:pt x="105" y="1"/>
                    <a:pt x="1" y="126"/>
                    <a:pt x="1" y="273"/>
                  </a:cubicBezTo>
                  <a:cubicBezTo>
                    <a:pt x="1" y="398"/>
                    <a:pt x="105" y="524"/>
                    <a:pt x="252" y="524"/>
                  </a:cubicBezTo>
                  <a:cubicBezTo>
                    <a:pt x="377" y="524"/>
                    <a:pt x="503" y="398"/>
                    <a:pt x="503" y="273"/>
                  </a:cubicBezTo>
                  <a:cubicBezTo>
                    <a:pt x="503" y="12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3"/>
            <p:cNvSpPr/>
            <p:nvPr/>
          </p:nvSpPr>
          <p:spPr>
            <a:xfrm rot="1563036">
              <a:off x="3799359" y="4332691"/>
              <a:ext cx="11399" cy="11399"/>
            </a:xfrm>
            <a:custGeom>
              <a:avLst/>
              <a:gdLst/>
              <a:ahLst/>
              <a:cxnLst/>
              <a:rect l="l" t="t" r="r" b="b"/>
              <a:pathLst>
                <a:path w="503" h="503" extrusionOk="0">
                  <a:moveTo>
                    <a:pt x="252" y="0"/>
                  </a:moveTo>
                  <a:cubicBezTo>
                    <a:pt x="105" y="0"/>
                    <a:pt x="1" y="126"/>
                    <a:pt x="1" y="252"/>
                  </a:cubicBezTo>
                  <a:cubicBezTo>
                    <a:pt x="1" y="398"/>
                    <a:pt x="105" y="503"/>
                    <a:pt x="252" y="503"/>
                  </a:cubicBezTo>
                  <a:cubicBezTo>
                    <a:pt x="398" y="503"/>
                    <a:pt x="503" y="398"/>
                    <a:pt x="503" y="252"/>
                  </a:cubicBezTo>
                  <a:cubicBezTo>
                    <a:pt x="503"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3"/>
            <p:cNvSpPr/>
            <p:nvPr/>
          </p:nvSpPr>
          <p:spPr>
            <a:xfrm rot="1563036">
              <a:off x="3798462" y="4304280"/>
              <a:ext cx="11399" cy="11399"/>
            </a:xfrm>
            <a:custGeom>
              <a:avLst/>
              <a:gdLst/>
              <a:ahLst/>
              <a:cxnLst/>
              <a:rect l="l" t="t" r="r" b="b"/>
              <a:pathLst>
                <a:path w="503" h="503" extrusionOk="0">
                  <a:moveTo>
                    <a:pt x="252" y="0"/>
                  </a:moveTo>
                  <a:cubicBezTo>
                    <a:pt x="105" y="0"/>
                    <a:pt x="1" y="105"/>
                    <a:pt x="1" y="252"/>
                  </a:cubicBezTo>
                  <a:cubicBezTo>
                    <a:pt x="1" y="398"/>
                    <a:pt x="105" y="503"/>
                    <a:pt x="252" y="503"/>
                  </a:cubicBezTo>
                  <a:cubicBezTo>
                    <a:pt x="398" y="503"/>
                    <a:pt x="503" y="398"/>
                    <a:pt x="503" y="252"/>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3"/>
            <p:cNvSpPr/>
            <p:nvPr/>
          </p:nvSpPr>
          <p:spPr>
            <a:xfrm rot="1563036">
              <a:off x="3716027" y="4280851"/>
              <a:ext cx="12351" cy="11422"/>
            </a:xfrm>
            <a:custGeom>
              <a:avLst/>
              <a:gdLst/>
              <a:ahLst/>
              <a:cxnLst/>
              <a:rect l="l" t="t" r="r" b="b"/>
              <a:pathLst>
                <a:path w="545" h="504" extrusionOk="0">
                  <a:moveTo>
                    <a:pt x="268" y="0"/>
                  </a:moveTo>
                  <a:cubicBezTo>
                    <a:pt x="162" y="0"/>
                    <a:pt x="56" y="78"/>
                    <a:pt x="21" y="199"/>
                  </a:cubicBezTo>
                  <a:cubicBezTo>
                    <a:pt x="0" y="325"/>
                    <a:pt x="84" y="471"/>
                    <a:pt x="210" y="492"/>
                  </a:cubicBezTo>
                  <a:cubicBezTo>
                    <a:pt x="236" y="500"/>
                    <a:pt x="261" y="503"/>
                    <a:pt x="285" y="503"/>
                  </a:cubicBezTo>
                  <a:cubicBezTo>
                    <a:pt x="398" y="503"/>
                    <a:pt x="489" y="428"/>
                    <a:pt x="523" y="325"/>
                  </a:cubicBezTo>
                  <a:cubicBezTo>
                    <a:pt x="544" y="178"/>
                    <a:pt x="461" y="53"/>
                    <a:pt x="335" y="11"/>
                  </a:cubicBezTo>
                  <a:cubicBezTo>
                    <a:pt x="313" y="4"/>
                    <a:pt x="291" y="0"/>
                    <a:pt x="268"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3"/>
            <p:cNvSpPr/>
            <p:nvPr/>
          </p:nvSpPr>
          <p:spPr>
            <a:xfrm rot="1563036">
              <a:off x="3763849" y="4348169"/>
              <a:ext cx="11875" cy="11399"/>
            </a:xfrm>
            <a:custGeom>
              <a:avLst/>
              <a:gdLst/>
              <a:ahLst/>
              <a:cxnLst/>
              <a:rect l="l" t="t" r="r" b="b"/>
              <a:pathLst>
                <a:path w="524" h="503" extrusionOk="0">
                  <a:moveTo>
                    <a:pt x="252" y="1"/>
                  </a:moveTo>
                  <a:cubicBezTo>
                    <a:pt x="126" y="1"/>
                    <a:pt x="1" y="105"/>
                    <a:pt x="1" y="252"/>
                  </a:cubicBezTo>
                  <a:cubicBezTo>
                    <a:pt x="1" y="377"/>
                    <a:pt x="126" y="503"/>
                    <a:pt x="252" y="503"/>
                  </a:cubicBezTo>
                  <a:cubicBezTo>
                    <a:pt x="398" y="503"/>
                    <a:pt x="524" y="377"/>
                    <a:pt x="524" y="252"/>
                  </a:cubicBezTo>
                  <a:cubicBezTo>
                    <a:pt x="524"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3"/>
            <p:cNvSpPr/>
            <p:nvPr/>
          </p:nvSpPr>
          <p:spPr>
            <a:xfrm rot="1563036">
              <a:off x="3730631" y="4307025"/>
              <a:ext cx="11399" cy="11399"/>
            </a:xfrm>
            <a:custGeom>
              <a:avLst/>
              <a:gdLst/>
              <a:ahLst/>
              <a:cxnLst/>
              <a:rect l="l" t="t" r="r" b="b"/>
              <a:pathLst>
                <a:path w="503" h="503" extrusionOk="0">
                  <a:moveTo>
                    <a:pt x="251" y="0"/>
                  </a:moveTo>
                  <a:cubicBezTo>
                    <a:pt x="105" y="0"/>
                    <a:pt x="0" y="126"/>
                    <a:pt x="0" y="251"/>
                  </a:cubicBezTo>
                  <a:cubicBezTo>
                    <a:pt x="0" y="398"/>
                    <a:pt x="105" y="502"/>
                    <a:pt x="251" y="502"/>
                  </a:cubicBezTo>
                  <a:cubicBezTo>
                    <a:pt x="377" y="502"/>
                    <a:pt x="503" y="398"/>
                    <a:pt x="503" y="251"/>
                  </a:cubicBezTo>
                  <a:cubicBezTo>
                    <a:pt x="503"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3"/>
            <p:cNvSpPr/>
            <p:nvPr/>
          </p:nvSpPr>
          <p:spPr>
            <a:xfrm rot="1563036">
              <a:off x="3690294" y="4266227"/>
              <a:ext cx="11399" cy="11875"/>
            </a:xfrm>
            <a:custGeom>
              <a:avLst/>
              <a:gdLst/>
              <a:ahLst/>
              <a:cxnLst/>
              <a:rect l="l" t="t" r="r" b="b"/>
              <a:pathLst>
                <a:path w="503" h="524" extrusionOk="0">
                  <a:moveTo>
                    <a:pt x="251" y="0"/>
                  </a:moveTo>
                  <a:cubicBezTo>
                    <a:pt x="105" y="0"/>
                    <a:pt x="0" y="126"/>
                    <a:pt x="0" y="272"/>
                  </a:cubicBezTo>
                  <a:cubicBezTo>
                    <a:pt x="0" y="398"/>
                    <a:pt x="105" y="523"/>
                    <a:pt x="251" y="523"/>
                  </a:cubicBezTo>
                  <a:cubicBezTo>
                    <a:pt x="377" y="523"/>
                    <a:pt x="502" y="398"/>
                    <a:pt x="502" y="272"/>
                  </a:cubicBezTo>
                  <a:cubicBezTo>
                    <a:pt x="502"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3"/>
            <p:cNvSpPr/>
            <p:nvPr/>
          </p:nvSpPr>
          <p:spPr>
            <a:xfrm rot="1563036">
              <a:off x="1731600" y="4585897"/>
              <a:ext cx="168812" cy="158999"/>
            </a:xfrm>
            <a:custGeom>
              <a:avLst/>
              <a:gdLst/>
              <a:ahLst/>
              <a:cxnLst/>
              <a:rect l="l" t="t" r="r" b="b"/>
              <a:pathLst>
                <a:path w="7449" h="7016" extrusionOk="0">
                  <a:moveTo>
                    <a:pt x="6025" y="1"/>
                  </a:moveTo>
                  <a:cubicBezTo>
                    <a:pt x="5957" y="1"/>
                    <a:pt x="5897" y="42"/>
                    <a:pt x="5880" y="111"/>
                  </a:cubicBezTo>
                  <a:cubicBezTo>
                    <a:pt x="5733" y="780"/>
                    <a:pt x="4854" y="1764"/>
                    <a:pt x="4268" y="2371"/>
                  </a:cubicBezTo>
                  <a:cubicBezTo>
                    <a:pt x="4520" y="1617"/>
                    <a:pt x="4645" y="864"/>
                    <a:pt x="4666" y="822"/>
                  </a:cubicBezTo>
                  <a:cubicBezTo>
                    <a:pt x="4666" y="739"/>
                    <a:pt x="4624" y="655"/>
                    <a:pt x="4540" y="634"/>
                  </a:cubicBezTo>
                  <a:cubicBezTo>
                    <a:pt x="4457" y="634"/>
                    <a:pt x="4394" y="676"/>
                    <a:pt x="4373" y="760"/>
                  </a:cubicBezTo>
                  <a:cubicBezTo>
                    <a:pt x="4373" y="780"/>
                    <a:pt x="4206" y="1638"/>
                    <a:pt x="3955" y="2413"/>
                  </a:cubicBezTo>
                  <a:cubicBezTo>
                    <a:pt x="3913" y="2392"/>
                    <a:pt x="3871" y="2392"/>
                    <a:pt x="3829" y="2371"/>
                  </a:cubicBezTo>
                  <a:cubicBezTo>
                    <a:pt x="3766" y="1868"/>
                    <a:pt x="3620" y="1262"/>
                    <a:pt x="3327" y="739"/>
                  </a:cubicBezTo>
                  <a:cubicBezTo>
                    <a:pt x="3299" y="683"/>
                    <a:pt x="3252" y="655"/>
                    <a:pt x="3200" y="655"/>
                  </a:cubicBezTo>
                  <a:cubicBezTo>
                    <a:pt x="3173" y="655"/>
                    <a:pt x="3146" y="662"/>
                    <a:pt x="3118" y="676"/>
                  </a:cubicBezTo>
                  <a:cubicBezTo>
                    <a:pt x="3055" y="718"/>
                    <a:pt x="3034" y="801"/>
                    <a:pt x="3076" y="864"/>
                  </a:cubicBezTo>
                  <a:cubicBezTo>
                    <a:pt x="3327" y="1324"/>
                    <a:pt x="3452" y="1868"/>
                    <a:pt x="3536" y="2329"/>
                  </a:cubicBezTo>
                  <a:cubicBezTo>
                    <a:pt x="3432" y="2329"/>
                    <a:pt x="3327" y="2329"/>
                    <a:pt x="3222" y="2371"/>
                  </a:cubicBezTo>
                  <a:cubicBezTo>
                    <a:pt x="2741" y="1136"/>
                    <a:pt x="2009" y="425"/>
                    <a:pt x="1967" y="383"/>
                  </a:cubicBezTo>
                  <a:cubicBezTo>
                    <a:pt x="1946" y="352"/>
                    <a:pt x="1909" y="336"/>
                    <a:pt x="1870" y="336"/>
                  </a:cubicBezTo>
                  <a:cubicBezTo>
                    <a:pt x="1831" y="336"/>
                    <a:pt x="1789" y="352"/>
                    <a:pt x="1758" y="383"/>
                  </a:cubicBezTo>
                  <a:cubicBezTo>
                    <a:pt x="1716" y="446"/>
                    <a:pt x="1716" y="550"/>
                    <a:pt x="1779" y="592"/>
                  </a:cubicBezTo>
                  <a:cubicBezTo>
                    <a:pt x="1779" y="613"/>
                    <a:pt x="2490" y="1283"/>
                    <a:pt x="2950" y="2454"/>
                  </a:cubicBezTo>
                  <a:cubicBezTo>
                    <a:pt x="2929" y="2454"/>
                    <a:pt x="2908" y="2475"/>
                    <a:pt x="2908" y="2475"/>
                  </a:cubicBezTo>
                  <a:cubicBezTo>
                    <a:pt x="2155" y="1638"/>
                    <a:pt x="628" y="1304"/>
                    <a:pt x="544" y="1283"/>
                  </a:cubicBezTo>
                  <a:cubicBezTo>
                    <a:pt x="530" y="1279"/>
                    <a:pt x="515" y="1277"/>
                    <a:pt x="501" y="1277"/>
                  </a:cubicBezTo>
                  <a:cubicBezTo>
                    <a:pt x="434" y="1277"/>
                    <a:pt x="377" y="1318"/>
                    <a:pt x="377" y="1387"/>
                  </a:cubicBezTo>
                  <a:cubicBezTo>
                    <a:pt x="356" y="1471"/>
                    <a:pt x="398" y="1555"/>
                    <a:pt x="481" y="1555"/>
                  </a:cubicBezTo>
                  <a:cubicBezTo>
                    <a:pt x="502" y="1576"/>
                    <a:pt x="1967" y="1910"/>
                    <a:pt x="2657" y="2643"/>
                  </a:cubicBezTo>
                  <a:cubicBezTo>
                    <a:pt x="2532" y="2768"/>
                    <a:pt x="2427" y="2915"/>
                    <a:pt x="2343" y="3061"/>
                  </a:cubicBezTo>
                  <a:cubicBezTo>
                    <a:pt x="1988" y="2915"/>
                    <a:pt x="1611" y="2685"/>
                    <a:pt x="1339" y="2517"/>
                  </a:cubicBezTo>
                  <a:cubicBezTo>
                    <a:pt x="1310" y="2502"/>
                    <a:pt x="1280" y="2495"/>
                    <a:pt x="1252" y="2495"/>
                  </a:cubicBezTo>
                  <a:cubicBezTo>
                    <a:pt x="1201" y="2495"/>
                    <a:pt x="1157" y="2518"/>
                    <a:pt x="1130" y="2559"/>
                  </a:cubicBezTo>
                  <a:cubicBezTo>
                    <a:pt x="1088" y="2622"/>
                    <a:pt x="1109" y="2726"/>
                    <a:pt x="1172" y="2768"/>
                  </a:cubicBezTo>
                  <a:cubicBezTo>
                    <a:pt x="1255" y="2810"/>
                    <a:pt x="1716" y="3103"/>
                    <a:pt x="2197" y="3312"/>
                  </a:cubicBezTo>
                  <a:cubicBezTo>
                    <a:pt x="1172" y="3563"/>
                    <a:pt x="147" y="4128"/>
                    <a:pt x="105" y="4149"/>
                  </a:cubicBezTo>
                  <a:cubicBezTo>
                    <a:pt x="21" y="4191"/>
                    <a:pt x="0" y="4296"/>
                    <a:pt x="42" y="4358"/>
                  </a:cubicBezTo>
                  <a:cubicBezTo>
                    <a:pt x="73" y="4405"/>
                    <a:pt x="116" y="4429"/>
                    <a:pt x="163" y="4429"/>
                  </a:cubicBezTo>
                  <a:cubicBezTo>
                    <a:pt x="178" y="4429"/>
                    <a:pt x="194" y="4426"/>
                    <a:pt x="209" y="4421"/>
                  </a:cubicBezTo>
                  <a:lnTo>
                    <a:pt x="230" y="4421"/>
                  </a:lnTo>
                  <a:cubicBezTo>
                    <a:pt x="251" y="4400"/>
                    <a:pt x="1235" y="3856"/>
                    <a:pt x="2239" y="3626"/>
                  </a:cubicBezTo>
                  <a:cubicBezTo>
                    <a:pt x="2239" y="3731"/>
                    <a:pt x="2239" y="3835"/>
                    <a:pt x="2281" y="3940"/>
                  </a:cubicBezTo>
                  <a:cubicBezTo>
                    <a:pt x="2281" y="3982"/>
                    <a:pt x="2302" y="4024"/>
                    <a:pt x="2323" y="4045"/>
                  </a:cubicBezTo>
                  <a:cubicBezTo>
                    <a:pt x="1799" y="4463"/>
                    <a:pt x="1339" y="4923"/>
                    <a:pt x="1235" y="5112"/>
                  </a:cubicBezTo>
                  <a:cubicBezTo>
                    <a:pt x="1214" y="5195"/>
                    <a:pt x="1235" y="5279"/>
                    <a:pt x="1318" y="5321"/>
                  </a:cubicBezTo>
                  <a:cubicBezTo>
                    <a:pt x="1329" y="5331"/>
                    <a:pt x="1344" y="5337"/>
                    <a:pt x="1363" y="5337"/>
                  </a:cubicBezTo>
                  <a:cubicBezTo>
                    <a:pt x="1381" y="5337"/>
                    <a:pt x="1402" y="5331"/>
                    <a:pt x="1423" y="5321"/>
                  </a:cubicBezTo>
                  <a:cubicBezTo>
                    <a:pt x="1444" y="5321"/>
                    <a:pt x="1486" y="5279"/>
                    <a:pt x="1507" y="5258"/>
                  </a:cubicBezTo>
                  <a:cubicBezTo>
                    <a:pt x="1590" y="5070"/>
                    <a:pt x="2009" y="4672"/>
                    <a:pt x="2469" y="4317"/>
                  </a:cubicBezTo>
                  <a:cubicBezTo>
                    <a:pt x="2553" y="4442"/>
                    <a:pt x="2657" y="4547"/>
                    <a:pt x="2762" y="4630"/>
                  </a:cubicBezTo>
                  <a:cubicBezTo>
                    <a:pt x="2323" y="5342"/>
                    <a:pt x="2009" y="6534"/>
                    <a:pt x="1946" y="6848"/>
                  </a:cubicBezTo>
                  <a:cubicBezTo>
                    <a:pt x="1925" y="6911"/>
                    <a:pt x="1967" y="6995"/>
                    <a:pt x="2051" y="7016"/>
                  </a:cubicBezTo>
                  <a:lnTo>
                    <a:pt x="2134" y="7016"/>
                  </a:lnTo>
                  <a:cubicBezTo>
                    <a:pt x="2176" y="6995"/>
                    <a:pt x="2218" y="6953"/>
                    <a:pt x="2239" y="6911"/>
                  </a:cubicBezTo>
                  <a:cubicBezTo>
                    <a:pt x="2385" y="6242"/>
                    <a:pt x="2699" y="5300"/>
                    <a:pt x="3034" y="4756"/>
                  </a:cubicBezTo>
                  <a:cubicBezTo>
                    <a:pt x="3076" y="4777"/>
                    <a:pt x="3118" y="4798"/>
                    <a:pt x="3180" y="4819"/>
                  </a:cubicBezTo>
                  <a:cubicBezTo>
                    <a:pt x="3055" y="5279"/>
                    <a:pt x="2971" y="5844"/>
                    <a:pt x="3201" y="6304"/>
                  </a:cubicBezTo>
                  <a:cubicBezTo>
                    <a:pt x="3217" y="6366"/>
                    <a:pt x="3266" y="6404"/>
                    <a:pt x="3324" y="6404"/>
                  </a:cubicBezTo>
                  <a:cubicBezTo>
                    <a:pt x="3345" y="6404"/>
                    <a:pt x="3367" y="6399"/>
                    <a:pt x="3390" y="6388"/>
                  </a:cubicBezTo>
                  <a:cubicBezTo>
                    <a:pt x="3473" y="6346"/>
                    <a:pt x="3494" y="6262"/>
                    <a:pt x="3473" y="6200"/>
                  </a:cubicBezTo>
                  <a:cubicBezTo>
                    <a:pt x="3285" y="5781"/>
                    <a:pt x="3348" y="5279"/>
                    <a:pt x="3473" y="4861"/>
                  </a:cubicBezTo>
                  <a:lnTo>
                    <a:pt x="3515" y="4861"/>
                  </a:lnTo>
                  <a:cubicBezTo>
                    <a:pt x="3599" y="5363"/>
                    <a:pt x="3871" y="6011"/>
                    <a:pt x="4582" y="6493"/>
                  </a:cubicBezTo>
                  <a:cubicBezTo>
                    <a:pt x="4607" y="6517"/>
                    <a:pt x="4631" y="6527"/>
                    <a:pt x="4656" y="6527"/>
                  </a:cubicBezTo>
                  <a:cubicBezTo>
                    <a:pt x="4673" y="6527"/>
                    <a:pt x="4691" y="6522"/>
                    <a:pt x="4708" y="6514"/>
                  </a:cubicBezTo>
                  <a:cubicBezTo>
                    <a:pt x="4729" y="6514"/>
                    <a:pt x="4771" y="6493"/>
                    <a:pt x="4792" y="6472"/>
                  </a:cubicBezTo>
                  <a:cubicBezTo>
                    <a:pt x="4833" y="6388"/>
                    <a:pt x="4812" y="6304"/>
                    <a:pt x="4750" y="6262"/>
                  </a:cubicBezTo>
                  <a:cubicBezTo>
                    <a:pt x="4122" y="5823"/>
                    <a:pt x="3871" y="5258"/>
                    <a:pt x="3787" y="4819"/>
                  </a:cubicBezTo>
                  <a:lnTo>
                    <a:pt x="3850" y="4819"/>
                  </a:lnTo>
                  <a:cubicBezTo>
                    <a:pt x="3955" y="4777"/>
                    <a:pt x="4038" y="4735"/>
                    <a:pt x="4143" y="4693"/>
                  </a:cubicBezTo>
                  <a:cubicBezTo>
                    <a:pt x="4520" y="5300"/>
                    <a:pt x="5398" y="6283"/>
                    <a:pt x="7009" y="6283"/>
                  </a:cubicBezTo>
                  <a:lnTo>
                    <a:pt x="7051" y="6283"/>
                  </a:lnTo>
                  <a:cubicBezTo>
                    <a:pt x="7114" y="6262"/>
                    <a:pt x="7156" y="6221"/>
                    <a:pt x="7156" y="6158"/>
                  </a:cubicBezTo>
                  <a:cubicBezTo>
                    <a:pt x="7156" y="6074"/>
                    <a:pt x="7093" y="5990"/>
                    <a:pt x="7009" y="5990"/>
                  </a:cubicBezTo>
                  <a:cubicBezTo>
                    <a:pt x="5482" y="5990"/>
                    <a:pt x="4708" y="5070"/>
                    <a:pt x="4373" y="4505"/>
                  </a:cubicBezTo>
                  <a:cubicBezTo>
                    <a:pt x="4415" y="4463"/>
                    <a:pt x="4457" y="4400"/>
                    <a:pt x="4499" y="4337"/>
                  </a:cubicBezTo>
                  <a:cubicBezTo>
                    <a:pt x="5018" y="4748"/>
                    <a:pt x="5579" y="4873"/>
                    <a:pt x="6065" y="4873"/>
                  </a:cubicBezTo>
                  <a:cubicBezTo>
                    <a:pt x="6421" y="4873"/>
                    <a:pt x="6738" y="4806"/>
                    <a:pt x="6968" y="4735"/>
                  </a:cubicBezTo>
                  <a:cubicBezTo>
                    <a:pt x="7198" y="4672"/>
                    <a:pt x="7344" y="4609"/>
                    <a:pt x="7344" y="4609"/>
                  </a:cubicBezTo>
                  <a:cubicBezTo>
                    <a:pt x="7407" y="4568"/>
                    <a:pt x="7449" y="4484"/>
                    <a:pt x="7407" y="4400"/>
                  </a:cubicBezTo>
                  <a:cubicBezTo>
                    <a:pt x="7377" y="4355"/>
                    <a:pt x="7325" y="4321"/>
                    <a:pt x="7275" y="4321"/>
                  </a:cubicBezTo>
                  <a:cubicBezTo>
                    <a:pt x="7255" y="4321"/>
                    <a:pt x="7236" y="4326"/>
                    <a:pt x="7219" y="4337"/>
                  </a:cubicBezTo>
                  <a:cubicBezTo>
                    <a:pt x="7180" y="4363"/>
                    <a:pt x="6692" y="4594"/>
                    <a:pt x="6069" y="4594"/>
                  </a:cubicBezTo>
                  <a:cubicBezTo>
                    <a:pt x="5677" y="4594"/>
                    <a:pt x="5232" y="4503"/>
                    <a:pt x="4812" y="4212"/>
                  </a:cubicBezTo>
                  <a:cubicBezTo>
                    <a:pt x="5168" y="4191"/>
                    <a:pt x="5733" y="4149"/>
                    <a:pt x="6277" y="3919"/>
                  </a:cubicBezTo>
                  <a:cubicBezTo>
                    <a:pt x="6340" y="3898"/>
                    <a:pt x="6382" y="3793"/>
                    <a:pt x="6361" y="3731"/>
                  </a:cubicBezTo>
                  <a:cubicBezTo>
                    <a:pt x="6330" y="3669"/>
                    <a:pt x="6277" y="3631"/>
                    <a:pt x="6226" y="3631"/>
                  </a:cubicBezTo>
                  <a:cubicBezTo>
                    <a:pt x="6208" y="3631"/>
                    <a:pt x="6189" y="3636"/>
                    <a:pt x="6173" y="3647"/>
                  </a:cubicBezTo>
                  <a:cubicBezTo>
                    <a:pt x="5608" y="3877"/>
                    <a:pt x="5043" y="3919"/>
                    <a:pt x="4708" y="3919"/>
                  </a:cubicBezTo>
                  <a:cubicBezTo>
                    <a:pt x="4750" y="3752"/>
                    <a:pt x="4771" y="3605"/>
                    <a:pt x="4750" y="3438"/>
                  </a:cubicBezTo>
                  <a:cubicBezTo>
                    <a:pt x="4938" y="3438"/>
                    <a:pt x="5231" y="3396"/>
                    <a:pt x="5545" y="3312"/>
                  </a:cubicBezTo>
                  <a:cubicBezTo>
                    <a:pt x="5838" y="3229"/>
                    <a:pt x="6152" y="3082"/>
                    <a:pt x="6424" y="2873"/>
                  </a:cubicBezTo>
                  <a:cubicBezTo>
                    <a:pt x="6486" y="2810"/>
                    <a:pt x="6507" y="2726"/>
                    <a:pt x="6445" y="2664"/>
                  </a:cubicBezTo>
                  <a:cubicBezTo>
                    <a:pt x="6420" y="2627"/>
                    <a:pt x="6375" y="2605"/>
                    <a:pt x="6328" y="2605"/>
                  </a:cubicBezTo>
                  <a:cubicBezTo>
                    <a:pt x="6295" y="2605"/>
                    <a:pt x="6262" y="2616"/>
                    <a:pt x="6235" y="2643"/>
                  </a:cubicBezTo>
                  <a:cubicBezTo>
                    <a:pt x="5775" y="2998"/>
                    <a:pt x="5210" y="3103"/>
                    <a:pt x="4854" y="3145"/>
                  </a:cubicBezTo>
                  <a:cubicBezTo>
                    <a:pt x="5147" y="2852"/>
                    <a:pt x="5691" y="2329"/>
                    <a:pt x="6214" y="1827"/>
                  </a:cubicBezTo>
                  <a:cubicBezTo>
                    <a:pt x="6277" y="1764"/>
                    <a:pt x="6277" y="1680"/>
                    <a:pt x="6214" y="1617"/>
                  </a:cubicBezTo>
                  <a:cubicBezTo>
                    <a:pt x="6183" y="1586"/>
                    <a:pt x="6146" y="1570"/>
                    <a:pt x="6110" y="1570"/>
                  </a:cubicBezTo>
                  <a:cubicBezTo>
                    <a:pt x="6073" y="1570"/>
                    <a:pt x="6037" y="1586"/>
                    <a:pt x="6005" y="1617"/>
                  </a:cubicBezTo>
                  <a:cubicBezTo>
                    <a:pt x="5461" y="2161"/>
                    <a:pt x="4896" y="2685"/>
                    <a:pt x="4603" y="2977"/>
                  </a:cubicBezTo>
                  <a:cubicBezTo>
                    <a:pt x="4540" y="2873"/>
                    <a:pt x="4457" y="2768"/>
                    <a:pt x="4373" y="2685"/>
                  </a:cubicBezTo>
                  <a:cubicBezTo>
                    <a:pt x="4980" y="2078"/>
                    <a:pt x="5984" y="969"/>
                    <a:pt x="6173" y="174"/>
                  </a:cubicBezTo>
                  <a:cubicBezTo>
                    <a:pt x="6193" y="111"/>
                    <a:pt x="6131" y="27"/>
                    <a:pt x="6068" y="6"/>
                  </a:cubicBezTo>
                  <a:cubicBezTo>
                    <a:pt x="6054" y="3"/>
                    <a:pt x="6039" y="1"/>
                    <a:pt x="6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3"/>
            <p:cNvSpPr/>
            <p:nvPr/>
          </p:nvSpPr>
          <p:spPr>
            <a:xfrm rot="1563036">
              <a:off x="994514" y="3971882"/>
              <a:ext cx="168812" cy="159339"/>
            </a:xfrm>
            <a:custGeom>
              <a:avLst/>
              <a:gdLst/>
              <a:ahLst/>
              <a:cxnLst/>
              <a:rect l="l" t="t" r="r" b="b"/>
              <a:pathLst>
                <a:path w="7449" h="7031" extrusionOk="0">
                  <a:moveTo>
                    <a:pt x="6035" y="1"/>
                  </a:moveTo>
                  <a:cubicBezTo>
                    <a:pt x="5963" y="1"/>
                    <a:pt x="5898" y="58"/>
                    <a:pt x="5880" y="131"/>
                  </a:cubicBezTo>
                  <a:cubicBezTo>
                    <a:pt x="5733" y="779"/>
                    <a:pt x="4854" y="1784"/>
                    <a:pt x="4269" y="2369"/>
                  </a:cubicBezTo>
                  <a:cubicBezTo>
                    <a:pt x="4520" y="1637"/>
                    <a:pt x="4645" y="863"/>
                    <a:pt x="4666" y="821"/>
                  </a:cubicBezTo>
                  <a:cubicBezTo>
                    <a:pt x="4666" y="737"/>
                    <a:pt x="4624" y="654"/>
                    <a:pt x="4541" y="654"/>
                  </a:cubicBezTo>
                  <a:cubicBezTo>
                    <a:pt x="4529" y="651"/>
                    <a:pt x="4519" y="650"/>
                    <a:pt x="4508" y="650"/>
                  </a:cubicBezTo>
                  <a:cubicBezTo>
                    <a:pt x="4441" y="650"/>
                    <a:pt x="4391" y="704"/>
                    <a:pt x="4373" y="758"/>
                  </a:cubicBezTo>
                  <a:cubicBezTo>
                    <a:pt x="4373" y="779"/>
                    <a:pt x="4206" y="1637"/>
                    <a:pt x="3955" y="2411"/>
                  </a:cubicBezTo>
                  <a:cubicBezTo>
                    <a:pt x="3913" y="2411"/>
                    <a:pt x="3871" y="2390"/>
                    <a:pt x="3829" y="2390"/>
                  </a:cubicBezTo>
                  <a:cubicBezTo>
                    <a:pt x="3766" y="1888"/>
                    <a:pt x="3620" y="1260"/>
                    <a:pt x="3327" y="737"/>
                  </a:cubicBezTo>
                  <a:cubicBezTo>
                    <a:pt x="3297" y="692"/>
                    <a:pt x="3245" y="658"/>
                    <a:pt x="3187" y="658"/>
                  </a:cubicBezTo>
                  <a:cubicBezTo>
                    <a:pt x="3164" y="658"/>
                    <a:pt x="3141" y="663"/>
                    <a:pt x="3118" y="675"/>
                  </a:cubicBezTo>
                  <a:cubicBezTo>
                    <a:pt x="3055" y="716"/>
                    <a:pt x="3034" y="800"/>
                    <a:pt x="3076" y="884"/>
                  </a:cubicBezTo>
                  <a:cubicBezTo>
                    <a:pt x="3327" y="1323"/>
                    <a:pt x="3453" y="1888"/>
                    <a:pt x="3536" y="2348"/>
                  </a:cubicBezTo>
                  <a:cubicBezTo>
                    <a:pt x="3506" y="2342"/>
                    <a:pt x="3475" y="2340"/>
                    <a:pt x="3444" y="2340"/>
                  </a:cubicBezTo>
                  <a:cubicBezTo>
                    <a:pt x="3370" y="2340"/>
                    <a:pt x="3296" y="2355"/>
                    <a:pt x="3222" y="2369"/>
                  </a:cubicBezTo>
                  <a:cubicBezTo>
                    <a:pt x="2741" y="1135"/>
                    <a:pt x="2009" y="424"/>
                    <a:pt x="1967" y="382"/>
                  </a:cubicBezTo>
                  <a:cubicBezTo>
                    <a:pt x="1948" y="363"/>
                    <a:pt x="1917" y="352"/>
                    <a:pt x="1882" y="352"/>
                  </a:cubicBezTo>
                  <a:cubicBezTo>
                    <a:pt x="1840" y="352"/>
                    <a:pt x="1792" y="368"/>
                    <a:pt x="1758" y="403"/>
                  </a:cubicBezTo>
                  <a:cubicBezTo>
                    <a:pt x="1716" y="465"/>
                    <a:pt x="1716" y="549"/>
                    <a:pt x="1779" y="612"/>
                  </a:cubicBezTo>
                  <a:cubicBezTo>
                    <a:pt x="1779" y="612"/>
                    <a:pt x="2490" y="1302"/>
                    <a:pt x="2950" y="2453"/>
                  </a:cubicBezTo>
                  <a:cubicBezTo>
                    <a:pt x="2929" y="2474"/>
                    <a:pt x="2909" y="2474"/>
                    <a:pt x="2909" y="2474"/>
                  </a:cubicBezTo>
                  <a:cubicBezTo>
                    <a:pt x="2155" y="1658"/>
                    <a:pt x="628" y="1302"/>
                    <a:pt x="544" y="1281"/>
                  </a:cubicBezTo>
                  <a:cubicBezTo>
                    <a:pt x="533" y="1279"/>
                    <a:pt x="522" y="1277"/>
                    <a:pt x="511" y="1277"/>
                  </a:cubicBezTo>
                  <a:cubicBezTo>
                    <a:pt x="440" y="1277"/>
                    <a:pt x="377" y="1332"/>
                    <a:pt x="377" y="1386"/>
                  </a:cubicBezTo>
                  <a:cubicBezTo>
                    <a:pt x="356" y="1470"/>
                    <a:pt x="398" y="1553"/>
                    <a:pt x="481" y="1574"/>
                  </a:cubicBezTo>
                  <a:cubicBezTo>
                    <a:pt x="502" y="1574"/>
                    <a:pt x="1967" y="1909"/>
                    <a:pt x="2657" y="2662"/>
                  </a:cubicBezTo>
                  <a:cubicBezTo>
                    <a:pt x="2532" y="2767"/>
                    <a:pt x="2427" y="2913"/>
                    <a:pt x="2344" y="3081"/>
                  </a:cubicBezTo>
                  <a:cubicBezTo>
                    <a:pt x="1988" y="2913"/>
                    <a:pt x="1611" y="2704"/>
                    <a:pt x="1339" y="2516"/>
                  </a:cubicBezTo>
                  <a:cubicBezTo>
                    <a:pt x="1310" y="2501"/>
                    <a:pt x="1280" y="2494"/>
                    <a:pt x="1252" y="2494"/>
                  </a:cubicBezTo>
                  <a:cubicBezTo>
                    <a:pt x="1202" y="2494"/>
                    <a:pt x="1157" y="2517"/>
                    <a:pt x="1130" y="2558"/>
                  </a:cubicBezTo>
                  <a:cubicBezTo>
                    <a:pt x="1088" y="2641"/>
                    <a:pt x="1109" y="2725"/>
                    <a:pt x="1172" y="2767"/>
                  </a:cubicBezTo>
                  <a:cubicBezTo>
                    <a:pt x="1256" y="2830"/>
                    <a:pt x="1716" y="3123"/>
                    <a:pt x="2197" y="3332"/>
                  </a:cubicBezTo>
                  <a:cubicBezTo>
                    <a:pt x="1172" y="3562"/>
                    <a:pt x="147" y="4127"/>
                    <a:pt x="105" y="4169"/>
                  </a:cubicBezTo>
                  <a:cubicBezTo>
                    <a:pt x="21" y="4211"/>
                    <a:pt x="0" y="4294"/>
                    <a:pt x="42" y="4357"/>
                  </a:cubicBezTo>
                  <a:cubicBezTo>
                    <a:pt x="76" y="4409"/>
                    <a:pt x="125" y="4446"/>
                    <a:pt x="176" y="4446"/>
                  </a:cubicBezTo>
                  <a:cubicBezTo>
                    <a:pt x="187" y="4446"/>
                    <a:pt x="198" y="4445"/>
                    <a:pt x="209" y="4441"/>
                  </a:cubicBezTo>
                  <a:cubicBezTo>
                    <a:pt x="209" y="4441"/>
                    <a:pt x="230" y="4420"/>
                    <a:pt x="230" y="4420"/>
                  </a:cubicBezTo>
                  <a:cubicBezTo>
                    <a:pt x="251" y="4420"/>
                    <a:pt x="1235" y="3855"/>
                    <a:pt x="2239" y="3625"/>
                  </a:cubicBezTo>
                  <a:cubicBezTo>
                    <a:pt x="2239" y="3729"/>
                    <a:pt x="2239" y="3834"/>
                    <a:pt x="2281" y="3960"/>
                  </a:cubicBezTo>
                  <a:cubicBezTo>
                    <a:pt x="2281" y="3981"/>
                    <a:pt x="2302" y="4022"/>
                    <a:pt x="2323" y="4064"/>
                  </a:cubicBezTo>
                  <a:cubicBezTo>
                    <a:pt x="1800" y="4462"/>
                    <a:pt x="1339" y="4943"/>
                    <a:pt x="1235" y="5131"/>
                  </a:cubicBezTo>
                  <a:cubicBezTo>
                    <a:pt x="1214" y="5194"/>
                    <a:pt x="1235" y="5278"/>
                    <a:pt x="1318" y="5320"/>
                  </a:cubicBezTo>
                  <a:cubicBezTo>
                    <a:pt x="1339" y="5341"/>
                    <a:pt x="1381" y="5341"/>
                    <a:pt x="1423" y="5341"/>
                  </a:cubicBezTo>
                  <a:cubicBezTo>
                    <a:pt x="1444" y="5320"/>
                    <a:pt x="1486" y="5299"/>
                    <a:pt x="1507" y="5257"/>
                  </a:cubicBezTo>
                  <a:cubicBezTo>
                    <a:pt x="1590" y="5089"/>
                    <a:pt x="2009" y="4692"/>
                    <a:pt x="2469" y="4336"/>
                  </a:cubicBezTo>
                  <a:cubicBezTo>
                    <a:pt x="2553" y="4441"/>
                    <a:pt x="2657" y="4545"/>
                    <a:pt x="2762" y="4629"/>
                  </a:cubicBezTo>
                  <a:cubicBezTo>
                    <a:pt x="2323" y="5341"/>
                    <a:pt x="2009" y="6533"/>
                    <a:pt x="1946" y="6847"/>
                  </a:cubicBezTo>
                  <a:cubicBezTo>
                    <a:pt x="1925" y="6931"/>
                    <a:pt x="1967" y="7014"/>
                    <a:pt x="2051" y="7014"/>
                  </a:cubicBezTo>
                  <a:cubicBezTo>
                    <a:pt x="2061" y="7025"/>
                    <a:pt x="2077" y="7030"/>
                    <a:pt x="2092" y="7030"/>
                  </a:cubicBezTo>
                  <a:cubicBezTo>
                    <a:pt x="2108" y="7030"/>
                    <a:pt x="2124" y="7025"/>
                    <a:pt x="2134" y="7014"/>
                  </a:cubicBezTo>
                  <a:cubicBezTo>
                    <a:pt x="2176" y="7014"/>
                    <a:pt x="2218" y="6973"/>
                    <a:pt x="2239" y="6910"/>
                  </a:cubicBezTo>
                  <a:cubicBezTo>
                    <a:pt x="2385" y="6261"/>
                    <a:pt x="2699" y="5299"/>
                    <a:pt x="3034" y="4776"/>
                  </a:cubicBezTo>
                  <a:cubicBezTo>
                    <a:pt x="3076" y="4797"/>
                    <a:pt x="3118" y="4817"/>
                    <a:pt x="3181" y="4817"/>
                  </a:cubicBezTo>
                  <a:cubicBezTo>
                    <a:pt x="3055" y="5278"/>
                    <a:pt x="2971" y="5843"/>
                    <a:pt x="3201" y="6324"/>
                  </a:cubicBezTo>
                  <a:cubicBezTo>
                    <a:pt x="3217" y="6369"/>
                    <a:pt x="3264" y="6404"/>
                    <a:pt x="3321" y="6404"/>
                  </a:cubicBezTo>
                  <a:cubicBezTo>
                    <a:pt x="3343" y="6404"/>
                    <a:pt x="3366" y="6398"/>
                    <a:pt x="3390" y="6387"/>
                  </a:cubicBezTo>
                  <a:cubicBezTo>
                    <a:pt x="3473" y="6366"/>
                    <a:pt x="3494" y="6282"/>
                    <a:pt x="3473" y="6198"/>
                  </a:cubicBezTo>
                  <a:cubicBezTo>
                    <a:pt x="3285" y="5780"/>
                    <a:pt x="3348" y="5278"/>
                    <a:pt x="3473" y="4859"/>
                  </a:cubicBezTo>
                  <a:lnTo>
                    <a:pt x="3515" y="4859"/>
                  </a:lnTo>
                  <a:cubicBezTo>
                    <a:pt x="3599" y="5382"/>
                    <a:pt x="3871" y="6010"/>
                    <a:pt x="4582" y="6512"/>
                  </a:cubicBezTo>
                  <a:cubicBezTo>
                    <a:pt x="4624" y="6533"/>
                    <a:pt x="4666" y="6533"/>
                    <a:pt x="4708" y="6533"/>
                  </a:cubicBezTo>
                  <a:cubicBezTo>
                    <a:pt x="4729" y="6512"/>
                    <a:pt x="4771" y="6491"/>
                    <a:pt x="4792" y="6470"/>
                  </a:cubicBezTo>
                  <a:cubicBezTo>
                    <a:pt x="4833" y="6408"/>
                    <a:pt x="4813" y="6303"/>
                    <a:pt x="4750" y="6261"/>
                  </a:cubicBezTo>
                  <a:cubicBezTo>
                    <a:pt x="4122" y="5822"/>
                    <a:pt x="3871" y="5278"/>
                    <a:pt x="3787" y="4817"/>
                  </a:cubicBezTo>
                  <a:lnTo>
                    <a:pt x="3850" y="4817"/>
                  </a:lnTo>
                  <a:cubicBezTo>
                    <a:pt x="3955" y="4797"/>
                    <a:pt x="4038" y="4734"/>
                    <a:pt x="4143" y="4692"/>
                  </a:cubicBezTo>
                  <a:cubicBezTo>
                    <a:pt x="4520" y="5299"/>
                    <a:pt x="5398" y="6282"/>
                    <a:pt x="7010" y="6303"/>
                  </a:cubicBezTo>
                  <a:lnTo>
                    <a:pt x="7051" y="6303"/>
                  </a:lnTo>
                  <a:cubicBezTo>
                    <a:pt x="7114" y="6282"/>
                    <a:pt x="7156" y="6219"/>
                    <a:pt x="7156" y="6157"/>
                  </a:cubicBezTo>
                  <a:cubicBezTo>
                    <a:pt x="7156" y="6073"/>
                    <a:pt x="7093" y="6010"/>
                    <a:pt x="7010" y="6010"/>
                  </a:cubicBezTo>
                  <a:cubicBezTo>
                    <a:pt x="5482" y="5989"/>
                    <a:pt x="4708" y="5069"/>
                    <a:pt x="4373" y="4525"/>
                  </a:cubicBezTo>
                  <a:cubicBezTo>
                    <a:pt x="4415" y="4462"/>
                    <a:pt x="4457" y="4420"/>
                    <a:pt x="4499" y="4357"/>
                  </a:cubicBezTo>
                  <a:cubicBezTo>
                    <a:pt x="5022" y="4759"/>
                    <a:pt x="5588" y="4877"/>
                    <a:pt x="6077" y="4877"/>
                  </a:cubicBezTo>
                  <a:cubicBezTo>
                    <a:pt x="6428" y="4877"/>
                    <a:pt x="6740" y="4816"/>
                    <a:pt x="6968" y="4755"/>
                  </a:cubicBezTo>
                  <a:cubicBezTo>
                    <a:pt x="7198" y="4692"/>
                    <a:pt x="7344" y="4608"/>
                    <a:pt x="7344" y="4608"/>
                  </a:cubicBezTo>
                  <a:cubicBezTo>
                    <a:pt x="7407" y="4587"/>
                    <a:pt x="7449" y="4483"/>
                    <a:pt x="7407" y="4420"/>
                  </a:cubicBezTo>
                  <a:cubicBezTo>
                    <a:pt x="7379" y="4364"/>
                    <a:pt x="7333" y="4336"/>
                    <a:pt x="7286" y="4336"/>
                  </a:cubicBezTo>
                  <a:cubicBezTo>
                    <a:pt x="7263" y="4336"/>
                    <a:pt x="7240" y="4343"/>
                    <a:pt x="7219" y="4357"/>
                  </a:cubicBezTo>
                  <a:cubicBezTo>
                    <a:pt x="7180" y="4370"/>
                    <a:pt x="6696" y="4594"/>
                    <a:pt x="6077" y="4594"/>
                  </a:cubicBezTo>
                  <a:cubicBezTo>
                    <a:pt x="5684" y="4594"/>
                    <a:pt x="5235" y="4503"/>
                    <a:pt x="4813" y="4211"/>
                  </a:cubicBezTo>
                  <a:cubicBezTo>
                    <a:pt x="5168" y="4211"/>
                    <a:pt x="5733" y="4148"/>
                    <a:pt x="6277" y="3918"/>
                  </a:cubicBezTo>
                  <a:cubicBezTo>
                    <a:pt x="6340" y="3897"/>
                    <a:pt x="6382" y="3813"/>
                    <a:pt x="6361" y="3729"/>
                  </a:cubicBezTo>
                  <a:cubicBezTo>
                    <a:pt x="6326" y="3678"/>
                    <a:pt x="6264" y="3640"/>
                    <a:pt x="6208" y="3640"/>
                  </a:cubicBezTo>
                  <a:cubicBezTo>
                    <a:pt x="6195" y="3640"/>
                    <a:pt x="6184" y="3642"/>
                    <a:pt x="6173" y="3646"/>
                  </a:cubicBezTo>
                  <a:cubicBezTo>
                    <a:pt x="5608" y="3876"/>
                    <a:pt x="5043" y="3918"/>
                    <a:pt x="4708" y="3918"/>
                  </a:cubicBezTo>
                  <a:cubicBezTo>
                    <a:pt x="4750" y="3771"/>
                    <a:pt x="4771" y="3604"/>
                    <a:pt x="4750" y="3457"/>
                  </a:cubicBezTo>
                  <a:cubicBezTo>
                    <a:pt x="4938" y="3437"/>
                    <a:pt x="5231" y="3416"/>
                    <a:pt x="5545" y="3311"/>
                  </a:cubicBezTo>
                  <a:cubicBezTo>
                    <a:pt x="5838" y="3227"/>
                    <a:pt x="6131" y="3102"/>
                    <a:pt x="6424" y="2872"/>
                  </a:cubicBezTo>
                  <a:cubicBezTo>
                    <a:pt x="6486" y="2830"/>
                    <a:pt x="6507" y="2725"/>
                    <a:pt x="6445" y="2662"/>
                  </a:cubicBezTo>
                  <a:cubicBezTo>
                    <a:pt x="6422" y="2628"/>
                    <a:pt x="6380" y="2612"/>
                    <a:pt x="6336" y="2612"/>
                  </a:cubicBezTo>
                  <a:cubicBezTo>
                    <a:pt x="6300" y="2612"/>
                    <a:pt x="6264" y="2623"/>
                    <a:pt x="6235" y="2641"/>
                  </a:cubicBezTo>
                  <a:cubicBezTo>
                    <a:pt x="5775" y="3018"/>
                    <a:pt x="5210" y="3123"/>
                    <a:pt x="4854" y="3144"/>
                  </a:cubicBezTo>
                  <a:cubicBezTo>
                    <a:pt x="5147" y="2851"/>
                    <a:pt x="5691" y="2348"/>
                    <a:pt x="6214" y="1825"/>
                  </a:cubicBezTo>
                  <a:cubicBezTo>
                    <a:pt x="6277" y="1763"/>
                    <a:pt x="6277" y="1679"/>
                    <a:pt x="6214" y="1616"/>
                  </a:cubicBezTo>
                  <a:cubicBezTo>
                    <a:pt x="6183" y="1585"/>
                    <a:pt x="6146" y="1569"/>
                    <a:pt x="6110" y="1569"/>
                  </a:cubicBezTo>
                  <a:cubicBezTo>
                    <a:pt x="6073" y="1569"/>
                    <a:pt x="6037" y="1585"/>
                    <a:pt x="6005" y="1616"/>
                  </a:cubicBezTo>
                  <a:cubicBezTo>
                    <a:pt x="5461" y="2160"/>
                    <a:pt x="4896" y="2683"/>
                    <a:pt x="4603" y="2976"/>
                  </a:cubicBezTo>
                  <a:cubicBezTo>
                    <a:pt x="4541" y="2872"/>
                    <a:pt x="4457" y="2767"/>
                    <a:pt x="4373" y="2683"/>
                  </a:cubicBezTo>
                  <a:cubicBezTo>
                    <a:pt x="4980" y="2097"/>
                    <a:pt x="5984" y="968"/>
                    <a:pt x="6173" y="193"/>
                  </a:cubicBezTo>
                  <a:cubicBezTo>
                    <a:pt x="6194" y="110"/>
                    <a:pt x="6131" y="26"/>
                    <a:pt x="6068" y="5"/>
                  </a:cubicBezTo>
                  <a:cubicBezTo>
                    <a:pt x="6057" y="2"/>
                    <a:pt x="6046" y="1"/>
                    <a:pt x="60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3"/>
            <p:cNvSpPr/>
            <p:nvPr/>
          </p:nvSpPr>
          <p:spPr>
            <a:xfrm rot="1563036">
              <a:off x="1878617" y="3613312"/>
              <a:ext cx="168834" cy="158976"/>
            </a:xfrm>
            <a:custGeom>
              <a:avLst/>
              <a:gdLst/>
              <a:ahLst/>
              <a:cxnLst/>
              <a:rect l="l" t="t" r="r" b="b"/>
              <a:pathLst>
                <a:path w="7450" h="7015" extrusionOk="0">
                  <a:moveTo>
                    <a:pt x="6014" y="0"/>
                  </a:moveTo>
                  <a:cubicBezTo>
                    <a:pt x="5958" y="0"/>
                    <a:pt x="5897" y="41"/>
                    <a:pt x="5880" y="110"/>
                  </a:cubicBezTo>
                  <a:cubicBezTo>
                    <a:pt x="5734" y="780"/>
                    <a:pt x="4855" y="1763"/>
                    <a:pt x="4269" y="2370"/>
                  </a:cubicBezTo>
                  <a:cubicBezTo>
                    <a:pt x="4499" y="1617"/>
                    <a:pt x="4646" y="863"/>
                    <a:pt x="4667" y="801"/>
                  </a:cubicBezTo>
                  <a:cubicBezTo>
                    <a:pt x="4667" y="717"/>
                    <a:pt x="4625" y="654"/>
                    <a:pt x="4541" y="633"/>
                  </a:cubicBezTo>
                  <a:cubicBezTo>
                    <a:pt x="4530" y="630"/>
                    <a:pt x="4519" y="629"/>
                    <a:pt x="4508" y="629"/>
                  </a:cubicBezTo>
                  <a:cubicBezTo>
                    <a:pt x="4437" y="629"/>
                    <a:pt x="4374" y="686"/>
                    <a:pt x="4374" y="759"/>
                  </a:cubicBezTo>
                  <a:cubicBezTo>
                    <a:pt x="4374" y="759"/>
                    <a:pt x="4206" y="1637"/>
                    <a:pt x="3934" y="2412"/>
                  </a:cubicBezTo>
                  <a:cubicBezTo>
                    <a:pt x="3913" y="2391"/>
                    <a:pt x="3871" y="2391"/>
                    <a:pt x="3830" y="2370"/>
                  </a:cubicBezTo>
                  <a:cubicBezTo>
                    <a:pt x="3767" y="1868"/>
                    <a:pt x="3620" y="1240"/>
                    <a:pt x="3327" y="717"/>
                  </a:cubicBezTo>
                  <a:cubicBezTo>
                    <a:pt x="3300" y="676"/>
                    <a:pt x="3256" y="653"/>
                    <a:pt x="3205" y="653"/>
                  </a:cubicBezTo>
                  <a:cubicBezTo>
                    <a:pt x="3177" y="653"/>
                    <a:pt x="3148" y="660"/>
                    <a:pt x="3118" y="675"/>
                  </a:cubicBezTo>
                  <a:cubicBezTo>
                    <a:pt x="3055" y="696"/>
                    <a:pt x="3034" y="801"/>
                    <a:pt x="3055" y="863"/>
                  </a:cubicBezTo>
                  <a:cubicBezTo>
                    <a:pt x="3327" y="1324"/>
                    <a:pt x="3453" y="1868"/>
                    <a:pt x="3516" y="2328"/>
                  </a:cubicBezTo>
                  <a:cubicBezTo>
                    <a:pt x="3432" y="2328"/>
                    <a:pt x="3327" y="2328"/>
                    <a:pt x="3223" y="2349"/>
                  </a:cubicBezTo>
                  <a:cubicBezTo>
                    <a:pt x="2742" y="1135"/>
                    <a:pt x="2009" y="424"/>
                    <a:pt x="1967" y="382"/>
                  </a:cubicBezTo>
                  <a:cubicBezTo>
                    <a:pt x="1936" y="351"/>
                    <a:pt x="1899" y="335"/>
                    <a:pt x="1863" y="335"/>
                  </a:cubicBezTo>
                  <a:cubicBezTo>
                    <a:pt x="1826" y="335"/>
                    <a:pt x="1790" y="351"/>
                    <a:pt x="1758" y="382"/>
                  </a:cubicBezTo>
                  <a:cubicBezTo>
                    <a:pt x="1695" y="445"/>
                    <a:pt x="1716" y="529"/>
                    <a:pt x="1758" y="591"/>
                  </a:cubicBezTo>
                  <a:cubicBezTo>
                    <a:pt x="1779" y="591"/>
                    <a:pt x="2470" y="1282"/>
                    <a:pt x="2951" y="2454"/>
                  </a:cubicBezTo>
                  <a:cubicBezTo>
                    <a:pt x="2930" y="2454"/>
                    <a:pt x="2909" y="2454"/>
                    <a:pt x="2888" y="2474"/>
                  </a:cubicBezTo>
                  <a:cubicBezTo>
                    <a:pt x="2156" y="1637"/>
                    <a:pt x="607" y="1282"/>
                    <a:pt x="545" y="1261"/>
                  </a:cubicBezTo>
                  <a:cubicBezTo>
                    <a:pt x="461" y="1261"/>
                    <a:pt x="377" y="1303"/>
                    <a:pt x="356" y="1386"/>
                  </a:cubicBezTo>
                  <a:cubicBezTo>
                    <a:pt x="335" y="1470"/>
                    <a:pt x="398" y="1533"/>
                    <a:pt x="482" y="1554"/>
                  </a:cubicBezTo>
                  <a:cubicBezTo>
                    <a:pt x="482" y="1554"/>
                    <a:pt x="1967" y="1889"/>
                    <a:pt x="2658" y="2642"/>
                  </a:cubicBezTo>
                  <a:cubicBezTo>
                    <a:pt x="2532" y="2746"/>
                    <a:pt x="2428" y="2893"/>
                    <a:pt x="2344" y="3060"/>
                  </a:cubicBezTo>
                  <a:cubicBezTo>
                    <a:pt x="1988" y="2893"/>
                    <a:pt x="1591" y="2684"/>
                    <a:pt x="1319" y="2516"/>
                  </a:cubicBezTo>
                  <a:cubicBezTo>
                    <a:pt x="1297" y="2501"/>
                    <a:pt x="1272" y="2495"/>
                    <a:pt x="1247" y="2495"/>
                  </a:cubicBezTo>
                  <a:cubicBezTo>
                    <a:pt x="1202" y="2495"/>
                    <a:pt x="1157" y="2518"/>
                    <a:pt x="1130" y="2558"/>
                  </a:cubicBezTo>
                  <a:cubicBezTo>
                    <a:pt x="1068" y="2621"/>
                    <a:pt x="1089" y="2705"/>
                    <a:pt x="1172" y="2767"/>
                  </a:cubicBezTo>
                  <a:cubicBezTo>
                    <a:pt x="1256" y="2809"/>
                    <a:pt x="1716" y="3102"/>
                    <a:pt x="2198" y="3311"/>
                  </a:cubicBezTo>
                  <a:cubicBezTo>
                    <a:pt x="1172" y="3562"/>
                    <a:pt x="147" y="4127"/>
                    <a:pt x="84" y="4148"/>
                  </a:cubicBezTo>
                  <a:cubicBezTo>
                    <a:pt x="21" y="4190"/>
                    <a:pt x="1" y="4274"/>
                    <a:pt x="42" y="4358"/>
                  </a:cubicBezTo>
                  <a:cubicBezTo>
                    <a:pt x="58" y="4405"/>
                    <a:pt x="109" y="4428"/>
                    <a:pt x="160" y="4428"/>
                  </a:cubicBezTo>
                  <a:cubicBezTo>
                    <a:pt x="177" y="4428"/>
                    <a:pt x="194" y="4426"/>
                    <a:pt x="210" y="4420"/>
                  </a:cubicBezTo>
                  <a:cubicBezTo>
                    <a:pt x="210" y="4420"/>
                    <a:pt x="231" y="4420"/>
                    <a:pt x="231" y="4399"/>
                  </a:cubicBezTo>
                  <a:cubicBezTo>
                    <a:pt x="252" y="4399"/>
                    <a:pt x="1235" y="3855"/>
                    <a:pt x="2218" y="3604"/>
                  </a:cubicBezTo>
                  <a:cubicBezTo>
                    <a:pt x="2239" y="3730"/>
                    <a:pt x="2239" y="3834"/>
                    <a:pt x="2281" y="3939"/>
                  </a:cubicBezTo>
                  <a:cubicBezTo>
                    <a:pt x="2281" y="3981"/>
                    <a:pt x="2302" y="4002"/>
                    <a:pt x="2323" y="4044"/>
                  </a:cubicBezTo>
                  <a:cubicBezTo>
                    <a:pt x="1800" y="4441"/>
                    <a:pt x="1340" y="4923"/>
                    <a:pt x="1235" y="5111"/>
                  </a:cubicBezTo>
                  <a:cubicBezTo>
                    <a:pt x="1193" y="5195"/>
                    <a:pt x="1235" y="5278"/>
                    <a:pt x="1298" y="5320"/>
                  </a:cubicBezTo>
                  <a:lnTo>
                    <a:pt x="1402" y="5320"/>
                  </a:lnTo>
                  <a:cubicBezTo>
                    <a:pt x="1444" y="5299"/>
                    <a:pt x="1486" y="5278"/>
                    <a:pt x="1507" y="5236"/>
                  </a:cubicBezTo>
                  <a:cubicBezTo>
                    <a:pt x="1591" y="5069"/>
                    <a:pt x="2009" y="4671"/>
                    <a:pt x="2449" y="4316"/>
                  </a:cubicBezTo>
                  <a:cubicBezTo>
                    <a:pt x="2553" y="4441"/>
                    <a:pt x="2637" y="4546"/>
                    <a:pt x="2762" y="4609"/>
                  </a:cubicBezTo>
                  <a:cubicBezTo>
                    <a:pt x="2323" y="5341"/>
                    <a:pt x="2009" y="6534"/>
                    <a:pt x="1946" y="6827"/>
                  </a:cubicBezTo>
                  <a:cubicBezTo>
                    <a:pt x="1926" y="6910"/>
                    <a:pt x="1967" y="6994"/>
                    <a:pt x="2051" y="7015"/>
                  </a:cubicBezTo>
                  <a:lnTo>
                    <a:pt x="2114" y="7015"/>
                  </a:lnTo>
                  <a:cubicBezTo>
                    <a:pt x="2177" y="6994"/>
                    <a:pt x="2218" y="6952"/>
                    <a:pt x="2218" y="6910"/>
                  </a:cubicBezTo>
                  <a:cubicBezTo>
                    <a:pt x="2386" y="6241"/>
                    <a:pt x="2700" y="5299"/>
                    <a:pt x="3014" y="4755"/>
                  </a:cubicBezTo>
                  <a:cubicBezTo>
                    <a:pt x="3076" y="4776"/>
                    <a:pt x="3118" y="4797"/>
                    <a:pt x="3160" y="4818"/>
                  </a:cubicBezTo>
                  <a:cubicBezTo>
                    <a:pt x="3034" y="5278"/>
                    <a:pt x="2972" y="5822"/>
                    <a:pt x="3181" y="6303"/>
                  </a:cubicBezTo>
                  <a:cubicBezTo>
                    <a:pt x="3213" y="6367"/>
                    <a:pt x="3269" y="6395"/>
                    <a:pt x="3331" y="6395"/>
                  </a:cubicBezTo>
                  <a:cubicBezTo>
                    <a:pt x="3351" y="6395"/>
                    <a:pt x="3370" y="6392"/>
                    <a:pt x="3390" y="6387"/>
                  </a:cubicBezTo>
                  <a:cubicBezTo>
                    <a:pt x="3453" y="6345"/>
                    <a:pt x="3495" y="6262"/>
                    <a:pt x="3453" y="6178"/>
                  </a:cubicBezTo>
                  <a:cubicBezTo>
                    <a:pt x="3265" y="5780"/>
                    <a:pt x="3348" y="5257"/>
                    <a:pt x="3474" y="4839"/>
                  </a:cubicBezTo>
                  <a:lnTo>
                    <a:pt x="3516" y="4839"/>
                  </a:lnTo>
                  <a:cubicBezTo>
                    <a:pt x="3599" y="5362"/>
                    <a:pt x="3850" y="5990"/>
                    <a:pt x="4583" y="6492"/>
                  </a:cubicBezTo>
                  <a:cubicBezTo>
                    <a:pt x="4598" y="6507"/>
                    <a:pt x="4633" y="6521"/>
                    <a:pt x="4668" y="6521"/>
                  </a:cubicBezTo>
                  <a:cubicBezTo>
                    <a:pt x="4682" y="6521"/>
                    <a:pt x="4696" y="6519"/>
                    <a:pt x="4708" y="6513"/>
                  </a:cubicBezTo>
                  <a:cubicBezTo>
                    <a:pt x="4729" y="6513"/>
                    <a:pt x="4750" y="6492"/>
                    <a:pt x="4771" y="6450"/>
                  </a:cubicBezTo>
                  <a:cubicBezTo>
                    <a:pt x="4834" y="6387"/>
                    <a:pt x="4813" y="6303"/>
                    <a:pt x="4750" y="6262"/>
                  </a:cubicBezTo>
                  <a:cubicBezTo>
                    <a:pt x="4102" y="5801"/>
                    <a:pt x="3871" y="5257"/>
                    <a:pt x="3788" y="4818"/>
                  </a:cubicBezTo>
                  <a:cubicBezTo>
                    <a:pt x="3809" y="4818"/>
                    <a:pt x="3830" y="4818"/>
                    <a:pt x="3850" y="4797"/>
                  </a:cubicBezTo>
                  <a:cubicBezTo>
                    <a:pt x="3955" y="4776"/>
                    <a:pt x="4039" y="4734"/>
                    <a:pt x="4123" y="4671"/>
                  </a:cubicBezTo>
                  <a:cubicBezTo>
                    <a:pt x="4520" y="5299"/>
                    <a:pt x="5378" y="6283"/>
                    <a:pt x="7010" y="6283"/>
                  </a:cubicBezTo>
                  <a:lnTo>
                    <a:pt x="7052" y="6283"/>
                  </a:lnTo>
                  <a:cubicBezTo>
                    <a:pt x="7115" y="6262"/>
                    <a:pt x="7156" y="6199"/>
                    <a:pt x="7156" y="6136"/>
                  </a:cubicBezTo>
                  <a:cubicBezTo>
                    <a:pt x="7156" y="6052"/>
                    <a:pt x="7094" y="5990"/>
                    <a:pt x="7010" y="5990"/>
                  </a:cubicBezTo>
                  <a:cubicBezTo>
                    <a:pt x="5483" y="5990"/>
                    <a:pt x="4687" y="5069"/>
                    <a:pt x="4353" y="4504"/>
                  </a:cubicBezTo>
                  <a:cubicBezTo>
                    <a:pt x="4415" y="4441"/>
                    <a:pt x="4457" y="4399"/>
                    <a:pt x="4499" y="4337"/>
                  </a:cubicBezTo>
                  <a:cubicBezTo>
                    <a:pt x="5018" y="4747"/>
                    <a:pt x="5579" y="4872"/>
                    <a:pt x="6066" y="4872"/>
                  </a:cubicBezTo>
                  <a:cubicBezTo>
                    <a:pt x="6422" y="4872"/>
                    <a:pt x="6738" y="4805"/>
                    <a:pt x="6968" y="4734"/>
                  </a:cubicBezTo>
                  <a:cubicBezTo>
                    <a:pt x="7198" y="4671"/>
                    <a:pt x="7324" y="4609"/>
                    <a:pt x="7345" y="4609"/>
                  </a:cubicBezTo>
                  <a:cubicBezTo>
                    <a:pt x="7408" y="4567"/>
                    <a:pt x="7449" y="4483"/>
                    <a:pt x="7408" y="4399"/>
                  </a:cubicBezTo>
                  <a:cubicBezTo>
                    <a:pt x="7377" y="4354"/>
                    <a:pt x="7325" y="4320"/>
                    <a:pt x="7275" y="4320"/>
                  </a:cubicBezTo>
                  <a:cubicBezTo>
                    <a:pt x="7256" y="4320"/>
                    <a:pt x="7237" y="4325"/>
                    <a:pt x="7219" y="4337"/>
                  </a:cubicBezTo>
                  <a:cubicBezTo>
                    <a:pt x="7181" y="4349"/>
                    <a:pt x="6686" y="4583"/>
                    <a:pt x="6063" y="4583"/>
                  </a:cubicBezTo>
                  <a:cubicBezTo>
                    <a:pt x="5670" y="4583"/>
                    <a:pt x="5226" y="4490"/>
                    <a:pt x="4813" y="4190"/>
                  </a:cubicBezTo>
                  <a:cubicBezTo>
                    <a:pt x="5169" y="4190"/>
                    <a:pt x="5713" y="4148"/>
                    <a:pt x="6278" y="3918"/>
                  </a:cubicBezTo>
                  <a:cubicBezTo>
                    <a:pt x="6340" y="3876"/>
                    <a:pt x="6382" y="3793"/>
                    <a:pt x="6340" y="3730"/>
                  </a:cubicBezTo>
                  <a:cubicBezTo>
                    <a:pt x="6325" y="3669"/>
                    <a:pt x="6276" y="3630"/>
                    <a:pt x="6218" y="3630"/>
                  </a:cubicBezTo>
                  <a:cubicBezTo>
                    <a:pt x="6197" y="3630"/>
                    <a:pt x="6175" y="3635"/>
                    <a:pt x="6152" y="3646"/>
                  </a:cubicBezTo>
                  <a:cubicBezTo>
                    <a:pt x="5608" y="3876"/>
                    <a:pt x="5043" y="3897"/>
                    <a:pt x="4708" y="3897"/>
                  </a:cubicBezTo>
                  <a:cubicBezTo>
                    <a:pt x="4750" y="3751"/>
                    <a:pt x="4771" y="3604"/>
                    <a:pt x="4750" y="3437"/>
                  </a:cubicBezTo>
                  <a:cubicBezTo>
                    <a:pt x="4939" y="3416"/>
                    <a:pt x="5231" y="3395"/>
                    <a:pt x="5524" y="3311"/>
                  </a:cubicBezTo>
                  <a:cubicBezTo>
                    <a:pt x="5817" y="3228"/>
                    <a:pt x="6131" y="3081"/>
                    <a:pt x="6424" y="2872"/>
                  </a:cubicBezTo>
                  <a:cubicBezTo>
                    <a:pt x="6487" y="2809"/>
                    <a:pt x="6487" y="2726"/>
                    <a:pt x="6445" y="2663"/>
                  </a:cubicBezTo>
                  <a:cubicBezTo>
                    <a:pt x="6409" y="2626"/>
                    <a:pt x="6365" y="2604"/>
                    <a:pt x="6323" y="2604"/>
                  </a:cubicBezTo>
                  <a:cubicBezTo>
                    <a:pt x="6292" y="2604"/>
                    <a:pt x="6262" y="2616"/>
                    <a:pt x="6236" y="2642"/>
                  </a:cubicBezTo>
                  <a:cubicBezTo>
                    <a:pt x="5775" y="2998"/>
                    <a:pt x="5211" y="3102"/>
                    <a:pt x="4834" y="3144"/>
                  </a:cubicBezTo>
                  <a:cubicBezTo>
                    <a:pt x="5148" y="2830"/>
                    <a:pt x="5692" y="2328"/>
                    <a:pt x="6215" y="1826"/>
                  </a:cubicBezTo>
                  <a:cubicBezTo>
                    <a:pt x="6257" y="1763"/>
                    <a:pt x="6257" y="1658"/>
                    <a:pt x="6215" y="1617"/>
                  </a:cubicBezTo>
                  <a:cubicBezTo>
                    <a:pt x="6183" y="1585"/>
                    <a:pt x="6142" y="1569"/>
                    <a:pt x="6102" y="1569"/>
                  </a:cubicBezTo>
                  <a:cubicBezTo>
                    <a:pt x="6063" y="1569"/>
                    <a:pt x="6027" y="1585"/>
                    <a:pt x="6006" y="1617"/>
                  </a:cubicBezTo>
                  <a:cubicBezTo>
                    <a:pt x="5441" y="2161"/>
                    <a:pt x="4897" y="2684"/>
                    <a:pt x="4583" y="2956"/>
                  </a:cubicBezTo>
                  <a:cubicBezTo>
                    <a:pt x="4541" y="2851"/>
                    <a:pt x="4457" y="2767"/>
                    <a:pt x="4374" y="2684"/>
                  </a:cubicBezTo>
                  <a:cubicBezTo>
                    <a:pt x="4959" y="2077"/>
                    <a:pt x="5985" y="968"/>
                    <a:pt x="6173" y="173"/>
                  </a:cubicBezTo>
                  <a:cubicBezTo>
                    <a:pt x="6194" y="89"/>
                    <a:pt x="6131" y="26"/>
                    <a:pt x="6047" y="5"/>
                  </a:cubicBezTo>
                  <a:cubicBezTo>
                    <a:pt x="6037" y="2"/>
                    <a:pt x="6025" y="0"/>
                    <a:pt x="60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3"/>
            <p:cNvSpPr/>
            <p:nvPr/>
          </p:nvSpPr>
          <p:spPr>
            <a:xfrm rot="1563036">
              <a:off x="3693912" y="4177760"/>
              <a:ext cx="169310" cy="175905"/>
            </a:xfrm>
            <a:custGeom>
              <a:avLst/>
              <a:gdLst/>
              <a:ahLst/>
              <a:cxnLst/>
              <a:rect l="l" t="t" r="r" b="b"/>
              <a:pathLst>
                <a:path w="7471" h="7762" extrusionOk="0">
                  <a:moveTo>
                    <a:pt x="3539" y="1"/>
                  </a:moveTo>
                  <a:cubicBezTo>
                    <a:pt x="3524" y="1"/>
                    <a:pt x="3509" y="5"/>
                    <a:pt x="3495" y="14"/>
                  </a:cubicBezTo>
                  <a:cubicBezTo>
                    <a:pt x="3411" y="35"/>
                    <a:pt x="3369" y="119"/>
                    <a:pt x="3390" y="182"/>
                  </a:cubicBezTo>
                  <a:cubicBezTo>
                    <a:pt x="3390" y="203"/>
                    <a:pt x="3662" y="1144"/>
                    <a:pt x="3474" y="2379"/>
                  </a:cubicBezTo>
                  <a:lnTo>
                    <a:pt x="3432" y="2379"/>
                  </a:lnTo>
                  <a:cubicBezTo>
                    <a:pt x="3202" y="1291"/>
                    <a:pt x="2051" y="224"/>
                    <a:pt x="1988" y="161"/>
                  </a:cubicBezTo>
                  <a:cubicBezTo>
                    <a:pt x="1960" y="142"/>
                    <a:pt x="1927" y="132"/>
                    <a:pt x="1895" y="132"/>
                  </a:cubicBezTo>
                  <a:cubicBezTo>
                    <a:pt x="1854" y="132"/>
                    <a:pt x="1813" y="147"/>
                    <a:pt x="1779" y="182"/>
                  </a:cubicBezTo>
                  <a:cubicBezTo>
                    <a:pt x="1716" y="224"/>
                    <a:pt x="1716" y="328"/>
                    <a:pt x="1779" y="391"/>
                  </a:cubicBezTo>
                  <a:cubicBezTo>
                    <a:pt x="1800" y="391"/>
                    <a:pt x="2909" y="1416"/>
                    <a:pt x="3139" y="2400"/>
                  </a:cubicBezTo>
                  <a:cubicBezTo>
                    <a:pt x="2971" y="2441"/>
                    <a:pt x="2804" y="2504"/>
                    <a:pt x="2658" y="2609"/>
                  </a:cubicBezTo>
                  <a:cubicBezTo>
                    <a:pt x="2427" y="2295"/>
                    <a:pt x="2197" y="1918"/>
                    <a:pt x="2051" y="1625"/>
                  </a:cubicBezTo>
                  <a:cubicBezTo>
                    <a:pt x="2021" y="1580"/>
                    <a:pt x="1969" y="1546"/>
                    <a:pt x="1911" y="1546"/>
                  </a:cubicBezTo>
                  <a:cubicBezTo>
                    <a:pt x="1888" y="1546"/>
                    <a:pt x="1865" y="1551"/>
                    <a:pt x="1842" y="1563"/>
                  </a:cubicBezTo>
                  <a:cubicBezTo>
                    <a:pt x="1779" y="1604"/>
                    <a:pt x="1758" y="1688"/>
                    <a:pt x="1779" y="1772"/>
                  </a:cubicBezTo>
                  <a:cubicBezTo>
                    <a:pt x="1842" y="1856"/>
                    <a:pt x="2093" y="2337"/>
                    <a:pt x="2407" y="2776"/>
                  </a:cubicBezTo>
                  <a:cubicBezTo>
                    <a:pt x="1381" y="2462"/>
                    <a:pt x="230" y="2441"/>
                    <a:pt x="168" y="2441"/>
                  </a:cubicBezTo>
                  <a:cubicBezTo>
                    <a:pt x="84" y="2441"/>
                    <a:pt x="21" y="2504"/>
                    <a:pt x="0" y="2588"/>
                  </a:cubicBezTo>
                  <a:cubicBezTo>
                    <a:pt x="0" y="2651"/>
                    <a:pt x="63" y="2713"/>
                    <a:pt x="126" y="2734"/>
                  </a:cubicBezTo>
                  <a:lnTo>
                    <a:pt x="147" y="2734"/>
                  </a:lnTo>
                  <a:cubicBezTo>
                    <a:pt x="168" y="2734"/>
                    <a:pt x="1298" y="2755"/>
                    <a:pt x="2281" y="3027"/>
                  </a:cubicBezTo>
                  <a:cubicBezTo>
                    <a:pt x="2239" y="3132"/>
                    <a:pt x="2176" y="3237"/>
                    <a:pt x="2155" y="3341"/>
                  </a:cubicBezTo>
                  <a:cubicBezTo>
                    <a:pt x="2155" y="3383"/>
                    <a:pt x="2155" y="3425"/>
                    <a:pt x="2135" y="3467"/>
                  </a:cubicBezTo>
                  <a:cubicBezTo>
                    <a:pt x="1486" y="3550"/>
                    <a:pt x="858" y="3718"/>
                    <a:pt x="670" y="3843"/>
                  </a:cubicBezTo>
                  <a:cubicBezTo>
                    <a:pt x="607" y="3885"/>
                    <a:pt x="586" y="3990"/>
                    <a:pt x="628" y="4053"/>
                  </a:cubicBezTo>
                  <a:cubicBezTo>
                    <a:pt x="649" y="4073"/>
                    <a:pt x="691" y="4094"/>
                    <a:pt x="712" y="4115"/>
                  </a:cubicBezTo>
                  <a:cubicBezTo>
                    <a:pt x="754" y="4115"/>
                    <a:pt x="795" y="4115"/>
                    <a:pt x="837" y="4094"/>
                  </a:cubicBezTo>
                  <a:cubicBezTo>
                    <a:pt x="1005" y="3990"/>
                    <a:pt x="1570" y="3843"/>
                    <a:pt x="2135" y="3760"/>
                  </a:cubicBezTo>
                  <a:cubicBezTo>
                    <a:pt x="2135" y="3906"/>
                    <a:pt x="2176" y="4053"/>
                    <a:pt x="2239" y="4178"/>
                  </a:cubicBezTo>
                  <a:cubicBezTo>
                    <a:pt x="1486" y="4576"/>
                    <a:pt x="649" y="5454"/>
                    <a:pt x="419" y="5685"/>
                  </a:cubicBezTo>
                  <a:cubicBezTo>
                    <a:pt x="377" y="5747"/>
                    <a:pt x="377" y="5831"/>
                    <a:pt x="440" y="5894"/>
                  </a:cubicBezTo>
                  <a:cubicBezTo>
                    <a:pt x="440" y="5915"/>
                    <a:pt x="482" y="5915"/>
                    <a:pt x="502" y="5936"/>
                  </a:cubicBezTo>
                  <a:cubicBezTo>
                    <a:pt x="544" y="5936"/>
                    <a:pt x="607" y="5936"/>
                    <a:pt x="628" y="5894"/>
                  </a:cubicBezTo>
                  <a:cubicBezTo>
                    <a:pt x="1109" y="5392"/>
                    <a:pt x="1842" y="4722"/>
                    <a:pt x="2407" y="4429"/>
                  </a:cubicBezTo>
                  <a:cubicBezTo>
                    <a:pt x="2427" y="4471"/>
                    <a:pt x="2469" y="4513"/>
                    <a:pt x="2490" y="4534"/>
                  </a:cubicBezTo>
                  <a:cubicBezTo>
                    <a:pt x="2155" y="4869"/>
                    <a:pt x="1821" y="5329"/>
                    <a:pt x="1779" y="5852"/>
                  </a:cubicBezTo>
                  <a:cubicBezTo>
                    <a:pt x="1758" y="5936"/>
                    <a:pt x="1821" y="5998"/>
                    <a:pt x="1904" y="6019"/>
                  </a:cubicBezTo>
                  <a:cubicBezTo>
                    <a:pt x="1988" y="6019"/>
                    <a:pt x="2051" y="5957"/>
                    <a:pt x="2072" y="5873"/>
                  </a:cubicBezTo>
                  <a:cubicBezTo>
                    <a:pt x="2114" y="5433"/>
                    <a:pt x="2427" y="5036"/>
                    <a:pt x="2741" y="4722"/>
                  </a:cubicBezTo>
                  <a:cubicBezTo>
                    <a:pt x="2741" y="4722"/>
                    <a:pt x="2762" y="4743"/>
                    <a:pt x="2783" y="4743"/>
                  </a:cubicBezTo>
                  <a:cubicBezTo>
                    <a:pt x="2595" y="5224"/>
                    <a:pt x="2511" y="5915"/>
                    <a:pt x="2867" y="6710"/>
                  </a:cubicBezTo>
                  <a:cubicBezTo>
                    <a:pt x="2888" y="6752"/>
                    <a:pt x="2930" y="6773"/>
                    <a:pt x="2971" y="6794"/>
                  </a:cubicBezTo>
                  <a:cubicBezTo>
                    <a:pt x="3013" y="6794"/>
                    <a:pt x="3034" y="6794"/>
                    <a:pt x="3076" y="6773"/>
                  </a:cubicBezTo>
                  <a:cubicBezTo>
                    <a:pt x="3139" y="6731"/>
                    <a:pt x="3181" y="6647"/>
                    <a:pt x="3139" y="6584"/>
                  </a:cubicBezTo>
                  <a:cubicBezTo>
                    <a:pt x="2804" y="5873"/>
                    <a:pt x="2888" y="5287"/>
                    <a:pt x="3034" y="4848"/>
                  </a:cubicBezTo>
                  <a:lnTo>
                    <a:pt x="3034" y="4848"/>
                  </a:lnTo>
                  <a:cubicBezTo>
                    <a:pt x="3055" y="4869"/>
                    <a:pt x="3076" y="4869"/>
                    <a:pt x="3076" y="4869"/>
                  </a:cubicBezTo>
                  <a:cubicBezTo>
                    <a:pt x="3181" y="4910"/>
                    <a:pt x="3285" y="4910"/>
                    <a:pt x="3390" y="4910"/>
                  </a:cubicBezTo>
                  <a:cubicBezTo>
                    <a:pt x="3432" y="5643"/>
                    <a:pt x="3683" y="6919"/>
                    <a:pt x="5085" y="7735"/>
                  </a:cubicBezTo>
                  <a:cubicBezTo>
                    <a:pt x="5106" y="7756"/>
                    <a:pt x="5106" y="7756"/>
                    <a:pt x="5127" y="7756"/>
                  </a:cubicBezTo>
                  <a:cubicBezTo>
                    <a:pt x="5138" y="7760"/>
                    <a:pt x="5150" y="7762"/>
                    <a:pt x="5161" y="7762"/>
                  </a:cubicBezTo>
                  <a:cubicBezTo>
                    <a:pt x="5212" y="7762"/>
                    <a:pt x="5260" y="7727"/>
                    <a:pt x="5294" y="7693"/>
                  </a:cubicBezTo>
                  <a:cubicBezTo>
                    <a:pt x="5336" y="7610"/>
                    <a:pt x="5315" y="7526"/>
                    <a:pt x="5231" y="7484"/>
                  </a:cubicBezTo>
                  <a:cubicBezTo>
                    <a:pt x="3913" y="6710"/>
                    <a:pt x="3704" y="5517"/>
                    <a:pt x="3683" y="4869"/>
                  </a:cubicBezTo>
                  <a:cubicBezTo>
                    <a:pt x="3746" y="4848"/>
                    <a:pt x="3829" y="4827"/>
                    <a:pt x="3892" y="4806"/>
                  </a:cubicBezTo>
                  <a:cubicBezTo>
                    <a:pt x="4311" y="5852"/>
                    <a:pt x="5273" y="6229"/>
                    <a:pt x="5817" y="6375"/>
                  </a:cubicBezTo>
                  <a:cubicBezTo>
                    <a:pt x="6047" y="6438"/>
                    <a:pt x="6215" y="6438"/>
                    <a:pt x="6215" y="6438"/>
                  </a:cubicBezTo>
                  <a:cubicBezTo>
                    <a:pt x="6226" y="6441"/>
                    <a:pt x="6236" y="6442"/>
                    <a:pt x="6246" y="6442"/>
                  </a:cubicBezTo>
                  <a:cubicBezTo>
                    <a:pt x="6314" y="6442"/>
                    <a:pt x="6364" y="6385"/>
                    <a:pt x="6382" y="6312"/>
                  </a:cubicBezTo>
                  <a:cubicBezTo>
                    <a:pt x="6382" y="6229"/>
                    <a:pt x="6319" y="6145"/>
                    <a:pt x="6236" y="6145"/>
                  </a:cubicBezTo>
                  <a:cubicBezTo>
                    <a:pt x="6173" y="6145"/>
                    <a:pt x="4792" y="6019"/>
                    <a:pt x="4227" y="4827"/>
                  </a:cubicBezTo>
                  <a:lnTo>
                    <a:pt x="4227" y="4827"/>
                  </a:lnTo>
                  <a:cubicBezTo>
                    <a:pt x="4541" y="5015"/>
                    <a:pt x="5043" y="5245"/>
                    <a:pt x="5629" y="5308"/>
                  </a:cubicBezTo>
                  <a:cubicBezTo>
                    <a:pt x="5640" y="5311"/>
                    <a:pt x="5651" y="5312"/>
                    <a:pt x="5662" y="5312"/>
                  </a:cubicBezTo>
                  <a:cubicBezTo>
                    <a:pt x="5733" y="5312"/>
                    <a:pt x="5796" y="5255"/>
                    <a:pt x="5796" y="5182"/>
                  </a:cubicBezTo>
                  <a:cubicBezTo>
                    <a:pt x="5817" y="5099"/>
                    <a:pt x="5754" y="5036"/>
                    <a:pt x="5671" y="5015"/>
                  </a:cubicBezTo>
                  <a:cubicBezTo>
                    <a:pt x="5085" y="4952"/>
                    <a:pt x="4583" y="4701"/>
                    <a:pt x="4290" y="4534"/>
                  </a:cubicBezTo>
                  <a:cubicBezTo>
                    <a:pt x="4394" y="4408"/>
                    <a:pt x="4478" y="4283"/>
                    <a:pt x="4541" y="4136"/>
                  </a:cubicBezTo>
                  <a:cubicBezTo>
                    <a:pt x="4729" y="4241"/>
                    <a:pt x="4980" y="4345"/>
                    <a:pt x="5294" y="4429"/>
                  </a:cubicBezTo>
                  <a:cubicBezTo>
                    <a:pt x="5485" y="4470"/>
                    <a:pt x="5693" y="4502"/>
                    <a:pt x="5914" y="4502"/>
                  </a:cubicBezTo>
                  <a:cubicBezTo>
                    <a:pt x="6032" y="4502"/>
                    <a:pt x="6153" y="4493"/>
                    <a:pt x="6277" y="4471"/>
                  </a:cubicBezTo>
                  <a:cubicBezTo>
                    <a:pt x="6361" y="4471"/>
                    <a:pt x="6424" y="4387"/>
                    <a:pt x="6403" y="4304"/>
                  </a:cubicBezTo>
                  <a:cubicBezTo>
                    <a:pt x="6403" y="4241"/>
                    <a:pt x="6319" y="4178"/>
                    <a:pt x="6236" y="4178"/>
                  </a:cubicBezTo>
                  <a:cubicBezTo>
                    <a:pt x="6129" y="4198"/>
                    <a:pt x="6023" y="4206"/>
                    <a:pt x="5919" y="4206"/>
                  </a:cubicBezTo>
                  <a:cubicBezTo>
                    <a:pt x="5467" y="4206"/>
                    <a:pt x="5047" y="4046"/>
                    <a:pt x="4792" y="3927"/>
                  </a:cubicBezTo>
                  <a:cubicBezTo>
                    <a:pt x="5210" y="3822"/>
                    <a:pt x="5922" y="3655"/>
                    <a:pt x="6633" y="3467"/>
                  </a:cubicBezTo>
                  <a:cubicBezTo>
                    <a:pt x="6696" y="3446"/>
                    <a:pt x="6759" y="3362"/>
                    <a:pt x="6738" y="3278"/>
                  </a:cubicBezTo>
                  <a:cubicBezTo>
                    <a:pt x="6720" y="3224"/>
                    <a:pt x="6654" y="3170"/>
                    <a:pt x="6583" y="3170"/>
                  </a:cubicBezTo>
                  <a:cubicBezTo>
                    <a:pt x="6572" y="3170"/>
                    <a:pt x="6561" y="3171"/>
                    <a:pt x="6549" y="3174"/>
                  </a:cubicBezTo>
                  <a:cubicBezTo>
                    <a:pt x="5796" y="3383"/>
                    <a:pt x="5064" y="3550"/>
                    <a:pt x="4645" y="3655"/>
                  </a:cubicBezTo>
                  <a:cubicBezTo>
                    <a:pt x="4645" y="3529"/>
                    <a:pt x="4624" y="3404"/>
                    <a:pt x="4603" y="3299"/>
                  </a:cubicBezTo>
                  <a:cubicBezTo>
                    <a:pt x="5420" y="3069"/>
                    <a:pt x="6863" y="2609"/>
                    <a:pt x="7407" y="2023"/>
                  </a:cubicBezTo>
                  <a:cubicBezTo>
                    <a:pt x="7470" y="1960"/>
                    <a:pt x="7470" y="1876"/>
                    <a:pt x="7407" y="1814"/>
                  </a:cubicBezTo>
                  <a:cubicBezTo>
                    <a:pt x="7381" y="1787"/>
                    <a:pt x="7347" y="1776"/>
                    <a:pt x="7314" y="1776"/>
                  </a:cubicBezTo>
                  <a:cubicBezTo>
                    <a:pt x="7268" y="1776"/>
                    <a:pt x="7222" y="1798"/>
                    <a:pt x="7198" y="1835"/>
                  </a:cubicBezTo>
                  <a:cubicBezTo>
                    <a:pt x="6738" y="2337"/>
                    <a:pt x="5482" y="2734"/>
                    <a:pt x="4666" y="2965"/>
                  </a:cubicBezTo>
                  <a:cubicBezTo>
                    <a:pt x="5252" y="2441"/>
                    <a:pt x="5754" y="1856"/>
                    <a:pt x="5775" y="1814"/>
                  </a:cubicBezTo>
                  <a:cubicBezTo>
                    <a:pt x="5838" y="1751"/>
                    <a:pt x="5838" y="1667"/>
                    <a:pt x="5775" y="1604"/>
                  </a:cubicBezTo>
                  <a:cubicBezTo>
                    <a:pt x="5747" y="1586"/>
                    <a:pt x="5710" y="1575"/>
                    <a:pt x="5675" y="1575"/>
                  </a:cubicBezTo>
                  <a:cubicBezTo>
                    <a:pt x="5631" y="1575"/>
                    <a:pt x="5589" y="1591"/>
                    <a:pt x="5566" y="1625"/>
                  </a:cubicBezTo>
                  <a:cubicBezTo>
                    <a:pt x="5545" y="1625"/>
                    <a:pt x="4980" y="2316"/>
                    <a:pt x="4373" y="2839"/>
                  </a:cubicBezTo>
                  <a:cubicBezTo>
                    <a:pt x="4331" y="2818"/>
                    <a:pt x="4311" y="2797"/>
                    <a:pt x="4290" y="2755"/>
                  </a:cubicBezTo>
                  <a:cubicBezTo>
                    <a:pt x="4478" y="2295"/>
                    <a:pt x="4666" y="1667"/>
                    <a:pt x="4666" y="1081"/>
                  </a:cubicBezTo>
                  <a:cubicBezTo>
                    <a:pt x="4666" y="998"/>
                    <a:pt x="4603" y="935"/>
                    <a:pt x="4520" y="935"/>
                  </a:cubicBezTo>
                  <a:cubicBezTo>
                    <a:pt x="4436" y="935"/>
                    <a:pt x="4373" y="998"/>
                    <a:pt x="4373" y="1081"/>
                  </a:cubicBezTo>
                  <a:cubicBezTo>
                    <a:pt x="4373" y="1584"/>
                    <a:pt x="4206" y="2128"/>
                    <a:pt x="4039" y="2567"/>
                  </a:cubicBezTo>
                  <a:cubicBezTo>
                    <a:pt x="3955" y="2525"/>
                    <a:pt x="3871" y="2483"/>
                    <a:pt x="3767" y="2441"/>
                  </a:cubicBezTo>
                  <a:cubicBezTo>
                    <a:pt x="3955" y="1144"/>
                    <a:pt x="3683" y="161"/>
                    <a:pt x="3662" y="98"/>
                  </a:cubicBezTo>
                  <a:cubicBezTo>
                    <a:pt x="3646" y="49"/>
                    <a:pt x="3592" y="1"/>
                    <a:pt x="35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3"/>
            <p:cNvSpPr/>
            <p:nvPr/>
          </p:nvSpPr>
          <p:spPr>
            <a:xfrm rot="1563036">
              <a:off x="3061328" y="4549973"/>
              <a:ext cx="338122" cy="327086"/>
            </a:xfrm>
            <a:custGeom>
              <a:avLst/>
              <a:gdLst/>
              <a:ahLst/>
              <a:cxnLst/>
              <a:rect l="l" t="t" r="r" b="b"/>
              <a:pathLst>
                <a:path w="14920" h="14433" extrusionOk="0">
                  <a:moveTo>
                    <a:pt x="6299" y="1"/>
                  </a:moveTo>
                  <a:cubicBezTo>
                    <a:pt x="4332" y="1"/>
                    <a:pt x="2742" y="1717"/>
                    <a:pt x="2742" y="3830"/>
                  </a:cubicBezTo>
                  <a:cubicBezTo>
                    <a:pt x="2742" y="3872"/>
                    <a:pt x="2742" y="3914"/>
                    <a:pt x="2742" y="3976"/>
                  </a:cubicBezTo>
                  <a:cubicBezTo>
                    <a:pt x="1172" y="4416"/>
                    <a:pt x="21" y="5755"/>
                    <a:pt x="1" y="7387"/>
                  </a:cubicBezTo>
                  <a:cubicBezTo>
                    <a:pt x="1" y="9270"/>
                    <a:pt x="1570" y="10839"/>
                    <a:pt x="3558" y="10965"/>
                  </a:cubicBezTo>
                  <a:cubicBezTo>
                    <a:pt x="3620" y="12388"/>
                    <a:pt x="4457" y="13685"/>
                    <a:pt x="5796" y="14208"/>
                  </a:cubicBezTo>
                  <a:cubicBezTo>
                    <a:pt x="6192" y="14360"/>
                    <a:pt x="6600" y="14433"/>
                    <a:pt x="7005" y="14433"/>
                  </a:cubicBezTo>
                  <a:cubicBezTo>
                    <a:pt x="8267" y="14433"/>
                    <a:pt x="9493" y="13728"/>
                    <a:pt x="10190" y="12555"/>
                  </a:cubicBezTo>
                  <a:cubicBezTo>
                    <a:pt x="10462" y="12611"/>
                    <a:pt x="10734" y="12638"/>
                    <a:pt x="11001" y="12638"/>
                  </a:cubicBezTo>
                  <a:cubicBezTo>
                    <a:pt x="12548" y="12638"/>
                    <a:pt x="13959" y="11740"/>
                    <a:pt x="14459" y="10295"/>
                  </a:cubicBezTo>
                  <a:cubicBezTo>
                    <a:pt x="14835" y="9207"/>
                    <a:pt x="14605" y="8057"/>
                    <a:pt x="13978" y="7136"/>
                  </a:cubicBezTo>
                  <a:cubicBezTo>
                    <a:pt x="14919" y="5483"/>
                    <a:pt x="14563" y="3411"/>
                    <a:pt x="13099" y="2344"/>
                  </a:cubicBezTo>
                  <a:cubicBezTo>
                    <a:pt x="12493" y="1905"/>
                    <a:pt x="11786" y="1695"/>
                    <a:pt x="11073" y="1695"/>
                  </a:cubicBezTo>
                  <a:cubicBezTo>
                    <a:pt x="10531" y="1695"/>
                    <a:pt x="9985" y="1816"/>
                    <a:pt x="9479" y="2051"/>
                  </a:cubicBezTo>
                  <a:cubicBezTo>
                    <a:pt x="8872" y="838"/>
                    <a:pt x="7680" y="1"/>
                    <a:pt x="6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3"/>
            <p:cNvSpPr/>
            <p:nvPr/>
          </p:nvSpPr>
          <p:spPr>
            <a:xfrm rot="1563036">
              <a:off x="3157197" y="4645108"/>
              <a:ext cx="147962" cy="136881"/>
            </a:xfrm>
            <a:custGeom>
              <a:avLst/>
              <a:gdLst/>
              <a:ahLst/>
              <a:cxnLst/>
              <a:rect l="l" t="t" r="r" b="b"/>
              <a:pathLst>
                <a:path w="6529" h="6040" extrusionOk="0">
                  <a:moveTo>
                    <a:pt x="3582" y="1"/>
                  </a:moveTo>
                  <a:cubicBezTo>
                    <a:pt x="3046" y="1"/>
                    <a:pt x="2507" y="290"/>
                    <a:pt x="2197" y="798"/>
                  </a:cubicBezTo>
                  <a:cubicBezTo>
                    <a:pt x="2176" y="819"/>
                    <a:pt x="2176" y="840"/>
                    <a:pt x="2155" y="861"/>
                  </a:cubicBezTo>
                  <a:cubicBezTo>
                    <a:pt x="2006" y="817"/>
                    <a:pt x="1853" y="796"/>
                    <a:pt x="1702" y="796"/>
                  </a:cubicBezTo>
                  <a:cubicBezTo>
                    <a:pt x="1197" y="796"/>
                    <a:pt x="708" y="1032"/>
                    <a:pt x="419" y="1467"/>
                  </a:cubicBezTo>
                  <a:cubicBezTo>
                    <a:pt x="0" y="2158"/>
                    <a:pt x="230" y="3057"/>
                    <a:pt x="921" y="3560"/>
                  </a:cubicBezTo>
                  <a:cubicBezTo>
                    <a:pt x="628" y="4083"/>
                    <a:pt x="628" y="4731"/>
                    <a:pt x="1004" y="5213"/>
                  </a:cubicBezTo>
                  <a:cubicBezTo>
                    <a:pt x="1285" y="5586"/>
                    <a:pt x="1726" y="5781"/>
                    <a:pt x="2183" y="5781"/>
                  </a:cubicBezTo>
                  <a:cubicBezTo>
                    <a:pt x="2443" y="5781"/>
                    <a:pt x="2708" y="5718"/>
                    <a:pt x="2950" y="5589"/>
                  </a:cubicBezTo>
                  <a:cubicBezTo>
                    <a:pt x="3270" y="5886"/>
                    <a:pt x="3671" y="6040"/>
                    <a:pt x="4064" y="6040"/>
                  </a:cubicBezTo>
                  <a:cubicBezTo>
                    <a:pt x="4392" y="6040"/>
                    <a:pt x="4714" y="5933"/>
                    <a:pt x="4980" y="5715"/>
                  </a:cubicBezTo>
                  <a:cubicBezTo>
                    <a:pt x="5357" y="5401"/>
                    <a:pt x="5524" y="4941"/>
                    <a:pt x="5503" y="4480"/>
                  </a:cubicBezTo>
                  <a:cubicBezTo>
                    <a:pt x="6214" y="4083"/>
                    <a:pt x="6528" y="3267"/>
                    <a:pt x="6256" y="2555"/>
                  </a:cubicBezTo>
                  <a:cubicBezTo>
                    <a:pt x="6026" y="2032"/>
                    <a:pt x="5545" y="1718"/>
                    <a:pt x="5001" y="1656"/>
                  </a:cubicBezTo>
                  <a:cubicBezTo>
                    <a:pt x="5064" y="1070"/>
                    <a:pt x="4813" y="526"/>
                    <a:pt x="4331" y="212"/>
                  </a:cubicBezTo>
                  <a:cubicBezTo>
                    <a:pt x="4099" y="69"/>
                    <a:pt x="3841" y="1"/>
                    <a:pt x="3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3"/>
            <p:cNvSpPr/>
            <p:nvPr/>
          </p:nvSpPr>
          <p:spPr>
            <a:xfrm rot="1563036">
              <a:off x="3244216" y="4686728"/>
              <a:ext cx="54072" cy="40838"/>
            </a:xfrm>
            <a:custGeom>
              <a:avLst/>
              <a:gdLst/>
              <a:ahLst/>
              <a:cxnLst/>
              <a:rect l="l" t="t" r="r" b="b"/>
              <a:pathLst>
                <a:path w="2386" h="1802" extrusionOk="0">
                  <a:moveTo>
                    <a:pt x="2251" y="1"/>
                  </a:moveTo>
                  <a:cubicBezTo>
                    <a:pt x="2218" y="1"/>
                    <a:pt x="2182" y="24"/>
                    <a:pt x="2155" y="64"/>
                  </a:cubicBezTo>
                  <a:cubicBezTo>
                    <a:pt x="1800" y="734"/>
                    <a:pt x="84" y="1571"/>
                    <a:pt x="63" y="1592"/>
                  </a:cubicBezTo>
                  <a:cubicBezTo>
                    <a:pt x="21" y="1613"/>
                    <a:pt x="0" y="1676"/>
                    <a:pt x="21" y="1738"/>
                  </a:cubicBezTo>
                  <a:cubicBezTo>
                    <a:pt x="42" y="1759"/>
                    <a:pt x="84" y="1801"/>
                    <a:pt x="126" y="1801"/>
                  </a:cubicBezTo>
                  <a:cubicBezTo>
                    <a:pt x="126" y="1801"/>
                    <a:pt x="147" y="1780"/>
                    <a:pt x="168" y="1780"/>
                  </a:cubicBezTo>
                  <a:cubicBezTo>
                    <a:pt x="230" y="1738"/>
                    <a:pt x="1946" y="901"/>
                    <a:pt x="2344" y="169"/>
                  </a:cubicBezTo>
                  <a:cubicBezTo>
                    <a:pt x="2386" y="106"/>
                    <a:pt x="2365" y="44"/>
                    <a:pt x="2302" y="23"/>
                  </a:cubicBezTo>
                  <a:cubicBezTo>
                    <a:pt x="2287" y="8"/>
                    <a:pt x="2270" y="1"/>
                    <a:pt x="225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3"/>
            <p:cNvSpPr/>
            <p:nvPr/>
          </p:nvSpPr>
          <p:spPr>
            <a:xfrm rot="1563036">
              <a:off x="3216264" y="4732345"/>
              <a:ext cx="44124" cy="50854"/>
            </a:xfrm>
            <a:custGeom>
              <a:avLst/>
              <a:gdLst/>
              <a:ahLst/>
              <a:cxnLst/>
              <a:rect l="l" t="t" r="r" b="b"/>
              <a:pathLst>
                <a:path w="1947" h="2244" extrusionOk="0">
                  <a:moveTo>
                    <a:pt x="131" y="1"/>
                  </a:moveTo>
                  <a:cubicBezTo>
                    <a:pt x="122" y="1"/>
                    <a:pt x="114" y="2"/>
                    <a:pt x="105" y="5"/>
                  </a:cubicBezTo>
                  <a:cubicBezTo>
                    <a:pt x="42" y="5"/>
                    <a:pt x="1" y="47"/>
                    <a:pt x="1" y="109"/>
                  </a:cubicBezTo>
                  <a:cubicBezTo>
                    <a:pt x="22" y="130"/>
                    <a:pt x="147" y="1741"/>
                    <a:pt x="1800" y="2244"/>
                  </a:cubicBezTo>
                  <a:lnTo>
                    <a:pt x="1821" y="2244"/>
                  </a:lnTo>
                  <a:cubicBezTo>
                    <a:pt x="1884" y="2244"/>
                    <a:pt x="1926" y="2223"/>
                    <a:pt x="1926" y="2160"/>
                  </a:cubicBezTo>
                  <a:cubicBezTo>
                    <a:pt x="1947" y="2118"/>
                    <a:pt x="1926" y="2055"/>
                    <a:pt x="1863" y="2034"/>
                  </a:cubicBezTo>
                  <a:cubicBezTo>
                    <a:pt x="356" y="1574"/>
                    <a:pt x="231" y="151"/>
                    <a:pt x="231" y="89"/>
                  </a:cubicBezTo>
                  <a:cubicBezTo>
                    <a:pt x="231" y="52"/>
                    <a:pt x="184" y="1"/>
                    <a:pt x="13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3"/>
            <p:cNvSpPr/>
            <p:nvPr/>
          </p:nvSpPr>
          <p:spPr>
            <a:xfrm rot="1563036">
              <a:off x="3227052" y="4737491"/>
              <a:ext cx="49812" cy="25812"/>
            </a:xfrm>
            <a:custGeom>
              <a:avLst/>
              <a:gdLst/>
              <a:ahLst/>
              <a:cxnLst/>
              <a:rect l="l" t="t" r="r" b="b"/>
              <a:pathLst>
                <a:path w="2198" h="1139" extrusionOk="0">
                  <a:moveTo>
                    <a:pt x="131" y="0"/>
                  </a:moveTo>
                  <a:cubicBezTo>
                    <a:pt x="102" y="0"/>
                    <a:pt x="72" y="15"/>
                    <a:pt x="42" y="30"/>
                  </a:cubicBezTo>
                  <a:cubicBezTo>
                    <a:pt x="22" y="72"/>
                    <a:pt x="1" y="113"/>
                    <a:pt x="42" y="155"/>
                  </a:cubicBezTo>
                  <a:cubicBezTo>
                    <a:pt x="503" y="1013"/>
                    <a:pt x="1361" y="1139"/>
                    <a:pt x="1821" y="1139"/>
                  </a:cubicBezTo>
                  <a:cubicBezTo>
                    <a:pt x="1988" y="1139"/>
                    <a:pt x="2093" y="1118"/>
                    <a:pt x="2114" y="1118"/>
                  </a:cubicBezTo>
                  <a:cubicBezTo>
                    <a:pt x="2156" y="1097"/>
                    <a:pt x="2198" y="1055"/>
                    <a:pt x="2198" y="992"/>
                  </a:cubicBezTo>
                  <a:cubicBezTo>
                    <a:pt x="2180" y="941"/>
                    <a:pt x="2149" y="903"/>
                    <a:pt x="2103" y="903"/>
                  </a:cubicBezTo>
                  <a:cubicBezTo>
                    <a:pt x="2094" y="903"/>
                    <a:pt x="2083" y="905"/>
                    <a:pt x="2072" y="909"/>
                  </a:cubicBezTo>
                  <a:cubicBezTo>
                    <a:pt x="2059" y="909"/>
                    <a:pt x="1953" y="924"/>
                    <a:pt x="1795" y="924"/>
                  </a:cubicBezTo>
                  <a:cubicBezTo>
                    <a:pt x="1439" y="924"/>
                    <a:pt x="818" y="844"/>
                    <a:pt x="398" y="323"/>
                  </a:cubicBezTo>
                  <a:lnTo>
                    <a:pt x="398" y="323"/>
                  </a:lnTo>
                  <a:cubicBezTo>
                    <a:pt x="586" y="370"/>
                    <a:pt x="857" y="429"/>
                    <a:pt x="1166" y="429"/>
                  </a:cubicBezTo>
                  <a:cubicBezTo>
                    <a:pt x="1269" y="429"/>
                    <a:pt x="1376" y="422"/>
                    <a:pt x="1486" y="406"/>
                  </a:cubicBezTo>
                  <a:cubicBezTo>
                    <a:pt x="1549" y="406"/>
                    <a:pt x="1591" y="344"/>
                    <a:pt x="1591" y="302"/>
                  </a:cubicBezTo>
                  <a:cubicBezTo>
                    <a:pt x="1591" y="239"/>
                    <a:pt x="1528" y="197"/>
                    <a:pt x="1465" y="197"/>
                  </a:cubicBezTo>
                  <a:cubicBezTo>
                    <a:pt x="1373" y="208"/>
                    <a:pt x="1283" y="213"/>
                    <a:pt x="1195" y="213"/>
                  </a:cubicBezTo>
                  <a:cubicBezTo>
                    <a:pt x="624" y="213"/>
                    <a:pt x="168" y="9"/>
                    <a:pt x="168" y="9"/>
                  </a:cubicBezTo>
                  <a:cubicBezTo>
                    <a:pt x="156" y="3"/>
                    <a:pt x="143"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3"/>
            <p:cNvSpPr/>
            <p:nvPr/>
          </p:nvSpPr>
          <p:spPr>
            <a:xfrm rot="1563036">
              <a:off x="3245159" y="4711128"/>
              <a:ext cx="38911" cy="25654"/>
            </a:xfrm>
            <a:custGeom>
              <a:avLst/>
              <a:gdLst/>
              <a:ahLst/>
              <a:cxnLst/>
              <a:rect l="l" t="t" r="r" b="b"/>
              <a:pathLst>
                <a:path w="1717" h="1132" extrusionOk="0">
                  <a:moveTo>
                    <a:pt x="1600" y="1"/>
                  </a:moveTo>
                  <a:cubicBezTo>
                    <a:pt x="1581" y="1"/>
                    <a:pt x="1564" y="8"/>
                    <a:pt x="1549" y="22"/>
                  </a:cubicBezTo>
                  <a:cubicBezTo>
                    <a:pt x="817" y="420"/>
                    <a:pt x="64" y="797"/>
                    <a:pt x="64" y="797"/>
                  </a:cubicBezTo>
                  <a:cubicBezTo>
                    <a:pt x="22" y="818"/>
                    <a:pt x="1" y="859"/>
                    <a:pt x="1" y="901"/>
                  </a:cubicBezTo>
                  <a:cubicBezTo>
                    <a:pt x="1" y="943"/>
                    <a:pt x="43" y="964"/>
                    <a:pt x="64" y="985"/>
                  </a:cubicBezTo>
                  <a:cubicBezTo>
                    <a:pt x="84" y="1006"/>
                    <a:pt x="419" y="1131"/>
                    <a:pt x="859" y="1131"/>
                  </a:cubicBezTo>
                  <a:cubicBezTo>
                    <a:pt x="1089" y="1131"/>
                    <a:pt x="1340" y="1090"/>
                    <a:pt x="1591" y="985"/>
                  </a:cubicBezTo>
                  <a:cubicBezTo>
                    <a:pt x="1633" y="964"/>
                    <a:pt x="1654" y="901"/>
                    <a:pt x="1633" y="838"/>
                  </a:cubicBezTo>
                  <a:cubicBezTo>
                    <a:pt x="1618" y="809"/>
                    <a:pt x="1582" y="779"/>
                    <a:pt x="1548" y="779"/>
                  </a:cubicBezTo>
                  <a:cubicBezTo>
                    <a:pt x="1534" y="779"/>
                    <a:pt x="1520" y="784"/>
                    <a:pt x="1507" y="797"/>
                  </a:cubicBezTo>
                  <a:cubicBezTo>
                    <a:pt x="1286" y="874"/>
                    <a:pt x="1065" y="899"/>
                    <a:pt x="865" y="899"/>
                  </a:cubicBezTo>
                  <a:cubicBezTo>
                    <a:pt x="687" y="899"/>
                    <a:pt x="527" y="879"/>
                    <a:pt x="398" y="859"/>
                  </a:cubicBezTo>
                  <a:cubicBezTo>
                    <a:pt x="691" y="713"/>
                    <a:pt x="1172" y="462"/>
                    <a:pt x="1654" y="211"/>
                  </a:cubicBezTo>
                  <a:cubicBezTo>
                    <a:pt x="1696" y="169"/>
                    <a:pt x="1717" y="106"/>
                    <a:pt x="1696" y="64"/>
                  </a:cubicBezTo>
                  <a:cubicBezTo>
                    <a:pt x="1669" y="24"/>
                    <a:pt x="1633" y="1"/>
                    <a:pt x="1600"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3"/>
            <p:cNvSpPr/>
            <p:nvPr/>
          </p:nvSpPr>
          <p:spPr>
            <a:xfrm rot="1563036">
              <a:off x="3205842" y="4658494"/>
              <a:ext cx="38911" cy="41291"/>
            </a:xfrm>
            <a:custGeom>
              <a:avLst/>
              <a:gdLst/>
              <a:ahLst/>
              <a:cxnLst/>
              <a:rect l="l" t="t" r="r" b="b"/>
              <a:pathLst>
                <a:path w="1717" h="1822" extrusionOk="0">
                  <a:moveTo>
                    <a:pt x="112" y="1"/>
                  </a:moveTo>
                  <a:cubicBezTo>
                    <a:pt x="75" y="1"/>
                    <a:pt x="35" y="24"/>
                    <a:pt x="22" y="64"/>
                  </a:cubicBezTo>
                  <a:cubicBezTo>
                    <a:pt x="1" y="106"/>
                    <a:pt x="22" y="169"/>
                    <a:pt x="63" y="211"/>
                  </a:cubicBezTo>
                  <a:cubicBezTo>
                    <a:pt x="84" y="211"/>
                    <a:pt x="1382" y="922"/>
                    <a:pt x="1486" y="1738"/>
                  </a:cubicBezTo>
                  <a:cubicBezTo>
                    <a:pt x="1507" y="1780"/>
                    <a:pt x="1549" y="1822"/>
                    <a:pt x="1612" y="1822"/>
                  </a:cubicBezTo>
                  <a:cubicBezTo>
                    <a:pt x="1675" y="1822"/>
                    <a:pt x="1716" y="1759"/>
                    <a:pt x="1716" y="1696"/>
                  </a:cubicBezTo>
                  <a:cubicBezTo>
                    <a:pt x="1570" y="797"/>
                    <a:pt x="231" y="43"/>
                    <a:pt x="168" y="22"/>
                  </a:cubicBezTo>
                  <a:cubicBezTo>
                    <a:pt x="153" y="8"/>
                    <a:pt x="133" y="1"/>
                    <a:pt x="112"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3"/>
            <p:cNvSpPr/>
            <p:nvPr/>
          </p:nvSpPr>
          <p:spPr>
            <a:xfrm rot="1563036">
              <a:off x="3243170" y="4677651"/>
              <a:ext cx="28940" cy="46616"/>
            </a:xfrm>
            <a:custGeom>
              <a:avLst/>
              <a:gdLst/>
              <a:ahLst/>
              <a:cxnLst/>
              <a:rect l="l" t="t" r="r" b="b"/>
              <a:pathLst>
                <a:path w="1277" h="2057" extrusionOk="0">
                  <a:moveTo>
                    <a:pt x="223" y="0"/>
                  </a:moveTo>
                  <a:cubicBezTo>
                    <a:pt x="212" y="0"/>
                    <a:pt x="200" y="2"/>
                    <a:pt x="189" y="6"/>
                  </a:cubicBezTo>
                  <a:cubicBezTo>
                    <a:pt x="147" y="6"/>
                    <a:pt x="105" y="69"/>
                    <a:pt x="126" y="132"/>
                  </a:cubicBezTo>
                  <a:cubicBezTo>
                    <a:pt x="294" y="927"/>
                    <a:pt x="22" y="1910"/>
                    <a:pt x="22" y="1910"/>
                  </a:cubicBezTo>
                  <a:cubicBezTo>
                    <a:pt x="1" y="1973"/>
                    <a:pt x="22" y="2015"/>
                    <a:pt x="63" y="2036"/>
                  </a:cubicBezTo>
                  <a:cubicBezTo>
                    <a:pt x="84" y="2057"/>
                    <a:pt x="105" y="2057"/>
                    <a:pt x="126" y="2057"/>
                  </a:cubicBezTo>
                  <a:cubicBezTo>
                    <a:pt x="147" y="2057"/>
                    <a:pt x="168" y="2057"/>
                    <a:pt x="189" y="2036"/>
                  </a:cubicBezTo>
                  <a:cubicBezTo>
                    <a:pt x="691" y="1533"/>
                    <a:pt x="1235" y="466"/>
                    <a:pt x="1256" y="404"/>
                  </a:cubicBezTo>
                  <a:cubicBezTo>
                    <a:pt x="1277" y="362"/>
                    <a:pt x="1256" y="299"/>
                    <a:pt x="1214" y="257"/>
                  </a:cubicBezTo>
                  <a:cubicBezTo>
                    <a:pt x="1198" y="252"/>
                    <a:pt x="1183" y="249"/>
                    <a:pt x="1168" y="249"/>
                  </a:cubicBezTo>
                  <a:cubicBezTo>
                    <a:pt x="1123" y="249"/>
                    <a:pt x="1083" y="273"/>
                    <a:pt x="1068" y="320"/>
                  </a:cubicBezTo>
                  <a:cubicBezTo>
                    <a:pt x="1068" y="320"/>
                    <a:pt x="712" y="1031"/>
                    <a:pt x="314" y="1533"/>
                  </a:cubicBezTo>
                  <a:cubicBezTo>
                    <a:pt x="398" y="1157"/>
                    <a:pt x="440" y="592"/>
                    <a:pt x="335" y="69"/>
                  </a:cubicBezTo>
                  <a:cubicBezTo>
                    <a:pt x="318" y="35"/>
                    <a:pt x="273" y="0"/>
                    <a:pt x="22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3"/>
            <p:cNvSpPr/>
            <p:nvPr/>
          </p:nvSpPr>
          <p:spPr>
            <a:xfrm rot="1563036">
              <a:off x="3180230" y="4710903"/>
              <a:ext cx="38911" cy="41291"/>
            </a:xfrm>
            <a:custGeom>
              <a:avLst/>
              <a:gdLst/>
              <a:ahLst/>
              <a:cxnLst/>
              <a:rect l="l" t="t" r="r" b="b"/>
              <a:pathLst>
                <a:path w="1717" h="1822" extrusionOk="0">
                  <a:moveTo>
                    <a:pt x="1586" y="0"/>
                  </a:moveTo>
                  <a:cubicBezTo>
                    <a:pt x="1002" y="0"/>
                    <a:pt x="187" y="1386"/>
                    <a:pt x="22" y="1675"/>
                  </a:cubicBezTo>
                  <a:cubicBezTo>
                    <a:pt x="1" y="1717"/>
                    <a:pt x="22" y="1780"/>
                    <a:pt x="63" y="1821"/>
                  </a:cubicBezTo>
                  <a:lnTo>
                    <a:pt x="126" y="1821"/>
                  </a:lnTo>
                  <a:cubicBezTo>
                    <a:pt x="147" y="1821"/>
                    <a:pt x="189" y="1821"/>
                    <a:pt x="210" y="1780"/>
                  </a:cubicBezTo>
                  <a:cubicBezTo>
                    <a:pt x="566" y="1173"/>
                    <a:pt x="1214" y="231"/>
                    <a:pt x="1570" y="231"/>
                  </a:cubicBezTo>
                  <a:lnTo>
                    <a:pt x="1591" y="231"/>
                  </a:lnTo>
                  <a:cubicBezTo>
                    <a:pt x="1654" y="231"/>
                    <a:pt x="1695" y="189"/>
                    <a:pt x="1716" y="127"/>
                  </a:cubicBezTo>
                  <a:cubicBezTo>
                    <a:pt x="1716" y="64"/>
                    <a:pt x="1675" y="22"/>
                    <a:pt x="1612" y="1"/>
                  </a:cubicBezTo>
                  <a:cubicBezTo>
                    <a:pt x="1603" y="1"/>
                    <a:pt x="1595" y="0"/>
                    <a:pt x="158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3"/>
            <p:cNvSpPr/>
            <p:nvPr/>
          </p:nvSpPr>
          <p:spPr>
            <a:xfrm rot="1563036">
              <a:off x="3177213" y="4692206"/>
              <a:ext cx="55500" cy="8476"/>
            </a:xfrm>
            <a:custGeom>
              <a:avLst/>
              <a:gdLst/>
              <a:ahLst/>
              <a:cxnLst/>
              <a:rect l="l" t="t" r="r" b="b"/>
              <a:pathLst>
                <a:path w="2449" h="374" extrusionOk="0">
                  <a:moveTo>
                    <a:pt x="1507" y="0"/>
                  </a:moveTo>
                  <a:cubicBezTo>
                    <a:pt x="806" y="0"/>
                    <a:pt x="135" y="150"/>
                    <a:pt x="105" y="164"/>
                  </a:cubicBezTo>
                  <a:cubicBezTo>
                    <a:pt x="43" y="185"/>
                    <a:pt x="1" y="227"/>
                    <a:pt x="22" y="290"/>
                  </a:cubicBezTo>
                  <a:cubicBezTo>
                    <a:pt x="22" y="353"/>
                    <a:pt x="84" y="374"/>
                    <a:pt x="126" y="374"/>
                  </a:cubicBezTo>
                  <a:lnTo>
                    <a:pt x="147" y="374"/>
                  </a:lnTo>
                  <a:cubicBezTo>
                    <a:pt x="162" y="374"/>
                    <a:pt x="828" y="213"/>
                    <a:pt x="1513" y="213"/>
                  </a:cubicBezTo>
                  <a:cubicBezTo>
                    <a:pt x="1786" y="213"/>
                    <a:pt x="2063" y="239"/>
                    <a:pt x="2302" y="311"/>
                  </a:cubicBezTo>
                  <a:cubicBezTo>
                    <a:pt x="2365" y="311"/>
                    <a:pt x="2428" y="290"/>
                    <a:pt x="2428" y="227"/>
                  </a:cubicBezTo>
                  <a:cubicBezTo>
                    <a:pt x="2449" y="164"/>
                    <a:pt x="2428" y="102"/>
                    <a:pt x="2365" y="102"/>
                  </a:cubicBezTo>
                  <a:cubicBezTo>
                    <a:pt x="2104" y="27"/>
                    <a:pt x="1803" y="0"/>
                    <a:pt x="1507"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3"/>
            <p:cNvSpPr/>
            <p:nvPr/>
          </p:nvSpPr>
          <p:spPr>
            <a:xfrm rot="1563036">
              <a:off x="3185266" y="4703112"/>
              <a:ext cx="49336" cy="21439"/>
            </a:xfrm>
            <a:custGeom>
              <a:avLst/>
              <a:gdLst/>
              <a:ahLst/>
              <a:cxnLst/>
              <a:rect l="l" t="t" r="r" b="b"/>
              <a:pathLst>
                <a:path w="2177" h="946" extrusionOk="0">
                  <a:moveTo>
                    <a:pt x="1911" y="0"/>
                  </a:moveTo>
                  <a:cubicBezTo>
                    <a:pt x="1372" y="0"/>
                    <a:pt x="223" y="561"/>
                    <a:pt x="42" y="778"/>
                  </a:cubicBezTo>
                  <a:cubicBezTo>
                    <a:pt x="0" y="820"/>
                    <a:pt x="0" y="883"/>
                    <a:pt x="63" y="924"/>
                  </a:cubicBezTo>
                  <a:cubicBezTo>
                    <a:pt x="84" y="945"/>
                    <a:pt x="105" y="945"/>
                    <a:pt x="126" y="945"/>
                  </a:cubicBezTo>
                  <a:cubicBezTo>
                    <a:pt x="147" y="945"/>
                    <a:pt x="189" y="945"/>
                    <a:pt x="209" y="924"/>
                  </a:cubicBezTo>
                  <a:cubicBezTo>
                    <a:pt x="380" y="735"/>
                    <a:pt x="1534" y="217"/>
                    <a:pt x="1902" y="217"/>
                  </a:cubicBezTo>
                  <a:cubicBezTo>
                    <a:pt x="1939" y="217"/>
                    <a:pt x="1969" y="222"/>
                    <a:pt x="1988" y="234"/>
                  </a:cubicBezTo>
                  <a:cubicBezTo>
                    <a:pt x="2011" y="242"/>
                    <a:pt x="2034" y="246"/>
                    <a:pt x="2055" y="246"/>
                  </a:cubicBezTo>
                  <a:cubicBezTo>
                    <a:pt x="2091" y="246"/>
                    <a:pt x="2121" y="232"/>
                    <a:pt x="2134" y="192"/>
                  </a:cubicBezTo>
                  <a:cubicBezTo>
                    <a:pt x="2176" y="150"/>
                    <a:pt x="2155" y="87"/>
                    <a:pt x="2114" y="46"/>
                  </a:cubicBezTo>
                  <a:cubicBezTo>
                    <a:pt x="2065" y="14"/>
                    <a:pt x="1996" y="0"/>
                    <a:pt x="191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3"/>
            <p:cNvSpPr/>
            <p:nvPr/>
          </p:nvSpPr>
          <p:spPr>
            <a:xfrm rot="1563036">
              <a:off x="3198633" y="4715261"/>
              <a:ext cx="28464" cy="47750"/>
            </a:xfrm>
            <a:custGeom>
              <a:avLst/>
              <a:gdLst/>
              <a:ahLst/>
              <a:cxnLst/>
              <a:rect l="l" t="t" r="r" b="b"/>
              <a:pathLst>
                <a:path w="1256" h="2107" extrusionOk="0">
                  <a:moveTo>
                    <a:pt x="924" y="1"/>
                  </a:moveTo>
                  <a:cubicBezTo>
                    <a:pt x="893" y="1"/>
                    <a:pt x="862" y="11"/>
                    <a:pt x="837" y="35"/>
                  </a:cubicBezTo>
                  <a:cubicBezTo>
                    <a:pt x="795" y="77"/>
                    <a:pt x="0" y="872"/>
                    <a:pt x="126" y="1646"/>
                  </a:cubicBezTo>
                  <a:cubicBezTo>
                    <a:pt x="126" y="1709"/>
                    <a:pt x="189" y="1751"/>
                    <a:pt x="231" y="1751"/>
                  </a:cubicBezTo>
                  <a:cubicBezTo>
                    <a:pt x="293" y="1730"/>
                    <a:pt x="335" y="1688"/>
                    <a:pt x="335" y="1626"/>
                  </a:cubicBezTo>
                  <a:cubicBezTo>
                    <a:pt x="272" y="1270"/>
                    <a:pt x="461" y="893"/>
                    <a:pt x="649" y="621"/>
                  </a:cubicBezTo>
                  <a:lnTo>
                    <a:pt x="649" y="621"/>
                  </a:lnTo>
                  <a:cubicBezTo>
                    <a:pt x="586" y="998"/>
                    <a:pt x="628" y="1542"/>
                    <a:pt x="1067" y="2065"/>
                  </a:cubicBezTo>
                  <a:cubicBezTo>
                    <a:pt x="1088" y="2086"/>
                    <a:pt x="1109" y="2107"/>
                    <a:pt x="1151" y="2107"/>
                  </a:cubicBezTo>
                  <a:cubicBezTo>
                    <a:pt x="1172" y="2107"/>
                    <a:pt x="1193" y="2107"/>
                    <a:pt x="1214" y="2086"/>
                  </a:cubicBezTo>
                  <a:cubicBezTo>
                    <a:pt x="1256" y="2044"/>
                    <a:pt x="1256" y="1981"/>
                    <a:pt x="1235" y="1918"/>
                  </a:cubicBezTo>
                  <a:cubicBezTo>
                    <a:pt x="523" y="1061"/>
                    <a:pt x="984" y="203"/>
                    <a:pt x="1005" y="161"/>
                  </a:cubicBezTo>
                  <a:cubicBezTo>
                    <a:pt x="1026" y="119"/>
                    <a:pt x="1026" y="56"/>
                    <a:pt x="984" y="14"/>
                  </a:cubicBezTo>
                  <a:cubicBezTo>
                    <a:pt x="966" y="6"/>
                    <a:pt x="946" y="1"/>
                    <a:pt x="924"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3"/>
            <p:cNvSpPr/>
            <p:nvPr/>
          </p:nvSpPr>
          <p:spPr>
            <a:xfrm rot="1563036">
              <a:off x="3204844" y="4681398"/>
              <a:ext cx="33223" cy="26334"/>
            </a:xfrm>
            <a:custGeom>
              <a:avLst/>
              <a:gdLst/>
              <a:ahLst/>
              <a:cxnLst/>
              <a:rect l="l" t="t" r="r" b="b"/>
              <a:pathLst>
                <a:path w="1466" h="1162" extrusionOk="0">
                  <a:moveTo>
                    <a:pt x="126" y="0"/>
                  </a:moveTo>
                  <a:cubicBezTo>
                    <a:pt x="95" y="0"/>
                    <a:pt x="63" y="11"/>
                    <a:pt x="42" y="32"/>
                  </a:cubicBezTo>
                  <a:cubicBezTo>
                    <a:pt x="1" y="74"/>
                    <a:pt x="1" y="136"/>
                    <a:pt x="42" y="178"/>
                  </a:cubicBezTo>
                  <a:cubicBezTo>
                    <a:pt x="126" y="283"/>
                    <a:pt x="921" y="1162"/>
                    <a:pt x="1361" y="1162"/>
                  </a:cubicBezTo>
                  <a:cubicBezTo>
                    <a:pt x="1423" y="1162"/>
                    <a:pt x="1465" y="1120"/>
                    <a:pt x="1465" y="1057"/>
                  </a:cubicBezTo>
                  <a:cubicBezTo>
                    <a:pt x="1465" y="994"/>
                    <a:pt x="1423" y="952"/>
                    <a:pt x="1361" y="952"/>
                  </a:cubicBezTo>
                  <a:cubicBezTo>
                    <a:pt x="1110" y="952"/>
                    <a:pt x="503" y="387"/>
                    <a:pt x="210" y="32"/>
                  </a:cubicBezTo>
                  <a:cubicBezTo>
                    <a:pt x="189" y="11"/>
                    <a:pt x="158" y="0"/>
                    <a:pt x="12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3"/>
            <p:cNvSpPr/>
            <p:nvPr/>
          </p:nvSpPr>
          <p:spPr>
            <a:xfrm rot="1563036">
              <a:off x="3231420" y="4656872"/>
              <a:ext cx="17087" cy="53619"/>
            </a:xfrm>
            <a:custGeom>
              <a:avLst/>
              <a:gdLst/>
              <a:ahLst/>
              <a:cxnLst/>
              <a:rect l="l" t="t" r="r" b="b"/>
              <a:pathLst>
                <a:path w="754" h="2366" extrusionOk="0">
                  <a:moveTo>
                    <a:pt x="128" y="0"/>
                  </a:moveTo>
                  <a:cubicBezTo>
                    <a:pt x="108" y="0"/>
                    <a:pt x="85" y="7"/>
                    <a:pt x="63" y="22"/>
                  </a:cubicBezTo>
                  <a:cubicBezTo>
                    <a:pt x="21" y="43"/>
                    <a:pt x="0" y="106"/>
                    <a:pt x="21" y="168"/>
                  </a:cubicBezTo>
                  <a:cubicBezTo>
                    <a:pt x="42" y="168"/>
                    <a:pt x="544" y="1047"/>
                    <a:pt x="503" y="2261"/>
                  </a:cubicBezTo>
                  <a:cubicBezTo>
                    <a:pt x="503" y="2323"/>
                    <a:pt x="544" y="2365"/>
                    <a:pt x="607" y="2365"/>
                  </a:cubicBezTo>
                  <a:cubicBezTo>
                    <a:pt x="670" y="2365"/>
                    <a:pt x="712" y="2323"/>
                    <a:pt x="712" y="2261"/>
                  </a:cubicBezTo>
                  <a:cubicBezTo>
                    <a:pt x="754" y="1005"/>
                    <a:pt x="231" y="85"/>
                    <a:pt x="210" y="64"/>
                  </a:cubicBezTo>
                  <a:cubicBezTo>
                    <a:pt x="196" y="23"/>
                    <a:pt x="165" y="0"/>
                    <a:pt x="128"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3"/>
            <p:cNvSpPr/>
            <p:nvPr/>
          </p:nvSpPr>
          <p:spPr>
            <a:xfrm rot="1563036">
              <a:off x="3295189" y="4695193"/>
              <a:ext cx="10946" cy="10447"/>
            </a:xfrm>
            <a:custGeom>
              <a:avLst/>
              <a:gdLst/>
              <a:ahLst/>
              <a:cxnLst/>
              <a:rect l="l" t="t" r="r" b="b"/>
              <a:pathLst>
                <a:path w="483" h="461" extrusionOk="0">
                  <a:moveTo>
                    <a:pt x="231" y="0"/>
                  </a:moveTo>
                  <a:cubicBezTo>
                    <a:pt x="106" y="0"/>
                    <a:pt x="1" y="105"/>
                    <a:pt x="1" y="230"/>
                  </a:cubicBezTo>
                  <a:cubicBezTo>
                    <a:pt x="1" y="356"/>
                    <a:pt x="106" y="461"/>
                    <a:pt x="231" y="461"/>
                  </a:cubicBezTo>
                  <a:cubicBezTo>
                    <a:pt x="378" y="461"/>
                    <a:pt x="482" y="356"/>
                    <a:pt x="482" y="230"/>
                  </a:cubicBezTo>
                  <a:cubicBezTo>
                    <a:pt x="482" y="105"/>
                    <a:pt x="378" y="0"/>
                    <a:pt x="231"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3"/>
            <p:cNvSpPr/>
            <p:nvPr/>
          </p:nvSpPr>
          <p:spPr>
            <a:xfrm rot="1563036">
              <a:off x="3269370" y="4732531"/>
              <a:ext cx="8544" cy="8566"/>
            </a:xfrm>
            <a:custGeom>
              <a:avLst/>
              <a:gdLst/>
              <a:ahLst/>
              <a:cxnLst/>
              <a:rect l="l" t="t" r="r" b="b"/>
              <a:pathLst>
                <a:path w="377" h="378" extrusionOk="0">
                  <a:moveTo>
                    <a:pt x="188" y="1"/>
                  </a:moveTo>
                  <a:cubicBezTo>
                    <a:pt x="84" y="1"/>
                    <a:pt x="0" y="85"/>
                    <a:pt x="0" y="189"/>
                  </a:cubicBezTo>
                  <a:cubicBezTo>
                    <a:pt x="0" y="294"/>
                    <a:pt x="84" y="378"/>
                    <a:pt x="188" y="378"/>
                  </a:cubicBezTo>
                  <a:cubicBezTo>
                    <a:pt x="293" y="378"/>
                    <a:pt x="377" y="294"/>
                    <a:pt x="377" y="189"/>
                  </a:cubicBezTo>
                  <a:cubicBezTo>
                    <a:pt x="377" y="85"/>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3"/>
            <p:cNvSpPr/>
            <p:nvPr/>
          </p:nvSpPr>
          <p:spPr>
            <a:xfrm rot="1563036">
              <a:off x="3278970" y="4717175"/>
              <a:ext cx="8566" cy="8566"/>
            </a:xfrm>
            <a:custGeom>
              <a:avLst/>
              <a:gdLst/>
              <a:ahLst/>
              <a:cxnLst/>
              <a:rect l="l" t="t" r="r" b="b"/>
              <a:pathLst>
                <a:path w="378" h="378" extrusionOk="0">
                  <a:moveTo>
                    <a:pt x="189" y="1"/>
                  </a:moveTo>
                  <a:cubicBezTo>
                    <a:pt x="85" y="1"/>
                    <a:pt x="1" y="85"/>
                    <a:pt x="1" y="189"/>
                  </a:cubicBezTo>
                  <a:cubicBezTo>
                    <a:pt x="1" y="294"/>
                    <a:pt x="85" y="377"/>
                    <a:pt x="189" y="377"/>
                  </a:cubicBezTo>
                  <a:cubicBezTo>
                    <a:pt x="294" y="377"/>
                    <a:pt x="377" y="294"/>
                    <a:pt x="377" y="189"/>
                  </a:cubicBezTo>
                  <a:cubicBezTo>
                    <a:pt x="377" y="85"/>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3"/>
            <p:cNvSpPr/>
            <p:nvPr/>
          </p:nvSpPr>
          <p:spPr>
            <a:xfrm rot="1563036">
              <a:off x="3271699" y="4687768"/>
              <a:ext cx="8566" cy="8566"/>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3"/>
            <p:cNvSpPr/>
            <p:nvPr/>
          </p:nvSpPr>
          <p:spPr>
            <a:xfrm rot="1563036">
              <a:off x="3240857" y="4653701"/>
              <a:ext cx="8566" cy="8544"/>
            </a:xfrm>
            <a:custGeom>
              <a:avLst/>
              <a:gdLst/>
              <a:ahLst/>
              <a:cxnLst/>
              <a:rect l="l" t="t" r="r" b="b"/>
              <a:pathLst>
                <a:path w="378" h="377" extrusionOk="0">
                  <a:moveTo>
                    <a:pt x="189" y="0"/>
                  </a:moveTo>
                  <a:cubicBezTo>
                    <a:pt x="85" y="0"/>
                    <a:pt x="1" y="84"/>
                    <a:pt x="1" y="189"/>
                  </a:cubicBezTo>
                  <a:cubicBezTo>
                    <a:pt x="1" y="293"/>
                    <a:pt x="85" y="377"/>
                    <a:pt x="189" y="377"/>
                  </a:cubicBezTo>
                  <a:cubicBezTo>
                    <a:pt x="294" y="377"/>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3"/>
            <p:cNvSpPr/>
            <p:nvPr/>
          </p:nvSpPr>
          <p:spPr>
            <a:xfrm rot="1563036">
              <a:off x="3253859" y="4672691"/>
              <a:ext cx="8566" cy="8090"/>
            </a:xfrm>
            <a:custGeom>
              <a:avLst/>
              <a:gdLst/>
              <a:ahLst/>
              <a:cxnLst/>
              <a:rect l="l" t="t" r="r" b="b"/>
              <a:pathLst>
                <a:path w="378" h="357" extrusionOk="0">
                  <a:moveTo>
                    <a:pt x="189" y="1"/>
                  </a:moveTo>
                  <a:cubicBezTo>
                    <a:pt x="84" y="1"/>
                    <a:pt x="1" y="84"/>
                    <a:pt x="1" y="189"/>
                  </a:cubicBezTo>
                  <a:cubicBezTo>
                    <a:pt x="1" y="273"/>
                    <a:pt x="84" y="356"/>
                    <a:pt x="189" y="356"/>
                  </a:cubicBezTo>
                  <a:cubicBezTo>
                    <a:pt x="294" y="356"/>
                    <a:pt x="377" y="273"/>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3"/>
            <p:cNvSpPr/>
            <p:nvPr/>
          </p:nvSpPr>
          <p:spPr>
            <a:xfrm rot="1563036">
              <a:off x="3213721" y="4649803"/>
              <a:ext cx="8068" cy="8566"/>
            </a:xfrm>
            <a:custGeom>
              <a:avLst/>
              <a:gdLst/>
              <a:ahLst/>
              <a:cxnLst/>
              <a:rect l="l" t="t" r="r" b="b"/>
              <a:pathLst>
                <a:path w="356" h="378" extrusionOk="0">
                  <a:moveTo>
                    <a:pt x="188" y="1"/>
                  </a:moveTo>
                  <a:cubicBezTo>
                    <a:pt x="84" y="1"/>
                    <a:pt x="0" y="85"/>
                    <a:pt x="0" y="189"/>
                  </a:cubicBezTo>
                  <a:cubicBezTo>
                    <a:pt x="0" y="294"/>
                    <a:pt x="84" y="378"/>
                    <a:pt x="188" y="378"/>
                  </a:cubicBezTo>
                  <a:cubicBezTo>
                    <a:pt x="293" y="378"/>
                    <a:pt x="356" y="294"/>
                    <a:pt x="356" y="189"/>
                  </a:cubicBezTo>
                  <a:cubicBezTo>
                    <a:pt x="356" y="85"/>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3"/>
            <p:cNvSpPr/>
            <p:nvPr/>
          </p:nvSpPr>
          <p:spPr>
            <a:xfrm rot="1563036">
              <a:off x="3209344" y="4673102"/>
              <a:ext cx="8544" cy="8068"/>
            </a:xfrm>
            <a:custGeom>
              <a:avLst/>
              <a:gdLst/>
              <a:ahLst/>
              <a:cxnLst/>
              <a:rect l="l" t="t" r="r" b="b"/>
              <a:pathLst>
                <a:path w="377" h="356" extrusionOk="0">
                  <a:moveTo>
                    <a:pt x="188" y="0"/>
                  </a:moveTo>
                  <a:cubicBezTo>
                    <a:pt x="84" y="0"/>
                    <a:pt x="0" y="84"/>
                    <a:pt x="0" y="168"/>
                  </a:cubicBezTo>
                  <a:cubicBezTo>
                    <a:pt x="0" y="272"/>
                    <a:pt x="84" y="356"/>
                    <a:pt x="188" y="356"/>
                  </a:cubicBezTo>
                  <a:cubicBezTo>
                    <a:pt x="293" y="356"/>
                    <a:pt x="377" y="272"/>
                    <a:pt x="377" y="168"/>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3"/>
            <p:cNvSpPr/>
            <p:nvPr/>
          </p:nvSpPr>
          <p:spPr>
            <a:xfrm rot="1563036">
              <a:off x="3176873" y="4682057"/>
              <a:ext cx="8544" cy="8566"/>
            </a:xfrm>
            <a:custGeom>
              <a:avLst/>
              <a:gdLst/>
              <a:ahLst/>
              <a:cxnLst/>
              <a:rect l="l" t="t" r="r" b="b"/>
              <a:pathLst>
                <a:path w="377" h="378" extrusionOk="0">
                  <a:moveTo>
                    <a:pt x="188" y="1"/>
                  </a:moveTo>
                  <a:cubicBezTo>
                    <a:pt x="84" y="1"/>
                    <a:pt x="0" y="84"/>
                    <a:pt x="0" y="189"/>
                  </a:cubicBezTo>
                  <a:cubicBezTo>
                    <a:pt x="0" y="294"/>
                    <a:pt x="84" y="377"/>
                    <a:pt x="188" y="377"/>
                  </a:cubicBezTo>
                  <a:cubicBezTo>
                    <a:pt x="293" y="377"/>
                    <a:pt x="377" y="294"/>
                    <a:pt x="377" y="189"/>
                  </a:cubicBezTo>
                  <a:cubicBezTo>
                    <a:pt x="377" y="84"/>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3"/>
            <p:cNvSpPr/>
            <p:nvPr/>
          </p:nvSpPr>
          <p:spPr>
            <a:xfrm rot="1563036">
              <a:off x="3181643" y="4707068"/>
              <a:ext cx="8566" cy="8090"/>
            </a:xfrm>
            <a:custGeom>
              <a:avLst/>
              <a:gdLst/>
              <a:ahLst/>
              <a:cxnLst/>
              <a:rect l="l" t="t" r="r" b="b"/>
              <a:pathLst>
                <a:path w="378" h="357" extrusionOk="0">
                  <a:moveTo>
                    <a:pt x="189" y="0"/>
                  </a:moveTo>
                  <a:cubicBezTo>
                    <a:pt x="84" y="0"/>
                    <a:pt x="1" y="84"/>
                    <a:pt x="1" y="189"/>
                  </a:cubicBezTo>
                  <a:cubicBezTo>
                    <a:pt x="1" y="293"/>
                    <a:pt x="84" y="356"/>
                    <a:pt x="189" y="356"/>
                  </a:cubicBezTo>
                  <a:cubicBezTo>
                    <a:pt x="294" y="356"/>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3"/>
            <p:cNvSpPr/>
            <p:nvPr/>
          </p:nvSpPr>
          <p:spPr>
            <a:xfrm rot="1563036">
              <a:off x="3263308" y="4764292"/>
              <a:ext cx="8090" cy="8566"/>
            </a:xfrm>
            <a:custGeom>
              <a:avLst/>
              <a:gdLst/>
              <a:ahLst/>
              <a:cxnLst/>
              <a:rect l="l" t="t" r="r" b="b"/>
              <a:pathLst>
                <a:path w="357" h="378" extrusionOk="0">
                  <a:moveTo>
                    <a:pt x="168" y="1"/>
                  </a:moveTo>
                  <a:cubicBezTo>
                    <a:pt x="84" y="1"/>
                    <a:pt x="1" y="85"/>
                    <a:pt x="1" y="189"/>
                  </a:cubicBezTo>
                  <a:cubicBezTo>
                    <a:pt x="1" y="294"/>
                    <a:pt x="84" y="378"/>
                    <a:pt x="168" y="378"/>
                  </a:cubicBezTo>
                  <a:cubicBezTo>
                    <a:pt x="273" y="378"/>
                    <a:pt x="356" y="294"/>
                    <a:pt x="356" y="189"/>
                  </a:cubicBezTo>
                  <a:cubicBezTo>
                    <a:pt x="356" y="85"/>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3"/>
            <p:cNvSpPr/>
            <p:nvPr/>
          </p:nvSpPr>
          <p:spPr>
            <a:xfrm rot="1563036">
              <a:off x="3257489" y="4744128"/>
              <a:ext cx="8544" cy="8090"/>
            </a:xfrm>
            <a:custGeom>
              <a:avLst/>
              <a:gdLst/>
              <a:ahLst/>
              <a:cxnLst/>
              <a:rect l="l" t="t" r="r" b="b"/>
              <a:pathLst>
                <a:path w="377" h="357" extrusionOk="0">
                  <a:moveTo>
                    <a:pt x="188" y="0"/>
                  </a:moveTo>
                  <a:cubicBezTo>
                    <a:pt x="84" y="0"/>
                    <a:pt x="0" y="84"/>
                    <a:pt x="0" y="189"/>
                  </a:cubicBezTo>
                  <a:cubicBezTo>
                    <a:pt x="0" y="293"/>
                    <a:pt x="84" y="356"/>
                    <a:pt x="188" y="356"/>
                  </a:cubicBezTo>
                  <a:cubicBezTo>
                    <a:pt x="293" y="356"/>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3"/>
            <p:cNvSpPr/>
            <p:nvPr/>
          </p:nvSpPr>
          <p:spPr>
            <a:xfrm rot="1563036">
              <a:off x="3194800" y="4741491"/>
              <a:ext cx="8544" cy="8544"/>
            </a:xfrm>
            <a:custGeom>
              <a:avLst/>
              <a:gdLst/>
              <a:ahLst/>
              <a:cxnLst/>
              <a:rect l="l" t="t" r="r" b="b"/>
              <a:pathLst>
                <a:path w="377" h="377"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3"/>
            <p:cNvSpPr/>
            <p:nvPr/>
          </p:nvSpPr>
          <p:spPr>
            <a:xfrm rot="1563036">
              <a:off x="3240769" y="4781250"/>
              <a:ext cx="8090" cy="8566"/>
            </a:xfrm>
            <a:custGeom>
              <a:avLst/>
              <a:gdLst/>
              <a:ahLst/>
              <a:cxnLst/>
              <a:rect l="l" t="t" r="r" b="b"/>
              <a:pathLst>
                <a:path w="357" h="378" extrusionOk="0">
                  <a:moveTo>
                    <a:pt x="189" y="1"/>
                  </a:moveTo>
                  <a:cubicBezTo>
                    <a:pt x="84" y="1"/>
                    <a:pt x="1" y="85"/>
                    <a:pt x="1" y="189"/>
                  </a:cubicBezTo>
                  <a:cubicBezTo>
                    <a:pt x="1" y="294"/>
                    <a:pt x="84" y="377"/>
                    <a:pt x="189" y="377"/>
                  </a:cubicBezTo>
                  <a:cubicBezTo>
                    <a:pt x="273" y="377"/>
                    <a:pt x="357" y="294"/>
                    <a:pt x="357" y="189"/>
                  </a:cubicBezTo>
                  <a:cubicBezTo>
                    <a:pt x="357" y="85"/>
                    <a:pt x="27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3"/>
            <p:cNvSpPr/>
            <p:nvPr/>
          </p:nvSpPr>
          <p:spPr>
            <a:xfrm rot="1563036">
              <a:off x="3209377" y="4758013"/>
              <a:ext cx="8090" cy="8544"/>
            </a:xfrm>
            <a:custGeom>
              <a:avLst/>
              <a:gdLst/>
              <a:ahLst/>
              <a:cxnLst/>
              <a:rect l="l" t="t" r="r" b="b"/>
              <a:pathLst>
                <a:path w="357" h="377" extrusionOk="0">
                  <a:moveTo>
                    <a:pt x="189" y="0"/>
                  </a:moveTo>
                  <a:cubicBezTo>
                    <a:pt x="85" y="0"/>
                    <a:pt x="1" y="84"/>
                    <a:pt x="1" y="188"/>
                  </a:cubicBezTo>
                  <a:cubicBezTo>
                    <a:pt x="1" y="293"/>
                    <a:pt x="85" y="377"/>
                    <a:pt x="189" y="377"/>
                  </a:cubicBezTo>
                  <a:cubicBezTo>
                    <a:pt x="294" y="377"/>
                    <a:pt x="357" y="293"/>
                    <a:pt x="357" y="188"/>
                  </a:cubicBezTo>
                  <a:cubicBezTo>
                    <a:pt x="35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3"/>
            <p:cNvSpPr/>
            <p:nvPr/>
          </p:nvSpPr>
          <p:spPr>
            <a:xfrm rot="1563036">
              <a:off x="3173316" y="4735741"/>
              <a:ext cx="8566" cy="8566"/>
            </a:xfrm>
            <a:custGeom>
              <a:avLst/>
              <a:gdLst/>
              <a:ahLst/>
              <a:cxnLst/>
              <a:rect l="l" t="t" r="r" b="b"/>
              <a:pathLst>
                <a:path w="378" h="378" extrusionOk="0">
                  <a:moveTo>
                    <a:pt x="189" y="1"/>
                  </a:moveTo>
                  <a:cubicBezTo>
                    <a:pt x="84" y="1"/>
                    <a:pt x="1" y="84"/>
                    <a:pt x="1" y="189"/>
                  </a:cubicBezTo>
                  <a:cubicBezTo>
                    <a:pt x="1" y="294"/>
                    <a:pt x="84" y="377"/>
                    <a:pt x="189" y="377"/>
                  </a:cubicBezTo>
                  <a:cubicBezTo>
                    <a:pt x="294" y="377"/>
                    <a:pt x="377" y="294"/>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3"/>
            <p:cNvSpPr/>
            <p:nvPr/>
          </p:nvSpPr>
          <p:spPr>
            <a:xfrm rot="1563036">
              <a:off x="3209711" y="4694542"/>
              <a:ext cx="42220" cy="42696"/>
            </a:xfrm>
            <a:custGeom>
              <a:avLst/>
              <a:gdLst/>
              <a:ahLst/>
              <a:cxnLst/>
              <a:rect l="l" t="t" r="r" b="b"/>
              <a:pathLst>
                <a:path w="1863" h="1884" extrusionOk="0">
                  <a:moveTo>
                    <a:pt x="921" y="1"/>
                  </a:moveTo>
                  <a:cubicBezTo>
                    <a:pt x="419" y="1"/>
                    <a:pt x="1" y="419"/>
                    <a:pt x="1" y="942"/>
                  </a:cubicBezTo>
                  <a:cubicBezTo>
                    <a:pt x="1" y="1465"/>
                    <a:pt x="419" y="1884"/>
                    <a:pt x="921" y="1884"/>
                  </a:cubicBezTo>
                  <a:cubicBezTo>
                    <a:pt x="1444" y="1884"/>
                    <a:pt x="1863" y="1465"/>
                    <a:pt x="1863" y="942"/>
                  </a:cubicBezTo>
                  <a:cubicBezTo>
                    <a:pt x="1863" y="419"/>
                    <a:pt x="1444" y="1"/>
                    <a:pt x="92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3"/>
            <p:cNvSpPr/>
            <p:nvPr/>
          </p:nvSpPr>
          <p:spPr>
            <a:xfrm rot="1563036">
              <a:off x="1408701" y="3665929"/>
              <a:ext cx="338575" cy="327086"/>
            </a:xfrm>
            <a:custGeom>
              <a:avLst/>
              <a:gdLst/>
              <a:ahLst/>
              <a:cxnLst/>
              <a:rect l="l" t="t" r="r" b="b"/>
              <a:pathLst>
                <a:path w="14940" h="14433" extrusionOk="0">
                  <a:moveTo>
                    <a:pt x="6319" y="1"/>
                  </a:moveTo>
                  <a:cubicBezTo>
                    <a:pt x="4352" y="1"/>
                    <a:pt x="2741" y="1717"/>
                    <a:pt x="2741" y="3830"/>
                  </a:cubicBezTo>
                  <a:cubicBezTo>
                    <a:pt x="2741" y="3872"/>
                    <a:pt x="2762" y="3935"/>
                    <a:pt x="2762" y="3976"/>
                  </a:cubicBezTo>
                  <a:cubicBezTo>
                    <a:pt x="1172" y="4416"/>
                    <a:pt x="21" y="5776"/>
                    <a:pt x="21" y="7387"/>
                  </a:cubicBezTo>
                  <a:cubicBezTo>
                    <a:pt x="0" y="9270"/>
                    <a:pt x="1590" y="10839"/>
                    <a:pt x="3578" y="10965"/>
                  </a:cubicBezTo>
                  <a:cubicBezTo>
                    <a:pt x="3641" y="12409"/>
                    <a:pt x="4457" y="13706"/>
                    <a:pt x="5817" y="14208"/>
                  </a:cubicBezTo>
                  <a:cubicBezTo>
                    <a:pt x="6213" y="14360"/>
                    <a:pt x="6621" y="14433"/>
                    <a:pt x="7025" y="14433"/>
                  </a:cubicBezTo>
                  <a:cubicBezTo>
                    <a:pt x="8288" y="14433"/>
                    <a:pt x="9514" y="13728"/>
                    <a:pt x="10211" y="12555"/>
                  </a:cubicBezTo>
                  <a:cubicBezTo>
                    <a:pt x="10483" y="12611"/>
                    <a:pt x="10754" y="12638"/>
                    <a:pt x="11021" y="12638"/>
                  </a:cubicBezTo>
                  <a:cubicBezTo>
                    <a:pt x="12563" y="12638"/>
                    <a:pt x="13959" y="11740"/>
                    <a:pt x="14459" y="10295"/>
                  </a:cubicBezTo>
                  <a:cubicBezTo>
                    <a:pt x="14835" y="9207"/>
                    <a:pt x="14626" y="8057"/>
                    <a:pt x="13998" y="7136"/>
                  </a:cubicBezTo>
                  <a:cubicBezTo>
                    <a:pt x="14940" y="5483"/>
                    <a:pt x="14584" y="3432"/>
                    <a:pt x="13119" y="2344"/>
                  </a:cubicBezTo>
                  <a:cubicBezTo>
                    <a:pt x="12513" y="1905"/>
                    <a:pt x="11806" y="1695"/>
                    <a:pt x="11094" y="1695"/>
                  </a:cubicBezTo>
                  <a:cubicBezTo>
                    <a:pt x="10551" y="1695"/>
                    <a:pt x="10006" y="1816"/>
                    <a:pt x="9500" y="2052"/>
                  </a:cubicBezTo>
                  <a:cubicBezTo>
                    <a:pt x="8893" y="838"/>
                    <a:pt x="7700" y="1"/>
                    <a:pt x="6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3"/>
            <p:cNvSpPr/>
            <p:nvPr/>
          </p:nvSpPr>
          <p:spPr>
            <a:xfrm rot="1563036">
              <a:off x="1504995" y="3761186"/>
              <a:ext cx="147962" cy="136858"/>
            </a:xfrm>
            <a:custGeom>
              <a:avLst/>
              <a:gdLst/>
              <a:ahLst/>
              <a:cxnLst/>
              <a:rect l="l" t="t" r="r" b="b"/>
              <a:pathLst>
                <a:path w="6529" h="6039" extrusionOk="0">
                  <a:moveTo>
                    <a:pt x="3566" y="0"/>
                  </a:moveTo>
                  <a:cubicBezTo>
                    <a:pt x="3035" y="0"/>
                    <a:pt x="2501" y="289"/>
                    <a:pt x="2177" y="797"/>
                  </a:cubicBezTo>
                  <a:cubicBezTo>
                    <a:pt x="2177" y="818"/>
                    <a:pt x="2177" y="839"/>
                    <a:pt x="2156" y="860"/>
                  </a:cubicBezTo>
                  <a:cubicBezTo>
                    <a:pt x="2003" y="816"/>
                    <a:pt x="1847" y="795"/>
                    <a:pt x="1694" y="795"/>
                  </a:cubicBezTo>
                  <a:cubicBezTo>
                    <a:pt x="1179" y="795"/>
                    <a:pt x="694" y="1036"/>
                    <a:pt x="419" y="1487"/>
                  </a:cubicBezTo>
                  <a:cubicBezTo>
                    <a:pt x="1" y="2157"/>
                    <a:pt x="231" y="3057"/>
                    <a:pt x="921" y="3559"/>
                  </a:cubicBezTo>
                  <a:cubicBezTo>
                    <a:pt x="608" y="4082"/>
                    <a:pt x="628" y="4730"/>
                    <a:pt x="1005" y="5212"/>
                  </a:cubicBezTo>
                  <a:cubicBezTo>
                    <a:pt x="1285" y="5585"/>
                    <a:pt x="1719" y="5780"/>
                    <a:pt x="2175" y="5780"/>
                  </a:cubicBezTo>
                  <a:cubicBezTo>
                    <a:pt x="2434" y="5780"/>
                    <a:pt x="2701" y="5717"/>
                    <a:pt x="2951" y="5588"/>
                  </a:cubicBezTo>
                  <a:cubicBezTo>
                    <a:pt x="3259" y="5885"/>
                    <a:pt x="3661" y="6039"/>
                    <a:pt x="4058" y="6039"/>
                  </a:cubicBezTo>
                  <a:cubicBezTo>
                    <a:pt x="4388" y="6039"/>
                    <a:pt x="4714" y="5932"/>
                    <a:pt x="4981" y="5714"/>
                  </a:cubicBezTo>
                  <a:cubicBezTo>
                    <a:pt x="5357" y="5400"/>
                    <a:pt x="5525" y="4940"/>
                    <a:pt x="5504" y="4479"/>
                  </a:cubicBezTo>
                  <a:cubicBezTo>
                    <a:pt x="6194" y="4082"/>
                    <a:pt x="6529" y="3266"/>
                    <a:pt x="6236" y="2554"/>
                  </a:cubicBezTo>
                  <a:cubicBezTo>
                    <a:pt x="6027" y="2031"/>
                    <a:pt x="5546" y="1717"/>
                    <a:pt x="5002" y="1655"/>
                  </a:cubicBezTo>
                  <a:cubicBezTo>
                    <a:pt x="5064" y="1090"/>
                    <a:pt x="4813" y="525"/>
                    <a:pt x="4311" y="211"/>
                  </a:cubicBezTo>
                  <a:cubicBezTo>
                    <a:pt x="4079" y="68"/>
                    <a:pt x="3823" y="0"/>
                    <a:pt x="35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3"/>
            <p:cNvSpPr/>
            <p:nvPr/>
          </p:nvSpPr>
          <p:spPr>
            <a:xfrm rot="1563036">
              <a:off x="1591541" y="3802795"/>
              <a:ext cx="54095" cy="40611"/>
            </a:xfrm>
            <a:custGeom>
              <a:avLst/>
              <a:gdLst/>
              <a:ahLst/>
              <a:cxnLst/>
              <a:rect l="l" t="t" r="r" b="b"/>
              <a:pathLst>
                <a:path w="2387" h="1792" extrusionOk="0">
                  <a:moveTo>
                    <a:pt x="2266" y="0"/>
                  </a:moveTo>
                  <a:cubicBezTo>
                    <a:pt x="2229" y="0"/>
                    <a:pt x="2190" y="15"/>
                    <a:pt x="2177" y="55"/>
                  </a:cubicBezTo>
                  <a:cubicBezTo>
                    <a:pt x="1800" y="724"/>
                    <a:pt x="106" y="1582"/>
                    <a:pt x="85" y="1582"/>
                  </a:cubicBezTo>
                  <a:cubicBezTo>
                    <a:pt x="43" y="1603"/>
                    <a:pt x="1" y="1666"/>
                    <a:pt x="43" y="1728"/>
                  </a:cubicBezTo>
                  <a:cubicBezTo>
                    <a:pt x="64" y="1770"/>
                    <a:pt x="106" y="1791"/>
                    <a:pt x="126" y="1791"/>
                  </a:cubicBezTo>
                  <a:cubicBezTo>
                    <a:pt x="147" y="1791"/>
                    <a:pt x="168" y="1791"/>
                    <a:pt x="189" y="1770"/>
                  </a:cubicBezTo>
                  <a:cubicBezTo>
                    <a:pt x="252" y="1728"/>
                    <a:pt x="1968" y="891"/>
                    <a:pt x="2365" y="159"/>
                  </a:cubicBezTo>
                  <a:cubicBezTo>
                    <a:pt x="2386" y="96"/>
                    <a:pt x="2386" y="34"/>
                    <a:pt x="2323" y="13"/>
                  </a:cubicBezTo>
                  <a:cubicBezTo>
                    <a:pt x="2308" y="5"/>
                    <a:pt x="2287" y="0"/>
                    <a:pt x="226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3"/>
            <p:cNvSpPr/>
            <p:nvPr/>
          </p:nvSpPr>
          <p:spPr>
            <a:xfrm rot="1563036">
              <a:off x="1564068" y="3848496"/>
              <a:ext cx="44124" cy="50764"/>
            </a:xfrm>
            <a:custGeom>
              <a:avLst/>
              <a:gdLst/>
              <a:ahLst/>
              <a:cxnLst/>
              <a:rect l="l" t="t" r="r" b="b"/>
              <a:pathLst>
                <a:path w="1947" h="2240" extrusionOk="0">
                  <a:moveTo>
                    <a:pt x="105" y="1"/>
                  </a:moveTo>
                  <a:cubicBezTo>
                    <a:pt x="42" y="1"/>
                    <a:pt x="0" y="64"/>
                    <a:pt x="0" y="106"/>
                  </a:cubicBezTo>
                  <a:cubicBezTo>
                    <a:pt x="0" y="126"/>
                    <a:pt x="126" y="1758"/>
                    <a:pt x="1800" y="2240"/>
                  </a:cubicBezTo>
                  <a:lnTo>
                    <a:pt x="1821" y="2240"/>
                  </a:lnTo>
                  <a:cubicBezTo>
                    <a:pt x="1862" y="2240"/>
                    <a:pt x="1925" y="2219"/>
                    <a:pt x="1925" y="2177"/>
                  </a:cubicBezTo>
                  <a:cubicBezTo>
                    <a:pt x="1946" y="2114"/>
                    <a:pt x="1904" y="2051"/>
                    <a:pt x="1862" y="2030"/>
                  </a:cubicBezTo>
                  <a:cubicBezTo>
                    <a:pt x="335" y="1591"/>
                    <a:pt x="230" y="168"/>
                    <a:pt x="230" y="106"/>
                  </a:cubicBezTo>
                  <a:cubicBezTo>
                    <a:pt x="209" y="43"/>
                    <a:pt x="168" y="1"/>
                    <a:pt x="10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3"/>
            <p:cNvSpPr/>
            <p:nvPr/>
          </p:nvSpPr>
          <p:spPr>
            <a:xfrm rot="1563036">
              <a:off x="1574876" y="3853556"/>
              <a:ext cx="49812" cy="25812"/>
            </a:xfrm>
            <a:custGeom>
              <a:avLst/>
              <a:gdLst/>
              <a:ahLst/>
              <a:cxnLst/>
              <a:rect l="l" t="t" r="r" b="b"/>
              <a:pathLst>
                <a:path w="2198" h="1139" extrusionOk="0">
                  <a:moveTo>
                    <a:pt x="134" y="1"/>
                  </a:moveTo>
                  <a:cubicBezTo>
                    <a:pt x="103" y="1"/>
                    <a:pt x="73" y="20"/>
                    <a:pt x="42" y="51"/>
                  </a:cubicBezTo>
                  <a:cubicBezTo>
                    <a:pt x="21" y="72"/>
                    <a:pt x="0" y="134"/>
                    <a:pt x="21" y="176"/>
                  </a:cubicBezTo>
                  <a:cubicBezTo>
                    <a:pt x="502" y="1013"/>
                    <a:pt x="1360" y="1139"/>
                    <a:pt x="1800" y="1139"/>
                  </a:cubicBezTo>
                  <a:cubicBezTo>
                    <a:pt x="1988" y="1139"/>
                    <a:pt x="2093" y="1118"/>
                    <a:pt x="2093" y="1118"/>
                  </a:cubicBezTo>
                  <a:cubicBezTo>
                    <a:pt x="2155" y="1118"/>
                    <a:pt x="2197" y="1055"/>
                    <a:pt x="2197" y="992"/>
                  </a:cubicBezTo>
                  <a:cubicBezTo>
                    <a:pt x="2180" y="941"/>
                    <a:pt x="2149" y="903"/>
                    <a:pt x="2103" y="903"/>
                  </a:cubicBezTo>
                  <a:cubicBezTo>
                    <a:pt x="2093" y="903"/>
                    <a:pt x="2083" y="905"/>
                    <a:pt x="2072" y="909"/>
                  </a:cubicBezTo>
                  <a:cubicBezTo>
                    <a:pt x="2052" y="909"/>
                    <a:pt x="1944" y="924"/>
                    <a:pt x="1785" y="924"/>
                  </a:cubicBezTo>
                  <a:cubicBezTo>
                    <a:pt x="1429" y="924"/>
                    <a:pt x="818" y="844"/>
                    <a:pt x="398" y="323"/>
                  </a:cubicBezTo>
                  <a:lnTo>
                    <a:pt x="398" y="323"/>
                  </a:lnTo>
                  <a:cubicBezTo>
                    <a:pt x="586" y="370"/>
                    <a:pt x="857" y="429"/>
                    <a:pt x="1166" y="429"/>
                  </a:cubicBezTo>
                  <a:cubicBezTo>
                    <a:pt x="1269" y="429"/>
                    <a:pt x="1376" y="422"/>
                    <a:pt x="1486" y="406"/>
                  </a:cubicBezTo>
                  <a:cubicBezTo>
                    <a:pt x="1549" y="406"/>
                    <a:pt x="1590" y="365"/>
                    <a:pt x="1590" y="302"/>
                  </a:cubicBezTo>
                  <a:cubicBezTo>
                    <a:pt x="1570" y="239"/>
                    <a:pt x="1528" y="197"/>
                    <a:pt x="1465" y="197"/>
                  </a:cubicBezTo>
                  <a:cubicBezTo>
                    <a:pt x="1373" y="208"/>
                    <a:pt x="1282" y="213"/>
                    <a:pt x="1194" y="213"/>
                  </a:cubicBezTo>
                  <a:cubicBezTo>
                    <a:pt x="623" y="213"/>
                    <a:pt x="168" y="9"/>
                    <a:pt x="168" y="9"/>
                  </a:cubicBezTo>
                  <a:cubicBezTo>
                    <a:pt x="156" y="3"/>
                    <a:pt x="145" y="1"/>
                    <a:pt x="134"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3"/>
            <p:cNvSpPr/>
            <p:nvPr/>
          </p:nvSpPr>
          <p:spPr>
            <a:xfrm rot="1563036">
              <a:off x="1592983" y="3827194"/>
              <a:ext cx="38911" cy="25654"/>
            </a:xfrm>
            <a:custGeom>
              <a:avLst/>
              <a:gdLst/>
              <a:ahLst/>
              <a:cxnLst/>
              <a:rect l="l" t="t" r="r" b="b"/>
              <a:pathLst>
                <a:path w="1717" h="1132" extrusionOk="0">
                  <a:moveTo>
                    <a:pt x="1593" y="1"/>
                  </a:moveTo>
                  <a:cubicBezTo>
                    <a:pt x="1572" y="1"/>
                    <a:pt x="1550" y="8"/>
                    <a:pt x="1528" y="23"/>
                  </a:cubicBezTo>
                  <a:cubicBezTo>
                    <a:pt x="796" y="420"/>
                    <a:pt x="63" y="797"/>
                    <a:pt x="63" y="797"/>
                  </a:cubicBezTo>
                  <a:cubicBezTo>
                    <a:pt x="21" y="818"/>
                    <a:pt x="0" y="859"/>
                    <a:pt x="0" y="901"/>
                  </a:cubicBezTo>
                  <a:cubicBezTo>
                    <a:pt x="0" y="943"/>
                    <a:pt x="21" y="985"/>
                    <a:pt x="63" y="985"/>
                  </a:cubicBezTo>
                  <a:cubicBezTo>
                    <a:pt x="84" y="1006"/>
                    <a:pt x="419" y="1131"/>
                    <a:pt x="858" y="1131"/>
                  </a:cubicBezTo>
                  <a:cubicBezTo>
                    <a:pt x="1088" y="1131"/>
                    <a:pt x="1340" y="1090"/>
                    <a:pt x="1570" y="985"/>
                  </a:cubicBezTo>
                  <a:cubicBezTo>
                    <a:pt x="1632" y="964"/>
                    <a:pt x="1653" y="901"/>
                    <a:pt x="1632" y="859"/>
                  </a:cubicBezTo>
                  <a:cubicBezTo>
                    <a:pt x="1617" y="812"/>
                    <a:pt x="1578" y="789"/>
                    <a:pt x="1532" y="789"/>
                  </a:cubicBezTo>
                  <a:cubicBezTo>
                    <a:pt x="1517" y="789"/>
                    <a:pt x="1502" y="791"/>
                    <a:pt x="1486" y="797"/>
                  </a:cubicBezTo>
                  <a:cubicBezTo>
                    <a:pt x="1278" y="884"/>
                    <a:pt x="1064" y="915"/>
                    <a:pt x="869" y="915"/>
                  </a:cubicBezTo>
                  <a:cubicBezTo>
                    <a:pt x="691" y="915"/>
                    <a:pt x="528" y="889"/>
                    <a:pt x="398" y="859"/>
                  </a:cubicBezTo>
                  <a:cubicBezTo>
                    <a:pt x="691" y="713"/>
                    <a:pt x="1172" y="462"/>
                    <a:pt x="1632" y="211"/>
                  </a:cubicBezTo>
                  <a:cubicBezTo>
                    <a:pt x="1695" y="169"/>
                    <a:pt x="1716" y="106"/>
                    <a:pt x="1674" y="64"/>
                  </a:cubicBezTo>
                  <a:cubicBezTo>
                    <a:pt x="1661" y="24"/>
                    <a:pt x="1630" y="1"/>
                    <a:pt x="159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3"/>
            <p:cNvSpPr/>
            <p:nvPr/>
          </p:nvSpPr>
          <p:spPr>
            <a:xfrm rot="1563036">
              <a:off x="1553146" y="3774751"/>
              <a:ext cx="39364" cy="40974"/>
            </a:xfrm>
            <a:custGeom>
              <a:avLst/>
              <a:gdLst/>
              <a:ahLst/>
              <a:cxnLst/>
              <a:rect l="l" t="t" r="r" b="b"/>
              <a:pathLst>
                <a:path w="1737" h="1808" extrusionOk="0">
                  <a:moveTo>
                    <a:pt x="139" y="0"/>
                  </a:moveTo>
                  <a:cubicBezTo>
                    <a:pt x="95" y="0"/>
                    <a:pt x="58" y="20"/>
                    <a:pt x="42" y="50"/>
                  </a:cubicBezTo>
                  <a:cubicBezTo>
                    <a:pt x="0" y="113"/>
                    <a:pt x="21" y="176"/>
                    <a:pt x="84" y="197"/>
                  </a:cubicBezTo>
                  <a:cubicBezTo>
                    <a:pt x="105" y="197"/>
                    <a:pt x="1402" y="929"/>
                    <a:pt x="1507" y="1724"/>
                  </a:cubicBezTo>
                  <a:cubicBezTo>
                    <a:pt x="1507" y="1787"/>
                    <a:pt x="1570" y="1808"/>
                    <a:pt x="1611" y="1808"/>
                  </a:cubicBezTo>
                  <a:lnTo>
                    <a:pt x="1632" y="1808"/>
                  </a:lnTo>
                  <a:cubicBezTo>
                    <a:pt x="1695" y="1808"/>
                    <a:pt x="1737" y="1745"/>
                    <a:pt x="1716" y="1703"/>
                  </a:cubicBezTo>
                  <a:cubicBezTo>
                    <a:pt x="1591" y="783"/>
                    <a:pt x="251" y="29"/>
                    <a:pt x="189" y="9"/>
                  </a:cubicBezTo>
                  <a:cubicBezTo>
                    <a:pt x="172" y="3"/>
                    <a:pt x="155" y="0"/>
                    <a:pt x="139"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3"/>
            <p:cNvSpPr/>
            <p:nvPr/>
          </p:nvSpPr>
          <p:spPr>
            <a:xfrm rot="1563036">
              <a:off x="1590994" y="3793717"/>
              <a:ext cx="28940" cy="46616"/>
            </a:xfrm>
            <a:custGeom>
              <a:avLst/>
              <a:gdLst/>
              <a:ahLst/>
              <a:cxnLst/>
              <a:rect l="l" t="t" r="r" b="b"/>
              <a:pathLst>
                <a:path w="1277" h="2057" extrusionOk="0">
                  <a:moveTo>
                    <a:pt x="222" y="1"/>
                  </a:moveTo>
                  <a:cubicBezTo>
                    <a:pt x="211" y="1"/>
                    <a:pt x="200" y="2"/>
                    <a:pt x="189" y="6"/>
                  </a:cubicBezTo>
                  <a:cubicBezTo>
                    <a:pt x="126" y="6"/>
                    <a:pt x="105" y="69"/>
                    <a:pt x="105" y="132"/>
                  </a:cubicBezTo>
                  <a:cubicBezTo>
                    <a:pt x="293" y="927"/>
                    <a:pt x="21" y="1910"/>
                    <a:pt x="0" y="1931"/>
                  </a:cubicBezTo>
                  <a:cubicBezTo>
                    <a:pt x="0" y="1973"/>
                    <a:pt x="21" y="2015"/>
                    <a:pt x="63" y="2057"/>
                  </a:cubicBezTo>
                  <a:lnTo>
                    <a:pt x="105" y="2057"/>
                  </a:lnTo>
                  <a:cubicBezTo>
                    <a:pt x="147" y="2057"/>
                    <a:pt x="168" y="2057"/>
                    <a:pt x="189" y="2036"/>
                  </a:cubicBezTo>
                  <a:cubicBezTo>
                    <a:pt x="691" y="1534"/>
                    <a:pt x="1235" y="466"/>
                    <a:pt x="1256" y="425"/>
                  </a:cubicBezTo>
                  <a:cubicBezTo>
                    <a:pt x="1277" y="362"/>
                    <a:pt x="1256" y="299"/>
                    <a:pt x="1193" y="278"/>
                  </a:cubicBezTo>
                  <a:cubicBezTo>
                    <a:pt x="1178" y="263"/>
                    <a:pt x="1161" y="256"/>
                    <a:pt x="1143" y="256"/>
                  </a:cubicBezTo>
                  <a:cubicBezTo>
                    <a:pt x="1112" y="256"/>
                    <a:pt x="1081" y="279"/>
                    <a:pt x="1067" y="320"/>
                  </a:cubicBezTo>
                  <a:cubicBezTo>
                    <a:pt x="1046" y="320"/>
                    <a:pt x="691" y="1031"/>
                    <a:pt x="314" y="1554"/>
                  </a:cubicBezTo>
                  <a:cubicBezTo>
                    <a:pt x="377" y="1157"/>
                    <a:pt x="440" y="592"/>
                    <a:pt x="314" y="90"/>
                  </a:cubicBezTo>
                  <a:cubicBezTo>
                    <a:pt x="314" y="38"/>
                    <a:pt x="272" y="1"/>
                    <a:pt x="222"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3"/>
            <p:cNvSpPr/>
            <p:nvPr/>
          </p:nvSpPr>
          <p:spPr>
            <a:xfrm rot="1563036">
              <a:off x="1527400" y="3827265"/>
              <a:ext cx="39364" cy="41313"/>
            </a:xfrm>
            <a:custGeom>
              <a:avLst/>
              <a:gdLst/>
              <a:ahLst/>
              <a:cxnLst/>
              <a:rect l="l" t="t" r="r" b="b"/>
              <a:pathLst>
                <a:path w="1737" h="1823" extrusionOk="0">
                  <a:moveTo>
                    <a:pt x="1594" y="0"/>
                  </a:moveTo>
                  <a:cubicBezTo>
                    <a:pt x="1011" y="0"/>
                    <a:pt x="206" y="1368"/>
                    <a:pt x="42" y="1655"/>
                  </a:cubicBezTo>
                  <a:cubicBezTo>
                    <a:pt x="0" y="1697"/>
                    <a:pt x="21" y="1781"/>
                    <a:pt x="84" y="1802"/>
                  </a:cubicBezTo>
                  <a:cubicBezTo>
                    <a:pt x="105" y="1802"/>
                    <a:pt x="126" y="1822"/>
                    <a:pt x="126" y="1822"/>
                  </a:cubicBezTo>
                  <a:cubicBezTo>
                    <a:pt x="168" y="1822"/>
                    <a:pt x="210" y="1802"/>
                    <a:pt x="231" y="1760"/>
                  </a:cubicBezTo>
                  <a:cubicBezTo>
                    <a:pt x="565" y="1153"/>
                    <a:pt x="1235" y="211"/>
                    <a:pt x="1591" y="211"/>
                  </a:cubicBezTo>
                  <a:lnTo>
                    <a:pt x="1611" y="211"/>
                  </a:lnTo>
                  <a:cubicBezTo>
                    <a:pt x="1674" y="211"/>
                    <a:pt x="1716" y="170"/>
                    <a:pt x="1716" y="107"/>
                  </a:cubicBezTo>
                  <a:cubicBezTo>
                    <a:pt x="1737" y="44"/>
                    <a:pt x="1695" y="2"/>
                    <a:pt x="1632" y="2"/>
                  </a:cubicBezTo>
                  <a:cubicBezTo>
                    <a:pt x="1620" y="1"/>
                    <a:pt x="1607" y="0"/>
                    <a:pt x="159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3"/>
            <p:cNvSpPr/>
            <p:nvPr/>
          </p:nvSpPr>
          <p:spPr>
            <a:xfrm rot="1563036">
              <a:off x="1525037" y="3808272"/>
              <a:ext cx="55500" cy="8476"/>
            </a:xfrm>
            <a:custGeom>
              <a:avLst/>
              <a:gdLst/>
              <a:ahLst/>
              <a:cxnLst/>
              <a:rect l="l" t="t" r="r" b="b"/>
              <a:pathLst>
                <a:path w="2449" h="374" extrusionOk="0">
                  <a:moveTo>
                    <a:pt x="1497" y="1"/>
                  </a:moveTo>
                  <a:cubicBezTo>
                    <a:pt x="793" y="1"/>
                    <a:pt x="128" y="150"/>
                    <a:pt x="84" y="164"/>
                  </a:cubicBezTo>
                  <a:cubicBezTo>
                    <a:pt x="42" y="185"/>
                    <a:pt x="0" y="248"/>
                    <a:pt x="21" y="290"/>
                  </a:cubicBezTo>
                  <a:cubicBezTo>
                    <a:pt x="21" y="353"/>
                    <a:pt x="63" y="374"/>
                    <a:pt x="126" y="374"/>
                  </a:cubicBezTo>
                  <a:lnTo>
                    <a:pt x="147" y="374"/>
                  </a:lnTo>
                  <a:cubicBezTo>
                    <a:pt x="147" y="374"/>
                    <a:pt x="819" y="214"/>
                    <a:pt x="1509" y="214"/>
                  </a:cubicBezTo>
                  <a:cubicBezTo>
                    <a:pt x="1784" y="214"/>
                    <a:pt x="2063" y="239"/>
                    <a:pt x="2302" y="311"/>
                  </a:cubicBezTo>
                  <a:cubicBezTo>
                    <a:pt x="2313" y="315"/>
                    <a:pt x="2324" y="316"/>
                    <a:pt x="2333" y="316"/>
                  </a:cubicBezTo>
                  <a:cubicBezTo>
                    <a:pt x="2379" y="316"/>
                    <a:pt x="2410" y="279"/>
                    <a:pt x="2427" y="227"/>
                  </a:cubicBezTo>
                  <a:cubicBezTo>
                    <a:pt x="2448" y="164"/>
                    <a:pt x="2407" y="123"/>
                    <a:pt x="2365" y="102"/>
                  </a:cubicBezTo>
                  <a:cubicBezTo>
                    <a:pt x="2098" y="27"/>
                    <a:pt x="1794" y="1"/>
                    <a:pt x="1497"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3"/>
            <p:cNvSpPr/>
            <p:nvPr/>
          </p:nvSpPr>
          <p:spPr>
            <a:xfrm rot="1563036">
              <a:off x="1532931" y="3819294"/>
              <a:ext cx="49336" cy="21756"/>
            </a:xfrm>
            <a:custGeom>
              <a:avLst/>
              <a:gdLst/>
              <a:ahLst/>
              <a:cxnLst/>
              <a:rect l="l" t="t" r="r" b="b"/>
              <a:pathLst>
                <a:path w="2177" h="960" extrusionOk="0">
                  <a:moveTo>
                    <a:pt x="1916" y="1"/>
                  </a:moveTo>
                  <a:cubicBezTo>
                    <a:pt x="1400" y="1"/>
                    <a:pt x="226" y="570"/>
                    <a:pt x="43" y="771"/>
                  </a:cubicBezTo>
                  <a:cubicBezTo>
                    <a:pt x="1" y="813"/>
                    <a:pt x="1" y="876"/>
                    <a:pt x="43" y="918"/>
                  </a:cubicBezTo>
                  <a:cubicBezTo>
                    <a:pt x="64" y="938"/>
                    <a:pt x="106" y="959"/>
                    <a:pt x="126" y="959"/>
                  </a:cubicBezTo>
                  <a:cubicBezTo>
                    <a:pt x="147" y="959"/>
                    <a:pt x="189" y="938"/>
                    <a:pt x="210" y="918"/>
                  </a:cubicBezTo>
                  <a:cubicBezTo>
                    <a:pt x="381" y="728"/>
                    <a:pt x="1535" y="210"/>
                    <a:pt x="1903" y="210"/>
                  </a:cubicBezTo>
                  <a:cubicBezTo>
                    <a:pt x="1940" y="210"/>
                    <a:pt x="1969" y="215"/>
                    <a:pt x="1989" y="227"/>
                  </a:cubicBezTo>
                  <a:cubicBezTo>
                    <a:pt x="2004" y="235"/>
                    <a:pt x="2025" y="240"/>
                    <a:pt x="2046" y="240"/>
                  </a:cubicBezTo>
                  <a:cubicBezTo>
                    <a:pt x="2083" y="240"/>
                    <a:pt x="2122" y="225"/>
                    <a:pt x="2135" y="185"/>
                  </a:cubicBezTo>
                  <a:cubicBezTo>
                    <a:pt x="2177" y="143"/>
                    <a:pt x="2156" y="81"/>
                    <a:pt x="2093" y="39"/>
                  </a:cubicBezTo>
                  <a:cubicBezTo>
                    <a:pt x="2051" y="12"/>
                    <a:pt x="1991" y="1"/>
                    <a:pt x="1916"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3"/>
            <p:cNvSpPr/>
            <p:nvPr/>
          </p:nvSpPr>
          <p:spPr>
            <a:xfrm rot="1563036">
              <a:off x="1546415" y="3831408"/>
              <a:ext cx="28487" cy="47659"/>
            </a:xfrm>
            <a:custGeom>
              <a:avLst/>
              <a:gdLst/>
              <a:ahLst/>
              <a:cxnLst/>
              <a:rect l="l" t="t" r="r" b="b"/>
              <a:pathLst>
                <a:path w="1257" h="2103" extrusionOk="0">
                  <a:moveTo>
                    <a:pt x="901" y="0"/>
                  </a:moveTo>
                  <a:cubicBezTo>
                    <a:pt x="880" y="0"/>
                    <a:pt x="859" y="10"/>
                    <a:pt x="838" y="31"/>
                  </a:cubicBezTo>
                  <a:cubicBezTo>
                    <a:pt x="796" y="73"/>
                    <a:pt x="1" y="868"/>
                    <a:pt x="106" y="1643"/>
                  </a:cubicBezTo>
                  <a:cubicBezTo>
                    <a:pt x="127" y="1705"/>
                    <a:pt x="168" y="1747"/>
                    <a:pt x="231" y="1747"/>
                  </a:cubicBezTo>
                  <a:cubicBezTo>
                    <a:pt x="294" y="1726"/>
                    <a:pt x="336" y="1684"/>
                    <a:pt x="336" y="1622"/>
                  </a:cubicBezTo>
                  <a:cubicBezTo>
                    <a:pt x="273" y="1266"/>
                    <a:pt x="461" y="889"/>
                    <a:pt x="650" y="617"/>
                  </a:cubicBezTo>
                  <a:lnTo>
                    <a:pt x="650" y="617"/>
                  </a:lnTo>
                  <a:cubicBezTo>
                    <a:pt x="587" y="994"/>
                    <a:pt x="629" y="1538"/>
                    <a:pt x="1047" y="2061"/>
                  </a:cubicBezTo>
                  <a:cubicBezTo>
                    <a:pt x="1068" y="2082"/>
                    <a:pt x="1110" y="2103"/>
                    <a:pt x="1131" y="2103"/>
                  </a:cubicBezTo>
                  <a:cubicBezTo>
                    <a:pt x="1152" y="2103"/>
                    <a:pt x="1194" y="2103"/>
                    <a:pt x="1215" y="2082"/>
                  </a:cubicBezTo>
                  <a:cubicBezTo>
                    <a:pt x="1256" y="2040"/>
                    <a:pt x="1256" y="1977"/>
                    <a:pt x="1215" y="1935"/>
                  </a:cubicBezTo>
                  <a:cubicBezTo>
                    <a:pt x="524" y="1057"/>
                    <a:pt x="984" y="199"/>
                    <a:pt x="1005" y="157"/>
                  </a:cubicBezTo>
                  <a:cubicBezTo>
                    <a:pt x="1026" y="115"/>
                    <a:pt x="1026" y="52"/>
                    <a:pt x="963" y="31"/>
                  </a:cubicBezTo>
                  <a:cubicBezTo>
                    <a:pt x="943" y="10"/>
                    <a:pt x="922" y="0"/>
                    <a:pt x="90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3"/>
            <p:cNvSpPr/>
            <p:nvPr/>
          </p:nvSpPr>
          <p:spPr>
            <a:xfrm rot="1563036">
              <a:off x="1552659" y="3797501"/>
              <a:ext cx="33200" cy="26288"/>
            </a:xfrm>
            <a:custGeom>
              <a:avLst/>
              <a:gdLst/>
              <a:ahLst/>
              <a:cxnLst/>
              <a:rect l="l" t="t" r="r" b="b"/>
              <a:pathLst>
                <a:path w="1465" h="1160" extrusionOk="0">
                  <a:moveTo>
                    <a:pt x="107" y="1"/>
                  </a:moveTo>
                  <a:cubicBezTo>
                    <a:pt x="84" y="1"/>
                    <a:pt x="61" y="11"/>
                    <a:pt x="42" y="30"/>
                  </a:cubicBezTo>
                  <a:cubicBezTo>
                    <a:pt x="0" y="72"/>
                    <a:pt x="0" y="134"/>
                    <a:pt x="42" y="176"/>
                  </a:cubicBezTo>
                  <a:cubicBezTo>
                    <a:pt x="126" y="281"/>
                    <a:pt x="921" y="1160"/>
                    <a:pt x="1360" y="1160"/>
                  </a:cubicBezTo>
                  <a:cubicBezTo>
                    <a:pt x="1423" y="1160"/>
                    <a:pt x="1465" y="1118"/>
                    <a:pt x="1465" y="1055"/>
                  </a:cubicBezTo>
                  <a:cubicBezTo>
                    <a:pt x="1465" y="992"/>
                    <a:pt x="1423" y="950"/>
                    <a:pt x="1360" y="950"/>
                  </a:cubicBezTo>
                  <a:cubicBezTo>
                    <a:pt x="1088" y="950"/>
                    <a:pt x="502" y="385"/>
                    <a:pt x="189" y="51"/>
                  </a:cubicBezTo>
                  <a:cubicBezTo>
                    <a:pt x="166" y="16"/>
                    <a:pt x="136" y="1"/>
                    <a:pt x="107"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3"/>
            <p:cNvSpPr/>
            <p:nvPr/>
          </p:nvSpPr>
          <p:spPr>
            <a:xfrm rot="1563036">
              <a:off x="1579244" y="3772938"/>
              <a:ext cx="17087" cy="53619"/>
            </a:xfrm>
            <a:custGeom>
              <a:avLst/>
              <a:gdLst/>
              <a:ahLst/>
              <a:cxnLst/>
              <a:rect l="l" t="t" r="r" b="b"/>
              <a:pathLst>
                <a:path w="754" h="2366" extrusionOk="0">
                  <a:moveTo>
                    <a:pt x="118" y="0"/>
                  </a:moveTo>
                  <a:cubicBezTo>
                    <a:pt x="98" y="0"/>
                    <a:pt x="78" y="7"/>
                    <a:pt x="63" y="22"/>
                  </a:cubicBezTo>
                  <a:cubicBezTo>
                    <a:pt x="0" y="43"/>
                    <a:pt x="0" y="106"/>
                    <a:pt x="21" y="168"/>
                  </a:cubicBezTo>
                  <a:cubicBezTo>
                    <a:pt x="21" y="168"/>
                    <a:pt x="523" y="1068"/>
                    <a:pt x="502" y="2261"/>
                  </a:cubicBezTo>
                  <a:cubicBezTo>
                    <a:pt x="502" y="2323"/>
                    <a:pt x="544" y="2365"/>
                    <a:pt x="607" y="2365"/>
                  </a:cubicBezTo>
                  <a:cubicBezTo>
                    <a:pt x="670" y="2365"/>
                    <a:pt x="711" y="2323"/>
                    <a:pt x="711" y="2261"/>
                  </a:cubicBezTo>
                  <a:cubicBezTo>
                    <a:pt x="753" y="1005"/>
                    <a:pt x="230" y="106"/>
                    <a:pt x="209" y="64"/>
                  </a:cubicBezTo>
                  <a:cubicBezTo>
                    <a:pt x="196" y="23"/>
                    <a:pt x="156" y="0"/>
                    <a:pt x="118"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3"/>
            <p:cNvSpPr/>
            <p:nvPr/>
          </p:nvSpPr>
          <p:spPr>
            <a:xfrm rot="1563036">
              <a:off x="1643038" y="3811149"/>
              <a:ext cx="10447" cy="10447"/>
            </a:xfrm>
            <a:custGeom>
              <a:avLst/>
              <a:gdLst/>
              <a:ahLst/>
              <a:cxnLst/>
              <a:rect l="l" t="t" r="r" b="b"/>
              <a:pathLst>
                <a:path w="461" h="461" extrusionOk="0">
                  <a:moveTo>
                    <a:pt x="231" y="0"/>
                  </a:moveTo>
                  <a:cubicBezTo>
                    <a:pt x="105" y="0"/>
                    <a:pt x="1" y="105"/>
                    <a:pt x="1" y="231"/>
                  </a:cubicBezTo>
                  <a:cubicBezTo>
                    <a:pt x="1" y="356"/>
                    <a:pt x="105" y="461"/>
                    <a:pt x="231" y="461"/>
                  </a:cubicBezTo>
                  <a:cubicBezTo>
                    <a:pt x="356" y="461"/>
                    <a:pt x="461" y="356"/>
                    <a:pt x="461" y="231"/>
                  </a:cubicBezTo>
                  <a:cubicBezTo>
                    <a:pt x="461" y="105"/>
                    <a:pt x="356" y="0"/>
                    <a:pt x="231"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3"/>
            <p:cNvSpPr/>
            <p:nvPr/>
          </p:nvSpPr>
          <p:spPr>
            <a:xfrm rot="1563036">
              <a:off x="1617168" y="3848614"/>
              <a:ext cx="8566" cy="8544"/>
            </a:xfrm>
            <a:custGeom>
              <a:avLst/>
              <a:gdLst/>
              <a:ahLst/>
              <a:cxnLst/>
              <a:rect l="l" t="t" r="r" b="b"/>
              <a:pathLst>
                <a:path w="378" h="377" extrusionOk="0">
                  <a:moveTo>
                    <a:pt x="189" y="0"/>
                  </a:moveTo>
                  <a:cubicBezTo>
                    <a:pt x="84" y="0"/>
                    <a:pt x="1" y="84"/>
                    <a:pt x="1" y="188"/>
                  </a:cubicBezTo>
                  <a:cubicBezTo>
                    <a:pt x="1" y="293"/>
                    <a:pt x="84" y="377"/>
                    <a:pt x="189" y="377"/>
                  </a:cubicBezTo>
                  <a:cubicBezTo>
                    <a:pt x="294" y="377"/>
                    <a:pt x="377" y="293"/>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3"/>
            <p:cNvSpPr/>
            <p:nvPr/>
          </p:nvSpPr>
          <p:spPr>
            <a:xfrm rot="1563036">
              <a:off x="1626794" y="3833241"/>
              <a:ext cx="8566" cy="8566"/>
            </a:xfrm>
            <a:custGeom>
              <a:avLst/>
              <a:gdLst/>
              <a:ahLst/>
              <a:cxnLst/>
              <a:rect l="l" t="t" r="r" b="b"/>
              <a:pathLst>
                <a:path w="378" h="378" extrusionOk="0">
                  <a:moveTo>
                    <a:pt x="189" y="1"/>
                  </a:moveTo>
                  <a:cubicBezTo>
                    <a:pt x="84" y="1"/>
                    <a:pt x="0" y="85"/>
                    <a:pt x="0" y="189"/>
                  </a:cubicBezTo>
                  <a:cubicBezTo>
                    <a:pt x="0"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3"/>
            <p:cNvSpPr/>
            <p:nvPr/>
          </p:nvSpPr>
          <p:spPr>
            <a:xfrm rot="1563036">
              <a:off x="1619547" y="3803729"/>
              <a:ext cx="8090" cy="8566"/>
            </a:xfrm>
            <a:custGeom>
              <a:avLst/>
              <a:gdLst/>
              <a:ahLst/>
              <a:cxnLst/>
              <a:rect l="l" t="t" r="r" b="b"/>
              <a:pathLst>
                <a:path w="357" h="378" extrusionOk="0">
                  <a:moveTo>
                    <a:pt x="168" y="1"/>
                  </a:moveTo>
                  <a:cubicBezTo>
                    <a:pt x="84" y="1"/>
                    <a:pt x="1" y="84"/>
                    <a:pt x="1" y="189"/>
                  </a:cubicBezTo>
                  <a:cubicBezTo>
                    <a:pt x="1" y="294"/>
                    <a:pt x="84" y="377"/>
                    <a:pt x="168" y="377"/>
                  </a:cubicBezTo>
                  <a:cubicBezTo>
                    <a:pt x="273" y="377"/>
                    <a:pt x="356" y="294"/>
                    <a:pt x="356" y="189"/>
                  </a:cubicBezTo>
                  <a:cubicBezTo>
                    <a:pt x="356" y="84"/>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3"/>
            <p:cNvSpPr/>
            <p:nvPr/>
          </p:nvSpPr>
          <p:spPr>
            <a:xfrm rot="1563036">
              <a:off x="1588700" y="3769661"/>
              <a:ext cx="8090" cy="8566"/>
            </a:xfrm>
            <a:custGeom>
              <a:avLst/>
              <a:gdLst/>
              <a:ahLst/>
              <a:cxnLst/>
              <a:rect l="l" t="t" r="r" b="b"/>
              <a:pathLst>
                <a:path w="357" h="378" extrusionOk="0">
                  <a:moveTo>
                    <a:pt x="189" y="0"/>
                  </a:moveTo>
                  <a:cubicBezTo>
                    <a:pt x="84" y="0"/>
                    <a:pt x="0" y="84"/>
                    <a:pt x="0" y="189"/>
                  </a:cubicBezTo>
                  <a:cubicBezTo>
                    <a:pt x="0" y="293"/>
                    <a:pt x="84" y="377"/>
                    <a:pt x="189" y="377"/>
                  </a:cubicBezTo>
                  <a:cubicBezTo>
                    <a:pt x="272" y="377"/>
                    <a:pt x="356" y="293"/>
                    <a:pt x="356" y="189"/>
                  </a:cubicBezTo>
                  <a:cubicBezTo>
                    <a:pt x="356" y="84"/>
                    <a:pt x="272"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3"/>
            <p:cNvSpPr/>
            <p:nvPr/>
          </p:nvSpPr>
          <p:spPr>
            <a:xfrm rot="1563036">
              <a:off x="1601604" y="3788623"/>
              <a:ext cx="8068" cy="8566"/>
            </a:xfrm>
            <a:custGeom>
              <a:avLst/>
              <a:gdLst/>
              <a:ahLst/>
              <a:cxnLst/>
              <a:rect l="l" t="t" r="r" b="b"/>
              <a:pathLst>
                <a:path w="356" h="378" extrusionOk="0">
                  <a:moveTo>
                    <a:pt x="168" y="1"/>
                  </a:moveTo>
                  <a:cubicBezTo>
                    <a:pt x="84" y="1"/>
                    <a:pt x="0" y="84"/>
                    <a:pt x="0" y="189"/>
                  </a:cubicBezTo>
                  <a:cubicBezTo>
                    <a:pt x="0" y="294"/>
                    <a:pt x="84" y="377"/>
                    <a:pt x="168" y="377"/>
                  </a:cubicBezTo>
                  <a:cubicBezTo>
                    <a:pt x="272" y="377"/>
                    <a:pt x="356" y="294"/>
                    <a:pt x="356" y="189"/>
                  </a:cubicBezTo>
                  <a:cubicBezTo>
                    <a:pt x="356" y="84"/>
                    <a:pt x="272"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3"/>
            <p:cNvSpPr/>
            <p:nvPr/>
          </p:nvSpPr>
          <p:spPr>
            <a:xfrm rot="1563036">
              <a:off x="1560967" y="3766211"/>
              <a:ext cx="8566" cy="8090"/>
            </a:xfrm>
            <a:custGeom>
              <a:avLst/>
              <a:gdLst/>
              <a:ahLst/>
              <a:cxnLst/>
              <a:rect l="l" t="t" r="r" b="b"/>
              <a:pathLst>
                <a:path w="378" h="357" extrusionOk="0">
                  <a:moveTo>
                    <a:pt x="189" y="1"/>
                  </a:moveTo>
                  <a:cubicBezTo>
                    <a:pt x="84" y="1"/>
                    <a:pt x="1" y="85"/>
                    <a:pt x="1" y="168"/>
                  </a:cubicBezTo>
                  <a:cubicBezTo>
                    <a:pt x="1" y="273"/>
                    <a:pt x="84" y="357"/>
                    <a:pt x="189" y="357"/>
                  </a:cubicBezTo>
                  <a:cubicBezTo>
                    <a:pt x="294" y="357"/>
                    <a:pt x="377" y="273"/>
                    <a:pt x="377" y="168"/>
                  </a:cubicBezTo>
                  <a:cubicBezTo>
                    <a:pt x="377" y="85"/>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3"/>
            <p:cNvSpPr/>
            <p:nvPr/>
          </p:nvSpPr>
          <p:spPr>
            <a:xfrm rot="1563036">
              <a:off x="1557066" y="3789034"/>
              <a:ext cx="8090" cy="8544"/>
            </a:xfrm>
            <a:custGeom>
              <a:avLst/>
              <a:gdLst/>
              <a:ahLst/>
              <a:cxnLst/>
              <a:rect l="l" t="t" r="r" b="b"/>
              <a:pathLst>
                <a:path w="357" h="377" extrusionOk="0">
                  <a:moveTo>
                    <a:pt x="168" y="0"/>
                  </a:moveTo>
                  <a:cubicBezTo>
                    <a:pt x="84" y="0"/>
                    <a:pt x="1" y="84"/>
                    <a:pt x="1" y="189"/>
                  </a:cubicBezTo>
                  <a:cubicBezTo>
                    <a:pt x="1" y="293"/>
                    <a:pt x="84" y="377"/>
                    <a:pt x="168" y="377"/>
                  </a:cubicBezTo>
                  <a:cubicBezTo>
                    <a:pt x="273" y="377"/>
                    <a:pt x="356" y="293"/>
                    <a:pt x="356" y="189"/>
                  </a:cubicBezTo>
                  <a:cubicBezTo>
                    <a:pt x="356" y="84"/>
                    <a:pt x="273" y="0"/>
                    <a:pt x="16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3"/>
            <p:cNvSpPr/>
            <p:nvPr/>
          </p:nvSpPr>
          <p:spPr>
            <a:xfrm rot="1563036">
              <a:off x="1524676" y="3798118"/>
              <a:ext cx="8566" cy="8566"/>
            </a:xfrm>
            <a:custGeom>
              <a:avLst/>
              <a:gdLst/>
              <a:ahLst/>
              <a:cxnLst/>
              <a:rect l="l" t="t" r="r" b="b"/>
              <a:pathLst>
                <a:path w="378" h="378" extrusionOk="0">
                  <a:moveTo>
                    <a:pt x="189" y="1"/>
                  </a:moveTo>
                  <a:cubicBezTo>
                    <a:pt x="84" y="1"/>
                    <a:pt x="1" y="84"/>
                    <a:pt x="1" y="189"/>
                  </a:cubicBezTo>
                  <a:cubicBezTo>
                    <a:pt x="1" y="294"/>
                    <a:pt x="84" y="377"/>
                    <a:pt x="189" y="377"/>
                  </a:cubicBezTo>
                  <a:cubicBezTo>
                    <a:pt x="294" y="377"/>
                    <a:pt x="377" y="294"/>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3"/>
            <p:cNvSpPr/>
            <p:nvPr/>
          </p:nvSpPr>
          <p:spPr>
            <a:xfrm rot="1563036">
              <a:off x="1529364" y="3823104"/>
              <a:ext cx="8544" cy="8566"/>
            </a:xfrm>
            <a:custGeom>
              <a:avLst/>
              <a:gdLst/>
              <a:ahLst/>
              <a:cxnLst/>
              <a:rect l="l" t="t" r="r" b="b"/>
              <a:pathLst>
                <a:path w="377" h="378" extrusionOk="0">
                  <a:moveTo>
                    <a:pt x="189" y="1"/>
                  </a:moveTo>
                  <a:cubicBezTo>
                    <a:pt x="84" y="1"/>
                    <a:pt x="0" y="84"/>
                    <a:pt x="0" y="189"/>
                  </a:cubicBezTo>
                  <a:cubicBezTo>
                    <a:pt x="0" y="293"/>
                    <a:pt x="84" y="377"/>
                    <a:pt x="189" y="377"/>
                  </a:cubicBezTo>
                  <a:cubicBezTo>
                    <a:pt x="293" y="377"/>
                    <a:pt x="377" y="29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3"/>
            <p:cNvSpPr/>
            <p:nvPr/>
          </p:nvSpPr>
          <p:spPr>
            <a:xfrm rot="1563036">
              <a:off x="1610680" y="3880253"/>
              <a:ext cx="8566" cy="8566"/>
            </a:xfrm>
            <a:custGeom>
              <a:avLst/>
              <a:gdLst/>
              <a:ahLst/>
              <a:cxnLst/>
              <a:rect l="l" t="t" r="r" b="b"/>
              <a:pathLst>
                <a:path w="378" h="378" extrusionOk="0">
                  <a:moveTo>
                    <a:pt x="189" y="1"/>
                  </a:moveTo>
                  <a:cubicBezTo>
                    <a:pt x="84" y="1"/>
                    <a:pt x="0" y="85"/>
                    <a:pt x="0" y="189"/>
                  </a:cubicBezTo>
                  <a:cubicBezTo>
                    <a:pt x="0"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3"/>
            <p:cNvSpPr/>
            <p:nvPr/>
          </p:nvSpPr>
          <p:spPr>
            <a:xfrm rot="1563036">
              <a:off x="1605187" y="3860164"/>
              <a:ext cx="8566" cy="8566"/>
            </a:xfrm>
            <a:custGeom>
              <a:avLst/>
              <a:gdLst/>
              <a:ahLst/>
              <a:cxnLst/>
              <a:rect l="l" t="t" r="r" b="b"/>
              <a:pathLst>
                <a:path w="378" h="378" extrusionOk="0">
                  <a:moveTo>
                    <a:pt x="189" y="1"/>
                  </a:moveTo>
                  <a:cubicBezTo>
                    <a:pt x="84" y="1"/>
                    <a:pt x="1" y="84"/>
                    <a:pt x="1" y="189"/>
                  </a:cubicBezTo>
                  <a:cubicBezTo>
                    <a:pt x="1" y="293"/>
                    <a:pt x="84" y="377"/>
                    <a:pt x="189" y="377"/>
                  </a:cubicBezTo>
                  <a:cubicBezTo>
                    <a:pt x="294" y="377"/>
                    <a:pt x="377" y="293"/>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3"/>
            <p:cNvSpPr/>
            <p:nvPr/>
          </p:nvSpPr>
          <p:spPr>
            <a:xfrm rot="1563036">
              <a:off x="1542493" y="3858002"/>
              <a:ext cx="8566" cy="8090"/>
            </a:xfrm>
            <a:custGeom>
              <a:avLst/>
              <a:gdLst/>
              <a:ahLst/>
              <a:cxnLst/>
              <a:rect l="l" t="t" r="r" b="b"/>
              <a:pathLst>
                <a:path w="378" h="357" extrusionOk="0">
                  <a:moveTo>
                    <a:pt x="189" y="0"/>
                  </a:moveTo>
                  <a:cubicBezTo>
                    <a:pt x="85" y="0"/>
                    <a:pt x="1" y="84"/>
                    <a:pt x="1" y="189"/>
                  </a:cubicBezTo>
                  <a:cubicBezTo>
                    <a:pt x="1" y="272"/>
                    <a:pt x="85" y="356"/>
                    <a:pt x="189" y="356"/>
                  </a:cubicBezTo>
                  <a:cubicBezTo>
                    <a:pt x="294" y="356"/>
                    <a:pt x="378" y="272"/>
                    <a:pt x="378" y="189"/>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3"/>
            <p:cNvSpPr/>
            <p:nvPr/>
          </p:nvSpPr>
          <p:spPr>
            <a:xfrm rot="1563036">
              <a:off x="1588141" y="3897211"/>
              <a:ext cx="8566" cy="8566"/>
            </a:xfrm>
            <a:custGeom>
              <a:avLst/>
              <a:gdLst/>
              <a:ahLst/>
              <a:cxnLst/>
              <a:rect l="l" t="t" r="r" b="b"/>
              <a:pathLst>
                <a:path w="378" h="378" extrusionOk="0">
                  <a:moveTo>
                    <a:pt x="189" y="1"/>
                  </a:moveTo>
                  <a:cubicBezTo>
                    <a:pt x="84" y="1"/>
                    <a:pt x="1" y="85"/>
                    <a:pt x="1" y="189"/>
                  </a:cubicBezTo>
                  <a:cubicBezTo>
                    <a:pt x="1"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3"/>
            <p:cNvSpPr/>
            <p:nvPr/>
          </p:nvSpPr>
          <p:spPr>
            <a:xfrm rot="1563036">
              <a:off x="1556749" y="3873974"/>
              <a:ext cx="8566" cy="8544"/>
            </a:xfrm>
            <a:custGeom>
              <a:avLst/>
              <a:gdLst/>
              <a:ahLst/>
              <a:cxnLst/>
              <a:rect l="l" t="t" r="r" b="b"/>
              <a:pathLst>
                <a:path w="378" h="377" extrusionOk="0">
                  <a:moveTo>
                    <a:pt x="189" y="0"/>
                  </a:moveTo>
                  <a:cubicBezTo>
                    <a:pt x="84" y="0"/>
                    <a:pt x="1" y="84"/>
                    <a:pt x="1" y="188"/>
                  </a:cubicBezTo>
                  <a:cubicBezTo>
                    <a:pt x="1" y="293"/>
                    <a:pt x="84" y="377"/>
                    <a:pt x="189" y="377"/>
                  </a:cubicBezTo>
                  <a:cubicBezTo>
                    <a:pt x="294" y="377"/>
                    <a:pt x="377" y="293"/>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3"/>
            <p:cNvSpPr/>
            <p:nvPr/>
          </p:nvSpPr>
          <p:spPr>
            <a:xfrm rot="1563036">
              <a:off x="1521060" y="3852153"/>
              <a:ext cx="8090" cy="8090"/>
            </a:xfrm>
            <a:custGeom>
              <a:avLst/>
              <a:gdLst/>
              <a:ahLst/>
              <a:cxnLst/>
              <a:rect l="l" t="t" r="r" b="b"/>
              <a:pathLst>
                <a:path w="357" h="357" extrusionOk="0">
                  <a:moveTo>
                    <a:pt x="189" y="1"/>
                  </a:moveTo>
                  <a:cubicBezTo>
                    <a:pt x="84" y="1"/>
                    <a:pt x="0" y="84"/>
                    <a:pt x="0" y="168"/>
                  </a:cubicBezTo>
                  <a:cubicBezTo>
                    <a:pt x="0" y="273"/>
                    <a:pt x="84" y="356"/>
                    <a:pt x="189" y="356"/>
                  </a:cubicBezTo>
                  <a:cubicBezTo>
                    <a:pt x="272" y="356"/>
                    <a:pt x="356" y="273"/>
                    <a:pt x="356" y="168"/>
                  </a:cubicBezTo>
                  <a:cubicBezTo>
                    <a:pt x="356" y="84"/>
                    <a:pt x="272"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3"/>
            <p:cNvSpPr/>
            <p:nvPr/>
          </p:nvSpPr>
          <p:spPr>
            <a:xfrm rot="1563036">
              <a:off x="1556979" y="3810955"/>
              <a:ext cx="42696" cy="42220"/>
            </a:xfrm>
            <a:custGeom>
              <a:avLst/>
              <a:gdLst/>
              <a:ahLst/>
              <a:cxnLst/>
              <a:rect l="l" t="t" r="r" b="b"/>
              <a:pathLst>
                <a:path w="1884" h="1863" extrusionOk="0">
                  <a:moveTo>
                    <a:pt x="942" y="1"/>
                  </a:moveTo>
                  <a:cubicBezTo>
                    <a:pt x="419" y="1"/>
                    <a:pt x="0" y="419"/>
                    <a:pt x="0" y="921"/>
                  </a:cubicBezTo>
                  <a:cubicBezTo>
                    <a:pt x="0" y="1444"/>
                    <a:pt x="419" y="1863"/>
                    <a:pt x="942" y="1863"/>
                  </a:cubicBezTo>
                  <a:cubicBezTo>
                    <a:pt x="1465" y="1863"/>
                    <a:pt x="1883" y="1444"/>
                    <a:pt x="1883" y="921"/>
                  </a:cubicBezTo>
                  <a:cubicBezTo>
                    <a:pt x="1883" y="419"/>
                    <a:pt x="1465" y="1"/>
                    <a:pt x="942"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3"/>
            <p:cNvSpPr/>
            <p:nvPr/>
          </p:nvSpPr>
          <p:spPr>
            <a:xfrm rot="1563036">
              <a:off x="2733568" y="3893188"/>
              <a:ext cx="338100" cy="327494"/>
            </a:xfrm>
            <a:custGeom>
              <a:avLst/>
              <a:gdLst/>
              <a:ahLst/>
              <a:cxnLst/>
              <a:rect l="l" t="t" r="r" b="b"/>
              <a:pathLst>
                <a:path w="14919" h="14451" extrusionOk="0">
                  <a:moveTo>
                    <a:pt x="6319" y="1"/>
                  </a:moveTo>
                  <a:cubicBezTo>
                    <a:pt x="4332" y="1"/>
                    <a:pt x="2741" y="1717"/>
                    <a:pt x="2741" y="3830"/>
                  </a:cubicBezTo>
                  <a:cubicBezTo>
                    <a:pt x="2741" y="3893"/>
                    <a:pt x="2741" y="3934"/>
                    <a:pt x="2741" y="3976"/>
                  </a:cubicBezTo>
                  <a:cubicBezTo>
                    <a:pt x="1172" y="4416"/>
                    <a:pt x="21" y="5776"/>
                    <a:pt x="0" y="7387"/>
                  </a:cubicBezTo>
                  <a:cubicBezTo>
                    <a:pt x="0" y="9291"/>
                    <a:pt x="1570" y="10839"/>
                    <a:pt x="3578" y="10965"/>
                  </a:cubicBezTo>
                  <a:cubicBezTo>
                    <a:pt x="3620" y="12409"/>
                    <a:pt x="4457" y="13706"/>
                    <a:pt x="5796" y="14229"/>
                  </a:cubicBezTo>
                  <a:cubicBezTo>
                    <a:pt x="6188" y="14379"/>
                    <a:pt x="6591" y="14451"/>
                    <a:pt x="6991" y="14451"/>
                  </a:cubicBezTo>
                  <a:cubicBezTo>
                    <a:pt x="8259" y="14451"/>
                    <a:pt x="9490" y="13737"/>
                    <a:pt x="10190" y="12576"/>
                  </a:cubicBezTo>
                  <a:cubicBezTo>
                    <a:pt x="10454" y="12627"/>
                    <a:pt x="10718" y="12652"/>
                    <a:pt x="10978" y="12652"/>
                  </a:cubicBezTo>
                  <a:cubicBezTo>
                    <a:pt x="12533" y="12652"/>
                    <a:pt x="13957" y="11765"/>
                    <a:pt x="14459" y="10295"/>
                  </a:cubicBezTo>
                  <a:cubicBezTo>
                    <a:pt x="14835" y="9207"/>
                    <a:pt x="14626" y="8056"/>
                    <a:pt x="13977" y="7157"/>
                  </a:cubicBezTo>
                  <a:cubicBezTo>
                    <a:pt x="14919" y="5504"/>
                    <a:pt x="14563" y="3432"/>
                    <a:pt x="13099" y="2365"/>
                  </a:cubicBezTo>
                  <a:cubicBezTo>
                    <a:pt x="12495" y="1915"/>
                    <a:pt x="11791" y="1700"/>
                    <a:pt x="11081" y="1700"/>
                  </a:cubicBezTo>
                  <a:cubicBezTo>
                    <a:pt x="10536" y="1700"/>
                    <a:pt x="9988" y="1827"/>
                    <a:pt x="9479" y="2072"/>
                  </a:cubicBezTo>
                  <a:cubicBezTo>
                    <a:pt x="8893" y="838"/>
                    <a:pt x="7679" y="1"/>
                    <a:pt x="6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3"/>
            <p:cNvSpPr/>
            <p:nvPr/>
          </p:nvSpPr>
          <p:spPr>
            <a:xfrm rot="1563036">
              <a:off x="2829417" y="3988820"/>
              <a:ext cx="148438" cy="136495"/>
            </a:xfrm>
            <a:custGeom>
              <a:avLst/>
              <a:gdLst/>
              <a:ahLst/>
              <a:cxnLst/>
              <a:rect l="l" t="t" r="r" b="b"/>
              <a:pathLst>
                <a:path w="6550" h="6023" extrusionOk="0">
                  <a:moveTo>
                    <a:pt x="3568" y="0"/>
                  </a:moveTo>
                  <a:cubicBezTo>
                    <a:pt x="3037" y="0"/>
                    <a:pt x="2505" y="284"/>
                    <a:pt x="2197" y="802"/>
                  </a:cubicBezTo>
                  <a:cubicBezTo>
                    <a:pt x="2176" y="822"/>
                    <a:pt x="2176" y="822"/>
                    <a:pt x="2155" y="843"/>
                  </a:cubicBezTo>
                  <a:cubicBezTo>
                    <a:pt x="2007" y="800"/>
                    <a:pt x="1855" y="779"/>
                    <a:pt x="1705" y="779"/>
                  </a:cubicBezTo>
                  <a:cubicBezTo>
                    <a:pt x="1198" y="779"/>
                    <a:pt x="709" y="1019"/>
                    <a:pt x="418" y="1471"/>
                  </a:cubicBezTo>
                  <a:cubicBezTo>
                    <a:pt x="0" y="2141"/>
                    <a:pt x="230" y="3061"/>
                    <a:pt x="921" y="3543"/>
                  </a:cubicBezTo>
                  <a:cubicBezTo>
                    <a:pt x="628" y="4066"/>
                    <a:pt x="628" y="4714"/>
                    <a:pt x="1004" y="5216"/>
                  </a:cubicBezTo>
                  <a:cubicBezTo>
                    <a:pt x="1297" y="5575"/>
                    <a:pt x="1732" y="5765"/>
                    <a:pt x="2182" y="5765"/>
                  </a:cubicBezTo>
                  <a:cubicBezTo>
                    <a:pt x="2442" y="5765"/>
                    <a:pt x="2706" y="5702"/>
                    <a:pt x="2950" y="5572"/>
                  </a:cubicBezTo>
                  <a:cubicBezTo>
                    <a:pt x="3270" y="5869"/>
                    <a:pt x="3671" y="6023"/>
                    <a:pt x="4064" y="6023"/>
                  </a:cubicBezTo>
                  <a:cubicBezTo>
                    <a:pt x="4392" y="6023"/>
                    <a:pt x="4714" y="5916"/>
                    <a:pt x="4980" y="5698"/>
                  </a:cubicBezTo>
                  <a:cubicBezTo>
                    <a:pt x="5356" y="5405"/>
                    <a:pt x="5524" y="4944"/>
                    <a:pt x="5503" y="4463"/>
                  </a:cubicBezTo>
                  <a:cubicBezTo>
                    <a:pt x="6214" y="4087"/>
                    <a:pt x="6549" y="3271"/>
                    <a:pt x="6256" y="2559"/>
                  </a:cubicBezTo>
                  <a:cubicBezTo>
                    <a:pt x="6047" y="2036"/>
                    <a:pt x="5545" y="1701"/>
                    <a:pt x="5001" y="1638"/>
                  </a:cubicBezTo>
                  <a:cubicBezTo>
                    <a:pt x="5064" y="1074"/>
                    <a:pt x="4812" y="509"/>
                    <a:pt x="4331" y="216"/>
                  </a:cubicBezTo>
                  <a:cubicBezTo>
                    <a:pt x="4095" y="70"/>
                    <a:pt x="3832" y="0"/>
                    <a:pt x="3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3"/>
            <p:cNvSpPr/>
            <p:nvPr/>
          </p:nvSpPr>
          <p:spPr>
            <a:xfrm rot="1563036">
              <a:off x="2916480" y="4030271"/>
              <a:ext cx="54072" cy="40498"/>
            </a:xfrm>
            <a:custGeom>
              <a:avLst/>
              <a:gdLst/>
              <a:ahLst/>
              <a:cxnLst/>
              <a:rect l="l" t="t" r="r" b="b"/>
              <a:pathLst>
                <a:path w="2386" h="1787" extrusionOk="0">
                  <a:moveTo>
                    <a:pt x="2264" y="0"/>
                  </a:moveTo>
                  <a:cubicBezTo>
                    <a:pt x="2228" y="0"/>
                    <a:pt x="2186" y="20"/>
                    <a:pt x="2155" y="50"/>
                  </a:cubicBezTo>
                  <a:cubicBezTo>
                    <a:pt x="1800" y="720"/>
                    <a:pt x="84" y="1578"/>
                    <a:pt x="84" y="1578"/>
                  </a:cubicBezTo>
                  <a:cubicBezTo>
                    <a:pt x="21" y="1620"/>
                    <a:pt x="0" y="1682"/>
                    <a:pt x="21" y="1724"/>
                  </a:cubicBezTo>
                  <a:cubicBezTo>
                    <a:pt x="42" y="1766"/>
                    <a:pt x="84" y="1787"/>
                    <a:pt x="126" y="1787"/>
                  </a:cubicBezTo>
                  <a:lnTo>
                    <a:pt x="167" y="1787"/>
                  </a:lnTo>
                  <a:cubicBezTo>
                    <a:pt x="251" y="1745"/>
                    <a:pt x="1946" y="887"/>
                    <a:pt x="2344" y="155"/>
                  </a:cubicBezTo>
                  <a:cubicBezTo>
                    <a:pt x="2385" y="113"/>
                    <a:pt x="2364" y="50"/>
                    <a:pt x="2302" y="8"/>
                  </a:cubicBezTo>
                  <a:cubicBezTo>
                    <a:pt x="2290" y="3"/>
                    <a:pt x="2278" y="0"/>
                    <a:pt x="226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3"/>
            <p:cNvSpPr/>
            <p:nvPr/>
          </p:nvSpPr>
          <p:spPr>
            <a:xfrm rot="1563036">
              <a:off x="2888469" y="4075648"/>
              <a:ext cx="44124" cy="51240"/>
            </a:xfrm>
            <a:custGeom>
              <a:avLst/>
              <a:gdLst/>
              <a:ahLst/>
              <a:cxnLst/>
              <a:rect l="l" t="t" r="r" b="b"/>
              <a:pathLst>
                <a:path w="1947" h="2261" extrusionOk="0">
                  <a:moveTo>
                    <a:pt x="105" y="1"/>
                  </a:moveTo>
                  <a:cubicBezTo>
                    <a:pt x="63" y="1"/>
                    <a:pt x="0" y="63"/>
                    <a:pt x="21" y="126"/>
                  </a:cubicBezTo>
                  <a:cubicBezTo>
                    <a:pt x="21" y="147"/>
                    <a:pt x="147" y="1758"/>
                    <a:pt x="1800" y="2240"/>
                  </a:cubicBezTo>
                  <a:cubicBezTo>
                    <a:pt x="1821" y="2260"/>
                    <a:pt x="1821" y="2260"/>
                    <a:pt x="1842" y="2260"/>
                  </a:cubicBezTo>
                  <a:cubicBezTo>
                    <a:pt x="1884" y="2260"/>
                    <a:pt x="1925" y="2219"/>
                    <a:pt x="1946" y="2177"/>
                  </a:cubicBezTo>
                  <a:cubicBezTo>
                    <a:pt x="1946" y="2114"/>
                    <a:pt x="1925" y="2051"/>
                    <a:pt x="1863" y="2051"/>
                  </a:cubicBezTo>
                  <a:cubicBezTo>
                    <a:pt x="356" y="1591"/>
                    <a:pt x="231" y="168"/>
                    <a:pt x="231" y="105"/>
                  </a:cubicBezTo>
                  <a:cubicBezTo>
                    <a:pt x="231" y="43"/>
                    <a:pt x="168" y="1"/>
                    <a:pt x="10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3"/>
            <p:cNvSpPr/>
            <p:nvPr/>
          </p:nvSpPr>
          <p:spPr>
            <a:xfrm rot="1563036">
              <a:off x="2899758" y="4081159"/>
              <a:ext cx="49336" cy="25472"/>
            </a:xfrm>
            <a:custGeom>
              <a:avLst/>
              <a:gdLst/>
              <a:ahLst/>
              <a:cxnLst/>
              <a:rect l="l" t="t" r="r" b="b"/>
              <a:pathLst>
                <a:path w="2177" h="1124" extrusionOk="0">
                  <a:moveTo>
                    <a:pt x="95" y="1"/>
                  </a:moveTo>
                  <a:cubicBezTo>
                    <a:pt x="70" y="1"/>
                    <a:pt x="46" y="11"/>
                    <a:pt x="21" y="36"/>
                  </a:cubicBezTo>
                  <a:cubicBezTo>
                    <a:pt x="0" y="77"/>
                    <a:pt x="0" y="119"/>
                    <a:pt x="21" y="161"/>
                  </a:cubicBezTo>
                  <a:cubicBezTo>
                    <a:pt x="482" y="1019"/>
                    <a:pt x="1340" y="1124"/>
                    <a:pt x="1800" y="1124"/>
                  </a:cubicBezTo>
                  <a:lnTo>
                    <a:pt x="2093" y="1124"/>
                  </a:lnTo>
                  <a:cubicBezTo>
                    <a:pt x="2156" y="1103"/>
                    <a:pt x="2176" y="1040"/>
                    <a:pt x="2176" y="998"/>
                  </a:cubicBezTo>
                  <a:cubicBezTo>
                    <a:pt x="2176" y="935"/>
                    <a:pt x="2114" y="893"/>
                    <a:pt x="2051" y="893"/>
                  </a:cubicBezTo>
                  <a:cubicBezTo>
                    <a:pt x="2038" y="900"/>
                    <a:pt x="1930" y="919"/>
                    <a:pt x="1769" y="919"/>
                  </a:cubicBezTo>
                  <a:cubicBezTo>
                    <a:pt x="1413" y="919"/>
                    <a:pt x="795" y="827"/>
                    <a:pt x="377" y="308"/>
                  </a:cubicBezTo>
                  <a:lnTo>
                    <a:pt x="377" y="308"/>
                  </a:lnTo>
                  <a:cubicBezTo>
                    <a:pt x="573" y="373"/>
                    <a:pt x="871" y="425"/>
                    <a:pt x="1192" y="425"/>
                  </a:cubicBezTo>
                  <a:cubicBezTo>
                    <a:pt x="1282" y="425"/>
                    <a:pt x="1373" y="421"/>
                    <a:pt x="1465" y="412"/>
                  </a:cubicBezTo>
                  <a:cubicBezTo>
                    <a:pt x="1528" y="412"/>
                    <a:pt x="1570" y="349"/>
                    <a:pt x="1570" y="287"/>
                  </a:cubicBezTo>
                  <a:cubicBezTo>
                    <a:pt x="1570" y="235"/>
                    <a:pt x="1527" y="197"/>
                    <a:pt x="1477" y="197"/>
                  </a:cubicBezTo>
                  <a:cubicBezTo>
                    <a:pt x="1466" y="197"/>
                    <a:pt x="1455" y="199"/>
                    <a:pt x="1444" y="203"/>
                  </a:cubicBezTo>
                  <a:cubicBezTo>
                    <a:pt x="1367" y="210"/>
                    <a:pt x="1292" y="213"/>
                    <a:pt x="1218" y="213"/>
                  </a:cubicBezTo>
                  <a:cubicBezTo>
                    <a:pt x="630" y="213"/>
                    <a:pt x="165" y="15"/>
                    <a:pt x="147" y="15"/>
                  </a:cubicBezTo>
                  <a:cubicBezTo>
                    <a:pt x="130" y="6"/>
                    <a:pt x="112" y="1"/>
                    <a:pt x="9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3"/>
            <p:cNvSpPr/>
            <p:nvPr/>
          </p:nvSpPr>
          <p:spPr>
            <a:xfrm rot="1563036">
              <a:off x="2917419" y="4054671"/>
              <a:ext cx="38911" cy="25337"/>
            </a:xfrm>
            <a:custGeom>
              <a:avLst/>
              <a:gdLst/>
              <a:ahLst/>
              <a:cxnLst/>
              <a:rect l="l" t="t" r="r" b="b"/>
              <a:pathLst>
                <a:path w="1717" h="1118" extrusionOk="0">
                  <a:moveTo>
                    <a:pt x="1586" y="0"/>
                  </a:moveTo>
                  <a:cubicBezTo>
                    <a:pt x="1573" y="0"/>
                    <a:pt x="1560" y="3"/>
                    <a:pt x="1549" y="8"/>
                  </a:cubicBezTo>
                  <a:cubicBezTo>
                    <a:pt x="817" y="406"/>
                    <a:pt x="63" y="783"/>
                    <a:pt x="63" y="783"/>
                  </a:cubicBezTo>
                  <a:cubicBezTo>
                    <a:pt x="22" y="803"/>
                    <a:pt x="1" y="845"/>
                    <a:pt x="1" y="887"/>
                  </a:cubicBezTo>
                  <a:cubicBezTo>
                    <a:pt x="1" y="929"/>
                    <a:pt x="42" y="971"/>
                    <a:pt x="84" y="992"/>
                  </a:cubicBezTo>
                  <a:cubicBezTo>
                    <a:pt x="105" y="992"/>
                    <a:pt x="440" y="1117"/>
                    <a:pt x="859" y="1117"/>
                  </a:cubicBezTo>
                  <a:cubicBezTo>
                    <a:pt x="1089" y="1117"/>
                    <a:pt x="1340" y="1096"/>
                    <a:pt x="1591" y="992"/>
                  </a:cubicBezTo>
                  <a:cubicBezTo>
                    <a:pt x="1633" y="971"/>
                    <a:pt x="1675" y="908"/>
                    <a:pt x="1654" y="845"/>
                  </a:cubicBezTo>
                  <a:cubicBezTo>
                    <a:pt x="1622" y="798"/>
                    <a:pt x="1579" y="775"/>
                    <a:pt x="1542" y="775"/>
                  </a:cubicBezTo>
                  <a:cubicBezTo>
                    <a:pt x="1529" y="775"/>
                    <a:pt x="1518" y="777"/>
                    <a:pt x="1507" y="783"/>
                  </a:cubicBezTo>
                  <a:cubicBezTo>
                    <a:pt x="1299" y="870"/>
                    <a:pt x="1080" y="900"/>
                    <a:pt x="882" y="900"/>
                  </a:cubicBezTo>
                  <a:cubicBezTo>
                    <a:pt x="701" y="900"/>
                    <a:pt x="539" y="875"/>
                    <a:pt x="419" y="845"/>
                  </a:cubicBezTo>
                  <a:cubicBezTo>
                    <a:pt x="691" y="720"/>
                    <a:pt x="1172" y="469"/>
                    <a:pt x="1654" y="197"/>
                  </a:cubicBezTo>
                  <a:cubicBezTo>
                    <a:pt x="1695" y="176"/>
                    <a:pt x="1716" y="113"/>
                    <a:pt x="1695" y="50"/>
                  </a:cubicBezTo>
                  <a:cubicBezTo>
                    <a:pt x="1665" y="20"/>
                    <a:pt x="1623" y="0"/>
                    <a:pt x="158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3"/>
            <p:cNvSpPr/>
            <p:nvPr/>
          </p:nvSpPr>
          <p:spPr>
            <a:xfrm rot="1563036">
              <a:off x="2877997" y="4002012"/>
              <a:ext cx="38911" cy="41449"/>
            </a:xfrm>
            <a:custGeom>
              <a:avLst/>
              <a:gdLst/>
              <a:ahLst/>
              <a:cxnLst/>
              <a:rect l="l" t="t" r="r" b="b"/>
              <a:pathLst>
                <a:path w="1717" h="1829" extrusionOk="0">
                  <a:moveTo>
                    <a:pt x="131" y="0"/>
                  </a:moveTo>
                  <a:cubicBezTo>
                    <a:pt x="94" y="0"/>
                    <a:pt x="52" y="20"/>
                    <a:pt x="21" y="50"/>
                  </a:cubicBezTo>
                  <a:cubicBezTo>
                    <a:pt x="1" y="113"/>
                    <a:pt x="21" y="176"/>
                    <a:pt x="63" y="197"/>
                  </a:cubicBezTo>
                  <a:cubicBezTo>
                    <a:pt x="84" y="218"/>
                    <a:pt x="1381" y="929"/>
                    <a:pt x="1507" y="1724"/>
                  </a:cubicBezTo>
                  <a:cubicBezTo>
                    <a:pt x="1507" y="1787"/>
                    <a:pt x="1549" y="1829"/>
                    <a:pt x="1612" y="1829"/>
                  </a:cubicBezTo>
                  <a:cubicBezTo>
                    <a:pt x="1674" y="1808"/>
                    <a:pt x="1716" y="1766"/>
                    <a:pt x="1716" y="1703"/>
                  </a:cubicBezTo>
                  <a:cubicBezTo>
                    <a:pt x="1591" y="803"/>
                    <a:pt x="231" y="50"/>
                    <a:pt x="168" y="8"/>
                  </a:cubicBezTo>
                  <a:cubicBezTo>
                    <a:pt x="157" y="3"/>
                    <a:pt x="144"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3"/>
            <p:cNvSpPr/>
            <p:nvPr/>
          </p:nvSpPr>
          <p:spPr>
            <a:xfrm rot="1563036">
              <a:off x="2915394" y="4020869"/>
              <a:ext cx="28940" cy="47092"/>
            </a:xfrm>
            <a:custGeom>
              <a:avLst/>
              <a:gdLst/>
              <a:ahLst/>
              <a:cxnLst/>
              <a:rect l="l" t="t" r="r" b="b"/>
              <a:pathLst>
                <a:path w="1277" h="2078" extrusionOk="0">
                  <a:moveTo>
                    <a:pt x="234" y="0"/>
                  </a:moveTo>
                  <a:cubicBezTo>
                    <a:pt x="225" y="0"/>
                    <a:pt x="217" y="2"/>
                    <a:pt x="210" y="6"/>
                  </a:cubicBezTo>
                  <a:cubicBezTo>
                    <a:pt x="147" y="27"/>
                    <a:pt x="105" y="90"/>
                    <a:pt x="126" y="131"/>
                  </a:cubicBezTo>
                  <a:cubicBezTo>
                    <a:pt x="314" y="927"/>
                    <a:pt x="21" y="1931"/>
                    <a:pt x="21" y="1931"/>
                  </a:cubicBezTo>
                  <a:cubicBezTo>
                    <a:pt x="0" y="1973"/>
                    <a:pt x="21" y="2036"/>
                    <a:pt x="63" y="2056"/>
                  </a:cubicBezTo>
                  <a:cubicBezTo>
                    <a:pt x="84" y="2056"/>
                    <a:pt x="105" y="2077"/>
                    <a:pt x="126" y="2077"/>
                  </a:cubicBezTo>
                  <a:cubicBezTo>
                    <a:pt x="147" y="2077"/>
                    <a:pt x="168" y="2056"/>
                    <a:pt x="189" y="2036"/>
                  </a:cubicBezTo>
                  <a:cubicBezTo>
                    <a:pt x="691" y="1533"/>
                    <a:pt x="1235" y="466"/>
                    <a:pt x="1256" y="424"/>
                  </a:cubicBezTo>
                  <a:cubicBezTo>
                    <a:pt x="1277" y="362"/>
                    <a:pt x="1256" y="299"/>
                    <a:pt x="1214" y="278"/>
                  </a:cubicBezTo>
                  <a:cubicBezTo>
                    <a:pt x="1197" y="272"/>
                    <a:pt x="1180" y="270"/>
                    <a:pt x="1164" y="270"/>
                  </a:cubicBezTo>
                  <a:cubicBezTo>
                    <a:pt x="1121" y="270"/>
                    <a:pt x="1083" y="289"/>
                    <a:pt x="1068" y="320"/>
                  </a:cubicBezTo>
                  <a:cubicBezTo>
                    <a:pt x="1068" y="341"/>
                    <a:pt x="712" y="1031"/>
                    <a:pt x="314" y="1554"/>
                  </a:cubicBezTo>
                  <a:cubicBezTo>
                    <a:pt x="398" y="1178"/>
                    <a:pt x="461" y="592"/>
                    <a:pt x="335" y="90"/>
                  </a:cubicBezTo>
                  <a:cubicBezTo>
                    <a:pt x="318" y="38"/>
                    <a:pt x="272" y="0"/>
                    <a:pt x="23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3"/>
            <p:cNvSpPr/>
            <p:nvPr/>
          </p:nvSpPr>
          <p:spPr>
            <a:xfrm rot="1563036">
              <a:off x="2852360" y="4054529"/>
              <a:ext cx="38911" cy="41336"/>
            </a:xfrm>
            <a:custGeom>
              <a:avLst/>
              <a:gdLst/>
              <a:ahLst/>
              <a:cxnLst/>
              <a:rect l="l" t="t" r="r" b="b"/>
              <a:pathLst>
                <a:path w="1717" h="1824" extrusionOk="0">
                  <a:moveTo>
                    <a:pt x="1574" y="1"/>
                  </a:moveTo>
                  <a:cubicBezTo>
                    <a:pt x="991" y="1"/>
                    <a:pt x="185" y="1390"/>
                    <a:pt x="21" y="1656"/>
                  </a:cubicBezTo>
                  <a:cubicBezTo>
                    <a:pt x="1" y="1719"/>
                    <a:pt x="21" y="1781"/>
                    <a:pt x="63" y="1802"/>
                  </a:cubicBezTo>
                  <a:cubicBezTo>
                    <a:pt x="84" y="1823"/>
                    <a:pt x="105" y="1823"/>
                    <a:pt x="126" y="1823"/>
                  </a:cubicBezTo>
                  <a:cubicBezTo>
                    <a:pt x="168" y="1823"/>
                    <a:pt x="189" y="1802"/>
                    <a:pt x="210" y="1761"/>
                  </a:cubicBezTo>
                  <a:cubicBezTo>
                    <a:pt x="565" y="1154"/>
                    <a:pt x="1214" y="212"/>
                    <a:pt x="1570" y="212"/>
                  </a:cubicBezTo>
                  <a:lnTo>
                    <a:pt x="1591" y="212"/>
                  </a:lnTo>
                  <a:cubicBezTo>
                    <a:pt x="1653" y="212"/>
                    <a:pt x="1716" y="170"/>
                    <a:pt x="1716" y="128"/>
                  </a:cubicBezTo>
                  <a:cubicBezTo>
                    <a:pt x="1716" y="66"/>
                    <a:pt x="1674" y="3"/>
                    <a:pt x="1612" y="3"/>
                  </a:cubicBezTo>
                  <a:cubicBezTo>
                    <a:pt x="1599" y="2"/>
                    <a:pt x="1587" y="1"/>
                    <a:pt x="1574"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3"/>
            <p:cNvSpPr/>
            <p:nvPr/>
          </p:nvSpPr>
          <p:spPr>
            <a:xfrm rot="1563036">
              <a:off x="2849417" y="4035509"/>
              <a:ext cx="55500" cy="8861"/>
            </a:xfrm>
            <a:custGeom>
              <a:avLst/>
              <a:gdLst/>
              <a:ahLst/>
              <a:cxnLst/>
              <a:rect l="l" t="t" r="r" b="b"/>
              <a:pathLst>
                <a:path w="2449" h="391" extrusionOk="0">
                  <a:moveTo>
                    <a:pt x="1544" y="0"/>
                  </a:moveTo>
                  <a:cubicBezTo>
                    <a:pt x="835" y="0"/>
                    <a:pt x="150" y="160"/>
                    <a:pt x="105" y="160"/>
                  </a:cubicBezTo>
                  <a:cubicBezTo>
                    <a:pt x="42" y="181"/>
                    <a:pt x="1" y="244"/>
                    <a:pt x="21" y="307"/>
                  </a:cubicBezTo>
                  <a:cubicBezTo>
                    <a:pt x="42" y="349"/>
                    <a:pt x="84" y="390"/>
                    <a:pt x="126" y="390"/>
                  </a:cubicBezTo>
                  <a:lnTo>
                    <a:pt x="147" y="390"/>
                  </a:lnTo>
                  <a:cubicBezTo>
                    <a:pt x="162" y="375"/>
                    <a:pt x="851" y="219"/>
                    <a:pt x="1540" y="219"/>
                  </a:cubicBezTo>
                  <a:cubicBezTo>
                    <a:pt x="1807" y="219"/>
                    <a:pt x="2074" y="242"/>
                    <a:pt x="2302" y="307"/>
                  </a:cubicBezTo>
                  <a:cubicBezTo>
                    <a:pt x="2314" y="311"/>
                    <a:pt x="2325" y="312"/>
                    <a:pt x="2336" y="312"/>
                  </a:cubicBezTo>
                  <a:cubicBezTo>
                    <a:pt x="2387" y="312"/>
                    <a:pt x="2432" y="278"/>
                    <a:pt x="2449" y="244"/>
                  </a:cubicBezTo>
                  <a:cubicBezTo>
                    <a:pt x="2449" y="181"/>
                    <a:pt x="2428" y="118"/>
                    <a:pt x="2365" y="97"/>
                  </a:cubicBezTo>
                  <a:cubicBezTo>
                    <a:pt x="2114" y="26"/>
                    <a:pt x="1827" y="0"/>
                    <a:pt x="154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3"/>
            <p:cNvSpPr/>
            <p:nvPr/>
          </p:nvSpPr>
          <p:spPr>
            <a:xfrm rot="1563036">
              <a:off x="2857386" y="4046780"/>
              <a:ext cx="49336" cy="21439"/>
            </a:xfrm>
            <a:custGeom>
              <a:avLst/>
              <a:gdLst/>
              <a:ahLst/>
              <a:cxnLst/>
              <a:rect l="l" t="t" r="r" b="b"/>
              <a:pathLst>
                <a:path w="2177" h="946" extrusionOk="0">
                  <a:moveTo>
                    <a:pt x="1911" y="0"/>
                  </a:moveTo>
                  <a:cubicBezTo>
                    <a:pt x="1376" y="0"/>
                    <a:pt x="241" y="558"/>
                    <a:pt x="42" y="757"/>
                  </a:cubicBezTo>
                  <a:cubicBezTo>
                    <a:pt x="0" y="799"/>
                    <a:pt x="21" y="882"/>
                    <a:pt x="63" y="924"/>
                  </a:cubicBezTo>
                  <a:cubicBezTo>
                    <a:pt x="84" y="924"/>
                    <a:pt x="105" y="945"/>
                    <a:pt x="126" y="945"/>
                  </a:cubicBezTo>
                  <a:cubicBezTo>
                    <a:pt x="168" y="945"/>
                    <a:pt x="188" y="924"/>
                    <a:pt x="209" y="903"/>
                  </a:cubicBezTo>
                  <a:cubicBezTo>
                    <a:pt x="380" y="713"/>
                    <a:pt x="1551" y="196"/>
                    <a:pt x="1907" y="196"/>
                  </a:cubicBezTo>
                  <a:cubicBezTo>
                    <a:pt x="1943" y="196"/>
                    <a:pt x="1970" y="201"/>
                    <a:pt x="1988" y="213"/>
                  </a:cubicBezTo>
                  <a:cubicBezTo>
                    <a:pt x="2012" y="229"/>
                    <a:pt x="2036" y="236"/>
                    <a:pt x="2059" y="236"/>
                  </a:cubicBezTo>
                  <a:cubicBezTo>
                    <a:pt x="2096" y="236"/>
                    <a:pt x="2129" y="218"/>
                    <a:pt x="2155" y="192"/>
                  </a:cubicBezTo>
                  <a:cubicBezTo>
                    <a:pt x="2176" y="129"/>
                    <a:pt x="2155" y="66"/>
                    <a:pt x="2113" y="45"/>
                  </a:cubicBezTo>
                  <a:cubicBezTo>
                    <a:pt x="2065" y="14"/>
                    <a:pt x="1996" y="0"/>
                    <a:pt x="191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3"/>
            <p:cNvSpPr/>
            <p:nvPr/>
          </p:nvSpPr>
          <p:spPr>
            <a:xfrm rot="1563036">
              <a:off x="2870883" y="4058843"/>
              <a:ext cx="28940" cy="47500"/>
            </a:xfrm>
            <a:custGeom>
              <a:avLst/>
              <a:gdLst/>
              <a:ahLst/>
              <a:cxnLst/>
              <a:rect l="l" t="t" r="r" b="b"/>
              <a:pathLst>
                <a:path w="1277" h="2096" extrusionOk="0">
                  <a:moveTo>
                    <a:pt x="923" y="0"/>
                  </a:moveTo>
                  <a:cubicBezTo>
                    <a:pt x="892" y="0"/>
                    <a:pt x="861" y="12"/>
                    <a:pt x="837" y="24"/>
                  </a:cubicBezTo>
                  <a:cubicBezTo>
                    <a:pt x="795" y="66"/>
                    <a:pt x="0" y="882"/>
                    <a:pt x="126" y="1656"/>
                  </a:cubicBezTo>
                  <a:cubicBezTo>
                    <a:pt x="126" y="1708"/>
                    <a:pt x="168" y="1745"/>
                    <a:pt x="218" y="1745"/>
                  </a:cubicBezTo>
                  <a:cubicBezTo>
                    <a:pt x="229" y="1745"/>
                    <a:pt x="240" y="1744"/>
                    <a:pt x="251" y="1740"/>
                  </a:cubicBezTo>
                  <a:cubicBezTo>
                    <a:pt x="293" y="1740"/>
                    <a:pt x="335" y="1677"/>
                    <a:pt x="335" y="1614"/>
                  </a:cubicBezTo>
                  <a:cubicBezTo>
                    <a:pt x="293" y="1259"/>
                    <a:pt x="461" y="903"/>
                    <a:pt x="649" y="610"/>
                  </a:cubicBezTo>
                  <a:lnTo>
                    <a:pt x="649" y="610"/>
                  </a:lnTo>
                  <a:cubicBezTo>
                    <a:pt x="586" y="1008"/>
                    <a:pt x="628" y="1531"/>
                    <a:pt x="1067" y="2075"/>
                  </a:cubicBezTo>
                  <a:cubicBezTo>
                    <a:pt x="1088" y="2096"/>
                    <a:pt x="1109" y="2096"/>
                    <a:pt x="1151" y="2096"/>
                  </a:cubicBezTo>
                  <a:cubicBezTo>
                    <a:pt x="1172" y="2096"/>
                    <a:pt x="1193" y="2096"/>
                    <a:pt x="1214" y="2075"/>
                  </a:cubicBezTo>
                  <a:cubicBezTo>
                    <a:pt x="1256" y="2054"/>
                    <a:pt x="1277" y="1970"/>
                    <a:pt x="1235" y="1928"/>
                  </a:cubicBezTo>
                  <a:cubicBezTo>
                    <a:pt x="523" y="1070"/>
                    <a:pt x="984" y="192"/>
                    <a:pt x="1005" y="171"/>
                  </a:cubicBezTo>
                  <a:cubicBezTo>
                    <a:pt x="1046" y="108"/>
                    <a:pt x="1025" y="66"/>
                    <a:pt x="984" y="24"/>
                  </a:cubicBezTo>
                  <a:cubicBezTo>
                    <a:pt x="966" y="7"/>
                    <a:pt x="945" y="0"/>
                    <a:pt x="92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3"/>
            <p:cNvSpPr/>
            <p:nvPr/>
          </p:nvSpPr>
          <p:spPr>
            <a:xfrm rot="1563036">
              <a:off x="2876964" y="4025066"/>
              <a:ext cx="33223" cy="26334"/>
            </a:xfrm>
            <a:custGeom>
              <a:avLst/>
              <a:gdLst/>
              <a:ahLst/>
              <a:cxnLst/>
              <a:rect l="l" t="t" r="r" b="b"/>
              <a:pathLst>
                <a:path w="1466" h="1162" extrusionOk="0">
                  <a:moveTo>
                    <a:pt x="134" y="0"/>
                  </a:moveTo>
                  <a:cubicBezTo>
                    <a:pt x="105" y="0"/>
                    <a:pt x="74" y="11"/>
                    <a:pt x="42" y="31"/>
                  </a:cubicBezTo>
                  <a:cubicBezTo>
                    <a:pt x="1" y="52"/>
                    <a:pt x="1" y="136"/>
                    <a:pt x="42" y="178"/>
                  </a:cubicBezTo>
                  <a:cubicBezTo>
                    <a:pt x="126" y="283"/>
                    <a:pt x="921" y="1161"/>
                    <a:pt x="1361" y="1161"/>
                  </a:cubicBezTo>
                  <a:cubicBezTo>
                    <a:pt x="1423" y="1161"/>
                    <a:pt x="1465" y="1099"/>
                    <a:pt x="1465" y="1057"/>
                  </a:cubicBezTo>
                  <a:cubicBezTo>
                    <a:pt x="1465" y="994"/>
                    <a:pt x="1423" y="931"/>
                    <a:pt x="1361" y="931"/>
                  </a:cubicBezTo>
                  <a:cubicBezTo>
                    <a:pt x="1109" y="931"/>
                    <a:pt x="503" y="387"/>
                    <a:pt x="210" y="31"/>
                  </a:cubicBezTo>
                  <a:cubicBezTo>
                    <a:pt x="189" y="11"/>
                    <a:pt x="163" y="0"/>
                    <a:pt x="13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3"/>
            <p:cNvSpPr/>
            <p:nvPr/>
          </p:nvSpPr>
          <p:spPr>
            <a:xfrm rot="1563036">
              <a:off x="2903580" y="4000369"/>
              <a:ext cx="17087" cy="53800"/>
            </a:xfrm>
            <a:custGeom>
              <a:avLst/>
              <a:gdLst/>
              <a:ahLst/>
              <a:cxnLst/>
              <a:rect l="l" t="t" r="r" b="b"/>
              <a:pathLst>
                <a:path w="754" h="2374" extrusionOk="0">
                  <a:moveTo>
                    <a:pt x="113" y="0"/>
                  </a:moveTo>
                  <a:cubicBezTo>
                    <a:pt x="97" y="0"/>
                    <a:pt x="80" y="3"/>
                    <a:pt x="63" y="9"/>
                  </a:cubicBezTo>
                  <a:cubicBezTo>
                    <a:pt x="21" y="51"/>
                    <a:pt x="0" y="113"/>
                    <a:pt x="21" y="155"/>
                  </a:cubicBezTo>
                  <a:cubicBezTo>
                    <a:pt x="42" y="176"/>
                    <a:pt x="544" y="1055"/>
                    <a:pt x="502" y="2268"/>
                  </a:cubicBezTo>
                  <a:cubicBezTo>
                    <a:pt x="502" y="2310"/>
                    <a:pt x="544" y="2373"/>
                    <a:pt x="607" y="2373"/>
                  </a:cubicBezTo>
                  <a:cubicBezTo>
                    <a:pt x="670" y="2373"/>
                    <a:pt x="712" y="2331"/>
                    <a:pt x="712" y="2268"/>
                  </a:cubicBezTo>
                  <a:cubicBezTo>
                    <a:pt x="754" y="992"/>
                    <a:pt x="230" y="92"/>
                    <a:pt x="210" y="51"/>
                  </a:cubicBezTo>
                  <a:cubicBezTo>
                    <a:pt x="194" y="20"/>
                    <a:pt x="156" y="0"/>
                    <a:pt x="11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3"/>
            <p:cNvSpPr/>
            <p:nvPr/>
          </p:nvSpPr>
          <p:spPr>
            <a:xfrm rot="1563036">
              <a:off x="2967413" y="4038410"/>
              <a:ext cx="10946" cy="10923"/>
            </a:xfrm>
            <a:custGeom>
              <a:avLst/>
              <a:gdLst/>
              <a:ahLst/>
              <a:cxnLst/>
              <a:rect l="l" t="t" r="r" b="b"/>
              <a:pathLst>
                <a:path w="483" h="482" extrusionOk="0">
                  <a:moveTo>
                    <a:pt x="252" y="0"/>
                  </a:moveTo>
                  <a:cubicBezTo>
                    <a:pt x="105" y="0"/>
                    <a:pt x="1" y="105"/>
                    <a:pt x="1" y="251"/>
                  </a:cubicBezTo>
                  <a:cubicBezTo>
                    <a:pt x="1" y="377"/>
                    <a:pt x="105" y="481"/>
                    <a:pt x="252" y="481"/>
                  </a:cubicBezTo>
                  <a:cubicBezTo>
                    <a:pt x="377" y="481"/>
                    <a:pt x="482" y="377"/>
                    <a:pt x="482" y="251"/>
                  </a:cubicBezTo>
                  <a:cubicBezTo>
                    <a:pt x="482" y="105"/>
                    <a:pt x="377" y="0"/>
                    <a:pt x="252"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3"/>
            <p:cNvSpPr/>
            <p:nvPr/>
          </p:nvSpPr>
          <p:spPr>
            <a:xfrm rot="1563036">
              <a:off x="2942025" y="4076324"/>
              <a:ext cx="8090" cy="8090"/>
            </a:xfrm>
            <a:custGeom>
              <a:avLst/>
              <a:gdLst/>
              <a:ahLst/>
              <a:cxnLst/>
              <a:rect l="l" t="t" r="r" b="b"/>
              <a:pathLst>
                <a:path w="357" h="357" extrusionOk="0">
                  <a:moveTo>
                    <a:pt x="168" y="1"/>
                  </a:moveTo>
                  <a:cubicBezTo>
                    <a:pt x="85" y="1"/>
                    <a:pt x="1" y="84"/>
                    <a:pt x="1" y="189"/>
                  </a:cubicBezTo>
                  <a:cubicBezTo>
                    <a:pt x="1" y="294"/>
                    <a:pt x="85" y="356"/>
                    <a:pt x="168" y="356"/>
                  </a:cubicBezTo>
                  <a:cubicBezTo>
                    <a:pt x="273" y="356"/>
                    <a:pt x="357" y="294"/>
                    <a:pt x="357" y="189"/>
                  </a:cubicBezTo>
                  <a:cubicBezTo>
                    <a:pt x="357" y="84"/>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3"/>
            <p:cNvSpPr/>
            <p:nvPr/>
          </p:nvSpPr>
          <p:spPr>
            <a:xfrm rot="1563036">
              <a:off x="2951299" y="4060417"/>
              <a:ext cx="8566" cy="8566"/>
            </a:xfrm>
            <a:custGeom>
              <a:avLst/>
              <a:gdLst/>
              <a:ahLst/>
              <a:cxnLst/>
              <a:rect l="l" t="t" r="r" b="b"/>
              <a:pathLst>
                <a:path w="378" h="378" extrusionOk="0">
                  <a:moveTo>
                    <a:pt x="189" y="1"/>
                  </a:moveTo>
                  <a:cubicBezTo>
                    <a:pt x="84" y="1"/>
                    <a:pt x="1" y="84"/>
                    <a:pt x="1" y="189"/>
                  </a:cubicBezTo>
                  <a:cubicBezTo>
                    <a:pt x="1" y="294"/>
                    <a:pt x="84" y="377"/>
                    <a:pt x="189" y="377"/>
                  </a:cubicBezTo>
                  <a:cubicBezTo>
                    <a:pt x="294" y="377"/>
                    <a:pt x="377" y="294"/>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3"/>
            <p:cNvSpPr/>
            <p:nvPr/>
          </p:nvSpPr>
          <p:spPr>
            <a:xfrm rot="1563036">
              <a:off x="2943923" y="4031461"/>
              <a:ext cx="8566" cy="8090"/>
            </a:xfrm>
            <a:custGeom>
              <a:avLst/>
              <a:gdLst/>
              <a:ahLst/>
              <a:cxnLst/>
              <a:rect l="l" t="t" r="r" b="b"/>
              <a:pathLst>
                <a:path w="378" h="357" extrusionOk="0">
                  <a:moveTo>
                    <a:pt x="189" y="0"/>
                  </a:moveTo>
                  <a:cubicBezTo>
                    <a:pt x="85" y="0"/>
                    <a:pt x="1" y="84"/>
                    <a:pt x="1" y="189"/>
                  </a:cubicBezTo>
                  <a:cubicBezTo>
                    <a:pt x="1" y="272"/>
                    <a:pt x="85" y="356"/>
                    <a:pt x="189" y="356"/>
                  </a:cubicBezTo>
                  <a:cubicBezTo>
                    <a:pt x="294" y="356"/>
                    <a:pt x="377" y="272"/>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3"/>
            <p:cNvSpPr/>
            <p:nvPr/>
          </p:nvSpPr>
          <p:spPr>
            <a:xfrm rot="1563036">
              <a:off x="2912977" y="3997370"/>
              <a:ext cx="8566" cy="8544"/>
            </a:xfrm>
            <a:custGeom>
              <a:avLst/>
              <a:gdLst/>
              <a:ahLst/>
              <a:cxnLst/>
              <a:rect l="l" t="t" r="r" b="b"/>
              <a:pathLst>
                <a:path w="378" h="377" extrusionOk="0">
                  <a:moveTo>
                    <a:pt x="189" y="0"/>
                  </a:moveTo>
                  <a:cubicBezTo>
                    <a:pt x="84" y="0"/>
                    <a:pt x="1" y="84"/>
                    <a:pt x="1" y="188"/>
                  </a:cubicBezTo>
                  <a:cubicBezTo>
                    <a:pt x="1" y="293"/>
                    <a:pt x="84" y="377"/>
                    <a:pt x="189" y="377"/>
                  </a:cubicBezTo>
                  <a:cubicBezTo>
                    <a:pt x="294" y="377"/>
                    <a:pt x="377" y="293"/>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3"/>
            <p:cNvSpPr/>
            <p:nvPr/>
          </p:nvSpPr>
          <p:spPr>
            <a:xfrm rot="1563036">
              <a:off x="2926083" y="4015909"/>
              <a:ext cx="8566" cy="8566"/>
            </a:xfrm>
            <a:custGeom>
              <a:avLst/>
              <a:gdLst/>
              <a:ahLst/>
              <a:cxnLst/>
              <a:rect l="l" t="t" r="r" b="b"/>
              <a:pathLst>
                <a:path w="378" h="378"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3"/>
            <p:cNvSpPr/>
            <p:nvPr/>
          </p:nvSpPr>
          <p:spPr>
            <a:xfrm rot="1563036">
              <a:off x="2885795" y="3993572"/>
              <a:ext cx="8566" cy="8566"/>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3"/>
            <p:cNvSpPr/>
            <p:nvPr/>
          </p:nvSpPr>
          <p:spPr>
            <a:xfrm rot="1563036">
              <a:off x="2881547" y="4016314"/>
              <a:ext cx="8566" cy="8544"/>
            </a:xfrm>
            <a:custGeom>
              <a:avLst/>
              <a:gdLst/>
              <a:ahLst/>
              <a:cxnLst/>
              <a:rect l="l" t="t" r="r" b="b"/>
              <a:pathLst>
                <a:path w="378" h="377" extrusionOk="0">
                  <a:moveTo>
                    <a:pt x="189" y="0"/>
                  </a:moveTo>
                  <a:cubicBezTo>
                    <a:pt x="85" y="0"/>
                    <a:pt x="1" y="84"/>
                    <a:pt x="1" y="188"/>
                  </a:cubicBezTo>
                  <a:cubicBezTo>
                    <a:pt x="1" y="293"/>
                    <a:pt x="85" y="377"/>
                    <a:pt x="189" y="377"/>
                  </a:cubicBezTo>
                  <a:cubicBezTo>
                    <a:pt x="294" y="377"/>
                    <a:pt x="378" y="293"/>
                    <a:pt x="378" y="188"/>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3"/>
            <p:cNvSpPr/>
            <p:nvPr/>
          </p:nvSpPr>
          <p:spPr>
            <a:xfrm rot="1563036">
              <a:off x="2849181" y="4025293"/>
              <a:ext cx="8566" cy="8566"/>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3"/>
            <p:cNvSpPr/>
            <p:nvPr/>
          </p:nvSpPr>
          <p:spPr>
            <a:xfrm rot="1563036">
              <a:off x="2853872" y="4050286"/>
              <a:ext cx="8566" cy="8544"/>
            </a:xfrm>
            <a:custGeom>
              <a:avLst/>
              <a:gdLst/>
              <a:ahLst/>
              <a:cxnLst/>
              <a:rect l="l" t="t" r="r" b="b"/>
              <a:pathLst>
                <a:path w="378" h="377" extrusionOk="0">
                  <a:moveTo>
                    <a:pt x="189" y="0"/>
                  </a:moveTo>
                  <a:cubicBezTo>
                    <a:pt x="84" y="0"/>
                    <a:pt x="1" y="84"/>
                    <a:pt x="1" y="189"/>
                  </a:cubicBezTo>
                  <a:cubicBezTo>
                    <a:pt x="1"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3"/>
            <p:cNvSpPr/>
            <p:nvPr/>
          </p:nvSpPr>
          <p:spPr>
            <a:xfrm rot="1563036">
              <a:off x="2935637" y="4107533"/>
              <a:ext cx="8090" cy="8566"/>
            </a:xfrm>
            <a:custGeom>
              <a:avLst/>
              <a:gdLst/>
              <a:ahLst/>
              <a:cxnLst/>
              <a:rect l="l" t="t" r="r" b="b"/>
              <a:pathLst>
                <a:path w="357" h="378" extrusionOk="0">
                  <a:moveTo>
                    <a:pt x="189" y="1"/>
                  </a:moveTo>
                  <a:cubicBezTo>
                    <a:pt x="84" y="1"/>
                    <a:pt x="1" y="84"/>
                    <a:pt x="1" y="189"/>
                  </a:cubicBezTo>
                  <a:cubicBezTo>
                    <a:pt x="1" y="294"/>
                    <a:pt x="84" y="377"/>
                    <a:pt x="189" y="377"/>
                  </a:cubicBezTo>
                  <a:cubicBezTo>
                    <a:pt x="273" y="377"/>
                    <a:pt x="356" y="294"/>
                    <a:pt x="356" y="189"/>
                  </a:cubicBezTo>
                  <a:cubicBezTo>
                    <a:pt x="356" y="84"/>
                    <a:pt x="27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3"/>
            <p:cNvSpPr/>
            <p:nvPr/>
          </p:nvSpPr>
          <p:spPr>
            <a:xfrm rot="1563036">
              <a:off x="2929697" y="4087341"/>
              <a:ext cx="8566" cy="8544"/>
            </a:xfrm>
            <a:custGeom>
              <a:avLst/>
              <a:gdLst/>
              <a:ahLst/>
              <a:cxnLst/>
              <a:rect l="l" t="t" r="r" b="b"/>
              <a:pathLst>
                <a:path w="378" h="377" extrusionOk="0">
                  <a:moveTo>
                    <a:pt x="189" y="0"/>
                  </a:moveTo>
                  <a:cubicBezTo>
                    <a:pt x="85" y="0"/>
                    <a:pt x="1" y="84"/>
                    <a:pt x="1" y="189"/>
                  </a:cubicBezTo>
                  <a:cubicBezTo>
                    <a:pt x="1" y="293"/>
                    <a:pt x="85" y="377"/>
                    <a:pt x="189" y="377"/>
                  </a:cubicBezTo>
                  <a:cubicBezTo>
                    <a:pt x="294" y="377"/>
                    <a:pt x="378" y="293"/>
                    <a:pt x="378" y="189"/>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3"/>
            <p:cNvSpPr/>
            <p:nvPr/>
          </p:nvSpPr>
          <p:spPr>
            <a:xfrm rot="1563036">
              <a:off x="2866920" y="4085160"/>
              <a:ext cx="8544" cy="8544"/>
            </a:xfrm>
            <a:custGeom>
              <a:avLst/>
              <a:gdLst/>
              <a:ahLst/>
              <a:cxnLst/>
              <a:rect l="l" t="t" r="r" b="b"/>
              <a:pathLst>
                <a:path w="377" h="377" extrusionOk="0">
                  <a:moveTo>
                    <a:pt x="188" y="0"/>
                  </a:moveTo>
                  <a:cubicBezTo>
                    <a:pt x="84" y="0"/>
                    <a:pt x="0" y="84"/>
                    <a:pt x="0" y="188"/>
                  </a:cubicBezTo>
                  <a:cubicBezTo>
                    <a:pt x="0" y="293"/>
                    <a:pt x="84" y="377"/>
                    <a:pt x="188" y="377"/>
                  </a:cubicBezTo>
                  <a:cubicBezTo>
                    <a:pt x="293" y="377"/>
                    <a:pt x="377" y="293"/>
                    <a:pt x="377" y="188"/>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3"/>
            <p:cNvSpPr/>
            <p:nvPr/>
          </p:nvSpPr>
          <p:spPr>
            <a:xfrm rot="1563036">
              <a:off x="2912969" y="4125048"/>
              <a:ext cx="8566" cy="8090"/>
            </a:xfrm>
            <a:custGeom>
              <a:avLst/>
              <a:gdLst/>
              <a:ahLst/>
              <a:cxnLst/>
              <a:rect l="l" t="t" r="r" b="b"/>
              <a:pathLst>
                <a:path w="378" h="357" extrusionOk="0">
                  <a:moveTo>
                    <a:pt x="189" y="1"/>
                  </a:moveTo>
                  <a:cubicBezTo>
                    <a:pt x="84" y="1"/>
                    <a:pt x="1" y="84"/>
                    <a:pt x="1" y="168"/>
                  </a:cubicBezTo>
                  <a:cubicBezTo>
                    <a:pt x="1" y="273"/>
                    <a:pt x="84" y="356"/>
                    <a:pt x="189" y="356"/>
                  </a:cubicBezTo>
                  <a:cubicBezTo>
                    <a:pt x="294" y="356"/>
                    <a:pt x="377" y="273"/>
                    <a:pt x="377" y="168"/>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3"/>
            <p:cNvSpPr/>
            <p:nvPr/>
          </p:nvSpPr>
          <p:spPr>
            <a:xfrm rot="1563036">
              <a:off x="2881686" y="4101337"/>
              <a:ext cx="8566" cy="8566"/>
            </a:xfrm>
            <a:custGeom>
              <a:avLst/>
              <a:gdLst/>
              <a:ahLst/>
              <a:cxnLst/>
              <a:rect l="l" t="t" r="r" b="b"/>
              <a:pathLst>
                <a:path w="378" h="378" extrusionOk="0">
                  <a:moveTo>
                    <a:pt x="189" y="1"/>
                  </a:moveTo>
                  <a:cubicBezTo>
                    <a:pt x="85" y="1"/>
                    <a:pt x="1" y="85"/>
                    <a:pt x="1" y="189"/>
                  </a:cubicBezTo>
                  <a:cubicBezTo>
                    <a:pt x="1" y="294"/>
                    <a:pt x="85" y="378"/>
                    <a:pt x="189" y="378"/>
                  </a:cubicBezTo>
                  <a:cubicBezTo>
                    <a:pt x="294" y="378"/>
                    <a:pt x="377" y="294"/>
                    <a:pt x="377" y="189"/>
                  </a:cubicBezTo>
                  <a:cubicBezTo>
                    <a:pt x="377" y="85"/>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3"/>
            <p:cNvSpPr/>
            <p:nvPr/>
          </p:nvSpPr>
          <p:spPr>
            <a:xfrm rot="1563036">
              <a:off x="2845436" y="4079409"/>
              <a:ext cx="8566" cy="8566"/>
            </a:xfrm>
            <a:custGeom>
              <a:avLst/>
              <a:gdLst/>
              <a:ahLst/>
              <a:cxnLst/>
              <a:rect l="l" t="t" r="r" b="b"/>
              <a:pathLst>
                <a:path w="378" h="378" extrusionOk="0">
                  <a:moveTo>
                    <a:pt x="189" y="0"/>
                  </a:moveTo>
                  <a:cubicBezTo>
                    <a:pt x="84" y="0"/>
                    <a:pt x="1" y="84"/>
                    <a:pt x="1" y="189"/>
                  </a:cubicBezTo>
                  <a:cubicBezTo>
                    <a:pt x="1" y="293"/>
                    <a:pt x="84" y="377"/>
                    <a:pt x="189" y="377"/>
                  </a:cubicBezTo>
                  <a:cubicBezTo>
                    <a:pt x="294" y="377"/>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3"/>
            <p:cNvSpPr/>
            <p:nvPr/>
          </p:nvSpPr>
          <p:spPr>
            <a:xfrm rot="1563036">
              <a:off x="2881935" y="4038235"/>
              <a:ext cx="42220" cy="42220"/>
            </a:xfrm>
            <a:custGeom>
              <a:avLst/>
              <a:gdLst/>
              <a:ahLst/>
              <a:cxnLst/>
              <a:rect l="l" t="t" r="r" b="b"/>
              <a:pathLst>
                <a:path w="1863" h="1863" extrusionOk="0">
                  <a:moveTo>
                    <a:pt x="942" y="0"/>
                  </a:moveTo>
                  <a:cubicBezTo>
                    <a:pt x="419" y="0"/>
                    <a:pt x="0" y="419"/>
                    <a:pt x="0" y="942"/>
                  </a:cubicBezTo>
                  <a:cubicBezTo>
                    <a:pt x="0" y="1444"/>
                    <a:pt x="419" y="1863"/>
                    <a:pt x="942" y="1863"/>
                  </a:cubicBezTo>
                  <a:cubicBezTo>
                    <a:pt x="1444" y="1863"/>
                    <a:pt x="1863" y="1444"/>
                    <a:pt x="1863" y="942"/>
                  </a:cubicBezTo>
                  <a:cubicBezTo>
                    <a:pt x="1863" y="419"/>
                    <a:pt x="1444" y="0"/>
                    <a:pt x="942"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3"/>
            <p:cNvSpPr/>
            <p:nvPr/>
          </p:nvSpPr>
          <p:spPr>
            <a:xfrm rot="1563036">
              <a:off x="3002191" y="3830752"/>
              <a:ext cx="338122" cy="327086"/>
            </a:xfrm>
            <a:custGeom>
              <a:avLst/>
              <a:gdLst/>
              <a:ahLst/>
              <a:cxnLst/>
              <a:rect l="l" t="t" r="r" b="b"/>
              <a:pathLst>
                <a:path w="14920" h="14433" extrusionOk="0">
                  <a:moveTo>
                    <a:pt x="6320" y="1"/>
                  </a:moveTo>
                  <a:cubicBezTo>
                    <a:pt x="4332" y="1"/>
                    <a:pt x="2742" y="1717"/>
                    <a:pt x="2742" y="3830"/>
                  </a:cubicBezTo>
                  <a:cubicBezTo>
                    <a:pt x="2742" y="3872"/>
                    <a:pt x="2742" y="3934"/>
                    <a:pt x="2742" y="3976"/>
                  </a:cubicBezTo>
                  <a:cubicBezTo>
                    <a:pt x="1173" y="4416"/>
                    <a:pt x="22" y="5776"/>
                    <a:pt x="1" y="7387"/>
                  </a:cubicBezTo>
                  <a:cubicBezTo>
                    <a:pt x="1" y="9270"/>
                    <a:pt x="1570" y="10839"/>
                    <a:pt x="3558" y="10965"/>
                  </a:cubicBezTo>
                  <a:cubicBezTo>
                    <a:pt x="3621" y="12409"/>
                    <a:pt x="4458" y="13706"/>
                    <a:pt x="5797" y="14208"/>
                  </a:cubicBezTo>
                  <a:cubicBezTo>
                    <a:pt x="6193" y="14360"/>
                    <a:pt x="6601" y="14432"/>
                    <a:pt x="7005" y="14432"/>
                  </a:cubicBezTo>
                  <a:cubicBezTo>
                    <a:pt x="8268" y="14432"/>
                    <a:pt x="9493" y="13728"/>
                    <a:pt x="10191" y="12555"/>
                  </a:cubicBezTo>
                  <a:cubicBezTo>
                    <a:pt x="10462" y="12611"/>
                    <a:pt x="10734" y="12637"/>
                    <a:pt x="11002" y="12637"/>
                  </a:cubicBezTo>
                  <a:cubicBezTo>
                    <a:pt x="12548" y="12637"/>
                    <a:pt x="13960" y="11740"/>
                    <a:pt x="14459" y="10295"/>
                  </a:cubicBezTo>
                  <a:cubicBezTo>
                    <a:pt x="14836" y="9207"/>
                    <a:pt x="14606" y="8056"/>
                    <a:pt x="13978" y="7157"/>
                  </a:cubicBezTo>
                  <a:cubicBezTo>
                    <a:pt x="14920" y="5483"/>
                    <a:pt x="14564" y="3432"/>
                    <a:pt x="13099" y="2344"/>
                  </a:cubicBezTo>
                  <a:cubicBezTo>
                    <a:pt x="12499" y="1909"/>
                    <a:pt x="11799" y="1698"/>
                    <a:pt x="11093" y="1698"/>
                  </a:cubicBezTo>
                  <a:cubicBezTo>
                    <a:pt x="10544" y="1698"/>
                    <a:pt x="9992" y="1825"/>
                    <a:pt x="9479" y="2072"/>
                  </a:cubicBezTo>
                  <a:cubicBezTo>
                    <a:pt x="8894" y="838"/>
                    <a:pt x="7680" y="1"/>
                    <a:pt x="6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3"/>
            <p:cNvSpPr/>
            <p:nvPr/>
          </p:nvSpPr>
          <p:spPr>
            <a:xfrm rot="1563036">
              <a:off x="3098035" y="3925992"/>
              <a:ext cx="148438" cy="136881"/>
            </a:xfrm>
            <a:custGeom>
              <a:avLst/>
              <a:gdLst/>
              <a:ahLst/>
              <a:cxnLst/>
              <a:rect l="l" t="t" r="r" b="b"/>
              <a:pathLst>
                <a:path w="6550" h="6040" extrusionOk="0">
                  <a:moveTo>
                    <a:pt x="3582" y="1"/>
                  </a:moveTo>
                  <a:cubicBezTo>
                    <a:pt x="3046" y="1"/>
                    <a:pt x="2508" y="290"/>
                    <a:pt x="2198" y="798"/>
                  </a:cubicBezTo>
                  <a:cubicBezTo>
                    <a:pt x="2177" y="819"/>
                    <a:pt x="2177" y="839"/>
                    <a:pt x="2156" y="860"/>
                  </a:cubicBezTo>
                  <a:cubicBezTo>
                    <a:pt x="2007" y="817"/>
                    <a:pt x="1855" y="796"/>
                    <a:pt x="1705" y="796"/>
                  </a:cubicBezTo>
                  <a:cubicBezTo>
                    <a:pt x="1199" y="796"/>
                    <a:pt x="709" y="1036"/>
                    <a:pt x="419" y="1488"/>
                  </a:cubicBezTo>
                  <a:cubicBezTo>
                    <a:pt x="1" y="2158"/>
                    <a:pt x="231" y="3078"/>
                    <a:pt x="921" y="3560"/>
                  </a:cubicBezTo>
                  <a:cubicBezTo>
                    <a:pt x="628" y="4083"/>
                    <a:pt x="628" y="4731"/>
                    <a:pt x="1005" y="5213"/>
                  </a:cubicBezTo>
                  <a:cubicBezTo>
                    <a:pt x="1298" y="5586"/>
                    <a:pt x="1737" y="5781"/>
                    <a:pt x="2189" y="5781"/>
                  </a:cubicBezTo>
                  <a:cubicBezTo>
                    <a:pt x="2446" y="5781"/>
                    <a:pt x="2708" y="5718"/>
                    <a:pt x="2951" y="5589"/>
                  </a:cubicBezTo>
                  <a:cubicBezTo>
                    <a:pt x="3271" y="5886"/>
                    <a:pt x="3671" y="6040"/>
                    <a:pt x="4065" y="6040"/>
                  </a:cubicBezTo>
                  <a:cubicBezTo>
                    <a:pt x="4392" y="6040"/>
                    <a:pt x="4714" y="5933"/>
                    <a:pt x="4980" y="5715"/>
                  </a:cubicBezTo>
                  <a:cubicBezTo>
                    <a:pt x="5357" y="5401"/>
                    <a:pt x="5524" y="4941"/>
                    <a:pt x="5503" y="4480"/>
                  </a:cubicBezTo>
                  <a:cubicBezTo>
                    <a:pt x="6215" y="4083"/>
                    <a:pt x="6550" y="3267"/>
                    <a:pt x="6257" y="2555"/>
                  </a:cubicBezTo>
                  <a:cubicBezTo>
                    <a:pt x="6047" y="2053"/>
                    <a:pt x="5545" y="1718"/>
                    <a:pt x="5001" y="1656"/>
                  </a:cubicBezTo>
                  <a:cubicBezTo>
                    <a:pt x="5064" y="1091"/>
                    <a:pt x="4813" y="526"/>
                    <a:pt x="4332" y="212"/>
                  </a:cubicBezTo>
                  <a:cubicBezTo>
                    <a:pt x="4100" y="69"/>
                    <a:pt x="3841" y="1"/>
                    <a:pt x="3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3"/>
            <p:cNvSpPr/>
            <p:nvPr/>
          </p:nvSpPr>
          <p:spPr>
            <a:xfrm rot="1563036">
              <a:off x="3185009" y="3967808"/>
              <a:ext cx="54072" cy="40520"/>
            </a:xfrm>
            <a:custGeom>
              <a:avLst/>
              <a:gdLst/>
              <a:ahLst/>
              <a:cxnLst/>
              <a:rect l="l" t="t" r="r" b="b"/>
              <a:pathLst>
                <a:path w="2386" h="1788" extrusionOk="0">
                  <a:moveTo>
                    <a:pt x="2265" y="0"/>
                  </a:moveTo>
                  <a:cubicBezTo>
                    <a:pt x="2228" y="0"/>
                    <a:pt x="2186" y="20"/>
                    <a:pt x="2156" y="50"/>
                  </a:cubicBezTo>
                  <a:cubicBezTo>
                    <a:pt x="1800" y="720"/>
                    <a:pt x="84" y="1578"/>
                    <a:pt x="63" y="1578"/>
                  </a:cubicBezTo>
                  <a:cubicBezTo>
                    <a:pt x="22" y="1599"/>
                    <a:pt x="1" y="1661"/>
                    <a:pt x="22" y="1724"/>
                  </a:cubicBezTo>
                  <a:cubicBezTo>
                    <a:pt x="42" y="1766"/>
                    <a:pt x="84" y="1787"/>
                    <a:pt x="126" y="1787"/>
                  </a:cubicBezTo>
                  <a:cubicBezTo>
                    <a:pt x="147" y="1787"/>
                    <a:pt x="147" y="1787"/>
                    <a:pt x="168" y="1766"/>
                  </a:cubicBezTo>
                  <a:cubicBezTo>
                    <a:pt x="252" y="1745"/>
                    <a:pt x="1947" y="887"/>
                    <a:pt x="2344" y="155"/>
                  </a:cubicBezTo>
                  <a:cubicBezTo>
                    <a:pt x="2386" y="113"/>
                    <a:pt x="2365" y="29"/>
                    <a:pt x="2302" y="9"/>
                  </a:cubicBezTo>
                  <a:cubicBezTo>
                    <a:pt x="2291" y="3"/>
                    <a:pt x="2278" y="0"/>
                    <a:pt x="2265"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3"/>
            <p:cNvSpPr/>
            <p:nvPr/>
          </p:nvSpPr>
          <p:spPr>
            <a:xfrm rot="1563036">
              <a:off x="3157129" y="4013215"/>
              <a:ext cx="44101" cy="50764"/>
            </a:xfrm>
            <a:custGeom>
              <a:avLst/>
              <a:gdLst/>
              <a:ahLst/>
              <a:cxnLst/>
              <a:rect l="l" t="t" r="r" b="b"/>
              <a:pathLst>
                <a:path w="1946" h="2240" extrusionOk="0">
                  <a:moveTo>
                    <a:pt x="105" y="1"/>
                  </a:moveTo>
                  <a:cubicBezTo>
                    <a:pt x="63" y="1"/>
                    <a:pt x="0" y="63"/>
                    <a:pt x="21" y="126"/>
                  </a:cubicBezTo>
                  <a:cubicBezTo>
                    <a:pt x="21" y="126"/>
                    <a:pt x="146" y="1758"/>
                    <a:pt x="1799" y="2240"/>
                  </a:cubicBezTo>
                  <a:lnTo>
                    <a:pt x="1841" y="2240"/>
                  </a:lnTo>
                  <a:cubicBezTo>
                    <a:pt x="1883" y="2240"/>
                    <a:pt x="1925" y="2219"/>
                    <a:pt x="1946" y="2177"/>
                  </a:cubicBezTo>
                  <a:cubicBezTo>
                    <a:pt x="1946" y="2114"/>
                    <a:pt x="1925" y="2051"/>
                    <a:pt x="1862" y="2030"/>
                  </a:cubicBezTo>
                  <a:cubicBezTo>
                    <a:pt x="356" y="1591"/>
                    <a:pt x="230" y="168"/>
                    <a:pt x="230" y="105"/>
                  </a:cubicBezTo>
                  <a:cubicBezTo>
                    <a:pt x="230" y="43"/>
                    <a:pt x="167" y="1"/>
                    <a:pt x="10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3"/>
            <p:cNvSpPr/>
            <p:nvPr/>
          </p:nvSpPr>
          <p:spPr>
            <a:xfrm rot="1563036">
              <a:off x="3168326" y="4018552"/>
              <a:ext cx="49359" cy="25631"/>
            </a:xfrm>
            <a:custGeom>
              <a:avLst/>
              <a:gdLst/>
              <a:ahLst/>
              <a:cxnLst/>
              <a:rect l="l" t="t" r="r" b="b"/>
              <a:pathLst>
                <a:path w="2178" h="1131" extrusionOk="0">
                  <a:moveTo>
                    <a:pt x="147" y="1"/>
                  </a:moveTo>
                  <a:cubicBezTo>
                    <a:pt x="106" y="1"/>
                    <a:pt x="64" y="1"/>
                    <a:pt x="22" y="43"/>
                  </a:cubicBezTo>
                  <a:cubicBezTo>
                    <a:pt x="1" y="63"/>
                    <a:pt x="1" y="126"/>
                    <a:pt x="22" y="168"/>
                  </a:cubicBezTo>
                  <a:cubicBezTo>
                    <a:pt x="482" y="1005"/>
                    <a:pt x="1340" y="1131"/>
                    <a:pt x="1800" y="1131"/>
                  </a:cubicBezTo>
                  <a:cubicBezTo>
                    <a:pt x="1968" y="1131"/>
                    <a:pt x="2093" y="1110"/>
                    <a:pt x="2093" y="1110"/>
                  </a:cubicBezTo>
                  <a:cubicBezTo>
                    <a:pt x="2156" y="1110"/>
                    <a:pt x="2177" y="1047"/>
                    <a:pt x="2177" y="984"/>
                  </a:cubicBezTo>
                  <a:cubicBezTo>
                    <a:pt x="2177" y="942"/>
                    <a:pt x="2114" y="900"/>
                    <a:pt x="2051" y="900"/>
                  </a:cubicBezTo>
                  <a:cubicBezTo>
                    <a:pt x="2039" y="900"/>
                    <a:pt x="1933" y="916"/>
                    <a:pt x="1774" y="916"/>
                  </a:cubicBezTo>
                  <a:cubicBezTo>
                    <a:pt x="1418" y="916"/>
                    <a:pt x="798" y="836"/>
                    <a:pt x="378" y="315"/>
                  </a:cubicBezTo>
                  <a:lnTo>
                    <a:pt x="378" y="315"/>
                  </a:lnTo>
                  <a:cubicBezTo>
                    <a:pt x="582" y="366"/>
                    <a:pt x="896" y="430"/>
                    <a:pt x="1232" y="430"/>
                  </a:cubicBezTo>
                  <a:cubicBezTo>
                    <a:pt x="1309" y="430"/>
                    <a:pt x="1387" y="427"/>
                    <a:pt x="1466" y="419"/>
                  </a:cubicBezTo>
                  <a:cubicBezTo>
                    <a:pt x="1528" y="398"/>
                    <a:pt x="1570" y="356"/>
                    <a:pt x="1570" y="294"/>
                  </a:cubicBezTo>
                  <a:cubicBezTo>
                    <a:pt x="1570" y="231"/>
                    <a:pt x="1507" y="189"/>
                    <a:pt x="1445" y="189"/>
                  </a:cubicBezTo>
                  <a:cubicBezTo>
                    <a:pt x="1347" y="201"/>
                    <a:pt x="1251" y="206"/>
                    <a:pt x="1158" y="206"/>
                  </a:cubicBezTo>
                  <a:cubicBezTo>
                    <a:pt x="599" y="206"/>
                    <a:pt x="165" y="19"/>
                    <a:pt x="147"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3"/>
            <p:cNvSpPr/>
            <p:nvPr/>
          </p:nvSpPr>
          <p:spPr>
            <a:xfrm rot="1563036">
              <a:off x="3185999" y="3992106"/>
              <a:ext cx="38889" cy="25450"/>
            </a:xfrm>
            <a:custGeom>
              <a:avLst/>
              <a:gdLst/>
              <a:ahLst/>
              <a:cxnLst/>
              <a:rect l="l" t="t" r="r" b="b"/>
              <a:pathLst>
                <a:path w="1716" h="1123" extrusionOk="0">
                  <a:moveTo>
                    <a:pt x="1601" y="1"/>
                  </a:moveTo>
                  <a:cubicBezTo>
                    <a:pt x="1582" y="1"/>
                    <a:pt x="1564" y="6"/>
                    <a:pt x="1549" y="13"/>
                  </a:cubicBezTo>
                  <a:cubicBezTo>
                    <a:pt x="816" y="411"/>
                    <a:pt x="63" y="788"/>
                    <a:pt x="63" y="788"/>
                  </a:cubicBezTo>
                  <a:cubicBezTo>
                    <a:pt x="21" y="808"/>
                    <a:pt x="0" y="850"/>
                    <a:pt x="0" y="892"/>
                  </a:cubicBezTo>
                  <a:cubicBezTo>
                    <a:pt x="0" y="934"/>
                    <a:pt x="42" y="976"/>
                    <a:pt x="84" y="997"/>
                  </a:cubicBezTo>
                  <a:cubicBezTo>
                    <a:pt x="105" y="997"/>
                    <a:pt x="440" y="1122"/>
                    <a:pt x="858" y="1122"/>
                  </a:cubicBezTo>
                  <a:cubicBezTo>
                    <a:pt x="1088" y="1122"/>
                    <a:pt x="1339" y="1080"/>
                    <a:pt x="1590" y="997"/>
                  </a:cubicBezTo>
                  <a:cubicBezTo>
                    <a:pt x="1632" y="955"/>
                    <a:pt x="1674" y="892"/>
                    <a:pt x="1653" y="850"/>
                  </a:cubicBezTo>
                  <a:cubicBezTo>
                    <a:pt x="1622" y="803"/>
                    <a:pt x="1579" y="780"/>
                    <a:pt x="1541" y="780"/>
                  </a:cubicBezTo>
                  <a:cubicBezTo>
                    <a:pt x="1529" y="780"/>
                    <a:pt x="1517" y="782"/>
                    <a:pt x="1507" y="788"/>
                  </a:cubicBezTo>
                  <a:cubicBezTo>
                    <a:pt x="1299" y="875"/>
                    <a:pt x="1079" y="905"/>
                    <a:pt x="881" y="905"/>
                  </a:cubicBezTo>
                  <a:cubicBezTo>
                    <a:pt x="701" y="905"/>
                    <a:pt x="538" y="880"/>
                    <a:pt x="419" y="850"/>
                  </a:cubicBezTo>
                  <a:cubicBezTo>
                    <a:pt x="691" y="704"/>
                    <a:pt x="1172" y="453"/>
                    <a:pt x="1653" y="202"/>
                  </a:cubicBezTo>
                  <a:cubicBezTo>
                    <a:pt x="1695" y="181"/>
                    <a:pt x="1716" y="97"/>
                    <a:pt x="1695" y="55"/>
                  </a:cubicBezTo>
                  <a:cubicBezTo>
                    <a:pt x="1668" y="15"/>
                    <a:pt x="1634" y="1"/>
                    <a:pt x="160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3"/>
            <p:cNvSpPr/>
            <p:nvPr/>
          </p:nvSpPr>
          <p:spPr>
            <a:xfrm rot="1563036">
              <a:off x="3146553" y="3939555"/>
              <a:ext cx="38889" cy="41449"/>
            </a:xfrm>
            <a:custGeom>
              <a:avLst/>
              <a:gdLst/>
              <a:ahLst/>
              <a:cxnLst/>
              <a:rect l="l" t="t" r="r" b="b"/>
              <a:pathLst>
                <a:path w="1716" h="1829" extrusionOk="0">
                  <a:moveTo>
                    <a:pt x="130" y="0"/>
                  </a:moveTo>
                  <a:cubicBezTo>
                    <a:pt x="93" y="0"/>
                    <a:pt x="52" y="20"/>
                    <a:pt x="21" y="50"/>
                  </a:cubicBezTo>
                  <a:cubicBezTo>
                    <a:pt x="0" y="113"/>
                    <a:pt x="21" y="176"/>
                    <a:pt x="63" y="197"/>
                  </a:cubicBezTo>
                  <a:cubicBezTo>
                    <a:pt x="84" y="197"/>
                    <a:pt x="1381" y="929"/>
                    <a:pt x="1486" y="1724"/>
                  </a:cubicBezTo>
                  <a:cubicBezTo>
                    <a:pt x="1507" y="1787"/>
                    <a:pt x="1548" y="1829"/>
                    <a:pt x="1611" y="1829"/>
                  </a:cubicBezTo>
                  <a:cubicBezTo>
                    <a:pt x="1674" y="1808"/>
                    <a:pt x="1716" y="1745"/>
                    <a:pt x="1716" y="1703"/>
                  </a:cubicBezTo>
                  <a:cubicBezTo>
                    <a:pt x="1590" y="783"/>
                    <a:pt x="230" y="50"/>
                    <a:pt x="167" y="8"/>
                  </a:cubicBezTo>
                  <a:cubicBezTo>
                    <a:pt x="156" y="3"/>
                    <a:pt x="144" y="0"/>
                    <a:pt x="130"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3"/>
            <p:cNvSpPr/>
            <p:nvPr/>
          </p:nvSpPr>
          <p:spPr>
            <a:xfrm rot="1563036">
              <a:off x="3184054" y="3958441"/>
              <a:ext cx="28940" cy="46616"/>
            </a:xfrm>
            <a:custGeom>
              <a:avLst/>
              <a:gdLst/>
              <a:ahLst/>
              <a:cxnLst/>
              <a:rect l="l" t="t" r="r" b="b"/>
              <a:pathLst>
                <a:path w="1277" h="2057" extrusionOk="0">
                  <a:moveTo>
                    <a:pt x="233" y="1"/>
                  </a:moveTo>
                  <a:cubicBezTo>
                    <a:pt x="225" y="1"/>
                    <a:pt x="217" y="2"/>
                    <a:pt x="209" y="6"/>
                  </a:cubicBezTo>
                  <a:cubicBezTo>
                    <a:pt x="146" y="27"/>
                    <a:pt x="105" y="69"/>
                    <a:pt x="126" y="132"/>
                  </a:cubicBezTo>
                  <a:cubicBezTo>
                    <a:pt x="293" y="927"/>
                    <a:pt x="21" y="1910"/>
                    <a:pt x="21" y="1931"/>
                  </a:cubicBezTo>
                  <a:cubicBezTo>
                    <a:pt x="0" y="1973"/>
                    <a:pt x="21" y="2036"/>
                    <a:pt x="63" y="2056"/>
                  </a:cubicBezTo>
                  <a:lnTo>
                    <a:pt x="126" y="2056"/>
                  </a:lnTo>
                  <a:cubicBezTo>
                    <a:pt x="146" y="2056"/>
                    <a:pt x="167" y="2056"/>
                    <a:pt x="188" y="2036"/>
                  </a:cubicBezTo>
                  <a:cubicBezTo>
                    <a:pt x="691" y="1533"/>
                    <a:pt x="1235" y="466"/>
                    <a:pt x="1255" y="424"/>
                  </a:cubicBezTo>
                  <a:cubicBezTo>
                    <a:pt x="1276" y="362"/>
                    <a:pt x="1255" y="299"/>
                    <a:pt x="1214" y="278"/>
                  </a:cubicBezTo>
                  <a:cubicBezTo>
                    <a:pt x="1191" y="263"/>
                    <a:pt x="1169" y="256"/>
                    <a:pt x="1149" y="256"/>
                  </a:cubicBezTo>
                  <a:cubicBezTo>
                    <a:pt x="1112" y="256"/>
                    <a:pt x="1081" y="279"/>
                    <a:pt x="1067" y="320"/>
                  </a:cubicBezTo>
                  <a:cubicBezTo>
                    <a:pt x="1067" y="320"/>
                    <a:pt x="711" y="1031"/>
                    <a:pt x="314" y="1554"/>
                  </a:cubicBezTo>
                  <a:cubicBezTo>
                    <a:pt x="398" y="1157"/>
                    <a:pt x="439" y="592"/>
                    <a:pt x="335" y="90"/>
                  </a:cubicBezTo>
                  <a:cubicBezTo>
                    <a:pt x="318" y="38"/>
                    <a:pt x="272" y="1"/>
                    <a:pt x="23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3"/>
            <p:cNvSpPr/>
            <p:nvPr/>
          </p:nvSpPr>
          <p:spPr>
            <a:xfrm rot="1563036">
              <a:off x="3120916" y="3992072"/>
              <a:ext cx="38889" cy="41336"/>
            </a:xfrm>
            <a:custGeom>
              <a:avLst/>
              <a:gdLst/>
              <a:ahLst/>
              <a:cxnLst/>
              <a:rect l="l" t="t" r="r" b="b"/>
              <a:pathLst>
                <a:path w="1716" h="1824" extrusionOk="0">
                  <a:moveTo>
                    <a:pt x="1573" y="1"/>
                  </a:moveTo>
                  <a:cubicBezTo>
                    <a:pt x="990" y="1"/>
                    <a:pt x="185" y="1369"/>
                    <a:pt x="21" y="1656"/>
                  </a:cubicBezTo>
                  <a:cubicBezTo>
                    <a:pt x="0" y="1719"/>
                    <a:pt x="21" y="1781"/>
                    <a:pt x="63" y="1802"/>
                  </a:cubicBezTo>
                  <a:cubicBezTo>
                    <a:pt x="84" y="1823"/>
                    <a:pt x="105" y="1823"/>
                    <a:pt x="126" y="1823"/>
                  </a:cubicBezTo>
                  <a:cubicBezTo>
                    <a:pt x="167" y="1823"/>
                    <a:pt x="188" y="1802"/>
                    <a:pt x="209" y="1761"/>
                  </a:cubicBezTo>
                  <a:cubicBezTo>
                    <a:pt x="565" y="1154"/>
                    <a:pt x="1214" y="212"/>
                    <a:pt x="1569" y="212"/>
                  </a:cubicBezTo>
                  <a:lnTo>
                    <a:pt x="1590" y="212"/>
                  </a:lnTo>
                  <a:cubicBezTo>
                    <a:pt x="1653" y="212"/>
                    <a:pt x="1695" y="170"/>
                    <a:pt x="1716" y="108"/>
                  </a:cubicBezTo>
                  <a:cubicBezTo>
                    <a:pt x="1716" y="45"/>
                    <a:pt x="1674" y="3"/>
                    <a:pt x="1611" y="3"/>
                  </a:cubicBezTo>
                  <a:cubicBezTo>
                    <a:pt x="1599" y="2"/>
                    <a:pt x="1586" y="1"/>
                    <a:pt x="157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3"/>
            <p:cNvSpPr/>
            <p:nvPr/>
          </p:nvSpPr>
          <p:spPr>
            <a:xfrm rot="1563036">
              <a:off x="3118076" y="3973082"/>
              <a:ext cx="55500" cy="8385"/>
            </a:xfrm>
            <a:custGeom>
              <a:avLst/>
              <a:gdLst/>
              <a:ahLst/>
              <a:cxnLst/>
              <a:rect l="l" t="t" r="r" b="b"/>
              <a:pathLst>
                <a:path w="2449" h="370" extrusionOk="0">
                  <a:moveTo>
                    <a:pt x="1543" y="0"/>
                  </a:moveTo>
                  <a:cubicBezTo>
                    <a:pt x="835" y="0"/>
                    <a:pt x="150" y="160"/>
                    <a:pt x="105" y="160"/>
                  </a:cubicBezTo>
                  <a:cubicBezTo>
                    <a:pt x="42" y="181"/>
                    <a:pt x="0" y="244"/>
                    <a:pt x="21" y="286"/>
                  </a:cubicBezTo>
                  <a:cubicBezTo>
                    <a:pt x="42" y="349"/>
                    <a:pt x="84" y="369"/>
                    <a:pt x="126" y="369"/>
                  </a:cubicBezTo>
                  <a:lnTo>
                    <a:pt x="147" y="369"/>
                  </a:lnTo>
                  <a:cubicBezTo>
                    <a:pt x="162" y="369"/>
                    <a:pt x="845" y="218"/>
                    <a:pt x="1532" y="218"/>
                  </a:cubicBezTo>
                  <a:cubicBezTo>
                    <a:pt x="1801" y="218"/>
                    <a:pt x="2072" y="242"/>
                    <a:pt x="2302" y="307"/>
                  </a:cubicBezTo>
                  <a:cubicBezTo>
                    <a:pt x="2313" y="310"/>
                    <a:pt x="2324" y="312"/>
                    <a:pt x="2335" y="312"/>
                  </a:cubicBezTo>
                  <a:cubicBezTo>
                    <a:pt x="2385" y="312"/>
                    <a:pt x="2431" y="275"/>
                    <a:pt x="2448" y="223"/>
                  </a:cubicBezTo>
                  <a:cubicBezTo>
                    <a:pt x="2448" y="181"/>
                    <a:pt x="2427" y="118"/>
                    <a:pt x="2364" y="97"/>
                  </a:cubicBezTo>
                  <a:cubicBezTo>
                    <a:pt x="2113" y="26"/>
                    <a:pt x="1826" y="0"/>
                    <a:pt x="154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3"/>
            <p:cNvSpPr/>
            <p:nvPr/>
          </p:nvSpPr>
          <p:spPr>
            <a:xfrm rot="1563036">
              <a:off x="3125990" y="3984017"/>
              <a:ext cx="49336" cy="21756"/>
            </a:xfrm>
            <a:custGeom>
              <a:avLst/>
              <a:gdLst/>
              <a:ahLst/>
              <a:cxnLst/>
              <a:rect l="l" t="t" r="r" b="b"/>
              <a:pathLst>
                <a:path w="2177" h="960" extrusionOk="0">
                  <a:moveTo>
                    <a:pt x="1931" y="1"/>
                  </a:moveTo>
                  <a:cubicBezTo>
                    <a:pt x="1405" y="1"/>
                    <a:pt x="244" y="570"/>
                    <a:pt x="43" y="771"/>
                  </a:cubicBezTo>
                  <a:cubicBezTo>
                    <a:pt x="1" y="813"/>
                    <a:pt x="22" y="875"/>
                    <a:pt x="63" y="917"/>
                  </a:cubicBezTo>
                  <a:cubicBezTo>
                    <a:pt x="84" y="938"/>
                    <a:pt x="105" y="959"/>
                    <a:pt x="126" y="959"/>
                  </a:cubicBezTo>
                  <a:cubicBezTo>
                    <a:pt x="168" y="959"/>
                    <a:pt x="189" y="938"/>
                    <a:pt x="210" y="917"/>
                  </a:cubicBezTo>
                  <a:cubicBezTo>
                    <a:pt x="381" y="727"/>
                    <a:pt x="1552" y="210"/>
                    <a:pt x="1907" y="210"/>
                  </a:cubicBezTo>
                  <a:cubicBezTo>
                    <a:pt x="1943" y="210"/>
                    <a:pt x="1971" y="215"/>
                    <a:pt x="1988" y="227"/>
                  </a:cubicBezTo>
                  <a:cubicBezTo>
                    <a:pt x="2011" y="242"/>
                    <a:pt x="2033" y="249"/>
                    <a:pt x="2054" y="249"/>
                  </a:cubicBezTo>
                  <a:cubicBezTo>
                    <a:pt x="2093" y="249"/>
                    <a:pt x="2129" y="226"/>
                    <a:pt x="2156" y="185"/>
                  </a:cubicBezTo>
                  <a:cubicBezTo>
                    <a:pt x="2177" y="143"/>
                    <a:pt x="2156" y="80"/>
                    <a:pt x="2114" y="39"/>
                  </a:cubicBezTo>
                  <a:cubicBezTo>
                    <a:pt x="2069" y="12"/>
                    <a:pt x="2007" y="1"/>
                    <a:pt x="193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3"/>
            <p:cNvSpPr/>
            <p:nvPr/>
          </p:nvSpPr>
          <p:spPr>
            <a:xfrm rot="1563036">
              <a:off x="3139455" y="3996214"/>
              <a:ext cx="28962" cy="47682"/>
            </a:xfrm>
            <a:custGeom>
              <a:avLst/>
              <a:gdLst/>
              <a:ahLst/>
              <a:cxnLst/>
              <a:rect l="l" t="t" r="r" b="b"/>
              <a:pathLst>
                <a:path w="1278" h="2104" extrusionOk="0">
                  <a:moveTo>
                    <a:pt x="911" y="1"/>
                  </a:moveTo>
                  <a:cubicBezTo>
                    <a:pt x="885" y="1"/>
                    <a:pt x="859" y="11"/>
                    <a:pt x="838" y="32"/>
                  </a:cubicBezTo>
                  <a:cubicBezTo>
                    <a:pt x="796" y="74"/>
                    <a:pt x="1" y="869"/>
                    <a:pt x="126" y="1643"/>
                  </a:cubicBezTo>
                  <a:cubicBezTo>
                    <a:pt x="126" y="1706"/>
                    <a:pt x="189" y="1748"/>
                    <a:pt x="252" y="1748"/>
                  </a:cubicBezTo>
                  <a:cubicBezTo>
                    <a:pt x="294" y="1727"/>
                    <a:pt x="336" y="1685"/>
                    <a:pt x="336" y="1622"/>
                  </a:cubicBezTo>
                  <a:cubicBezTo>
                    <a:pt x="294" y="1267"/>
                    <a:pt x="461" y="890"/>
                    <a:pt x="649" y="618"/>
                  </a:cubicBezTo>
                  <a:lnTo>
                    <a:pt x="649" y="618"/>
                  </a:lnTo>
                  <a:cubicBezTo>
                    <a:pt x="587" y="995"/>
                    <a:pt x="628" y="1539"/>
                    <a:pt x="1068" y="2062"/>
                  </a:cubicBezTo>
                  <a:cubicBezTo>
                    <a:pt x="1089" y="2104"/>
                    <a:pt x="1110" y="2104"/>
                    <a:pt x="1152" y="2104"/>
                  </a:cubicBezTo>
                  <a:cubicBezTo>
                    <a:pt x="1172" y="2104"/>
                    <a:pt x="1193" y="2104"/>
                    <a:pt x="1214" y="2083"/>
                  </a:cubicBezTo>
                  <a:cubicBezTo>
                    <a:pt x="1256" y="2041"/>
                    <a:pt x="1277" y="1978"/>
                    <a:pt x="1235" y="1936"/>
                  </a:cubicBezTo>
                  <a:cubicBezTo>
                    <a:pt x="524" y="1058"/>
                    <a:pt x="984" y="200"/>
                    <a:pt x="1005" y="158"/>
                  </a:cubicBezTo>
                  <a:cubicBezTo>
                    <a:pt x="1047" y="116"/>
                    <a:pt x="1026" y="53"/>
                    <a:pt x="984" y="32"/>
                  </a:cubicBezTo>
                  <a:cubicBezTo>
                    <a:pt x="963" y="11"/>
                    <a:pt x="937" y="1"/>
                    <a:pt x="91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3"/>
            <p:cNvSpPr/>
            <p:nvPr/>
          </p:nvSpPr>
          <p:spPr>
            <a:xfrm rot="1563036">
              <a:off x="3145689" y="3962354"/>
              <a:ext cx="33200" cy="26152"/>
            </a:xfrm>
            <a:custGeom>
              <a:avLst/>
              <a:gdLst/>
              <a:ahLst/>
              <a:cxnLst/>
              <a:rect l="l" t="t" r="r" b="b"/>
              <a:pathLst>
                <a:path w="1465" h="1154" extrusionOk="0">
                  <a:moveTo>
                    <a:pt x="113" y="1"/>
                  </a:moveTo>
                  <a:cubicBezTo>
                    <a:pt x="90" y="1"/>
                    <a:pt x="66" y="8"/>
                    <a:pt x="42" y="24"/>
                  </a:cubicBezTo>
                  <a:cubicBezTo>
                    <a:pt x="0" y="65"/>
                    <a:pt x="0" y="128"/>
                    <a:pt x="42" y="191"/>
                  </a:cubicBezTo>
                  <a:cubicBezTo>
                    <a:pt x="126" y="275"/>
                    <a:pt x="921" y="1153"/>
                    <a:pt x="1360" y="1153"/>
                  </a:cubicBezTo>
                  <a:cubicBezTo>
                    <a:pt x="1423" y="1153"/>
                    <a:pt x="1465" y="1112"/>
                    <a:pt x="1465" y="1049"/>
                  </a:cubicBezTo>
                  <a:cubicBezTo>
                    <a:pt x="1465" y="986"/>
                    <a:pt x="1423" y="944"/>
                    <a:pt x="1360" y="944"/>
                  </a:cubicBezTo>
                  <a:cubicBezTo>
                    <a:pt x="1109" y="944"/>
                    <a:pt x="502" y="379"/>
                    <a:pt x="209" y="45"/>
                  </a:cubicBezTo>
                  <a:cubicBezTo>
                    <a:pt x="183" y="19"/>
                    <a:pt x="150" y="1"/>
                    <a:pt x="11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3"/>
            <p:cNvSpPr/>
            <p:nvPr/>
          </p:nvSpPr>
          <p:spPr>
            <a:xfrm rot="1563036">
              <a:off x="3172133" y="3937826"/>
              <a:ext cx="17110" cy="53891"/>
            </a:xfrm>
            <a:custGeom>
              <a:avLst/>
              <a:gdLst/>
              <a:ahLst/>
              <a:cxnLst/>
              <a:rect l="l" t="t" r="r" b="b"/>
              <a:pathLst>
                <a:path w="755" h="2378" extrusionOk="0">
                  <a:moveTo>
                    <a:pt x="131" y="0"/>
                  </a:moveTo>
                  <a:cubicBezTo>
                    <a:pt x="110" y="0"/>
                    <a:pt x="87" y="5"/>
                    <a:pt x="64" y="13"/>
                  </a:cubicBezTo>
                  <a:cubicBezTo>
                    <a:pt x="22" y="34"/>
                    <a:pt x="1" y="117"/>
                    <a:pt x="22" y="159"/>
                  </a:cubicBezTo>
                  <a:cubicBezTo>
                    <a:pt x="43" y="159"/>
                    <a:pt x="545" y="1059"/>
                    <a:pt x="503" y="2252"/>
                  </a:cubicBezTo>
                  <a:cubicBezTo>
                    <a:pt x="503" y="2314"/>
                    <a:pt x="545" y="2356"/>
                    <a:pt x="608" y="2377"/>
                  </a:cubicBezTo>
                  <a:cubicBezTo>
                    <a:pt x="670" y="2377"/>
                    <a:pt x="712" y="2314"/>
                    <a:pt x="712" y="2272"/>
                  </a:cubicBezTo>
                  <a:cubicBezTo>
                    <a:pt x="754" y="996"/>
                    <a:pt x="231" y="96"/>
                    <a:pt x="210" y="55"/>
                  </a:cubicBezTo>
                  <a:cubicBezTo>
                    <a:pt x="197" y="15"/>
                    <a:pt x="167"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3"/>
            <p:cNvSpPr/>
            <p:nvPr/>
          </p:nvSpPr>
          <p:spPr>
            <a:xfrm rot="1563036">
              <a:off x="3236073" y="3975977"/>
              <a:ext cx="10923" cy="10447"/>
            </a:xfrm>
            <a:custGeom>
              <a:avLst/>
              <a:gdLst/>
              <a:ahLst/>
              <a:cxnLst/>
              <a:rect l="l" t="t" r="r" b="b"/>
              <a:pathLst>
                <a:path w="482" h="461" extrusionOk="0">
                  <a:moveTo>
                    <a:pt x="251" y="0"/>
                  </a:moveTo>
                  <a:cubicBezTo>
                    <a:pt x="105" y="0"/>
                    <a:pt x="0" y="105"/>
                    <a:pt x="0" y="230"/>
                  </a:cubicBezTo>
                  <a:cubicBezTo>
                    <a:pt x="0" y="356"/>
                    <a:pt x="105" y="461"/>
                    <a:pt x="251" y="461"/>
                  </a:cubicBezTo>
                  <a:cubicBezTo>
                    <a:pt x="377" y="461"/>
                    <a:pt x="482" y="356"/>
                    <a:pt x="482" y="230"/>
                  </a:cubicBezTo>
                  <a:cubicBezTo>
                    <a:pt x="482" y="105"/>
                    <a:pt x="377" y="0"/>
                    <a:pt x="251"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3"/>
            <p:cNvSpPr/>
            <p:nvPr/>
          </p:nvSpPr>
          <p:spPr>
            <a:xfrm rot="1563036">
              <a:off x="3210684" y="4013420"/>
              <a:ext cx="8090" cy="8566"/>
            </a:xfrm>
            <a:custGeom>
              <a:avLst/>
              <a:gdLst/>
              <a:ahLst/>
              <a:cxnLst/>
              <a:rect l="l" t="t" r="r" b="b"/>
              <a:pathLst>
                <a:path w="357" h="378" extrusionOk="0">
                  <a:moveTo>
                    <a:pt x="168" y="1"/>
                  </a:moveTo>
                  <a:cubicBezTo>
                    <a:pt x="84" y="1"/>
                    <a:pt x="0" y="85"/>
                    <a:pt x="0" y="189"/>
                  </a:cubicBezTo>
                  <a:cubicBezTo>
                    <a:pt x="0" y="294"/>
                    <a:pt x="84" y="377"/>
                    <a:pt x="168" y="377"/>
                  </a:cubicBezTo>
                  <a:cubicBezTo>
                    <a:pt x="272" y="377"/>
                    <a:pt x="356" y="294"/>
                    <a:pt x="356" y="189"/>
                  </a:cubicBezTo>
                  <a:cubicBezTo>
                    <a:pt x="356" y="85"/>
                    <a:pt x="272"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3"/>
            <p:cNvSpPr/>
            <p:nvPr/>
          </p:nvSpPr>
          <p:spPr>
            <a:xfrm rot="1563036">
              <a:off x="3219854" y="3997960"/>
              <a:ext cx="8544" cy="8566"/>
            </a:xfrm>
            <a:custGeom>
              <a:avLst/>
              <a:gdLst/>
              <a:ahLst/>
              <a:cxnLst/>
              <a:rect l="l" t="t" r="r" b="b"/>
              <a:pathLst>
                <a:path w="377"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3"/>
            <p:cNvSpPr/>
            <p:nvPr/>
          </p:nvSpPr>
          <p:spPr>
            <a:xfrm rot="1563036">
              <a:off x="3212584" y="3968552"/>
              <a:ext cx="8544" cy="8566"/>
            </a:xfrm>
            <a:custGeom>
              <a:avLst/>
              <a:gdLst/>
              <a:ahLst/>
              <a:cxnLst/>
              <a:rect l="l" t="t" r="r" b="b"/>
              <a:pathLst>
                <a:path w="377" h="378" extrusionOk="0">
                  <a:moveTo>
                    <a:pt x="189" y="1"/>
                  </a:moveTo>
                  <a:cubicBezTo>
                    <a:pt x="84" y="1"/>
                    <a:pt x="0" y="84"/>
                    <a:pt x="0" y="189"/>
                  </a:cubicBezTo>
                  <a:cubicBezTo>
                    <a:pt x="0" y="293"/>
                    <a:pt x="84" y="377"/>
                    <a:pt x="189" y="377"/>
                  </a:cubicBezTo>
                  <a:cubicBezTo>
                    <a:pt x="293" y="377"/>
                    <a:pt x="377" y="29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3"/>
            <p:cNvSpPr/>
            <p:nvPr/>
          </p:nvSpPr>
          <p:spPr>
            <a:xfrm rot="1563036">
              <a:off x="3181637" y="3934937"/>
              <a:ext cx="8544" cy="8068"/>
            </a:xfrm>
            <a:custGeom>
              <a:avLst/>
              <a:gdLst/>
              <a:ahLst/>
              <a:cxnLst/>
              <a:rect l="l" t="t" r="r" b="b"/>
              <a:pathLst>
                <a:path w="377" h="356" extrusionOk="0">
                  <a:moveTo>
                    <a:pt x="189" y="0"/>
                  </a:moveTo>
                  <a:cubicBezTo>
                    <a:pt x="84" y="0"/>
                    <a:pt x="0" y="84"/>
                    <a:pt x="0" y="168"/>
                  </a:cubicBezTo>
                  <a:cubicBezTo>
                    <a:pt x="0" y="272"/>
                    <a:pt x="84" y="356"/>
                    <a:pt x="189" y="356"/>
                  </a:cubicBezTo>
                  <a:cubicBezTo>
                    <a:pt x="293" y="356"/>
                    <a:pt x="377" y="272"/>
                    <a:pt x="377" y="168"/>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3"/>
            <p:cNvSpPr/>
            <p:nvPr/>
          </p:nvSpPr>
          <p:spPr>
            <a:xfrm rot="1563036">
              <a:off x="3194639" y="3953452"/>
              <a:ext cx="8544" cy="8566"/>
            </a:xfrm>
            <a:custGeom>
              <a:avLst/>
              <a:gdLst/>
              <a:ahLst/>
              <a:cxnLst/>
              <a:rect l="l" t="t" r="r" b="b"/>
              <a:pathLst>
                <a:path w="377" h="378" extrusionOk="0">
                  <a:moveTo>
                    <a:pt x="188" y="0"/>
                  </a:moveTo>
                  <a:cubicBezTo>
                    <a:pt x="84" y="0"/>
                    <a:pt x="0" y="84"/>
                    <a:pt x="0" y="189"/>
                  </a:cubicBezTo>
                  <a:cubicBezTo>
                    <a:pt x="0" y="293"/>
                    <a:pt x="84" y="377"/>
                    <a:pt x="188" y="377"/>
                  </a:cubicBezTo>
                  <a:cubicBezTo>
                    <a:pt x="293" y="377"/>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3"/>
            <p:cNvSpPr/>
            <p:nvPr/>
          </p:nvSpPr>
          <p:spPr>
            <a:xfrm rot="1563036">
              <a:off x="3154454" y="3931144"/>
              <a:ext cx="8566" cy="8090"/>
            </a:xfrm>
            <a:custGeom>
              <a:avLst/>
              <a:gdLst/>
              <a:ahLst/>
              <a:cxnLst/>
              <a:rect l="l" t="t" r="r" b="b"/>
              <a:pathLst>
                <a:path w="378" h="357" extrusionOk="0">
                  <a:moveTo>
                    <a:pt x="189" y="1"/>
                  </a:moveTo>
                  <a:cubicBezTo>
                    <a:pt x="84" y="1"/>
                    <a:pt x="0" y="84"/>
                    <a:pt x="0" y="189"/>
                  </a:cubicBezTo>
                  <a:cubicBezTo>
                    <a:pt x="0" y="273"/>
                    <a:pt x="84" y="357"/>
                    <a:pt x="189" y="357"/>
                  </a:cubicBezTo>
                  <a:cubicBezTo>
                    <a:pt x="293" y="357"/>
                    <a:pt x="377" y="27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3"/>
            <p:cNvSpPr/>
            <p:nvPr/>
          </p:nvSpPr>
          <p:spPr>
            <a:xfrm rot="1563036">
              <a:off x="3150102" y="3953863"/>
              <a:ext cx="8566" cy="8544"/>
            </a:xfrm>
            <a:custGeom>
              <a:avLst/>
              <a:gdLst/>
              <a:ahLst/>
              <a:cxnLst/>
              <a:rect l="l" t="t" r="r" b="b"/>
              <a:pathLst>
                <a:path w="378" h="377"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3"/>
            <p:cNvSpPr/>
            <p:nvPr/>
          </p:nvSpPr>
          <p:spPr>
            <a:xfrm rot="1563036">
              <a:off x="3117735" y="3962842"/>
              <a:ext cx="8566" cy="8566"/>
            </a:xfrm>
            <a:custGeom>
              <a:avLst/>
              <a:gdLst/>
              <a:ahLst/>
              <a:cxnLst/>
              <a:rect l="l" t="t" r="r" b="b"/>
              <a:pathLst>
                <a:path w="378"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3"/>
            <p:cNvSpPr/>
            <p:nvPr/>
          </p:nvSpPr>
          <p:spPr>
            <a:xfrm rot="1563036">
              <a:off x="3122428" y="3987829"/>
              <a:ext cx="8544" cy="8544"/>
            </a:xfrm>
            <a:custGeom>
              <a:avLst/>
              <a:gdLst/>
              <a:ahLst/>
              <a:cxnLst/>
              <a:rect l="l" t="t" r="r" b="b"/>
              <a:pathLst>
                <a:path w="377" h="377" extrusionOk="0">
                  <a:moveTo>
                    <a:pt x="188" y="0"/>
                  </a:moveTo>
                  <a:cubicBezTo>
                    <a:pt x="84" y="0"/>
                    <a:pt x="0" y="84"/>
                    <a:pt x="0" y="189"/>
                  </a:cubicBezTo>
                  <a:cubicBezTo>
                    <a:pt x="0" y="293"/>
                    <a:pt x="84" y="377"/>
                    <a:pt x="188" y="377"/>
                  </a:cubicBezTo>
                  <a:cubicBezTo>
                    <a:pt x="293" y="377"/>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3"/>
            <p:cNvSpPr/>
            <p:nvPr/>
          </p:nvSpPr>
          <p:spPr>
            <a:xfrm rot="1563036">
              <a:off x="3204192" y="4045076"/>
              <a:ext cx="8068" cy="8566"/>
            </a:xfrm>
            <a:custGeom>
              <a:avLst/>
              <a:gdLst/>
              <a:ahLst/>
              <a:cxnLst/>
              <a:rect l="l" t="t" r="r" b="b"/>
              <a:pathLst>
                <a:path w="356" h="378" extrusionOk="0">
                  <a:moveTo>
                    <a:pt x="188" y="1"/>
                  </a:moveTo>
                  <a:cubicBezTo>
                    <a:pt x="84" y="1"/>
                    <a:pt x="0" y="85"/>
                    <a:pt x="0" y="189"/>
                  </a:cubicBezTo>
                  <a:cubicBezTo>
                    <a:pt x="0" y="294"/>
                    <a:pt x="84" y="377"/>
                    <a:pt x="188" y="377"/>
                  </a:cubicBezTo>
                  <a:cubicBezTo>
                    <a:pt x="272" y="377"/>
                    <a:pt x="356" y="294"/>
                    <a:pt x="356" y="189"/>
                  </a:cubicBezTo>
                  <a:cubicBezTo>
                    <a:pt x="356" y="85"/>
                    <a:pt x="272"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3"/>
            <p:cNvSpPr/>
            <p:nvPr/>
          </p:nvSpPr>
          <p:spPr>
            <a:xfrm rot="1563036">
              <a:off x="3198251" y="4024889"/>
              <a:ext cx="8566" cy="8544"/>
            </a:xfrm>
            <a:custGeom>
              <a:avLst/>
              <a:gdLst/>
              <a:ahLst/>
              <a:cxnLst/>
              <a:rect l="l" t="t" r="r" b="b"/>
              <a:pathLst>
                <a:path w="378" h="377"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3"/>
            <p:cNvSpPr/>
            <p:nvPr/>
          </p:nvSpPr>
          <p:spPr>
            <a:xfrm rot="1563036">
              <a:off x="3135453" y="4022703"/>
              <a:ext cx="8566" cy="8544"/>
            </a:xfrm>
            <a:custGeom>
              <a:avLst/>
              <a:gdLst/>
              <a:ahLst/>
              <a:cxnLst/>
              <a:rect l="l" t="t" r="r" b="b"/>
              <a:pathLst>
                <a:path w="378" h="377" extrusionOk="0">
                  <a:moveTo>
                    <a:pt x="189" y="0"/>
                  </a:moveTo>
                  <a:cubicBezTo>
                    <a:pt x="84" y="0"/>
                    <a:pt x="1" y="84"/>
                    <a:pt x="1" y="189"/>
                  </a:cubicBezTo>
                  <a:cubicBezTo>
                    <a:pt x="1" y="293"/>
                    <a:pt x="84" y="377"/>
                    <a:pt x="189" y="377"/>
                  </a:cubicBezTo>
                  <a:cubicBezTo>
                    <a:pt x="294" y="377"/>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3"/>
            <p:cNvSpPr/>
            <p:nvPr/>
          </p:nvSpPr>
          <p:spPr>
            <a:xfrm rot="1563036">
              <a:off x="3181629" y="4062139"/>
              <a:ext cx="8544" cy="8566"/>
            </a:xfrm>
            <a:custGeom>
              <a:avLst/>
              <a:gdLst/>
              <a:ahLst/>
              <a:cxnLst/>
              <a:rect l="l" t="t" r="r" b="b"/>
              <a:pathLst>
                <a:path w="377"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3"/>
            <p:cNvSpPr/>
            <p:nvPr/>
          </p:nvSpPr>
          <p:spPr>
            <a:xfrm rot="1563036">
              <a:off x="3150241" y="4038885"/>
              <a:ext cx="8566" cy="8566"/>
            </a:xfrm>
            <a:custGeom>
              <a:avLst/>
              <a:gdLst/>
              <a:ahLst/>
              <a:cxnLst/>
              <a:rect l="l" t="t" r="r" b="b"/>
              <a:pathLst>
                <a:path w="378" h="378" extrusionOk="0">
                  <a:moveTo>
                    <a:pt x="189" y="1"/>
                  </a:moveTo>
                  <a:cubicBezTo>
                    <a:pt x="84" y="1"/>
                    <a:pt x="0" y="85"/>
                    <a:pt x="0" y="189"/>
                  </a:cubicBezTo>
                  <a:cubicBezTo>
                    <a:pt x="0"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3"/>
            <p:cNvSpPr/>
            <p:nvPr/>
          </p:nvSpPr>
          <p:spPr>
            <a:xfrm rot="1563036">
              <a:off x="3114096" y="4016977"/>
              <a:ext cx="8544" cy="8090"/>
            </a:xfrm>
            <a:custGeom>
              <a:avLst/>
              <a:gdLst/>
              <a:ahLst/>
              <a:cxnLst/>
              <a:rect l="l" t="t" r="r" b="b"/>
              <a:pathLst>
                <a:path w="377" h="357" extrusionOk="0">
                  <a:moveTo>
                    <a:pt x="189" y="1"/>
                  </a:moveTo>
                  <a:cubicBezTo>
                    <a:pt x="84" y="1"/>
                    <a:pt x="0" y="84"/>
                    <a:pt x="0" y="189"/>
                  </a:cubicBezTo>
                  <a:cubicBezTo>
                    <a:pt x="0" y="273"/>
                    <a:pt x="84" y="356"/>
                    <a:pt x="189" y="356"/>
                  </a:cubicBezTo>
                  <a:cubicBezTo>
                    <a:pt x="293" y="356"/>
                    <a:pt x="377" y="27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3"/>
            <p:cNvSpPr/>
            <p:nvPr/>
          </p:nvSpPr>
          <p:spPr>
            <a:xfrm rot="1563036">
              <a:off x="3150468" y="3975778"/>
              <a:ext cx="42243" cy="42220"/>
            </a:xfrm>
            <a:custGeom>
              <a:avLst/>
              <a:gdLst/>
              <a:ahLst/>
              <a:cxnLst/>
              <a:rect l="l" t="t" r="r" b="b"/>
              <a:pathLst>
                <a:path w="1864" h="1863" extrusionOk="0">
                  <a:moveTo>
                    <a:pt x="922" y="1"/>
                  </a:moveTo>
                  <a:cubicBezTo>
                    <a:pt x="419" y="1"/>
                    <a:pt x="1" y="419"/>
                    <a:pt x="1" y="921"/>
                  </a:cubicBezTo>
                  <a:cubicBezTo>
                    <a:pt x="1" y="1444"/>
                    <a:pt x="419" y="1863"/>
                    <a:pt x="922" y="1863"/>
                  </a:cubicBezTo>
                  <a:cubicBezTo>
                    <a:pt x="1445" y="1863"/>
                    <a:pt x="1863" y="1444"/>
                    <a:pt x="1863" y="921"/>
                  </a:cubicBezTo>
                  <a:cubicBezTo>
                    <a:pt x="1863" y="419"/>
                    <a:pt x="1445" y="1"/>
                    <a:pt x="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3"/>
            <p:cNvSpPr/>
            <p:nvPr/>
          </p:nvSpPr>
          <p:spPr>
            <a:xfrm rot="1563036">
              <a:off x="2343830" y="3655212"/>
              <a:ext cx="338122" cy="327086"/>
            </a:xfrm>
            <a:custGeom>
              <a:avLst/>
              <a:gdLst/>
              <a:ahLst/>
              <a:cxnLst/>
              <a:rect l="l" t="t" r="r" b="b"/>
              <a:pathLst>
                <a:path w="14920" h="14433" extrusionOk="0">
                  <a:moveTo>
                    <a:pt x="6299" y="1"/>
                  </a:moveTo>
                  <a:cubicBezTo>
                    <a:pt x="4332" y="1"/>
                    <a:pt x="2742" y="1716"/>
                    <a:pt x="2742" y="3830"/>
                  </a:cubicBezTo>
                  <a:cubicBezTo>
                    <a:pt x="2742" y="3872"/>
                    <a:pt x="2742" y="3913"/>
                    <a:pt x="2742" y="3976"/>
                  </a:cubicBezTo>
                  <a:cubicBezTo>
                    <a:pt x="1172" y="4416"/>
                    <a:pt x="22" y="5755"/>
                    <a:pt x="1" y="7366"/>
                  </a:cubicBezTo>
                  <a:cubicBezTo>
                    <a:pt x="1" y="9270"/>
                    <a:pt x="1570" y="10839"/>
                    <a:pt x="3558" y="10965"/>
                  </a:cubicBezTo>
                  <a:cubicBezTo>
                    <a:pt x="3620" y="12387"/>
                    <a:pt x="4457" y="13685"/>
                    <a:pt x="5797" y="14208"/>
                  </a:cubicBezTo>
                  <a:cubicBezTo>
                    <a:pt x="6192" y="14360"/>
                    <a:pt x="6600" y="14432"/>
                    <a:pt x="7005" y="14432"/>
                  </a:cubicBezTo>
                  <a:cubicBezTo>
                    <a:pt x="8268" y="14432"/>
                    <a:pt x="9493" y="13728"/>
                    <a:pt x="10190" y="12555"/>
                  </a:cubicBezTo>
                  <a:cubicBezTo>
                    <a:pt x="10462" y="12610"/>
                    <a:pt x="10734" y="12637"/>
                    <a:pt x="11001" y="12637"/>
                  </a:cubicBezTo>
                  <a:cubicBezTo>
                    <a:pt x="12548" y="12637"/>
                    <a:pt x="13959" y="11740"/>
                    <a:pt x="14459" y="10295"/>
                  </a:cubicBezTo>
                  <a:cubicBezTo>
                    <a:pt x="14836" y="9207"/>
                    <a:pt x="14605" y="8056"/>
                    <a:pt x="13978" y="7136"/>
                  </a:cubicBezTo>
                  <a:cubicBezTo>
                    <a:pt x="14919" y="5483"/>
                    <a:pt x="14564" y="3411"/>
                    <a:pt x="13099" y="2344"/>
                  </a:cubicBezTo>
                  <a:cubicBezTo>
                    <a:pt x="12493" y="1905"/>
                    <a:pt x="11786" y="1694"/>
                    <a:pt x="11073" y="1694"/>
                  </a:cubicBezTo>
                  <a:cubicBezTo>
                    <a:pt x="10531" y="1694"/>
                    <a:pt x="9985" y="1816"/>
                    <a:pt x="9479" y="2051"/>
                  </a:cubicBezTo>
                  <a:cubicBezTo>
                    <a:pt x="8872" y="838"/>
                    <a:pt x="7680" y="1"/>
                    <a:pt x="6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3"/>
            <p:cNvSpPr/>
            <p:nvPr/>
          </p:nvSpPr>
          <p:spPr>
            <a:xfrm rot="1563036">
              <a:off x="2439699" y="3750348"/>
              <a:ext cx="147962" cy="136881"/>
            </a:xfrm>
            <a:custGeom>
              <a:avLst/>
              <a:gdLst/>
              <a:ahLst/>
              <a:cxnLst/>
              <a:rect l="l" t="t" r="r" b="b"/>
              <a:pathLst>
                <a:path w="6529" h="6040" extrusionOk="0">
                  <a:moveTo>
                    <a:pt x="3582" y="1"/>
                  </a:moveTo>
                  <a:cubicBezTo>
                    <a:pt x="3046" y="1"/>
                    <a:pt x="2507" y="290"/>
                    <a:pt x="2197" y="797"/>
                  </a:cubicBezTo>
                  <a:cubicBezTo>
                    <a:pt x="2176" y="818"/>
                    <a:pt x="2176" y="839"/>
                    <a:pt x="2155" y="860"/>
                  </a:cubicBezTo>
                  <a:cubicBezTo>
                    <a:pt x="2006" y="817"/>
                    <a:pt x="1853" y="796"/>
                    <a:pt x="1702" y="796"/>
                  </a:cubicBezTo>
                  <a:cubicBezTo>
                    <a:pt x="1197" y="796"/>
                    <a:pt x="709" y="1032"/>
                    <a:pt x="419" y="1467"/>
                  </a:cubicBezTo>
                  <a:cubicBezTo>
                    <a:pt x="0" y="2158"/>
                    <a:pt x="230" y="3057"/>
                    <a:pt x="921" y="3559"/>
                  </a:cubicBezTo>
                  <a:cubicBezTo>
                    <a:pt x="628" y="4082"/>
                    <a:pt x="628" y="4731"/>
                    <a:pt x="1005" y="5212"/>
                  </a:cubicBezTo>
                  <a:cubicBezTo>
                    <a:pt x="1285" y="5586"/>
                    <a:pt x="1727" y="5781"/>
                    <a:pt x="2184" y="5781"/>
                  </a:cubicBezTo>
                  <a:cubicBezTo>
                    <a:pt x="2443" y="5781"/>
                    <a:pt x="2708" y="5718"/>
                    <a:pt x="2950" y="5589"/>
                  </a:cubicBezTo>
                  <a:cubicBezTo>
                    <a:pt x="3270" y="5886"/>
                    <a:pt x="3671" y="6039"/>
                    <a:pt x="4064" y="6039"/>
                  </a:cubicBezTo>
                  <a:cubicBezTo>
                    <a:pt x="4392" y="6039"/>
                    <a:pt x="4714" y="5933"/>
                    <a:pt x="4980" y="5715"/>
                  </a:cubicBezTo>
                  <a:cubicBezTo>
                    <a:pt x="5357" y="5401"/>
                    <a:pt x="5524" y="4940"/>
                    <a:pt x="5503" y="4480"/>
                  </a:cubicBezTo>
                  <a:cubicBezTo>
                    <a:pt x="6215" y="4082"/>
                    <a:pt x="6528" y="3266"/>
                    <a:pt x="6256" y="2555"/>
                  </a:cubicBezTo>
                  <a:cubicBezTo>
                    <a:pt x="6026" y="2032"/>
                    <a:pt x="5545" y="1718"/>
                    <a:pt x="5001" y="1655"/>
                  </a:cubicBezTo>
                  <a:cubicBezTo>
                    <a:pt x="5064" y="1069"/>
                    <a:pt x="4813" y="505"/>
                    <a:pt x="4331" y="212"/>
                  </a:cubicBezTo>
                  <a:cubicBezTo>
                    <a:pt x="4100" y="68"/>
                    <a:pt x="3841" y="1"/>
                    <a:pt x="3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3"/>
            <p:cNvSpPr/>
            <p:nvPr/>
          </p:nvSpPr>
          <p:spPr>
            <a:xfrm rot="1563036">
              <a:off x="2526723" y="3791969"/>
              <a:ext cx="54072" cy="40815"/>
            </a:xfrm>
            <a:custGeom>
              <a:avLst/>
              <a:gdLst/>
              <a:ahLst/>
              <a:cxnLst/>
              <a:rect l="l" t="t" r="r" b="b"/>
              <a:pathLst>
                <a:path w="2386" h="1801" extrusionOk="0">
                  <a:moveTo>
                    <a:pt x="2251" y="1"/>
                  </a:moveTo>
                  <a:cubicBezTo>
                    <a:pt x="2218" y="1"/>
                    <a:pt x="2183" y="24"/>
                    <a:pt x="2155" y="64"/>
                  </a:cubicBezTo>
                  <a:cubicBezTo>
                    <a:pt x="1800" y="734"/>
                    <a:pt x="84" y="1571"/>
                    <a:pt x="63" y="1592"/>
                  </a:cubicBezTo>
                  <a:cubicBezTo>
                    <a:pt x="21" y="1613"/>
                    <a:pt x="0" y="1675"/>
                    <a:pt x="21" y="1738"/>
                  </a:cubicBezTo>
                  <a:cubicBezTo>
                    <a:pt x="42" y="1759"/>
                    <a:pt x="84" y="1801"/>
                    <a:pt x="126" y="1801"/>
                  </a:cubicBezTo>
                  <a:cubicBezTo>
                    <a:pt x="126" y="1801"/>
                    <a:pt x="147" y="1780"/>
                    <a:pt x="168" y="1780"/>
                  </a:cubicBezTo>
                  <a:cubicBezTo>
                    <a:pt x="231" y="1738"/>
                    <a:pt x="1946" y="880"/>
                    <a:pt x="2344" y="169"/>
                  </a:cubicBezTo>
                  <a:cubicBezTo>
                    <a:pt x="2386" y="106"/>
                    <a:pt x="2365" y="43"/>
                    <a:pt x="2302" y="22"/>
                  </a:cubicBezTo>
                  <a:cubicBezTo>
                    <a:pt x="2287" y="8"/>
                    <a:pt x="2270" y="1"/>
                    <a:pt x="225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3"/>
            <p:cNvSpPr/>
            <p:nvPr/>
          </p:nvSpPr>
          <p:spPr>
            <a:xfrm rot="1563036">
              <a:off x="2498766" y="3837585"/>
              <a:ext cx="44124" cy="50854"/>
            </a:xfrm>
            <a:custGeom>
              <a:avLst/>
              <a:gdLst/>
              <a:ahLst/>
              <a:cxnLst/>
              <a:rect l="l" t="t" r="r" b="b"/>
              <a:pathLst>
                <a:path w="1947" h="2244" extrusionOk="0">
                  <a:moveTo>
                    <a:pt x="131" y="0"/>
                  </a:moveTo>
                  <a:cubicBezTo>
                    <a:pt x="123" y="0"/>
                    <a:pt x="114" y="2"/>
                    <a:pt x="105" y="5"/>
                  </a:cubicBezTo>
                  <a:cubicBezTo>
                    <a:pt x="43" y="5"/>
                    <a:pt x="1" y="46"/>
                    <a:pt x="1" y="109"/>
                  </a:cubicBezTo>
                  <a:cubicBezTo>
                    <a:pt x="1" y="130"/>
                    <a:pt x="147" y="1741"/>
                    <a:pt x="1800" y="2243"/>
                  </a:cubicBezTo>
                  <a:lnTo>
                    <a:pt x="1821" y="2243"/>
                  </a:lnTo>
                  <a:cubicBezTo>
                    <a:pt x="1884" y="2243"/>
                    <a:pt x="1926" y="2222"/>
                    <a:pt x="1926" y="2160"/>
                  </a:cubicBezTo>
                  <a:cubicBezTo>
                    <a:pt x="1947" y="2118"/>
                    <a:pt x="1926" y="2055"/>
                    <a:pt x="1863" y="2034"/>
                  </a:cubicBezTo>
                  <a:cubicBezTo>
                    <a:pt x="356" y="1574"/>
                    <a:pt x="231" y="151"/>
                    <a:pt x="231" y="88"/>
                  </a:cubicBezTo>
                  <a:cubicBezTo>
                    <a:pt x="231" y="52"/>
                    <a:pt x="184"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3"/>
            <p:cNvSpPr/>
            <p:nvPr/>
          </p:nvSpPr>
          <p:spPr>
            <a:xfrm rot="1563036">
              <a:off x="2509559" y="3842709"/>
              <a:ext cx="49812" cy="25835"/>
            </a:xfrm>
            <a:custGeom>
              <a:avLst/>
              <a:gdLst/>
              <a:ahLst/>
              <a:cxnLst/>
              <a:rect l="l" t="t" r="r" b="b"/>
              <a:pathLst>
                <a:path w="2198" h="1140" extrusionOk="0">
                  <a:moveTo>
                    <a:pt x="131" y="1"/>
                  </a:moveTo>
                  <a:cubicBezTo>
                    <a:pt x="102" y="1"/>
                    <a:pt x="72" y="16"/>
                    <a:pt x="43" y="30"/>
                  </a:cubicBezTo>
                  <a:cubicBezTo>
                    <a:pt x="22" y="72"/>
                    <a:pt x="1" y="114"/>
                    <a:pt x="43" y="156"/>
                  </a:cubicBezTo>
                  <a:cubicBezTo>
                    <a:pt x="503" y="1014"/>
                    <a:pt x="1361" y="1139"/>
                    <a:pt x="1821" y="1139"/>
                  </a:cubicBezTo>
                  <a:cubicBezTo>
                    <a:pt x="1988" y="1139"/>
                    <a:pt x="2093" y="1119"/>
                    <a:pt x="2114" y="1119"/>
                  </a:cubicBezTo>
                  <a:cubicBezTo>
                    <a:pt x="2156" y="1098"/>
                    <a:pt x="2198" y="1056"/>
                    <a:pt x="2198" y="993"/>
                  </a:cubicBezTo>
                  <a:cubicBezTo>
                    <a:pt x="2181" y="941"/>
                    <a:pt x="2149" y="904"/>
                    <a:pt x="2104" y="904"/>
                  </a:cubicBezTo>
                  <a:cubicBezTo>
                    <a:pt x="2094" y="904"/>
                    <a:pt x="2083" y="906"/>
                    <a:pt x="2072" y="909"/>
                  </a:cubicBezTo>
                  <a:cubicBezTo>
                    <a:pt x="2059" y="909"/>
                    <a:pt x="1953" y="925"/>
                    <a:pt x="1795" y="925"/>
                  </a:cubicBezTo>
                  <a:cubicBezTo>
                    <a:pt x="1439" y="925"/>
                    <a:pt x="818" y="845"/>
                    <a:pt x="398" y="323"/>
                  </a:cubicBezTo>
                  <a:lnTo>
                    <a:pt x="398" y="323"/>
                  </a:lnTo>
                  <a:cubicBezTo>
                    <a:pt x="587" y="370"/>
                    <a:pt x="857" y="429"/>
                    <a:pt x="1166" y="429"/>
                  </a:cubicBezTo>
                  <a:cubicBezTo>
                    <a:pt x="1269" y="429"/>
                    <a:pt x="1376" y="423"/>
                    <a:pt x="1486" y="407"/>
                  </a:cubicBezTo>
                  <a:cubicBezTo>
                    <a:pt x="1549" y="407"/>
                    <a:pt x="1591" y="344"/>
                    <a:pt x="1591" y="302"/>
                  </a:cubicBezTo>
                  <a:cubicBezTo>
                    <a:pt x="1591" y="240"/>
                    <a:pt x="1528" y="198"/>
                    <a:pt x="1465" y="198"/>
                  </a:cubicBezTo>
                  <a:cubicBezTo>
                    <a:pt x="1373" y="209"/>
                    <a:pt x="1283" y="214"/>
                    <a:pt x="1195" y="214"/>
                  </a:cubicBezTo>
                  <a:cubicBezTo>
                    <a:pt x="624" y="214"/>
                    <a:pt x="168" y="10"/>
                    <a:pt x="168" y="10"/>
                  </a:cubicBezTo>
                  <a:cubicBezTo>
                    <a:pt x="156" y="3"/>
                    <a:pt x="144" y="1"/>
                    <a:pt x="13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3"/>
            <p:cNvSpPr/>
            <p:nvPr/>
          </p:nvSpPr>
          <p:spPr>
            <a:xfrm rot="1563036">
              <a:off x="2527662" y="3816368"/>
              <a:ext cx="38911" cy="25654"/>
            </a:xfrm>
            <a:custGeom>
              <a:avLst/>
              <a:gdLst/>
              <a:ahLst/>
              <a:cxnLst/>
              <a:rect l="l" t="t" r="r" b="b"/>
              <a:pathLst>
                <a:path w="1717" h="1132" extrusionOk="0">
                  <a:moveTo>
                    <a:pt x="1600" y="0"/>
                  </a:moveTo>
                  <a:cubicBezTo>
                    <a:pt x="1582" y="0"/>
                    <a:pt x="1564" y="7"/>
                    <a:pt x="1549" y="22"/>
                  </a:cubicBezTo>
                  <a:cubicBezTo>
                    <a:pt x="817" y="420"/>
                    <a:pt x="64" y="796"/>
                    <a:pt x="64" y="796"/>
                  </a:cubicBezTo>
                  <a:cubicBezTo>
                    <a:pt x="22" y="817"/>
                    <a:pt x="1" y="859"/>
                    <a:pt x="1" y="901"/>
                  </a:cubicBezTo>
                  <a:cubicBezTo>
                    <a:pt x="1" y="943"/>
                    <a:pt x="22" y="964"/>
                    <a:pt x="64" y="985"/>
                  </a:cubicBezTo>
                  <a:cubicBezTo>
                    <a:pt x="85" y="1006"/>
                    <a:pt x="419" y="1131"/>
                    <a:pt x="859" y="1131"/>
                  </a:cubicBezTo>
                  <a:cubicBezTo>
                    <a:pt x="1089" y="1131"/>
                    <a:pt x="1340" y="1089"/>
                    <a:pt x="1591" y="985"/>
                  </a:cubicBezTo>
                  <a:cubicBezTo>
                    <a:pt x="1633" y="964"/>
                    <a:pt x="1654" y="901"/>
                    <a:pt x="1633" y="838"/>
                  </a:cubicBezTo>
                  <a:cubicBezTo>
                    <a:pt x="1618" y="809"/>
                    <a:pt x="1582" y="779"/>
                    <a:pt x="1548" y="779"/>
                  </a:cubicBezTo>
                  <a:cubicBezTo>
                    <a:pt x="1534" y="779"/>
                    <a:pt x="1520" y="784"/>
                    <a:pt x="1507" y="796"/>
                  </a:cubicBezTo>
                  <a:cubicBezTo>
                    <a:pt x="1286" y="874"/>
                    <a:pt x="1065" y="899"/>
                    <a:pt x="865" y="899"/>
                  </a:cubicBezTo>
                  <a:cubicBezTo>
                    <a:pt x="687" y="899"/>
                    <a:pt x="527" y="879"/>
                    <a:pt x="398" y="859"/>
                  </a:cubicBezTo>
                  <a:cubicBezTo>
                    <a:pt x="691" y="713"/>
                    <a:pt x="1173" y="462"/>
                    <a:pt x="1654" y="211"/>
                  </a:cubicBezTo>
                  <a:cubicBezTo>
                    <a:pt x="1696" y="169"/>
                    <a:pt x="1717" y="106"/>
                    <a:pt x="1696" y="64"/>
                  </a:cubicBezTo>
                  <a:cubicBezTo>
                    <a:pt x="1669" y="24"/>
                    <a:pt x="1633" y="0"/>
                    <a:pt x="1600"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3"/>
            <p:cNvSpPr/>
            <p:nvPr/>
          </p:nvSpPr>
          <p:spPr>
            <a:xfrm rot="1563036">
              <a:off x="2488344" y="3763733"/>
              <a:ext cx="38911" cy="41291"/>
            </a:xfrm>
            <a:custGeom>
              <a:avLst/>
              <a:gdLst/>
              <a:ahLst/>
              <a:cxnLst/>
              <a:rect l="l" t="t" r="r" b="b"/>
              <a:pathLst>
                <a:path w="1717" h="1822" extrusionOk="0">
                  <a:moveTo>
                    <a:pt x="113" y="0"/>
                  </a:moveTo>
                  <a:cubicBezTo>
                    <a:pt x="75" y="0"/>
                    <a:pt x="35" y="23"/>
                    <a:pt x="22" y="64"/>
                  </a:cubicBezTo>
                  <a:cubicBezTo>
                    <a:pt x="1" y="106"/>
                    <a:pt x="22" y="169"/>
                    <a:pt x="64" y="210"/>
                  </a:cubicBezTo>
                  <a:cubicBezTo>
                    <a:pt x="84" y="210"/>
                    <a:pt x="1382" y="922"/>
                    <a:pt x="1486" y="1738"/>
                  </a:cubicBezTo>
                  <a:cubicBezTo>
                    <a:pt x="1507" y="1780"/>
                    <a:pt x="1549" y="1822"/>
                    <a:pt x="1591" y="1822"/>
                  </a:cubicBezTo>
                  <a:lnTo>
                    <a:pt x="1612" y="1822"/>
                  </a:lnTo>
                  <a:cubicBezTo>
                    <a:pt x="1675" y="1822"/>
                    <a:pt x="1717" y="1759"/>
                    <a:pt x="1717" y="1696"/>
                  </a:cubicBezTo>
                  <a:cubicBezTo>
                    <a:pt x="1570" y="796"/>
                    <a:pt x="231" y="43"/>
                    <a:pt x="168" y="22"/>
                  </a:cubicBezTo>
                  <a:cubicBezTo>
                    <a:pt x="153" y="7"/>
                    <a:pt x="133" y="0"/>
                    <a:pt x="11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3"/>
            <p:cNvSpPr/>
            <p:nvPr/>
          </p:nvSpPr>
          <p:spPr>
            <a:xfrm rot="1563036">
              <a:off x="2525671" y="3782896"/>
              <a:ext cx="28962" cy="46616"/>
            </a:xfrm>
            <a:custGeom>
              <a:avLst/>
              <a:gdLst/>
              <a:ahLst/>
              <a:cxnLst/>
              <a:rect l="l" t="t" r="r" b="b"/>
              <a:pathLst>
                <a:path w="1278" h="2057" extrusionOk="0">
                  <a:moveTo>
                    <a:pt x="223" y="0"/>
                  </a:moveTo>
                  <a:cubicBezTo>
                    <a:pt x="212" y="0"/>
                    <a:pt x="201" y="2"/>
                    <a:pt x="189" y="6"/>
                  </a:cubicBezTo>
                  <a:cubicBezTo>
                    <a:pt x="147" y="6"/>
                    <a:pt x="105" y="69"/>
                    <a:pt x="126" y="131"/>
                  </a:cubicBezTo>
                  <a:cubicBezTo>
                    <a:pt x="294" y="906"/>
                    <a:pt x="22" y="1910"/>
                    <a:pt x="22" y="1910"/>
                  </a:cubicBezTo>
                  <a:cubicBezTo>
                    <a:pt x="1" y="1973"/>
                    <a:pt x="22" y="2014"/>
                    <a:pt x="64" y="2035"/>
                  </a:cubicBezTo>
                  <a:cubicBezTo>
                    <a:pt x="84" y="2056"/>
                    <a:pt x="105" y="2056"/>
                    <a:pt x="126" y="2056"/>
                  </a:cubicBezTo>
                  <a:cubicBezTo>
                    <a:pt x="147" y="2056"/>
                    <a:pt x="168" y="2056"/>
                    <a:pt x="189" y="2035"/>
                  </a:cubicBezTo>
                  <a:cubicBezTo>
                    <a:pt x="691" y="1533"/>
                    <a:pt x="1235" y="445"/>
                    <a:pt x="1256" y="403"/>
                  </a:cubicBezTo>
                  <a:cubicBezTo>
                    <a:pt x="1277" y="362"/>
                    <a:pt x="1256" y="299"/>
                    <a:pt x="1214" y="257"/>
                  </a:cubicBezTo>
                  <a:cubicBezTo>
                    <a:pt x="1199" y="252"/>
                    <a:pt x="1183" y="249"/>
                    <a:pt x="1168" y="249"/>
                  </a:cubicBezTo>
                  <a:cubicBezTo>
                    <a:pt x="1123" y="249"/>
                    <a:pt x="1084" y="273"/>
                    <a:pt x="1068" y="320"/>
                  </a:cubicBezTo>
                  <a:cubicBezTo>
                    <a:pt x="1068" y="320"/>
                    <a:pt x="712" y="1031"/>
                    <a:pt x="315" y="1533"/>
                  </a:cubicBezTo>
                  <a:cubicBezTo>
                    <a:pt x="398" y="1157"/>
                    <a:pt x="440" y="592"/>
                    <a:pt x="336" y="69"/>
                  </a:cubicBezTo>
                  <a:cubicBezTo>
                    <a:pt x="318" y="34"/>
                    <a:pt x="273" y="0"/>
                    <a:pt x="22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3"/>
            <p:cNvSpPr/>
            <p:nvPr/>
          </p:nvSpPr>
          <p:spPr>
            <a:xfrm rot="1563036">
              <a:off x="2462737" y="3816121"/>
              <a:ext cx="38911" cy="41313"/>
            </a:xfrm>
            <a:custGeom>
              <a:avLst/>
              <a:gdLst/>
              <a:ahLst/>
              <a:cxnLst/>
              <a:rect l="l" t="t" r="r" b="b"/>
              <a:pathLst>
                <a:path w="1717" h="1823" extrusionOk="0">
                  <a:moveTo>
                    <a:pt x="1586" y="1"/>
                  </a:moveTo>
                  <a:cubicBezTo>
                    <a:pt x="1002" y="1"/>
                    <a:pt x="187" y="1387"/>
                    <a:pt x="22" y="1676"/>
                  </a:cubicBezTo>
                  <a:cubicBezTo>
                    <a:pt x="1" y="1718"/>
                    <a:pt x="22" y="1780"/>
                    <a:pt x="64" y="1822"/>
                  </a:cubicBezTo>
                  <a:lnTo>
                    <a:pt x="126" y="1822"/>
                  </a:lnTo>
                  <a:cubicBezTo>
                    <a:pt x="147" y="1822"/>
                    <a:pt x="189" y="1801"/>
                    <a:pt x="210" y="1780"/>
                  </a:cubicBezTo>
                  <a:cubicBezTo>
                    <a:pt x="545" y="1174"/>
                    <a:pt x="1214" y="232"/>
                    <a:pt x="1570" y="232"/>
                  </a:cubicBezTo>
                  <a:lnTo>
                    <a:pt x="1591" y="232"/>
                  </a:lnTo>
                  <a:cubicBezTo>
                    <a:pt x="1654" y="232"/>
                    <a:pt x="1696" y="190"/>
                    <a:pt x="1717" y="127"/>
                  </a:cubicBezTo>
                  <a:cubicBezTo>
                    <a:pt x="1717" y="65"/>
                    <a:pt x="1675" y="23"/>
                    <a:pt x="1612" y="2"/>
                  </a:cubicBezTo>
                  <a:cubicBezTo>
                    <a:pt x="1603" y="1"/>
                    <a:pt x="1595" y="1"/>
                    <a:pt x="1586"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3"/>
            <p:cNvSpPr/>
            <p:nvPr/>
          </p:nvSpPr>
          <p:spPr>
            <a:xfrm rot="1563036">
              <a:off x="2459715" y="3797446"/>
              <a:ext cx="55500" cy="8476"/>
            </a:xfrm>
            <a:custGeom>
              <a:avLst/>
              <a:gdLst/>
              <a:ahLst/>
              <a:cxnLst/>
              <a:rect l="l" t="t" r="r" b="b"/>
              <a:pathLst>
                <a:path w="2449" h="374" extrusionOk="0">
                  <a:moveTo>
                    <a:pt x="1507" y="0"/>
                  </a:moveTo>
                  <a:cubicBezTo>
                    <a:pt x="806" y="0"/>
                    <a:pt x="135" y="149"/>
                    <a:pt x="105" y="164"/>
                  </a:cubicBezTo>
                  <a:cubicBezTo>
                    <a:pt x="43" y="185"/>
                    <a:pt x="1" y="227"/>
                    <a:pt x="22" y="290"/>
                  </a:cubicBezTo>
                  <a:cubicBezTo>
                    <a:pt x="22" y="331"/>
                    <a:pt x="85" y="373"/>
                    <a:pt x="126" y="373"/>
                  </a:cubicBezTo>
                  <a:lnTo>
                    <a:pt x="147" y="373"/>
                  </a:lnTo>
                  <a:cubicBezTo>
                    <a:pt x="162" y="373"/>
                    <a:pt x="828" y="213"/>
                    <a:pt x="1513" y="213"/>
                  </a:cubicBezTo>
                  <a:cubicBezTo>
                    <a:pt x="1787" y="213"/>
                    <a:pt x="2063" y="239"/>
                    <a:pt x="2302" y="311"/>
                  </a:cubicBezTo>
                  <a:cubicBezTo>
                    <a:pt x="2365" y="311"/>
                    <a:pt x="2428" y="290"/>
                    <a:pt x="2428" y="227"/>
                  </a:cubicBezTo>
                  <a:cubicBezTo>
                    <a:pt x="2449" y="164"/>
                    <a:pt x="2428" y="101"/>
                    <a:pt x="2365" y="101"/>
                  </a:cubicBezTo>
                  <a:cubicBezTo>
                    <a:pt x="2104" y="27"/>
                    <a:pt x="1803" y="0"/>
                    <a:pt x="1507"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3"/>
            <p:cNvSpPr/>
            <p:nvPr/>
          </p:nvSpPr>
          <p:spPr>
            <a:xfrm rot="1563036">
              <a:off x="2467769" y="3808351"/>
              <a:ext cx="49336" cy="21439"/>
            </a:xfrm>
            <a:custGeom>
              <a:avLst/>
              <a:gdLst/>
              <a:ahLst/>
              <a:cxnLst/>
              <a:rect l="l" t="t" r="r" b="b"/>
              <a:pathLst>
                <a:path w="2177" h="946" extrusionOk="0">
                  <a:moveTo>
                    <a:pt x="1911" y="0"/>
                  </a:moveTo>
                  <a:cubicBezTo>
                    <a:pt x="1372" y="0"/>
                    <a:pt x="223" y="561"/>
                    <a:pt x="42" y="778"/>
                  </a:cubicBezTo>
                  <a:cubicBezTo>
                    <a:pt x="0" y="820"/>
                    <a:pt x="0" y="882"/>
                    <a:pt x="63" y="924"/>
                  </a:cubicBezTo>
                  <a:cubicBezTo>
                    <a:pt x="84" y="945"/>
                    <a:pt x="105" y="945"/>
                    <a:pt x="126" y="945"/>
                  </a:cubicBezTo>
                  <a:cubicBezTo>
                    <a:pt x="147" y="945"/>
                    <a:pt x="189" y="945"/>
                    <a:pt x="210" y="924"/>
                  </a:cubicBezTo>
                  <a:cubicBezTo>
                    <a:pt x="381" y="734"/>
                    <a:pt x="1534" y="217"/>
                    <a:pt x="1902" y="217"/>
                  </a:cubicBezTo>
                  <a:cubicBezTo>
                    <a:pt x="1940" y="217"/>
                    <a:pt x="1969" y="222"/>
                    <a:pt x="1988" y="234"/>
                  </a:cubicBezTo>
                  <a:cubicBezTo>
                    <a:pt x="2011" y="241"/>
                    <a:pt x="2034" y="246"/>
                    <a:pt x="2055" y="246"/>
                  </a:cubicBezTo>
                  <a:cubicBezTo>
                    <a:pt x="2091" y="246"/>
                    <a:pt x="2121" y="232"/>
                    <a:pt x="2135" y="192"/>
                  </a:cubicBezTo>
                  <a:cubicBezTo>
                    <a:pt x="2176" y="150"/>
                    <a:pt x="2156" y="66"/>
                    <a:pt x="2114" y="45"/>
                  </a:cubicBezTo>
                  <a:cubicBezTo>
                    <a:pt x="2065" y="14"/>
                    <a:pt x="1996" y="0"/>
                    <a:pt x="191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3"/>
            <p:cNvSpPr/>
            <p:nvPr/>
          </p:nvSpPr>
          <p:spPr>
            <a:xfrm rot="1563036">
              <a:off x="2481135" y="3820501"/>
              <a:ext cx="28464" cy="47750"/>
            </a:xfrm>
            <a:custGeom>
              <a:avLst/>
              <a:gdLst/>
              <a:ahLst/>
              <a:cxnLst/>
              <a:rect l="l" t="t" r="r" b="b"/>
              <a:pathLst>
                <a:path w="1256" h="2107" extrusionOk="0">
                  <a:moveTo>
                    <a:pt x="924" y="0"/>
                  </a:moveTo>
                  <a:cubicBezTo>
                    <a:pt x="894" y="0"/>
                    <a:pt x="862" y="11"/>
                    <a:pt x="837" y="35"/>
                  </a:cubicBezTo>
                  <a:cubicBezTo>
                    <a:pt x="796" y="56"/>
                    <a:pt x="0" y="872"/>
                    <a:pt x="126" y="1646"/>
                  </a:cubicBezTo>
                  <a:cubicBezTo>
                    <a:pt x="126" y="1698"/>
                    <a:pt x="169" y="1735"/>
                    <a:pt x="207" y="1735"/>
                  </a:cubicBezTo>
                  <a:cubicBezTo>
                    <a:pt x="215" y="1735"/>
                    <a:pt x="223" y="1734"/>
                    <a:pt x="231" y="1730"/>
                  </a:cubicBezTo>
                  <a:cubicBezTo>
                    <a:pt x="293" y="1730"/>
                    <a:pt x="335" y="1667"/>
                    <a:pt x="335" y="1625"/>
                  </a:cubicBezTo>
                  <a:cubicBezTo>
                    <a:pt x="272" y="1270"/>
                    <a:pt x="461" y="893"/>
                    <a:pt x="649" y="621"/>
                  </a:cubicBezTo>
                  <a:lnTo>
                    <a:pt x="649" y="621"/>
                  </a:lnTo>
                  <a:cubicBezTo>
                    <a:pt x="586" y="998"/>
                    <a:pt x="628" y="1542"/>
                    <a:pt x="1068" y="2065"/>
                  </a:cubicBezTo>
                  <a:cubicBezTo>
                    <a:pt x="1089" y="2086"/>
                    <a:pt x="1109" y="2107"/>
                    <a:pt x="1151" y="2107"/>
                  </a:cubicBezTo>
                  <a:cubicBezTo>
                    <a:pt x="1172" y="2107"/>
                    <a:pt x="1193" y="2086"/>
                    <a:pt x="1214" y="2086"/>
                  </a:cubicBezTo>
                  <a:cubicBezTo>
                    <a:pt x="1256" y="2044"/>
                    <a:pt x="1256" y="1981"/>
                    <a:pt x="1235" y="1918"/>
                  </a:cubicBezTo>
                  <a:cubicBezTo>
                    <a:pt x="524" y="1060"/>
                    <a:pt x="984" y="202"/>
                    <a:pt x="1005" y="161"/>
                  </a:cubicBezTo>
                  <a:cubicBezTo>
                    <a:pt x="1026" y="119"/>
                    <a:pt x="1026" y="56"/>
                    <a:pt x="984" y="14"/>
                  </a:cubicBezTo>
                  <a:cubicBezTo>
                    <a:pt x="967" y="6"/>
                    <a:pt x="946" y="0"/>
                    <a:pt x="92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3"/>
            <p:cNvSpPr/>
            <p:nvPr/>
          </p:nvSpPr>
          <p:spPr>
            <a:xfrm rot="1563036">
              <a:off x="2487346" y="3786637"/>
              <a:ext cx="33223" cy="26334"/>
            </a:xfrm>
            <a:custGeom>
              <a:avLst/>
              <a:gdLst/>
              <a:ahLst/>
              <a:cxnLst/>
              <a:rect l="l" t="t" r="r" b="b"/>
              <a:pathLst>
                <a:path w="1466" h="1162" extrusionOk="0">
                  <a:moveTo>
                    <a:pt x="126" y="0"/>
                  </a:moveTo>
                  <a:cubicBezTo>
                    <a:pt x="95" y="0"/>
                    <a:pt x="64" y="11"/>
                    <a:pt x="43" y="31"/>
                  </a:cubicBezTo>
                  <a:cubicBezTo>
                    <a:pt x="1" y="73"/>
                    <a:pt x="1" y="136"/>
                    <a:pt x="43" y="178"/>
                  </a:cubicBezTo>
                  <a:cubicBezTo>
                    <a:pt x="126" y="283"/>
                    <a:pt x="921" y="1161"/>
                    <a:pt x="1361" y="1161"/>
                  </a:cubicBezTo>
                  <a:cubicBezTo>
                    <a:pt x="1424" y="1161"/>
                    <a:pt x="1465" y="1119"/>
                    <a:pt x="1465" y="1057"/>
                  </a:cubicBezTo>
                  <a:cubicBezTo>
                    <a:pt x="1465" y="994"/>
                    <a:pt x="1424" y="952"/>
                    <a:pt x="1361" y="952"/>
                  </a:cubicBezTo>
                  <a:cubicBezTo>
                    <a:pt x="1089" y="952"/>
                    <a:pt x="503" y="387"/>
                    <a:pt x="210" y="31"/>
                  </a:cubicBezTo>
                  <a:cubicBezTo>
                    <a:pt x="189" y="11"/>
                    <a:pt x="158" y="0"/>
                    <a:pt x="12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3"/>
            <p:cNvSpPr/>
            <p:nvPr/>
          </p:nvSpPr>
          <p:spPr>
            <a:xfrm rot="1563036">
              <a:off x="2513928" y="3762091"/>
              <a:ext cx="17087" cy="53642"/>
            </a:xfrm>
            <a:custGeom>
              <a:avLst/>
              <a:gdLst/>
              <a:ahLst/>
              <a:cxnLst/>
              <a:rect l="l" t="t" r="r" b="b"/>
              <a:pathLst>
                <a:path w="754" h="2367" extrusionOk="0">
                  <a:moveTo>
                    <a:pt x="128" y="1"/>
                  </a:moveTo>
                  <a:cubicBezTo>
                    <a:pt x="108" y="1"/>
                    <a:pt x="86" y="8"/>
                    <a:pt x="63" y="23"/>
                  </a:cubicBezTo>
                  <a:cubicBezTo>
                    <a:pt x="21" y="43"/>
                    <a:pt x="1" y="106"/>
                    <a:pt x="21" y="169"/>
                  </a:cubicBezTo>
                  <a:cubicBezTo>
                    <a:pt x="42" y="169"/>
                    <a:pt x="545" y="1048"/>
                    <a:pt x="503" y="2261"/>
                  </a:cubicBezTo>
                  <a:cubicBezTo>
                    <a:pt x="503" y="2324"/>
                    <a:pt x="545" y="2366"/>
                    <a:pt x="607" y="2366"/>
                  </a:cubicBezTo>
                  <a:cubicBezTo>
                    <a:pt x="670" y="2366"/>
                    <a:pt x="712" y="2324"/>
                    <a:pt x="712" y="2261"/>
                  </a:cubicBezTo>
                  <a:cubicBezTo>
                    <a:pt x="754" y="985"/>
                    <a:pt x="231" y="85"/>
                    <a:pt x="210" y="64"/>
                  </a:cubicBezTo>
                  <a:cubicBezTo>
                    <a:pt x="196" y="24"/>
                    <a:pt x="165" y="1"/>
                    <a:pt x="128"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3"/>
            <p:cNvSpPr/>
            <p:nvPr/>
          </p:nvSpPr>
          <p:spPr>
            <a:xfrm rot="1563036">
              <a:off x="2577712" y="3800438"/>
              <a:ext cx="10923" cy="10447"/>
            </a:xfrm>
            <a:custGeom>
              <a:avLst/>
              <a:gdLst/>
              <a:ahLst/>
              <a:cxnLst/>
              <a:rect l="l" t="t" r="r" b="b"/>
              <a:pathLst>
                <a:path w="482" h="461" extrusionOk="0">
                  <a:moveTo>
                    <a:pt x="230" y="0"/>
                  </a:moveTo>
                  <a:cubicBezTo>
                    <a:pt x="105" y="0"/>
                    <a:pt x="0" y="105"/>
                    <a:pt x="0" y="230"/>
                  </a:cubicBezTo>
                  <a:cubicBezTo>
                    <a:pt x="0" y="356"/>
                    <a:pt x="105" y="460"/>
                    <a:pt x="230" y="460"/>
                  </a:cubicBezTo>
                  <a:cubicBezTo>
                    <a:pt x="377" y="460"/>
                    <a:pt x="481" y="356"/>
                    <a:pt x="481" y="230"/>
                  </a:cubicBezTo>
                  <a:cubicBezTo>
                    <a:pt x="481" y="105"/>
                    <a:pt x="377" y="0"/>
                    <a:pt x="230"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3"/>
            <p:cNvSpPr/>
            <p:nvPr/>
          </p:nvSpPr>
          <p:spPr>
            <a:xfrm rot="1563036">
              <a:off x="2551873" y="3837771"/>
              <a:ext cx="8544" cy="8566"/>
            </a:xfrm>
            <a:custGeom>
              <a:avLst/>
              <a:gdLst/>
              <a:ahLst/>
              <a:cxnLst/>
              <a:rect l="l" t="t" r="r" b="b"/>
              <a:pathLst>
                <a:path w="377"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3"/>
            <p:cNvSpPr/>
            <p:nvPr/>
          </p:nvSpPr>
          <p:spPr>
            <a:xfrm rot="1563036">
              <a:off x="2561472" y="3822415"/>
              <a:ext cx="8566" cy="8566"/>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3"/>
            <p:cNvSpPr/>
            <p:nvPr/>
          </p:nvSpPr>
          <p:spPr>
            <a:xfrm rot="1563036">
              <a:off x="2554228" y="3793014"/>
              <a:ext cx="8544" cy="8544"/>
            </a:xfrm>
            <a:custGeom>
              <a:avLst/>
              <a:gdLst/>
              <a:ahLst/>
              <a:cxnLst/>
              <a:rect l="l" t="t" r="r" b="b"/>
              <a:pathLst>
                <a:path w="377" h="377" extrusionOk="0">
                  <a:moveTo>
                    <a:pt x="188" y="0"/>
                  </a:moveTo>
                  <a:cubicBezTo>
                    <a:pt x="84" y="0"/>
                    <a:pt x="0" y="84"/>
                    <a:pt x="0" y="189"/>
                  </a:cubicBezTo>
                  <a:cubicBezTo>
                    <a:pt x="0" y="293"/>
                    <a:pt x="84" y="377"/>
                    <a:pt x="188" y="377"/>
                  </a:cubicBezTo>
                  <a:cubicBezTo>
                    <a:pt x="293" y="377"/>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3"/>
            <p:cNvSpPr/>
            <p:nvPr/>
          </p:nvSpPr>
          <p:spPr>
            <a:xfrm rot="1563036">
              <a:off x="2523359" y="3758941"/>
              <a:ext cx="8566" cy="8544"/>
            </a:xfrm>
            <a:custGeom>
              <a:avLst/>
              <a:gdLst/>
              <a:ahLst/>
              <a:cxnLst/>
              <a:rect l="l" t="t" r="r" b="b"/>
              <a:pathLst>
                <a:path w="378" h="377" extrusionOk="0">
                  <a:moveTo>
                    <a:pt x="189" y="0"/>
                  </a:moveTo>
                  <a:cubicBezTo>
                    <a:pt x="85" y="0"/>
                    <a:pt x="1" y="84"/>
                    <a:pt x="1" y="188"/>
                  </a:cubicBezTo>
                  <a:cubicBezTo>
                    <a:pt x="1" y="293"/>
                    <a:pt x="85" y="377"/>
                    <a:pt x="189" y="377"/>
                  </a:cubicBezTo>
                  <a:cubicBezTo>
                    <a:pt x="294" y="377"/>
                    <a:pt x="378" y="293"/>
                    <a:pt x="378" y="188"/>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3"/>
            <p:cNvSpPr/>
            <p:nvPr/>
          </p:nvSpPr>
          <p:spPr>
            <a:xfrm rot="1563036">
              <a:off x="2536366" y="3777932"/>
              <a:ext cx="8566" cy="8068"/>
            </a:xfrm>
            <a:custGeom>
              <a:avLst/>
              <a:gdLst/>
              <a:ahLst/>
              <a:cxnLst/>
              <a:rect l="l" t="t" r="r" b="b"/>
              <a:pathLst>
                <a:path w="378" h="356" extrusionOk="0">
                  <a:moveTo>
                    <a:pt x="189" y="0"/>
                  </a:moveTo>
                  <a:cubicBezTo>
                    <a:pt x="84" y="0"/>
                    <a:pt x="1" y="84"/>
                    <a:pt x="1" y="189"/>
                  </a:cubicBezTo>
                  <a:cubicBezTo>
                    <a:pt x="1" y="272"/>
                    <a:pt x="84" y="356"/>
                    <a:pt x="189" y="356"/>
                  </a:cubicBezTo>
                  <a:cubicBezTo>
                    <a:pt x="294" y="356"/>
                    <a:pt x="377" y="272"/>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3"/>
            <p:cNvSpPr/>
            <p:nvPr/>
          </p:nvSpPr>
          <p:spPr>
            <a:xfrm rot="1563036">
              <a:off x="2496223" y="3755043"/>
              <a:ext cx="8068" cy="8566"/>
            </a:xfrm>
            <a:custGeom>
              <a:avLst/>
              <a:gdLst/>
              <a:ahLst/>
              <a:cxnLst/>
              <a:rect l="l" t="t" r="r" b="b"/>
              <a:pathLst>
                <a:path w="356" h="378" extrusionOk="0">
                  <a:moveTo>
                    <a:pt x="188" y="1"/>
                  </a:moveTo>
                  <a:cubicBezTo>
                    <a:pt x="84" y="1"/>
                    <a:pt x="0" y="84"/>
                    <a:pt x="0" y="189"/>
                  </a:cubicBezTo>
                  <a:cubicBezTo>
                    <a:pt x="0" y="294"/>
                    <a:pt x="84" y="377"/>
                    <a:pt x="188" y="377"/>
                  </a:cubicBezTo>
                  <a:cubicBezTo>
                    <a:pt x="293" y="377"/>
                    <a:pt x="356" y="294"/>
                    <a:pt x="356" y="189"/>
                  </a:cubicBezTo>
                  <a:cubicBezTo>
                    <a:pt x="356" y="84"/>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3"/>
            <p:cNvSpPr/>
            <p:nvPr/>
          </p:nvSpPr>
          <p:spPr>
            <a:xfrm rot="1563036">
              <a:off x="2491847" y="3778342"/>
              <a:ext cx="8544" cy="8068"/>
            </a:xfrm>
            <a:custGeom>
              <a:avLst/>
              <a:gdLst/>
              <a:ahLst/>
              <a:cxnLst/>
              <a:rect l="l" t="t" r="r" b="b"/>
              <a:pathLst>
                <a:path w="377" h="356" extrusionOk="0">
                  <a:moveTo>
                    <a:pt x="188" y="0"/>
                  </a:moveTo>
                  <a:cubicBezTo>
                    <a:pt x="84" y="0"/>
                    <a:pt x="0" y="84"/>
                    <a:pt x="0" y="167"/>
                  </a:cubicBezTo>
                  <a:cubicBezTo>
                    <a:pt x="0" y="272"/>
                    <a:pt x="84" y="356"/>
                    <a:pt x="188" y="356"/>
                  </a:cubicBezTo>
                  <a:cubicBezTo>
                    <a:pt x="293" y="356"/>
                    <a:pt x="377" y="272"/>
                    <a:pt x="377" y="167"/>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3"/>
            <p:cNvSpPr/>
            <p:nvPr/>
          </p:nvSpPr>
          <p:spPr>
            <a:xfrm rot="1563036">
              <a:off x="2459480" y="3787321"/>
              <a:ext cx="8544" cy="8090"/>
            </a:xfrm>
            <a:custGeom>
              <a:avLst/>
              <a:gdLst/>
              <a:ahLst/>
              <a:cxnLst/>
              <a:rect l="l" t="t" r="r" b="b"/>
              <a:pathLst>
                <a:path w="377" h="357" extrusionOk="0">
                  <a:moveTo>
                    <a:pt x="189" y="0"/>
                  </a:moveTo>
                  <a:cubicBezTo>
                    <a:pt x="84" y="0"/>
                    <a:pt x="0" y="84"/>
                    <a:pt x="0" y="189"/>
                  </a:cubicBezTo>
                  <a:cubicBezTo>
                    <a:pt x="0" y="293"/>
                    <a:pt x="84" y="356"/>
                    <a:pt x="189" y="356"/>
                  </a:cubicBezTo>
                  <a:cubicBezTo>
                    <a:pt x="293" y="356"/>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3"/>
            <p:cNvSpPr/>
            <p:nvPr/>
          </p:nvSpPr>
          <p:spPr>
            <a:xfrm rot="1563036">
              <a:off x="2464150" y="3812309"/>
              <a:ext cx="8566" cy="8068"/>
            </a:xfrm>
            <a:custGeom>
              <a:avLst/>
              <a:gdLst/>
              <a:ahLst/>
              <a:cxnLst/>
              <a:rect l="l" t="t" r="r" b="b"/>
              <a:pathLst>
                <a:path w="378" h="356" extrusionOk="0">
                  <a:moveTo>
                    <a:pt x="189" y="0"/>
                  </a:moveTo>
                  <a:cubicBezTo>
                    <a:pt x="84" y="0"/>
                    <a:pt x="1" y="84"/>
                    <a:pt x="1" y="188"/>
                  </a:cubicBezTo>
                  <a:cubicBezTo>
                    <a:pt x="1" y="272"/>
                    <a:pt x="84" y="356"/>
                    <a:pt x="189" y="356"/>
                  </a:cubicBezTo>
                  <a:cubicBezTo>
                    <a:pt x="294" y="356"/>
                    <a:pt x="377" y="272"/>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3"/>
            <p:cNvSpPr/>
            <p:nvPr/>
          </p:nvSpPr>
          <p:spPr>
            <a:xfrm rot="1563036">
              <a:off x="2545810" y="3869532"/>
              <a:ext cx="8090" cy="8566"/>
            </a:xfrm>
            <a:custGeom>
              <a:avLst/>
              <a:gdLst/>
              <a:ahLst/>
              <a:cxnLst/>
              <a:rect l="l" t="t" r="r" b="b"/>
              <a:pathLst>
                <a:path w="357" h="378" extrusionOk="0">
                  <a:moveTo>
                    <a:pt x="168" y="1"/>
                  </a:moveTo>
                  <a:cubicBezTo>
                    <a:pt x="85" y="1"/>
                    <a:pt x="1" y="84"/>
                    <a:pt x="1" y="189"/>
                  </a:cubicBezTo>
                  <a:cubicBezTo>
                    <a:pt x="1" y="294"/>
                    <a:pt x="85" y="377"/>
                    <a:pt x="168" y="377"/>
                  </a:cubicBezTo>
                  <a:cubicBezTo>
                    <a:pt x="273" y="377"/>
                    <a:pt x="357" y="294"/>
                    <a:pt x="357" y="189"/>
                  </a:cubicBezTo>
                  <a:cubicBezTo>
                    <a:pt x="357" y="84"/>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3"/>
            <p:cNvSpPr/>
            <p:nvPr/>
          </p:nvSpPr>
          <p:spPr>
            <a:xfrm rot="1563036">
              <a:off x="2539996" y="3849369"/>
              <a:ext cx="8544" cy="8068"/>
            </a:xfrm>
            <a:custGeom>
              <a:avLst/>
              <a:gdLst/>
              <a:ahLst/>
              <a:cxnLst/>
              <a:rect l="l" t="t" r="r" b="b"/>
              <a:pathLst>
                <a:path w="377" h="356" extrusionOk="0">
                  <a:moveTo>
                    <a:pt x="188" y="0"/>
                  </a:moveTo>
                  <a:cubicBezTo>
                    <a:pt x="84" y="0"/>
                    <a:pt x="0" y="84"/>
                    <a:pt x="0" y="188"/>
                  </a:cubicBezTo>
                  <a:cubicBezTo>
                    <a:pt x="0" y="272"/>
                    <a:pt x="84" y="356"/>
                    <a:pt x="188" y="356"/>
                  </a:cubicBezTo>
                  <a:cubicBezTo>
                    <a:pt x="293" y="356"/>
                    <a:pt x="377" y="272"/>
                    <a:pt x="377" y="188"/>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3"/>
            <p:cNvSpPr/>
            <p:nvPr/>
          </p:nvSpPr>
          <p:spPr>
            <a:xfrm rot="1563036">
              <a:off x="2477301" y="3846736"/>
              <a:ext cx="8566" cy="8544"/>
            </a:xfrm>
            <a:custGeom>
              <a:avLst/>
              <a:gdLst/>
              <a:ahLst/>
              <a:cxnLst/>
              <a:rect l="l" t="t" r="r" b="b"/>
              <a:pathLst>
                <a:path w="378" h="377" extrusionOk="0">
                  <a:moveTo>
                    <a:pt x="189" y="0"/>
                  </a:moveTo>
                  <a:cubicBezTo>
                    <a:pt x="84" y="0"/>
                    <a:pt x="0" y="84"/>
                    <a:pt x="0" y="188"/>
                  </a:cubicBezTo>
                  <a:cubicBezTo>
                    <a:pt x="0" y="293"/>
                    <a:pt x="84" y="377"/>
                    <a:pt x="189" y="377"/>
                  </a:cubicBezTo>
                  <a:cubicBezTo>
                    <a:pt x="293" y="377"/>
                    <a:pt x="377" y="293"/>
                    <a:pt x="377" y="188"/>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3"/>
            <p:cNvSpPr/>
            <p:nvPr/>
          </p:nvSpPr>
          <p:spPr>
            <a:xfrm rot="1563036">
              <a:off x="2523271" y="3886490"/>
              <a:ext cx="8090" cy="8566"/>
            </a:xfrm>
            <a:custGeom>
              <a:avLst/>
              <a:gdLst/>
              <a:ahLst/>
              <a:cxnLst/>
              <a:rect l="l" t="t" r="r" b="b"/>
              <a:pathLst>
                <a:path w="357" h="378" extrusionOk="0">
                  <a:moveTo>
                    <a:pt x="189" y="1"/>
                  </a:moveTo>
                  <a:cubicBezTo>
                    <a:pt x="85" y="1"/>
                    <a:pt x="1" y="84"/>
                    <a:pt x="1" y="189"/>
                  </a:cubicBezTo>
                  <a:cubicBezTo>
                    <a:pt x="1" y="294"/>
                    <a:pt x="85" y="377"/>
                    <a:pt x="189" y="377"/>
                  </a:cubicBezTo>
                  <a:cubicBezTo>
                    <a:pt x="273" y="377"/>
                    <a:pt x="357" y="294"/>
                    <a:pt x="357" y="189"/>
                  </a:cubicBezTo>
                  <a:cubicBezTo>
                    <a:pt x="357" y="84"/>
                    <a:pt x="27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3"/>
            <p:cNvSpPr/>
            <p:nvPr/>
          </p:nvSpPr>
          <p:spPr>
            <a:xfrm rot="1563036">
              <a:off x="2491905" y="3863236"/>
              <a:ext cx="8068" cy="8566"/>
            </a:xfrm>
            <a:custGeom>
              <a:avLst/>
              <a:gdLst/>
              <a:ahLst/>
              <a:cxnLst/>
              <a:rect l="l" t="t" r="r" b="b"/>
              <a:pathLst>
                <a:path w="356" h="378" extrusionOk="0">
                  <a:moveTo>
                    <a:pt x="188" y="1"/>
                  </a:moveTo>
                  <a:cubicBezTo>
                    <a:pt x="84" y="1"/>
                    <a:pt x="0" y="84"/>
                    <a:pt x="0" y="189"/>
                  </a:cubicBezTo>
                  <a:cubicBezTo>
                    <a:pt x="0" y="294"/>
                    <a:pt x="84" y="377"/>
                    <a:pt x="188" y="377"/>
                  </a:cubicBezTo>
                  <a:cubicBezTo>
                    <a:pt x="272" y="377"/>
                    <a:pt x="356" y="294"/>
                    <a:pt x="356" y="189"/>
                  </a:cubicBezTo>
                  <a:cubicBezTo>
                    <a:pt x="356" y="84"/>
                    <a:pt x="272"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3"/>
            <p:cNvSpPr/>
            <p:nvPr/>
          </p:nvSpPr>
          <p:spPr>
            <a:xfrm rot="1563036">
              <a:off x="2455818" y="3840980"/>
              <a:ext cx="8566" cy="8566"/>
            </a:xfrm>
            <a:custGeom>
              <a:avLst/>
              <a:gdLst/>
              <a:ahLst/>
              <a:cxnLst/>
              <a:rect l="l" t="t" r="r" b="b"/>
              <a:pathLst>
                <a:path w="378" h="378" extrusionOk="0">
                  <a:moveTo>
                    <a:pt x="189" y="0"/>
                  </a:moveTo>
                  <a:cubicBezTo>
                    <a:pt x="85" y="0"/>
                    <a:pt x="1" y="84"/>
                    <a:pt x="1" y="189"/>
                  </a:cubicBezTo>
                  <a:cubicBezTo>
                    <a:pt x="1" y="293"/>
                    <a:pt x="85" y="377"/>
                    <a:pt x="189" y="377"/>
                  </a:cubicBezTo>
                  <a:cubicBezTo>
                    <a:pt x="294" y="377"/>
                    <a:pt x="378" y="293"/>
                    <a:pt x="378" y="189"/>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3"/>
            <p:cNvSpPr/>
            <p:nvPr/>
          </p:nvSpPr>
          <p:spPr>
            <a:xfrm rot="1563036">
              <a:off x="2492213" y="3799782"/>
              <a:ext cx="42220" cy="42696"/>
            </a:xfrm>
            <a:custGeom>
              <a:avLst/>
              <a:gdLst/>
              <a:ahLst/>
              <a:cxnLst/>
              <a:rect l="l" t="t" r="r" b="b"/>
              <a:pathLst>
                <a:path w="1863" h="1884" extrusionOk="0">
                  <a:moveTo>
                    <a:pt x="921" y="0"/>
                  </a:moveTo>
                  <a:cubicBezTo>
                    <a:pt x="419" y="0"/>
                    <a:pt x="1" y="419"/>
                    <a:pt x="1" y="942"/>
                  </a:cubicBezTo>
                  <a:cubicBezTo>
                    <a:pt x="1" y="1465"/>
                    <a:pt x="419" y="1884"/>
                    <a:pt x="921" y="1884"/>
                  </a:cubicBezTo>
                  <a:cubicBezTo>
                    <a:pt x="1444" y="1884"/>
                    <a:pt x="1863" y="1465"/>
                    <a:pt x="1863" y="942"/>
                  </a:cubicBezTo>
                  <a:cubicBezTo>
                    <a:pt x="1863" y="419"/>
                    <a:pt x="1444" y="0"/>
                    <a:pt x="92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3"/>
            <p:cNvSpPr/>
            <p:nvPr/>
          </p:nvSpPr>
          <p:spPr>
            <a:xfrm rot="1563036">
              <a:off x="2349864" y="5156431"/>
              <a:ext cx="338598" cy="326111"/>
            </a:xfrm>
            <a:custGeom>
              <a:avLst/>
              <a:gdLst/>
              <a:ahLst/>
              <a:cxnLst/>
              <a:rect l="l" t="t" r="r" b="b"/>
              <a:pathLst>
                <a:path w="14941" h="14390" extrusionOk="0">
                  <a:moveTo>
                    <a:pt x="8591" y="0"/>
                  </a:moveTo>
                  <a:cubicBezTo>
                    <a:pt x="7495" y="0"/>
                    <a:pt x="6378" y="492"/>
                    <a:pt x="5587" y="1429"/>
                  </a:cubicBezTo>
                  <a:cubicBezTo>
                    <a:pt x="5566" y="1470"/>
                    <a:pt x="5525" y="1512"/>
                    <a:pt x="5504" y="1554"/>
                  </a:cubicBezTo>
                  <a:cubicBezTo>
                    <a:pt x="4985" y="1320"/>
                    <a:pt x="4433" y="1204"/>
                    <a:pt x="3890" y="1204"/>
                  </a:cubicBezTo>
                  <a:cubicBezTo>
                    <a:pt x="2877" y="1204"/>
                    <a:pt x="1895" y="1609"/>
                    <a:pt x="1214" y="2412"/>
                  </a:cubicBezTo>
                  <a:cubicBezTo>
                    <a:pt x="1" y="3856"/>
                    <a:pt x="210" y="6053"/>
                    <a:pt x="1654" y="7455"/>
                  </a:cubicBezTo>
                  <a:cubicBezTo>
                    <a:pt x="775" y="8584"/>
                    <a:pt x="587" y="10112"/>
                    <a:pt x="1298" y="11367"/>
                  </a:cubicBezTo>
                  <a:cubicBezTo>
                    <a:pt x="1923" y="12508"/>
                    <a:pt x="3132" y="13136"/>
                    <a:pt x="4419" y="13136"/>
                  </a:cubicBezTo>
                  <a:cubicBezTo>
                    <a:pt x="4855" y="13136"/>
                    <a:pt x="5300" y="13064"/>
                    <a:pt x="5734" y="12916"/>
                  </a:cubicBezTo>
                  <a:cubicBezTo>
                    <a:pt x="6491" y="13863"/>
                    <a:pt x="7598" y="14390"/>
                    <a:pt x="8699" y="14390"/>
                  </a:cubicBezTo>
                  <a:cubicBezTo>
                    <a:pt x="9301" y="14390"/>
                    <a:pt x="9902" y="14232"/>
                    <a:pt x="10442" y="13899"/>
                  </a:cubicBezTo>
                  <a:cubicBezTo>
                    <a:pt x="11425" y="13313"/>
                    <a:pt x="12011" y="12288"/>
                    <a:pt x="12095" y="11179"/>
                  </a:cubicBezTo>
                  <a:cubicBezTo>
                    <a:pt x="13873" y="10509"/>
                    <a:pt x="14940" y="8710"/>
                    <a:pt x="14501" y="6932"/>
                  </a:cubicBezTo>
                  <a:cubicBezTo>
                    <a:pt x="14187" y="5655"/>
                    <a:pt x="13162" y="4714"/>
                    <a:pt x="11906" y="4400"/>
                  </a:cubicBezTo>
                  <a:cubicBezTo>
                    <a:pt x="12241" y="3082"/>
                    <a:pt x="11843" y="1659"/>
                    <a:pt x="10797" y="780"/>
                  </a:cubicBezTo>
                  <a:cubicBezTo>
                    <a:pt x="10158" y="255"/>
                    <a:pt x="9380" y="0"/>
                    <a:pt x="8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3"/>
            <p:cNvSpPr/>
            <p:nvPr/>
          </p:nvSpPr>
          <p:spPr>
            <a:xfrm rot="1563036">
              <a:off x="3717618" y="4759077"/>
              <a:ext cx="101505" cy="142523"/>
            </a:xfrm>
            <a:custGeom>
              <a:avLst/>
              <a:gdLst/>
              <a:ahLst/>
              <a:cxnLst/>
              <a:rect l="l" t="t" r="r" b="b"/>
              <a:pathLst>
                <a:path w="4479" h="6289" extrusionOk="0">
                  <a:moveTo>
                    <a:pt x="2487" y="0"/>
                  </a:moveTo>
                  <a:cubicBezTo>
                    <a:pt x="1347" y="0"/>
                    <a:pt x="269" y="1987"/>
                    <a:pt x="126" y="3436"/>
                  </a:cubicBezTo>
                  <a:cubicBezTo>
                    <a:pt x="0" y="4900"/>
                    <a:pt x="837" y="6177"/>
                    <a:pt x="2009" y="6281"/>
                  </a:cubicBezTo>
                  <a:cubicBezTo>
                    <a:pt x="2059" y="6286"/>
                    <a:pt x="2110" y="6288"/>
                    <a:pt x="2160" y="6288"/>
                  </a:cubicBezTo>
                  <a:cubicBezTo>
                    <a:pt x="3251" y="6288"/>
                    <a:pt x="4232" y="5213"/>
                    <a:pt x="4352" y="3812"/>
                  </a:cubicBezTo>
                  <a:cubicBezTo>
                    <a:pt x="4478" y="2348"/>
                    <a:pt x="3725" y="109"/>
                    <a:pt x="2574" y="4"/>
                  </a:cubicBezTo>
                  <a:cubicBezTo>
                    <a:pt x="2545" y="2"/>
                    <a:pt x="2516" y="0"/>
                    <a:pt x="2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3"/>
            <p:cNvSpPr/>
            <p:nvPr/>
          </p:nvSpPr>
          <p:spPr>
            <a:xfrm rot="1563036">
              <a:off x="3683437" y="4823145"/>
              <a:ext cx="116507" cy="108099"/>
            </a:xfrm>
            <a:custGeom>
              <a:avLst/>
              <a:gdLst/>
              <a:ahLst/>
              <a:cxnLst/>
              <a:rect l="l" t="t" r="r" b="b"/>
              <a:pathLst>
                <a:path w="5141" h="4770" extrusionOk="0">
                  <a:moveTo>
                    <a:pt x="863" y="1"/>
                  </a:moveTo>
                  <a:cubicBezTo>
                    <a:pt x="506" y="1"/>
                    <a:pt x="268" y="468"/>
                    <a:pt x="126" y="2143"/>
                  </a:cubicBezTo>
                  <a:cubicBezTo>
                    <a:pt x="0" y="3461"/>
                    <a:pt x="858" y="4612"/>
                    <a:pt x="2344" y="4758"/>
                  </a:cubicBezTo>
                  <a:cubicBezTo>
                    <a:pt x="2428" y="4766"/>
                    <a:pt x="2511" y="4769"/>
                    <a:pt x="2593" y="4769"/>
                  </a:cubicBezTo>
                  <a:cubicBezTo>
                    <a:pt x="3928" y="4769"/>
                    <a:pt x="4881" y="3824"/>
                    <a:pt x="4980" y="2582"/>
                  </a:cubicBezTo>
                  <a:cubicBezTo>
                    <a:pt x="5141" y="848"/>
                    <a:pt x="4929" y="445"/>
                    <a:pt x="4485" y="445"/>
                  </a:cubicBezTo>
                  <a:cubicBezTo>
                    <a:pt x="4098" y="445"/>
                    <a:pt x="3536" y="750"/>
                    <a:pt x="2890" y="750"/>
                  </a:cubicBezTo>
                  <a:cubicBezTo>
                    <a:pt x="2827" y="750"/>
                    <a:pt x="2764" y="747"/>
                    <a:pt x="2699" y="741"/>
                  </a:cubicBezTo>
                  <a:cubicBezTo>
                    <a:pt x="1889" y="673"/>
                    <a:pt x="1291" y="1"/>
                    <a:pt x="863" y="1"/>
                  </a:cubicBezTo>
                  <a:close/>
                </a:path>
              </a:pathLst>
            </a:custGeom>
            <a:solidFill>
              <a:srgbClr val="5E46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3"/>
            <p:cNvSpPr/>
            <p:nvPr/>
          </p:nvSpPr>
          <p:spPr>
            <a:xfrm rot="1563036">
              <a:off x="2644838" y="4311568"/>
              <a:ext cx="278248" cy="36849"/>
            </a:xfrm>
            <a:custGeom>
              <a:avLst/>
              <a:gdLst/>
              <a:ahLst/>
              <a:cxnLst/>
              <a:rect l="l" t="t" r="r" b="b"/>
              <a:pathLst>
                <a:path w="12278" h="1626" extrusionOk="0">
                  <a:moveTo>
                    <a:pt x="1508" y="0"/>
                  </a:moveTo>
                  <a:cubicBezTo>
                    <a:pt x="674" y="0"/>
                    <a:pt x="0" y="1204"/>
                    <a:pt x="1087" y="1325"/>
                  </a:cubicBezTo>
                  <a:cubicBezTo>
                    <a:pt x="2762" y="1526"/>
                    <a:pt x="4459" y="1625"/>
                    <a:pt x="6152" y="1625"/>
                  </a:cubicBezTo>
                  <a:cubicBezTo>
                    <a:pt x="7801" y="1625"/>
                    <a:pt x="9447" y="1531"/>
                    <a:pt x="11067" y="1346"/>
                  </a:cubicBezTo>
                  <a:cubicBezTo>
                    <a:pt x="12007" y="1246"/>
                    <a:pt x="12278" y="19"/>
                    <a:pt x="11297" y="19"/>
                  </a:cubicBezTo>
                  <a:cubicBezTo>
                    <a:pt x="11251" y="19"/>
                    <a:pt x="11202" y="22"/>
                    <a:pt x="11151" y="27"/>
                  </a:cubicBezTo>
                  <a:cubicBezTo>
                    <a:pt x="9582" y="205"/>
                    <a:pt x="7986" y="299"/>
                    <a:pt x="6388" y="299"/>
                  </a:cubicBezTo>
                  <a:cubicBezTo>
                    <a:pt x="4790" y="299"/>
                    <a:pt x="3189" y="205"/>
                    <a:pt x="1610" y="6"/>
                  </a:cubicBezTo>
                  <a:cubicBezTo>
                    <a:pt x="1576" y="2"/>
                    <a:pt x="154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3"/>
            <p:cNvSpPr/>
            <p:nvPr/>
          </p:nvSpPr>
          <p:spPr>
            <a:xfrm rot="1563036">
              <a:off x="2835708" y="4335332"/>
              <a:ext cx="127090" cy="84508"/>
            </a:xfrm>
            <a:custGeom>
              <a:avLst/>
              <a:gdLst/>
              <a:ahLst/>
              <a:cxnLst/>
              <a:rect l="l" t="t" r="r" b="b"/>
              <a:pathLst>
                <a:path w="5608" h="3729" extrusionOk="0">
                  <a:moveTo>
                    <a:pt x="2424" y="1"/>
                  </a:moveTo>
                  <a:cubicBezTo>
                    <a:pt x="2390" y="1"/>
                    <a:pt x="2356" y="2"/>
                    <a:pt x="2323" y="3"/>
                  </a:cubicBezTo>
                  <a:cubicBezTo>
                    <a:pt x="1026" y="44"/>
                    <a:pt x="0" y="902"/>
                    <a:pt x="21" y="1928"/>
                  </a:cubicBezTo>
                  <a:cubicBezTo>
                    <a:pt x="62" y="2928"/>
                    <a:pt x="1078" y="3729"/>
                    <a:pt x="2332" y="3729"/>
                  </a:cubicBezTo>
                  <a:cubicBezTo>
                    <a:pt x="2364" y="3729"/>
                    <a:pt x="2395" y="3728"/>
                    <a:pt x="2427" y="3727"/>
                  </a:cubicBezTo>
                  <a:cubicBezTo>
                    <a:pt x="3746" y="3685"/>
                    <a:pt x="5608" y="2806"/>
                    <a:pt x="5587" y="1781"/>
                  </a:cubicBezTo>
                  <a:cubicBezTo>
                    <a:pt x="5566" y="782"/>
                    <a:pt x="3737" y="1"/>
                    <a:pt x="24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3"/>
            <p:cNvSpPr/>
            <p:nvPr/>
          </p:nvSpPr>
          <p:spPr>
            <a:xfrm rot="1563036">
              <a:off x="2806812" y="4313243"/>
              <a:ext cx="117618" cy="97856"/>
            </a:xfrm>
            <a:custGeom>
              <a:avLst/>
              <a:gdLst/>
              <a:ahLst/>
              <a:cxnLst/>
              <a:rect l="l" t="t" r="r" b="b"/>
              <a:pathLst>
                <a:path w="5190" h="4318" extrusionOk="0">
                  <a:moveTo>
                    <a:pt x="2485" y="0"/>
                  </a:moveTo>
                  <a:cubicBezTo>
                    <a:pt x="2363" y="0"/>
                    <a:pt x="2233" y="2"/>
                    <a:pt x="2093" y="5"/>
                  </a:cubicBezTo>
                  <a:cubicBezTo>
                    <a:pt x="921" y="47"/>
                    <a:pt x="0" y="926"/>
                    <a:pt x="42" y="2223"/>
                  </a:cubicBezTo>
                  <a:cubicBezTo>
                    <a:pt x="63" y="3490"/>
                    <a:pt x="1000" y="4317"/>
                    <a:pt x="2115" y="4317"/>
                  </a:cubicBezTo>
                  <a:cubicBezTo>
                    <a:pt x="2142" y="4317"/>
                    <a:pt x="2170" y="4317"/>
                    <a:pt x="2197" y="4316"/>
                  </a:cubicBezTo>
                  <a:cubicBezTo>
                    <a:pt x="5190" y="4232"/>
                    <a:pt x="3620" y="3437"/>
                    <a:pt x="3578" y="2119"/>
                  </a:cubicBezTo>
                  <a:cubicBezTo>
                    <a:pt x="3538" y="877"/>
                    <a:pt x="5184" y="0"/>
                    <a:pt x="2485" y="0"/>
                  </a:cubicBezTo>
                  <a:close/>
                </a:path>
              </a:pathLst>
            </a:custGeom>
            <a:solidFill>
              <a:srgbClr val="5E46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3"/>
            <p:cNvSpPr/>
            <p:nvPr/>
          </p:nvSpPr>
          <p:spPr>
            <a:xfrm rot="1563036">
              <a:off x="1260951" y="4489061"/>
              <a:ext cx="143702" cy="156212"/>
            </a:xfrm>
            <a:custGeom>
              <a:avLst/>
              <a:gdLst/>
              <a:ahLst/>
              <a:cxnLst/>
              <a:rect l="l" t="t" r="r" b="b"/>
              <a:pathLst>
                <a:path w="6341" h="6893" extrusionOk="0">
                  <a:moveTo>
                    <a:pt x="4516" y="1"/>
                  </a:moveTo>
                  <a:cubicBezTo>
                    <a:pt x="3289" y="1"/>
                    <a:pt x="1599" y="1481"/>
                    <a:pt x="859" y="2679"/>
                  </a:cubicBezTo>
                  <a:cubicBezTo>
                    <a:pt x="1" y="4102"/>
                    <a:pt x="252" y="5839"/>
                    <a:pt x="1445" y="6571"/>
                  </a:cubicBezTo>
                  <a:cubicBezTo>
                    <a:pt x="1794" y="6789"/>
                    <a:pt x="2188" y="6892"/>
                    <a:pt x="2592" y="6892"/>
                  </a:cubicBezTo>
                  <a:cubicBezTo>
                    <a:pt x="3543" y="6892"/>
                    <a:pt x="4552" y="6321"/>
                    <a:pt x="5169" y="5337"/>
                  </a:cubicBezTo>
                  <a:cubicBezTo>
                    <a:pt x="6048" y="3914"/>
                    <a:pt x="6341" y="901"/>
                    <a:pt x="5148" y="169"/>
                  </a:cubicBezTo>
                  <a:cubicBezTo>
                    <a:pt x="4960" y="53"/>
                    <a:pt x="4746" y="1"/>
                    <a:pt x="45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3"/>
            <p:cNvSpPr/>
            <p:nvPr/>
          </p:nvSpPr>
          <p:spPr>
            <a:xfrm rot="1563036">
              <a:off x="653603" y="3516862"/>
              <a:ext cx="175452" cy="116122"/>
            </a:xfrm>
            <a:custGeom>
              <a:avLst/>
              <a:gdLst/>
              <a:ahLst/>
              <a:cxnLst/>
              <a:rect l="l" t="t" r="r" b="b"/>
              <a:pathLst>
                <a:path w="7742" h="5124" extrusionOk="0">
                  <a:moveTo>
                    <a:pt x="3828" y="1"/>
                  </a:moveTo>
                  <a:cubicBezTo>
                    <a:pt x="3445" y="1"/>
                    <a:pt x="3081" y="30"/>
                    <a:pt x="2762" y="87"/>
                  </a:cubicBezTo>
                  <a:cubicBezTo>
                    <a:pt x="1130" y="380"/>
                    <a:pt x="0" y="1740"/>
                    <a:pt x="251" y="3121"/>
                  </a:cubicBezTo>
                  <a:cubicBezTo>
                    <a:pt x="470" y="4305"/>
                    <a:pt x="1654" y="5124"/>
                    <a:pt x="3033" y="5124"/>
                  </a:cubicBezTo>
                  <a:cubicBezTo>
                    <a:pt x="3239" y="5124"/>
                    <a:pt x="3450" y="5105"/>
                    <a:pt x="3662" y="5067"/>
                  </a:cubicBezTo>
                  <a:cubicBezTo>
                    <a:pt x="5315" y="4753"/>
                    <a:pt x="7742" y="2975"/>
                    <a:pt x="7491" y="1594"/>
                  </a:cubicBezTo>
                  <a:cubicBezTo>
                    <a:pt x="7289" y="499"/>
                    <a:pt x="5406" y="1"/>
                    <a:pt x="38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3"/>
            <p:cNvSpPr/>
            <p:nvPr/>
          </p:nvSpPr>
          <p:spPr>
            <a:xfrm rot="1563036">
              <a:off x="3259031" y="5535339"/>
              <a:ext cx="192063" cy="176698"/>
            </a:xfrm>
            <a:custGeom>
              <a:avLst/>
              <a:gdLst/>
              <a:ahLst/>
              <a:cxnLst/>
              <a:rect l="l" t="t" r="r" b="b"/>
              <a:pathLst>
                <a:path w="8475" h="7797" extrusionOk="0">
                  <a:moveTo>
                    <a:pt x="5322" y="0"/>
                  </a:moveTo>
                  <a:cubicBezTo>
                    <a:pt x="4348" y="0"/>
                    <a:pt x="3305" y="441"/>
                    <a:pt x="2511" y="1283"/>
                  </a:cubicBezTo>
                  <a:cubicBezTo>
                    <a:pt x="1109" y="2748"/>
                    <a:pt x="0" y="6242"/>
                    <a:pt x="1235" y="7393"/>
                  </a:cubicBezTo>
                  <a:cubicBezTo>
                    <a:pt x="1533" y="7676"/>
                    <a:pt x="1939" y="7796"/>
                    <a:pt x="2404" y="7796"/>
                  </a:cubicBezTo>
                  <a:cubicBezTo>
                    <a:pt x="3865" y="7796"/>
                    <a:pt x="5899" y="6605"/>
                    <a:pt x="6947" y="5510"/>
                  </a:cubicBezTo>
                  <a:cubicBezTo>
                    <a:pt x="8349" y="4045"/>
                    <a:pt x="8474" y="1911"/>
                    <a:pt x="7240" y="739"/>
                  </a:cubicBezTo>
                  <a:cubicBezTo>
                    <a:pt x="6724" y="241"/>
                    <a:pt x="6042" y="0"/>
                    <a:pt x="5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5" name="Google Shape;2595;p33"/>
          <p:cNvGrpSpPr/>
          <p:nvPr/>
        </p:nvGrpSpPr>
        <p:grpSpPr>
          <a:xfrm>
            <a:off x="4475592" y="-473752"/>
            <a:ext cx="3608792" cy="2344413"/>
            <a:chOff x="-1618533" y="662898"/>
            <a:chExt cx="3608792" cy="2344413"/>
          </a:xfrm>
        </p:grpSpPr>
        <p:sp>
          <p:nvSpPr>
            <p:cNvPr id="2596" name="Google Shape;2596;p33"/>
            <p:cNvSpPr/>
            <p:nvPr/>
          </p:nvSpPr>
          <p:spPr>
            <a:xfrm rot="-9236964">
              <a:off x="-1662900" y="1457453"/>
              <a:ext cx="2964847" cy="483818"/>
            </a:xfrm>
            <a:custGeom>
              <a:avLst/>
              <a:gdLst/>
              <a:ahLst/>
              <a:cxnLst/>
              <a:rect l="l" t="t" r="r" b="b"/>
              <a:pathLst>
                <a:path w="130827" h="21349" extrusionOk="0">
                  <a:moveTo>
                    <a:pt x="2105" y="1"/>
                  </a:moveTo>
                  <a:cubicBezTo>
                    <a:pt x="1262" y="1"/>
                    <a:pt x="0" y="925"/>
                    <a:pt x="858" y="1407"/>
                  </a:cubicBezTo>
                  <a:cubicBezTo>
                    <a:pt x="7972" y="5404"/>
                    <a:pt x="15860" y="7873"/>
                    <a:pt x="23727" y="9902"/>
                  </a:cubicBezTo>
                  <a:cubicBezTo>
                    <a:pt x="33205" y="12350"/>
                    <a:pt x="42914" y="14024"/>
                    <a:pt x="52623" y="15342"/>
                  </a:cubicBezTo>
                  <a:cubicBezTo>
                    <a:pt x="71077" y="17874"/>
                    <a:pt x="89720" y="19130"/>
                    <a:pt x="108342" y="19736"/>
                  </a:cubicBezTo>
                  <a:cubicBezTo>
                    <a:pt x="115003" y="19963"/>
                    <a:pt x="121805" y="21348"/>
                    <a:pt x="128470" y="21348"/>
                  </a:cubicBezTo>
                  <a:cubicBezTo>
                    <a:pt x="128568" y="21348"/>
                    <a:pt x="128666" y="21348"/>
                    <a:pt x="128764" y="21347"/>
                  </a:cubicBezTo>
                  <a:cubicBezTo>
                    <a:pt x="129722" y="21327"/>
                    <a:pt x="130827" y="18606"/>
                    <a:pt x="129346" y="18606"/>
                  </a:cubicBezTo>
                  <a:cubicBezTo>
                    <a:pt x="129340" y="18606"/>
                    <a:pt x="129334" y="18606"/>
                    <a:pt x="129329" y="18606"/>
                  </a:cubicBezTo>
                  <a:lnTo>
                    <a:pt x="129224" y="17330"/>
                  </a:lnTo>
                  <a:cubicBezTo>
                    <a:pt x="121442" y="17399"/>
                    <a:pt x="113746" y="18063"/>
                    <a:pt x="105994" y="18063"/>
                  </a:cubicBezTo>
                  <a:cubicBezTo>
                    <a:pt x="104325" y="18063"/>
                    <a:pt x="102653" y="18032"/>
                    <a:pt x="100977" y="17958"/>
                  </a:cubicBezTo>
                  <a:cubicBezTo>
                    <a:pt x="81602" y="17100"/>
                    <a:pt x="62164" y="15510"/>
                    <a:pt x="43019" y="12267"/>
                  </a:cubicBezTo>
                  <a:cubicBezTo>
                    <a:pt x="35423" y="10969"/>
                    <a:pt x="27870" y="9379"/>
                    <a:pt x="20463" y="7245"/>
                  </a:cubicBezTo>
                  <a:cubicBezTo>
                    <a:pt x="14270" y="5466"/>
                    <a:pt x="8118" y="3249"/>
                    <a:pt x="2490" y="89"/>
                  </a:cubicBezTo>
                  <a:cubicBezTo>
                    <a:pt x="2382" y="28"/>
                    <a:pt x="2250" y="1"/>
                    <a:pt x="2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3"/>
            <p:cNvSpPr/>
            <p:nvPr/>
          </p:nvSpPr>
          <p:spPr>
            <a:xfrm rot="-9236964">
              <a:off x="-138633" y="1754187"/>
              <a:ext cx="444023" cy="748107"/>
            </a:xfrm>
            <a:custGeom>
              <a:avLst/>
              <a:gdLst/>
              <a:ahLst/>
              <a:cxnLst/>
              <a:rect l="l" t="t" r="r" b="b"/>
              <a:pathLst>
                <a:path w="19593" h="33011" extrusionOk="0">
                  <a:moveTo>
                    <a:pt x="1806" y="1"/>
                  </a:moveTo>
                  <a:cubicBezTo>
                    <a:pt x="1016" y="1"/>
                    <a:pt x="0" y="759"/>
                    <a:pt x="521" y="1422"/>
                  </a:cubicBezTo>
                  <a:cubicBezTo>
                    <a:pt x="5501" y="7720"/>
                    <a:pt x="9435" y="14750"/>
                    <a:pt x="12803" y="21990"/>
                  </a:cubicBezTo>
                  <a:cubicBezTo>
                    <a:pt x="14414" y="25442"/>
                    <a:pt x="15963" y="28978"/>
                    <a:pt x="17218" y="32556"/>
                  </a:cubicBezTo>
                  <a:cubicBezTo>
                    <a:pt x="17327" y="32877"/>
                    <a:pt x="17630" y="33011"/>
                    <a:pt x="17976" y="33011"/>
                  </a:cubicBezTo>
                  <a:cubicBezTo>
                    <a:pt x="18691" y="33011"/>
                    <a:pt x="19592" y="32438"/>
                    <a:pt x="19352" y="31761"/>
                  </a:cubicBezTo>
                  <a:cubicBezTo>
                    <a:pt x="18055" y="28058"/>
                    <a:pt x="16465" y="24459"/>
                    <a:pt x="14812" y="20902"/>
                  </a:cubicBezTo>
                  <a:cubicBezTo>
                    <a:pt x="11422" y="13641"/>
                    <a:pt x="7426" y="6569"/>
                    <a:pt x="2446" y="271"/>
                  </a:cubicBezTo>
                  <a:cubicBezTo>
                    <a:pt x="2297" y="81"/>
                    <a:pt x="2064" y="1"/>
                    <a:pt x="1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3"/>
            <p:cNvSpPr/>
            <p:nvPr/>
          </p:nvSpPr>
          <p:spPr>
            <a:xfrm rot="-9236964">
              <a:off x="-241799" y="2010482"/>
              <a:ext cx="237660" cy="444250"/>
            </a:xfrm>
            <a:custGeom>
              <a:avLst/>
              <a:gdLst/>
              <a:ahLst/>
              <a:cxnLst/>
              <a:rect l="l" t="t" r="r" b="b"/>
              <a:pathLst>
                <a:path w="10487" h="19603" extrusionOk="0">
                  <a:moveTo>
                    <a:pt x="10060" y="0"/>
                  </a:moveTo>
                  <a:cubicBezTo>
                    <a:pt x="9453" y="0"/>
                    <a:pt x="8372" y="396"/>
                    <a:pt x="8328" y="823"/>
                  </a:cubicBezTo>
                  <a:cubicBezTo>
                    <a:pt x="7700" y="5845"/>
                    <a:pt x="6444" y="10929"/>
                    <a:pt x="3766" y="15281"/>
                  </a:cubicBezTo>
                  <a:cubicBezTo>
                    <a:pt x="3097" y="16349"/>
                    <a:pt x="2323" y="17353"/>
                    <a:pt x="1444" y="18274"/>
                  </a:cubicBezTo>
                  <a:cubicBezTo>
                    <a:pt x="1235" y="18504"/>
                    <a:pt x="1004" y="18713"/>
                    <a:pt x="753" y="18922"/>
                  </a:cubicBezTo>
                  <a:cubicBezTo>
                    <a:pt x="694" y="18982"/>
                    <a:pt x="454" y="19147"/>
                    <a:pt x="456" y="19147"/>
                  </a:cubicBezTo>
                  <a:cubicBezTo>
                    <a:pt x="457" y="19147"/>
                    <a:pt x="498" y="19120"/>
                    <a:pt x="607" y="19048"/>
                  </a:cubicBezTo>
                  <a:lnTo>
                    <a:pt x="607" y="19048"/>
                  </a:lnTo>
                  <a:cubicBezTo>
                    <a:pt x="0" y="19456"/>
                    <a:pt x="199" y="19602"/>
                    <a:pt x="615" y="19602"/>
                  </a:cubicBezTo>
                  <a:cubicBezTo>
                    <a:pt x="1031" y="19602"/>
                    <a:pt x="1663" y="19456"/>
                    <a:pt x="1925" y="19278"/>
                  </a:cubicBezTo>
                  <a:cubicBezTo>
                    <a:pt x="3452" y="18253"/>
                    <a:pt x="4645" y="16683"/>
                    <a:pt x="5628" y="15156"/>
                  </a:cubicBezTo>
                  <a:cubicBezTo>
                    <a:pt x="8495" y="10720"/>
                    <a:pt x="9813" y="5426"/>
                    <a:pt x="10462" y="237"/>
                  </a:cubicBezTo>
                  <a:cubicBezTo>
                    <a:pt x="10487" y="70"/>
                    <a:pt x="10315" y="0"/>
                    <a:pt x="100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3"/>
            <p:cNvSpPr/>
            <p:nvPr/>
          </p:nvSpPr>
          <p:spPr>
            <a:xfrm rot="-9236964">
              <a:off x="-1089498" y="1832427"/>
              <a:ext cx="242804" cy="456193"/>
            </a:xfrm>
            <a:custGeom>
              <a:avLst/>
              <a:gdLst/>
              <a:ahLst/>
              <a:cxnLst/>
              <a:rect l="l" t="t" r="r" b="b"/>
              <a:pathLst>
                <a:path w="10714" h="20130" extrusionOk="0">
                  <a:moveTo>
                    <a:pt x="10032" y="1"/>
                  </a:moveTo>
                  <a:cubicBezTo>
                    <a:pt x="9405" y="1"/>
                    <a:pt x="8534" y="408"/>
                    <a:pt x="8469" y="951"/>
                  </a:cubicBezTo>
                  <a:cubicBezTo>
                    <a:pt x="7862" y="5910"/>
                    <a:pt x="6607" y="10868"/>
                    <a:pt x="3991" y="15179"/>
                  </a:cubicBezTo>
                  <a:cubicBezTo>
                    <a:pt x="3343" y="16246"/>
                    <a:pt x="2569" y="17250"/>
                    <a:pt x="1690" y="18171"/>
                  </a:cubicBezTo>
                  <a:cubicBezTo>
                    <a:pt x="1543" y="18317"/>
                    <a:pt x="1271" y="18568"/>
                    <a:pt x="1041" y="18757"/>
                  </a:cubicBezTo>
                  <a:cubicBezTo>
                    <a:pt x="969" y="18829"/>
                    <a:pt x="705" y="19023"/>
                    <a:pt x="717" y="19023"/>
                  </a:cubicBezTo>
                  <a:cubicBezTo>
                    <a:pt x="723" y="19023"/>
                    <a:pt x="783" y="18985"/>
                    <a:pt x="936" y="18882"/>
                  </a:cubicBezTo>
                  <a:lnTo>
                    <a:pt x="936" y="18882"/>
                  </a:lnTo>
                  <a:cubicBezTo>
                    <a:pt x="1" y="19506"/>
                    <a:pt x="483" y="20130"/>
                    <a:pt x="1197" y="20130"/>
                  </a:cubicBezTo>
                  <a:cubicBezTo>
                    <a:pt x="1441" y="20130"/>
                    <a:pt x="1711" y="20057"/>
                    <a:pt x="1962" y="19886"/>
                  </a:cubicBezTo>
                  <a:cubicBezTo>
                    <a:pt x="3510" y="18819"/>
                    <a:pt x="4724" y="17250"/>
                    <a:pt x="5728" y="15702"/>
                  </a:cubicBezTo>
                  <a:cubicBezTo>
                    <a:pt x="8657" y="11182"/>
                    <a:pt x="9996" y="5805"/>
                    <a:pt x="10666" y="532"/>
                  </a:cubicBezTo>
                  <a:cubicBezTo>
                    <a:pt x="10714" y="156"/>
                    <a:pt x="10420" y="1"/>
                    <a:pt x="10032" y="1"/>
                  </a:cubicBezTo>
                  <a:close/>
                </a:path>
              </a:pathLst>
            </a:custGeom>
            <a:solidFill>
              <a:srgbClr val="3A2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3"/>
            <p:cNvSpPr/>
            <p:nvPr/>
          </p:nvSpPr>
          <p:spPr>
            <a:xfrm rot="-9236964">
              <a:off x="-407403" y="1153911"/>
              <a:ext cx="1469676" cy="599850"/>
            </a:xfrm>
            <a:custGeom>
              <a:avLst/>
              <a:gdLst/>
              <a:ahLst/>
              <a:cxnLst/>
              <a:rect l="l" t="t" r="r" b="b"/>
              <a:pathLst>
                <a:path w="64851" h="26469" extrusionOk="0">
                  <a:moveTo>
                    <a:pt x="63937" y="0"/>
                  </a:moveTo>
                  <a:cubicBezTo>
                    <a:pt x="63547" y="0"/>
                    <a:pt x="63141" y="193"/>
                    <a:pt x="62842" y="417"/>
                  </a:cubicBezTo>
                  <a:cubicBezTo>
                    <a:pt x="62382" y="751"/>
                    <a:pt x="62486" y="668"/>
                    <a:pt x="62151" y="898"/>
                  </a:cubicBezTo>
                  <a:cubicBezTo>
                    <a:pt x="61294" y="1505"/>
                    <a:pt x="60436" y="2070"/>
                    <a:pt x="59578" y="2635"/>
                  </a:cubicBezTo>
                  <a:cubicBezTo>
                    <a:pt x="56481" y="4643"/>
                    <a:pt x="53280" y="6526"/>
                    <a:pt x="50037" y="8305"/>
                  </a:cubicBezTo>
                  <a:cubicBezTo>
                    <a:pt x="39387" y="14122"/>
                    <a:pt x="28025" y="18725"/>
                    <a:pt x="16308" y="21863"/>
                  </a:cubicBezTo>
                  <a:cubicBezTo>
                    <a:pt x="11433" y="23161"/>
                    <a:pt x="6495" y="24186"/>
                    <a:pt x="1536" y="24918"/>
                  </a:cubicBezTo>
                  <a:cubicBezTo>
                    <a:pt x="405" y="25094"/>
                    <a:pt x="1" y="26469"/>
                    <a:pt x="1170" y="26469"/>
                  </a:cubicBezTo>
                  <a:cubicBezTo>
                    <a:pt x="1256" y="26469"/>
                    <a:pt x="1350" y="26461"/>
                    <a:pt x="1452" y="26446"/>
                  </a:cubicBezTo>
                  <a:cubicBezTo>
                    <a:pt x="14906" y="24437"/>
                    <a:pt x="28004" y="20336"/>
                    <a:pt x="40412" y="14708"/>
                  </a:cubicBezTo>
                  <a:cubicBezTo>
                    <a:pt x="47902" y="11318"/>
                    <a:pt x="55226" y="7384"/>
                    <a:pt x="62068" y="2781"/>
                  </a:cubicBezTo>
                  <a:cubicBezTo>
                    <a:pt x="62842" y="2258"/>
                    <a:pt x="63616" y="1735"/>
                    <a:pt x="64348" y="1170"/>
                  </a:cubicBezTo>
                  <a:cubicBezTo>
                    <a:pt x="64704" y="919"/>
                    <a:pt x="64851" y="333"/>
                    <a:pt x="64390" y="103"/>
                  </a:cubicBezTo>
                  <a:cubicBezTo>
                    <a:pt x="64247" y="31"/>
                    <a:pt x="64093" y="0"/>
                    <a:pt x="639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3"/>
            <p:cNvSpPr/>
            <p:nvPr/>
          </p:nvSpPr>
          <p:spPr>
            <a:xfrm rot="-9236964">
              <a:off x="180960" y="1465012"/>
              <a:ext cx="736277" cy="134456"/>
            </a:xfrm>
            <a:custGeom>
              <a:avLst/>
              <a:gdLst/>
              <a:ahLst/>
              <a:cxnLst/>
              <a:rect l="l" t="t" r="r" b="b"/>
              <a:pathLst>
                <a:path w="32489" h="5933" extrusionOk="0">
                  <a:moveTo>
                    <a:pt x="2213" y="0"/>
                  </a:moveTo>
                  <a:cubicBezTo>
                    <a:pt x="1433" y="0"/>
                    <a:pt x="0" y="876"/>
                    <a:pt x="831" y="1264"/>
                  </a:cubicBezTo>
                  <a:cubicBezTo>
                    <a:pt x="7226" y="4187"/>
                    <a:pt x="14098" y="5932"/>
                    <a:pt x="21122" y="5932"/>
                  </a:cubicBezTo>
                  <a:cubicBezTo>
                    <a:pt x="21590" y="5932"/>
                    <a:pt x="22059" y="5925"/>
                    <a:pt x="22529" y="5909"/>
                  </a:cubicBezTo>
                  <a:cubicBezTo>
                    <a:pt x="25479" y="5825"/>
                    <a:pt x="28659" y="5469"/>
                    <a:pt x="31442" y="4423"/>
                  </a:cubicBezTo>
                  <a:cubicBezTo>
                    <a:pt x="31735" y="4298"/>
                    <a:pt x="32488" y="3942"/>
                    <a:pt x="32321" y="3482"/>
                  </a:cubicBezTo>
                  <a:cubicBezTo>
                    <a:pt x="32243" y="3278"/>
                    <a:pt x="32027" y="3214"/>
                    <a:pt x="31787" y="3214"/>
                  </a:cubicBezTo>
                  <a:cubicBezTo>
                    <a:pt x="31510" y="3214"/>
                    <a:pt x="31202" y="3300"/>
                    <a:pt x="31045" y="3356"/>
                  </a:cubicBezTo>
                  <a:cubicBezTo>
                    <a:pt x="30417" y="3607"/>
                    <a:pt x="30040" y="3691"/>
                    <a:pt x="29141" y="3900"/>
                  </a:cubicBezTo>
                  <a:cubicBezTo>
                    <a:pt x="27216" y="4319"/>
                    <a:pt x="25249" y="4528"/>
                    <a:pt x="23282" y="4612"/>
                  </a:cubicBezTo>
                  <a:cubicBezTo>
                    <a:pt x="22817" y="4629"/>
                    <a:pt x="22353" y="4638"/>
                    <a:pt x="21889" y="4638"/>
                  </a:cubicBezTo>
                  <a:cubicBezTo>
                    <a:pt x="15184" y="4638"/>
                    <a:pt x="8550" y="2829"/>
                    <a:pt x="2484" y="50"/>
                  </a:cubicBezTo>
                  <a:cubicBezTo>
                    <a:pt x="2410" y="16"/>
                    <a:pt x="2317" y="0"/>
                    <a:pt x="2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33"/>
            <p:cNvSpPr/>
            <p:nvPr/>
          </p:nvSpPr>
          <p:spPr>
            <a:xfrm rot="-9236964">
              <a:off x="603506" y="2132217"/>
              <a:ext cx="949575" cy="222952"/>
            </a:xfrm>
            <a:custGeom>
              <a:avLst/>
              <a:gdLst/>
              <a:ahLst/>
              <a:cxnLst/>
              <a:rect l="l" t="t" r="r" b="b"/>
              <a:pathLst>
                <a:path w="41901" h="9838" extrusionOk="0">
                  <a:moveTo>
                    <a:pt x="40808" y="0"/>
                  </a:moveTo>
                  <a:cubicBezTo>
                    <a:pt x="40646" y="0"/>
                    <a:pt x="40462" y="37"/>
                    <a:pt x="40259" y="121"/>
                  </a:cubicBezTo>
                  <a:cubicBezTo>
                    <a:pt x="36200" y="1774"/>
                    <a:pt x="31994" y="3134"/>
                    <a:pt x="27768" y="4326"/>
                  </a:cubicBezTo>
                  <a:cubicBezTo>
                    <a:pt x="20242" y="6498"/>
                    <a:pt x="12318" y="8184"/>
                    <a:pt x="4421" y="8184"/>
                  </a:cubicBezTo>
                  <a:cubicBezTo>
                    <a:pt x="3645" y="8184"/>
                    <a:pt x="2869" y="8168"/>
                    <a:pt x="2094" y="8134"/>
                  </a:cubicBezTo>
                  <a:cubicBezTo>
                    <a:pt x="2081" y="8134"/>
                    <a:pt x="2067" y="8134"/>
                    <a:pt x="2053" y="8134"/>
                  </a:cubicBezTo>
                  <a:cubicBezTo>
                    <a:pt x="981" y="8134"/>
                    <a:pt x="0" y="9725"/>
                    <a:pt x="1488" y="9787"/>
                  </a:cubicBezTo>
                  <a:cubicBezTo>
                    <a:pt x="2277" y="9821"/>
                    <a:pt x="3066" y="9838"/>
                    <a:pt x="3855" y="9838"/>
                  </a:cubicBezTo>
                  <a:cubicBezTo>
                    <a:pt x="11792" y="9838"/>
                    <a:pt x="19716" y="8175"/>
                    <a:pt x="27328" y="6063"/>
                  </a:cubicBezTo>
                  <a:cubicBezTo>
                    <a:pt x="31890" y="4808"/>
                    <a:pt x="36430" y="3364"/>
                    <a:pt x="40803" y="1564"/>
                  </a:cubicBezTo>
                  <a:cubicBezTo>
                    <a:pt x="41900" y="1104"/>
                    <a:pt x="41695" y="0"/>
                    <a:pt x="40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33"/>
            <p:cNvSpPr/>
            <p:nvPr/>
          </p:nvSpPr>
          <p:spPr>
            <a:xfrm rot="-9236964">
              <a:off x="-1258399" y="1266502"/>
              <a:ext cx="1028281" cy="1029278"/>
            </a:xfrm>
            <a:custGeom>
              <a:avLst/>
              <a:gdLst/>
              <a:ahLst/>
              <a:cxnLst/>
              <a:rect l="l" t="t" r="r" b="b"/>
              <a:pathLst>
                <a:path w="45374" h="45418" extrusionOk="0">
                  <a:moveTo>
                    <a:pt x="2088" y="0"/>
                  </a:moveTo>
                  <a:cubicBezTo>
                    <a:pt x="1224" y="0"/>
                    <a:pt x="1" y="809"/>
                    <a:pt x="636" y="1238"/>
                  </a:cubicBezTo>
                  <a:cubicBezTo>
                    <a:pt x="11851" y="9022"/>
                    <a:pt x="22061" y="18228"/>
                    <a:pt x="30933" y="28607"/>
                  </a:cubicBezTo>
                  <a:cubicBezTo>
                    <a:pt x="35222" y="33628"/>
                    <a:pt x="39323" y="38943"/>
                    <a:pt x="42692" y="44634"/>
                  </a:cubicBezTo>
                  <a:cubicBezTo>
                    <a:pt x="42776" y="44781"/>
                    <a:pt x="42859" y="44927"/>
                    <a:pt x="42922" y="45073"/>
                  </a:cubicBezTo>
                  <a:cubicBezTo>
                    <a:pt x="43062" y="45317"/>
                    <a:pt x="43340" y="45417"/>
                    <a:pt x="43652" y="45417"/>
                  </a:cubicBezTo>
                  <a:cubicBezTo>
                    <a:pt x="44410" y="45417"/>
                    <a:pt x="45374" y="44827"/>
                    <a:pt x="45077" y="44278"/>
                  </a:cubicBezTo>
                  <a:cubicBezTo>
                    <a:pt x="42629" y="39905"/>
                    <a:pt x="39574" y="35846"/>
                    <a:pt x="36499" y="31912"/>
                  </a:cubicBezTo>
                  <a:cubicBezTo>
                    <a:pt x="28736" y="22057"/>
                    <a:pt x="19697" y="13186"/>
                    <a:pt x="9821" y="5444"/>
                  </a:cubicBezTo>
                  <a:cubicBezTo>
                    <a:pt x="7457" y="3603"/>
                    <a:pt x="5029" y="1845"/>
                    <a:pt x="2581" y="130"/>
                  </a:cubicBezTo>
                  <a:cubicBezTo>
                    <a:pt x="2450" y="39"/>
                    <a:pt x="2277" y="0"/>
                    <a:pt x="20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33"/>
            <p:cNvSpPr/>
            <p:nvPr/>
          </p:nvSpPr>
          <p:spPr>
            <a:xfrm rot="-9236964">
              <a:off x="-927566" y="1537648"/>
              <a:ext cx="357657" cy="81131"/>
            </a:xfrm>
            <a:custGeom>
              <a:avLst/>
              <a:gdLst/>
              <a:ahLst/>
              <a:cxnLst/>
              <a:rect l="l" t="t" r="r" b="b"/>
              <a:pathLst>
                <a:path w="15782" h="3580" extrusionOk="0">
                  <a:moveTo>
                    <a:pt x="14728" y="1"/>
                  </a:moveTo>
                  <a:cubicBezTo>
                    <a:pt x="14563" y="1"/>
                    <a:pt x="14374" y="45"/>
                    <a:pt x="14164" y="146"/>
                  </a:cubicBezTo>
                  <a:cubicBezTo>
                    <a:pt x="12157" y="1108"/>
                    <a:pt x="9745" y="1821"/>
                    <a:pt x="7415" y="1821"/>
                  </a:cubicBezTo>
                  <a:cubicBezTo>
                    <a:pt x="5640" y="1821"/>
                    <a:pt x="3912" y="1407"/>
                    <a:pt x="2447" y="376"/>
                  </a:cubicBezTo>
                  <a:cubicBezTo>
                    <a:pt x="2294" y="268"/>
                    <a:pt x="2112" y="221"/>
                    <a:pt x="1922" y="221"/>
                  </a:cubicBezTo>
                  <a:cubicBezTo>
                    <a:pt x="1046" y="221"/>
                    <a:pt x="1" y="1222"/>
                    <a:pt x="878" y="1841"/>
                  </a:cubicBezTo>
                  <a:cubicBezTo>
                    <a:pt x="2636" y="3078"/>
                    <a:pt x="4759" y="3579"/>
                    <a:pt x="6935" y="3579"/>
                  </a:cubicBezTo>
                  <a:cubicBezTo>
                    <a:pt x="9652" y="3579"/>
                    <a:pt x="12452" y="2798"/>
                    <a:pt x="14729" y="1694"/>
                  </a:cubicBezTo>
                  <a:cubicBezTo>
                    <a:pt x="15782" y="1186"/>
                    <a:pt x="15584" y="1"/>
                    <a:pt x="14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3"/>
            <p:cNvSpPr/>
            <p:nvPr/>
          </p:nvSpPr>
          <p:spPr>
            <a:xfrm rot="-9236964">
              <a:off x="725860" y="2282273"/>
              <a:ext cx="94321" cy="292344"/>
            </a:xfrm>
            <a:custGeom>
              <a:avLst/>
              <a:gdLst/>
              <a:ahLst/>
              <a:cxnLst/>
              <a:rect l="l" t="t" r="r" b="b"/>
              <a:pathLst>
                <a:path w="4162" h="12900" extrusionOk="0">
                  <a:moveTo>
                    <a:pt x="1789" y="0"/>
                  </a:moveTo>
                  <a:cubicBezTo>
                    <a:pt x="1061" y="0"/>
                    <a:pt x="0" y="578"/>
                    <a:pt x="228" y="1079"/>
                  </a:cubicBezTo>
                  <a:cubicBezTo>
                    <a:pt x="1797" y="4573"/>
                    <a:pt x="1986" y="8758"/>
                    <a:pt x="1316" y="12503"/>
                  </a:cubicBezTo>
                  <a:cubicBezTo>
                    <a:pt x="1265" y="12783"/>
                    <a:pt x="1500" y="12900"/>
                    <a:pt x="1833" y="12900"/>
                  </a:cubicBezTo>
                  <a:cubicBezTo>
                    <a:pt x="2447" y="12900"/>
                    <a:pt x="3390" y="12503"/>
                    <a:pt x="3471" y="12001"/>
                  </a:cubicBezTo>
                  <a:cubicBezTo>
                    <a:pt x="4162" y="8193"/>
                    <a:pt x="3973" y="3841"/>
                    <a:pt x="2383" y="284"/>
                  </a:cubicBezTo>
                  <a:cubicBezTo>
                    <a:pt x="2291" y="83"/>
                    <a:pt x="2064" y="0"/>
                    <a:pt x="1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33"/>
            <p:cNvSpPr/>
            <p:nvPr/>
          </p:nvSpPr>
          <p:spPr>
            <a:xfrm rot="-9236964">
              <a:off x="-34067" y="1096506"/>
              <a:ext cx="117504" cy="309500"/>
            </a:xfrm>
            <a:custGeom>
              <a:avLst/>
              <a:gdLst/>
              <a:ahLst/>
              <a:cxnLst/>
              <a:rect l="l" t="t" r="r" b="b"/>
              <a:pathLst>
                <a:path w="5185" h="13657" extrusionOk="0">
                  <a:moveTo>
                    <a:pt x="4384" y="1"/>
                  </a:moveTo>
                  <a:cubicBezTo>
                    <a:pt x="3752" y="1"/>
                    <a:pt x="2971" y="429"/>
                    <a:pt x="2958" y="1048"/>
                  </a:cubicBezTo>
                  <a:cubicBezTo>
                    <a:pt x="2896" y="4898"/>
                    <a:pt x="2247" y="9125"/>
                    <a:pt x="406" y="12535"/>
                  </a:cubicBezTo>
                  <a:cubicBezTo>
                    <a:pt x="0" y="13273"/>
                    <a:pt x="555" y="13657"/>
                    <a:pt x="1188" y="13657"/>
                  </a:cubicBezTo>
                  <a:cubicBezTo>
                    <a:pt x="1632" y="13657"/>
                    <a:pt x="2115" y="13468"/>
                    <a:pt x="2331" y="13079"/>
                  </a:cubicBezTo>
                  <a:cubicBezTo>
                    <a:pt x="4319" y="9376"/>
                    <a:pt x="5114" y="4877"/>
                    <a:pt x="5176" y="692"/>
                  </a:cubicBezTo>
                  <a:cubicBezTo>
                    <a:pt x="5185" y="205"/>
                    <a:pt x="4820" y="1"/>
                    <a:pt x="4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3"/>
            <p:cNvSpPr/>
            <p:nvPr/>
          </p:nvSpPr>
          <p:spPr>
            <a:xfrm rot="-9236964">
              <a:off x="-1081875" y="1287043"/>
              <a:ext cx="107420" cy="303789"/>
            </a:xfrm>
            <a:custGeom>
              <a:avLst/>
              <a:gdLst/>
              <a:ahLst/>
              <a:cxnLst/>
              <a:rect l="l" t="t" r="r" b="b"/>
              <a:pathLst>
                <a:path w="4740" h="13405" extrusionOk="0">
                  <a:moveTo>
                    <a:pt x="3774" y="0"/>
                  </a:moveTo>
                  <a:cubicBezTo>
                    <a:pt x="3479" y="0"/>
                    <a:pt x="3205" y="223"/>
                    <a:pt x="3131" y="765"/>
                  </a:cubicBezTo>
                  <a:cubicBezTo>
                    <a:pt x="2608" y="4532"/>
                    <a:pt x="1645" y="8298"/>
                    <a:pt x="264" y="11855"/>
                  </a:cubicBezTo>
                  <a:cubicBezTo>
                    <a:pt x="1" y="12558"/>
                    <a:pt x="537" y="13404"/>
                    <a:pt x="1054" y="13404"/>
                  </a:cubicBezTo>
                  <a:cubicBezTo>
                    <a:pt x="1276" y="13404"/>
                    <a:pt x="1495" y="13248"/>
                    <a:pt x="1645" y="12859"/>
                  </a:cubicBezTo>
                  <a:cubicBezTo>
                    <a:pt x="3089" y="9156"/>
                    <a:pt x="4093" y="5180"/>
                    <a:pt x="4637" y="1247"/>
                  </a:cubicBezTo>
                  <a:cubicBezTo>
                    <a:pt x="4739" y="535"/>
                    <a:pt x="4231" y="0"/>
                    <a:pt x="3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33"/>
            <p:cNvSpPr/>
            <p:nvPr/>
          </p:nvSpPr>
          <p:spPr>
            <a:xfrm rot="-9236964">
              <a:off x="586907" y="1525187"/>
              <a:ext cx="466595" cy="428840"/>
            </a:xfrm>
            <a:custGeom>
              <a:avLst/>
              <a:gdLst/>
              <a:ahLst/>
              <a:cxnLst/>
              <a:rect l="l" t="t" r="r" b="b"/>
              <a:pathLst>
                <a:path w="20589" h="18923" extrusionOk="0">
                  <a:moveTo>
                    <a:pt x="7291" y="1"/>
                  </a:moveTo>
                  <a:cubicBezTo>
                    <a:pt x="6872" y="1"/>
                    <a:pt x="6447" y="59"/>
                    <a:pt x="6026" y="181"/>
                  </a:cubicBezTo>
                  <a:cubicBezTo>
                    <a:pt x="3452" y="935"/>
                    <a:pt x="2009" y="3759"/>
                    <a:pt x="2804" y="6521"/>
                  </a:cubicBezTo>
                  <a:cubicBezTo>
                    <a:pt x="2825" y="6584"/>
                    <a:pt x="2846" y="6647"/>
                    <a:pt x="2867" y="6709"/>
                  </a:cubicBezTo>
                  <a:cubicBezTo>
                    <a:pt x="984" y="7881"/>
                    <a:pt x="0" y="10078"/>
                    <a:pt x="586" y="12171"/>
                  </a:cubicBezTo>
                  <a:cubicBezTo>
                    <a:pt x="1190" y="14284"/>
                    <a:pt x="3181" y="15629"/>
                    <a:pt x="5394" y="15629"/>
                  </a:cubicBezTo>
                  <a:cubicBezTo>
                    <a:pt x="5788" y="15629"/>
                    <a:pt x="6189" y="15586"/>
                    <a:pt x="6591" y="15497"/>
                  </a:cubicBezTo>
                  <a:cubicBezTo>
                    <a:pt x="7198" y="17360"/>
                    <a:pt x="8767" y="18741"/>
                    <a:pt x="10713" y="18908"/>
                  </a:cubicBezTo>
                  <a:cubicBezTo>
                    <a:pt x="10836" y="18918"/>
                    <a:pt x="10958" y="18923"/>
                    <a:pt x="11079" y="18923"/>
                  </a:cubicBezTo>
                  <a:cubicBezTo>
                    <a:pt x="13293" y="18923"/>
                    <a:pt x="15223" y="17320"/>
                    <a:pt x="15818" y="15079"/>
                  </a:cubicBezTo>
                  <a:cubicBezTo>
                    <a:pt x="18350" y="14870"/>
                    <a:pt x="20401" y="12966"/>
                    <a:pt x="20526" y="10518"/>
                  </a:cubicBezTo>
                  <a:cubicBezTo>
                    <a:pt x="20589" y="8969"/>
                    <a:pt x="19878" y="7546"/>
                    <a:pt x="18706" y="6605"/>
                  </a:cubicBezTo>
                  <a:cubicBezTo>
                    <a:pt x="19313" y="4094"/>
                    <a:pt x="18078" y="1541"/>
                    <a:pt x="15756" y="683"/>
                  </a:cubicBezTo>
                  <a:cubicBezTo>
                    <a:pt x="15245" y="498"/>
                    <a:pt x="14721" y="411"/>
                    <a:pt x="14202" y="411"/>
                  </a:cubicBezTo>
                  <a:cubicBezTo>
                    <a:pt x="13016" y="411"/>
                    <a:pt x="11853" y="867"/>
                    <a:pt x="10922" y="1667"/>
                  </a:cubicBezTo>
                  <a:cubicBezTo>
                    <a:pt x="9977" y="625"/>
                    <a:pt x="8663" y="1"/>
                    <a:pt x="7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3"/>
            <p:cNvSpPr/>
            <p:nvPr/>
          </p:nvSpPr>
          <p:spPr>
            <a:xfrm rot="-9236964">
              <a:off x="717762" y="1654949"/>
              <a:ext cx="202488" cy="186035"/>
            </a:xfrm>
            <a:custGeom>
              <a:avLst/>
              <a:gdLst/>
              <a:ahLst/>
              <a:cxnLst/>
              <a:rect l="l" t="t" r="r" b="b"/>
              <a:pathLst>
                <a:path w="8935" h="8209" extrusionOk="0">
                  <a:moveTo>
                    <a:pt x="4373" y="0"/>
                  </a:moveTo>
                  <a:cubicBezTo>
                    <a:pt x="3461" y="0"/>
                    <a:pt x="2607" y="660"/>
                    <a:pt x="2344" y="1644"/>
                  </a:cubicBezTo>
                  <a:cubicBezTo>
                    <a:pt x="2323" y="1665"/>
                    <a:pt x="2323" y="1686"/>
                    <a:pt x="2323" y="1727"/>
                  </a:cubicBezTo>
                  <a:cubicBezTo>
                    <a:pt x="1381" y="1727"/>
                    <a:pt x="544" y="2292"/>
                    <a:pt x="293" y="3192"/>
                  </a:cubicBezTo>
                  <a:cubicBezTo>
                    <a:pt x="0" y="4238"/>
                    <a:pt x="628" y="5326"/>
                    <a:pt x="1716" y="5703"/>
                  </a:cubicBezTo>
                  <a:cubicBezTo>
                    <a:pt x="1528" y="6498"/>
                    <a:pt x="1779" y="7335"/>
                    <a:pt x="2448" y="7837"/>
                  </a:cubicBezTo>
                  <a:cubicBezTo>
                    <a:pt x="2797" y="8088"/>
                    <a:pt x="3200" y="8208"/>
                    <a:pt x="3606" y="8208"/>
                  </a:cubicBezTo>
                  <a:cubicBezTo>
                    <a:pt x="4148" y="8208"/>
                    <a:pt x="4696" y="7993"/>
                    <a:pt x="5127" y="7586"/>
                  </a:cubicBezTo>
                  <a:cubicBezTo>
                    <a:pt x="5459" y="7752"/>
                    <a:pt x="5814" y="7834"/>
                    <a:pt x="6160" y="7834"/>
                  </a:cubicBezTo>
                  <a:cubicBezTo>
                    <a:pt x="6816" y="7834"/>
                    <a:pt x="7442" y="7541"/>
                    <a:pt x="7826" y="6979"/>
                  </a:cubicBezTo>
                  <a:cubicBezTo>
                    <a:pt x="8202" y="6435"/>
                    <a:pt x="8244" y="5766"/>
                    <a:pt x="8035" y="5180"/>
                  </a:cubicBezTo>
                  <a:cubicBezTo>
                    <a:pt x="8809" y="4406"/>
                    <a:pt x="8935" y="3213"/>
                    <a:pt x="8286" y="2397"/>
                  </a:cubicBezTo>
                  <a:cubicBezTo>
                    <a:pt x="7886" y="1910"/>
                    <a:pt x="7297" y="1654"/>
                    <a:pt x="6689" y="1654"/>
                  </a:cubicBezTo>
                  <a:cubicBezTo>
                    <a:pt x="6566" y="1654"/>
                    <a:pt x="6442" y="1664"/>
                    <a:pt x="6319" y="1686"/>
                  </a:cubicBezTo>
                  <a:cubicBezTo>
                    <a:pt x="6173" y="911"/>
                    <a:pt x="5650" y="284"/>
                    <a:pt x="4896" y="74"/>
                  </a:cubicBezTo>
                  <a:cubicBezTo>
                    <a:pt x="4722" y="24"/>
                    <a:pt x="4546" y="0"/>
                    <a:pt x="43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3"/>
            <p:cNvSpPr/>
            <p:nvPr/>
          </p:nvSpPr>
          <p:spPr>
            <a:xfrm rot="-9236964">
              <a:off x="1323946" y="2139146"/>
              <a:ext cx="466618" cy="428704"/>
            </a:xfrm>
            <a:custGeom>
              <a:avLst/>
              <a:gdLst/>
              <a:ahLst/>
              <a:cxnLst/>
              <a:rect l="l" t="t" r="r" b="b"/>
              <a:pathLst>
                <a:path w="20590" h="18917" extrusionOk="0">
                  <a:moveTo>
                    <a:pt x="7275" y="0"/>
                  </a:moveTo>
                  <a:cubicBezTo>
                    <a:pt x="6861" y="0"/>
                    <a:pt x="6442" y="56"/>
                    <a:pt x="6026" y="172"/>
                  </a:cubicBezTo>
                  <a:cubicBezTo>
                    <a:pt x="3453" y="925"/>
                    <a:pt x="2009" y="3771"/>
                    <a:pt x="2804" y="6512"/>
                  </a:cubicBezTo>
                  <a:cubicBezTo>
                    <a:pt x="2825" y="6575"/>
                    <a:pt x="2846" y="6637"/>
                    <a:pt x="2867" y="6700"/>
                  </a:cubicBezTo>
                  <a:cubicBezTo>
                    <a:pt x="984" y="7872"/>
                    <a:pt x="0" y="10069"/>
                    <a:pt x="586" y="12182"/>
                  </a:cubicBezTo>
                  <a:cubicBezTo>
                    <a:pt x="1191" y="14281"/>
                    <a:pt x="3187" y="15639"/>
                    <a:pt x="5404" y="15639"/>
                  </a:cubicBezTo>
                  <a:cubicBezTo>
                    <a:pt x="5795" y="15639"/>
                    <a:pt x="6193" y="15597"/>
                    <a:pt x="6591" y="15509"/>
                  </a:cubicBezTo>
                  <a:cubicBezTo>
                    <a:pt x="7198" y="17350"/>
                    <a:pt x="8767" y="18731"/>
                    <a:pt x="10713" y="18899"/>
                  </a:cubicBezTo>
                  <a:cubicBezTo>
                    <a:pt x="10848" y="18911"/>
                    <a:pt x="10983" y="18917"/>
                    <a:pt x="11116" y="18917"/>
                  </a:cubicBezTo>
                  <a:cubicBezTo>
                    <a:pt x="13314" y="18917"/>
                    <a:pt x="15227" y="17320"/>
                    <a:pt x="15818" y="15091"/>
                  </a:cubicBezTo>
                  <a:cubicBezTo>
                    <a:pt x="18350" y="14881"/>
                    <a:pt x="20401" y="12956"/>
                    <a:pt x="20526" y="10529"/>
                  </a:cubicBezTo>
                  <a:cubicBezTo>
                    <a:pt x="20589" y="8981"/>
                    <a:pt x="19878" y="7558"/>
                    <a:pt x="18706" y="6596"/>
                  </a:cubicBezTo>
                  <a:cubicBezTo>
                    <a:pt x="19313" y="4085"/>
                    <a:pt x="18078" y="1532"/>
                    <a:pt x="15756" y="674"/>
                  </a:cubicBezTo>
                  <a:cubicBezTo>
                    <a:pt x="15247" y="490"/>
                    <a:pt x="14725" y="402"/>
                    <a:pt x="14207" y="402"/>
                  </a:cubicBezTo>
                  <a:cubicBezTo>
                    <a:pt x="13020" y="402"/>
                    <a:pt x="11855" y="863"/>
                    <a:pt x="10922" y="1679"/>
                  </a:cubicBezTo>
                  <a:cubicBezTo>
                    <a:pt x="9973" y="617"/>
                    <a:pt x="8653" y="0"/>
                    <a:pt x="7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33"/>
            <p:cNvSpPr/>
            <p:nvPr/>
          </p:nvSpPr>
          <p:spPr>
            <a:xfrm rot="-9236964">
              <a:off x="1454833" y="2268802"/>
              <a:ext cx="202488" cy="186081"/>
            </a:xfrm>
            <a:custGeom>
              <a:avLst/>
              <a:gdLst/>
              <a:ahLst/>
              <a:cxnLst/>
              <a:rect l="l" t="t" r="r" b="b"/>
              <a:pathLst>
                <a:path w="8935" h="8211" extrusionOk="0">
                  <a:moveTo>
                    <a:pt x="4389" y="1"/>
                  </a:moveTo>
                  <a:cubicBezTo>
                    <a:pt x="3472" y="1"/>
                    <a:pt x="2609" y="647"/>
                    <a:pt x="2344" y="1637"/>
                  </a:cubicBezTo>
                  <a:cubicBezTo>
                    <a:pt x="2323" y="1658"/>
                    <a:pt x="2323" y="1700"/>
                    <a:pt x="2323" y="1721"/>
                  </a:cubicBezTo>
                  <a:cubicBezTo>
                    <a:pt x="1381" y="1721"/>
                    <a:pt x="544" y="2307"/>
                    <a:pt x="293" y="3186"/>
                  </a:cubicBezTo>
                  <a:cubicBezTo>
                    <a:pt x="0" y="4232"/>
                    <a:pt x="628" y="5320"/>
                    <a:pt x="1716" y="5697"/>
                  </a:cubicBezTo>
                  <a:cubicBezTo>
                    <a:pt x="1528" y="6513"/>
                    <a:pt x="1779" y="7350"/>
                    <a:pt x="2448" y="7831"/>
                  </a:cubicBezTo>
                  <a:cubicBezTo>
                    <a:pt x="2796" y="8089"/>
                    <a:pt x="3196" y="8211"/>
                    <a:pt x="3599" y="8211"/>
                  </a:cubicBezTo>
                  <a:cubicBezTo>
                    <a:pt x="4144" y="8211"/>
                    <a:pt x="4694" y="7989"/>
                    <a:pt x="5127" y="7580"/>
                  </a:cubicBezTo>
                  <a:cubicBezTo>
                    <a:pt x="5460" y="7754"/>
                    <a:pt x="5817" y="7837"/>
                    <a:pt x="6164" y="7837"/>
                  </a:cubicBezTo>
                  <a:cubicBezTo>
                    <a:pt x="6819" y="7837"/>
                    <a:pt x="7443" y="7541"/>
                    <a:pt x="7826" y="6994"/>
                  </a:cubicBezTo>
                  <a:cubicBezTo>
                    <a:pt x="8202" y="6450"/>
                    <a:pt x="8244" y="5780"/>
                    <a:pt x="8035" y="5174"/>
                  </a:cubicBezTo>
                  <a:cubicBezTo>
                    <a:pt x="8809" y="4399"/>
                    <a:pt x="8935" y="3207"/>
                    <a:pt x="8286" y="2391"/>
                  </a:cubicBezTo>
                  <a:cubicBezTo>
                    <a:pt x="7886" y="1903"/>
                    <a:pt x="7297" y="1648"/>
                    <a:pt x="6689" y="1648"/>
                  </a:cubicBezTo>
                  <a:cubicBezTo>
                    <a:pt x="6566" y="1648"/>
                    <a:pt x="6442" y="1658"/>
                    <a:pt x="6319" y="1679"/>
                  </a:cubicBezTo>
                  <a:cubicBezTo>
                    <a:pt x="6173" y="926"/>
                    <a:pt x="5650" y="277"/>
                    <a:pt x="4896" y="68"/>
                  </a:cubicBezTo>
                  <a:cubicBezTo>
                    <a:pt x="4728" y="23"/>
                    <a:pt x="4557" y="1"/>
                    <a:pt x="4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33"/>
            <p:cNvSpPr/>
            <p:nvPr/>
          </p:nvSpPr>
          <p:spPr>
            <a:xfrm rot="-9236964">
              <a:off x="439778" y="2498159"/>
              <a:ext cx="466618" cy="428454"/>
            </a:xfrm>
            <a:custGeom>
              <a:avLst/>
              <a:gdLst/>
              <a:ahLst/>
              <a:cxnLst/>
              <a:rect l="l" t="t" r="r" b="b"/>
              <a:pathLst>
                <a:path w="20590" h="18906" extrusionOk="0">
                  <a:moveTo>
                    <a:pt x="7282" y="1"/>
                  </a:moveTo>
                  <a:cubicBezTo>
                    <a:pt x="6865" y="1"/>
                    <a:pt x="6443" y="59"/>
                    <a:pt x="6027" y="181"/>
                  </a:cubicBezTo>
                  <a:cubicBezTo>
                    <a:pt x="3453" y="914"/>
                    <a:pt x="2009" y="3759"/>
                    <a:pt x="2804" y="6521"/>
                  </a:cubicBezTo>
                  <a:cubicBezTo>
                    <a:pt x="2825" y="6584"/>
                    <a:pt x="2846" y="6647"/>
                    <a:pt x="2867" y="6710"/>
                  </a:cubicBezTo>
                  <a:cubicBezTo>
                    <a:pt x="984" y="7860"/>
                    <a:pt x="1" y="10057"/>
                    <a:pt x="586" y="12171"/>
                  </a:cubicBezTo>
                  <a:cubicBezTo>
                    <a:pt x="1173" y="14270"/>
                    <a:pt x="3182" y="15628"/>
                    <a:pt x="5390" y="15628"/>
                  </a:cubicBezTo>
                  <a:cubicBezTo>
                    <a:pt x="5780" y="15628"/>
                    <a:pt x="6175" y="15585"/>
                    <a:pt x="6571" y="15498"/>
                  </a:cubicBezTo>
                  <a:cubicBezTo>
                    <a:pt x="7198" y="17339"/>
                    <a:pt x="8768" y="18720"/>
                    <a:pt x="10713" y="18887"/>
                  </a:cubicBezTo>
                  <a:cubicBezTo>
                    <a:pt x="10849" y="18899"/>
                    <a:pt x="10983" y="18905"/>
                    <a:pt x="11116" y="18905"/>
                  </a:cubicBezTo>
                  <a:cubicBezTo>
                    <a:pt x="13315" y="18905"/>
                    <a:pt x="15227" y="17308"/>
                    <a:pt x="15819" y="15079"/>
                  </a:cubicBezTo>
                  <a:cubicBezTo>
                    <a:pt x="18351" y="14870"/>
                    <a:pt x="20380" y="12966"/>
                    <a:pt x="20506" y="10518"/>
                  </a:cubicBezTo>
                  <a:cubicBezTo>
                    <a:pt x="20589" y="8969"/>
                    <a:pt x="19878" y="7547"/>
                    <a:pt x="18706" y="6605"/>
                  </a:cubicBezTo>
                  <a:cubicBezTo>
                    <a:pt x="19313" y="4094"/>
                    <a:pt x="18079" y="1521"/>
                    <a:pt x="15756" y="684"/>
                  </a:cubicBezTo>
                  <a:cubicBezTo>
                    <a:pt x="15232" y="490"/>
                    <a:pt x="14696" y="398"/>
                    <a:pt x="14167" y="398"/>
                  </a:cubicBezTo>
                  <a:cubicBezTo>
                    <a:pt x="12984" y="398"/>
                    <a:pt x="11833" y="858"/>
                    <a:pt x="10923" y="1667"/>
                  </a:cubicBezTo>
                  <a:cubicBezTo>
                    <a:pt x="9977" y="625"/>
                    <a:pt x="8651" y="1"/>
                    <a:pt x="7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33"/>
            <p:cNvSpPr/>
            <p:nvPr/>
          </p:nvSpPr>
          <p:spPr>
            <a:xfrm rot="-9236964">
              <a:off x="571104" y="2627645"/>
              <a:ext cx="202035" cy="186330"/>
            </a:xfrm>
            <a:custGeom>
              <a:avLst/>
              <a:gdLst/>
              <a:ahLst/>
              <a:cxnLst/>
              <a:rect l="l" t="t" r="r" b="b"/>
              <a:pathLst>
                <a:path w="8915" h="8222" extrusionOk="0">
                  <a:moveTo>
                    <a:pt x="4379" y="1"/>
                  </a:moveTo>
                  <a:cubicBezTo>
                    <a:pt x="3462" y="1"/>
                    <a:pt x="2607" y="660"/>
                    <a:pt x="2323" y="1636"/>
                  </a:cubicBezTo>
                  <a:cubicBezTo>
                    <a:pt x="2323" y="1678"/>
                    <a:pt x="2323" y="1699"/>
                    <a:pt x="2302" y="1720"/>
                  </a:cubicBezTo>
                  <a:cubicBezTo>
                    <a:pt x="1382" y="1720"/>
                    <a:pt x="545" y="2305"/>
                    <a:pt x="294" y="3184"/>
                  </a:cubicBezTo>
                  <a:cubicBezTo>
                    <a:pt x="1" y="4230"/>
                    <a:pt x="628" y="5339"/>
                    <a:pt x="1716" y="5716"/>
                  </a:cubicBezTo>
                  <a:cubicBezTo>
                    <a:pt x="1528" y="6511"/>
                    <a:pt x="1779" y="7348"/>
                    <a:pt x="2449" y="7850"/>
                  </a:cubicBezTo>
                  <a:cubicBezTo>
                    <a:pt x="2789" y="8101"/>
                    <a:pt x="3191" y="8221"/>
                    <a:pt x="3598" y="8221"/>
                  </a:cubicBezTo>
                  <a:cubicBezTo>
                    <a:pt x="4142" y="8221"/>
                    <a:pt x="4696" y="8006"/>
                    <a:pt x="5127" y="7599"/>
                  </a:cubicBezTo>
                  <a:cubicBezTo>
                    <a:pt x="5452" y="7765"/>
                    <a:pt x="5805" y="7847"/>
                    <a:pt x="6151" y="7847"/>
                  </a:cubicBezTo>
                  <a:cubicBezTo>
                    <a:pt x="6808" y="7847"/>
                    <a:pt x="7443" y="7554"/>
                    <a:pt x="7826" y="6992"/>
                  </a:cubicBezTo>
                  <a:cubicBezTo>
                    <a:pt x="8182" y="6448"/>
                    <a:pt x="8245" y="5779"/>
                    <a:pt x="8035" y="5193"/>
                  </a:cubicBezTo>
                  <a:cubicBezTo>
                    <a:pt x="8810" y="4419"/>
                    <a:pt x="8914" y="3226"/>
                    <a:pt x="8266" y="2410"/>
                  </a:cubicBezTo>
                  <a:cubicBezTo>
                    <a:pt x="7886" y="1910"/>
                    <a:pt x="7307" y="1666"/>
                    <a:pt x="6706" y="1666"/>
                  </a:cubicBezTo>
                  <a:cubicBezTo>
                    <a:pt x="6577" y="1666"/>
                    <a:pt x="6448" y="1677"/>
                    <a:pt x="6320" y="1699"/>
                  </a:cubicBezTo>
                  <a:cubicBezTo>
                    <a:pt x="6173" y="925"/>
                    <a:pt x="5650" y="276"/>
                    <a:pt x="4876" y="67"/>
                  </a:cubicBezTo>
                  <a:cubicBezTo>
                    <a:pt x="4710" y="22"/>
                    <a:pt x="4543" y="1"/>
                    <a:pt x="43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3"/>
            <p:cNvSpPr/>
            <p:nvPr/>
          </p:nvSpPr>
          <p:spPr>
            <a:xfrm rot="-9236964">
              <a:off x="-1389538" y="1937757"/>
              <a:ext cx="477994" cy="441984"/>
            </a:xfrm>
            <a:custGeom>
              <a:avLst/>
              <a:gdLst/>
              <a:ahLst/>
              <a:cxnLst/>
              <a:rect l="l" t="t" r="r" b="b"/>
              <a:pathLst>
                <a:path w="21092" h="19503" extrusionOk="0">
                  <a:moveTo>
                    <a:pt x="10212" y="1"/>
                  </a:moveTo>
                  <a:cubicBezTo>
                    <a:pt x="7992" y="1"/>
                    <a:pt x="5950" y="1619"/>
                    <a:pt x="5357" y="4007"/>
                  </a:cubicBezTo>
                  <a:cubicBezTo>
                    <a:pt x="5357" y="4091"/>
                    <a:pt x="5336" y="4154"/>
                    <a:pt x="5315" y="4217"/>
                  </a:cubicBezTo>
                  <a:cubicBezTo>
                    <a:pt x="3118" y="4279"/>
                    <a:pt x="1151" y="5681"/>
                    <a:pt x="628" y="7816"/>
                  </a:cubicBezTo>
                  <a:cubicBezTo>
                    <a:pt x="0" y="10305"/>
                    <a:pt x="1570" y="12858"/>
                    <a:pt x="4143" y="13695"/>
                  </a:cubicBezTo>
                  <a:cubicBezTo>
                    <a:pt x="3767" y="15599"/>
                    <a:pt x="4436" y="17566"/>
                    <a:pt x="6047" y="18696"/>
                  </a:cubicBezTo>
                  <a:cubicBezTo>
                    <a:pt x="6840" y="19241"/>
                    <a:pt x="7751" y="19502"/>
                    <a:pt x="8668" y="19502"/>
                  </a:cubicBezTo>
                  <a:cubicBezTo>
                    <a:pt x="10002" y="19502"/>
                    <a:pt x="11350" y="18951"/>
                    <a:pt x="12366" y="17922"/>
                  </a:cubicBezTo>
                  <a:cubicBezTo>
                    <a:pt x="13117" y="18277"/>
                    <a:pt x="13912" y="18449"/>
                    <a:pt x="14689" y="18449"/>
                  </a:cubicBezTo>
                  <a:cubicBezTo>
                    <a:pt x="16293" y="18449"/>
                    <a:pt x="17818" y="17713"/>
                    <a:pt x="18706" y="16331"/>
                  </a:cubicBezTo>
                  <a:cubicBezTo>
                    <a:pt x="19564" y="15013"/>
                    <a:pt x="19648" y="13423"/>
                    <a:pt x="19104" y="12021"/>
                  </a:cubicBezTo>
                  <a:cubicBezTo>
                    <a:pt x="20882" y="10159"/>
                    <a:pt x="21091" y="7313"/>
                    <a:pt x="19501" y="5430"/>
                  </a:cubicBezTo>
                  <a:cubicBezTo>
                    <a:pt x="18575" y="4319"/>
                    <a:pt x="17229" y="3763"/>
                    <a:pt x="15833" y="3763"/>
                  </a:cubicBezTo>
                  <a:cubicBezTo>
                    <a:pt x="15494" y="3763"/>
                    <a:pt x="15153" y="3796"/>
                    <a:pt x="14814" y="3861"/>
                  </a:cubicBezTo>
                  <a:cubicBezTo>
                    <a:pt x="14438" y="2062"/>
                    <a:pt x="13120" y="576"/>
                    <a:pt x="11320" y="137"/>
                  </a:cubicBezTo>
                  <a:cubicBezTo>
                    <a:pt x="10950" y="45"/>
                    <a:pt x="10579" y="1"/>
                    <a:pt x="10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3"/>
            <p:cNvSpPr/>
            <p:nvPr/>
          </p:nvSpPr>
          <p:spPr>
            <a:xfrm rot="-9236964">
              <a:off x="-1241824" y="2055785"/>
              <a:ext cx="187327" cy="186420"/>
            </a:xfrm>
            <a:custGeom>
              <a:avLst/>
              <a:gdLst/>
              <a:ahLst/>
              <a:cxnLst/>
              <a:rect l="l" t="t" r="r" b="b"/>
              <a:pathLst>
                <a:path w="8266" h="8226" extrusionOk="0">
                  <a:moveTo>
                    <a:pt x="4928" y="1"/>
                  </a:moveTo>
                  <a:cubicBezTo>
                    <a:pt x="4364" y="1"/>
                    <a:pt x="3784" y="221"/>
                    <a:pt x="3328" y="656"/>
                  </a:cubicBezTo>
                  <a:cubicBezTo>
                    <a:pt x="3307" y="676"/>
                    <a:pt x="3307" y="697"/>
                    <a:pt x="3286" y="718"/>
                  </a:cubicBezTo>
                  <a:cubicBezTo>
                    <a:pt x="2943" y="525"/>
                    <a:pt x="2564" y="428"/>
                    <a:pt x="2191" y="428"/>
                  </a:cubicBezTo>
                  <a:cubicBezTo>
                    <a:pt x="1675" y="428"/>
                    <a:pt x="1172" y="614"/>
                    <a:pt x="796" y="990"/>
                  </a:cubicBezTo>
                  <a:cubicBezTo>
                    <a:pt x="22" y="1744"/>
                    <a:pt x="22" y="2999"/>
                    <a:pt x="775" y="3878"/>
                  </a:cubicBezTo>
                  <a:cubicBezTo>
                    <a:pt x="210" y="4464"/>
                    <a:pt x="1" y="5342"/>
                    <a:pt x="335" y="6096"/>
                  </a:cubicBezTo>
                  <a:cubicBezTo>
                    <a:pt x="676" y="6844"/>
                    <a:pt x="1417" y="7274"/>
                    <a:pt x="2222" y="7274"/>
                  </a:cubicBezTo>
                  <a:cubicBezTo>
                    <a:pt x="2407" y="7274"/>
                    <a:pt x="2596" y="7252"/>
                    <a:pt x="2784" y="7205"/>
                  </a:cubicBezTo>
                  <a:cubicBezTo>
                    <a:pt x="3203" y="7849"/>
                    <a:pt x="3902" y="8225"/>
                    <a:pt x="4603" y="8225"/>
                  </a:cubicBezTo>
                  <a:cubicBezTo>
                    <a:pt x="4881" y="8225"/>
                    <a:pt x="5159" y="8166"/>
                    <a:pt x="5420" y="8042"/>
                  </a:cubicBezTo>
                  <a:cubicBezTo>
                    <a:pt x="6006" y="7749"/>
                    <a:pt x="6403" y="7205"/>
                    <a:pt x="6508" y="6577"/>
                  </a:cubicBezTo>
                  <a:cubicBezTo>
                    <a:pt x="7554" y="6284"/>
                    <a:pt x="8265" y="5321"/>
                    <a:pt x="8119" y="4275"/>
                  </a:cubicBezTo>
                  <a:cubicBezTo>
                    <a:pt x="7993" y="3543"/>
                    <a:pt x="7470" y="2957"/>
                    <a:pt x="6780" y="2706"/>
                  </a:cubicBezTo>
                  <a:cubicBezTo>
                    <a:pt x="7031" y="1953"/>
                    <a:pt x="6885" y="1137"/>
                    <a:pt x="6341" y="572"/>
                  </a:cubicBezTo>
                  <a:cubicBezTo>
                    <a:pt x="5958" y="190"/>
                    <a:pt x="5450" y="1"/>
                    <a:pt x="4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33"/>
            <p:cNvSpPr/>
            <p:nvPr/>
          </p:nvSpPr>
          <p:spPr>
            <a:xfrm rot="-9236964">
              <a:off x="724081" y="1782837"/>
              <a:ext cx="14731" cy="14232"/>
            </a:xfrm>
            <a:custGeom>
              <a:avLst/>
              <a:gdLst/>
              <a:ahLst/>
              <a:cxnLst/>
              <a:rect l="l" t="t" r="r" b="b"/>
              <a:pathLst>
                <a:path w="650" h="628" extrusionOk="0">
                  <a:moveTo>
                    <a:pt x="314" y="0"/>
                  </a:moveTo>
                  <a:cubicBezTo>
                    <a:pt x="147" y="0"/>
                    <a:pt x="0" y="147"/>
                    <a:pt x="0" y="314"/>
                  </a:cubicBezTo>
                  <a:cubicBezTo>
                    <a:pt x="0" y="502"/>
                    <a:pt x="147" y="628"/>
                    <a:pt x="314" y="628"/>
                  </a:cubicBezTo>
                  <a:cubicBezTo>
                    <a:pt x="503" y="628"/>
                    <a:pt x="649" y="502"/>
                    <a:pt x="649" y="314"/>
                  </a:cubicBezTo>
                  <a:cubicBezTo>
                    <a:pt x="649" y="147"/>
                    <a:pt x="503" y="0"/>
                    <a:pt x="314"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33"/>
            <p:cNvSpPr/>
            <p:nvPr/>
          </p:nvSpPr>
          <p:spPr>
            <a:xfrm rot="-9236964">
              <a:off x="746855" y="1726478"/>
              <a:ext cx="11399" cy="11399"/>
            </a:xfrm>
            <a:custGeom>
              <a:avLst/>
              <a:gdLst/>
              <a:ahLst/>
              <a:cxnLst/>
              <a:rect l="l" t="t" r="r" b="b"/>
              <a:pathLst>
                <a:path w="503" h="503" extrusionOk="0">
                  <a:moveTo>
                    <a:pt x="251" y="0"/>
                  </a:moveTo>
                  <a:cubicBezTo>
                    <a:pt x="105" y="0"/>
                    <a:pt x="0" y="126"/>
                    <a:pt x="0" y="251"/>
                  </a:cubicBezTo>
                  <a:cubicBezTo>
                    <a:pt x="0" y="398"/>
                    <a:pt x="105" y="502"/>
                    <a:pt x="251" y="502"/>
                  </a:cubicBezTo>
                  <a:cubicBezTo>
                    <a:pt x="377" y="502"/>
                    <a:pt x="502" y="398"/>
                    <a:pt x="502" y="251"/>
                  </a:cubicBezTo>
                  <a:cubicBezTo>
                    <a:pt x="502"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3"/>
            <p:cNvSpPr/>
            <p:nvPr/>
          </p:nvSpPr>
          <p:spPr>
            <a:xfrm rot="-9236964">
              <a:off x="740488" y="1750286"/>
              <a:ext cx="11422" cy="11422"/>
            </a:xfrm>
            <a:custGeom>
              <a:avLst/>
              <a:gdLst/>
              <a:ahLst/>
              <a:cxnLst/>
              <a:rect l="l" t="t" r="r" b="b"/>
              <a:pathLst>
                <a:path w="504" h="504" extrusionOk="0">
                  <a:moveTo>
                    <a:pt x="252" y="1"/>
                  </a:moveTo>
                  <a:cubicBezTo>
                    <a:pt x="105" y="1"/>
                    <a:pt x="1" y="106"/>
                    <a:pt x="1" y="252"/>
                  </a:cubicBezTo>
                  <a:cubicBezTo>
                    <a:pt x="1" y="398"/>
                    <a:pt x="105" y="503"/>
                    <a:pt x="252" y="503"/>
                  </a:cubicBezTo>
                  <a:cubicBezTo>
                    <a:pt x="398" y="503"/>
                    <a:pt x="503" y="398"/>
                    <a:pt x="503" y="252"/>
                  </a:cubicBezTo>
                  <a:cubicBezTo>
                    <a:pt x="503" y="10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3"/>
            <p:cNvSpPr/>
            <p:nvPr/>
          </p:nvSpPr>
          <p:spPr>
            <a:xfrm rot="-9236964">
              <a:off x="761178" y="1785740"/>
              <a:ext cx="11399" cy="11399"/>
            </a:xfrm>
            <a:custGeom>
              <a:avLst/>
              <a:gdLst/>
              <a:ahLst/>
              <a:cxnLst/>
              <a:rect l="l" t="t" r="r" b="b"/>
              <a:pathLst>
                <a:path w="503" h="503" extrusionOk="0">
                  <a:moveTo>
                    <a:pt x="251" y="1"/>
                  </a:moveTo>
                  <a:cubicBezTo>
                    <a:pt x="105" y="1"/>
                    <a:pt x="0" y="105"/>
                    <a:pt x="0" y="252"/>
                  </a:cubicBezTo>
                  <a:cubicBezTo>
                    <a:pt x="0" y="398"/>
                    <a:pt x="105" y="503"/>
                    <a:pt x="251" y="503"/>
                  </a:cubicBezTo>
                  <a:cubicBezTo>
                    <a:pt x="377" y="503"/>
                    <a:pt x="503" y="398"/>
                    <a:pt x="503" y="252"/>
                  </a:cubicBezTo>
                  <a:cubicBezTo>
                    <a:pt x="503" y="105"/>
                    <a:pt x="377"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3"/>
            <p:cNvSpPr/>
            <p:nvPr/>
          </p:nvSpPr>
          <p:spPr>
            <a:xfrm rot="-9236964">
              <a:off x="814281" y="1818552"/>
              <a:ext cx="11399" cy="11399"/>
            </a:xfrm>
            <a:custGeom>
              <a:avLst/>
              <a:gdLst/>
              <a:ahLst/>
              <a:cxnLst/>
              <a:rect l="l" t="t" r="r" b="b"/>
              <a:pathLst>
                <a:path w="503" h="503" extrusionOk="0">
                  <a:moveTo>
                    <a:pt x="251" y="1"/>
                  </a:moveTo>
                  <a:cubicBezTo>
                    <a:pt x="105" y="1"/>
                    <a:pt x="0" y="126"/>
                    <a:pt x="0" y="252"/>
                  </a:cubicBezTo>
                  <a:cubicBezTo>
                    <a:pt x="0" y="398"/>
                    <a:pt x="105" y="503"/>
                    <a:pt x="251" y="503"/>
                  </a:cubicBezTo>
                  <a:cubicBezTo>
                    <a:pt x="398" y="503"/>
                    <a:pt x="503" y="398"/>
                    <a:pt x="503" y="252"/>
                  </a:cubicBezTo>
                  <a:cubicBezTo>
                    <a:pt x="503" y="126"/>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3"/>
            <p:cNvSpPr/>
            <p:nvPr/>
          </p:nvSpPr>
          <p:spPr>
            <a:xfrm rot="-9236964">
              <a:off x="790118" y="1798940"/>
              <a:ext cx="11875" cy="11399"/>
            </a:xfrm>
            <a:custGeom>
              <a:avLst/>
              <a:gdLst/>
              <a:ahLst/>
              <a:cxnLst/>
              <a:rect l="l" t="t" r="r" b="b"/>
              <a:pathLst>
                <a:path w="524" h="503" extrusionOk="0">
                  <a:moveTo>
                    <a:pt x="252" y="0"/>
                  </a:moveTo>
                  <a:cubicBezTo>
                    <a:pt x="126" y="0"/>
                    <a:pt x="1" y="105"/>
                    <a:pt x="1" y="252"/>
                  </a:cubicBezTo>
                  <a:cubicBezTo>
                    <a:pt x="1" y="398"/>
                    <a:pt x="126" y="503"/>
                    <a:pt x="252" y="503"/>
                  </a:cubicBezTo>
                  <a:cubicBezTo>
                    <a:pt x="398" y="503"/>
                    <a:pt x="524" y="398"/>
                    <a:pt x="524" y="252"/>
                  </a:cubicBezTo>
                  <a:cubicBezTo>
                    <a:pt x="524"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3"/>
            <p:cNvSpPr/>
            <p:nvPr/>
          </p:nvSpPr>
          <p:spPr>
            <a:xfrm rot="-9236964">
              <a:off x="851345" y="1812904"/>
              <a:ext cx="11399" cy="11399"/>
            </a:xfrm>
            <a:custGeom>
              <a:avLst/>
              <a:gdLst/>
              <a:ahLst/>
              <a:cxnLst/>
              <a:rect l="l" t="t" r="r" b="b"/>
              <a:pathLst>
                <a:path w="503" h="503" extrusionOk="0">
                  <a:moveTo>
                    <a:pt x="251" y="0"/>
                  </a:moveTo>
                  <a:cubicBezTo>
                    <a:pt x="105" y="0"/>
                    <a:pt x="0" y="105"/>
                    <a:pt x="0" y="251"/>
                  </a:cubicBezTo>
                  <a:cubicBezTo>
                    <a:pt x="0" y="377"/>
                    <a:pt x="105" y="502"/>
                    <a:pt x="251" y="502"/>
                  </a:cubicBezTo>
                  <a:cubicBezTo>
                    <a:pt x="398" y="502"/>
                    <a:pt x="503" y="377"/>
                    <a:pt x="503" y="251"/>
                  </a:cubicBezTo>
                  <a:cubicBezTo>
                    <a:pt x="503"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3"/>
            <p:cNvSpPr/>
            <p:nvPr/>
          </p:nvSpPr>
          <p:spPr>
            <a:xfrm rot="-9236964">
              <a:off x="848097" y="1781756"/>
              <a:ext cx="11399" cy="11422"/>
            </a:xfrm>
            <a:custGeom>
              <a:avLst/>
              <a:gdLst/>
              <a:ahLst/>
              <a:cxnLst/>
              <a:rect l="l" t="t" r="r" b="b"/>
              <a:pathLst>
                <a:path w="503" h="504" extrusionOk="0">
                  <a:moveTo>
                    <a:pt x="252" y="1"/>
                  </a:moveTo>
                  <a:cubicBezTo>
                    <a:pt x="105" y="1"/>
                    <a:pt x="1" y="126"/>
                    <a:pt x="1" y="252"/>
                  </a:cubicBezTo>
                  <a:cubicBezTo>
                    <a:pt x="1" y="398"/>
                    <a:pt x="105" y="503"/>
                    <a:pt x="252" y="503"/>
                  </a:cubicBezTo>
                  <a:cubicBezTo>
                    <a:pt x="398" y="503"/>
                    <a:pt x="503" y="398"/>
                    <a:pt x="503" y="252"/>
                  </a:cubicBezTo>
                  <a:cubicBezTo>
                    <a:pt x="503" y="12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3"/>
            <p:cNvSpPr/>
            <p:nvPr/>
          </p:nvSpPr>
          <p:spPr>
            <a:xfrm rot="-9236964">
              <a:off x="886892" y="1757455"/>
              <a:ext cx="11399" cy="11399"/>
            </a:xfrm>
            <a:custGeom>
              <a:avLst/>
              <a:gdLst/>
              <a:ahLst/>
              <a:cxnLst/>
              <a:rect l="l" t="t" r="r" b="b"/>
              <a:pathLst>
                <a:path w="503" h="503" extrusionOk="0">
                  <a:moveTo>
                    <a:pt x="252" y="1"/>
                  </a:moveTo>
                  <a:cubicBezTo>
                    <a:pt x="105" y="1"/>
                    <a:pt x="1" y="105"/>
                    <a:pt x="1" y="252"/>
                  </a:cubicBezTo>
                  <a:cubicBezTo>
                    <a:pt x="1" y="377"/>
                    <a:pt x="105" y="503"/>
                    <a:pt x="252" y="503"/>
                  </a:cubicBezTo>
                  <a:cubicBezTo>
                    <a:pt x="398" y="503"/>
                    <a:pt x="503" y="377"/>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3"/>
            <p:cNvSpPr/>
            <p:nvPr/>
          </p:nvSpPr>
          <p:spPr>
            <a:xfrm rot="-9236964">
              <a:off x="871338" y="1726623"/>
              <a:ext cx="11399" cy="11399"/>
            </a:xfrm>
            <a:custGeom>
              <a:avLst/>
              <a:gdLst/>
              <a:ahLst/>
              <a:cxnLst/>
              <a:rect l="l" t="t" r="r" b="b"/>
              <a:pathLst>
                <a:path w="503" h="503" extrusionOk="0">
                  <a:moveTo>
                    <a:pt x="251" y="0"/>
                  </a:moveTo>
                  <a:cubicBezTo>
                    <a:pt x="105" y="0"/>
                    <a:pt x="0" y="105"/>
                    <a:pt x="0" y="251"/>
                  </a:cubicBezTo>
                  <a:cubicBezTo>
                    <a:pt x="0" y="377"/>
                    <a:pt x="105" y="502"/>
                    <a:pt x="251" y="502"/>
                  </a:cubicBezTo>
                  <a:cubicBezTo>
                    <a:pt x="398" y="502"/>
                    <a:pt x="502" y="377"/>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3"/>
            <p:cNvSpPr/>
            <p:nvPr/>
          </p:nvSpPr>
          <p:spPr>
            <a:xfrm rot="-9236964">
              <a:off x="743393" y="1682588"/>
              <a:ext cx="11399" cy="11875"/>
            </a:xfrm>
            <a:custGeom>
              <a:avLst/>
              <a:gdLst/>
              <a:ahLst/>
              <a:cxnLst/>
              <a:rect l="l" t="t" r="r" b="b"/>
              <a:pathLst>
                <a:path w="503" h="524" extrusionOk="0">
                  <a:moveTo>
                    <a:pt x="252" y="0"/>
                  </a:moveTo>
                  <a:cubicBezTo>
                    <a:pt x="105" y="0"/>
                    <a:pt x="1" y="126"/>
                    <a:pt x="1" y="251"/>
                  </a:cubicBezTo>
                  <a:cubicBezTo>
                    <a:pt x="1" y="398"/>
                    <a:pt x="105" y="523"/>
                    <a:pt x="252" y="523"/>
                  </a:cubicBezTo>
                  <a:cubicBezTo>
                    <a:pt x="377" y="523"/>
                    <a:pt x="503" y="398"/>
                    <a:pt x="503" y="251"/>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33"/>
            <p:cNvSpPr/>
            <p:nvPr/>
          </p:nvSpPr>
          <p:spPr>
            <a:xfrm rot="-9236964">
              <a:off x="758451" y="1706847"/>
              <a:ext cx="11399" cy="11875"/>
            </a:xfrm>
            <a:custGeom>
              <a:avLst/>
              <a:gdLst/>
              <a:ahLst/>
              <a:cxnLst/>
              <a:rect l="l" t="t" r="r" b="b"/>
              <a:pathLst>
                <a:path w="503" h="524" extrusionOk="0">
                  <a:moveTo>
                    <a:pt x="252" y="0"/>
                  </a:moveTo>
                  <a:cubicBezTo>
                    <a:pt x="105" y="0"/>
                    <a:pt x="0" y="126"/>
                    <a:pt x="0" y="252"/>
                  </a:cubicBezTo>
                  <a:cubicBezTo>
                    <a:pt x="0" y="398"/>
                    <a:pt x="105" y="524"/>
                    <a:pt x="252" y="524"/>
                  </a:cubicBezTo>
                  <a:cubicBezTo>
                    <a:pt x="377" y="524"/>
                    <a:pt x="503" y="398"/>
                    <a:pt x="503" y="252"/>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33"/>
            <p:cNvSpPr/>
            <p:nvPr/>
          </p:nvSpPr>
          <p:spPr>
            <a:xfrm rot="-9236964">
              <a:off x="841277" y="1686614"/>
              <a:ext cx="11422" cy="11399"/>
            </a:xfrm>
            <a:custGeom>
              <a:avLst/>
              <a:gdLst/>
              <a:ahLst/>
              <a:cxnLst/>
              <a:rect l="l" t="t" r="r" b="b"/>
              <a:pathLst>
                <a:path w="504" h="503" extrusionOk="0">
                  <a:moveTo>
                    <a:pt x="252" y="1"/>
                  </a:moveTo>
                  <a:cubicBezTo>
                    <a:pt x="127" y="1"/>
                    <a:pt x="1" y="105"/>
                    <a:pt x="1" y="252"/>
                  </a:cubicBezTo>
                  <a:cubicBezTo>
                    <a:pt x="1" y="398"/>
                    <a:pt x="127" y="503"/>
                    <a:pt x="252" y="503"/>
                  </a:cubicBezTo>
                  <a:cubicBezTo>
                    <a:pt x="399" y="503"/>
                    <a:pt x="503" y="398"/>
                    <a:pt x="503" y="252"/>
                  </a:cubicBezTo>
                  <a:cubicBezTo>
                    <a:pt x="503" y="105"/>
                    <a:pt x="399"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3"/>
            <p:cNvSpPr/>
            <p:nvPr/>
          </p:nvSpPr>
          <p:spPr>
            <a:xfrm rot="-9236964">
              <a:off x="765739" y="1652365"/>
              <a:ext cx="12827" cy="11444"/>
            </a:xfrm>
            <a:custGeom>
              <a:avLst/>
              <a:gdLst/>
              <a:ahLst/>
              <a:cxnLst/>
              <a:rect l="l" t="t" r="r" b="b"/>
              <a:pathLst>
                <a:path w="566" h="505" extrusionOk="0">
                  <a:moveTo>
                    <a:pt x="284" y="0"/>
                  </a:moveTo>
                  <a:cubicBezTo>
                    <a:pt x="260" y="0"/>
                    <a:pt x="236" y="4"/>
                    <a:pt x="210" y="11"/>
                  </a:cubicBezTo>
                  <a:cubicBezTo>
                    <a:pt x="85" y="53"/>
                    <a:pt x="1" y="199"/>
                    <a:pt x="43" y="325"/>
                  </a:cubicBezTo>
                  <a:cubicBezTo>
                    <a:pt x="76" y="441"/>
                    <a:pt x="176" y="505"/>
                    <a:pt x="278" y="505"/>
                  </a:cubicBezTo>
                  <a:cubicBezTo>
                    <a:pt x="304" y="505"/>
                    <a:pt x="331" y="501"/>
                    <a:pt x="357" y="492"/>
                  </a:cubicBezTo>
                  <a:cubicBezTo>
                    <a:pt x="482" y="471"/>
                    <a:pt x="566" y="325"/>
                    <a:pt x="524" y="199"/>
                  </a:cubicBezTo>
                  <a:cubicBezTo>
                    <a:pt x="489" y="78"/>
                    <a:pt x="398" y="0"/>
                    <a:pt x="284"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3"/>
            <p:cNvSpPr/>
            <p:nvPr/>
          </p:nvSpPr>
          <p:spPr>
            <a:xfrm rot="-9236964">
              <a:off x="816333" y="1670710"/>
              <a:ext cx="11399" cy="11399"/>
            </a:xfrm>
            <a:custGeom>
              <a:avLst/>
              <a:gdLst/>
              <a:ahLst/>
              <a:cxnLst/>
              <a:rect l="l" t="t" r="r" b="b"/>
              <a:pathLst>
                <a:path w="503" h="503" extrusionOk="0">
                  <a:moveTo>
                    <a:pt x="251" y="0"/>
                  </a:moveTo>
                  <a:cubicBezTo>
                    <a:pt x="126" y="0"/>
                    <a:pt x="0" y="105"/>
                    <a:pt x="0" y="251"/>
                  </a:cubicBezTo>
                  <a:cubicBezTo>
                    <a:pt x="0" y="377"/>
                    <a:pt x="126" y="502"/>
                    <a:pt x="251" y="502"/>
                  </a:cubicBezTo>
                  <a:cubicBezTo>
                    <a:pt x="398" y="502"/>
                    <a:pt x="502" y="377"/>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3"/>
            <p:cNvSpPr/>
            <p:nvPr/>
          </p:nvSpPr>
          <p:spPr>
            <a:xfrm rot="-9236964">
              <a:off x="871181" y="1685911"/>
              <a:ext cx="11399" cy="11399"/>
            </a:xfrm>
            <a:custGeom>
              <a:avLst/>
              <a:gdLst/>
              <a:ahLst/>
              <a:cxnLst/>
              <a:rect l="l" t="t" r="r" b="b"/>
              <a:pathLst>
                <a:path w="503" h="503" extrusionOk="0">
                  <a:moveTo>
                    <a:pt x="251" y="0"/>
                  </a:moveTo>
                  <a:cubicBezTo>
                    <a:pt x="105" y="0"/>
                    <a:pt x="0" y="105"/>
                    <a:pt x="0" y="251"/>
                  </a:cubicBezTo>
                  <a:cubicBezTo>
                    <a:pt x="0" y="398"/>
                    <a:pt x="105" y="503"/>
                    <a:pt x="251" y="503"/>
                  </a:cubicBezTo>
                  <a:cubicBezTo>
                    <a:pt x="377" y="503"/>
                    <a:pt x="502" y="398"/>
                    <a:pt x="502" y="251"/>
                  </a:cubicBezTo>
                  <a:cubicBezTo>
                    <a:pt x="502" y="105"/>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33"/>
            <p:cNvSpPr/>
            <p:nvPr/>
          </p:nvSpPr>
          <p:spPr>
            <a:xfrm rot="-9236964">
              <a:off x="1461286" y="2396426"/>
              <a:ext cx="14731" cy="14255"/>
            </a:xfrm>
            <a:custGeom>
              <a:avLst/>
              <a:gdLst/>
              <a:ahLst/>
              <a:cxnLst/>
              <a:rect l="l" t="t" r="r" b="b"/>
              <a:pathLst>
                <a:path w="650" h="629" extrusionOk="0">
                  <a:moveTo>
                    <a:pt x="314" y="1"/>
                  </a:moveTo>
                  <a:cubicBezTo>
                    <a:pt x="147" y="1"/>
                    <a:pt x="1" y="126"/>
                    <a:pt x="1" y="315"/>
                  </a:cubicBezTo>
                  <a:cubicBezTo>
                    <a:pt x="1" y="482"/>
                    <a:pt x="147" y="629"/>
                    <a:pt x="314" y="629"/>
                  </a:cubicBezTo>
                  <a:cubicBezTo>
                    <a:pt x="503" y="629"/>
                    <a:pt x="649" y="482"/>
                    <a:pt x="649" y="315"/>
                  </a:cubicBezTo>
                  <a:cubicBezTo>
                    <a:pt x="649" y="126"/>
                    <a:pt x="503" y="1"/>
                    <a:pt x="314"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33"/>
            <p:cNvSpPr/>
            <p:nvPr/>
          </p:nvSpPr>
          <p:spPr>
            <a:xfrm rot="-9236964">
              <a:off x="1484056" y="2340088"/>
              <a:ext cx="11399" cy="11399"/>
            </a:xfrm>
            <a:custGeom>
              <a:avLst/>
              <a:gdLst/>
              <a:ahLst/>
              <a:cxnLst/>
              <a:rect l="l" t="t" r="r" b="b"/>
              <a:pathLst>
                <a:path w="503" h="503" extrusionOk="0">
                  <a:moveTo>
                    <a:pt x="251" y="1"/>
                  </a:moveTo>
                  <a:cubicBezTo>
                    <a:pt x="105" y="1"/>
                    <a:pt x="0" y="105"/>
                    <a:pt x="0" y="252"/>
                  </a:cubicBezTo>
                  <a:cubicBezTo>
                    <a:pt x="0" y="377"/>
                    <a:pt x="105" y="503"/>
                    <a:pt x="251" y="503"/>
                  </a:cubicBezTo>
                  <a:cubicBezTo>
                    <a:pt x="377" y="503"/>
                    <a:pt x="502" y="377"/>
                    <a:pt x="502" y="252"/>
                  </a:cubicBezTo>
                  <a:cubicBezTo>
                    <a:pt x="502" y="105"/>
                    <a:pt x="377"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3"/>
            <p:cNvSpPr/>
            <p:nvPr/>
          </p:nvSpPr>
          <p:spPr>
            <a:xfrm rot="-9236964">
              <a:off x="1477589" y="2363874"/>
              <a:ext cx="11422" cy="11875"/>
            </a:xfrm>
            <a:custGeom>
              <a:avLst/>
              <a:gdLst/>
              <a:ahLst/>
              <a:cxnLst/>
              <a:rect l="l" t="t" r="r" b="b"/>
              <a:pathLst>
                <a:path w="504" h="524" extrusionOk="0">
                  <a:moveTo>
                    <a:pt x="252" y="1"/>
                  </a:moveTo>
                  <a:cubicBezTo>
                    <a:pt x="106" y="1"/>
                    <a:pt x="1" y="126"/>
                    <a:pt x="1" y="252"/>
                  </a:cubicBezTo>
                  <a:cubicBezTo>
                    <a:pt x="1" y="398"/>
                    <a:pt x="106" y="524"/>
                    <a:pt x="252" y="524"/>
                  </a:cubicBezTo>
                  <a:cubicBezTo>
                    <a:pt x="399" y="524"/>
                    <a:pt x="503" y="398"/>
                    <a:pt x="503" y="252"/>
                  </a:cubicBezTo>
                  <a:cubicBezTo>
                    <a:pt x="503" y="126"/>
                    <a:pt x="399"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33"/>
            <p:cNvSpPr/>
            <p:nvPr/>
          </p:nvSpPr>
          <p:spPr>
            <a:xfrm rot="-9236964">
              <a:off x="1498284" y="2399306"/>
              <a:ext cx="11399" cy="11875"/>
            </a:xfrm>
            <a:custGeom>
              <a:avLst/>
              <a:gdLst/>
              <a:ahLst/>
              <a:cxnLst/>
              <a:rect l="l" t="t" r="r" b="b"/>
              <a:pathLst>
                <a:path w="503" h="524" extrusionOk="0">
                  <a:moveTo>
                    <a:pt x="252" y="0"/>
                  </a:moveTo>
                  <a:cubicBezTo>
                    <a:pt x="105" y="0"/>
                    <a:pt x="0" y="126"/>
                    <a:pt x="0" y="251"/>
                  </a:cubicBezTo>
                  <a:cubicBezTo>
                    <a:pt x="0" y="398"/>
                    <a:pt x="105" y="523"/>
                    <a:pt x="252" y="523"/>
                  </a:cubicBezTo>
                  <a:cubicBezTo>
                    <a:pt x="377" y="523"/>
                    <a:pt x="503" y="398"/>
                    <a:pt x="503" y="251"/>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33"/>
            <p:cNvSpPr/>
            <p:nvPr/>
          </p:nvSpPr>
          <p:spPr>
            <a:xfrm rot="-9236964">
              <a:off x="1551491" y="2432142"/>
              <a:ext cx="11399" cy="11399"/>
            </a:xfrm>
            <a:custGeom>
              <a:avLst/>
              <a:gdLst/>
              <a:ahLst/>
              <a:cxnLst/>
              <a:rect l="l" t="t" r="r" b="b"/>
              <a:pathLst>
                <a:path w="503" h="503" extrusionOk="0">
                  <a:moveTo>
                    <a:pt x="252" y="0"/>
                  </a:moveTo>
                  <a:cubicBezTo>
                    <a:pt x="105" y="0"/>
                    <a:pt x="0" y="105"/>
                    <a:pt x="0" y="251"/>
                  </a:cubicBezTo>
                  <a:cubicBezTo>
                    <a:pt x="0" y="377"/>
                    <a:pt x="105" y="502"/>
                    <a:pt x="252" y="502"/>
                  </a:cubicBezTo>
                  <a:cubicBezTo>
                    <a:pt x="398" y="502"/>
                    <a:pt x="503" y="377"/>
                    <a:pt x="503" y="251"/>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33"/>
            <p:cNvSpPr/>
            <p:nvPr/>
          </p:nvSpPr>
          <p:spPr>
            <a:xfrm rot="-9236964">
              <a:off x="1527119" y="2412957"/>
              <a:ext cx="11875" cy="11399"/>
            </a:xfrm>
            <a:custGeom>
              <a:avLst/>
              <a:gdLst/>
              <a:ahLst/>
              <a:cxnLst/>
              <a:rect l="l" t="t" r="r" b="b"/>
              <a:pathLst>
                <a:path w="524" h="503" extrusionOk="0">
                  <a:moveTo>
                    <a:pt x="252" y="0"/>
                  </a:moveTo>
                  <a:cubicBezTo>
                    <a:pt x="126" y="0"/>
                    <a:pt x="1" y="126"/>
                    <a:pt x="1" y="251"/>
                  </a:cubicBezTo>
                  <a:cubicBezTo>
                    <a:pt x="1" y="398"/>
                    <a:pt x="126" y="502"/>
                    <a:pt x="252" y="502"/>
                  </a:cubicBezTo>
                  <a:cubicBezTo>
                    <a:pt x="398" y="502"/>
                    <a:pt x="524" y="398"/>
                    <a:pt x="524" y="251"/>
                  </a:cubicBezTo>
                  <a:cubicBezTo>
                    <a:pt x="524"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3"/>
            <p:cNvSpPr/>
            <p:nvPr/>
          </p:nvSpPr>
          <p:spPr>
            <a:xfrm rot="-9236964">
              <a:off x="1588341" y="2426921"/>
              <a:ext cx="11399" cy="11422"/>
            </a:xfrm>
            <a:custGeom>
              <a:avLst/>
              <a:gdLst/>
              <a:ahLst/>
              <a:cxnLst/>
              <a:rect l="l" t="t" r="r" b="b"/>
              <a:pathLst>
                <a:path w="503" h="504" extrusionOk="0">
                  <a:moveTo>
                    <a:pt x="252" y="1"/>
                  </a:moveTo>
                  <a:cubicBezTo>
                    <a:pt x="105" y="1"/>
                    <a:pt x="0" y="106"/>
                    <a:pt x="0" y="252"/>
                  </a:cubicBezTo>
                  <a:cubicBezTo>
                    <a:pt x="0" y="398"/>
                    <a:pt x="105" y="503"/>
                    <a:pt x="252" y="503"/>
                  </a:cubicBezTo>
                  <a:cubicBezTo>
                    <a:pt x="398" y="503"/>
                    <a:pt x="503" y="398"/>
                    <a:pt x="503" y="252"/>
                  </a:cubicBezTo>
                  <a:cubicBezTo>
                    <a:pt x="503" y="10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33"/>
            <p:cNvSpPr/>
            <p:nvPr/>
          </p:nvSpPr>
          <p:spPr>
            <a:xfrm rot="-9236964">
              <a:off x="1585303" y="2395368"/>
              <a:ext cx="11399" cy="11399"/>
            </a:xfrm>
            <a:custGeom>
              <a:avLst/>
              <a:gdLst/>
              <a:ahLst/>
              <a:cxnLst/>
              <a:rect l="l" t="t" r="r" b="b"/>
              <a:pathLst>
                <a:path w="503" h="503" extrusionOk="0">
                  <a:moveTo>
                    <a:pt x="252" y="1"/>
                  </a:moveTo>
                  <a:cubicBezTo>
                    <a:pt x="105" y="1"/>
                    <a:pt x="1" y="105"/>
                    <a:pt x="1" y="252"/>
                  </a:cubicBezTo>
                  <a:cubicBezTo>
                    <a:pt x="1" y="377"/>
                    <a:pt x="105" y="503"/>
                    <a:pt x="252" y="503"/>
                  </a:cubicBezTo>
                  <a:cubicBezTo>
                    <a:pt x="398" y="503"/>
                    <a:pt x="503" y="377"/>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33"/>
            <p:cNvSpPr/>
            <p:nvPr/>
          </p:nvSpPr>
          <p:spPr>
            <a:xfrm rot="-9236964">
              <a:off x="1623894" y="2371473"/>
              <a:ext cx="11399" cy="11399"/>
            </a:xfrm>
            <a:custGeom>
              <a:avLst/>
              <a:gdLst/>
              <a:ahLst/>
              <a:cxnLst/>
              <a:rect l="l" t="t" r="r" b="b"/>
              <a:pathLst>
                <a:path w="503" h="503" extrusionOk="0">
                  <a:moveTo>
                    <a:pt x="252" y="0"/>
                  </a:moveTo>
                  <a:cubicBezTo>
                    <a:pt x="105" y="0"/>
                    <a:pt x="1" y="105"/>
                    <a:pt x="1" y="251"/>
                  </a:cubicBezTo>
                  <a:cubicBezTo>
                    <a:pt x="1" y="398"/>
                    <a:pt x="105" y="503"/>
                    <a:pt x="252" y="503"/>
                  </a:cubicBezTo>
                  <a:cubicBezTo>
                    <a:pt x="398" y="503"/>
                    <a:pt x="503" y="398"/>
                    <a:pt x="503" y="251"/>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33"/>
            <p:cNvSpPr/>
            <p:nvPr/>
          </p:nvSpPr>
          <p:spPr>
            <a:xfrm rot="-9236964">
              <a:off x="1608340" y="2340641"/>
              <a:ext cx="11399" cy="11399"/>
            </a:xfrm>
            <a:custGeom>
              <a:avLst/>
              <a:gdLst/>
              <a:ahLst/>
              <a:cxnLst/>
              <a:rect l="l" t="t" r="r" b="b"/>
              <a:pathLst>
                <a:path w="503" h="503" extrusionOk="0">
                  <a:moveTo>
                    <a:pt x="251" y="0"/>
                  </a:moveTo>
                  <a:cubicBezTo>
                    <a:pt x="105" y="0"/>
                    <a:pt x="0" y="105"/>
                    <a:pt x="0" y="251"/>
                  </a:cubicBezTo>
                  <a:cubicBezTo>
                    <a:pt x="0" y="398"/>
                    <a:pt x="105" y="502"/>
                    <a:pt x="251" y="502"/>
                  </a:cubicBezTo>
                  <a:cubicBezTo>
                    <a:pt x="398" y="502"/>
                    <a:pt x="502" y="398"/>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33"/>
            <p:cNvSpPr/>
            <p:nvPr/>
          </p:nvSpPr>
          <p:spPr>
            <a:xfrm rot="-9236964">
              <a:off x="1480489" y="2296650"/>
              <a:ext cx="11399" cy="11399"/>
            </a:xfrm>
            <a:custGeom>
              <a:avLst/>
              <a:gdLst/>
              <a:ahLst/>
              <a:cxnLst/>
              <a:rect l="l" t="t" r="r" b="b"/>
              <a:pathLst>
                <a:path w="503" h="503" extrusionOk="0">
                  <a:moveTo>
                    <a:pt x="252" y="1"/>
                  </a:moveTo>
                  <a:cubicBezTo>
                    <a:pt x="105" y="1"/>
                    <a:pt x="1" y="105"/>
                    <a:pt x="1" y="252"/>
                  </a:cubicBezTo>
                  <a:cubicBezTo>
                    <a:pt x="1" y="377"/>
                    <a:pt x="105" y="503"/>
                    <a:pt x="252" y="503"/>
                  </a:cubicBezTo>
                  <a:cubicBezTo>
                    <a:pt x="377" y="503"/>
                    <a:pt x="503" y="377"/>
                    <a:pt x="503" y="252"/>
                  </a:cubicBezTo>
                  <a:cubicBezTo>
                    <a:pt x="503" y="105"/>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33"/>
            <p:cNvSpPr/>
            <p:nvPr/>
          </p:nvSpPr>
          <p:spPr>
            <a:xfrm rot="-9236964">
              <a:off x="1495557" y="2320889"/>
              <a:ext cx="11399" cy="11399"/>
            </a:xfrm>
            <a:custGeom>
              <a:avLst/>
              <a:gdLst/>
              <a:ahLst/>
              <a:cxnLst/>
              <a:rect l="l" t="t" r="r" b="b"/>
              <a:pathLst>
                <a:path w="503" h="503" extrusionOk="0">
                  <a:moveTo>
                    <a:pt x="252" y="0"/>
                  </a:moveTo>
                  <a:cubicBezTo>
                    <a:pt x="105" y="0"/>
                    <a:pt x="1" y="105"/>
                    <a:pt x="1" y="251"/>
                  </a:cubicBezTo>
                  <a:cubicBezTo>
                    <a:pt x="1" y="398"/>
                    <a:pt x="105" y="502"/>
                    <a:pt x="252" y="502"/>
                  </a:cubicBezTo>
                  <a:cubicBezTo>
                    <a:pt x="377" y="502"/>
                    <a:pt x="503" y="398"/>
                    <a:pt x="503" y="251"/>
                  </a:cubicBezTo>
                  <a:cubicBezTo>
                    <a:pt x="503" y="105"/>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33"/>
            <p:cNvSpPr/>
            <p:nvPr/>
          </p:nvSpPr>
          <p:spPr>
            <a:xfrm rot="-9236964">
              <a:off x="1578384" y="2300175"/>
              <a:ext cx="11399" cy="11875"/>
            </a:xfrm>
            <a:custGeom>
              <a:avLst/>
              <a:gdLst/>
              <a:ahLst/>
              <a:cxnLst/>
              <a:rect l="l" t="t" r="r" b="b"/>
              <a:pathLst>
                <a:path w="503" h="524" extrusionOk="0">
                  <a:moveTo>
                    <a:pt x="251" y="0"/>
                  </a:moveTo>
                  <a:cubicBezTo>
                    <a:pt x="126" y="0"/>
                    <a:pt x="0" y="126"/>
                    <a:pt x="0" y="272"/>
                  </a:cubicBezTo>
                  <a:cubicBezTo>
                    <a:pt x="0" y="398"/>
                    <a:pt x="126" y="523"/>
                    <a:pt x="251" y="523"/>
                  </a:cubicBezTo>
                  <a:cubicBezTo>
                    <a:pt x="398" y="523"/>
                    <a:pt x="502" y="398"/>
                    <a:pt x="502" y="272"/>
                  </a:cubicBezTo>
                  <a:cubicBezTo>
                    <a:pt x="502"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33"/>
            <p:cNvSpPr/>
            <p:nvPr/>
          </p:nvSpPr>
          <p:spPr>
            <a:xfrm rot="-9236964">
              <a:off x="1503330" y="2266118"/>
              <a:ext cx="11399" cy="11399"/>
            </a:xfrm>
            <a:custGeom>
              <a:avLst/>
              <a:gdLst/>
              <a:ahLst/>
              <a:cxnLst/>
              <a:rect l="l" t="t" r="r" b="b"/>
              <a:pathLst>
                <a:path w="503" h="503" extrusionOk="0">
                  <a:moveTo>
                    <a:pt x="252" y="1"/>
                  </a:moveTo>
                  <a:cubicBezTo>
                    <a:pt x="105" y="1"/>
                    <a:pt x="1" y="126"/>
                    <a:pt x="1" y="252"/>
                  </a:cubicBezTo>
                  <a:cubicBezTo>
                    <a:pt x="1" y="398"/>
                    <a:pt x="105" y="503"/>
                    <a:pt x="252" y="503"/>
                  </a:cubicBezTo>
                  <a:cubicBezTo>
                    <a:pt x="377" y="503"/>
                    <a:pt x="503" y="398"/>
                    <a:pt x="503" y="252"/>
                  </a:cubicBezTo>
                  <a:cubicBezTo>
                    <a:pt x="503" y="12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33"/>
            <p:cNvSpPr/>
            <p:nvPr/>
          </p:nvSpPr>
          <p:spPr>
            <a:xfrm rot="-9236964">
              <a:off x="1553324" y="2284748"/>
              <a:ext cx="11399" cy="11399"/>
            </a:xfrm>
            <a:custGeom>
              <a:avLst/>
              <a:gdLst/>
              <a:ahLst/>
              <a:cxnLst/>
              <a:rect l="l" t="t" r="r" b="b"/>
              <a:pathLst>
                <a:path w="503" h="503" extrusionOk="0">
                  <a:moveTo>
                    <a:pt x="251" y="1"/>
                  </a:moveTo>
                  <a:cubicBezTo>
                    <a:pt x="126" y="1"/>
                    <a:pt x="0" y="105"/>
                    <a:pt x="0" y="252"/>
                  </a:cubicBezTo>
                  <a:cubicBezTo>
                    <a:pt x="0" y="398"/>
                    <a:pt x="126" y="503"/>
                    <a:pt x="251" y="503"/>
                  </a:cubicBezTo>
                  <a:cubicBezTo>
                    <a:pt x="398" y="503"/>
                    <a:pt x="502" y="398"/>
                    <a:pt x="502" y="252"/>
                  </a:cubicBezTo>
                  <a:cubicBezTo>
                    <a:pt x="502" y="105"/>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33"/>
            <p:cNvSpPr/>
            <p:nvPr/>
          </p:nvSpPr>
          <p:spPr>
            <a:xfrm rot="-9236964">
              <a:off x="1608287" y="2299477"/>
              <a:ext cx="11399" cy="11875"/>
            </a:xfrm>
            <a:custGeom>
              <a:avLst/>
              <a:gdLst/>
              <a:ahLst/>
              <a:cxnLst/>
              <a:rect l="l" t="t" r="r" b="b"/>
              <a:pathLst>
                <a:path w="503" h="524" extrusionOk="0">
                  <a:moveTo>
                    <a:pt x="251" y="0"/>
                  </a:moveTo>
                  <a:cubicBezTo>
                    <a:pt x="105" y="0"/>
                    <a:pt x="0" y="126"/>
                    <a:pt x="0" y="251"/>
                  </a:cubicBezTo>
                  <a:cubicBezTo>
                    <a:pt x="0" y="398"/>
                    <a:pt x="105" y="523"/>
                    <a:pt x="251" y="523"/>
                  </a:cubicBezTo>
                  <a:cubicBezTo>
                    <a:pt x="377" y="523"/>
                    <a:pt x="503" y="398"/>
                    <a:pt x="503" y="251"/>
                  </a:cubicBezTo>
                  <a:cubicBezTo>
                    <a:pt x="503"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33"/>
            <p:cNvSpPr/>
            <p:nvPr/>
          </p:nvSpPr>
          <p:spPr>
            <a:xfrm rot="-9236964">
              <a:off x="577510" y="2755553"/>
              <a:ext cx="14255" cy="14232"/>
            </a:xfrm>
            <a:custGeom>
              <a:avLst/>
              <a:gdLst/>
              <a:ahLst/>
              <a:cxnLst/>
              <a:rect l="l" t="t" r="r" b="b"/>
              <a:pathLst>
                <a:path w="629" h="628" extrusionOk="0">
                  <a:moveTo>
                    <a:pt x="315" y="0"/>
                  </a:moveTo>
                  <a:cubicBezTo>
                    <a:pt x="147" y="0"/>
                    <a:pt x="1" y="147"/>
                    <a:pt x="1" y="314"/>
                  </a:cubicBezTo>
                  <a:cubicBezTo>
                    <a:pt x="1" y="482"/>
                    <a:pt x="147" y="628"/>
                    <a:pt x="315" y="628"/>
                  </a:cubicBezTo>
                  <a:cubicBezTo>
                    <a:pt x="503" y="628"/>
                    <a:pt x="629" y="482"/>
                    <a:pt x="629" y="314"/>
                  </a:cubicBezTo>
                  <a:cubicBezTo>
                    <a:pt x="629" y="147"/>
                    <a:pt x="503" y="0"/>
                    <a:pt x="315"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33"/>
            <p:cNvSpPr/>
            <p:nvPr/>
          </p:nvSpPr>
          <p:spPr>
            <a:xfrm rot="-9236964">
              <a:off x="600260" y="2699298"/>
              <a:ext cx="11399" cy="11399"/>
            </a:xfrm>
            <a:custGeom>
              <a:avLst/>
              <a:gdLst/>
              <a:ahLst/>
              <a:cxnLst/>
              <a:rect l="l" t="t" r="r" b="b"/>
              <a:pathLst>
                <a:path w="503" h="503" extrusionOk="0">
                  <a:moveTo>
                    <a:pt x="252" y="0"/>
                  </a:moveTo>
                  <a:cubicBezTo>
                    <a:pt x="126" y="0"/>
                    <a:pt x="1" y="105"/>
                    <a:pt x="1" y="251"/>
                  </a:cubicBezTo>
                  <a:cubicBezTo>
                    <a:pt x="1" y="398"/>
                    <a:pt x="126" y="502"/>
                    <a:pt x="252" y="502"/>
                  </a:cubicBezTo>
                  <a:cubicBezTo>
                    <a:pt x="398" y="502"/>
                    <a:pt x="503" y="398"/>
                    <a:pt x="503" y="251"/>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33"/>
            <p:cNvSpPr/>
            <p:nvPr/>
          </p:nvSpPr>
          <p:spPr>
            <a:xfrm rot="-9236964">
              <a:off x="593471" y="2722894"/>
              <a:ext cx="11399" cy="11399"/>
            </a:xfrm>
            <a:custGeom>
              <a:avLst/>
              <a:gdLst/>
              <a:ahLst/>
              <a:cxnLst/>
              <a:rect l="l" t="t" r="r" b="b"/>
              <a:pathLst>
                <a:path w="503" h="503" extrusionOk="0">
                  <a:moveTo>
                    <a:pt x="251" y="0"/>
                  </a:moveTo>
                  <a:cubicBezTo>
                    <a:pt x="105" y="0"/>
                    <a:pt x="0" y="105"/>
                    <a:pt x="0" y="251"/>
                  </a:cubicBezTo>
                  <a:cubicBezTo>
                    <a:pt x="0" y="377"/>
                    <a:pt x="105" y="502"/>
                    <a:pt x="251" y="502"/>
                  </a:cubicBezTo>
                  <a:cubicBezTo>
                    <a:pt x="398" y="502"/>
                    <a:pt x="503" y="377"/>
                    <a:pt x="503" y="251"/>
                  </a:cubicBezTo>
                  <a:cubicBezTo>
                    <a:pt x="503"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33"/>
            <p:cNvSpPr/>
            <p:nvPr/>
          </p:nvSpPr>
          <p:spPr>
            <a:xfrm rot="-9236964">
              <a:off x="614561" y="2758556"/>
              <a:ext cx="11422" cy="11399"/>
            </a:xfrm>
            <a:custGeom>
              <a:avLst/>
              <a:gdLst/>
              <a:ahLst/>
              <a:cxnLst/>
              <a:rect l="l" t="t" r="r" b="b"/>
              <a:pathLst>
                <a:path w="504" h="503" extrusionOk="0">
                  <a:moveTo>
                    <a:pt x="252" y="1"/>
                  </a:moveTo>
                  <a:cubicBezTo>
                    <a:pt x="127" y="1"/>
                    <a:pt x="1" y="105"/>
                    <a:pt x="1" y="252"/>
                  </a:cubicBezTo>
                  <a:cubicBezTo>
                    <a:pt x="1" y="398"/>
                    <a:pt x="127" y="503"/>
                    <a:pt x="252" y="503"/>
                  </a:cubicBezTo>
                  <a:cubicBezTo>
                    <a:pt x="399" y="503"/>
                    <a:pt x="503" y="398"/>
                    <a:pt x="503" y="252"/>
                  </a:cubicBezTo>
                  <a:cubicBezTo>
                    <a:pt x="503" y="105"/>
                    <a:pt x="399"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33"/>
            <p:cNvSpPr/>
            <p:nvPr/>
          </p:nvSpPr>
          <p:spPr>
            <a:xfrm rot="-9236964">
              <a:off x="667236" y="2791159"/>
              <a:ext cx="11422" cy="11399"/>
            </a:xfrm>
            <a:custGeom>
              <a:avLst/>
              <a:gdLst/>
              <a:ahLst/>
              <a:cxnLst/>
              <a:rect l="l" t="t" r="r" b="b"/>
              <a:pathLst>
                <a:path w="504" h="503" extrusionOk="0">
                  <a:moveTo>
                    <a:pt x="252" y="1"/>
                  </a:moveTo>
                  <a:cubicBezTo>
                    <a:pt x="106" y="1"/>
                    <a:pt x="1" y="105"/>
                    <a:pt x="1" y="252"/>
                  </a:cubicBezTo>
                  <a:cubicBezTo>
                    <a:pt x="1" y="398"/>
                    <a:pt x="106" y="503"/>
                    <a:pt x="252" y="503"/>
                  </a:cubicBezTo>
                  <a:cubicBezTo>
                    <a:pt x="378" y="503"/>
                    <a:pt x="503" y="398"/>
                    <a:pt x="503" y="252"/>
                  </a:cubicBezTo>
                  <a:cubicBezTo>
                    <a:pt x="503" y="105"/>
                    <a:pt x="37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33"/>
            <p:cNvSpPr/>
            <p:nvPr/>
          </p:nvSpPr>
          <p:spPr>
            <a:xfrm rot="-9236964">
              <a:off x="643526" y="2771646"/>
              <a:ext cx="11399" cy="11399"/>
            </a:xfrm>
            <a:custGeom>
              <a:avLst/>
              <a:gdLst/>
              <a:ahLst/>
              <a:cxnLst/>
              <a:rect l="l" t="t" r="r" b="b"/>
              <a:pathLst>
                <a:path w="503" h="503" extrusionOk="0">
                  <a:moveTo>
                    <a:pt x="251" y="1"/>
                  </a:moveTo>
                  <a:cubicBezTo>
                    <a:pt x="126" y="1"/>
                    <a:pt x="0" y="105"/>
                    <a:pt x="0" y="252"/>
                  </a:cubicBezTo>
                  <a:cubicBezTo>
                    <a:pt x="0" y="377"/>
                    <a:pt x="126" y="503"/>
                    <a:pt x="251" y="503"/>
                  </a:cubicBezTo>
                  <a:cubicBezTo>
                    <a:pt x="398" y="503"/>
                    <a:pt x="502" y="377"/>
                    <a:pt x="502" y="252"/>
                  </a:cubicBezTo>
                  <a:cubicBezTo>
                    <a:pt x="502" y="105"/>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33"/>
            <p:cNvSpPr/>
            <p:nvPr/>
          </p:nvSpPr>
          <p:spPr>
            <a:xfrm rot="-9236964">
              <a:off x="704091" y="2785938"/>
              <a:ext cx="11422" cy="11399"/>
            </a:xfrm>
            <a:custGeom>
              <a:avLst/>
              <a:gdLst/>
              <a:ahLst/>
              <a:cxnLst/>
              <a:rect l="l" t="t" r="r" b="b"/>
              <a:pathLst>
                <a:path w="504" h="503" extrusionOk="0">
                  <a:moveTo>
                    <a:pt x="252" y="0"/>
                  </a:moveTo>
                  <a:cubicBezTo>
                    <a:pt x="105" y="0"/>
                    <a:pt x="1" y="126"/>
                    <a:pt x="1" y="251"/>
                  </a:cubicBezTo>
                  <a:cubicBezTo>
                    <a:pt x="1" y="398"/>
                    <a:pt x="105" y="503"/>
                    <a:pt x="252" y="503"/>
                  </a:cubicBezTo>
                  <a:cubicBezTo>
                    <a:pt x="377" y="503"/>
                    <a:pt x="503" y="398"/>
                    <a:pt x="503" y="251"/>
                  </a:cubicBezTo>
                  <a:cubicBezTo>
                    <a:pt x="503" y="126"/>
                    <a:pt x="377"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33"/>
            <p:cNvSpPr/>
            <p:nvPr/>
          </p:nvSpPr>
          <p:spPr>
            <a:xfrm rot="-9236964">
              <a:off x="701059" y="2754359"/>
              <a:ext cx="11399" cy="11399"/>
            </a:xfrm>
            <a:custGeom>
              <a:avLst/>
              <a:gdLst/>
              <a:ahLst/>
              <a:cxnLst/>
              <a:rect l="l" t="t" r="r" b="b"/>
              <a:pathLst>
                <a:path w="503" h="503" extrusionOk="0">
                  <a:moveTo>
                    <a:pt x="251" y="0"/>
                  </a:moveTo>
                  <a:cubicBezTo>
                    <a:pt x="105" y="0"/>
                    <a:pt x="0" y="105"/>
                    <a:pt x="0" y="251"/>
                  </a:cubicBezTo>
                  <a:cubicBezTo>
                    <a:pt x="0" y="398"/>
                    <a:pt x="105" y="502"/>
                    <a:pt x="251" y="502"/>
                  </a:cubicBezTo>
                  <a:cubicBezTo>
                    <a:pt x="377" y="502"/>
                    <a:pt x="502" y="398"/>
                    <a:pt x="502" y="251"/>
                  </a:cubicBezTo>
                  <a:cubicBezTo>
                    <a:pt x="502" y="105"/>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33"/>
            <p:cNvSpPr/>
            <p:nvPr/>
          </p:nvSpPr>
          <p:spPr>
            <a:xfrm rot="-9236964">
              <a:off x="739645" y="2730463"/>
              <a:ext cx="11399" cy="11422"/>
            </a:xfrm>
            <a:custGeom>
              <a:avLst/>
              <a:gdLst/>
              <a:ahLst/>
              <a:cxnLst/>
              <a:rect l="l" t="t" r="r" b="b"/>
              <a:pathLst>
                <a:path w="503" h="504" extrusionOk="0">
                  <a:moveTo>
                    <a:pt x="251" y="1"/>
                  </a:moveTo>
                  <a:cubicBezTo>
                    <a:pt x="105" y="1"/>
                    <a:pt x="0" y="126"/>
                    <a:pt x="0" y="252"/>
                  </a:cubicBezTo>
                  <a:cubicBezTo>
                    <a:pt x="0" y="398"/>
                    <a:pt x="105" y="503"/>
                    <a:pt x="251" y="503"/>
                  </a:cubicBezTo>
                  <a:cubicBezTo>
                    <a:pt x="377" y="503"/>
                    <a:pt x="502" y="398"/>
                    <a:pt x="502" y="252"/>
                  </a:cubicBezTo>
                  <a:cubicBezTo>
                    <a:pt x="502" y="126"/>
                    <a:pt x="377"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33"/>
            <p:cNvSpPr/>
            <p:nvPr/>
          </p:nvSpPr>
          <p:spPr>
            <a:xfrm rot="-9236964">
              <a:off x="724106" y="2699662"/>
              <a:ext cx="11399" cy="11399"/>
            </a:xfrm>
            <a:custGeom>
              <a:avLst/>
              <a:gdLst/>
              <a:ahLst/>
              <a:cxnLst/>
              <a:rect l="l" t="t" r="r" b="b"/>
              <a:pathLst>
                <a:path w="503" h="503" extrusionOk="0">
                  <a:moveTo>
                    <a:pt x="252" y="1"/>
                  </a:moveTo>
                  <a:cubicBezTo>
                    <a:pt x="105" y="1"/>
                    <a:pt x="1" y="126"/>
                    <a:pt x="1" y="252"/>
                  </a:cubicBezTo>
                  <a:cubicBezTo>
                    <a:pt x="1" y="398"/>
                    <a:pt x="105" y="503"/>
                    <a:pt x="252" y="503"/>
                  </a:cubicBezTo>
                  <a:cubicBezTo>
                    <a:pt x="377" y="503"/>
                    <a:pt x="503" y="398"/>
                    <a:pt x="503" y="252"/>
                  </a:cubicBezTo>
                  <a:cubicBezTo>
                    <a:pt x="503" y="12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3"/>
            <p:cNvSpPr/>
            <p:nvPr/>
          </p:nvSpPr>
          <p:spPr>
            <a:xfrm rot="-9236964">
              <a:off x="596672" y="2655850"/>
              <a:ext cx="11399" cy="11399"/>
            </a:xfrm>
            <a:custGeom>
              <a:avLst/>
              <a:gdLst/>
              <a:ahLst/>
              <a:cxnLst/>
              <a:rect l="l" t="t" r="r" b="b"/>
              <a:pathLst>
                <a:path w="503" h="503" extrusionOk="0">
                  <a:moveTo>
                    <a:pt x="251" y="0"/>
                  </a:moveTo>
                  <a:cubicBezTo>
                    <a:pt x="126" y="0"/>
                    <a:pt x="0" y="126"/>
                    <a:pt x="0" y="251"/>
                  </a:cubicBezTo>
                  <a:cubicBezTo>
                    <a:pt x="0" y="398"/>
                    <a:pt x="126" y="502"/>
                    <a:pt x="251" y="502"/>
                  </a:cubicBezTo>
                  <a:cubicBezTo>
                    <a:pt x="398" y="502"/>
                    <a:pt x="502" y="398"/>
                    <a:pt x="502" y="251"/>
                  </a:cubicBezTo>
                  <a:cubicBezTo>
                    <a:pt x="502"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3"/>
            <p:cNvSpPr/>
            <p:nvPr/>
          </p:nvSpPr>
          <p:spPr>
            <a:xfrm rot="-9236964">
              <a:off x="611731" y="2680109"/>
              <a:ext cx="11399" cy="11399"/>
            </a:xfrm>
            <a:custGeom>
              <a:avLst/>
              <a:gdLst/>
              <a:ahLst/>
              <a:cxnLst/>
              <a:rect l="l" t="t" r="r" b="b"/>
              <a:pathLst>
                <a:path w="503" h="503" extrusionOk="0">
                  <a:moveTo>
                    <a:pt x="251" y="1"/>
                  </a:moveTo>
                  <a:cubicBezTo>
                    <a:pt x="126" y="1"/>
                    <a:pt x="0" y="126"/>
                    <a:pt x="0" y="252"/>
                  </a:cubicBezTo>
                  <a:cubicBezTo>
                    <a:pt x="0" y="398"/>
                    <a:pt x="126" y="503"/>
                    <a:pt x="251" y="503"/>
                  </a:cubicBezTo>
                  <a:cubicBezTo>
                    <a:pt x="398" y="503"/>
                    <a:pt x="502" y="398"/>
                    <a:pt x="502" y="252"/>
                  </a:cubicBezTo>
                  <a:cubicBezTo>
                    <a:pt x="502" y="126"/>
                    <a:pt x="398" y="1"/>
                    <a:pt x="251"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3"/>
            <p:cNvSpPr/>
            <p:nvPr/>
          </p:nvSpPr>
          <p:spPr>
            <a:xfrm rot="-9236964">
              <a:off x="694255" y="2659220"/>
              <a:ext cx="11399" cy="11399"/>
            </a:xfrm>
            <a:custGeom>
              <a:avLst/>
              <a:gdLst/>
              <a:ahLst/>
              <a:cxnLst/>
              <a:rect l="l" t="t" r="r" b="b"/>
              <a:pathLst>
                <a:path w="503" h="503" extrusionOk="0">
                  <a:moveTo>
                    <a:pt x="252" y="1"/>
                  </a:moveTo>
                  <a:cubicBezTo>
                    <a:pt x="105" y="1"/>
                    <a:pt x="0" y="105"/>
                    <a:pt x="0" y="252"/>
                  </a:cubicBezTo>
                  <a:cubicBezTo>
                    <a:pt x="0" y="398"/>
                    <a:pt x="105" y="503"/>
                    <a:pt x="252" y="503"/>
                  </a:cubicBezTo>
                  <a:cubicBezTo>
                    <a:pt x="398" y="503"/>
                    <a:pt x="503" y="398"/>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33"/>
            <p:cNvSpPr/>
            <p:nvPr/>
          </p:nvSpPr>
          <p:spPr>
            <a:xfrm rot="-9236964">
              <a:off x="619723" y="2624890"/>
              <a:ext cx="11399" cy="11399"/>
            </a:xfrm>
            <a:custGeom>
              <a:avLst/>
              <a:gdLst/>
              <a:ahLst/>
              <a:cxnLst/>
              <a:rect l="l" t="t" r="r" b="b"/>
              <a:pathLst>
                <a:path w="503" h="503" extrusionOk="0">
                  <a:moveTo>
                    <a:pt x="251" y="0"/>
                  </a:moveTo>
                  <a:cubicBezTo>
                    <a:pt x="126" y="0"/>
                    <a:pt x="0" y="105"/>
                    <a:pt x="0" y="251"/>
                  </a:cubicBezTo>
                  <a:cubicBezTo>
                    <a:pt x="0" y="377"/>
                    <a:pt x="126" y="502"/>
                    <a:pt x="251" y="502"/>
                  </a:cubicBezTo>
                  <a:cubicBezTo>
                    <a:pt x="398" y="502"/>
                    <a:pt x="502" y="377"/>
                    <a:pt x="502" y="251"/>
                  </a:cubicBezTo>
                  <a:cubicBezTo>
                    <a:pt x="502"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33"/>
            <p:cNvSpPr/>
            <p:nvPr/>
          </p:nvSpPr>
          <p:spPr>
            <a:xfrm rot="-9236964">
              <a:off x="669101" y="2643749"/>
              <a:ext cx="11399" cy="11399"/>
            </a:xfrm>
            <a:custGeom>
              <a:avLst/>
              <a:gdLst/>
              <a:ahLst/>
              <a:cxnLst/>
              <a:rect l="l" t="t" r="r" b="b"/>
              <a:pathLst>
                <a:path w="503" h="503" extrusionOk="0">
                  <a:moveTo>
                    <a:pt x="252" y="0"/>
                  </a:moveTo>
                  <a:cubicBezTo>
                    <a:pt x="126" y="0"/>
                    <a:pt x="1" y="126"/>
                    <a:pt x="1" y="251"/>
                  </a:cubicBezTo>
                  <a:cubicBezTo>
                    <a:pt x="1" y="398"/>
                    <a:pt x="126" y="502"/>
                    <a:pt x="252" y="502"/>
                  </a:cubicBezTo>
                  <a:cubicBezTo>
                    <a:pt x="398" y="502"/>
                    <a:pt x="503" y="398"/>
                    <a:pt x="503" y="251"/>
                  </a:cubicBezTo>
                  <a:cubicBezTo>
                    <a:pt x="503"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3"/>
            <p:cNvSpPr/>
            <p:nvPr/>
          </p:nvSpPr>
          <p:spPr>
            <a:xfrm rot="-9236964">
              <a:off x="724586" y="2658732"/>
              <a:ext cx="11399" cy="11399"/>
            </a:xfrm>
            <a:custGeom>
              <a:avLst/>
              <a:gdLst/>
              <a:ahLst/>
              <a:cxnLst/>
              <a:rect l="l" t="t" r="r" b="b"/>
              <a:pathLst>
                <a:path w="503" h="503" extrusionOk="0">
                  <a:moveTo>
                    <a:pt x="252" y="1"/>
                  </a:moveTo>
                  <a:cubicBezTo>
                    <a:pt x="126" y="1"/>
                    <a:pt x="1" y="105"/>
                    <a:pt x="1" y="252"/>
                  </a:cubicBezTo>
                  <a:cubicBezTo>
                    <a:pt x="1" y="377"/>
                    <a:pt x="126" y="503"/>
                    <a:pt x="252" y="503"/>
                  </a:cubicBezTo>
                  <a:cubicBezTo>
                    <a:pt x="398" y="503"/>
                    <a:pt x="503" y="377"/>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3"/>
            <p:cNvSpPr/>
            <p:nvPr/>
          </p:nvSpPr>
          <p:spPr>
            <a:xfrm rot="-9236964">
              <a:off x="-1250785" y="2141256"/>
              <a:ext cx="14255" cy="14255"/>
            </a:xfrm>
            <a:custGeom>
              <a:avLst/>
              <a:gdLst/>
              <a:ahLst/>
              <a:cxnLst/>
              <a:rect l="l" t="t" r="r" b="b"/>
              <a:pathLst>
                <a:path w="629" h="629" extrusionOk="0">
                  <a:moveTo>
                    <a:pt x="315" y="1"/>
                  </a:moveTo>
                  <a:cubicBezTo>
                    <a:pt x="126" y="1"/>
                    <a:pt x="1" y="126"/>
                    <a:pt x="1" y="315"/>
                  </a:cubicBezTo>
                  <a:cubicBezTo>
                    <a:pt x="1" y="482"/>
                    <a:pt x="126" y="628"/>
                    <a:pt x="315" y="628"/>
                  </a:cubicBezTo>
                  <a:cubicBezTo>
                    <a:pt x="482" y="628"/>
                    <a:pt x="629" y="482"/>
                    <a:pt x="629" y="315"/>
                  </a:cubicBezTo>
                  <a:cubicBezTo>
                    <a:pt x="629" y="126"/>
                    <a:pt x="482" y="1"/>
                    <a:pt x="315"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3"/>
            <p:cNvSpPr/>
            <p:nvPr/>
          </p:nvSpPr>
          <p:spPr>
            <a:xfrm rot="-9236964">
              <a:off x="-1202209" y="2103447"/>
              <a:ext cx="11399" cy="11399"/>
            </a:xfrm>
            <a:custGeom>
              <a:avLst/>
              <a:gdLst/>
              <a:ahLst/>
              <a:cxnLst/>
              <a:rect l="l" t="t" r="r" b="b"/>
              <a:pathLst>
                <a:path w="503" h="503" extrusionOk="0">
                  <a:moveTo>
                    <a:pt x="252" y="0"/>
                  </a:moveTo>
                  <a:cubicBezTo>
                    <a:pt x="105" y="0"/>
                    <a:pt x="1" y="126"/>
                    <a:pt x="1" y="252"/>
                  </a:cubicBezTo>
                  <a:cubicBezTo>
                    <a:pt x="1" y="398"/>
                    <a:pt x="105" y="503"/>
                    <a:pt x="252" y="503"/>
                  </a:cubicBezTo>
                  <a:cubicBezTo>
                    <a:pt x="398" y="503"/>
                    <a:pt x="503" y="398"/>
                    <a:pt x="503" y="252"/>
                  </a:cubicBezTo>
                  <a:cubicBezTo>
                    <a:pt x="503"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3"/>
            <p:cNvSpPr/>
            <p:nvPr/>
          </p:nvSpPr>
          <p:spPr>
            <a:xfrm rot="-9236964">
              <a:off x="-1219657" y="2120775"/>
              <a:ext cx="11399" cy="11399"/>
            </a:xfrm>
            <a:custGeom>
              <a:avLst/>
              <a:gdLst/>
              <a:ahLst/>
              <a:cxnLst/>
              <a:rect l="l" t="t" r="r" b="b"/>
              <a:pathLst>
                <a:path w="503" h="503" extrusionOk="0">
                  <a:moveTo>
                    <a:pt x="251" y="0"/>
                  </a:moveTo>
                  <a:cubicBezTo>
                    <a:pt x="126" y="0"/>
                    <a:pt x="0" y="105"/>
                    <a:pt x="0" y="251"/>
                  </a:cubicBezTo>
                  <a:cubicBezTo>
                    <a:pt x="0" y="398"/>
                    <a:pt x="126" y="502"/>
                    <a:pt x="251" y="502"/>
                  </a:cubicBezTo>
                  <a:cubicBezTo>
                    <a:pt x="398" y="502"/>
                    <a:pt x="503" y="398"/>
                    <a:pt x="503" y="251"/>
                  </a:cubicBezTo>
                  <a:cubicBezTo>
                    <a:pt x="503" y="105"/>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3"/>
            <p:cNvSpPr/>
            <p:nvPr/>
          </p:nvSpPr>
          <p:spPr>
            <a:xfrm rot="-9236964">
              <a:off x="-1219281" y="2162123"/>
              <a:ext cx="11399" cy="11399"/>
            </a:xfrm>
            <a:custGeom>
              <a:avLst/>
              <a:gdLst/>
              <a:ahLst/>
              <a:cxnLst/>
              <a:rect l="l" t="t" r="r" b="b"/>
              <a:pathLst>
                <a:path w="503" h="503" extrusionOk="0">
                  <a:moveTo>
                    <a:pt x="251" y="0"/>
                  </a:moveTo>
                  <a:cubicBezTo>
                    <a:pt x="126" y="0"/>
                    <a:pt x="0" y="126"/>
                    <a:pt x="0" y="251"/>
                  </a:cubicBezTo>
                  <a:cubicBezTo>
                    <a:pt x="0" y="398"/>
                    <a:pt x="126" y="502"/>
                    <a:pt x="251" y="502"/>
                  </a:cubicBezTo>
                  <a:cubicBezTo>
                    <a:pt x="398" y="502"/>
                    <a:pt x="503" y="398"/>
                    <a:pt x="503" y="251"/>
                  </a:cubicBezTo>
                  <a:cubicBezTo>
                    <a:pt x="503"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33"/>
            <p:cNvSpPr/>
            <p:nvPr/>
          </p:nvSpPr>
          <p:spPr>
            <a:xfrm rot="-9236964">
              <a:off x="-1189947" y="2216566"/>
              <a:ext cx="11399" cy="11422"/>
            </a:xfrm>
            <a:custGeom>
              <a:avLst/>
              <a:gdLst/>
              <a:ahLst/>
              <a:cxnLst/>
              <a:rect l="l" t="t" r="r" b="b"/>
              <a:pathLst>
                <a:path w="503" h="504" extrusionOk="0">
                  <a:moveTo>
                    <a:pt x="252" y="1"/>
                  </a:moveTo>
                  <a:cubicBezTo>
                    <a:pt x="105" y="1"/>
                    <a:pt x="0" y="106"/>
                    <a:pt x="0" y="252"/>
                  </a:cubicBezTo>
                  <a:cubicBezTo>
                    <a:pt x="0" y="399"/>
                    <a:pt x="105" y="503"/>
                    <a:pt x="252" y="503"/>
                  </a:cubicBezTo>
                  <a:cubicBezTo>
                    <a:pt x="377" y="503"/>
                    <a:pt x="503" y="399"/>
                    <a:pt x="503" y="252"/>
                  </a:cubicBezTo>
                  <a:cubicBezTo>
                    <a:pt x="503" y="10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33"/>
            <p:cNvSpPr/>
            <p:nvPr/>
          </p:nvSpPr>
          <p:spPr>
            <a:xfrm rot="-9236964">
              <a:off x="-1200824" y="2188049"/>
              <a:ext cx="11422" cy="11399"/>
            </a:xfrm>
            <a:custGeom>
              <a:avLst/>
              <a:gdLst/>
              <a:ahLst/>
              <a:cxnLst/>
              <a:rect l="l" t="t" r="r" b="b"/>
              <a:pathLst>
                <a:path w="504" h="503" extrusionOk="0">
                  <a:moveTo>
                    <a:pt x="252" y="1"/>
                  </a:moveTo>
                  <a:cubicBezTo>
                    <a:pt x="126" y="1"/>
                    <a:pt x="1" y="126"/>
                    <a:pt x="1" y="252"/>
                  </a:cubicBezTo>
                  <a:cubicBezTo>
                    <a:pt x="1" y="398"/>
                    <a:pt x="126" y="503"/>
                    <a:pt x="252" y="503"/>
                  </a:cubicBezTo>
                  <a:cubicBezTo>
                    <a:pt x="398" y="503"/>
                    <a:pt x="503" y="398"/>
                    <a:pt x="503" y="252"/>
                  </a:cubicBezTo>
                  <a:cubicBezTo>
                    <a:pt x="503" y="12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3"/>
            <p:cNvSpPr/>
            <p:nvPr/>
          </p:nvSpPr>
          <p:spPr>
            <a:xfrm rot="-9236964">
              <a:off x="-1155041" y="2230470"/>
              <a:ext cx="11399" cy="11399"/>
            </a:xfrm>
            <a:custGeom>
              <a:avLst/>
              <a:gdLst/>
              <a:ahLst/>
              <a:cxnLst/>
              <a:rect l="l" t="t" r="r" b="b"/>
              <a:pathLst>
                <a:path w="503" h="503" extrusionOk="0">
                  <a:moveTo>
                    <a:pt x="252" y="1"/>
                  </a:moveTo>
                  <a:cubicBezTo>
                    <a:pt x="105" y="1"/>
                    <a:pt x="0" y="105"/>
                    <a:pt x="0" y="252"/>
                  </a:cubicBezTo>
                  <a:cubicBezTo>
                    <a:pt x="0" y="398"/>
                    <a:pt x="105" y="503"/>
                    <a:pt x="252" y="503"/>
                  </a:cubicBezTo>
                  <a:cubicBezTo>
                    <a:pt x="398" y="503"/>
                    <a:pt x="503" y="398"/>
                    <a:pt x="503" y="252"/>
                  </a:cubicBezTo>
                  <a:cubicBezTo>
                    <a:pt x="503"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33"/>
            <p:cNvSpPr/>
            <p:nvPr/>
          </p:nvSpPr>
          <p:spPr>
            <a:xfrm rot="-9236964">
              <a:off x="-1142051" y="2201481"/>
              <a:ext cx="11399" cy="11875"/>
            </a:xfrm>
            <a:custGeom>
              <a:avLst/>
              <a:gdLst/>
              <a:ahLst/>
              <a:cxnLst/>
              <a:rect l="l" t="t" r="r" b="b"/>
              <a:pathLst>
                <a:path w="503" h="524" extrusionOk="0">
                  <a:moveTo>
                    <a:pt x="251" y="0"/>
                  </a:moveTo>
                  <a:cubicBezTo>
                    <a:pt x="105" y="0"/>
                    <a:pt x="0" y="126"/>
                    <a:pt x="0" y="252"/>
                  </a:cubicBezTo>
                  <a:cubicBezTo>
                    <a:pt x="0" y="398"/>
                    <a:pt x="105" y="524"/>
                    <a:pt x="251" y="524"/>
                  </a:cubicBezTo>
                  <a:cubicBezTo>
                    <a:pt x="398" y="524"/>
                    <a:pt x="503" y="398"/>
                    <a:pt x="503" y="252"/>
                  </a:cubicBezTo>
                  <a:cubicBezTo>
                    <a:pt x="503" y="126"/>
                    <a:pt x="398"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33"/>
            <p:cNvSpPr/>
            <p:nvPr/>
          </p:nvSpPr>
          <p:spPr>
            <a:xfrm rot="-9236964">
              <a:off x="-1096356" y="2200026"/>
              <a:ext cx="11399" cy="11422"/>
            </a:xfrm>
            <a:custGeom>
              <a:avLst/>
              <a:gdLst/>
              <a:ahLst/>
              <a:cxnLst/>
              <a:rect l="l" t="t" r="r" b="b"/>
              <a:pathLst>
                <a:path w="503" h="504" extrusionOk="0">
                  <a:moveTo>
                    <a:pt x="252" y="1"/>
                  </a:moveTo>
                  <a:cubicBezTo>
                    <a:pt x="126" y="1"/>
                    <a:pt x="1" y="106"/>
                    <a:pt x="1" y="252"/>
                  </a:cubicBezTo>
                  <a:cubicBezTo>
                    <a:pt x="1" y="378"/>
                    <a:pt x="126" y="503"/>
                    <a:pt x="252" y="503"/>
                  </a:cubicBezTo>
                  <a:cubicBezTo>
                    <a:pt x="398" y="503"/>
                    <a:pt x="503" y="378"/>
                    <a:pt x="503" y="252"/>
                  </a:cubicBezTo>
                  <a:cubicBezTo>
                    <a:pt x="503" y="106"/>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3"/>
            <p:cNvSpPr/>
            <p:nvPr/>
          </p:nvSpPr>
          <p:spPr>
            <a:xfrm rot="-9236964">
              <a:off x="-1094874" y="2165437"/>
              <a:ext cx="11399" cy="11875"/>
            </a:xfrm>
            <a:custGeom>
              <a:avLst/>
              <a:gdLst/>
              <a:ahLst/>
              <a:cxnLst/>
              <a:rect l="l" t="t" r="r" b="b"/>
              <a:pathLst>
                <a:path w="503" h="524" extrusionOk="0">
                  <a:moveTo>
                    <a:pt x="252" y="1"/>
                  </a:moveTo>
                  <a:cubicBezTo>
                    <a:pt x="105" y="1"/>
                    <a:pt x="1" y="126"/>
                    <a:pt x="1" y="273"/>
                  </a:cubicBezTo>
                  <a:cubicBezTo>
                    <a:pt x="1" y="398"/>
                    <a:pt x="105" y="524"/>
                    <a:pt x="252" y="524"/>
                  </a:cubicBezTo>
                  <a:cubicBezTo>
                    <a:pt x="377" y="524"/>
                    <a:pt x="503" y="398"/>
                    <a:pt x="503" y="273"/>
                  </a:cubicBezTo>
                  <a:cubicBezTo>
                    <a:pt x="503" y="126"/>
                    <a:pt x="377"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3"/>
            <p:cNvSpPr/>
            <p:nvPr/>
          </p:nvSpPr>
          <p:spPr>
            <a:xfrm rot="-9236964">
              <a:off x="-1183483" y="2064043"/>
              <a:ext cx="11399" cy="11399"/>
            </a:xfrm>
            <a:custGeom>
              <a:avLst/>
              <a:gdLst/>
              <a:ahLst/>
              <a:cxnLst/>
              <a:rect l="l" t="t" r="r" b="b"/>
              <a:pathLst>
                <a:path w="503" h="503" extrusionOk="0">
                  <a:moveTo>
                    <a:pt x="252" y="0"/>
                  </a:moveTo>
                  <a:cubicBezTo>
                    <a:pt x="105" y="0"/>
                    <a:pt x="1" y="126"/>
                    <a:pt x="1" y="252"/>
                  </a:cubicBezTo>
                  <a:cubicBezTo>
                    <a:pt x="1" y="398"/>
                    <a:pt x="105" y="503"/>
                    <a:pt x="252" y="503"/>
                  </a:cubicBezTo>
                  <a:cubicBezTo>
                    <a:pt x="398" y="503"/>
                    <a:pt x="503" y="398"/>
                    <a:pt x="503" y="252"/>
                  </a:cubicBezTo>
                  <a:cubicBezTo>
                    <a:pt x="503" y="126"/>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3"/>
            <p:cNvSpPr/>
            <p:nvPr/>
          </p:nvSpPr>
          <p:spPr>
            <a:xfrm rot="-9236964">
              <a:off x="-1182586" y="2092454"/>
              <a:ext cx="11399" cy="11399"/>
            </a:xfrm>
            <a:custGeom>
              <a:avLst/>
              <a:gdLst/>
              <a:ahLst/>
              <a:cxnLst/>
              <a:rect l="l" t="t" r="r" b="b"/>
              <a:pathLst>
                <a:path w="503" h="503" extrusionOk="0">
                  <a:moveTo>
                    <a:pt x="252" y="0"/>
                  </a:moveTo>
                  <a:cubicBezTo>
                    <a:pt x="105" y="0"/>
                    <a:pt x="1" y="105"/>
                    <a:pt x="1" y="252"/>
                  </a:cubicBezTo>
                  <a:cubicBezTo>
                    <a:pt x="1" y="398"/>
                    <a:pt x="105" y="503"/>
                    <a:pt x="252" y="503"/>
                  </a:cubicBezTo>
                  <a:cubicBezTo>
                    <a:pt x="398" y="503"/>
                    <a:pt x="503" y="398"/>
                    <a:pt x="503" y="252"/>
                  </a:cubicBezTo>
                  <a:cubicBezTo>
                    <a:pt x="503" y="105"/>
                    <a:pt x="398" y="0"/>
                    <a:pt x="252"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3"/>
            <p:cNvSpPr/>
            <p:nvPr/>
          </p:nvSpPr>
          <p:spPr>
            <a:xfrm rot="-9236964">
              <a:off x="-1101103" y="2115861"/>
              <a:ext cx="12351" cy="11422"/>
            </a:xfrm>
            <a:custGeom>
              <a:avLst/>
              <a:gdLst/>
              <a:ahLst/>
              <a:cxnLst/>
              <a:rect l="l" t="t" r="r" b="b"/>
              <a:pathLst>
                <a:path w="545" h="504" extrusionOk="0">
                  <a:moveTo>
                    <a:pt x="268" y="0"/>
                  </a:moveTo>
                  <a:cubicBezTo>
                    <a:pt x="162" y="0"/>
                    <a:pt x="56" y="78"/>
                    <a:pt x="21" y="199"/>
                  </a:cubicBezTo>
                  <a:cubicBezTo>
                    <a:pt x="0" y="325"/>
                    <a:pt x="84" y="471"/>
                    <a:pt x="210" y="492"/>
                  </a:cubicBezTo>
                  <a:cubicBezTo>
                    <a:pt x="236" y="500"/>
                    <a:pt x="261" y="503"/>
                    <a:pt x="285" y="503"/>
                  </a:cubicBezTo>
                  <a:cubicBezTo>
                    <a:pt x="398" y="503"/>
                    <a:pt x="489" y="428"/>
                    <a:pt x="523" y="325"/>
                  </a:cubicBezTo>
                  <a:cubicBezTo>
                    <a:pt x="544" y="178"/>
                    <a:pt x="461" y="53"/>
                    <a:pt x="335" y="11"/>
                  </a:cubicBezTo>
                  <a:cubicBezTo>
                    <a:pt x="313" y="4"/>
                    <a:pt x="291" y="0"/>
                    <a:pt x="268"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3"/>
            <p:cNvSpPr/>
            <p:nvPr/>
          </p:nvSpPr>
          <p:spPr>
            <a:xfrm rot="-9236964">
              <a:off x="-1148449" y="2048565"/>
              <a:ext cx="11875" cy="11399"/>
            </a:xfrm>
            <a:custGeom>
              <a:avLst/>
              <a:gdLst/>
              <a:ahLst/>
              <a:cxnLst/>
              <a:rect l="l" t="t" r="r" b="b"/>
              <a:pathLst>
                <a:path w="524" h="503" extrusionOk="0">
                  <a:moveTo>
                    <a:pt x="252" y="1"/>
                  </a:moveTo>
                  <a:cubicBezTo>
                    <a:pt x="126" y="1"/>
                    <a:pt x="1" y="105"/>
                    <a:pt x="1" y="252"/>
                  </a:cubicBezTo>
                  <a:cubicBezTo>
                    <a:pt x="1" y="377"/>
                    <a:pt x="126" y="503"/>
                    <a:pt x="252" y="503"/>
                  </a:cubicBezTo>
                  <a:cubicBezTo>
                    <a:pt x="398" y="503"/>
                    <a:pt x="524" y="377"/>
                    <a:pt x="524" y="252"/>
                  </a:cubicBezTo>
                  <a:cubicBezTo>
                    <a:pt x="524" y="105"/>
                    <a:pt x="398" y="1"/>
                    <a:pt x="252" y="1"/>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3"/>
            <p:cNvSpPr/>
            <p:nvPr/>
          </p:nvSpPr>
          <p:spPr>
            <a:xfrm rot="-9236964">
              <a:off x="-1114755" y="2089709"/>
              <a:ext cx="11399" cy="11399"/>
            </a:xfrm>
            <a:custGeom>
              <a:avLst/>
              <a:gdLst/>
              <a:ahLst/>
              <a:cxnLst/>
              <a:rect l="l" t="t" r="r" b="b"/>
              <a:pathLst>
                <a:path w="503" h="503" extrusionOk="0">
                  <a:moveTo>
                    <a:pt x="251" y="0"/>
                  </a:moveTo>
                  <a:cubicBezTo>
                    <a:pt x="105" y="0"/>
                    <a:pt x="0" y="126"/>
                    <a:pt x="0" y="251"/>
                  </a:cubicBezTo>
                  <a:cubicBezTo>
                    <a:pt x="0" y="398"/>
                    <a:pt x="105" y="502"/>
                    <a:pt x="251" y="502"/>
                  </a:cubicBezTo>
                  <a:cubicBezTo>
                    <a:pt x="377" y="502"/>
                    <a:pt x="503" y="398"/>
                    <a:pt x="503" y="251"/>
                  </a:cubicBezTo>
                  <a:cubicBezTo>
                    <a:pt x="503"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3"/>
            <p:cNvSpPr/>
            <p:nvPr/>
          </p:nvSpPr>
          <p:spPr>
            <a:xfrm rot="-9236964">
              <a:off x="-1074418" y="2130031"/>
              <a:ext cx="11399" cy="11875"/>
            </a:xfrm>
            <a:custGeom>
              <a:avLst/>
              <a:gdLst/>
              <a:ahLst/>
              <a:cxnLst/>
              <a:rect l="l" t="t" r="r" b="b"/>
              <a:pathLst>
                <a:path w="503" h="524" extrusionOk="0">
                  <a:moveTo>
                    <a:pt x="251" y="0"/>
                  </a:moveTo>
                  <a:cubicBezTo>
                    <a:pt x="105" y="0"/>
                    <a:pt x="0" y="126"/>
                    <a:pt x="0" y="272"/>
                  </a:cubicBezTo>
                  <a:cubicBezTo>
                    <a:pt x="0" y="398"/>
                    <a:pt x="105" y="523"/>
                    <a:pt x="251" y="523"/>
                  </a:cubicBezTo>
                  <a:cubicBezTo>
                    <a:pt x="377" y="523"/>
                    <a:pt x="502" y="398"/>
                    <a:pt x="502" y="272"/>
                  </a:cubicBezTo>
                  <a:cubicBezTo>
                    <a:pt x="502" y="126"/>
                    <a:pt x="377" y="0"/>
                    <a:pt x="251" y="0"/>
                  </a:cubicBezTo>
                  <a:close/>
                </a:path>
              </a:pathLst>
            </a:custGeom>
            <a:solidFill>
              <a:srgbClr val="BE4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3"/>
            <p:cNvSpPr/>
            <p:nvPr/>
          </p:nvSpPr>
          <p:spPr>
            <a:xfrm rot="-9236964">
              <a:off x="726863" y="1663238"/>
              <a:ext cx="168812" cy="158999"/>
            </a:xfrm>
            <a:custGeom>
              <a:avLst/>
              <a:gdLst/>
              <a:ahLst/>
              <a:cxnLst/>
              <a:rect l="l" t="t" r="r" b="b"/>
              <a:pathLst>
                <a:path w="7449" h="7016" extrusionOk="0">
                  <a:moveTo>
                    <a:pt x="6025" y="1"/>
                  </a:moveTo>
                  <a:cubicBezTo>
                    <a:pt x="5957" y="1"/>
                    <a:pt x="5897" y="42"/>
                    <a:pt x="5880" y="111"/>
                  </a:cubicBezTo>
                  <a:cubicBezTo>
                    <a:pt x="5733" y="780"/>
                    <a:pt x="4854" y="1764"/>
                    <a:pt x="4268" y="2371"/>
                  </a:cubicBezTo>
                  <a:cubicBezTo>
                    <a:pt x="4520" y="1617"/>
                    <a:pt x="4645" y="864"/>
                    <a:pt x="4666" y="822"/>
                  </a:cubicBezTo>
                  <a:cubicBezTo>
                    <a:pt x="4666" y="739"/>
                    <a:pt x="4624" y="655"/>
                    <a:pt x="4540" y="634"/>
                  </a:cubicBezTo>
                  <a:cubicBezTo>
                    <a:pt x="4457" y="634"/>
                    <a:pt x="4394" y="676"/>
                    <a:pt x="4373" y="760"/>
                  </a:cubicBezTo>
                  <a:cubicBezTo>
                    <a:pt x="4373" y="780"/>
                    <a:pt x="4206" y="1638"/>
                    <a:pt x="3955" y="2413"/>
                  </a:cubicBezTo>
                  <a:cubicBezTo>
                    <a:pt x="3913" y="2392"/>
                    <a:pt x="3871" y="2392"/>
                    <a:pt x="3829" y="2371"/>
                  </a:cubicBezTo>
                  <a:cubicBezTo>
                    <a:pt x="3766" y="1868"/>
                    <a:pt x="3620" y="1262"/>
                    <a:pt x="3327" y="739"/>
                  </a:cubicBezTo>
                  <a:cubicBezTo>
                    <a:pt x="3299" y="683"/>
                    <a:pt x="3252" y="655"/>
                    <a:pt x="3200" y="655"/>
                  </a:cubicBezTo>
                  <a:cubicBezTo>
                    <a:pt x="3173" y="655"/>
                    <a:pt x="3146" y="662"/>
                    <a:pt x="3118" y="676"/>
                  </a:cubicBezTo>
                  <a:cubicBezTo>
                    <a:pt x="3055" y="718"/>
                    <a:pt x="3034" y="801"/>
                    <a:pt x="3076" y="864"/>
                  </a:cubicBezTo>
                  <a:cubicBezTo>
                    <a:pt x="3327" y="1324"/>
                    <a:pt x="3452" y="1868"/>
                    <a:pt x="3536" y="2329"/>
                  </a:cubicBezTo>
                  <a:cubicBezTo>
                    <a:pt x="3432" y="2329"/>
                    <a:pt x="3327" y="2329"/>
                    <a:pt x="3222" y="2371"/>
                  </a:cubicBezTo>
                  <a:cubicBezTo>
                    <a:pt x="2741" y="1136"/>
                    <a:pt x="2009" y="425"/>
                    <a:pt x="1967" y="383"/>
                  </a:cubicBezTo>
                  <a:cubicBezTo>
                    <a:pt x="1946" y="352"/>
                    <a:pt x="1909" y="336"/>
                    <a:pt x="1870" y="336"/>
                  </a:cubicBezTo>
                  <a:cubicBezTo>
                    <a:pt x="1831" y="336"/>
                    <a:pt x="1789" y="352"/>
                    <a:pt x="1758" y="383"/>
                  </a:cubicBezTo>
                  <a:cubicBezTo>
                    <a:pt x="1716" y="446"/>
                    <a:pt x="1716" y="550"/>
                    <a:pt x="1779" y="592"/>
                  </a:cubicBezTo>
                  <a:cubicBezTo>
                    <a:pt x="1779" y="613"/>
                    <a:pt x="2490" y="1283"/>
                    <a:pt x="2950" y="2454"/>
                  </a:cubicBezTo>
                  <a:cubicBezTo>
                    <a:pt x="2929" y="2454"/>
                    <a:pt x="2908" y="2475"/>
                    <a:pt x="2908" y="2475"/>
                  </a:cubicBezTo>
                  <a:cubicBezTo>
                    <a:pt x="2155" y="1638"/>
                    <a:pt x="628" y="1304"/>
                    <a:pt x="544" y="1283"/>
                  </a:cubicBezTo>
                  <a:cubicBezTo>
                    <a:pt x="530" y="1279"/>
                    <a:pt x="515" y="1277"/>
                    <a:pt x="501" y="1277"/>
                  </a:cubicBezTo>
                  <a:cubicBezTo>
                    <a:pt x="434" y="1277"/>
                    <a:pt x="377" y="1318"/>
                    <a:pt x="377" y="1387"/>
                  </a:cubicBezTo>
                  <a:cubicBezTo>
                    <a:pt x="356" y="1471"/>
                    <a:pt x="398" y="1555"/>
                    <a:pt x="481" y="1555"/>
                  </a:cubicBezTo>
                  <a:cubicBezTo>
                    <a:pt x="502" y="1576"/>
                    <a:pt x="1967" y="1910"/>
                    <a:pt x="2657" y="2643"/>
                  </a:cubicBezTo>
                  <a:cubicBezTo>
                    <a:pt x="2532" y="2768"/>
                    <a:pt x="2427" y="2915"/>
                    <a:pt x="2343" y="3061"/>
                  </a:cubicBezTo>
                  <a:cubicBezTo>
                    <a:pt x="1988" y="2915"/>
                    <a:pt x="1611" y="2685"/>
                    <a:pt x="1339" y="2517"/>
                  </a:cubicBezTo>
                  <a:cubicBezTo>
                    <a:pt x="1310" y="2502"/>
                    <a:pt x="1280" y="2495"/>
                    <a:pt x="1252" y="2495"/>
                  </a:cubicBezTo>
                  <a:cubicBezTo>
                    <a:pt x="1201" y="2495"/>
                    <a:pt x="1157" y="2518"/>
                    <a:pt x="1130" y="2559"/>
                  </a:cubicBezTo>
                  <a:cubicBezTo>
                    <a:pt x="1088" y="2622"/>
                    <a:pt x="1109" y="2726"/>
                    <a:pt x="1172" y="2768"/>
                  </a:cubicBezTo>
                  <a:cubicBezTo>
                    <a:pt x="1255" y="2810"/>
                    <a:pt x="1716" y="3103"/>
                    <a:pt x="2197" y="3312"/>
                  </a:cubicBezTo>
                  <a:cubicBezTo>
                    <a:pt x="1172" y="3563"/>
                    <a:pt x="147" y="4128"/>
                    <a:pt x="105" y="4149"/>
                  </a:cubicBezTo>
                  <a:cubicBezTo>
                    <a:pt x="21" y="4191"/>
                    <a:pt x="0" y="4296"/>
                    <a:pt x="42" y="4358"/>
                  </a:cubicBezTo>
                  <a:cubicBezTo>
                    <a:pt x="73" y="4405"/>
                    <a:pt x="116" y="4429"/>
                    <a:pt x="163" y="4429"/>
                  </a:cubicBezTo>
                  <a:cubicBezTo>
                    <a:pt x="178" y="4429"/>
                    <a:pt x="194" y="4426"/>
                    <a:pt x="209" y="4421"/>
                  </a:cubicBezTo>
                  <a:lnTo>
                    <a:pt x="230" y="4421"/>
                  </a:lnTo>
                  <a:cubicBezTo>
                    <a:pt x="251" y="4400"/>
                    <a:pt x="1235" y="3856"/>
                    <a:pt x="2239" y="3626"/>
                  </a:cubicBezTo>
                  <a:cubicBezTo>
                    <a:pt x="2239" y="3731"/>
                    <a:pt x="2239" y="3835"/>
                    <a:pt x="2281" y="3940"/>
                  </a:cubicBezTo>
                  <a:cubicBezTo>
                    <a:pt x="2281" y="3982"/>
                    <a:pt x="2302" y="4024"/>
                    <a:pt x="2323" y="4045"/>
                  </a:cubicBezTo>
                  <a:cubicBezTo>
                    <a:pt x="1799" y="4463"/>
                    <a:pt x="1339" y="4923"/>
                    <a:pt x="1235" y="5112"/>
                  </a:cubicBezTo>
                  <a:cubicBezTo>
                    <a:pt x="1214" y="5195"/>
                    <a:pt x="1235" y="5279"/>
                    <a:pt x="1318" y="5321"/>
                  </a:cubicBezTo>
                  <a:cubicBezTo>
                    <a:pt x="1329" y="5331"/>
                    <a:pt x="1344" y="5337"/>
                    <a:pt x="1363" y="5337"/>
                  </a:cubicBezTo>
                  <a:cubicBezTo>
                    <a:pt x="1381" y="5337"/>
                    <a:pt x="1402" y="5331"/>
                    <a:pt x="1423" y="5321"/>
                  </a:cubicBezTo>
                  <a:cubicBezTo>
                    <a:pt x="1444" y="5321"/>
                    <a:pt x="1486" y="5279"/>
                    <a:pt x="1507" y="5258"/>
                  </a:cubicBezTo>
                  <a:cubicBezTo>
                    <a:pt x="1590" y="5070"/>
                    <a:pt x="2009" y="4672"/>
                    <a:pt x="2469" y="4317"/>
                  </a:cubicBezTo>
                  <a:cubicBezTo>
                    <a:pt x="2553" y="4442"/>
                    <a:pt x="2657" y="4547"/>
                    <a:pt x="2762" y="4630"/>
                  </a:cubicBezTo>
                  <a:cubicBezTo>
                    <a:pt x="2323" y="5342"/>
                    <a:pt x="2009" y="6534"/>
                    <a:pt x="1946" y="6848"/>
                  </a:cubicBezTo>
                  <a:cubicBezTo>
                    <a:pt x="1925" y="6911"/>
                    <a:pt x="1967" y="6995"/>
                    <a:pt x="2051" y="7016"/>
                  </a:cubicBezTo>
                  <a:lnTo>
                    <a:pt x="2134" y="7016"/>
                  </a:lnTo>
                  <a:cubicBezTo>
                    <a:pt x="2176" y="6995"/>
                    <a:pt x="2218" y="6953"/>
                    <a:pt x="2239" y="6911"/>
                  </a:cubicBezTo>
                  <a:cubicBezTo>
                    <a:pt x="2385" y="6242"/>
                    <a:pt x="2699" y="5300"/>
                    <a:pt x="3034" y="4756"/>
                  </a:cubicBezTo>
                  <a:cubicBezTo>
                    <a:pt x="3076" y="4777"/>
                    <a:pt x="3118" y="4798"/>
                    <a:pt x="3180" y="4819"/>
                  </a:cubicBezTo>
                  <a:cubicBezTo>
                    <a:pt x="3055" y="5279"/>
                    <a:pt x="2971" y="5844"/>
                    <a:pt x="3201" y="6304"/>
                  </a:cubicBezTo>
                  <a:cubicBezTo>
                    <a:pt x="3217" y="6366"/>
                    <a:pt x="3266" y="6404"/>
                    <a:pt x="3324" y="6404"/>
                  </a:cubicBezTo>
                  <a:cubicBezTo>
                    <a:pt x="3345" y="6404"/>
                    <a:pt x="3367" y="6399"/>
                    <a:pt x="3390" y="6388"/>
                  </a:cubicBezTo>
                  <a:cubicBezTo>
                    <a:pt x="3473" y="6346"/>
                    <a:pt x="3494" y="6262"/>
                    <a:pt x="3473" y="6200"/>
                  </a:cubicBezTo>
                  <a:cubicBezTo>
                    <a:pt x="3285" y="5781"/>
                    <a:pt x="3348" y="5279"/>
                    <a:pt x="3473" y="4861"/>
                  </a:cubicBezTo>
                  <a:lnTo>
                    <a:pt x="3515" y="4861"/>
                  </a:lnTo>
                  <a:cubicBezTo>
                    <a:pt x="3599" y="5363"/>
                    <a:pt x="3871" y="6011"/>
                    <a:pt x="4582" y="6493"/>
                  </a:cubicBezTo>
                  <a:cubicBezTo>
                    <a:pt x="4607" y="6517"/>
                    <a:pt x="4631" y="6527"/>
                    <a:pt x="4656" y="6527"/>
                  </a:cubicBezTo>
                  <a:cubicBezTo>
                    <a:pt x="4673" y="6527"/>
                    <a:pt x="4691" y="6522"/>
                    <a:pt x="4708" y="6514"/>
                  </a:cubicBezTo>
                  <a:cubicBezTo>
                    <a:pt x="4729" y="6514"/>
                    <a:pt x="4771" y="6493"/>
                    <a:pt x="4792" y="6472"/>
                  </a:cubicBezTo>
                  <a:cubicBezTo>
                    <a:pt x="4833" y="6388"/>
                    <a:pt x="4812" y="6304"/>
                    <a:pt x="4750" y="6262"/>
                  </a:cubicBezTo>
                  <a:cubicBezTo>
                    <a:pt x="4122" y="5823"/>
                    <a:pt x="3871" y="5258"/>
                    <a:pt x="3787" y="4819"/>
                  </a:cubicBezTo>
                  <a:lnTo>
                    <a:pt x="3850" y="4819"/>
                  </a:lnTo>
                  <a:cubicBezTo>
                    <a:pt x="3955" y="4777"/>
                    <a:pt x="4038" y="4735"/>
                    <a:pt x="4143" y="4693"/>
                  </a:cubicBezTo>
                  <a:cubicBezTo>
                    <a:pt x="4520" y="5300"/>
                    <a:pt x="5398" y="6283"/>
                    <a:pt x="7009" y="6283"/>
                  </a:cubicBezTo>
                  <a:lnTo>
                    <a:pt x="7051" y="6283"/>
                  </a:lnTo>
                  <a:cubicBezTo>
                    <a:pt x="7114" y="6262"/>
                    <a:pt x="7156" y="6221"/>
                    <a:pt x="7156" y="6158"/>
                  </a:cubicBezTo>
                  <a:cubicBezTo>
                    <a:pt x="7156" y="6074"/>
                    <a:pt x="7093" y="5990"/>
                    <a:pt x="7009" y="5990"/>
                  </a:cubicBezTo>
                  <a:cubicBezTo>
                    <a:pt x="5482" y="5990"/>
                    <a:pt x="4708" y="5070"/>
                    <a:pt x="4373" y="4505"/>
                  </a:cubicBezTo>
                  <a:cubicBezTo>
                    <a:pt x="4415" y="4463"/>
                    <a:pt x="4457" y="4400"/>
                    <a:pt x="4499" y="4337"/>
                  </a:cubicBezTo>
                  <a:cubicBezTo>
                    <a:pt x="5018" y="4748"/>
                    <a:pt x="5579" y="4873"/>
                    <a:pt x="6065" y="4873"/>
                  </a:cubicBezTo>
                  <a:cubicBezTo>
                    <a:pt x="6421" y="4873"/>
                    <a:pt x="6738" y="4806"/>
                    <a:pt x="6968" y="4735"/>
                  </a:cubicBezTo>
                  <a:cubicBezTo>
                    <a:pt x="7198" y="4672"/>
                    <a:pt x="7344" y="4609"/>
                    <a:pt x="7344" y="4609"/>
                  </a:cubicBezTo>
                  <a:cubicBezTo>
                    <a:pt x="7407" y="4568"/>
                    <a:pt x="7449" y="4484"/>
                    <a:pt x="7407" y="4400"/>
                  </a:cubicBezTo>
                  <a:cubicBezTo>
                    <a:pt x="7377" y="4355"/>
                    <a:pt x="7325" y="4321"/>
                    <a:pt x="7275" y="4321"/>
                  </a:cubicBezTo>
                  <a:cubicBezTo>
                    <a:pt x="7255" y="4321"/>
                    <a:pt x="7236" y="4326"/>
                    <a:pt x="7219" y="4337"/>
                  </a:cubicBezTo>
                  <a:cubicBezTo>
                    <a:pt x="7180" y="4363"/>
                    <a:pt x="6692" y="4594"/>
                    <a:pt x="6069" y="4594"/>
                  </a:cubicBezTo>
                  <a:cubicBezTo>
                    <a:pt x="5677" y="4594"/>
                    <a:pt x="5232" y="4503"/>
                    <a:pt x="4812" y="4212"/>
                  </a:cubicBezTo>
                  <a:cubicBezTo>
                    <a:pt x="5168" y="4191"/>
                    <a:pt x="5733" y="4149"/>
                    <a:pt x="6277" y="3919"/>
                  </a:cubicBezTo>
                  <a:cubicBezTo>
                    <a:pt x="6340" y="3898"/>
                    <a:pt x="6382" y="3793"/>
                    <a:pt x="6361" y="3731"/>
                  </a:cubicBezTo>
                  <a:cubicBezTo>
                    <a:pt x="6330" y="3669"/>
                    <a:pt x="6277" y="3631"/>
                    <a:pt x="6226" y="3631"/>
                  </a:cubicBezTo>
                  <a:cubicBezTo>
                    <a:pt x="6208" y="3631"/>
                    <a:pt x="6189" y="3636"/>
                    <a:pt x="6173" y="3647"/>
                  </a:cubicBezTo>
                  <a:cubicBezTo>
                    <a:pt x="5608" y="3877"/>
                    <a:pt x="5043" y="3919"/>
                    <a:pt x="4708" y="3919"/>
                  </a:cubicBezTo>
                  <a:cubicBezTo>
                    <a:pt x="4750" y="3752"/>
                    <a:pt x="4771" y="3605"/>
                    <a:pt x="4750" y="3438"/>
                  </a:cubicBezTo>
                  <a:cubicBezTo>
                    <a:pt x="4938" y="3438"/>
                    <a:pt x="5231" y="3396"/>
                    <a:pt x="5545" y="3312"/>
                  </a:cubicBezTo>
                  <a:cubicBezTo>
                    <a:pt x="5838" y="3229"/>
                    <a:pt x="6152" y="3082"/>
                    <a:pt x="6424" y="2873"/>
                  </a:cubicBezTo>
                  <a:cubicBezTo>
                    <a:pt x="6486" y="2810"/>
                    <a:pt x="6507" y="2726"/>
                    <a:pt x="6445" y="2664"/>
                  </a:cubicBezTo>
                  <a:cubicBezTo>
                    <a:pt x="6420" y="2627"/>
                    <a:pt x="6375" y="2605"/>
                    <a:pt x="6328" y="2605"/>
                  </a:cubicBezTo>
                  <a:cubicBezTo>
                    <a:pt x="6295" y="2605"/>
                    <a:pt x="6262" y="2616"/>
                    <a:pt x="6235" y="2643"/>
                  </a:cubicBezTo>
                  <a:cubicBezTo>
                    <a:pt x="5775" y="2998"/>
                    <a:pt x="5210" y="3103"/>
                    <a:pt x="4854" y="3145"/>
                  </a:cubicBezTo>
                  <a:cubicBezTo>
                    <a:pt x="5147" y="2852"/>
                    <a:pt x="5691" y="2329"/>
                    <a:pt x="6214" y="1827"/>
                  </a:cubicBezTo>
                  <a:cubicBezTo>
                    <a:pt x="6277" y="1764"/>
                    <a:pt x="6277" y="1680"/>
                    <a:pt x="6214" y="1617"/>
                  </a:cubicBezTo>
                  <a:cubicBezTo>
                    <a:pt x="6183" y="1586"/>
                    <a:pt x="6146" y="1570"/>
                    <a:pt x="6110" y="1570"/>
                  </a:cubicBezTo>
                  <a:cubicBezTo>
                    <a:pt x="6073" y="1570"/>
                    <a:pt x="6037" y="1586"/>
                    <a:pt x="6005" y="1617"/>
                  </a:cubicBezTo>
                  <a:cubicBezTo>
                    <a:pt x="5461" y="2161"/>
                    <a:pt x="4896" y="2685"/>
                    <a:pt x="4603" y="2977"/>
                  </a:cubicBezTo>
                  <a:cubicBezTo>
                    <a:pt x="4540" y="2873"/>
                    <a:pt x="4457" y="2768"/>
                    <a:pt x="4373" y="2685"/>
                  </a:cubicBezTo>
                  <a:cubicBezTo>
                    <a:pt x="4980" y="2078"/>
                    <a:pt x="5984" y="969"/>
                    <a:pt x="6173" y="174"/>
                  </a:cubicBezTo>
                  <a:cubicBezTo>
                    <a:pt x="6193" y="111"/>
                    <a:pt x="6131" y="27"/>
                    <a:pt x="6068" y="6"/>
                  </a:cubicBezTo>
                  <a:cubicBezTo>
                    <a:pt x="6054" y="3"/>
                    <a:pt x="6039" y="1"/>
                    <a:pt x="6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33"/>
            <p:cNvSpPr/>
            <p:nvPr/>
          </p:nvSpPr>
          <p:spPr>
            <a:xfrm rot="-9236964">
              <a:off x="1463949" y="2276912"/>
              <a:ext cx="168812" cy="159339"/>
            </a:xfrm>
            <a:custGeom>
              <a:avLst/>
              <a:gdLst/>
              <a:ahLst/>
              <a:cxnLst/>
              <a:rect l="l" t="t" r="r" b="b"/>
              <a:pathLst>
                <a:path w="7449" h="7031" extrusionOk="0">
                  <a:moveTo>
                    <a:pt x="6035" y="1"/>
                  </a:moveTo>
                  <a:cubicBezTo>
                    <a:pt x="5963" y="1"/>
                    <a:pt x="5898" y="58"/>
                    <a:pt x="5880" y="131"/>
                  </a:cubicBezTo>
                  <a:cubicBezTo>
                    <a:pt x="5733" y="779"/>
                    <a:pt x="4854" y="1784"/>
                    <a:pt x="4269" y="2369"/>
                  </a:cubicBezTo>
                  <a:cubicBezTo>
                    <a:pt x="4520" y="1637"/>
                    <a:pt x="4645" y="863"/>
                    <a:pt x="4666" y="821"/>
                  </a:cubicBezTo>
                  <a:cubicBezTo>
                    <a:pt x="4666" y="737"/>
                    <a:pt x="4624" y="654"/>
                    <a:pt x="4541" y="654"/>
                  </a:cubicBezTo>
                  <a:cubicBezTo>
                    <a:pt x="4529" y="651"/>
                    <a:pt x="4519" y="650"/>
                    <a:pt x="4508" y="650"/>
                  </a:cubicBezTo>
                  <a:cubicBezTo>
                    <a:pt x="4441" y="650"/>
                    <a:pt x="4391" y="704"/>
                    <a:pt x="4373" y="758"/>
                  </a:cubicBezTo>
                  <a:cubicBezTo>
                    <a:pt x="4373" y="779"/>
                    <a:pt x="4206" y="1637"/>
                    <a:pt x="3955" y="2411"/>
                  </a:cubicBezTo>
                  <a:cubicBezTo>
                    <a:pt x="3913" y="2411"/>
                    <a:pt x="3871" y="2390"/>
                    <a:pt x="3829" y="2390"/>
                  </a:cubicBezTo>
                  <a:cubicBezTo>
                    <a:pt x="3766" y="1888"/>
                    <a:pt x="3620" y="1260"/>
                    <a:pt x="3327" y="737"/>
                  </a:cubicBezTo>
                  <a:cubicBezTo>
                    <a:pt x="3297" y="692"/>
                    <a:pt x="3245" y="658"/>
                    <a:pt x="3187" y="658"/>
                  </a:cubicBezTo>
                  <a:cubicBezTo>
                    <a:pt x="3164" y="658"/>
                    <a:pt x="3141" y="663"/>
                    <a:pt x="3118" y="675"/>
                  </a:cubicBezTo>
                  <a:cubicBezTo>
                    <a:pt x="3055" y="716"/>
                    <a:pt x="3034" y="800"/>
                    <a:pt x="3076" y="884"/>
                  </a:cubicBezTo>
                  <a:cubicBezTo>
                    <a:pt x="3327" y="1323"/>
                    <a:pt x="3453" y="1888"/>
                    <a:pt x="3536" y="2348"/>
                  </a:cubicBezTo>
                  <a:cubicBezTo>
                    <a:pt x="3506" y="2342"/>
                    <a:pt x="3475" y="2340"/>
                    <a:pt x="3444" y="2340"/>
                  </a:cubicBezTo>
                  <a:cubicBezTo>
                    <a:pt x="3370" y="2340"/>
                    <a:pt x="3296" y="2355"/>
                    <a:pt x="3222" y="2369"/>
                  </a:cubicBezTo>
                  <a:cubicBezTo>
                    <a:pt x="2741" y="1135"/>
                    <a:pt x="2009" y="424"/>
                    <a:pt x="1967" y="382"/>
                  </a:cubicBezTo>
                  <a:cubicBezTo>
                    <a:pt x="1948" y="363"/>
                    <a:pt x="1917" y="352"/>
                    <a:pt x="1882" y="352"/>
                  </a:cubicBezTo>
                  <a:cubicBezTo>
                    <a:pt x="1840" y="352"/>
                    <a:pt x="1792" y="368"/>
                    <a:pt x="1758" y="403"/>
                  </a:cubicBezTo>
                  <a:cubicBezTo>
                    <a:pt x="1716" y="465"/>
                    <a:pt x="1716" y="549"/>
                    <a:pt x="1779" y="612"/>
                  </a:cubicBezTo>
                  <a:cubicBezTo>
                    <a:pt x="1779" y="612"/>
                    <a:pt x="2490" y="1302"/>
                    <a:pt x="2950" y="2453"/>
                  </a:cubicBezTo>
                  <a:cubicBezTo>
                    <a:pt x="2929" y="2474"/>
                    <a:pt x="2909" y="2474"/>
                    <a:pt x="2909" y="2474"/>
                  </a:cubicBezTo>
                  <a:cubicBezTo>
                    <a:pt x="2155" y="1658"/>
                    <a:pt x="628" y="1302"/>
                    <a:pt x="544" y="1281"/>
                  </a:cubicBezTo>
                  <a:cubicBezTo>
                    <a:pt x="533" y="1279"/>
                    <a:pt x="522" y="1277"/>
                    <a:pt x="511" y="1277"/>
                  </a:cubicBezTo>
                  <a:cubicBezTo>
                    <a:pt x="440" y="1277"/>
                    <a:pt x="377" y="1332"/>
                    <a:pt x="377" y="1386"/>
                  </a:cubicBezTo>
                  <a:cubicBezTo>
                    <a:pt x="356" y="1470"/>
                    <a:pt x="398" y="1553"/>
                    <a:pt x="481" y="1574"/>
                  </a:cubicBezTo>
                  <a:cubicBezTo>
                    <a:pt x="502" y="1574"/>
                    <a:pt x="1967" y="1909"/>
                    <a:pt x="2657" y="2662"/>
                  </a:cubicBezTo>
                  <a:cubicBezTo>
                    <a:pt x="2532" y="2767"/>
                    <a:pt x="2427" y="2913"/>
                    <a:pt x="2344" y="3081"/>
                  </a:cubicBezTo>
                  <a:cubicBezTo>
                    <a:pt x="1988" y="2913"/>
                    <a:pt x="1611" y="2704"/>
                    <a:pt x="1339" y="2516"/>
                  </a:cubicBezTo>
                  <a:cubicBezTo>
                    <a:pt x="1310" y="2501"/>
                    <a:pt x="1280" y="2494"/>
                    <a:pt x="1252" y="2494"/>
                  </a:cubicBezTo>
                  <a:cubicBezTo>
                    <a:pt x="1202" y="2494"/>
                    <a:pt x="1157" y="2517"/>
                    <a:pt x="1130" y="2558"/>
                  </a:cubicBezTo>
                  <a:cubicBezTo>
                    <a:pt x="1088" y="2641"/>
                    <a:pt x="1109" y="2725"/>
                    <a:pt x="1172" y="2767"/>
                  </a:cubicBezTo>
                  <a:cubicBezTo>
                    <a:pt x="1256" y="2830"/>
                    <a:pt x="1716" y="3123"/>
                    <a:pt x="2197" y="3332"/>
                  </a:cubicBezTo>
                  <a:cubicBezTo>
                    <a:pt x="1172" y="3562"/>
                    <a:pt x="147" y="4127"/>
                    <a:pt x="105" y="4169"/>
                  </a:cubicBezTo>
                  <a:cubicBezTo>
                    <a:pt x="21" y="4211"/>
                    <a:pt x="0" y="4294"/>
                    <a:pt x="42" y="4357"/>
                  </a:cubicBezTo>
                  <a:cubicBezTo>
                    <a:pt x="76" y="4409"/>
                    <a:pt x="125" y="4446"/>
                    <a:pt x="176" y="4446"/>
                  </a:cubicBezTo>
                  <a:cubicBezTo>
                    <a:pt x="187" y="4446"/>
                    <a:pt x="198" y="4445"/>
                    <a:pt x="209" y="4441"/>
                  </a:cubicBezTo>
                  <a:cubicBezTo>
                    <a:pt x="209" y="4441"/>
                    <a:pt x="230" y="4420"/>
                    <a:pt x="230" y="4420"/>
                  </a:cubicBezTo>
                  <a:cubicBezTo>
                    <a:pt x="251" y="4420"/>
                    <a:pt x="1235" y="3855"/>
                    <a:pt x="2239" y="3625"/>
                  </a:cubicBezTo>
                  <a:cubicBezTo>
                    <a:pt x="2239" y="3729"/>
                    <a:pt x="2239" y="3834"/>
                    <a:pt x="2281" y="3960"/>
                  </a:cubicBezTo>
                  <a:cubicBezTo>
                    <a:pt x="2281" y="3981"/>
                    <a:pt x="2302" y="4022"/>
                    <a:pt x="2323" y="4064"/>
                  </a:cubicBezTo>
                  <a:cubicBezTo>
                    <a:pt x="1800" y="4462"/>
                    <a:pt x="1339" y="4943"/>
                    <a:pt x="1235" y="5131"/>
                  </a:cubicBezTo>
                  <a:cubicBezTo>
                    <a:pt x="1214" y="5194"/>
                    <a:pt x="1235" y="5278"/>
                    <a:pt x="1318" y="5320"/>
                  </a:cubicBezTo>
                  <a:cubicBezTo>
                    <a:pt x="1339" y="5341"/>
                    <a:pt x="1381" y="5341"/>
                    <a:pt x="1423" y="5341"/>
                  </a:cubicBezTo>
                  <a:cubicBezTo>
                    <a:pt x="1444" y="5320"/>
                    <a:pt x="1486" y="5299"/>
                    <a:pt x="1507" y="5257"/>
                  </a:cubicBezTo>
                  <a:cubicBezTo>
                    <a:pt x="1590" y="5089"/>
                    <a:pt x="2009" y="4692"/>
                    <a:pt x="2469" y="4336"/>
                  </a:cubicBezTo>
                  <a:cubicBezTo>
                    <a:pt x="2553" y="4441"/>
                    <a:pt x="2657" y="4545"/>
                    <a:pt x="2762" y="4629"/>
                  </a:cubicBezTo>
                  <a:cubicBezTo>
                    <a:pt x="2323" y="5341"/>
                    <a:pt x="2009" y="6533"/>
                    <a:pt x="1946" y="6847"/>
                  </a:cubicBezTo>
                  <a:cubicBezTo>
                    <a:pt x="1925" y="6931"/>
                    <a:pt x="1967" y="7014"/>
                    <a:pt x="2051" y="7014"/>
                  </a:cubicBezTo>
                  <a:cubicBezTo>
                    <a:pt x="2061" y="7025"/>
                    <a:pt x="2077" y="7030"/>
                    <a:pt x="2092" y="7030"/>
                  </a:cubicBezTo>
                  <a:cubicBezTo>
                    <a:pt x="2108" y="7030"/>
                    <a:pt x="2124" y="7025"/>
                    <a:pt x="2134" y="7014"/>
                  </a:cubicBezTo>
                  <a:cubicBezTo>
                    <a:pt x="2176" y="7014"/>
                    <a:pt x="2218" y="6973"/>
                    <a:pt x="2239" y="6910"/>
                  </a:cubicBezTo>
                  <a:cubicBezTo>
                    <a:pt x="2385" y="6261"/>
                    <a:pt x="2699" y="5299"/>
                    <a:pt x="3034" y="4776"/>
                  </a:cubicBezTo>
                  <a:cubicBezTo>
                    <a:pt x="3076" y="4797"/>
                    <a:pt x="3118" y="4817"/>
                    <a:pt x="3181" y="4817"/>
                  </a:cubicBezTo>
                  <a:cubicBezTo>
                    <a:pt x="3055" y="5278"/>
                    <a:pt x="2971" y="5843"/>
                    <a:pt x="3201" y="6324"/>
                  </a:cubicBezTo>
                  <a:cubicBezTo>
                    <a:pt x="3217" y="6369"/>
                    <a:pt x="3264" y="6404"/>
                    <a:pt x="3321" y="6404"/>
                  </a:cubicBezTo>
                  <a:cubicBezTo>
                    <a:pt x="3343" y="6404"/>
                    <a:pt x="3366" y="6398"/>
                    <a:pt x="3390" y="6387"/>
                  </a:cubicBezTo>
                  <a:cubicBezTo>
                    <a:pt x="3473" y="6366"/>
                    <a:pt x="3494" y="6282"/>
                    <a:pt x="3473" y="6198"/>
                  </a:cubicBezTo>
                  <a:cubicBezTo>
                    <a:pt x="3285" y="5780"/>
                    <a:pt x="3348" y="5278"/>
                    <a:pt x="3473" y="4859"/>
                  </a:cubicBezTo>
                  <a:lnTo>
                    <a:pt x="3515" y="4859"/>
                  </a:lnTo>
                  <a:cubicBezTo>
                    <a:pt x="3599" y="5382"/>
                    <a:pt x="3871" y="6010"/>
                    <a:pt x="4582" y="6512"/>
                  </a:cubicBezTo>
                  <a:cubicBezTo>
                    <a:pt x="4624" y="6533"/>
                    <a:pt x="4666" y="6533"/>
                    <a:pt x="4708" y="6533"/>
                  </a:cubicBezTo>
                  <a:cubicBezTo>
                    <a:pt x="4729" y="6512"/>
                    <a:pt x="4771" y="6491"/>
                    <a:pt x="4792" y="6470"/>
                  </a:cubicBezTo>
                  <a:cubicBezTo>
                    <a:pt x="4833" y="6408"/>
                    <a:pt x="4813" y="6303"/>
                    <a:pt x="4750" y="6261"/>
                  </a:cubicBezTo>
                  <a:cubicBezTo>
                    <a:pt x="4122" y="5822"/>
                    <a:pt x="3871" y="5278"/>
                    <a:pt x="3787" y="4817"/>
                  </a:cubicBezTo>
                  <a:lnTo>
                    <a:pt x="3850" y="4817"/>
                  </a:lnTo>
                  <a:cubicBezTo>
                    <a:pt x="3955" y="4797"/>
                    <a:pt x="4038" y="4734"/>
                    <a:pt x="4143" y="4692"/>
                  </a:cubicBezTo>
                  <a:cubicBezTo>
                    <a:pt x="4520" y="5299"/>
                    <a:pt x="5398" y="6282"/>
                    <a:pt x="7010" y="6303"/>
                  </a:cubicBezTo>
                  <a:lnTo>
                    <a:pt x="7051" y="6303"/>
                  </a:lnTo>
                  <a:cubicBezTo>
                    <a:pt x="7114" y="6282"/>
                    <a:pt x="7156" y="6219"/>
                    <a:pt x="7156" y="6157"/>
                  </a:cubicBezTo>
                  <a:cubicBezTo>
                    <a:pt x="7156" y="6073"/>
                    <a:pt x="7093" y="6010"/>
                    <a:pt x="7010" y="6010"/>
                  </a:cubicBezTo>
                  <a:cubicBezTo>
                    <a:pt x="5482" y="5989"/>
                    <a:pt x="4708" y="5069"/>
                    <a:pt x="4373" y="4525"/>
                  </a:cubicBezTo>
                  <a:cubicBezTo>
                    <a:pt x="4415" y="4462"/>
                    <a:pt x="4457" y="4420"/>
                    <a:pt x="4499" y="4357"/>
                  </a:cubicBezTo>
                  <a:cubicBezTo>
                    <a:pt x="5022" y="4759"/>
                    <a:pt x="5588" y="4877"/>
                    <a:pt x="6077" y="4877"/>
                  </a:cubicBezTo>
                  <a:cubicBezTo>
                    <a:pt x="6428" y="4877"/>
                    <a:pt x="6740" y="4816"/>
                    <a:pt x="6968" y="4755"/>
                  </a:cubicBezTo>
                  <a:cubicBezTo>
                    <a:pt x="7198" y="4692"/>
                    <a:pt x="7344" y="4608"/>
                    <a:pt x="7344" y="4608"/>
                  </a:cubicBezTo>
                  <a:cubicBezTo>
                    <a:pt x="7407" y="4587"/>
                    <a:pt x="7449" y="4483"/>
                    <a:pt x="7407" y="4420"/>
                  </a:cubicBezTo>
                  <a:cubicBezTo>
                    <a:pt x="7379" y="4364"/>
                    <a:pt x="7333" y="4336"/>
                    <a:pt x="7286" y="4336"/>
                  </a:cubicBezTo>
                  <a:cubicBezTo>
                    <a:pt x="7263" y="4336"/>
                    <a:pt x="7240" y="4343"/>
                    <a:pt x="7219" y="4357"/>
                  </a:cubicBezTo>
                  <a:cubicBezTo>
                    <a:pt x="7180" y="4370"/>
                    <a:pt x="6696" y="4594"/>
                    <a:pt x="6077" y="4594"/>
                  </a:cubicBezTo>
                  <a:cubicBezTo>
                    <a:pt x="5684" y="4594"/>
                    <a:pt x="5235" y="4503"/>
                    <a:pt x="4813" y="4211"/>
                  </a:cubicBezTo>
                  <a:cubicBezTo>
                    <a:pt x="5168" y="4211"/>
                    <a:pt x="5733" y="4148"/>
                    <a:pt x="6277" y="3918"/>
                  </a:cubicBezTo>
                  <a:cubicBezTo>
                    <a:pt x="6340" y="3897"/>
                    <a:pt x="6382" y="3813"/>
                    <a:pt x="6361" y="3729"/>
                  </a:cubicBezTo>
                  <a:cubicBezTo>
                    <a:pt x="6326" y="3678"/>
                    <a:pt x="6264" y="3640"/>
                    <a:pt x="6208" y="3640"/>
                  </a:cubicBezTo>
                  <a:cubicBezTo>
                    <a:pt x="6195" y="3640"/>
                    <a:pt x="6184" y="3642"/>
                    <a:pt x="6173" y="3646"/>
                  </a:cubicBezTo>
                  <a:cubicBezTo>
                    <a:pt x="5608" y="3876"/>
                    <a:pt x="5043" y="3918"/>
                    <a:pt x="4708" y="3918"/>
                  </a:cubicBezTo>
                  <a:cubicBezTo>
                    <a:pt x="4750" y="3771"/>
                    <a:pt x="4771" y="3604"/>
                    <a:pt x="4750" y="3457"/>
                  </a:cubicBezTo>
                  <a:cubicBezTo>
                    <a:pt x="4938" y="3437"/>
                    <a:pt x="5231" y="3416"/>
                    <a:pt x="5545" y="3311"/>
                  </a:cubicBezTo>
                  <a:cubicBezTo>
                    <a:pt x="5838" y="3227"/>
                    <a:pt x="6131" y="3102"/>
                    <a:pt x="6424" y="2872"/>
                  </a:cubicBezTo>
                  <a:cubicBezTo>
                    <a:pt x="6486" y="2830"/>
                    <a:pt x="6507" y="2725"/>
                    <a:pt x="6445" y="2662"/>
                  </a:cubicBezTo>
                  <a:cubicBezTo>
                    <a:pt x="6422" y="2628"/>
                    <a:pt x="6380" y="2612"/>
                    <a:pt x="6336" y="2612"/>
                  </a:cubicBezTo>
                  <a:cubicBezTo>
                    <a:pt x="6300" y="2612"/>
                    <a:pt x="6264" y="2623"/>
                    <a:pt x="6235" y="2641"/>
                  </a:cubicBezTo>
                  <a:cubicBezTo>
                    <a:pt x="5775" y="3018"/>
                    <a:pt x="5210" y="3123"/>
                    <a:pt x="4854" y="3144"/>
                  </a:cubicBezTo>
                  <a:cubicBezTo>
                    <a:pt x="5147" y="2851"/>
                    <a:pt x="5691" y="2348"/>
                    <a:pt x="6214" y="1825"/>
                  </a:cubicBezTo>
                  <a:cubicBezTo>
                    <a:pt x="6277" y="1763"/>
                    <a:pt x="6277" y="1679"/>
                    <a:pt x="6214" y="1616"/>
                  </a:cubicBezTo>
                  <a:cubicBezTo>
                    <a:pt x="6183" y="1585"/>
                    <a:pt x="6146" y="1569"/>
                    <a:pt x="6110" y="1569"/>
                  </a:cubicBezTo>
                  <a:cubicBezTo>
                    <a:pt x="6073" y="1569"/>
                    <a:pt x="6037" y="1585"/>
                    <a:pt x="6005" y="1616"/>
                  </a:cubicBezTo>
                  <a:cubicBezTo>
                    <a:pt x="5461" y="2160"/>
                    <a:pt x="4896" y="2683"/>
                    <a:pt x="4603" y="2976"/>
                  </a:cubicBezTo>
                  <a:cubicBezTo>
                    <a:pt x="4541" y="2872"/>
                    <a:pt x="4457" y="2767"/>
                    <a:pt x="4373" y="2683"/>
                  </a:cubicBezTo>
                  <a:cubicBezTo>
                    <a:pt x="4980" y="2097"/>
                    <a:pt x="5984" y="968"/>
                    <a:pt x="6173" y="193"/>
                  </a:cubicBezTo>
                  <a:cubicBezTo>
                    <a:pt x="6194" y="110"/>
                    <a:pt x="6131" y="26"/>
                    <a:pt x="6068" y="5"/>
                  </a:cubicBezTo>
                  <a:cubicBezTo>
                    <a:pt x="6057" y="2"/>
                    <a:pt x="6046" y="1"/>
                    <a:pt x="60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3"/>
            <p:cNvSpPr/>
            <p:nvPr/>
          </p:nvSpPr>
          <p:spPr>
            <a:xfrm rot="-9236964">
              <a:off x="579823" y="2635845"/>
              <a:ext cx="168834" cy="158976"/>
            </a:xfrm>
            <a:custGeom>
              <a:avLst/>
              <a:gdLst/>
              <a:ahLst/>
              <a:cxnLst/>
              <a:rect l="l" t="t" r="r" b="b"/>
              <a:pathLst>
                <a:path w="7450" h="7015" extrusionOk="0">
                  <a:moveTo>
                    <a:pt x="6014" y="0"/>
                  </a:moveTo>
                  <a:cubicBezTo>
                    <a:pt x="5958" y="0"/>
                    <a:pt x="5897" y="41"/>
                    <a:pt x="5880" y="110"/>
                  </a:cubicBezTo>
                  <a:cubicBezTo>
                    <a:pt x="5734" y="780"/>
                    <a:pt x="4855" y="1763"/>
                    <a:pt x="4269" y="2370"/>
                  </a:cubicBezTo>
                  <a:cubicBezTo>
                    <a:pt x="4499" y="1617"/>
                    <a:pt x="4646" y="863"/>
                    <a:pt x="4667" y="801"/>
                  </a:cubicBezTo>
                  <a:cubicBezTo>
                    <a:pt x="4667" y="717"/>
                    <a:pt x="4625" y="654"/>
                    <a:pt x="4541" y="633"/>
                  </a:cubicBezTo>
                  <a:cubicBezTo>
                    <a:pt x="4530" y="630"/>
                    <a:pt x="4519" y="629"/>
                    <a:pt x="4508" y="629"/>
                  </a:cubicBezTo>
                  <a:cubicBezTo>
                    <a:pt x="4437" y="629"/>
                    <a:pt x="4374" y="686"/>
                    <a:pt x="4374" y="759"/>
                  </a:cubicBezTo>
                  <a:cubicBezTo>
                    <a:pt x="4374" y="759"/>
                    <a:pt x="4206" y="1637"/>
                    <a:pt x="3934" y="2412"/>
                  </a:cubicBezTo>
                  <a:cubicBezTo>
                    <a:pt x="3913" y="2391"/>
                    <a:pt x="3871" y="2391"/>
                    <a:pt x="3830" y="2370"/>
                  </a:cubicBezTo>
                  <a:cubicBezTo>
                    <a:pt x="3767" y="1868"/>
                    <a:pt x="3620" y="1240"/>
                    <a:pt x="3327" y="717"/>
                  </a:cubicBezTo>
                  <a:cubicBezTo>
                    <a:pt x="3300" y="676"/>
                    <a:pt x="3256" y="653"/>
                    <a:pt x="3205" y="653"/>
                  </a:cubicBezTo>
                  <a:cubicBezTo>
                    <a:pt x="3177" y="653"/>
                    <a:pt x="3148" y="660"/>
                    <a:pt x="3118" y="675"/>
                  </a:cubicBezTo>
                  <a:cubicBezTo>
                    <a:pt x="3055" y="696"/>
                    <a:pt x="3034" y="801"/>
                    <a:pt x="3055" y="863"/>
                  </a:cubicBezTo>
                  <a:cubicBezTo>
                    <a:pt x="3327" y="1324"/>
                    <a:pt x="3453" y="1868"/>
                    <a:pt x="3516" y="2328"/>
                  </a:cubicBezTo>
                  <a:cubicBezTo>
                    <a:pt x="3432" y="2328"/>
                    <a:pt x="3327" y="2328"/>
                    <a:pt x="3223" y="2349"/>
                  </a:cubicBezTo>
                  <a:cubicBezTo>
                    <a:pt x="2742" y="1135"/>
                    <a:pt x="2009" y="424"/>
                    <a:pt x="1967" y="382"/>
                  </a:cubicBezTo>
                  <a:cubicBezTo>
                    <a:pt x="1936" y="351"/>
                    <a:pt x="1899" y="335"/>
                    <a:pt x="1863" y="335"/>
                  </a:cubicBezTo>
                  <a:cubicBezTo>
                    <a:pt x="1826" y="335"/>
                    <a:pt x="1790" y="351"/>
                    <a:pt x="1758" y="382"/>
                  </a:cubicBezTo>
                  <a:cubicBezTo>
                    <a:pt x="1695" y="445"/>
                    <a:pt x="1716" y="529"/>
                    <a:pt x="1758" y="591"/>
                  </a:cubicBezTo>
                  <a:cubicBezTo>
                    <a:pt x="1779" y="591"/>
                    <a:pt x="2470" y="1282"/>
                    <a:pt x="2951" y="2454"/>
                  </a:cubicBezTo>
                  <a:cubicBezTo>
                    <a:pt x="2930" y="2454"/>
                    <a:pt x="2909" y="2454"/>
                    <a:pt x="2888" y="2474"/>
                  </a:cubicBezTo>
                  <a:cubicBezTo>
                    <a:pt x="2156" y="1637"/>
                    <a:pt x="607" y="1282"/>
                    <a:pt x="545" y="1261"/>
                  </a:cubicBezTo>
                  <a:cubicBezTo>
                    <a:pt x="461" y="1261"/>
                    <a:pt x="377" y="1303"/>
                    <a:pt x="356" y="1386"/>
                  </a:cubicBezTo>
                  <a:cubicBezTo>
                    <a:pt x="335" y="1470"/>
                    <a:pt x="398" y="1533"/>
                    <a:pt x="482" y="1554"/>
                  </a:cubicBezTo>
                  <a:cubicBezTo>
                    <a:pt x="482" y="1554"/>
                    <a:pt x="1967" y="1889"/>
                    <a:pt x="2658" y="2642"/>
                  </a:cubicBezTo>
                  <a:cubicBezTo>
                    <a:pt x="2532" y="2746"/>
                    <a:pt x="2428" y="2893"/>
                    <a:pt x="2344" y="3060"/>
                  </a:cubicBezTo>
                  <a:cubicBezTo>
                    <a:pt x="1988" y="2893"/>
                    <a:pt x="1591" y="2684"/>
                    <a:pt x="1319" y="2516"/>
                  </a:cubicBezTo>
                  <a:cubicBezTo>
                    <a:pt x="1297" y="2501"/>
                    <a:pt x="1272" y="2495"/>
                    <a:pt x="1247" y="2495"/>
                  </a:cubicBezTo>
                  <a:cubicBezTo>
                    <a:pt x="1202" y="2495"/>
                    <a:pt x="1157" y="2518"/>
                    <a:pt x="1130" y="2558"/>
                  </a:cubicBezTo>
                  <a:cubicBezTo>
                    <a:pt x="1068" y="2621"/>
                    <a:pt x="1089" y="2705"/>
                    <a:pt x="1172" y="2767"/>
                  </a:cubicBezTo>
                  <a:cubicBezTo>
                    <a:pt x="1256" y="2809"/>
                    <a:pt x="1716" y="3102"/>
                    <a:pt x="2198" y="3311"/>
                  </a:cubicBezTo>
                  <a:cubicBezTo>
                    <a:pt x="1172" y="3562"/>
                    <a:pt x="147" y="4127"/>
                    <a:pt x="84" y="4148"/>
                  </a:cubicBezTo>
                  <a:cubicBezTo>
                    <a:pt x="21" y="4190"/>
                    <a:pt x="1" y="4274"/>
                    <a:pt x="42" y="4358"/>
                  </a:cubicBezTo>
                  <a:cubicBezTo>
                    <a:pt x="58" y="4405"/>
                    <a:pt x="109" y="4428"/>
                    <a:pt x="160" y="4428"/>
                  </a:cubicBezTo>
                  <a:cubicBezTo>
                    <a:pt x="177" y="4428"/>
                    <a:pt x="194" y="4426"/>
                    <a:pt x="210" y="4420"/>
                  </a:cubicBezTo>
                  <a:cubicBezTo>
                    <a:pt x="210" y="4420"/>
                    <a:pt x="231" y="4420"/>
                    <a:pt x="231" y="4399"/>
                  </a:cubicBezTo>
                  <a:cubicBezTo>
                    <a:pt x="252" y="4399"/>
                    <a:pt x="1235" y="3855"/>
                    <a:pt x="2218" y="3604"/>
                  </a:cubicBezTo>
                  <a:cubicBezTo>
                    <a:pt x="2239" y="3730"/>
                    <a:pt x="2239" y="3834"/>
                    <a:pt x="2281" y="3939"/>
                  </a:cubicBezTo>
                  <a:cubicBezTo>
                    <a:pt x="2281" y="3981"/>
                    <a:pt x="2302" y="4002"/>
                    <a:pt x="2323" y="4044"/>
                  </a:cubicBezTo>
                  <a:cubicBezTo>
                    <a:pt x="1800" y="4441"/>
                    <a:pt x="1340" y="4923"/>
                    <a:pt x="1235" y="5111"/>
                  </a:cubicBezTo>
                  <a:cubicBezTo>
                    <a:pt x="1193" y="5195"/>
                    <a:pt x="1235" y="5278"/>
                    <a:pt x="1298" y="5320"/>
                  </a:cubicBezTo>
                  <a:lnTo>
                    <a:pt x="1402" y="5320"/>
                  </a:lnTo>
                  <a:cubicBezTo>
                    <a:pt x="1444" y="5299"/>
                    <a:pt x="1486" y="5278"/>
                    <a:pt x="1507" y="5236"/>
                  </a:cubicBezTo>
                  <a:cubicBezTo>
                    <a:pt x="1591" y="5069"/>
                    <a:pt x="2009" y="4671"/>
                    <a:pt x="2449" y="4316"/>
                  </a:cubicBezTo>
                  <a:cubicBezTo>
                    <a:pt x="2553" y="4441"/>
                    <a:pt x="2637" y="4546"/>
                    <a:pt x="2762" y="4609"/>
                  </a:cubicBezTo>
                  <a:cubicBezTo>
                    <a:pt x="2323" y="5341"/>
                    <a:pt x="2009" y="6534"/>
                    <a:pt x="1946" y="6827"/>
                  </a:cubicBezTo>
                  <a:cubicBezTo>
                    <a:pt x="1926" y="6910"/>
                    <a:pt x="1967" y="6994"/>
                    <a:pt x="2051" y="7015"/>
                  </a:cubicBezTo>
                  <a:lnTo>
                    <a:pt x="2114" y="7015"/>
                  </a:lnTo>
                  <a:cubicBezTo>
                    <a:pt x="2177" y="6994"/>
                    <a:pt x="2218" y="6952"/>
                    <a:pt x="2218" y="6910"/>
                  </a:cubicBezTo>
                  <a:cubicBezTo>
                    <a:pt x="2386" y="6241"/>
                    <a:pt x="2700" y="5299"/>
                    <a:pt x="3014" y="4755"/>
                  </a:cubicBezTo>
                  <a:cubicBezTo>
                    <a:pt x="3076" y="4776"/>
                    <a:pt x="3118" y="4797"/>
                    <a:pt x="3160" y="4818"/>
                  </a:cubicBezTo>
                  <a:cubicBezTo>
                    <a:pt x="3034" y="5278"/>
                    <a:pt x="2972" y="5822"/>
                    <a:pt x="3181" y="6303"/>
                  </a:cubicBezTo>
                  <a:cubicBezTo>
                    <a:pt x="3213" y="6367"/>
                    <a:pt x="3269" y="6395"/>
                    <a:pt x="3331" y="6395"/>
                  </a:cubicBezTo>
                  <a:cubicBezTo>
                    <a:pt x="3351" y="6395"/>
                    <a:pt x="3370" y="6392"/>
                    <a:pt x="3390" y="6387"/>
                  </a:cubicBezTo>
                  <a:cubicBezTo>
                    <a:pt x="3453" y="6345"/>
                    <a:pt x="3495" y="6262"/>
                    <a:pt x="3453" y="6178"/>
                  </a:cubicBezTo>
                  <a:cubicBezTo>
                    <a:pt x="3265" y="5780"/>
                    <a:pt x="3348" y="5257"/>
                    <a:pt x="3474" y="4839"/>
                  </a:cubicBezTo>
                  <a:lnTo>
                    <a:pt x="3516" y="4839"/>
                  </a:lnTo>
                  <a:cubicBezTo>
                    <a:pt x="3599" y="5362"/>
                    <a:pt x="3850" y="5990"/>
                    <a:pt x="4583" y="6492"/>
                  </a:cubicBezTo>
                  <a:cubicBezTo>
                    <a:pt x="4598" y="6507"/>
                    <a:pt x="4633" y="6521"/>
                    <a:pt x="4668" y="6521"/>
                  </a:cubicBezTo>
                  <a:cubicBezTo>
                    <a:pt x="4682" y="6521"/>
                    <a:pt x="4696" y="6519"/>
                    <a:pt x="4708" y="6513"/>
                  </a:cubicBezTo>
                  <a:cubicBezTo>
                    <a:pt x="4729" y="6513"/>
                    <a:pt x="4750" y="6492"/>
                    <a:pt x="4771" y="6450"/>
                  </a:cubicBezTo>
                  <a:cubicBezTo>
                    <a:pt x="4834" y="6387"/>
                    <a:pt x="4813" y="6303"/>
                    <a:pt x="4750" y="6262"/>
                  </a:cubicBezTo>
                  <a:cubicBezTo>
                    <a:pt x="4102" y="5801"/>
                    <a:pt x="3871" y="5257"/>
                    <a:pt x="3788" y="4818"/>
                  </a:cubicBezTo>
                  <a:cubicBezTo>
                    <a:pt x="3809" y="4818"/>
                    <a:pt x="3830" y="4818"/>
                    <a:pt x="3850" y="4797"/>
                  </a:cubicBezTo>
                  <a:cubicBezTo>
                    <a:pt x="3955" y="4776"/>
                    <a:pt x="4039" y="4734"/>
                    <a:pt x="4123" y="4671"/>
                  </a:cubicBezTo>
                  <a:cubicBezTo>
                    <a:pt x="4520" y="5299"/>
                    <a:pt x="5378" y="6283"/>
                    <a:pt x="7010" y="6283"/>
                  </a:cubicBezTo>
                  <a:lnTo>
                    <a:pt x="7052" y="6283"/>
                  </a:lnTo>
                  <a:cubicBezTo>
                    <a:pt x="7115" y="6262"/>
                    <a:pt x="7156" y="6199"/>
                    <a:pt x="7156" y="6136"/>
                  </a:cubicBezTo>
                  <a:cubicBezTo>
                    <a:pt x="7156" y="6052"/>
                    <a:pt x="7094" y="5990"/>
                    <a:pt x="7010" y="5990"/>
                  </a:cubicBezTo>
                  <a:cubicBezTo>
                    <a:pt x="5483" y="5990"/>
                    <a:pt x="4687" y="5069"/>
                    <a:pt x="4353" y="4504"/>
                  </a:cubicBezTo>
                  <a:cubicBezTo>
                    <a:pt x="4415" y="4441"/>
                    <a:pt x="4457" y="4399"/>
                    <a:pt x="4499" y="4337"/>
                  </a:cubicBezTo>
                  <a:cubicBezTo>
                    <a:pt x="5018" y="4747"/>
                    <a:pt x="5579" y="4872"/>
                    <a:pt x="6066" y="4872"/>
                  </a:cubicBezTo>
                  <a:cubicBezTo>
                    <a:pt x="6422" y="4872"/>
                    <a:pt x="6738" y="4805"/>
                    <a:pt x="6968" y="4734"/>
                  </a:cubicBezTo>
                  <a:cubicBezTo>
                    <a:pt x="7198" y="4671"/>
                    <a:pt x="7324" y="4609"/>
                    <a:pt x="7345" y="4609"/>
                  </a:cubicBezTo>
                  <a:cubicBezTo>
                    <a:pt x="7408" y="4567"/>
                    <a:pt x="7449" y="4483"/>
                    <a:pt x="7408" y="4399"/>
                  </a:cubicBezTo>
                  <a:cubicBezTo>
                    <a:pt x="7377" y="4354"/>
                    <a:pt x="7325" y="4320"/>
                    <a:pt x="7275" y="4320"/>
                  </a:cubicBezTo>
                  <a:cubicBezTo>
                    <a:pt x="7256" y="4320"/>
                    <a:pt x="7237" y="4325"/>
                    <a:pt x="7219" y="4337"/>
                  </a:cubicBezTo>
                  <a:cubicBezTo>
                    <a:pt x="7181" y="4349"/>
                    <a:pt x="6686" y="4583"/>
                    <a:pt x="6063" y="4583"/>
                  </a:cubicBezTo>
                  <a:cubicBezTo>
                    <a:pt x="5670" y="4583"/>
                    <a:pt x="5226" y="4490"/>
                    <a:pt x="4813" y="4190"/>
                  </a:cubicBezTo>
                  <a:cubicBezTo>
                    <a:pt x="5169" y="4190"/>
                    <a:pt x="5713" y="4148"/>
                    <a:pt x="6278" y="3918"/>
                  </a:cubicBezTo>
                  <a:cubicBezTo>
                    <a:pt x="6340" y="3876"/>
                    <a:pt x="6382" y="3793"/>
                    <a:pt x="6340" y="3730"/>
                  </a:cubicBezTo>
                  <a:cubicBezTo>
                    <a:pt x="6325" y="3669"/>
                    <a:pt x="6276" y="3630"/>
                    <a:pt x="6218" y="3630"/>
                  </a:cubicBezTo>
                  <a:cubicBezTo>
                    <a:pt x="6197" y="3630"/>
                    <a:pt x="6175" y="3635"/>
                    <a:pt x="6152" y="3646"/>
                  </a:cubicBezTo>
                  <a:cubicBezTo>
                    <a:pt x="5608" y="3876"/>
                    <a:pt x="5043" y="3897"/>
                    <a:pt x="4708" y="3897"/>
                  </a:cubicBezTo>
                  <a:cubicBezTo>
                    <a:pt x="4750" y="3751"/>
                    <a:pt x="4771" y="3604"/>
                    <a:pt x="4750" y="3437"/>
                  </a:cubicBezTo>
                  <a:cubicBezTo>
                    <a:pt x="4939" y="3416"/>
                    <a:pt x="5231" y="3395"/>
                    <a:pt x="5524" y="3311"/>
                  </a:cubicBezTo>
                  <a:cubicBezTo>
                    <a:pt x="5817" y="3228"/>
                    <a:pt x="6131" y="3081"/>
                    <a:pt x="6424" y="2872"/>
                  </a:cubicBezTo>
                  <a:cubicBezTo>
                    <a:pt x="6487" y="2809"/>
                    <a:pt x="6487" y="2726"/>
                    <a:pt x="6445" y="2663"/>
                  </a:cubicBezTo>
                  <a:cubicBezTo>
                    <a:pt x="6409" y="2626"/>
                    <a:pt x="6365" y="2604"/>
                    <a:pt x="6323" y="2604"/>
                  </a:cubicBezTo>
                  <a:cubicBezTo>
                    <a:pt x="6292" y="2604"/>
                    <a:pt x="6262" y="2616"/>
                    <a:pt x="6236" y="2642"/>
                  </a:cubicBezTo>
                  <a:cubicBezTo>
                    <a:pt x="5775" y="2998"/>
                    <a:pt x="5211" y="3102"/>
                    <a:pt x="4834" y="3144"/>
                  </a:cubicBezTo>
                  <a:cubicBezTo>
                    <a:pt x="5148" y="2830"/>
                    <a:pt x="5692" y="2328"/>
                    <a:pt x="6215" y="1826"/>
                  </a:cubicBezTo>
                  <a:cubicBezTo>
                    <a:pt x="6257" y="1763"/>
                    <a:pt x="6257" y="1658"/>
                    <a:pt x="6215" y="1617"/>
                  </a:cubicBezTo>
                  <a:cubicBezTo>
                    <a:pt x="6183" y="1585"/>
                    <a:pt x="6142" y="1569"/>
                    <a:pt x="6102" y="1569"/>
                  </a:cubicBezTo>
                  <a:cubicBezTo>
                    <a:pt x="6063" y="1569"/>
                    <a:pt x="6027" y="1585"/>
                    <a:pt x="6006" y="1617"/>
                  </a:cubicBezTo>
                  <a:cubicBezTo>
                    <a:pt x="5441" y="2161"/>
                    <a:pt x="4897" y="2684"/>
                    <a:pt x="4583" y="2956"/>
                  </a:cubicBezTo>
                  <a:cubicBezTo>
                    <a:pt x="4541" y="2851"/>
                    <a:pt x="4457" y="2767"/>
                    <a:pt x="4374" y="2684"/>
                  </a:cubicBezTo>
                  <a:cubicBezTo>
                    <a:pt x="4959" y="2077"/>
                    <a:pt x="5985" y="968"/>
                    <a:pt x="6173" y="173"/>
                  </a:cubicBezTo>
                  <a:cubicBezTo>
                    <a:pt x="6194" y="89"/>
                    <a:pt x="6131" y="26"/>
                    <a:pt x="6047" y="5"/>
                  </a:cubicBezTo>
                  <a:cubicBezTo>
                    <a:pt x="6037" y="2"/>
                    <a:pt x="6025" y="0"/>
                    <a:pt x="60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3"/>
            <p:cNvSpPr/>
            <p:nvPr/>
          </p:nvSpPr>
          <p:spPr>
            <a:xfrm rot="-9236964">
              <a:off x="-1235947" y="2054469"/>
              <a:ext cx="169310" cy="175905"/>
            </a:xfrm>
            <a:custGeom>
              <a:avLst/>
              <a:gdLst/>
              <a:ahLst/>
              <a:cxnLst/>
              <a:rect l="l" t="t" r="r" b="b"/>
              <a:pathLst>
                <a:path w="7471" h="7762" extrusionOk="0">
                  <a:moveTo>
                    <a:pt x="3539" y="1"/>
                  </a:moveTo>
                  <a:cubicBezTo>
                    <a:pt x="3524" y="1"/>
                    <a:pt x="3509" y="5"/>
                    <a:pt x="3495" y="14"/>
                  </a:cubicBezTo>
                  <a:cubicBezTo>
                    <a:pt x="3411" y="35"/>
                    <a:pt x="3369" y="119"/>
                    <a:pt x="3390" y="182"/>
                  </a:cubicBezTo>
                  <a:cubicBezTo>
                    <a:pt x="3390" y="203"/>
                    <a:pt x="3662" y="1144"/>
                    <a:pt x="3474" y="2379"/>
                  </a:cubicBezTo>
                  <a:lnTo>
                    <a:pt x="3432" y="2379"/>
                  </a:lnTo>
                  <a:cubicBezTo>
                    <a:pt x="3202" y="1291"/>
                    <a:pt x="2051" y="224"/>
                    <a:pt x="1988" y="161"/>
                  </a:cubicBezTo>
                  <a:cubicBezTo>
                    <a:pt x="1960" y="142"/>
                    <a:pt x="1927" y="132"/>
                    <a:pt x="1895" y="132"/>
                  </a:cubicBezTo>
                  <a:cubicBezTo>
                    <a:pt x="1854" y="132"/>
                    <a:pt x="1813" y="147"/>
                    <a:pt x="1779" y="182"/>
                  </a:cubicBezTo>
                  <a:cubicBezTo>
                    <a:pt x="1716" y="224"/>
                    <a:pt x="1716" y="328"/>
                    <a:pt x="1779" y="391"/>
                  </a:cubicBezTo>
                  <a:cubicBezTo>
                    <a:pt x="1800" y="391"/>
                    <a:pt x="2909" y="1416"/>
                    <a:pt x="3139" y="2400"/>
                  </a:cubicBezTo>
                  <a:cubicBezTo>
                    <a:pt x="2971" y="2441"/>
                    <a:pt x="2804" y="2504"/>
                    <a:pt x="2658" y="2609"/>
                  </a:cubicBezTo>
                  <a:cubicBezTo>
                    <a:pt x="2427" y="2295"/>
                    <a:pt x="2197" y="1918"/>
                    <a:pt x="2051" y="1625"/>
                  </a:cubicBezTo>
                  <a:cubicBezTo>
                    <a:pt x="2021" y="1580"/>
                    <a:pt x="1969" y="1546"/>
                    <a:pt x="1911" y="1546"/>
                  </a:cubicBezTo>
                  <a:cubicBezTo>
                    <a:pt x="1888" y="1546"/>
                    <a:pt x="1865" y="1551"/>
                    <a:pt x="1842" y="1563"/>
                  </a:cubicBezTo>
                  <a:cubicBezTo>
                    <a:pt x="1779" y="1604"/>
                    <a:pt x="1758" y="1688"/>
                    <a:pt x="1779" y="1772"/>
                  </a:cubicBezTo>
                  <a:cubicBezTo>
                    <a:pt x="1842" y="1856"/>
                    <a:pt x="2093" y="2337"/>
                    <a:pt x="2407" y="2776"/>
                  </a:cubicBezTo>
                  <a:cubicBezTo>
                    <a:pt x="1381" y="2462"/>
                    <a:pt x="230" y="2441"/>
                    <a:pt x="168" y="2441"/>
                  </a:cubicBezTo>
                  <a:cubicBezTo>
                    <a:pt x="84" y="2441"/>
                    <a:pt x="21" y="2504"/>
                    <a:pt x="0" y="2588"/>
                  </a:cubicBezTo>
                  <a:cubicBezTo>
                    <a:pt x="0" y="2651"/>
                    <a:pt x="63" y="2713"/>
                    <a:pt x="126" y="2734"/>
                  </a:cubicBezTo>
                  <a:lnTo>
                    <a:pt x="147" y="2734"/>
                  </a:lnTo>
                  <a:cubicBezTo>
                    <a:pt x="168" y="2734"/>
                    <a:pt x="1298" y="2755"/>
                    <a:pt x="2281" y="3027"/>
                  </a:cubicBezTo>
                  <a:cubicBezTo>
                    <a:pt x="2239" y="3132"/>
                    <a:pt x="2176" y="3237"/>
                    <a:pt x="2155" y="3341"/>
                  </a:cubicBezTo>
                  <a:cubicBezTo>
                    <a:pt x="2155" y="3383"/>
                    <a:pt x="2155" y="3425"/>
                    <a:pt x="2135" y="3467"/>
                  </a:cubicBezTo>
                  <a:cubicBezTo>
                    <a:pt x="1486" y="3550"/>
                    <a:pt x="858" y="3718"/>
                    <a:pt x="670" y="3843"/>
                  </a:cubicBezTo>
                  <a:cubicBezTo>
                    <a:pt x="607" y="3885"/>
                    <a:pt x="586" y="3990"/>
                    <a:pt x="628" y="4053"/>
                  </a:cubicBezTo>
                  <a:cubicBezTo>
                    <a:pt x="649" y="4073"/>
                    <a:pt x="691" y="4094"/>
                    <a:pt x="712" y="4115"/>
                  </a:cubicBezTo>
                  <a:cubicBezTo>
                    <a:pt x="754" y="4115"/>
                    <a:pt x="795" y="4115"/>
                    <a:pt x="837" y="4094"/>
                  </a:cubicBezTo>
                  <a:cubicBezTo>
                    <a:pt x="1005" y="3990"/>
                    <a:pt x="1570" y="3843"/>
                    <a:pt x="2135" y="3760"/>
                  </a:cubicBezTo>
                  <a:cubicBezTo>
                    <a:pt x="2135" y="3906"/>
                    <a:pt x="2176" y="4053"/>
                    <a:pt x="2239" y="4178"/>
                  </a:cubicBezTo>
                  <a:cubicBezTo>
                    <a:pt x="1486" y="4576"/>
                    <a:pt x="649" y="5454"/>
                    <a:pt x="419" y="5685"/>
                  </a:cubicBezTo>
                  <a:cubicBezTo>
                    <a:pt x="377" y="5747"/>
                    <a:pt x="377" y="5831"/>
                    <a:pt x="440" y="5894"/>
                  </a:cubicBezTo>
                  <a:cubicBezTo>
                    <a:pt x="440" y="5915"/>
                    <a:pt x="482" y="5915"/>
                    <a:pt x="502" y="5936"/>
                  </a:cubicBezTo>
                  <a:cubicBezTo>
                    <a:pt x="544" y="5936"/>
                    <a:pt x="607" y="5936"/>
                    <a:pt x="628" y="5894"/>
                  </a:cubicBezTo>
                  <a:cubicBezTo>
                    <a:pt x="1109" y="5392"/>
                    <a:pt x="1842" y="4722"/>
                    <a:pt x="2407" y="4429"/>
                  </a:cubicBezTo>
                  <a:cubicBezTo>
                    <a:pt x="2427" y="4471"/>
                    <a:pt x="2469" y="4513"/>
                    <a:pt x="2490" y="4534"/>
                  </a:cubicBezTo>
                  <a:cubicBezTo>
                    <a:pt x="2155" y="4869"/>
                    <a:pt x="1821" y="5329"/>
                    <a:pt x="1779" y="5852"/>
                  </a:cubicBezTo>
                  <a:cubicBezTo>
                    <a:pt x="1758" y="5936"/>
                    <a:pt x="1821" y="5998"/>
                    <a:pt x="1904" y="6019"/>
                  </a:cubicBezTo>
                  <a:cubicBezTo>
                    <a:pt x="1988" y="6019"/>
                    <a:pt x="2051" y="5957"/>
                    <a:pt x="2072" y="5873"/>
                  </a:cubicBezTo>
                  <a:cubicBezTo>
                    <a:pt x="2114" y="5433"/>
                    <a:pt x="2427" y="5036"/>
                    <a:pt x="2741" y="4722"/>
                  </a:cubicBezTo>
                  <a:cubicBezTo>
                    <a:pt x="2741" y="4722"/>
                    <a:pt x="2762" y="4743"/>
                    <a:pt x="2783" y="4743"/>
                  </a:cubicBezTo>
                  <a:cubicBezTo>
                    <a:pt x="2595" y="5224"/>
                    <a:pt x="2511" y="5915"/>
                    <a:pt x="2867" y="6710"/>
                  </a:cubicBezTo>
                  <a:cubicBezTo>
                    <a:pt x="2888" y="6752"/>
                    <a:pt x="2930" y="6773"/>
                    <a:pt x="2971" y="6794"/>
                  </a:cubicBezTo>
                  <a:cubicBezTo>
                    <a:pt x="3013" y="6794"/>
                    <a:pt x="3034" y="6794"/>
                    <a:pt x="3076" y="6773"/>
                  </a:cubicBezTo>
                  <a:cubicBezTo>
                    <a:pt x="3139" y="6731"/>
                    <a:pt x="3181" y="6647"/>
                    <a:pt x="3139" y="6584"/>
                  </a:cubicBezTo>
                  <a:cubicBezTo>
                    <a:pt x="2804" y="5873"/>
                    <a:pt x="2888" y="5287"/>
                    <a:pt x="3034" y="4848"/>
                  </a:cubicBezTo>
                  <a:lnTo>
                    <a:pt x="3034" y="4848"/>
                  </a:lnTo>
                  <a:cubicBezTo>
                    <a:pt x="3055" y="4869"/>
                    <a:pt x="3076" y="4869"/>
                    <a:pt x="3076" y="4869"/>
                  </a:cubicBezTo>
                  <a:cubicBezTo>
                    <a:pt x="3181" y="4910"/>
                    <a:pt x="3285" y="4910"/>
                    <a:pt x="3390" y="4910"/>
                  </a:cubicBezTo>
                  <a:cubicBezTo>
                    <a:pt x="3432" y="5643"/>
                    <a:pt x="3683" y="6919"/>
                    <a:pt x="5085" y="7735"/>
                  </a:cubicBezTo>
                  <a:cubicBezTo>
                    <a:pt x="5106" y="7756"/>
                    <a:pt x="5106" y="7756"/>
                    <a:pt x="5127" y="7756"/>
                  </a:cubicBezTo>
                  <a:cubicBezTo>
                    <a:pt x="5138" y="7760"/>
                    <a:pt x="5150" y="7762"/>
                    <a:pt x="5161" y="7762"/>
                  </a:cubicBezTo>
                  <a:cubicBezTo>
                    <a:pt x="5212" y="7762"/>
                    <a:pt x="5260" y="7727"/>
                    <a:pt x="5294" y="7693"/>
                  </a:cubicBezTo>
                  <a:cubicBezTo>
                    <a:pt x="5336" y="7610"/>
                    <a:pt x="5315" y="7526"/>
                    <a:pt x="5231" y="7484"/>
                  </a:cubicBezTo>
                  <a:cubicBezTo>
                    <a:pt x="3913" y="6710"/>
                    <a:pt x="3704" y="5517"/>
                    <a:pt x="3683" y="4869"/>
                  </a:cubicBezTo>
                  <a:cubicBezTo>
                    <a:pt x="3746" y="4848"/>
                    <a:pt x="3829" y="4827"/>
                    <a:pt x="3892" y="4806"/>
                  </a:cubicBezTo>
                  <a:cubicBezTo>
                    <a:pt x="4311" y="5852"/>
                    <a:pt x="5273" y="6229"/>
                    <a:pt x="5817" y="6375"/>
                  </a:cubicBezTo>
                  <a:cubicBezTo>
                    <a:pt x="6047" y="6438"/>
                    <a:pt x="6215" y="6438"/>
                    <a:pt x="6215" y="6438"/>
                  </a:cubicBezTo>
                  <a:cubicBezTo>
                    <a:pt x="6226" y="6441"/>
                    <a:pt x="6236" y="6442"/>
                    <a:pt x="6246" y="6442"/>
                  </a:cubicBezTo>
                  <a:cubicBezTo>
                    <a:pt x="6314" y="6442"/>
                    <a:pt x="6364" y="6385"/>
                    <a:pt x="6382" y="6312"/>
                  </a:cubicBezTo>
                  <a:cubicBezTo>
                    <a:pt x="6382" y="6229"/>
                    <a:pt x="6319" y="6145"/>
                    <a:pt x="6236" y="6145"/>
                  </a:cubicBezTo>
                  <a:cubicBezTo>
                    <a:pt x="6173" y="6145"/>
                    <a:pt x="4792" y="6019"/>
                    <a:pt x="4227" y="4827"/>
                  </a:cubicBezTo>
                  <a:lnTo>
                    <a:pt x="4227" y="4827"/>
                  </a:lnTo>
                  <a:cubicBezTo>
                    <a:pt x="4541" y="5015"/>
                    <a:pt x="5043" y="5245"/>
                    <a:pt x="5629" y="5308"/>
                  </a:cubicBezTo>
                  <a:cubicBezTo>
                    <a:pt x="5640" y="5311"/>
                    <a:pt x="5651" y="5312"/>
                    <a:pt x="5662" y="5312"/>
                  </a:cubicBezTo>
                  <a:cubicBezTo>
                    <a:pt x="5733" y="5312"/>
                    <a:pt x="5796" y="5255"/>
                    <a:pt x="5796" y="5182"/>
                  </a:cubicBezTo>
                  <a:cubicBezTo>
                    <a:pt x="5817" y="5099"/>
                    <a:pt x="5754" y="5036"/>
                    <a:pt x="5671" y="5015"/>
                  </a:cubicBezTo>
                  <a:cubicBezTo>
                    <a:pt x="5085" y="4952"/>
                    <a:pt x="4583" y="4701"/>
                    <a:pt x="4290" y="4534"/>
                  </a:cubicBezTo>
                  <a:cubicBezTo>
                    <a:pt x="4394" y="4408"/>
                    <a:pt x="4478" y="4283"/>
                    <a:pt x="4541" y="4136"/>
                  </a:cubicBezTo>
                  <a:cubicBezTo>
                    <a:pt x="4729" y="4241"/>
                    <a:pt x="4980" y="4345"/>
                    <a:pt x="5294" y="4429"/>
                  </a:cubicBezTo>
                  <a:cubicBezTo>
                    <a:pt x="5485" y="4470"/>
                    <a:pt x="5693" y="4502"/>
                    <a:pt x="5914" y="4502"/>
                  </a:cubicBezTo>
                  <a:cubicBezTo>
                    <a:pt x="6032" y="4502"/>
                    <a:pt x="6153" y="4493"/>
                    <a:pt x="6277" y="4471"/>
                  </a:cubicBezTo>
                  <a:cubicBezTo>
                    <a:pt x="6361" y="4471"/>
                    <a:pt x="6424" y="4387"/>
                    <a:pt x="6403" y="4304"/>
                  </a:cubicBezTo>
                  <a:cubicBezTo>
                    <a:pt x="6403" y="4241"/>
                    <a:pt x="6319" y="4178"/>
                    <a:pt x="6236" y="4178"/>
                  </a:cubicBezTo>
                  <a:cubicBezTo>
                    <a:pt x="6129" y="4198"/>
                    <a:pt x="6023" y="4206"/>
                    <a:pt x="5919" y="4206"/>
                  </a:cubicBezTo>
                  <a:cubicBezTo>
                    <a:pt x="5467" y="4206"/>
                    <a:pt x="5047" y="4046"/>
                    <a:pt x="4792" y="3927"/>
                  </a:cubicBezTo>
                  <a:cubicBezTo>
                    <a:pt x="5210" y="3822"/>
                    <a:pt x="5922" y="3655"/>
                    <a:pt x="6633" y="3467"/>
                  </a:cubicBezTo>
                  <a:cubicBezTo>
                    <a:pt x="6696" y="3446"/>
                    <a:pt x="6759" y="3362"/>
                    <a:pt x="6738" y="3278"/>
                  </a:cubicBezTo>
                  <a:cubicBezTo>
                    <a:pt x="6720" y="3224"/>
                    <a:pt x="6654" y="3170"/>
                    <a:pt x="6583" y="3170"/>
                  </a:cubicBezTo>
                  <a:cubicBezTo>
                    <a:pt x="6572" y="3170"/>
                    <a:pt x="6561" y="3171"/>
                    <a:pt x="6549" y="3174"/>
                  </a:cubicBezTo>
                  <a:cubicBezTo>
                    <a:pt x="5796" y="3383"/>
                    <a:pt x="5064" y="3550"/>
                    <a:pt x="4645" y="3655"/>
                  </a:cubicBezTo>
                  <a:cubicBezTo>
                    <a:pt x="4645" y="3529"/>
                    <a:pt x="4624" y="3404"/>
                    <a:pt x="4603" y="3299"/>
                  </a:cubicBezTo>
                  <a:cubicBezTo>
                    <a:pt x="5420" y="3069"/>
                    <a:pt x="6863" y="2609"/>
                    <a:pt x="7407" y="2023"/>
                  </a:cubicBezTo>
                  <a:cubicBezTo>
                    <a:pt x="7470" y="1960"/>
                    <a:pt x="7470" y="1876"/>
                    <a:pt x="7407" y="1814"/>
                  </a:cubicBezTo>
                  <a:cubicBezTo>
                    <a:pt x="7381" y="1787"/>
                    <a:pt x="7347" y="1776"/>
                    <a:pt x="7314" y="1776"/>
                  </a:cubicBezTo>
                  <a:cubicBezTo>
                    <a:pt x="7268" y="1776"/>
                    <a:pt x="7222" y="1798"/>
                    <a:pt x="7198" y="1835"/>
                  </a:cubicBezTo>
                  <a:cubicBezTo>
                    <a:pt x="6738" y="2337"/>
                    <a:pt x="5482" y="2734"/>
                    <a:pt x="4666" y="2965"/>
                  </a:cubicBezTo>
                  <a:cubicBezTo>
                    <a:pt x="5252" y="2441"/>
                    <a:pt x="5754" y="1856"/>
                    <a:pt x="5775" y="1814"/>
                  </a:cubicBezTo>
                  <a:cubicBezTo>
                    <a:pt x="5838" y="1751"/>
                    <a:pt x="5838" y="1667"/>
                    <a:pt x="5775" y="1604"/>
                  </a:cubicBezTo>
                  <a:cubicBezTo>
                    <a:pt x="5747" y="1586"/>
                    <a:pt x="5710" y="1575"/>
                    <a:pt x="5675" y="1575"/>
                  </a:cubicBezTo>
                  <a:cubicBezTo>
                    <a:pt x="5631" y="1575"/>
                    <a:pt x="5589" y="1591"/>
                    <a:pt x="5566" y="1625"/>
                  </a:cubicBezTo>
                  <a:cubicBezTo>
                    <a:pt x="5545" y="1625"/>
                    <a:pt x="4980" y="2316"/>
                    <a:pt x="4373" y="2839"/>
                  </a:cubicBezTo>
                  <a:cubicBezTo>
                    <a:pt x="4331" y="2818"/>
                    <a:pt x="4311" y="2797"/>
                    <a:pt x="4290" y="2755"/>
                  </a:cubicBezTo>
                  <a:cubicBezTo>
                    <a:pt x="4478" y="2295"/>
                    <a:pt x="4666" y="1667"/>
                    <a:pt x="4666" y="1081"/>
                  </a:cubicBezTo>
                  <a:cubicBezTo>
                    <a:pt x="4666" y="998"/>
                    <a:pt x="4603" y="935"/>
                    <a:pt x="4520" y="935"/>
                  </a:cubicBezTo>
                  <a:cubicBezTo>
                    <a:pt x="4436" y="935"/>
                    <a:pt x="4373" y="998"/>
                    <a:pt x="4373" y="1081"/>
                  </a:cubicBezTo>
                  <a:cubicBezTo>
                    <a:pt x="4373" y="1584"/>
                    <a:pt x="4206" y="2128"/>
                    <a:pt x="4039" y="2567"/>
                  </a:cubicBezTo>
                  <a:cubicBezTo>
                    <a:pt x="3955" y="2525"/>
                    <a:pt x="3871" y="2483"/>
                    <a:pt x="3767" y="2441"/>
                  </a:cubicBezTo>
                  <a:cubicBezTo>
                    <a:pt x="3955" y="1144"/>
                    <a:pt x="3683" y="161"/>
                    <a:pt x="3662" y="98"/>
                  </a:cubicBezTo>
                  <a:cubicBezTo>
                    <a:pt x="3646" y="49"/>
                    <a:pt x="3592" y="1"/>
                    <a:pt x="35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33"/>
            <p:cNvSpPr/>
            <p:nvPr/>
          </p:nvSpPr>
          <p:spPr>
            <a:xfrm rot="-9236964">
              <a:off x="-772175" y="1531075"/>
              <a:ext cx="338122" cy="327086"/>
            </a:xfrm>
            <a:custGeom>
              <a:avLst/>
              <a:gdLst/>
              <a:ahLst/>
              <a:cxnLst/>
              <a:rect l="l" t="t" r="r" b="b"/>
              <a:pathLst>
                <a:path w="14920" h="14433" extrusionOk="0">
                  <a:moveTo>
                    <a:pt x="6299" y="1"/>
                  </a:moveTo>
                  <a:cubicBezTo>
                    <a:pt x="4332" y="1"/>
                    <a:pt x="2742" y="1717"/>
                    <a:pt x="2742" y="3830"/>
                  </a:cubicBezTo>
                  <a:cubicBezTo>
                    <a:pt x="2742" y="3872"/>
                    <a:pt x="2742" y="3914"/>
                    <a:pt x="2742" y="3976"/>
                  </a:cubicBezTo>
                  <a:cubicBezTo>
                    <a:pt x="1172" y="4416"/>
                    <a:pt x="21" y="5755"/>
                    <a:pt x="1" y="7387"/>
                  </a:cubicBezTo>
                  <a:cubicBezTo>
                    <a:pt x="1" y="9270"/>
                    <a:pt x="1570" y="10839"/>
                    <a:pt x="3558" y="10965"/>
                  </a:cubicBezTo>
                  <a:cubicBezTo>
                    <a:pt x="3620" y="12388"/>
                    <a:pt x="4457" y="13685"/>
                    <a:pt x="5796" y="14208"/>
                  </a:cubicBezTo>
                  <a:cubicBezTo>
                    <a:pt x="6192" y="14360"/>
                    <a:pt x="6600" y="14433"/>
                    <a:pt x="7005" y="14433"/>
                  </a:cubicBezTo>
                  <a:cubicBezTo>
                    <a:pt x="8267" y="14433"/>
                    <a:pt x="9493" y="13728"/>
                    <a:pt x="10190" y="12555"/>
                  </a:cubicBezTo>
                  <a:cubicBezTo>
                    <a:pt x="10462" y="12611"/>
                    <a:pt x="10734" y="12638"/>
                    <a:pt x="11001" y="12638"/>
                  </a:cubicBezTo>
                  <a:cubicBezTo>
                    <a:pt x="12548" y="12638"/>
                    <a:pt x="13959" y="11740"/>
                    <a:pt x="14459" y="10295"/>
                  </a:cubicBezTo>
                  <a:cubicBezTo>
                    <a:pt x="14835" y="9207"/>
                    <a:pt x="14605" y="8057"/>
                    <a:pt x="13978" y="7136"/>
                  </a:cubicBezTo>
                  <a:cubicBezTo>
                    <a:pt x="14919" y="5483"/>
                    <a:pt x="14563" y="3411"/>
                    <a:pt x="13099" y="2344"/>
                  </a:cubicBezTo>
                  <a:cubicBezTo>
                    <a:pt x="12493" y="1905"/>
                    <a:pt x="11786" y="1695"/>
                    <a:pt x="11073" y="1695"/>
                  </a:cubicBezTo>
                  <a:cubicBezTo>
                    <a:pt x="10531" y="1695"/>
                    <a:pt x="9985" y="1816"/>
                    <a:pt x="9479" y="2051"/>
                  </a:cubicBezTo>
                  <a:cubicBezTo>
                    <a:pt x="8872" y="838"/>
                    <a:pt x="7680" y="1"/>
                    <a:pt x="6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3"/>
            <p:cNvSpPr/>
            <p:nvPr/>
          </p:nvSpPr>
          <p:spPr>
            <a:xfrm rot="-9236964">
              <a:off x="-677884" y="1626145"/>
              <a:ext cx="147962" cy="136881"/>
            </a:xfrm>
            <a:custGeom>
              <a:avLst/>
              <a:gdLst/>
              <a:ahLst/>
              <a:cxnLst/>
              <a:rect l="l" t="t" r="r" b="b"/>
              <a:pathLst>
                <a:path w="6529" h="6040" extrusionOk="0">
                  <a:moveTo>
                    <a:pt x="3582" y="1"/>
                  </a:moveTo>
                  <a:cubicBezTo>
                    <a:pt x="3046" y="1"/>
                    <a:pt x="2507" y="290"/>
                    <a:pt x="2197" y="798"/>
                  </a:cubicBezTo>
                  <a:cubicBezTo>
                    <a:pt x="2176" y="819"/>
                    <a:pt x="2176" y="840"/>
                    <a:pt x="2155" y="861"/>
                  </a:cubicBezTo>
                  <a:cubicBezTo>
                    <a:pt x="2006" y="817"/>
                    <a:pt x="1853" y="796"/>
                    <a:pt x="1702" y="796"/>
                  </a:cubicBezTo>
                  <a:cubicBezTo>
                    <a:pt x="1197" y="796"/>
                    <a:pt x="708" y="1032"/>
                    <a:pt x="419" y="1467"/>
                  </a:cubicBezTo>
                  <a:cubicBezTo>
                    <a:pt x="0" y="2158"/>
                    <a:pt x="230" y="3057"/>
                    <a:pt x="921" y="3560"/>
                  </a:cubicBezTo>
                  <a:cubicBezTo>
                    <a:pt x="628" y="4083"/>
                    <a:pt x="628" y="4731"/>
                    <a:pt x="1004" y="5213"/>
                  </a:cubicBezTo>
                  <a:cubicBezTo>
                    <a:pt x="1285" y="5586"/>
                    <a:pt x="1726" y="5781"/>
                    <a:pt x="2183" y="5781"/>
                  </a:cubicBezTo>
                  <a:cubicBezTo>
                    <a:pt x="2443" y="5781"/>
                    <a:pt x="2708" y="5718"/>
                    <a:pt x="2950" y="5589"/>
                  </a:cubicBezTo>
                  <a:cubicBezTo>
                    <a:pt x="3270" y="5886"/>
                    <a:pt x="3671" y="6040"/>
                    <a:pt x="4064" y="6040"/>
                  </a:cubicBezTo>
                  <a:cubicBezTo>
                    <a:pt x="4392" y="6040"/>
                    <a:pt x="4714" y="5933"/>
                    <a:pt x="4980" y="5715"/>
                  </a:cubicBezTo>
                  <a:cubicBezTo>
                    <a:pt x="5357" y="5401"/>
                    <a:pt x="5524" y="4941"/>
                    <a:pt x="5503" y="4480"/>
                  </a:cubicBezTo>
                  <a:cubicBezTo>
                    <a:pt x="6214" y="4083"/>
                    <a:pt x="6528" y="3267"/>
                    <a:pt x="6256" y="2555"/>
                  </a:cubicBezTo>
                  <a:cubicBezTo>
                    <a:pt x="6026" y="2032"/>
                    <a:pt x="5545" y="1718"/>
                    <a:pt x="5001" y="1656"/>
                  </a:cubicBezTo>
                  <a:cubicBezTo>
                    <a:pt x="5064" y="1070"/>
                    <a:pt x="4813" y="526"/>
                    <a:pt x="4331" y="212"/>
                  </a:cubicBezTo>
                  <a:cubicBezTo>
                    <a:pt x="4099" y="69"/>
                    <a:pt x="3841" y="1"/>
                    <a:pt x="3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3"/>
            <p:cNvSpPr/>
            <p:nvPr/>
          </p:nvSpPr>
          <p:spPr>
            <a:xfrm rot="-9236964">
              <a:off x="-671013" y="1680568"/>
              <a:ext cx="54072" cy="40838"/>
            </a:xfrm>
            <a:custGeom>
              <a:avLst/>
              <a:gdLst/>
              <a:ahLst/>
              <a:cxnLst/>
              <a:rect l="l" t="t" r="r" b="b"/>
              <a:pathLst>
                <a:path w="2386" h="1802" extrusionOk="0">
                  <a:moveTo>
                    <a:pt x="2251" y="1"/>
                  </a:moveTo>
                  <a:cubicBezTo>
                    <a:pt x="2218" y="1"/>
                    <a:pt x="2182" y="24"/>
                    <a:pt x="2155" y="64"/>
                  </a:cubicBezTo>
                  <a:cubicBezTo>
                    <a:pt x="1800" y="734"/>
                    <a:pt x="84" y="1571"/>
                    <a:pt x="63" y="1592"/>
                  </a:cubicBezTo>
                  <a:cubicBezTo>
                    <a:pt x="21" y="1613"/>
                    <a:pt x="0" y="1676"/>
                    <a:pt x="21" y="1738"/>
                  </a:cubicBezTo>
                  <a:cubicBezTo>
                    <a:pt x="42" y="1759"/>
                    <a:pt x="84" y="1801"/>
                    <a:pt x="126" y="1801"/>
                  </a:cubicBezTo>
                  <a:cubicBezTo>
                    <a:pt x="126" y="1801"/>
                    <a:pt x="147" y="1780"/>
                    <a:pt x="168" y="1780"/>
                  </a:cubicBezTo>
                  <a:cubicBezTo>
                    <a:pt x="230" y="1738"/>
                    <a:pt x="1946" y="901"/>
                    <a:pt x="2344" y="169"/>
                  </a:cubicBezTo>
                  <a:cubicBezTo>
                    <a:pt x="2386" y="106"/>
                    <a:pt x="2365" y="44"/>
                    <a:pt x="2302" y="23"/>
                  </a:cubicBezTo>
                  <a:cubicBezTo>
                    <a:pt x="2287" y="8"/>
                    <a:pt x="2270" y="1"/>
                    <a:pt x="225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3"/>
            <p:cNvSpPr/>
            <p:nvPr/>
          </p:nvSpPr>
          <p:spPr>
            <a:xfrm rot="-9236964">
              <a:off x="-633113" y="1624935"/>
              <a:ext cx="44124" cy="50854"/>
            </a:xfrm>
            <a:custGeom>
              <a:avLst/>
              <a:gdLst/>
              <a:ahLst/>
              <a:cxnLst/>
              <a:rect l="l" t="t" r="r" b="b"/>
              <a:pathLst>
                <a:path w="1947" h="2244" extrusionOk="0">
                  <a:moveTo>
                    <a:pt x="131" y="1"/>
                  </a:moveTo>
                  <a:cubicBezTo>
                    <a:pt x="122" y="1"/>
                    <a:pt x="114" y="2"/>
                    <a:pt x="105" y="5"/>
                  </a:cubicBezTo>
                  <a:cubicBezTo>
                    <a:pt x="42" y="5"/>
                    <a:pt x="1" y="47"/>
                    <a:pt x="1" y="109"/>
                  </a:cubicBezTo>
                  <a:cubicBezTo>
                    <a:pt x="22" y="130"/>
                    <a:pt x="147" y="1741"/>
                    <a:pt x="1800" y="2244"/>
                  </a:cubicBezTo>
                  <a:lnTo>
                    <a:pt x="1821" y="2244"/>
                  </a:lnTo>
                  <a:cubicBezTo>
                    <a:pt x="1884" y="2244"/>
                    <a:pt x="1926" y="2223"/>
                    <a:pt x="1926" y="2160"/>
                  </a:cubicBezTo>
                  <a:cubicBezTo>
                    <a:pt x="1947" y="2118"/>
                    <a:pt x="1926" y="2055"/>
                    <a:pt x="1863" y="2034"/>
                  </a:cubicBezTo>
                  <a:cubicBezTo>
                    <a:pt x="356" y="1574"/>
                    <a:pt x="231" y="151"/>
                    <a:pt x="231" y="89"/>
                  </a:cubicBezTo>
                  <a:cubicBezTo>
                    <a:pt x="231" y="52"/>
                    <a:pt x="184" y="1"/>
                    <a:pt x="13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3"/>
            <p:cNvSpPr/>
            <p:nvPr/>
          </p:nvSpPr>
          <p:spPr>
            <a:xfrm rot="-9236964">
              <a:off x="-649589" y="1644830"/>
              <a:ext cx="49812" cy="25812"/>
            </a:xfrm>
            <a:custGeom>
              <a:avLst/>
              <a:gdLst/>
              <a:ahLst/>
              <a:cxnLst/>
              <a:rect l="l" t="t" r="r" b="b"/>
              <a:pathLst>
                <a:path w="2198" h="1139" extrusionOk="0">
                  <a:moveTo>
                    <a:pt x="131" y="0"/>
                  </a:moveTo>
                  <a:cubicBezTo>
                    <a:pt x="102" y="0"/>
                    <a:pt x="72" y="15"/>
                    <a:pt x="42" y="30"/>
                  </a:cubicBezTo>
                  <a:cubicBezTo>
                    <a:pt x="22" y="72"/>
                    <a:pt x="1" y="113"/>
                    <a:pt x="42" y="155"/>
                  </a:cubicBezTo>
                  <a:cubicBezTo>
                    <a:pt x="503" y="1013"/>
                    <a:pt x="1361" y="1139"/>
                    <a:pt x="1821" y="1139"/>
                  </a:cubicBezTo>
                  <a:cubicBezTo>
                    <a:pt x="1988" y="1139"/>
                    <a:pt x="2093" y="1118"/>
                    <a:pt x="2114" y="1118"/>
                  </a:cubicBezTo>
                  <a:cubicBezTo>
                    <a:pt x="2156" y="1097"/>
                    <a:pt x="2198" y="1055"/>
                    <a:pt x="2198" y="992"/>
                  </a:cubicBezTo>
                  <a:cubicBezTo>
                    <a:pt x="2180" y="941"/>
                    <a:pt x="2149" y="903"/>
                    <a:pt x="2103" y="903"/>
                  </a:cubicBezTo>
                  <a:cubicBezTo>
                    <a:pt x="2094" y="903"/>
                    <a:pt x="2083" y="905"/>
                    <a:pt x="2072" y="909"/>
                  </a:cubicBezTo>
                  <a:cubicBezTo>
                    <a:pt x="2059" y="909"/>
                    <a:pt x="1953" y="924"/>
                    <a:pt x="1795" y="924"/>
                  </a:cubicBezTo>
                  <a:cubicBezTo>
                    <a:pt x="1439" y="924"/>
                    <a:pt x="818" y="844"/>
                    <a:pt x="398" y="323"/>
                  </a:cubicBezTo>
                  <a:lnTo>
                    <a:pt x="398" y="323"/>
                  </a:lnTo>
                  <a:cubicBezTo>
                    <a:pt x="586" y="370"/>
                    <a:pt x="857" y="429"/>
                    <a:pt x="1166" y="429"/>
                  </a:cubicBezTo>
                  <a:cubicBezTo>
                    <a:pt x="1269" y="429"/>
                    <a:pt x="1376" y="422"/>
                    <a:pt x="1486" y="406"/>
                  </a:cubicBezTo>
                  <a:cubicBezTo>
                    <a:pt x="1549" y="406"/>
                    <a:pt x="1591" y="344"/>
                    <a:pt x="1591" y="302"/>
                  </a:cubicBezTo>
                  <a:cubicBezTo>
                    <a:pt x="1591" y="239"/>
                    <a:pt x="1528" y="197"/>
                    <a:pt x="1465" y="197"/>
                  </a:cubicBezTo>
                  <a:cubicBezTo>
                    <a:pt x="1373" y="208"/>
                    <a:pt x="1283" y="213"/>
                    <a:pt x="1195" y="213"/>
                  </a:cubicBezTo>
                  <a:cubicBezTo>
                    <a:pt x="624" y="213"/>
                    <a:pt x="168" y="9"/>
                    <a:pt x="168" y="9"/>
                  </a:cubicBezTo>
                  <a:cubicBezTo>
                    <a:pt x="156" y="3"/>
                    <a:pt x="143"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3"/>
            <p:cNvSpPr/>
            <p:nvPr/>
          </p:nvSpPr>
          <p:spPr>
            <a:xfrm rot="-9236964">
              <a:off x="-656796" y="1671352"/>
              <a:ext cx="38911" cy="25654"/>
            </a:xfrm>
            <a:custGeom>
              <a:avLst/>
              <a:gdLst/>
              <a:ahLst/>
              <a:cxnLst/>
              <a:rect l="l" t="t" r="r" b="b"/>
              <a:pathLst>
                <a:path w="1717" h="1132" extrusionOk="0">
                  <a:moveTo>
                    <a:pt x="1600" y="1"/>
                  </a:moveTo>
                  <a:cubicBezTo>
                    <a:pt x="1581" y="1"/>
                    <a:pt x="1564" y="8"/>
                    <a:pt x="1549" y="22"/>
                  </a:cubicBezTo>
                  <a:cubicBezTo>
                    <a:pt x="817" y="420"/>
                    <a:pt x="64" y="797"/>
                    <a:pt x="64" y="797"/>
                  </a:cubicBezTo>
                  <a:cubicBezTo>
                    <a:pt x="22" y="818"/>
                    <a:pt x="1" y="859"/>
                    <a:pt x="1" y="901"/>
                  </a:cubicBezTo>
                  <a:cubicBezTo>
                    <a:pt x="1" y="943"/>
                    <a:pt x="43" y="964"/>
                    <a:pt x="64" y="985"/>
                  </a:cubicBezTo>
                  <a:cubicBezTo>
                    <a:pt x="84" y="1006"/>
                    <a:pt x="419" y="1131"/>
                    <a:pt x="859" y="1131"/>
                  </a:cubicBezTo>
                  <a:cubicBezTo>
                    <a:pt x="1089" y="1131"/>
                    <a:pt x="1340" y="1090"/>
                    <a:pt x="1591" y="985"/>
                  </a:cubicBezTo>
                  <a:cubicBezTo>
                    <a:pt x="1633" y="964"/>
                    <a:pt x="1654" y="901"/>
                    <a:pt x="1633" y="838"/>
                  </a:cubicBezTo>
                  <a:cubicBezTo>
                    <a:pt x="1618" y="809"/>
                    <a:pt x="1582" y="779"/>
                    <a:pt x="1548" y="779"/>
                  </a:cubicBezTo>
                  <a:cubicBezTo>
                    <a:pt x="1534" y="779"/>
                    <a:pt x="1520" y="784"/>
                    <a:pt x="1507" y="797"/>
                  </a:cubicBezTo>
                  <a:cubicBezTo>
                    <a:pt x="1286" y="874"/>
                    <a:pt x="1065" y="899"/>
                    <a:pt x="865" y="899"/>
                  </a:cubicBezTo>
                  <a:cubicBezTo>
                    <a:pt x="687" y="899"/>
                    <a:pt x="527" y="879"/>
                    <a:pt x="398" y="859"/>
                  </a:cubicBezTo>
                  <a:cubicBezTo>
                    <a:pt x="691" y="713"/>
                    <a:pt x="1172" y="462"/>
                    <a:pt x="1654" y="211"/>
                  </a:cubicBezTo>
                  <a:cubicBezTo>
                    <a:pt x="1696" y="169"/>
                    <a:pt x="1717" y="106"/>
                    <a:pt x="1696" y="64"/>
                  </a:cubicBezTo>
                  <a:cubicBezTo>
                    <a:pt x="1669" y="24"/>
                    <a:pt x="1633" y="1"/>
                    <a:pt x="1600"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3"/>
            <p:cNvSpPr/>
            <p:nvPr/>
          </p:nvSpPr>
          <p:spPr>
            <a:xfrm rot="-9236964">
              <a:off x="-617478" y="1708349"/>
              <a:ext cx="38911" cy="41291"/>
            </a:xfrm>
            <a:custGeom>
              <a:avLst/>
              <a:gdLst/>
              <a:ahLst/>
              <a:cxnLst/>
              <a:rect l="l" t="t" r="r" b="b"/>
              <a:pathLst>
                <a:path w="1717" h="1822" extrusionOk="0">
                  <a:moveTo>
                    <a:pt x="112" y="1"/>
                  </a:moveTo>
                  <a:cubicBezTo>
                    <a:pt x="75" y="1"/>
                    <a:pt x="35" y="24"/>
                    <a:pt x="22" y="64"/>
                  </a:cubicBezTo>
                  <a:cubicBezTo>
                    <a:pt x="1" y="106"/>
                    <a:pt x="22" y="169"/>
                    <a:pt x="63" y="211"/>
                  </a:cubicBezTo>
                  <a:cubicBezTo>
                    <a:pt x="84" y="211"/>
                    <a:pt x="1382" y="922"/>
                    <a:pt x="1486" y="1738"/>
                  </a:cubicBezTo>
                  <a:cubicBezTo>
                    <a:pt x="1507" y="1780"/>
                    <a:pt x="1549" y="1822"/>
                    <a:pt x="1612" y="1822"/>
                  </a:cubicBezTo>
                  <a:cubicBezTo>
                    <a:pt x="1675" y="1822"/>
                    <a:pt x="1716" y="1759"/>
                    <a:pt x="1716" y="1696"/>
                  </a:cubicBezTo>
                  <a:cubicBezTo>
                    <a:pt x="1570" y="797"/>
                    <a:pt x="231" y="43"/>
                    <a:pt x="168" y="22"/>
                  </a:cubicBezTo>
                  <a:cubicBezTo>
                    <a:pt x="153" y="8"/>
                    <a:pt x="133" y="1"/>
                    <a:pt x="112"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3"/>
            <p:cNvSpPr/>
            <p:nvPr/>
          </p:nvSpPr>
          <p:spPr>
            <a:xfrm rot="-9236964">
              <a:off x="-644835" y="1683866"/>
              <a:ext cx="28940" cy="46616"/>
            </a:xfrm>
            <a:custGeom>
              <a:avLst/>
              <a:gdLst/>
              <a:ahLst/>
              <a:cxnLst/>
              <a:rect l="l" t="t" r="r" b="b"/>
              <a:pathLst>
                <a:path w="1277" h="2057" extrusionOk="0">
                  <a:moveTo>
                    <a:pt x="223" y="0"/>
                  </a:moveTo>
                  <a:cubicBezTo>
                    <a:pt x="212" y="0"/>
                    <a:pt x="200" y="2"/>
                    <a:pt x="189" y="6"/>
                  </a:cubicBezTo>
                  <a:cubicBezTo>
                    <a:pt x="147" y="6"/>
                    <a:pt x="105" y="69"/>
                    <a:pt x="126" y="132"/>
                  </a:cubicBezTo>
                  <a:cubicBezTo>
                    <a:pt x="294" y="927"/>
                    <a:pt x="22" y="1910"/>
                    <a:pt x="22" y="1910"/>
                  </a:cubicBezTo>
                  <a:cubicBezTo>
                    <a:pt x="1" y="1973"/>
                    <a:pt x="22" y="2015"/>
                    <a:pt x="63" y="2036"/>
                  </a:cubicBezTo>
                  <a:cubicBezTo>
                    <a:pt x="84" y="2057"/>
                    <a:pt x="105" y="2057"/>
                    <a:pt x="126" y="2057"/>
                  </a:cubicBezTo>
                  <a:cubicBezTo>
                    <a:pt x="147" y="2057"/>
                    <a:pt x="168" y="2057"/>
                    <a:pt x="189" y="2036"/>
                  </a:cubicBezTo>
                  <a:cubicBezTo>
                    <a:pt x="691" y="1533"/>
                    <a:pt x="1235" y="466"/>
                    <a:pt x="1256" y="404"/>
                  </a:cubicBezTo>
                  <a:cubicBezTo>
                    <a:pt x="1277" y="362"/>
                    <a:pt x="1256" y="299"/>
                    <a:pt x="1214" y="257"/>
                  </a:cubicBezTo>
                  <a:cubicBezTo>
                    <a:pt x="1198" y="252"/>
                    <a:pt x="1183" y="249"/>
                    <a:pt x="1168" y="249"/>
                  </a:cubicBezTo>
                  <a:cubicBezTo>
                    <a:pt x="1123" y="249"/>
                    <a:pt x="1083" y="273"/>
                    <a:pt x="1068" y="320"/>
                  </a:cubicBezTo>
                  <a:cubicBezTo>
                    <a:pt x="1068" y="320"/>
                    <a:pt x="712" y="1031"/>
                    <a:pt x="314" y="1533"/>
                  </a:cubicBezTo>
                  <a:cubicBezTo>
                    <a:pt x="398" y="1157"/>
                    <a:pt x="440" y="592"/>
                    <a:pt x="335" y="69"/>
                  </a:cubicBezTo>
                  <a:cubicBezTo>
                    <a:pt x="318" y="35"/>
                    <a:pt x="273" y="0"/>
                    <a:pt x="22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3"/>
            <p:cNvSpPr/>
            <p:nvPr/>
          </p:nvSpPr>
          <p:spPr>
            <a:xfrm rot="-9236964">
              <a:off x="-591866" y="1655940"/>
              <a:ext cx="38911" cy="41291"/>
            </a:xfrm>
            <a:custGeom>
              <a:avLst/>
              <a:gdLst/>
              <a:ahLst/>
              <a:cxnLst/>
              <a:rect l="l" t="t" r="r" b="b"/>
              <a:pathLst>
                <a:path w="1717" h="1822" extrusionOk="0">
                  <a:moveTo>
                    <a:pt x="1586" y="0"/>
                  </a:moveTo>
                  <a:cubicBezTo>
                    <a:pt x="1002" y="0"/>
                    <a:pt x="187" y="1386"/>
                    <a:pt x="22" y="1675"/>
                  </a:cubicBezTo>
                  <a:cubicBezTo>
                    <a:pt x="1" y="1717"/>
                    <a:pt x="22" y="1780"/>
                    <a:pt x="63" y="1821"/>
                  </a:cubicBezTo>
                  <a:lnTo>
                    <a:pt x="126" y="1821"/>
                  </a:lnTo>
                  <a:cubicBezTo>
                    <a:pt x="147" y="1821"/>
                    <a:pt x="189" y="1821"/>
                    <a:pt x="210" y="1780"/>
                  </a:cubicBezTo>
                  <a:cubicBezTo>
                    <a:pt x="566" y="1173"/>
                    <a:pt x="1214" y="231"/>
                    <a:pt x="1570" y="231"/>
                  </a:cubicBezTo>
                  <a:lnTo>
                    <a:pt x="1591" y="231"/>
                  </a:lnTo>
                  <a:cubicBezTo>
                    <a:pt x="1654" y="231"/>
                    <a:pt x="1695" y="189"/>
                    <a:pt x="1716" y="127"/>
                  </a:cubicBezTo>
                  <a:cubicBezTo>
                    <a:pt x="1716" y="64"/>
                    <a:pt x="1675" y="22"/>
                    <a:pt x="1612" y="1"/>
                  </a:cubicBezTo>
                  <a:cubicBezTo>
                    <a:pt x="1603" y="1"/>
                    <a:pt x="1595" y="0"/>
                    <a:pt x="158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3"/>
            <p:cNvSpPr/>
            <p:nvPr/>
          </p:nvSpPr>
          <p:spPr>
            <a:xfrm rot="-9236964">
              <a:off x="-605438" y="1707452"/>
              <a:ext cx="55500" cy="8476"/>
            </a:xfrm>
            <a:custGeom>
              <a:avLst/>
              <a:gdLst/>
              <a:ahLst/>
              <a:cxnLst/>
              <a:rect l="l" t="t" r="r" b="b"/>
              <a:pathLst>
                <a:path w="2449" h="374" extrusionOk="0">
                  <a:moveTo>
                    <a:pt x="1507" y="0"/>
                  </a:moveTo>
                  <a:cubicBezTo>
                    <a:pt x="806" y="0"/>
                    <a:pt x="135" y="150"/>
                    <a:pt x="105" y="164"/>
                  </a:cubicBezTo>
                  <a:cubicBezTo>
                    <a:pt x="43" y="185"/>
                    <a:pt x="1" y="227"/>
                    <a:pt x="22" y="290"/>
                  </a:cubicBezTo>
                  <a:cubicBezTo>
                    <a:pt x="22" y="353"/>
                    <a:pt x="84" y="374"/>
                    <a:pt x="126" y="374"/>
                  </a:cubicBezTo>
                  <a:lnTo>
                    <a:pt x="147" y="374"/>
                  </a:lnTo>
                  <a:cubicBezTo>
                    <a:pt x="162" y="374"/>
                    <a:pt x="828" y="213"/>
                    <a:pt x="1513" y="213"/>
                  </a:cubicBezTo>
                  <a:cubicBezTo>
                    <a:pt x="1786" y="213"/>
                    <a:pt x="2063" y="239"/>
                    <a:pt x="2302" y="311"/>
                  </a:cubicBezTo>
                  <a:cubicBezTo>
                    <a:pt x="2365" y="311"/>
                    <a:pt x="2428" y="290"/>
                    <a:pt x="2428" y="227"/>
                  </a:cubicBezTo>
                  <a:cubicBezTo>
                    <a:pt x="2449" y="164"/>
                    <a:pt x="2428" y="102"/>
                    <a:pt x="2365" y="102"/>
                  </a:cubicBezTo>
                  <a:cubicBezTo>
                    <a:pt x="2104" y="27"/>
                    <a:pt x="1803" y="0"/>
                    <a:pt x="1507"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3"/>
            <p:cNvSpPr/>
            <p:nvPr/>
          </p:nvSpPr>
          <p:spPr>
            <a:xfrm rot="-9236964">
              <a:off x="-607327" y="1683583"/>
              <a:ext cx="49336" cy="21439"/>
            </a:xfrm>
            <a:custGeom>
              <a:avLst/>
              <a:gdLst/>
              <a:ahLst/>
              <a:cxnLst/>
              <a:rect l="l" t="t" r="r" b="b"/>
              <a:pathLst>
                <a:path w="2177" h="946" extrusionOk="0">
                  <a:moveTo>
                    <a:pt x="1911" y="0"/>
                  </a:moveTo>
                  <a:cubicBezTo>
                    <a:pt x="1372" y="0"/>
                    <a:pt x="223" y="561"/>
                    <a:pt x="42" y="778"/>
                  </a:cubicBezTo>
                  <a:cubicBezTo>
                    <a:pt x="0" y="820"/>
                    <a:pt x="0" y="883"/>
                    <a:pt x="63" y="924"/>
                  </a:cubicBezTo>
                  <a:cubicBezTo>
                    <a:pt x="84" y="945"/>
                    <a:pt x="105" y="945"/>
                    <a:pt x="126" y="945"/>
                  </a:cubicBezTo>
                  <a:cubicBezTo>
                    <a:pt x="147" y="945"/>
                    <a:pt x="189" y="945"/>
                    <a:pt x="209" y="924"/>
                  </a:cubicBezTo>
                  <a:cubicBezTo>
                    <a:pt x="380" y="735"/>
                    <a:pt x="1534" y="217"/>
                    <a:pt x="1902" y="217"/>
                  </a:cubicBezTo>
                  <a:cubicBezTo>
                    <a:pt x="1939" y="217"/>
                    <a:pt x="1969" y="222"/>
                    <a:pt x="1988" y="234"/>
                  </a:cubicBezTo>
                  <a:cubicBezTo>
                    <a:pt x="2011" y="242"/>
                    <a:pt x="2034" y="246"/>
                    <a:pt x="2055" y="246"/>
                  </a:cubicBezTo>
                  <a:cubicBezTo>
                    <a:pt x="2091" y="246"/>
                    <a:pt x="2121" y="232"/>
                    <a:pt x="2134" y="192"/>
                  </a:cubicBezTo>
                  <a:cubicBezTo>
                    <a:pt x="2176" y="150"/>
                    <a:pt x="2155" y="87"/>
                    <a:pt x="2114" y="46"/>
                  </a:cubicBezTo>
                  <a:cubicBezTo>
                    <a:pt x="2065" y="14"/>
                    <a:pt x="1996" y="0"/>
                    <a:pt x="191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3"/>
            <p:cNvSpPr/>
            <p:nvPr/>
          </p:nvSpPr>
          <p:spPr>
            <a:xfrm rot="-9236964">
              <a:off x="-599822" y="1645123"/>
              <a:ext cx="28464" cy="47750"/>
            </a:xfrm>
            <a:custGeom>
              <a:avLst/>
              <a:gdLst/>
              <a:ahLst/>
              <a:cxnLst/>
              <a:rect l="l" t="t" r="r" b="b"/>
              <a:pathLst>
                <a:path w="1256" h="2107" extrusionOk="0">
                  <a:moveTo>
                    <a:pt x="924" y="1"/>
                  </a:moveTo>
                  <a:cubicBezTo>
                    <a:pt x="893" y="1"/>
                    <a:pt x="862" y="11"/>
                    <a:pt x="837" y="35"/>
                  </a:cubicBezTo>
                  <a:cubicBezTo>
                    <a:pt x="795" y="77"/>
                    <a:pt x="0" y="872"/>
                    <a:pt x="126" y="1646"/>
                  </a:cubicBezTo>
                  <a:cubicBezTo>
                    <a:pt x="126" y="1709"/>
                    <a:pt x="189" y="1751"/>
                    <a:pt x="231" y="1751"/>
                  </a:cubicBezTo>
                  <a:cubicBezTo>
                    <a:pt x="293" y="1730"/>
                    <a:pt x="335" y="1688"/>
                    <a:pt x="335" y="1626"/>
                  </a:cubicBezTo>
                  <a:cubicBezTo>
                    <a:pt x="272" y="1270"/>
                    <a:pt x="461" y="893"/>
                    <a:pt x="649" y="621"/>
                  </a:cubicBezTo>
                  <a:lnTo>
                    <a:pt x="649" y="621"/>
                  </a:lnTo>
                  <a:cubicBezTo>
                    <a:pt x="586" y="998"/>
                    <a:pt x="628" y="1542"/>
                    <a:pt x="1067" y="2065"/>
                  </a:cubicBezTo>
                  <a:cubicBezTo>
                    <a:pt x="1088" y="2086"/>
                    <a:pt x="1109" y="2107"/>
                    <a:pt x="1151" y="2107"/>
                  </a:cubicBezTo>
                  <a:cubicBezTo>
                    <a:pt x="1172" y="2107"/>
                    <a:pt x="1193" y="2107"/>
                    <a:pt x="1214" y="2086"/>
                  </a:cubicBezTo>
                  <a:cubicBezTo>
                    <a:pt x="1256" y="2044"/>
                    <a:pt x="1256" y="1981"/>
                    <a:pt x="1235" y="1918"/>
                  </a:cubicBezTo>
                  <a:cubicBezTo>
                    <a:pt x="523" y="1061"/>
                    <a:pt x="984" y="203"/>
                    <a:pt x="1005" y="161"/>
                  </a:cubicBezTo>
                  <a:cubicBezTo>
                    <a:pt x="1026" y="119"/>
                    <a:pt x="1026" y="56"/>
                    <a:pt x="984" y="14"/>
                  </a:cubicBezTo>
                  <a:cubicBezTo>
                    <a:pt x="966" y="6"/>
                    <a:pt x="946" y="1"/>
                    <a:pt x="924"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3"/>
            <p:cNvSpPr/>
            <p:nvPr/>
          </p:nvSpPr>
          <p:spPr>
            <a:xfrm rot="-9236964">
              <a:off x="-610792" y="1700402"/>
              <a:ext cx="33223" cy="26334"/>
            </a:xfrm>
            <a:custGeom>
              <a:avLst/>
              <a:gdLst/>
              <a:ahLst/>
              <a:cxnLst/>
              <a:rect l="l" t="t" r="r" b="b"/>
              <a:pathLst>
                <a:path w="1466" h="1162" extrusionOk="0">
                  <a:moveTo>
                    <a:pt x="126" y="0"/>
                  </a:moveTo>
                  <a:cubicBezTo>
                    <a:pt x="95" y="0"/>
                    <a:pt x="63" y="11"/>
                    <a:pt x="42" y="32"/>
                  </a:cubicBezTo>
                  <a:cubicBezTo>
                    <a:pt x="1" y="74"/>
                    <a:pt x="1" y="136"/>
                    <a:pt x="42" y="178"/>
                  </a:cubicBezTo>
                  <a:cubicBezTo>
                    <a:pt x="126" y="283"/>
                    <a:pt x="921" y="1162"/>
                    <a:pt x="1361" y="1162"/>
                  </a:cubicBezTo>
                  <a:cubicBezTo>
                    <a:pt x="1423" y="1162"/>
                    <a:pt x="1465" y="1120"/>
                    <a:pt x="1465" y="1057"/>
                  </a:cubicBezTo>
                  <a:cubicBezTo>
                    <a:pt x="1465" y="994"/>
                    <a:pt x="1423" y="952"/>
                    <a:pt x="1361" y="952"/>
                  </a:cubicBezTo>
                  <a:cubicBezTo>
                    <a:pt x="1110" y="952"/>
                    <a:pt x="503" y="387"/>
                    <a:pt x="210" y="32"/>
                  </a:cubicBezTo>
                  <a:cubicBezTo>
                    <a:pt x="189" y="11"/>
                    <a:pt x="158" y="0"/>
                    <a:pt x="12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3"/>
            <p:cNvSpPr/>
            <p:nvPr/>
          </p:nvSpPr>
          <p:spPr>
            <a:xfrm rot="-9236964">
              <a:off x="-621233" y="1697642"/>
              <a:ext cx="17087" cy="53619"/>
            </a:xfrm>
            <a:custGeom>
              <a:avLst/>
              <a:gdLst/>
              <a:ahLst/>
              <a:cxnLst/>
              <a:rect l="l" t="t" r="r" b="b"/>
              <a:pathLst>
                <a:path w="754" h="2366" extrusionOk="0">
                  <a:moveTo>
                    <a:pt x="128" y="0"/>
                  </a:moveTo>
                  <a:cubicBezTo>
                    <a:pt x="108" y="0"/>
                    <a:pt x="85" y="7"/>
                    <a:pt x="63" y="22"/>
                  </a:cubicBezTo>
                  <a:cubicBezTo>
                    <a:pt x="21" y="43"/>
                    <a:pt x="0" y="106"/>
                    <a:pt x="21" y="168"/>
                  </a:cubicBezTo>
                  <a:cubicBezTo>
                    <a:pt x="42" y="168"/>
                    <a:pt x="544" y="1047"/>
                    <a:pt x="503" y="2261"/>
                  </a:cubicBezTo>
                  <a:cubicBezTo>
                    <a:pt x="503" y="2323"/>
                    <a:pt x="544" y="2365"/>
                    <a:pt x="607" y="2365"/>
                  </a:cubicBezTo>
                  <a:cubicBezTo>
                    <a:pt x="670" y="2365"/>
                    <a:pt x="712" y="2323"/>
                    <a:pt x="712" y="2261"/>
                  </a:cubicBezTo>
                  <a:cubicBezTo>
                    <a:pt x="754" y="1005"/>
                    <a:pt x="231" y="85"/>
                    <a:pt x="210" y="64"/>
                  </a:cubicBezTo>
                  <a:cubicBezTo>
                    <a:pt x="196" y="23"/>
                    <a:pt x="165" y="0"/>
                    <a:pt x="128"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3"/>
            <p:cNvSpPr/>
            <p:nvPr/>
          </p:nvSpPr>
          <p:spPr>
            <a:xfrm rot="-9236964">
              <a:off x="-678859" y="1702493"/>
              <a:ext cx="10946" cy="10447"/>
            </a:xfrm>
            <a:custGeom>
              <a:avLst/>
              <a:gdLst/>
              <a:ahLst/>
              <a:cxnLst/>
              <a:rect l="l" t="t" r="r" b="b"/>
              <a:pathLst>
                <a:path w="483" h="461" extrusionOk="0">
                  <a:moveTo>
                    <a:pt x="231" y="0"/>
                  </a:moveTo>
                  <a:cubicBezTo>
                    <a:pt x="106" y="0"/>
                    <a:pt x="1" y="105"/>
                    <a:pt x="1" y="230"/>
                  </a:cubicBezTo>
                  <a:cubicBezTo>
                    <a:pt x="1" y="356"/>
                    <a:pt x="106" y="461"/>
                    <a:pt x="231" y="461"/>
                  </a:cubicBezTo>
                  <a:cubicBezTo>
                    <a:pt x="378" y="461"/>
                    <a:pt x="482" y="356"/>
                    <a:pt x="482" y="230"/>
                  </a:cubicBezTo>
                  <a:cubicBezTo>
                    <a:pt x="482" y="105"/>
                    <a:pt x="378" y="0"/>
                    <a:pt x="231"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3"/>
            <p:cNvSpPr/>
            <p:nvPr/>
          </p:nvSpPr>
          <p:spPr>
            <a:xfrm rot="-9236964">
              <a:off x="-650639" y="1667036"/>
              <a:ext cx="8544" cy="8566"/>
            </a:xfrm>
            <a:custGeom>
              <a:avLst/>
              <a:gdLst/>
              <a:ahLst/>
              <a:cxnLst/>
              <a:rect l="l" t="t" r="r" b="b"/>
              <a:pathLst>
                <a:path w="377" h="378" extrusionOk="0">
                  <a:moveTo>
                    <a:pt x="188" y="1"/>
                  </a:moveTo>
                  <a:cubicBezTo>
                    <a:pt x="84" y="1"/>
                    <a:pt x="0" y="85"/>
                    <a:pt x="0" y="189"/>
                  </a:cubicBezTo>
                  <a:cubicBezTo>
                    <a:pt x="0" y="294"/>
                    <a:pt x="84" y="378"/>
                    <a:pt x="188" y="378"/>
                  </a:cubicBezTo>
                  <a:cubicBezTo>
                    <a:pt x="293" y="378"/>
                    <a:pt x="377" y="294"/>
                    <a:pt x="377" y="189"/>
                  </a:cubicBezTo>
                  <a:cubicBezTo>
                    <a:pt x="377" y="85"/>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3"/>
            <p:cNvSpPr/>
            <p:nvPr/>
          </p:nvSpPr>
          <p:spPr>
            <a:xfrm rot="-9236964">
              <a:off x="-660261" y="1682392"/>
              <a:ext cx="8566" cy="8566"/>
            </a:xfrm>
            <a:custGeom>
              <a:avLst/>
              <a:gdLst/>
              <a:ahLst/>
              <a:cxnLst/>
              <a:rect l="l" t="t" r="r" b="b"/>
              <a:pathLst>
                <a:path w="378" h="378" extrusionOk="0">
                  <a:moveTo>
                    <a:pt x="189" y="1"/>
                  </a:moveTo>
                  <a:cubicBezTo>
                    <a:pt x="85" y="1"/>
                    <a:pt x="1" y="85"/>
                    <a:pt x="1" y="189"/>
                  </a:cubicBezTo>
                  <a:cubicBezTo>
                    <a:pt x="1" y="294"/>
                    <a:pt x="85" y="377"/>
                    <a:pt x="189" y="377"/>
                  </a:cubicBezTo>
                  <a:cubicBezTo>
                    <a:pt x="294" y="377"/>
                    <a:pt x="377" y="294"/>
                    <a:pt x="377" y="189"/>
                  </a:cubicBezTo>
                  <a:cubicBezTo>
                    <a:pt x="377" y="85"/>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3"/>
            <p:cNvSpPr/>
            <p:nvPr/>
          </p:nvSpPr>
          <p:spPr>
            <a:xfrm rot="-9236964">
              <a:off x="-652990" y="1711799"/>
              <a:ext cx="8566" cy="8566"/>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3"/>
            <p:cNvSpPr/>
            <p:nvPr/>
          </p:nvSpPr>
          <p:spPr>
            <a:xfrm rot="-9236964">
              <a:off x="-622148" y="1745889"/>
              <a:ext cx="8566" cy="8544"/>
            </a:xfrm>
            <a:custGeom>
              <a:avLst/>
              <a:gdLst/>
              <a:ahLst/>
              <a:cxnLst/>
              <a:rect l="l" t="t" r="r" b="b"/>
              <a:pathLst>
                <a:path w="378" h="377" extrusionOk="0">
                  <a:moveTo>
                    <a:pt x="189" y="0"/>
                  </a:moveTo>
                  <a:cubicBezTo>
                    <a:pt x="85" y="0"/>
                    <a:pt x="1" y="84"/>
                    <a:pt x="1" y="189"/>
                  </a:cubicBezTo>
                  <a:cubicBezTo>
                    <a:pt x="1" y="293"/>
                    <a:pt x="85" y="377"/>
                    <a:pt x="189" y="377"/>
                  </a:cubicBezTo>
                  <a:cubicBezTo>
                    <a:pt x="294" y="377"/>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3"/>
            <p:cNvSpPr/>
            <p:nvPr/>
          </p:nvSpPr>
          <p:spPr>
            <a:xfrm rot="-9236964">
              <a:off x="-635150" y="1727352"/>
              <a:ext cx="8566" cy="8090"/>
            </a:xfrm>
            <a:custGeom>
              <a:avLst/>
              <a:gdLst/>
              <a:ahLst/>
              <a:cxnLst/>
              <a:rect l="l" t="t" r="r" b="b"/>
              <a:pathLst>
                <a:path w="378" h="357" extrusionOk="0">
                  <a:moveTo>
                    <a:pt x="189" y="1"/>
                  </a:moveTo>
                  <a:cubicBezTo>
                    <a:pt x="84" y="1"/>
                    <a:pt x="1" y="84"/>
                    <a:pt x="1" y="189"/>
                  </a:cubicBezTo>
                  <a:cubicBezTo>
                    <a:pt x="1" y="273"/>
                    <a:pt x="84" y="356"/>
                    <a:pt x="189" y="356"/>
                  </a:cubicBezTo>
                  <a:cubicBezTo>
                    <a:pt x="294" y="356"/>
                    <a:pt x="377" y="273"/>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3"/>
            <p:cNvSpPr/>
            <p:nvPr/>
          </p:nvSpPr>
          <p:spPr>
            <a:xfrm rot="-9236964">
              <a:off x="-594514" y="1749764"/>
              <a:ext cx="8068" cy="8566"/>
            </a:xfrm>
            <a:custGeom>
              <a:avLst/>
              <a:gdLst/>
              <a:ahLst/>
              <a:cxnLst/>
              <a:rect l="l" t="t" r="r" b="b"/>
              <a:pathLst>
                <a:path w="356" h="378" extrusionOk="0">
                  <a:moveTo>
                    <a:pt x="188" y="1"/>
                  </a:moveTo>
                  <a:cubicBezTo>
                    <a:pt x="84" y="1"/>
                    <a:pt x="0" y="85"/>
                    <a:pt x="0" y="189"/>
                  </a:cubicBezTo>
                  <a:cubicBezTo>
                    <a:pt x="0" y="294"/>
                    <a:pt x="84" y="378"/>
                    <a:pt x="188" y="378"/>
                  </a:cubicBezTo>
                  <a:cubicBezTo>
                    <a:pt x="293" y="378"/>
                    <a:pt x="356" y="294"/>
                    <a:pt x="356" y="189"/>
                  </a:cubicBezTo>
                  <a:cubicBezTo>
                    <a:pt x="356" y="85"/>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3"/>
            <p:cNvSpPr/>
            <p:nvPr/>
          </p:nvSpPr>
          <p:spPr>
            <a:xfrm rot="-9236964">
              <a:off x="-590613" y="1726963"/>
              <a:ext cx="8544" cy="8068"/>
            </a:xfrm>
            <a:custGeom>
              <a:avLst/>
              <a:gdLst/>
              <a:ahLst/>
              <a:cxnLst/>
              <a:rect l="l" t="t" r="r" b="b"/>
              <a:pathLst>
                <a:path w="377" h="356" extrusionOk="0">
                  <a:moveTo>
                    <a:pt x="188" y="0"/>
                  </a:moveTo>
                  <a:cubicBezTo>
                    <a:pt x="84" y="0"/>
                    <a:pt x="0" y="84"/>
                    <a:pt x="0" y="168"/>
                  </a:cubicBezTo>
                  <a:cubicBezTo>
                    <a:pt x="0" y="272"/>
                    <a:pt x="84" y="356"/>
                    <a:pt x="188" y="356"/>
                  </a:cubicBezTo>
                  <a:cubicBezTo>
                    <a:pt x="293" y="356"/>
                    <a:pt x="377" y="272"/>
                    <a:pt x="377" y="168"/>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3"/>
            <p:cNvSpPr/>
            <p:nvPr/>
          </p:nvSpPr>
          <p:spPr>
            <a:xfrm rot="-9236964">
              <a:off x="-558142" y="1717510"/>
              <a:ext cx="8544" cy="8566"/>
            </a:xfrm>
            <a:custGeom>
              <a:avLst/>
              <a:gdLst/>
              <a:ahLst/>
              <a:cxnLst/>
              <a:rect l="l" t="t" r="r" b="b"/>
              <a:pathLst>
                <a:path w="377" h="378" extrusionOk="0">
                  <a:moveTo>
                    <a:pt x="188" y="1"/>
                  </a:moveTo>
                  <a:cubicBezTo>
                    <a:pt x="84" y="1"/>
                    <a:pt x="0" y="84"/>
                    <a:pt x="0" y="189"/>
                  </a:cubicBezTo>
                  <a:cubicBezTo>
                    <a:pt x="0" y="294"/>
                    <a:pt x="84" y="377"/>
                    <a:pt x="188" y="377"/>
                  </a:cubicBezTo>
                  <a:cubicBezTo>
                    <a:pt x="293" y="377"/>
                    <a:pt x="377" y="294"/>
                    <a:pt x="377" y="189"/>
                  </a:cubicBezTo>
                  <a:cubicBezTo>
                    <a:pt x="377" y="84"/>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3"/>
            <p:cNvSpPr/>
            <p:nvPr/>
          </p:nvSpPr>
          <p:spPr>
            <a:xfrm rot="-9236964">
              <a:off x="-562934" y="1692975"/>
              <a:ext cx="8566" cy="8090"/>
            </a:xfrm>
            <a:custGeom>
              <a:avLst/>
              <a:gdLst/>
              <a:ahLst/>
              <a:cxnLst/>
              <a:rect l="l" t="t" r="r" b="b"/>
              <a:pathLst>
                <a:path w="378" h="357" extrusionOk="0">
                  <a:moveTo>
                    <a:pt x="189" y="0"/>
                  </a:moveTo>
                  <a:cubicBezTo>
                    <a:pt x="84" y="0"/>
                    <a:pt x="1" y="84"/>
                    <a:pt x="1" y="189"/>
                  </a:cubicBezTo>
                  <a:cubicBezTo>
                    <a:pt x="1" y="293"/>
                    <a:pt x="84" y="356"/>
                    <a:pt x="189" y="356"/>
                  </a:cubicBezTo>
                  <a:cubicBezTo>
                    <a:pt x="294" y="356"/>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3"/>
            <p:cNvSpPr/>
            <p:nvPr/>
          </p:nvSpPr>
          <p:spPr>
            <a:xfrm rot="-9236964">
              <a:off x="-644123" y="1635275"/>
              <a:ext cx="8090" cy="8566"/>
            </a:xfrm>
            <a:custGeom>
              <a:avLst/>
              <a:gdLst/>
              <a:ahLst/>
              <a:cxnLst/>
              <a:rect l="l" t="t" r="r" b="b"/>
              <a:pathLst>
                <a:path w="357" h="378" extrusionOk="0">
                  <a:moveTo>
                    <a:pt x="168" y="1"/>
                  </a:moveTo>
                  <a:cubicBezTo>
                    <a:pt x="84" y="1"/>
                    <a:pt x="1" y="85"/>
                    <a:pt x="1" y="189"/>
                  </a:cubicBezTo>
                  <a:cubicBezTo>
                    <a:pt x="1" y="294"/>
                    <a:pt x="84" y="378"/>
                    <a:pt x="168" y="378"/>
                  </a:cubicBezTo>
                  <a:cubicBezTo>
                    <a:pt x="273" y="378"/>
                    <a:pt x="356" y="294"/>
                    <a:pt x="356" y="189"/>
                  </a:cubicBezTo>
                  <a:cubicBezTo>
                    <a:pt x="356" y="85"/>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3"/>
            <p:cNvSpPr/>
            <p:nvPr/>
          </p:nvSpPr>
          <p:spPr>
            <a:xfrm rot="-9236964">
              <a:off x="-638757" y="1655916"/>
              <a:ext cx="8544" cy="8090"/>
            </a:xfrm>
            <a:custGeom>
              <a:avLst/>
              <a:gdLst/>
              <a:ahLst/>
              <a:cxnLst/>
              <a:rect l="l" t="t" r="r" b="b"/>
              <a:pathLst>
                <a:path w="377" h="357" extrusionOk="0">
                  <a:moveTo>
                    <a:pt x="188" y="0"/>
                  </a:moveTo>
                  <a:cubicBezTo>
                    <a:pt x="84" y="0"/>
                    <a:pt x="0" y="84"/>
                    <a:pt x="0" y="189"/>
                  </a:cubicBezTo>
                  <a:cubicBezTo>
                    <a:pt x="0" y="293"/>
                    <a:pt x="84" y="356"/>
                    <a:pt x="188" y="356"/>
                  </a:cubicBezTo>
                  <a:cubicBezTo>
                    <a:pt x="293" y="356"/>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3"/>
            <p:cNvSpPr/>
            <p:nvPr/>
          </p:nvSpPr>
          <p:spPr>
            <a:xfrm rot="-9236964">
              <a:off x="-576069" y="1658099"/>
              <a:ext cx="8544" cy="8544"/>
            </a:xfrm>
            <a:custGeom>
              <a:avLst/>
              <a:gdLst/>
              <a:ahLst/>
              <a:cxnLst/>
              <a:rect l="l" t="t" r="r" b="b"/>
              <a:pathLst>
                <a:path w="377" h="377"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3"/>
            <p:cNvSpPr/>
            <p:nvPr/>
          </p:nvSpPr>
          <p:spPr>
            <a:xfrm rot="-9236964">
              <a:off x="-621585" y="1618317"/>
              <a:ext cx="8090" cy="8566"/>
            </a:xfrm>
            <a:custGeom>
              <a:avLst/>
              <a:gdLst/>
              <a:ahLst/>
              <a:cxnLst/>
              <a:rect l="l" t="t" r="r" b="b"/>
              <a:pathLst>
                <a:path w="357" h="378" extrusionOk="0">
                  <a:moveTo>
                    <a:pt x="189" y="1"/>
                  </a:moveTo>
                  <a:cubicBezTo>
                    <a:pt x="84" y="1"/>
                    <a:pt x="1" y="85"/>
                    <a:pt x="1" y="189"/>
                  </a:cubicBezTo>
                  <a:cubicBezTo>
                    <a:pt x="1" y="294"/>
                    <a:pt x="84" y="377"/>
                    <a:pt x="189" y="377"/>
                  </a:cubicBezTo>
                  <a:cubicBezTo>
                    <a:pt x="273" y="377"/>
                    <a:pt x="357" y="294"/>
                    <a:pt x="357" y="189"/>
                  </a:cubicBezTo>
                  <a:cubicBezTo>
                    <a:pt x="357" y="85"/>
                    <a:pt x="27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3"/>
            <p:cNvSpPr/>
            <p:nvPr/>
          </p:nvSpPr>
          <p:spPr>
            <a:xfrm rot="-9236964">
              <a:off x="-590192" y="1641577"/>
              <a:ext cx="8090" cy="8544"/>
            </a:xfrm>
            <a:custGeom>
              <a:avLst/>
              <a:gdLst/>
              <a:ahLst/>
              <a:cxnLst/>
              <a:rect l="l" t="t" r="r" b="b"/>
              <a:pathLst>
                <a:path w="357" h="377" extrusionOk="0">
                  <a:moveTo>
                    <a:pt x="189" y="0"/>
                  </a:moveTo>
                  <a:cubicBezTo>
                    <a:pt x="85" y="0"/>
                    <a:pt x="1" y="84"/>
                    <a:pt x="1" y="188"/>
                  </a:cubicBezTo>
                  <a:cubicBezTo>
                    <a:pt x="1" y="293"/>
                    <a:pt x="85" y="377"/>
                    <a:pt x="189" y="377"/>
                  </a:cubicBezTo>
                  <a:cubicBezTo>
                    <a:pt x="294" y="377"/>
                    <a:pt x="357" y="293"/>
                    <a:pt x="357" y="188"/>
                  </a:cubicBezTo>
                  <a:cubicBezTo>
                    <a:pt x="35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3"/>
            <p:cNvSpPr/>
            <p:nvPr/>
          </p:nvSpPr>
          <p:spPr>
            <a:xfrm rot="-9236964">
              <a:off x="-554607" y="1663827"/>
              <a:ext cx="8566" cy="8566"/>
            </a:xfrm>
            <a:custGeom>
              <a:avLst/>
              <a:gdLst/>
              <a:ahLst/>
              <a:cxnLst/>
              <a:rect l="l" t="t" r="r" b="b"/>
              <a:pathLst>
                <a:path w="378" h="378" extrusionOk="0">
                  <a:moveTo>
                    <a:pt x="189" y="1"/>
                  </a:moveTo>
                  <a:cubicBezTo>
                    <a:pt x="84" y="1"/>
                    <a:pt x="1" y="84"/>
                    <a:pt x="1" y="189"/>
                  </a:cubicBezTo>
                  <a:cubicBezTo>
                    <a:pt x="1" y="294"/>
                    <a:pt x="84" y="377"/>
                    <a:pt x="189" y="377"/>
                  </a:cubicBezTo>
                  <a:cubicBezTo>
                    <a:pt x="294" y="377"/>
                    <a:pt x="377" y="294"/>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3"/>
            <p:cNvSpPr/>
            <p:nvPr/>
          </p:nvSpPr>
          <p:spPr>
            <a:xfrm rot="-9236964">
              <a:off x="-624656" y="1670895"/>
              <a:ext cx="42220" cy="42696"/>
            </a:xfrm>
            <a:custGeom>
              <a:avLst/>
              <a:gdLst/>
              <a:ahLst/>
              <a:cxnLst/>
              <a:rect l="l" t="t" r="r" b="b"/>
              <a:pathLst>
                <a:path w="1863" h="1884" extrusionOk="0">
                  <a:moveTo>
                    <a:pt x="921" y="1"/>
                  </a:moveTo>
                  <a:cubicBezTo>
                    <a:pt x="419" y="1"/>
                    <a:pt x="1" y="419"/>
                    <a:pt x="1" y="942"/>
                  </a:cubicBezTo>
                  <a:cubicBezTo>
                    <a:pt x="1" y="1465"/>
                    <a:pt x="419" y="1884"/>
                    <a:pt x="921" y="1884"/>
                  </a:cubicBezTo>
                  <a:cubicBezTo>
                    <a:pt x="1444" y="1884"/>
                    <a:pt x="1863" y="1465"/>
                    <a:pt x="1863" y="942"/>
                  </a:cubicBezTo>
                  <a:cubicBezTo>
                    <a:pt x="1863" y="419"/>
                    <a:pt x="1444" y="1"/>
                    <a:pt x="92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3"/>
            <p:cNvSpPr/>
            <p:nvPr/>
          </p:nvSpPr>
          <p:spPr>
            <a:xfrm rot="-9236964">
              <a:off x="879999" y="2415119"/>
              <a:ext cx="338575" cy="327086"/>
            </a:xfrm>
            <a:custGeom>
              <a:avLst/>
              <a:gdLst/>
              <a:ahLst/>
              <a:cxnLst/>
              <a:rect l="l" t="t" r="r" b="b"/>
              <a:pathLst>
                <a:path w="14940" h="14433" extrusionOk="0">
                  <a:moveTo>
                    <a:pt x="6319" y="1"/>
                  </a:moveTo>
                  <a:cubicBezTo>
                    <a:pt x="4352" y="1"/>
                    <a:pt x="2741" y="1717"/>
                    <a:pt x="2741" y="3830"/>
                  </a:cubicBezTo>
                  <a:cubicBezTo>
                    <a:pt x="2741" y="3872"/>
                    <a:pt x="2762" y="3935"/>
                    <a:pt x="2762" y="3976"/>
                  </a:cubicBezTo>
                  <a:cubicBezTo>
                    <a:pt x="1172" y="4416"/>
                    <a:pt x="21" y="5776"/>
                    <a:pt x="21" y="7387"/>
                  </a:cubicBezTo>
                  <a:cubicBezTo>
                    <a:pt x="0" y="9270"/>
                    <a:pt x="1590" y="10839"/>
                    <a:pt x="3578" y="10965"/>
                  </a:cubicBezTo>
                  <a:cubicBezTo>
                    <a:pt x="3641" y="12409"/>
                    <a:pt x="4457" y="13706"/>
                    <a:pt x="5817" y="14208"/>
                  </a:cubicBezTo>
                  <a:cubicBezTo>
                    <a:pt x="6213" y="14360"/>
                    <a:pt x="6621" y="14433"/>
                    <a:pt x="7025" y="14433"/>
                  </a:cubicBezTo>
                  <a:cubicBezTo>
                    <a:pt x="8288" y="14433"/>
                    <a:pt x="9514" y="13728"/>
                    <a:pt x="10211" y="12555"/>
                  </a:cubicBezTo>
                  <a:cubicBezTo>
                    <a:pt x="10483" y="12611"/>
                    <a:pt x="10754" y="12638"/>
                    <a:pt x="11021" y="12638"/>
                  </a:cubicBezTo>
                  <a:cubicBezTo>
                    <a:pt x="12563" y="12638"/>
                    <a:pt x="13959" y="11740"/>
                    <a:pt x="14459" y="10295"/>
                  </a:cubicBezTo>
                  <a:cubicBezTo>
                    <a:pt x="14835" y="9207"/>
                    <a:pt x="14626" y="8057"/>
                    <a:pt x="13998" y="7136"/>
                  </a:cubicBezTo>
                  <a:cubicBezTo>
                    <a:pt x="14940" y="5483"/>
                    <a:pt x="14584" y="3432"/>
                    <a:pt x="13119" y="2344"/>
                  </a:cubicBezTo>
                  <a:cubicBezTo>
                    <a:pt x="12513" y="1905"/>
                    <a:pt x="11806" y="1695"/>
                    <a:pt x="11094" y="1695"/>
                  </a:cubicBezTo>
                  <a:cubicBezTo>
                    <a:pt x="10551" y="1695"/>
                    <a:pt x="10006" y="1816"/>
                    <a:pt x="9500" y="2052"/>
                  </a:cubicBezTo>
                  <a:cubicBezTo>
                    <a:pt x="8893" y="838"/>
                    <a:pt x="7700" y="1"/>
                    <a:pt x="6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3"/>
            <p:cNvSpPr/>
            <p:nvPr/>
          </p:nvSpPr>
          <p:spPr>
            <a:xfrm rot="-9236964">
              <a:off x="974317" y="2510090"/>
              <a:ext cx="147962" cy="136858"/>
            </a:xfrm>
            <a:custGeom>
              <a:avLst/>
              <a:gdLst/>
              <a:ahLst/>
              <a:cxnLst/>
              <a:rect l="l" t="t" r="r" b="b"/>
              <a:pathLst>
                <a:path w="6529" h="6039" extrusionOk="0">
                  <a:moveTo>
                    <a:pt x="3566" y="0"/>
                  </a:moveTo>
                  <a:cubicBezTo>
                    <a:pt x="3035" y="0"/>
                    <a:pt x="2501" y="289"/>
                    <a:pt x="2177" y="797"/>
                  </a:cubicBezTo>
                  <a:cubicBezTo>
                    <a:pt x="2177" y="818"/>
                    <a:pt x="2177" y="839"/>
                    <a:pt x="2156" y="860"/>
                  </a:cubicBezTo>
                  <a:cubicBezTo>
                    <a:pt x="2003" y="816"/>
                    <a:pt x="1847" y="795"/>
                    <a:pt x="1694" y="795"/>
                  </a:cubicBezTo>
                  <a:cubicBezTo>
                    <a:pt x="1179" y="795"/>
                    <a:pt x="694" y="1036"/>
                    <a:pt x="419" y="1487"/>
                  </a:cubicBezTo>
                  <a:cubicBezTo>
                    <a:pt x="1" y="2157"/>
                    <a:pt x="231" y="3057"/>
                    <a:pt x="921" y="3559"/>
                  </a:cubicBezTo>
                  <a:cubicBezTo>
                    <a:pt x="608" y="4082"/>
                    <a:pt x="628" y="4730"/>
                    <a:pt x="1005" y="5212"/>
                  </a:cubicBezTo>
                  <a:cubicBezTo>
                    <a:pt x="1285" y="5585"/>
                    <a:pt x="1719" y="5780"/>
                    <a:pt x="2175" y="5780"/>
                  </a:cubicBezTo>
                  <a:cubicBezTo>
                    <a:pt x="2434" y="5780"/>
                    <a:pt x="2701" y="5717"/>
                    <a:pt x="2951" y="5588"/>
                  </a:cubicBezTo>
                  <a:cubicBezTo>
                    <a:pt x="3259" y="5885"/>
                    <a:pt x="3661" y="6039"/>
                    <a:pt x="4058" y="6039"/>
                  </a:cubicBezTo>
                  <a:cubicBezTo>
                    <a:pt x="4388" y="6039"/>
                    <a:pt x="4714" y="5932"/>
                    <a:pt x="4981" y="5714"/>
                  </a:cubicBezTo>
                  <a:cubicBezTo>
                    <a:pt x="5357" y="5400"/>
                    <a:pt x="5525" y="4940"/>
                    <a:pt x="5504" y="4479"/>
                  </a:cubicBezTo>
                  <a:cubicBezTo>
                    <a:pt x="6194" y="4082"/>
                    <a:pt x="6529" y="3266"/>
                    <a:pt x="6236" y="2554"/>
                  </a:cubicBezTo>
                  <a:cubicBezTo>
                    <a:pt x="6027" y="2031"/>
                    <a:pt x="5546" y="1717"/>
                    <a:pt x="5002" y="1655"/>
                  </a:cubicBezTo>
                  <a:cubicBezTo>
                    <a:pt x="5064" y="1090"/>
                    <a:pt x="4813" y="525"/>
                    <a:pt x="4311" y="211"/>
                  </a:cubicBezTo>
                  <a:cubicBezTo>
                    <a:pt x="4079" y="68"/>
                    <a:pt x="3823" y="0"/>
                    <a:pt x="35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3"/>
            <p:cNvSpPr/>
            <p:nvPr/>
          </p:nvSpPr>
          <p:spPr>
            <a:xfrm rot="-9236964">
              <a:off x="981639" y="2564728"/>
              <a:ext cx="54095" cy="40611"/>
            </a:xfrm>
            <a:custGeom>
              <a:avLst/>
              <a:gdLst/>
              <a:ahLst/>
              <a:cxnLst/>
              <a:rect l="l" t="t" r="r" b="b"/>
              <a:pathLst>
                <a:path w="2387" h="1792" extrusionOk="0">
                  <a:moveTo>
                    <a:pt x="2266" y="0"/>
                  </a:moveTo>
                  <a:cubicBezTo>
                    <a:pt x="2229" y="0"/>
                    <a:pt x="2190" y="15"/>
                    <a:pt x="2177" y="55"/>
                  </a:cubicBezTo>
                  <a:cubicBezTo>
                    <a:pt x="1800" y="724"/>
                    <a:pt x="106" y="1582"/>
                    <a:pt x="85" y="1582"/>
                  </a:cubicBezTo>
                  <a:cubicBezTo>
                    <a:pt x="43" y="1603"/>
                    <a:pt x="1" y="1666"/>
                    <a:pt x="43" y="1728"/>
                  </a:cubicBezTo>
                  <a:cubicBezTo>
                    <a:pt x="64" y="1770"/>
                    <a:pt x="106" y="1791"/>
                    <a:pt x="126" y="1791"/>
                  </a:cubicBezTo>
                  <a:cubicBezTo>
                    <a:pt x="147" y="1791"/>
                    <a:pt x="168" y="1791"/>
                    <a:pt x="189" y="1770"/>
                  </a:cubicBezTo>
                  <a:cubicBezTo>
                    <a:pt x="252" y="1728"/>
                    <a:pt x="1968" y="891"/>
                    <a:pt x="2365" y="159"/>
                  </a:cubicBezTo>
                  <a:cubicBezTo>
                    <a:pt x="2386" y="96"/>
                    <a:pt x="2386" y="34"/>
                    <a:pt x="2323" y="13"/>
                  </a:cubicBezTo>
                  <a:cubicBezTo>
                    <a:pt x="2308" y="5"/>
                    <a:pt x="2287" y="0"/>
                    <a:pt x="226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3"/>
            <p:cNvSpPr/>
            <p:nvPr/>
          </p:nvSpPr>
          <p:spPr>
            <a:xfrm rot="-9236964">
              <a:off x="1019083" y="2508874"/>
              <a:ext cx="44124" cy="50764"/>
            </a:xfrm>
            <a:custGeom>
              <a:avLst/>
              <a:gdLst/>
              <a:ahLst/>
              <a:cxnLst/>
              <a:rect l="l" t="t" r="r" b="b"/>
              <a:pathLst>
                <a:path w="1947" h="2240" extrusionOk="0">
                  <a:moveTo>
                    <a:pt x="105" y="1"/>
                  </a:moveTo>
                  <a:cubicBezTo>
                    <a:pt x="42" y="1"/>
                    <a:pt x="0" y="64"/>
                    <a:pt x="0" y="106"/>
                  </a:cubicBezTo>
                  <a:cubicBezTo>
                    <a:pt x="0" y="126"/>
                    <a:pt x="126" y="1758"/>
                    <a:pt x="1800" y="2240"/>
                  </a:cubicBezTo>
                  <a:lnTo>
                    <a:pt x="1821" y="2240"/>
                  </a:lnTo>
                  <a:cubicBezTo>
                    <a:pt x="1862" y="2240"/>
                    <a:pt x="1925" y="2219"/>
                    <a:pt x="1925" y="2177"/>
                  </a:cubicBezTo>
                  <a:cubicBezTo>
                    <a:pt x="1946" y="2114"/>
                    <a:pt x="1904" y="2051"/>
                    <a:pt x="1862" y="2030"/>
                  </a:cubicBezTo>
                  <a:cubicBezTo>
                    <a:pt x="335" y="1591"/>
                    <a:pt x="230" y="168"/>
                    <a:pt x="230" y="106"/>
                  </a:cubicBezTo>
                  <a:cubicBezTo>
                    <a:pt x="209" y="43"/>
                    <a:pt x="168" y="1"/>
                    <a:pt x="10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3"/>
            <p:cNvSpPr/>
            <p:nvPr/>
          </p:nvSpPr>
          <p:spPr>
            <a:xfrm rot="-9236964">
              <a:off x="1002587" y="2528765"/>
              <a:ext cx="49812" cy="25812"/>
            </a:xfrm>
            <a:custGeom>
              <a:avLst/>
              <a:gdLst/>
              <a:ahLst/>
              <a:cxnLst/>
              <a:rect l="l" t="t" r="r" b="b"/>
              <a:pathLst>
                <a:path w="2198" h="1139" extrusionOk="0">
                  <a:moveTo>
                    <a:pt x="134" y="1"/>
                  </a:moveTo>
                  <a:cubicBezTo>
                    <a:pt x="103" y="1"/>
                    <a:pt x="73" y="20"/>
                    <a:pt x="42" y="51"/>
                  </a:cubicBezTo>
                  <a:cubicBezTo>
                    <a:pt x="21" y="72"/>
                    <a:pt x="0" y="134"/>
                    <a:pt x="21" y="176"/>
                  </a:cubicBezTo>
                  <a:cubicBezTo>
                    <a:pt x="502" y="1013"/>
                    <a:pt x="1360" y="1139"/>
                    <a:pt x="1800" y="1139"/>
                  </a:cubicBezTo>
                  <a:cubicBezTo>
                    <a:pt x="1988" y="1139"/>
                    <a:pt x="2093" y="1118"/>
                    <a:pt x="2093" y="1118"/>
                  </a:cubicBezTo>
                  <a:cubicBezTo>
                    <a:pt x="2155" y="1118"/>
                    <a:pt x="2197" y="1055"/>
                    <a:pt x="2197" y="992"/>
                  </a:cubicBezTo>
                  <a:cubicBezTo>
                    <a:pt x="2180" y="941"/>
                    <a:pt x="2149" y="903"/>
                    <a:pt x="2103" y="903"/>
                  </a:cubicBezTo>
                  <a:cubicBezTo>
                    <a:pt x="2093" y="903"/>
                    <a:pt x="2083" y="905"/>
                    <a:pt x="2072" y="909"/>
                  </a:cubicBezTo>
                  <a:cubicBezTo>
                    <a:pt x="2052" y="909"/>
                    <a:pt x="1944" y="924"/>
                    <a:pt x="1785" y="924"/>
                  </a:cubicBezTo>
                  <a:cubicBezTo>
                    <a:pt x="1429" y="924"/>
                    <a:pt x="818" y="844"/>
                    <a:pt x="398" y="323"/>
                  </a:cubicBezTo>
                  <a:lnTo>
                    <a:pt x="398" y="323"/>
                  </a:lnTo>
                  <a:cubicBezTo>
                    <a:pt x="586" y="370"/>
                    <a:pt x="857" y="429"/>
                    <a:pt x="1166" y="429"/>
                  </a:cubicBezTo>
                  <a:cubicBezTo>
                    <a:pt x="1269" y="429"/>
                    <a:pt x="1376" y="422"/>
                    <a:pt x="1486" y="406"/>
                  </a:cubicBezTo>
                  <a:cubicBezTo>
                    <a:pt x="1549" y="406"/>
                    <a:pt x="1590" y="365"/>
                    <a:pt x="1590" y="302"/>
                  </a:cubicBezTo>
                  <a:cubicBezTo>
                    <a:pt x="1570" y="239"/>
                    <a:pt x="1528" y="197"/>
                    <a:pt x="1465" y="197"/>
                  </a:cubicBezTo>
                  <a:cubicBezTo>
                    <a:pt x="1373" y="208"/>
                    <a:pt x="1282" y="213"/>
                    <a:pt x="1194" y="213"/>
                  </a:cubicBezTo>
                  <a:cubicBezTo>
                    <a:pt x="623" y="213"/>
                    <a:pt x="168" y="9"/>
                    <a:pt x="168" y="9"/>
                  </a:cubicBezTo>
                  <a:cubicBezTo>
                    <a:pt x="156" y="3"/>
                    <a:pt x="145" y="1"/>
                    <a:pt x="134"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3"/>
            <p:cNvSpPr/>
            <p:nvPr/>
          </p:nvSpPr>
          <p:spPr>
            <a:xfrm rot="-9236964">
              <a:off x="995380" y="2555286"/>
              <a:ext cx="38911" cy="25654"/>
            </a:xfrm>
            <a:custGeom>
              <a:avLst/>
              <a:gdLst/>
              <a:ahLst/>
              <a:cxnLst/>
              <a:rect l="l" t="t" r="r" b="b"/>
              <a:pathLst>
                <a:path w="1717" h="1132" extrusionOk="0">
                  <a:moveTo>
                    <a:pt x="1593" y="1"/>
                  </a:moveTo>
                  <a:cubicBezTo>
                    <a:pt x="1572" y="1"/>
                    <a:pt x="1550" y="8"/>
                    <a:pt x="1528" y="23"/>
                  </a:cubicBezTo>
                  <a:cubicBezTo>
                    <a:pt x="796" y="420"/>
                    <a:pt x="63" y="797"/>
                    <a:pt x="63" y="797"/>
                  </a:cubicBezTo>
                  <a:cubicBezTo>
                    <a:pt x="21" y="818"/>
                    <a:pt x="0" y="859"/>
                    <a:pt x="0" y="901"/>
                  </a:cubicBezTo>
                  <a:cubicBezTo>
                    <a:pt x="0" y="943"/>
                    <a:pt x="21" y="985"/>
                    <a:pt x="63" y="985"/>
                  </a:cubicBezTo>
                  <a:cubicBezTo>
                    <a:pt x="84" y="1006"/>
                    <a:pt x="419" y="1131"/>
                    <a:pt x="858" y="1131"/>
                  </a:cubicBezTo>
                  <a:cubicBezTo>
                    <a:pt x="1088" y="1131"/>
                    <a:pt x="1340" y="1090"/>
                    <a:pt x="1570" y="985"/>
                  </a:cubicBezTo>
                  <a:cubicBezTo>
                    <a:pt x="1632" y="964"/>
                    <a:pt x="1653" y="901"/>
                    <a:pt x="1632" y="859"/>
                  </a:cubicBezTo>
                  <a:cubicBezTo>
                    <a:pt x="1617" y="812"/>
                    <a:pt x="1578" y="789"/>
                    <a:pt x="1532" y="789"/>
                  </a:cubicBezTo>
                  <a:cubicBezTo>
                    <a:pt x="1517" y="789"/>
                    <a:pt x="1502" y="791"/>
                    <a:pt x="1486" y="797"/>
                  </a:cubicBezTo>
                  <a:cubicBezTo>
                    <a:pt x="1278" y="884"/>
                    <a:pt x="1064" y="915"/>
                    <a:pt x="869" y="915"/>
                  </a:cubicBezTo>
                  <a:cubicBezTo>
                    <a:pt x="691" y="915"/>
                    <a:pt x="528" y="889"/>
                    <a:pt x="398" y="859"/>
                  </a:cubicBezTo>
                  <a:cubicBezTo>
                    <a:pt x="691" y="713"/>
                    <a:pt x="1172" y="462"/>
                    <a:pt x="1632" y="211"/>
                  </a:cubicBezTo>
                  <a:cubicBezTo>
                    <a:pt x="1695" y="169"/>
                    <a:pt x="1716" y="106"/>
                    <a:pt x="1674" y="64"/>
                  </a:cubicBezTo>
                  <a:cubicBezTo>
                    <a:pt x="1661" y="24"/>
                    <a:pt x="1630" y="1"/>
                    <a:pt x="159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3"/>
            <p:cNvSpPr/>
            <p:nvPr/>
          </p:nvSpPr>
          <p:spPr>
            <a:xfrm rot="-9236964">
              <a:off x="1034765" y="2592409"/>
              <a:ext cx="39364" cy="40974"/>
            </a:xfrm>
            <a:custGeom>
              <a:avLst/>
              <a:gdLst/>
              <a:ahLst/>
              <a:cxnLst/>
              <a:rect l="l" t="t" r="r" b="b"/>
              <a:pathLst>
                <a:path w="1737" h="1808" extrusionOk="0">
                  <a:moveTo>
                    <a:pt x="139" y="0"/>
                  </a:moveTo>
                  <a:cubicBezTo>
                    <a:pt x="95" y="0"/>
                    <a:pt x="58" y="20"/>
                    <a:pt x="42" y="50"/>
                  </a:cubicBezTo>
                  <a:cubicBezTo>
                    <a:pt x="0" y="113"/>
                    <a:pt x="21" y="176"/>
                    <a:pt x="84" y="197"/>
                  </a:cubicBezTo>
                  <a:cubicBezTo>
                    <a:pt x="105" y="197"/>
                    <a:pt x="1402" y="929"/>
                    <a:pt x="1507" y="1724"/>
                  </a:cubicBezTo>
                  <a:cubicBezTo>
                    <a:pt x="1507" y="1787"/>
                    <a:pt x="1570" y="1808"/>
                    <a:pt x="1611" y="1808"/>
                  </a:cubicBezTo>
                  <a:lnTo>
                    <a:pt x="1632" y="1808"/>
                  </a:lnTo>
                  <a:cubicBezTo>
                    <a:pt x="1695" y="1808"/>
                    <a:pt x="1737" y="1745"/>
                    <a:pt x="1716" y="1703"/>
                  </a:cubicBezTo>
                  <a:cubicBezTo>
                    <a:pt x="1591" y="783"/>
                    <a:pt x="251" y="29"/>
                    <a:pt x="189" y="9"/>
                  </a:cubicBezTo>
                  <a:cubicBezTo>
                    <a:pt x="172" y="3"/>
                    <a:pt x="155" y="0"/>
                    <a:pt x="139"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3"/>
            <p:cNvSpPr/>
            <p:nvPr/>
          </p:nvSpPr>
          <p:spPr>
            <a:xfrm rot="-9236964">
              <a:off x="1007341" y="2567800"/>
              <a:ext cx="28940" cy="46616"/>
            </a:xfrm>
            <a:custGeom>
              <a:avLst/>
              <a:gdLst/>
              <a:ahLst/>
              <a:cxnLst/>
              <a:rect l="l" t="t" r="r" b="b"/>
              <a:pathLst>
                <a:path w="1277" h="2057" extrusionOk="0">
                  <a:moveTo>
                    <a:pt x="222" y="1"/>
                  </a:moveTo>
                  <a:cubicBezTo>
                    <a:pt x="211" y="1"/>
                    <a:pt x="200" y="2"/>
                    <a:pt x="189" y="6"/>
                  </a:cubicBezTo>
                  <a:cubicBezTo>
                    <a:pt x="126" y="6"/>
                    <a:pt x="105" y="69"/>
                    <a:pt x="105" y="132"/>
                  </a:cubicBezTo>
                  <a:cubicBezTo>
                    <a:pt x="293" y="927"/>
                    <a:pt x="21" y="1910"/>
                    <a:pt x="0" y="1931"/>
                  </a:cubicBezTo>
                  <a:cubicBezTo>
                    <a:pt x="0" y="1973"/>
                    <a:pt x="21" y="2015"/>
                    <a:pt x="63" y="2057"/>
                  </a:cubicBezTo>
                  <a:lnTo>
                    <a:pt x="105" y="2057"/>
                  </a:lnTo>
                  <a:cubicBezTo>
                    <a:pt x="147" y="2057"/>
                    <a:pt x="168" y="2057"/>
                    <a:pt x="189" y="2036"/>
                  </a:cubicBezTo>
                  <a:cubicBezTo>
                    <a:pt x="691" y="1534"/>
                    <a:pt x="1235" y="466"/>
                    <a:pt x="1256" y="425"/>
                  </a:cubicBezTo>
                  <a:cubicBezTo>
                    <a:pt x="1277" y="362"/>
                    <a:pt x="1256" y="299"/>
                    <a:pt x="1193" y="278"/>
                  </a:cubicBezTo>
                  <a:cubicBezTo>
                    <a:pt x="1178" y="263"/>
                    <a:pt x="1161" y="256"/>
                    <a:pt x="1143" y="256"/>
                  </a:cubicBezTo>
                  <a:cubicBezTo>
                    <a:pt x="1112" y="256"/>
                    <a:pt x="1081" y="279"/>
                    <a:pt x="1067" y="320"/>
                  </a:cubicBezTo>
                  <a:cubicBezTo>
                    <a:pt x="1046" y="320"/>
                    <a:pt x="691" y="1031"/>
                    <a:pt x="314" y="1554"/>
                  </a:cubicBezTo>
                  <a:cubicBezTo>
                    <a:pt x="377" y="1157"/>
                    <a:pt x="440" y="592"/>
                    <a:pt x="314" y="90"/>
                  </a:cubicBezTo>
                  <a:cubicBezTo>
                    <a:pt x="314" y="38"/>
                    <a:pt x="272" y="1"/>
                    <a:pt x="222"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3"/>
            <p:cNvSpPr/>
            <p:nvPr/>
          </p:nvSpPr>
          <p:spPr>
            <a:xfrm rot="-9236964">
              <a:off x="1060511" y="2539555"/>
              <a:ext cx="39364" cy="41313"/>
            </a:xfrm>
            <a:custGeom>
              <a:avLst/>
              <a:gdLst/>
              <a:ahLst/>
              <a:cxnLst/>
              <a:rect l="l" t="t" r="r" b="b"/>
              <a:pathLst>
                <a:path w="1737" h="1823" extrusionOk="0">
                  <a:moveTo>
                    <a:pt x="1594" y="0"/>
                  </a:moveTo>
                  <a:cubicBezTo>
                    <a:pt x="1011" y="0"/>
                    <a:pt x="206" y="1368"/>
                    <a:pt x="42" y="1655"/>
                  </a:cubicBezTo>
                  <a:cubicBezTo>
                    <a:pt x="0" y="1697"/>
                    <a:pt x="21" y="1781"/>
                    <a:pt x="84" y="1802"/>
                  </a:cubicBezTo>
                  <a:cubicBezTo>
                    <a:pt x="105" y="1802"/>
                    <a:pt x="126" y="1822"/>
                    <a:pt x="126" y="1822"/>
                  </a:cubicBezTo>
                  <a:cubicBezTo>
                    <a:pt x="168" y="1822"/>
                    <a:pt x="210" y="1802"/>
                    <a:pt x="231" y="1760"/>
                  </a:cubicBezTo>
                  <a:cubicBezTo>
                    <a:pt x="565" y="1153"/>
                    <a:pt x="1235" y="211"/>
                    <a:pt x="1591" y="211"/>
                  </a:cubicBezTo>
                  <a:lnTo>
                    <a:pt x="1611" y="211"/>
                  </a:lnTo>
                  <a:cubicBezTo>
                    <a:pt x="1674" y="211"/>
                    <a:pt x="1716" y="170"/>
                    <a:pt x="1716" y="107"/>
                  </a:cubicBezTo>
                  <a:cubicBezTo>
                    <a:pt x="1737" y="44"/>
                    <a:pt x="1695" y="2"/>
                    <a:pt x="1632" y="2"/>
                  </a:cubicBezTo>
                  <a:cubicBezTo>
                    <a:pt x="1620" y="1"/>
                    <a:pt x="1607" y="0"/>
                    <a:pt x="159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33"/>
            <p:cNvSpPr/>
            <p:nvPr/>
          </p:nvSpPr>
          <p:spPr>
            <a:xfrm rot="-9236964">
              <a:off x="1046738" y="2591386"/>
              <a:ext cx="55500" cy="8476"/>
            </a:xfrm>
            <a:custGeom>
              <a:avLst/>
              <a:gdLst/>
              <a:ahLst/>
              <a:cxnLst/>
              <a:rect l="l" t="t" r="r" b="b"/>
              <a:pathLst>
                <a:path w="2449" h="374" extrusionOk="0">
                  <a:moveTo>
                    <a:pt x="1497" y="1"/>
                  </a:moveTo>
                  <a:cubicBezTo>
                    <a:pt x="793" y="1"/>
                    <a:pt x="128" y="150"/>
                    <a:pt x="84" y="164"/>
                  </a:cubicBezTo>
                  <a:cubicBezTo>
                    <a:pt x="42" y="185"/>
                    <a:pt x="0" y="248"/>
                    <a:pt x="21" y="290"/>
                  </a:cubicBezTo>
                  <a:cubicBezTo>
                    <a:pt x="21" y="353"/>
                    <a:pt x="63" y="374"/>
                    <a:pt x="126" y="374"/>
                  </a:cubicBezTo>
                  <a:lnTo>
                    <a:pt x="147" y="374"/>
                  </a:lnTo>
                  <a:cubicBezTo>
                    <a:pt x="147" y="374"/>
                    <a:pt x="819" y="214"/>
                    <a:pt x="1509" y="214"/>
                  </a:cubicBezTo>
                  <a:cubicBezTo>
                    <a:pt x="1784" y="214"/>
                    <a:pt x="2063" y="239"/>
                    <a:pt x="2302" y="311"/>
                  </a:cubicBezTo>
                  <a:cubicBezTo>
                    <a:pt x="2313" y="315"/>
                    <a:pt x="2324" y="316"/>
                    <a:pt x="2333" y="316"/>
                  </a:cubicBezTo>
                  <a:cubicBezTo>
                    <a:pt x="2379" y="316"/>
                    <a:pt x="2410" y="279"/>
                    <a:pt x="2427" y="227"/>
                  </a:cubicBezTo>
                  <a:cubicBezTo>
                    <a:pt x="2448" y="164"/>
                    <a:pt x="2407" y="123"/>
                    <a:pt x="2365" y="102"/>
                  </a:cubicBezTo>
                  <a:cubicBezTo>
                    <a:pt x="2098" y="27"/>
                    <a:pt x="1794" y="1"/>
                    <a:pt x="1497"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3"/>
            <p:cNvSpPr/>
            <p:nvPr/>
          </p:nvSpPr>
          <p:spPr>
            <a:xfrm rot="-9236964">
              <a:off x="1045008" y="2567084"/>
              <a:ext cx="49336" cy="21756"/>
            </a:xfrm>
            <a:custGeom>
              <a:avLst/>
              <a:gdLst/>
              <a:ahLst/>
              <a:cxnLst/>
              <a:rect l="l" t="t" r="r" b="b"/>
              <a:pathLst>
                <a:path w="2177" h="960" extrusionOk="0">
                  <a:moveTo>
                    <a:pt x="1916" y="1"/>
                  </a:moveTo>
                  <a:cubicBezTo>
                    <a:pt x="1400" y="1"/>
                    <a:pt x="226" y="570"/>
                    <a:pt x="43" y="771"/>
                  </a:cubicBezTo>
                  <a:cubicBezTo>
                    <a:pt x="1" y="813"/>
                    <a:pt x="1" y="876"/>
                    <a:pt x="43" y="918"/>
                  </a:cubicBezTo>
                  <a:cubicBezTo>
                    <a:pt x="64" y="938"/>
                    <a:pt x="106" y="959"/>
                    <a:pt x="126" y="959"/>
                  </a:cubicBezTo>
                  <a:cubicBezTo>
                    <a:pt x="147" y="959"/>
                    <a:pt x="189" y="938"/>
                    <a:pt x="210" y="918"/>
                  </a:cubicBezTo>
                  <a:cubicBezTo>
                    <a:pt x="381" y="728"/>
                    <a:pt x="1535" y="210"/>
                    <a:pt x="1903" y="210"/>
                  </a:cubicBezTo>
                  <a:cubicBezTo>
                    <a:pt x="1940" y="210"/>
                    <a:pt x="1969" y="215"/>
                    <a:pt x="1989" y="227"/>
                  </a:cubicBezTo>
                  <a:cubicBezTo>
                    <a:pt x="2004" y="235"/>
                    <a:pt x="2025" y="240"/>
                    <a:pt x="2046" y="240"/>
                  </a:cubicBezTo>
                  <a:cubicBezTo>
                    <a:pt x="2083" y="240"/>
                    <a:pt x="2122" y="225"/>
                    <a:pt x="2135" y="185"/>
                  </a:cubicBezTo>
                  <a:cubicBezTo>
                    <a:pt x="2177" y="143"/>
                    <a:pt x="2156" y="81"/>
                    <a:pt x="2093" y="39"/>
                  </a:cubicBezTo>
                  <a:cubicBezTo>
                    <a:pt x="2051" y="12"/>
                    <a:pt x="1991" y="1"/>
                    <a:pt x="1916"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3"/>
            <p:cNvSpPr/>
            <p:nvPr/>
          </p:nvSpPr>
          <p:spPr>
            <a:xfrm rot="-9236964">
              <a:off x="1052373" y="2529067"/>
              <a:ext cx="28487" cy="47659"/>
            </a:xfrm>
            <a:custGeom>
              <a:avLst/>
              <a:gdLst/>
              <a:ahLst/>
              <a:cxnLst/>
              <a:rect l="l" t="t" r="r" b="b"/>
              <a:pathLst>
                <a:path w="1257" h="2103" extrusionOk="0">
                  <a:moveTo>
                    <a:pt x="901" y="0"/>
                  </a:moveTo>
                  <a:cubicBezTo>
                    <a:pt x="880" y="0"/>
                    <a:pt x="859" y="10"/>
                    <a:pt x="838" y="31"/>
                  </a:cubicBezTo>
                  <a:cubicBezTo>
                    <a:pt x="796" y="73"/>
                    <a:pt x="1" y="868"/>
                    <a:pt x="106" y="1643"/>
                  </a:cubicBezTo>
                  <a:cubicBezTo>
                    <a:pt x="127" y="1705"/>
                    <a:pt x="168" y="1747"/>
                    <a:pt x="231" y="1747"/>
                  </a:cubicBezTo>
                  <a:cubicBezTo>
                    <a:pt x="294" y="1726"/>
                    <a:pt x="336" y="1684"/>
                    <a:pt x="336" y="1622"/>
                  </a:cubicBezTo>
                  <a:cubicBezTo>
                    <a:pt x="273" y="1266"/>
                    <a:pt x="461" y="889"/>
                    <a:pt x="650" y="617"/>
                  </a:cubicBezTo>
                  <a:lnTo>
                    <a:pt x="650" y="617"/>
                  </a:lnTo>
                  <a:cubicBezTo>
                    <a:pt x="587" y="994"/>
                    <a:pt x="629" y="1538"/>
                    <a:pt x="1047" y="2061"/>
                  </a:cubicBezTo>
                  <a:cubicBezTo>
                    <a:pt x="1068" y="2082"/>
                    <a:pt x="1110" y="2103"/>
                    <a:pt x="1131" y="2103"/>
                  </a:cubicBezTo>
                  <a:cubicBezTo>
                    <a:pt x="1152" y="2103"/>
                    <a:pt x="1194" y="2103"/>
                    <a:pt x="1215" y="2082"/>
                  </a:cubicBezTo>
                  <a:cubicBezTo>
                    <a:pt x="1256" y="2040"/>
                    <a:pt x="1256" y="1977"/>
                    <a:pt x="1215" y="1935"/>
                  </a:cubicBezTo>
                  <a:cubicBezTo>
                    <a:pt x="524" y="1057"/>
                    <a:pt x="984" y="199"/>
                    <a:pt x="1005" y="157"/>
                  </a:cubicBezTo>
                  <a:cubicBezTo>
                    <a:pt x="1026" y="115"/>
                    <a:pt x="1026" y="52"/>
                    <a:pt x="963" y="31"/>
                  </a:cubicBezTo>
                  <a:cubicBezTo>
                    <a:pt x="943" y="10"/>
                    <a:pt x="922" y="0"/>
                    <a:pt x="90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3"/>
            <p:cNvSpPr/>
            <p:nvPr/>
          </p:nvSpPr>
          <p:spPr>
            <a:xfrm rot="-9236964">
              <a:off x="1041415" y="2584344"/>
              <a:ext cx="33200" cy="26288"/>
            </a:xfrm>
            <a:custGeom>
              <a:avLst/>
              <a:gdLst/>
              <a:ahLst/>
              <a:cxnLst/>
              <a:rect l="l" t="t" r="r" b="b"/>
              <a:pathLst>
                <a:path w="1465" h="1160" extrusionOk="0">
                  <a:moveTo>
                    <a:pt x="107" y="1"/>
                  </a:moveTo>
                  <a:cubicBezTo>
                    <a:pt x="84" y="1"/>
                    <a:pt x="61" y="11"/>
                    <a:pt x="42" y="30"/>
                  </a:cubicBezTo>
                  <a:cubicBezTo>
                    <a:pt x="0" y="72"/>
                    <a:pt x="0" y="134"/>
                    <a:pt x="42" y="176"/>
                  </a:cubicBezTo>
                  <a:cubicBezTo>
                    <a:pt x="126" y="281"/>
                    <a:pt x="921" y="1160"/>
                    <a:pt x="1360" y="1160"/>
                  </a:cubicBezTo>
                  <a:cubicBezTo>
                    <a:pt x="1423" y="1160"/>
                    <a:pt x="1465" y="1118"/>
                    <a:pt x="1465" y="1055"/>
                  </a:cubicBezTo>
                  <a:cubicBezTo>
                    <a:pt x="1465" y="992"/>
                    <a:pt x="1423" y="950"/>
                    <a:pt x="1360" y="950"/>
                  </a:cubicBezTo>
                  <a:cubicBezTo>
                    <a:pt x="1088" y="950"/>
                    <a:pt x="502" y="385"/>
                    <a:pt x="189" y="51"/>
                  </a:cubicBezTo>
                  <a:cubicBezTo>
                    <a:pt x="166" y="16"/>
                    <a:pt x="136" y="1"/>
                    <a:pt x="107"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3"/>
            <p:cNvSpPr/>
            <p:nvPr/>
          </p:nvSpPr>
          <p:spPr>
            <a:xfrm rot="-9236964">
              <a:off x="1030943" y="2581577"/>
              <a:ext cx="17087" cy="53619"/>
            </a:xfrm>
            <a:custGeom>
              <a:avLst/>
              <a:gdLst/>
              <a:ahLst/>
              <a:cxnLst/>
              <a:rect l="l" t="t" r="r" b="b"/>
              <a:pathLst>
                <a:path w="754" h="2366" extrusionOk="0">
                  <a:moveTo>
                    <a:pt x="118" y="0"/>
                  </a:moveTo>
                  <a:cubicBezTo>
                    <a:pt x="98" y="0"/>
                    <a:pt x="78" y="7"/>
                    <a:pt x="63" y="22"/>
                  </a:cubicBezTo>
                  <a:cubicBezTo>
                    <a:pt x="0" y="43"/>
                    <a:pt x="0" y="106"/>
                    <a:pt x="21" y="168"/>
                  </a:cubicBezTo>
                  <a:cubicBezTo>
                    <a:pt x="21" y="168"/>
                    <a:pt x="523" y="1068"/>
                    <a:pt x="502" y="2261"/>
                  </a:cubicBezTo>
                  <a:cubicBezTo>
                    <a:pt x="502" y="2323"/>
                    <a:pt x="544" y="2365"/>
                    <a:pt x="607" y="2365"/>
                  </a:cubicBezTo>
                  <a:cubicBezTo>
                    <a:pt x="670" y="2365"/>
                    <a:pt x="711" y="2323"/>
                    <a:pt x="711" y="2261"/>
                  </a:cubicBezTo>
                  <a:cubicBezTo>
                    <a:pt x="753" y="1005"/>
                    <a:pt x="230" y="106"/>
                    <a:pt x="209" y="64"/>
                  </a:cubicBezTo>
                  <a:cubicBezTo>
                    <a:pt x="196" y="23"/>
                    <a:pt x="156" y="0"/>
                    <a:pt x="118"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3"/>
            <p:cNvSpPr/>
            <p:nvPr/>
          </p:nvSpPr>
          <p:spPr>
            <a:xfrm rot="-9236964">
              <a:off x="973790" y="2586537"/>
              <a:ext cx="10447" cy="10447"/>
            </a:xfrm>
            <a:custGeom>
              <a:avLst/>
              <a:gdLst/>
              <a:ahLst/>
              <a:cxnLst/>
              <a:rect l="l" t="t" r="r" b="b"/>
              <a:pathLst>
                <a:path w="461" h="461" extrusionOk="0">
                  <a:moveTo>
                    <a:pt x="231" y="0"/>
                  </a:moveTo>
                  <a:cubicBezTo>
                    <a:pt x="105" y="0"/>
                    <a:pt x="1" y="105"/>
                    <a:pt x="1" y="231"/>
                  </a:cubicBezTo>
                  <a:cubicBezTo>
                    <a:pt x="1" y="356"/>
                    <a:pt x="105" y="461"/>
                    <a:pt x="231" y="461"/>
                  </a:cubicBezTo>
                  <a:cubicBezTo>
                    <a:pt x="356" y="461"/>
                    <a:pt x="461" y="356"/>
                    <a:pt x="461" y="231"/>
                  </a:cubicBezTo>
                  <a:cubicBezTo>
                    <a:pt x="461" y="105"/>
                    <a:pt x="356" y="0"/>
                    <a:pt x="231"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33"/>
            <p:cNvSpPr/>
            <p:nvPr/>
          </p:nvSpPr>
          <p:spPr>
            <a:xfrm rot="-9236964">
              <a:off x="1001541" y="2550976"/>
              <a:ext cx="8566" cy="8544"/>
            </a:xfrm>
            <a:custGeom>
              <a:avLst/>
              <a:gdLst/>
              <a:ahLst/>
              <a:cxnLst/>
              <a:rect l="l" t="t" r="r" b="b"/>
              <a:pathLst>
                <a:path w="378" h="377" extrusionOk="0">
                  <a:moveTo>
                    <a:pt x="189" y="0"/>
                  </a:moveTo>
                  <a:cubicBezTo>
                    <a:pt x="84" y="0"/>
                    <a:pt x="1" y="84"/>
                    <a:pt x="1" y="188"/>
                  </a:cubicBezTo>
                  <a:cubicBezTo>
                    <a:pt x="1" y="293"/>
                    <a:pt x="84" y="377"/>
                    <a:pt x="189" y="377"/>
                  </a:cubicBezTo>
                  <a:cubicBezTo>
                    <a:pt x="294" y="377"/>
                    <a:pt x="377" y="293"/>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3"/>
            <p:cNvSpPr/>
            <p:nvPr/>
          </p:nvSpPr>
          <p:spPr>
            <a:xfrm rot="-9236964">
              <a:off x="991915" y="2566326"/>
              <a:ext cx="8566" cy="8566"/>
            </a:xfrm>
            <a:custGeom>
              <a:avLst/>
              <a:gdLst/>
              <a:ahLst/>
              <a:cxnLst/>
              <a:rect l="l" t="t" r="r" b="b"/>
              <a:pathLst>
                <a:path w="378" h="378" extrusionOk="0">
                  <a:moveTo>
                    <a:pt x="189" y="1"/>
                  </a:moveTo>
                  <a:cubicBezTo>
                    <a:pt x="84" y="1"/>
                    <a:pt x="0" y="85"/>
                    <a:pt x="0" y="189"/>
                  </a:cubicBezTo>
                  <a:cubicBezTo>
                    <a:pt x="0"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33"/>
            <p:cNvSpPr/>
            <p:nvPr/>
          </p:nvSpPr>
          <p:spPr>
            <a:xfrm rot="-9236964">
              <a:off x="999637" y="2595838"/>
              <a:ext cx="8090" cy="8566"/>
            </a:xfrm>
            <a:custGeom>
              <a:avLst/>
              <a:gdLst/>
              <a:ahLst/>
              <a:cxnLst/>
              <a:rect l="l" t="t" r="r" b="b"/>
              <a:pathLst>
                <a:path w="357" h="378" extrusionOk="0">
                  <a:moveTo>
                    <a:pt x="168" y="1"/>
                  </a:moveTo>
                  <a:cubicBezTo>
                    <a:pt x="84" y="1"/>
                    <a:pt x="1" y="84"/>
                    <a:pt x="1" y="189"/>
                  </a:cubicBezTo>
                  <a:cubicBezTo>
                    <a:pt x="1" y="294"/>
                    <a:pt x="84" y="377"/>
                    <a:pt x="168" y="377"/>
                  </a:cubicBezTo>
                  <a:cubicBezTo>
                    <a:pt x="273" y="377"/>
                    <a:pt x="356" y="294"/>
                    <a:pt x="356" y="189"/>
                  </a:cubicBezTo>
                  <a:cubicBezTo>
                    <a:pt x="356" y="84"/>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3"/>
            <p:cNvSpPr/>
            <p:nvPr/>
          </p:nvSpPr>
          <p:spPr>
            <a:xfrm rot="-9236964">
              <a:off x="1030484" y="2629906"/>
              <a:ext cx="8090" cy="8566"/>
            </a:xfrm>
            <a:custGeom>
              <a:avLst/>
              <a:gdLst/>
              <a:ahLst/>
              <a:cxnLst/>
              <a:rect l="l" t="t" r="r" b="b"/>
              <a:pathLst>
                <a:path w="357" h="378" extrusionOk="0">
                  <a:moveTo>
                    <a:pt x="189" y="0"/>
                  </a:moveTo>
                  <a:cubicBezTo>
                    <a:pt x="84" y="0"/>
                    <a:pt x="0" y="84"/>
                    <a:pt x="0" y="189"/>
                  </a:cubicBezTo>
                  <a:cubicBezTo>
                    <a:pt x="0" y="293"/>
                    <a:pt x="84" y="377"/>
                    <a:pt x="189" y="377"/>
                  </a:cubicBezTo>
                  <a:cubicBezTo>
                    <a:pt x="272" y="377"/>
                    <a:pt x="356" y="293"/>
                    <a:pt x="356" y="189"/>
                  </a:cubicBezTo>
                  <a:cubicBezTo>
                    <a:pt x="356" y="84"/>
                    <a:pt x="272"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3"/>
            <p:cNvSpPr/>
            <p:nvPr/>
          </p:nvSpPr>
          <p:spPr>
            <a:xfrm rot="-9236964">
              <a:off x="1017604" y="2610944"/>
              <a:ext cx="8068" cy="8566"/>
            </a:xfrm>
            <a:custGeom>
              <a:avLst/>
              <a:gdLst/>
              <a:ahLst/>
              <a:cxnLst/>
              <a:rect l="l" t="t" r="r" b="b"/>
              <a:pathLst>
                <a:path w="356" h="378" extrusionOk="0">
                  <a:moveTo>
                    <a:pt x="168" y="1"/>
                  </a:moveTo>
                  <a:cubicBezTo>
                    <a:pt x="84" y="1"/>
                    <a:pt x="0" y="84"/>
                    <a:pt x="0" y="189"/>
                  </a:cubicBezTo>
                  <a:cubicBezTo>
                    <a:pt x="0" y="294"/>
                    <a:pt x="84" y="377"/>
                    <a:pt x="168" y="377"/>
                  </a:cubicBezTo>
                  <a:cubicBezTo>
                    <a:pt x="272" y="377"/>
                    <a:pt x="356" y="294"/>
                    <a:pt x="356" y="189"/>
                  </a:cubicBezTo>
                  <a:cubicBezTo>
                    <a:pt x="356" y="84"/>
                    <a:pt x="272"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3"/>
            <p:cNvSpPr/>
            <p:nvPr/>
          </p:nvSpPr>
          <p:spPr>
            <a:xfrm rot="-9236964">
              <a:off x="1057741" y="2633832"/>
              <a:ext cx="8566" cy="8090"/>
            </a:xfrm>
            <a:custGeom>
              <a:avLst/>
              <a:gdLst/>
              <a:ahLst/>
              <a:cxnLst/>
              <a:rect l="l" t="t" r="r" b="b"/>
              <a:pathLst>
                <a:path w="378" h="357" extrusionOk="0">
                  <a:moveTo>
                    <a:pt x="189" y="1"/>
                  </a:moveTo>
                  <a:cubicBezTo>
                    <a:pt x="84" y="1"/>
                    <a:pt x="1" y="85"/>
                    <a:pt x="1" y="168"/>
                  </a:cubicBezTo>
                  <a:cubicBezTo>
                    <a:pt x="1" y="273"/>
                    <a:pt x="84" y="357"/>
                    <a:pt x="189" y="357"/>
                  </a:cubicBezTo>
                  <a:cubicBezTo>
                    <a:pt x="294" y="357"/>
                    <a:pt x="377" y="273"/>
                    <a:pt x="377" y="168"/>
                  </a:cubicBezTo>
                  <a:cubicBezTo>
                    <a:pt x="377" y="85"/>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33"/>
            <p:cNvSpPr/>
            <p:nvPr/>
          </p:nvSpPr>
          <p:spPr>
            <a:xfrm rot="-9236964">
              <a:off x="1062118" y="2610556"/>
              <a:ext cx="8090" cy="8544"/>
            </a:xfrm>
            <a:custGeom>
              <a:avLst/>
              <a:gdLst/>
              <a:ahLst/>
              <a:cxnLst/>
              <a:rect l="l" t="t" r="r" b="b"/>
              <a:pathLst>
                <a:path w="357" h="377" extrusionOk="0">
                  <a:moveTo>
                    <a:pt x="168" y="0"/>
                  </a:moveTo>
                  <a:cubicBezTo>
                    <a:pt x="84" y="0"/>
                    <a:pt x="1" y="84"/>
                    <a:pt x="1" y="189"/>
                  </a:cubicBezTo>
                  <a:cubicBezTo>
                    <a:pt x="1" y="293"/>
                    <a:pt x="84" y="377"/>
                    <a:pt x="168" y="377"/>
                  </a:cubicBezTo>
                  <a:cubicBezTo>
                    <a:pt x="273" y="377"/>
                    <a:pt x="356" y="293"/>
                    <a:pt x="356" y="189"/>
                  </a:cubicBezTo>
                  <a:cubicBezTo>
                    <a:pt x="356" y="84"/>
                    <a:pt x="273" y="0"/>
                    <a:pt x="16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33"/>
            <p:cNvSpPr/>
            <p:nvPr/>
          </p:nvSpPr>
          <p:spPr>
            <a:xfrm rot="-9236964">
              <a:off x="1094033" y="2601449"/>
              <a:ext cx="8566" cy="8566"/>
            </a:xfrm>
            <a:custGeom>
              <a:avLst/>
              <a:gdLst/>
              <a:ahLst/>
              <a:cxnLst/>
              <a:rect l="l" t="t" r="r" b="b"/>
              <a:pathLst>
                <a:path w="378" h="378" extrusionOk="0">
                  <a:moveTo>
                    <a:pt x="189" y="1"/>
                  </a:moveTo>
                  <a:cubicBezTo>
                    <a:pt x="84" y="1"/>
                    <a:pt x="1" y="84"/>
                    <a:pt x="1" y="189"/>
                  </a:cubicBezTo>
                  <a:cubicBezTo>
                    <a:pt x="1" y="294"/>
                    <a:pt x="84" y="377"/>
                    <a:pt x="189" y="377"/>
                  </a:cubicBezTo>
                  <a:cubicBezTo>
                    <a:pt x="294" y="377"/>
                    <a:pt x="377" y="294"/>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33"/>
            <p:cNvSpPr/>
            <p:nvPr/>
          </p:nvSpPr>
          <p:spPr>
            <a:xfrm rot="-9236964">
              <a:off x="1089368" y="2576463"/>
              <a:ext cx="8544" cy="8566"/>
            </a:xfrm>
            <a:custGeom>
              <a:avLst/>
              <a:gdLst/>
              <a:ahLst/>
              <a:cxnLst/>
              <a:rect l="l" t="t" r="r" b="b"/>
              <a:pathLst>
                <a:path w="377" h="378" extrusionOk="0">
                  <a:moveTo>
                    <a:pt x="189" y="1"/>
                  </a:moveTo>
                  <a:cubicBezTo>
                    <a:pt x="84" y="1"/>
                    <a:pt x="0" y="84"/>
                    <a:pt x="0" y="189"/>
                  </a:cubicBezTo>
                  <a:cubicBezTo>
                    <a:pt x="0" y="293"/>
                    <a:pt x="84" y="377"/>
                    <a:pt x="189" y="377"/>
                  </a:cubicBezTo>
                  <a:cubicBezTo>
                    <a:pt x="293" y="377"/>
                    <a:pt x="377" y="29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33"/>
            <p:cNvSpPr/>
            <p:nvPr/>
          </p:nvSpPr>
          <p:spPr>
            <a:xfrm rot="-9236964">
              <a:off x="1008028" y="2519314"/>
              <a:ext cx="8566" cy="8566"/>
            </a:xfrm>
            <a:custGeom>
              <a:avLst/>
              <a:gdLst/>
              <a:ahLst/>
              <a:cxnLst/>
              <a:rect l="l" t="t" r="r" b="b"/>
              <a:pathLst>
                <a:path w="378" h="378" extrusionOk="0">
                  <a:moveTo>
                    <a:pt x="189" y="1"/>
                  </a:moveTo>
                  <a:cubicBezTo>
                    <a:pt x="84" y="1"/>
                    <a:pt x="0" y="85"/>
                    <a:pt x="0" y="189"/>
                  </a:cubicBezTo>
                  <a:cubicBezTo>
                    <a:pt x="0"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33"/>
            <p:cNvSpPr/>
            <p:nvPr/>
          </p:nvSpPr>
          <p:spPr>
            <a:xfrm rot="-9236964">
              <a:off x="1013522" y="2539403"/>
              <a:ext cx="8566" cy="8566"/>
            </a:xfrm>
            <a:custGeom>
              <a:avLst/>
              <a:gdLst/>
              <a:ahLst/>
              <a:cxnLst/>
              <a:rect l="l" t="t" r="r" b="b"/>
              <a:pathLst>
                <a:path w="378" h="378" extrusionOk="0">
                  <a:moveTo>
                    <a:pt x="189" y="1"/>
                  </a:moveTo>
                  <a:cubicBezTo>
                    <a:pt x="84" y="1"/>
                    <a:pt x="1" y="84"/>
                    <a:pt x="1" y="189"/>
                  </a:cubicBezTo>
                  <a:cubicBezTo>
                    <a:pt x="1" y="293"/>
                    <a:pt x="84" y="377"/>
                    <a:pt x="189" y="377"/>
                  </a:cubicBezTo>
                  <a:cubicBezTo>
                    <a:pt x="294" y="377"/>
                    <a:pt x="377" y="293"/>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3"/>
            <p:cNvSpPr/>
            <p:nvPr/>
          </p:nvSpPr>
          <p:spPr>
            <a:xfrm rot="-9236964">
              <a:off x="1076215" y="2542041"/>
              <a:ext cx="8566" cy="8090"/>
            </a:xfrm>
            <a:custGeom>
              <a:avLst/>
              <a:gdLst/>
              <a:ahLst/>
              <a:cxnLst/>
              <a:rect l="l" t="t" r="r" b="b"/>
              <a:pathLst>
                <a:path w="378" h="357" extrusionOk="0">
                  <a:moveTo>
                    <a:pt x="189" y="0"/>
                  </a:moveTo>
                  <a:cubicBezTo>
                    <a:pt x="85" y="0"/>
                    <a:pt x="1" y="84"/>
                    <a:pt x="1" y="189"/>
                  </a:cubicBezTo>
                  <a:cubicBezTo>
                    <a:pt x="1" y="272"/>
                    <a:pt x="85" y="356"/>
                    <a:pt x="189" y="356"/>
                  </a:cubicBezTo>
                  <a:cubicBezTo>
                    <a:pt x="294" y="356"/>
                    <a:pt x="378" y="272"/>
                    <a:pt x="378" y="189"/>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33"/>
            <p:cNvSpPr/>
            <p:nvPr/>
          </p:nvSpPr>
          <p:spPr>
            <a:xfrm rot="-9236964">
              <a:off x="1030567" y="2502356"/>
              <a:ext cx="8566" cy="8566"/>
            </a:xfrm>
            <a:custGeom>
              <a:avLst/>
              <a:gdLst/>
              <a:ahLst/>
              <a:cxnLst/>
              <a:rect l="l" t="t" r="r" b="b"/>
              <a:pathLst>
                <a:path w="378" h="378" extrusionOk="0">
                  <a:moveTo>
                    <a:pt x="189" y="1"/>
                  </a:moveTo>
                  <a:cubicBezTo>
                    <a:pt x="84" y="1"/>
                    <a:pt x="1" y="85"/>
                    <a:pt x="1" y="189"/>
                  </a:cubicBezTo>
                  <a:cubicBezTo>
                    <a:pt x="1"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33"/>
            <p:cNvSpPr/>
            <p:nvPr/>
          </p:nvSpPr>
          <p:spPr>
            <a:xfrm rot="-9236964">
              <a:off x="1061960" y="2525616"/>
              <a:ext cx="8566" cy="8544"/>
            </a:xfrm>
            <a:custGeom>
              <a:avLst/>
              <a:gdLst/>
              <a:ahLst/>
              <a:cxnLst/>
              <a:rect l="l" t="t" r="r" b="b"/>
              <a:pathLst>
                <a:path w="378" h="377" extrusionOk="0">
                  <a:moveTo>
                    <a:pt x="189" y="0"/>
                  </a:moveTo>
                  <a:cubicBezTo>
                    <a:pt x="84" y="0"/>
                    <a:pt x="1" y="84"/>
                    <a:pt x="1" y="188"/>
                  </a:cubicBezTo>
                  <a:cubicBezTo>
                    <a:pt x="1" y="293"/>
                    <a:pt x="84" y="377"/>
                    <a:pt x="189" y="377"/>
                  </a:cubicBezTo>
                  <a:cubicBezTo>
                    <a:pt x="294" y="377"/>
                    <a:pt x="377" y="293"/>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33"/>
            <p:cNvSpPr/>
            <p:nvPr/>
          </p:nvSpPr>
          <p:spPr>
            <a:xfrm rot="-9236964">
              <a:off x="1098125" y="2547890"/>
              <a:ext cx="8090" cy="8090"/>
            </a:xfrm>
            <a:custGeom>
              <a:avLst/>
              <a:gdLst/>
              <a:ahLst/>
              <a:cxnLst/>
              <a:rect l="l" t="t" r="r" b="b"/>
              <a:pathLst>
                <a:path w="357" h="357" extrusionOk="0">
                  <a:moveTo>
                    <a:pt x="189" y="1"/>
                  </a:moveTo>
                  <a:cubicBezTo>
                    <a:pt x="84" y="1"/>
                    <a:pt x="0" y="84"/>
                    <a:pt x="0" y="168"/>
                  </a:cubicBezTo>
                  <a:cubicBezTo>
                    <a:pt x="0" y="273"/>
                    <a:pt x="84" y="356"/>
                    <a:pt x="189" y="356"/>
                  </a:cubicBezTo>
                  <a:cubicBezTo>
                    <a:pt x="272" y="356"/>
                    <a:pt x="356" y="273"/>
                    <a:pt x="356" y="168"/>
                  </a:cubicBezTo>
                  <a:cubicBezTo>
                    <a:pt x="356" y="84"/>
                    <a:pt x="272"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3"/>
            <p:cNvSpPr/>
            <p:nvPr/>
          </p:nvSpPr>
          <p:spPr>
            <a:xfrm rot="-9236964">
              <a:off x="1027600" y="2554958"/>
              <a:ext cx="42696" cy="42220"/>
            </a:xfrm>
            <a:custGeom>
              <a:avLst/>
              <a:gdLst/>
              <a:ahLst/>
              <a:cxnLst/>
              <a:rect l="l" t="t" r="r" b="b"/>
              <a:pathLst>
                <a:path w="1884" h="1863" extrusionOk="0">
                  <a:moveTo>
                    <a:pt x="942" y="1"/>
                  </a:moveTo>
                  <a:cubicBezTo>
                    <a:pt x="419" y="1"/>
                    <a:pt x="0" y="419"/>
                    <a:pt x="0" y="921"/>
                  </a:cubicBezTo>
                  <a:cubicBezTo>
                    <a:pt x="0" y="1444"/>
                    <a:pt x="419" y="1863"/>
                    <a:pt x="942" y="1863"/>
                  </a:cubicBezTo>
                  <a:cubicBezTo>
                    <a:pt x="1465" y="1863"/>
                    <a:pt x="1883" y="1444"/>
                    <a:pt x="1883" y="921"/>
                  </a:cubicBezTo>
                  <a:cubicBezTo>
                    <a:pt x="1883" y="419"/>
                    <a:pt x="1465" y="1"/>
                    <a:pt x="942"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33"/>
            <p:cNvSpPr/>
            <p:nvPr/>
          </p:nvSpPr>
          <p:spPr>
            <a:xfrm rot="-9236964">
              <a:off x="-444393" y="2187452"/>
              <a:ext cx="338100" cy="327494"/>
            </a:xfrm>
            <a:custGeom>
              <a:avLst/>
              <a:gdLst/>
              <a:ahLst/>
              <a:cxnLst/>
              <a:rect l="l" t="t" r="r" b="b"/>
              <a:pathLst>
                <a:path w="14919" h="14451" extrusionOk="0">
                  <a:moveTo>
                    <a:pt x="6319" y="1"/>
                  </a:moveTo>
                  <a:cubicBezTo>
                    <a:pt x="4332" y="1"/>
                    <a:pt x="2741" y="1717"/>
                    <a:pt x="2741" y="3830"/>
                  </a:cubicBezTo>
                  <a:cubicBezTo>
                    <a:pt x="2741" y="3893"/>
                    <a:pt x="2741" y="3934"/>
                    <a:pt x="2741" y="3976"/>
                  </a:cubicBezTo>
                  <a:cubicBezTo>
                    <a:pt x="1172" y="4416"/>
                    <a:pt x="21" y="5776"/>
                    <a:pt x="0" y="7387"/>
                  </a:cubicBezTo>
                  <a:cubicBezTo>
                    <a:pt x="0" y="9291"/>
                    <a:pt x="1570" y="10839"/>
                    <a:pt x="3578" y="10965"/>
                  </a:cubicBezTo>
                  <a:cubicBezTo>
                    <a:pt x="3620" y="12409"/>
                    <a:pt x="4457" y="13706"/>
                    <a:pt x="5796" y="14229"/>
                  </a:cubicBezTo>
                  <a:cubicBezTo>
                    <a:pt x="6188" y="14379"/>
                    <a:pt x="6591" y="14451"/>
                    <a:pt x="6991" y="14451"/>
                  </a:cubicBezTo>
                  <a:cubicBezTo>
                    <a:pt x="8259" y="14451"/>
                    <a:pt x="9490" y="13737"/>
                    <a:pt x="10190" y="12576"/>
                  </a:cubicBezTo>
                  <a:cubicBezTo>
                    <a:pt x="10454" y="12627"/>
                    <a:pt x="10718" y="12652"/>
                    <a:pt x="10978" y="12652"/>
                  </a:cubicBezTo>
                  <a:cubicBezTo>
                    <a:pt x="12533" y="12652"/>
                    <a:pt x="13957" y="11765"/>
                    <a:pt x="14459" y="10295"/>
                  </a:cubicBezTo>
                  <a:cubicBezTo>
                    <a:pt x="14835" y="9207"/>
                    <a:pt x="14626" y="8056"/>
                    <a:pt x="13977" y="7157"/>
                  </a:cubicBezTo>
                  <a:cubicBezTo>
                    <a:pt x="14919" y="5504"/>
                    <a:pt x="14563" y="3432"/>
                    <a:pt x="13099" y="2365"/>
                  </a:cubicBezTo>
                  <a:cubicBezTo>
                    <a:pt x="12495" y="1915"/>
                    <a:pt x="11791" y="1700"/>
                    <a:pt x="11081" y="1700"/>
                  </a:cubicBezTo>
                  <a:cubicBezTo>
                    <a:pt x="10536" y="1700"/>
                    <a:pt x="9988" y="1827"/>
                    <a:pt x="9479" y="2072"/>
                  </a:cubicBezTo>
                  <a:cubicBezTo>
                    <a:pt x="8893" y="838"/>
                    <a:pt x="7679" y="1"/>
                    <a:pt x="6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33"/>
            <p:cNvSpPr/>
            <p:nvPr/>
          </p:nvSpPr>
          <p:spPr>
            <a:xfrm rot="-9236964">
              <a:off x="-350580" y="2282818"/>
              <a:ext cx="148438" cy="136495"/>
            </a:xfrm>
            <a:custGeom>
              <a:avLst/>
              <a:gdLst/>
              <a:ahLst/>
              <a:cxnLst/>
              <a:rect l="l" t="t" r="r" b="b"/>
              <a:pathLst>
                <a:path w="6550" h="6023" extrusionOk="0">
                  <a:moveTo>
                    <a:pt x="3568" y="0"/>
                  </a:moveTo>
                  <a:cubicBezTo>
                    <a:pt x="3037" y="0"/>
                    <a:pt x="2505" y="284"/>
                    <a:pt x="2197" y="802"/>
                  </a:cubicBezTo>
                  <a:cubicBezTo>
                    <a:pt x="2176" y="822"/>
                    <a:pt x="2176" y="822"/>
                    <a:pt x="2155" y="843"/>
                  </a:cubicBezTo>
                  <a:cubicBezTo>
                    <a:pt x="2007" y="800"/>
                    <a:pt x="1855" y="779"/>
                    <a:pt x="1705" y="779"/>
                  </a:cubicBezTo>
                  <a:cubicBezTo>
                    <a:pt x="1198" y="779"/>
                    <a:pt x="709" y="1019"/>
                    <a:pt x="418" y="1471"/>
                  </a:cubicBezTo>
                  <a:cubicBezTo>
                    <a:pt x="0" y="2141"/>
                    <a:pt x="230" y="3061"/>
                    <a:pt x="921" y="3543"/>
                  </a:cubicBezTo>
                  <a:cubicBezTo>
                    <a:pt x="628" y="4066"/>
                    <a:pt x="628" y="4714"/>
                    <a:pt x="1004" y="5216"/>
                  </a:cubicBezTo>
                  <a:cubicBezTo>
                    <a:pt x="1297" y="5575"/>
                    <a:pt x="1732" y="5765"/>
                    <a:pt x="2182" y="5765"/>
                  </a:cubicBezTo>
                  <a:cubicBezTo>
                    <a:pt x="2442" y="5765"/>
                    <a:pt x="2706" y="5702"/>
                    <a:pt x="2950" y="5572"/>
                  </a:cubicBezTo>
                  <a:cubicBezTo>
                    <a:pt x="3270" y="5869"/>
                    <a:pt x="3671" y="6023"/>
                    <a:pt x="4064" y="6023"/>
                  </a:cubicBezTo>
                  <a:cubicBezTo>
                    <a:pt x="4392" y="6023"/>
                    <a:pt x="4714" y="5916"/>
                    <a:pt x="4980" y="5698"/>
                  </a:cubicBezTo>
                  <a:cubicBezTo>
                    <a:pt x="5356" y="5405"/>
                    <a:pt x="5524" y="4944"/>
                    <a:pt x="5503" y="4463"/>
                  </a:cubicBezTo>
                  <a:cubicBezTo>
                    <a:pt x="6214" y="4087"/>
                    <a:pt x="6549" y="3271"/>
                    <a:pt x="6256" y="2559"/>
                  </a:cubicBezTo>
                  <a:cubicBezTo>
                    <a:pt x="6047" y="2036"/>
                    <a:pt x="5545" y="1701"/>
                    <a:pt x="5001" y="1638"/>
                  </a:cubicBezTo>
                  <a:cubicBezTo>
                    <a:pt x="5064" y="1074"/>
                    <a:pt x="4812" y="509"/>
                    <a:pt x="4331" y="216"/>
                  </a:cubicBezTo>
                  <a:cubicBezTo>
                    <a:pt x="4095" y="70"/>
                    <a:pt x="3832" y="0"/>
                    <a:pt x="3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33"/>
            <p:cNvSpPr/>
            <p:nvPr/>
          </p:nvSpPr>
          <p:spPr>
            <a:xfrm rot="-9236964">
              <a:off x="-343277" y="2337365"/>
              <a:ext cx="54072" cy="40498"/>
            </a:xfrm>
            <a:custGeom>
              <a:avLst/>
              <a:gdLst/>
              <a:ahLst/>
              <a:cxnLst/>
              <a:rect l="l" t="t" r="r" b="b"/>
              <a:pathLst>
                <a:path w="2386" h="1787" extrusionOk="0">
                  <a:moveTo>
                    <a:pt x="2264" y="0"/>
                  </a:moveTo>
                  <a:cubicBezTo>
                    <a:pt x="2228" y="0"/>
                    <a:pt x="2186" y="20"/>
                    <a:pt x="2155" y="50"/>
                  </a:cubicBezTo>
                  <a:cubicBezTo>
                    <a:pt x="1800" y="720"/>
                    <a:pt x="84" y="1578"/>
                    <a:pt x="84" y="1578"/>
                  </a:cubicBezTo>
                  <a:cubicBezTo>
                    <a:pt x="21" y="1620"/>
                    <a:pt x="0" y="1682"/>
                    <a:pt x="21" y="1724"/>
                  </a:cubicBezTo>
                  <a:cubicBezTo>
                    <a:pt x="42" y="1766"/>
                    <a:pt x="84" y="1787"/>
                    <a:pt x="126" y="1787"/>
                  </a:cubicBezTo>
                  <a:lnTo>
                    <a:pt x="167" y="1787"/>
                  </a:lnTo>
                  <a:cubicBezTo>
                    <a:pt x="251" y="1745"/>
                    <a:pt x="1946" y="887"/>
                    <a:pt x="2344" y="155"/>
                  </a:cubicBezTo>
                  <a:cubicBezTo>
                    <a:pt x="2385" y="113"/>
                    <a:pt x="2364" y="50"/>
                    <a:pt x="2302" y="8"/>
                  </a:cubicBezTo>
                  <a:cubicBezTo>
                    <a:pt x="2290" y="3"/>
                    <a:pt x="2278" y="0"/>
                    <a:pt x="226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33"/>
            <p:cNvSpPr/>
            <p:nvPr/>
          </p:nvSpPr>
          <p:spPr>
            <a:xfrm rot="-9236964">
              <a:off x="-305317" y="2281246"/>
              <a:ext cx="44124" cy="51240"/>
            </a:xfrm>
            <a:custGeom>
              <a:avLst/>
              <a:gdLst/>
              <a:ahLst/>
              <a:cxnLst/>
              <a:rect l="l" t="t" r="r" b="b"/>
              <a:pathLst>
                <a:path w="1947" h="2261" extrusionOk="0">
                  <a:moveTo>
                    <a:pt x="105" y="1"/>
                  </a:moveTo>
                  <a:cubicBezTo>
                    <a:pt x="63" y="1"/>
                    <a:pt x="0" y="63"/>
                    <a:pt x="21" y="126"/>
                  </a:cubicBezTo>
                  <a:cubicBezTo>
                    <a:pt x="21" y="147"/>
                    <a:pt x="147" y="1758"/>
                    <a:pt x="1800" y="2240"/>
                  </a:cubicBezTo>
                  <a:cubicBezTo>
                    <a:pt x="1821" y="2260"/>
                    <a:pt x="1821" y="2260"/>
                    <a:pt x="1842" y="2260"/>
                  </a:cubicBezTo>
                  <a:cubicBezTo>
                    <a:pt x="1884" y="2260"/>
                    <a:pt x="1925" y="2219"/>
                    <a:pt x="1946" y="2177"/>
                  </a:cubicBezTo>
                  <a:cubicBezTo>
                    <a:pt x="1946" y="2114"/>
                    <a:pt x="1925" y="2051"/>
                    <a:pt x="1863" y="2051"/>
                  </a:cubicBezTo>
                  <a:cubicBezTo>
                    <a:pt x="356" y="1591"/>
                    <a:pt x="231" y="168"/>
                    <a:pt x="231" y="105"/>
                  </a:cubicBezTo>
                  <a:cubicBezTo>
                    <a:pt x="231" y="43"/>
                    <a:pt x="168" y="1"/>
                    <a:pt x="10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33"/>
            <p:cNvSpPr/>
            <p:nvPr/>
          </p:nvSpPr>
          <p:spPr>
            <a:xfrm rot="-9236964">
              <a:off x="-321819" y="2301502"/>
              <a:ext cx="49336" cy="25472"/>
            </a:xfrm>
            <a:custGeom>
              <a:avLst/>
              <a:gdLst/>
              <a:ahLst/>
              <a:cxnLst/>
              <a:rect l="l" t="t" r="r" b="b"/>
              <a:pathLst>
                <a:path w="2177" h="1124" extrusionOk="0">
                  <a:moveTo>
                    <a:pt x="95" y="1"/>
                  </a:moveTo>
                  <a:cubicBezTo>
                    <a:pt x="70" y="1"/>
                    <a:pt x="46" y="11"/>
                    <a:pt x="21" y="36"/>
                  </a:cubicBezTo>
                  <a:cubicBezTo>
                    <a:pt x="0" y="77"/>
                    <a:pt x="0" y="119"/>
                    <a:pt x="21" y="161"/>
                  </a:cubicBezTo>
                  <a:cubicBezTo>
                    <a:pt x="482" y="1019"/>
                    <a:pt x="1340" y="1124"/>
                    <a:pt x="1800" y="1124"/>
                  </a:cubicBezTo>
                  <a:lnTo>
                    <a:pt x="2093" y="1124"/>
                  </a:lnTo>
                  <a:cubicBezTo>
                    <a:pt x="2156" y="1103"/>
                    <a:pt x="2176" y="1040"/>
                    <a:pt x="2176" y="998"/>
                  </a:cubicBezTo>
                  <a:cubicBezTo>
                    <a:pt x="2176" y="935"/>
                    <a:pt x="2114" y="893"/>
                    <a:pt x="2051" y="893"/>
                  </a:cubicBezTo>
                  <a:cubicBezTo>
                    <a:pt x="2038" y="900"/>
                    <a:pt x="1930" y="919"/>
                    <a:pt x="1769" y="919"/>
                  </a:cubicBezTo>
                  <a:cubicBezTo>
                    <a:pt x="1413" y="919"/>
                    <a:pt x="795" y="827"/>
                    <a:pt x="377" y="308"/>
                  </a:cubicBezTo>
                  <a:lnTo>
                    <a:pt x="377" y="308"/>
                  </a:lnTo>
                  <a:cubicBezTo>
                    <a:pt x="573" y="373"/>
                    <a:pt x="871" y="425"/>
                    <a:pt x="1192" y="425"/>
                  </a:cubicBezTo>
                  <a:cubicBezTo>
                    <a:pt x="1282" y="425"/>
                    <a:pt x="1373" y="421"/>
                    <a:pt x="1465" y="412"/>
                  </a:cubicBezTo>
                  <a:cubicBezTo>
                    <a:pt x="1528" y="412"/>
                    <a:pt x="1570" y="349"/>
                    <a:pt x="1570" y="287"/>
                  </a:cubicBezTo>
                  <a:cubicBezTo>
                    <a:pt x="1570" y="235"/>
                    <a:pt x="1527" y="197"/>
                    <a:pt x="1477" y="197"/>
                  </a:cubicBezTo>
                  <a:cubicBezTo>
                    <a:pt x="1466" y="197"/>
                    <a:pt x="1455" y="199"/>
                    <a:pt x="1444" y="203"/>
                  </a:cubicBezTo>
                  <a:cubicBezTo>
                    <a:pt x="1367" y="210"/>
                    <a:pt x="1292" y="213"/>
                    <a:pt x="1218" y="213"/>
                  </a:cubicBezTo>
                  <a:cubicBezTo>
                    <a:pt x="630" y="213"/>
                    <a:pt x="165" y="15"/>
                    <a:pt x="147" y="15"/>
                  </a:cubicBezTo>
                  <a:cubicBezTo>
                    <a:pt x="130" y="6"/>
                    <a:pt x="112" y="1"/>
                    <a:pt x="9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33"/>
            <p:cNvSpPr/>
            <p:nvPr/>
          </p:nvSpPr>
          <p:spPr>
            <a:xfrm rot="-9236964">
              <a:off x="-329055" y="2328127"/>
              <a:ext cx="38911" cy="25337"/>
            </a:xfrm>
            <a:custGeom>
              <a:avLst/>
              <a:gdLst/>
              <a:ahLst/>
              <a:cxnLst/>
              <a:rect l="l" t="t" r="r" b="b"/>
              <a:pathLst>
                <a:path w="1717" h="1118" extrusionOk="0">
                  <a:moveTo>
                    <a:pt x="1586" y="0"/>
                  </a:moveTo>
                  <a:cubicBezTo>
                    <a:pt x="1573" y="0"/>
                    <a:pt x="1560" y="3"/>
                    <a:pt x="1549" y="8"/>
                  </a:cubicBezTo>
                  <a:cubicBezTo>
                    <a:pt x="817" y="406"/>
                    <a:pt x="63" y="783"/>
                    <a:pt x="63" y="783"/>
                  </a:cubicBezTo>
                  <a:cubicBezTo>
                    <a:pt x="22" y="803"/>
                    <a:pt x="1" y="845"/>
                    <a:pt x="1" y="887"/>
                  </a:cubicBezTo>
                  <a:cubicBezTo>
                    <a:pt x="1" y="929"/>
                    <a:pt x="42" y="971"/>
                    <a:pt x="84" y="992"/>
                  </a:cubicBezTo>
                  <a:cubicBezTo>
                    <a:pt x="105" y="992"/>
                    <a:pt x="440" y="1117"/>
                    <a:pt x="859" y="1117"/>
                  </a:cubicBezTo>
                  <a:cubicBezTo>
                    <a:pt x="1089" y="1117"/>
                    <a:pt x="1340" y="1096"/>
                    <a:pt x="1591" y="992"/>
                  </a:cubicBezTo>
                  <a:cubicBezTo>
                    <a:pt x="1633" y="971"/>
                    <a:pt x="1675" y="908"/>
                    <a:pt x="1654" y="845"/>
                  </a:cubicBezTo>
                  <a:cubicBezTo>
                    <a:pt x="1622" y="798"/>
                    <a:pt x="1579" y="775"/>
                    <a:pt x="1542" y="775"/>
                  </a:cubicBezTo>
                  <a:cubicBezTo>
                    <a:pt x="1529" y="775"/>
                    <a:pt x="1518" y="777"/>
                    <a:pt x="1507" y="783"/>
                  </a:cubicBezTo>
                  <a:cubicBezTo>
                    <a:pt x="1299" y="870"/>
                    <a:pt x="1080" y="900"/>
                    <a:pt x="882" y="900"/>
                  </a:cubicBezTo>
                  <a:cubicBezTo>
                    <a:pt x="701" y="900"/>
                    <a:pt x="539" y="875"/>
                    <a:pt x="419" y="845"/>
                  </a:cubicBezTo>
                  <a:cubicBezTo>
                    <a:pt x="691" y="720"/>
                    <a:pt x="1172" y="469"/>
                    <a:pt x="1654" y="197"/>
                  </a:cubicBezTo>
                  <a:cubicBezTo>
                    <a:pt x="1695" y="176"/>
                    <a:pt x="1716" y="113"/>
                    <a:pt x="1695" y="50"/>
                  </a:cubicBezTo>
                  <a:cubicBezTo>
                    <a:pt x="1665" y="20"/>
                    <a:pt x="1623" y="0"/>
                    <a:pt x="158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33"/>
            <p:cNvSpPr/>
            <p:nvPr/>
          </p:nvSpPr>
          <p:spPr>
            <a:xfrm rot="-9236964">
              <a:off x="-289633" y="2364672"/>
              <a:ext cx="38911" cy="41449"/>
            </a:xfrm>
            <a:custGeom>
              <a:avLst/>
              <a:gdLst/>
              <a:ahLst/>
              <a:cxnLst/>
              <a:rect l="l" t="t" r="r" b="b"/>
              <a:pathLst>
                <a:path w="1717" h="1829" extrusionOk="0">
                  <a:moveTo>
                    <a:pt x="131" y="0"/>
                  </a:moveTo>
                  <a:cubicBezTo>
                    <a:pt x="94" y="0"/>
                    <a:pt x="52" y="20"/>
                    <a:pt x="21" y="50"/>
                  </a:cubicBezTo>
                  <a:cubicBezTo>
                    <a:pt x="1" y="113"/>
                    <a:pt x="21" y="176"/>
                    <a:pt x="63" y="197"/>
                  </a:cubicBezTo>
                  <a:cubicBezTo>
                    <a:pt x="84" y="218"/>
                    <a:pt x="1381" y="929"/>
                    <a:pt x="1507" y="1724"/>
                  </a:cubicBezTo>
                  <a:cubicBezTo>
                    <a:pt x="1507" y="1787"/>
                    <a:pt x="1549" y="1829"/>
                    <a:pt x="1612" y="1829"/>
                  </a:cubicBezTo>
                  <a:cubicBezTo>
                    <a:pt x="1674" y="1808"/>
                    <a:pt x="1716" y="1766"/>
                    <a:pt x="1716" y="1703"/>
                  </a:cubicBezTo>
                  <a:cubicBezTo>
                    <a:pt x="1591" y="803"/>
                    <a:pt x="231" y="50"/>
                    <a:pt x="168" y="8"/>
                  </a:cubicBezTo>
                  <a:cubicBezTo>
                    <a:pt x="157" y="3"/>
                    <a:pt x="144"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33"/>
            <p:cNvSpPr/>
            <p:nvPr/>
          </p:nvSpPr>
          <p:spPr>
            <a:xfrm rot="-9236964">
              <a:off x="-317059" y="2340173"/>
              <a:ext cx="28940" cy="47092"/>
            </a:xfrm>
            <a:custGeom>
              <a:avLst/>
              <a:gdLst/>
              <a:ahLst/>
              <a:cxnLst/>
              <a:rect l="l" t="t" r="r" b="b"/>
              <a:pathLst>
                <a:path w="1277" h="2078" extrusionOk="0">
                  <a:moveTo>
                    <a:pt x="234" y="0"/>
                  </a:moveTo>
                  <a:cubicBezTo>
                    <a:pt x="225" y="0"/>
                    <a:pt x="217" y="2"/>
                    <a:pt x="210" y="6"/>
                  </a:cubicBezTo>
                  <a:cubicBezTo>
                    <a:pt x="147" y="27"/>
                    <a:pt x="105" y="90"/>
                    <a:pt x="126" y="131"/>
                  </a:cubicBezTo>
                  <a:cubicBezTo>
                    <a:pt x="314" y="927"/>
                    <a:pt x="21" y="1931"/>
                    <a:pt x="21" y="1931"/>
                  </a:cubicBezTo>
                  <a:cubicBezTo>
                    <a:pt x="0" y="1973"/>
                    <a:pt x="21" y="2036"/>
                    <a:pt x="63" y="2056"/>
                  </a:cubicBezTo>
                  <a:cubicBezTo>
                    <a:pt x="84" y="2056"/>
                    <a:pt x="105" y="2077"/>
                    <a:pt x="126" y="2077"/>
                  </a:cubicBezTo>
                  <a:cubicBezTo>
                    <a:pt x="147" y="2077"/>
                    <a:pt x="168" y="2056"/>
                    <a:pt x="189" y="2036"/>
                  </a:cubicBezTo>
                  <a:cubicBezTo>
                    <a:pt x="691" y="1533"/>
                    <a:pt x="1235" y="466"/>
                    <a:pt x="1256" y="424"/>
                  </a:cubicBezTo>
                  <a:cubicBezTo>
                    <a:pt x="1277" y="362"/>
                    <a:pt x="1256" y="299"/>
                    <a:pt x="1214" y="278"/>
                  </a:cubicBezTo>
                  <a:cubicBezTo>
                    <a:pt x="1197" y="272"/>
                    <a:pt x="1180" y="270"/>
                    <a:pt x="1164" y="270"/>
                  </a:cubicBezTo>
                  <a:cubicBezTo>
                    <a:pt x="1121" y="270"/>
                    <a:pt x="1083" y="289"/>
                    <a:pt x="1068" y="320"/>
                  </a:cubicBezTo>
                  <a:cubicBezTo>
                    <a:pt x="1068" y="341"/>
                    <a:pt x="712" y="1031"/>
                    <a:pt x="314" y="1554"/>
                  </a:cubicBezTo>
                  <a:cubicBezTo>
                    <a:pt x="398" y="1178"/>
                    <a:pt x="461" y="592"/>
                    <a:pt x="335" y="90"/>
                  </a:cubicBezTo>
                  <a:cubicBezTo>
                    <a:pt x="318" y="38"/>
                    <a:pt x="272" y="0"/>
                    <a:pt x="23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33"/>
            <p:cNvSpPr/>
            <p:nvPr/>
          </p:nvSpPr>
          <p:spPr>
            <a:xfrm rot="-9236964">
              <a:off x="-263996" y="2312269"/>
              <a:ext cx="38911" cy="41336"/>
            </a:xfrm>
            <a:custGeom>
              <a:avLst/>
              <a:gdLst/>
              <a:ahLst/>
              <a:cxnLst/>
              <a:rect l="l" t="t" r="r" b="b"/>
              <a:pathLst>
                <a:path w="1717" h="1824" extrusionOk="0">
                  <a:moveTo>
                    <a:pt x="1574" y="1"/>
                  </a:moveTo>
                  <a:cubicBezTo>
                    <a:pt x="991" y="1"/>
                    <a:pt x="185" y="1390"/>
                    <a:pt x="21" y="1656"/>
                  </a:cubicBezTo>
                  <a:cubicBezTo>
                    <a:pt x="1" y="1719"/>
                    <a:pt x="21" y="1781"/>
                    <a:pt x="63" y="1802"/>
                  </a:cubicBezTo>
                  <a:cubicBezTo>
                    <a:pt x="84" y="1823"/>
                    <a:pt x="105" y="1823"/>
                    <a:pt x="126" y="1823"/>
                  </a:cubicBezTo>
                  <a:cubicBezTo>
                    <a:pt x="168" y="1823"/>
                    <a:pt x="189" y="1802"/>
                    <a:pt x="210" y="1761"/>
                  </a:cubicBezTo>
                  <a:cubicBezTo>
                    <a:pt x="565" y="1154"/>
                    <a:pt x="1214" y="212"/>
                    <a:pt x="1570" y="212"/>
                  </a:cubicBezTo>
                  <a:lnTo>
                    <a:pt x="1591" y="212"/>
                  </a:lnTo>
                  <a:cubicBezTo>
                    <a:pt x="1653" y="212"/>
                    <a:pt x="1716" y="170"/>
                    <a:pt x="1716" y="128"/>
                  </a:cubicBezTo>
                  <a:cubicBezTo>
                    <a:pt x="1716" y="66"/>
                    <a:pt x="1674" y="3"/>
                    <a:pt x="1612" y="3"/>
                  </a:cubicBezTo>
                  <a:cubicBezTo>
                    <a:pt x="1599" y="2"/>
                    <a:pt x="1587" y="1"/>
                    <a:pt x="1574"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33"/>
            <p:cNvSpPr/>
            <p:nvPr/>
          </p:nvSpPr>
          <p:spPr>
            <a:xfrm rot="-9236964">
              <a:off x="-277642" y="2363763"/>
              <a:ext cx="55500" cy="8861"/>
            </a:xfrm>
            <a:custGeom>
              <a:avLst/>
              <a:gdLst/>
              <a:ahLst/>
              <a:cxnLst/>
              <a:rect l="l" t="t" r="r" b="b"/>
              <a:pathLst>
                <a:path w="2449" h="391" extrusionOk="0">
                  <a:moveTo>
                    <a:pt x="1544" y="0"/>
                  </a:moveTo>
                  <a:cubicBezTo>
                    <a:pt x="835" y="0"/>
                    <a:pt x="150" y="160"/>
                    <a:pt x="105" y="160"/>
                  </a:cubicBezTo>
                  <a:cubicBezTo>
                    <a:pt x="42" y="181"/>
                    <a:pt x="1" y="244"/>
                    <a:pt x="21" y="307"/>
                  </a:cubicBezTo>
                  <a:cubicBezTo>
                    <a:pt x="42" y="349"/>
                    <a:pt x="84" y="390"/>
                    <a:pt x="126" y="390"/>
                  </a:cubicBezTo>
                  <a:lnTo>
                    <a:pt x="147" y="390"/>
                  </a:lnTo>
                  <a:cubicBezTo>
                    <a:pt x="162" y="375"/>
                    <a:pt x="851" y="219"/>
                    <a:pt x="1540" y="219"/>
                  </a:cubicBezTo>
                  <a:cubicBezTo>
                    <a:pt x="1807" y="219"/>
                    <a:pt x="2074" y="242"/>
                    <a:pt x="2302" y="307"/>
                  </a:cubicBezTo>
                  <a:cubicBezTo>
                    <a:pt x="2314" y="311"/>
                    <a:pt x="2325" y="312"/>
                    <a:pt x="2336" y="312"/>
                  </a:cubicBezTo>
                  <a:cubicBezTo>
                    <a:pt x="2387" y="312"/>
                    <a:pt x="2432" y="278"/>
                    <a:pt x="2449" y="244"/>
                  </a:cubicBezTo>
                  <a:cubicBezTo>
                    <a:pt x="2449" y="181"/>
                    <a:pt x="2428" y="118"/>
                    <a:pt x="2365" y="97"/>
                  </a:cubicBezTo>
                  <a:cubicBezTo>
                    <a:pt x="2114" y="26"/>
                    <a:pt x="1827" y="0"/>
                    <a:pt x="154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3"/>
            <p:cNvSpPr/>
            <p:nvPr/>
          </p:nvSpPr>
          <p:spPr>
            <a:xfrm rot="-9236964">
              <a:off x="-279447" y="2339915"/>
              <a:ext cx="49336" cy="21439"/>
            </a:xfrm>
            <a:custGeom>
              <a:avLst/>
              <a:gdLst/>
              <a:ahLst/>
              <a:cxnLst/>
              <a:rect l="l" t="t" r="r" b="b"/>
              <a:pathLst>
                <a:path w="2177" h="946" extrusionOk="0">
                  <a:moveTo>
                    <a:pt x="1911" y="0"/>
                  </a:moveTo>
                  <a:cubicBezTo>
                    <a:pt x="1376" y="0"/>
                    <a:pt x="241" y="558"/>
                    <a:pt x="42" y="757"/>
                  </a:cubicBezTo>
                  <a:cubicBezTo>
                    <a:pt x="0" y="799"/>
                    <a:pt x="21" y="882"/>
                    <a:pt x="63" y="924"/>
                  </a:cubicBezTo>
                  <a:cubicBezTo>
                    <a:pt x="84" y="924"/>
                    <a:pt x="105" y="945"/>
                    <a:pt x="126" y="945"/>
                  </a:cubicBezTo>
                  <a:cubicBezTo>
                    <a:pt x="168" y="945"/>
                    <a:pt x="188" y="924"/>
                    <a:pt x="209" y="903"/>
                  </a:cubicBezTo>
                  <a:cubicBezTo>
                    <a:pt x="380" y="713"/>
                    <a:pt x="1551" y="196"/>
                    <a:pt x="1907" y="196"/>
                  </a:cubicBezTo>
                  <a:cubicBezTo>
                    <a:pt x="1943" y="196"/>
                    <a:pt x="1970" y="201"/>
                    <a:pt x="1988" y="213"/>
                  </a:cubicBezTo>
                  <a:cubicBezTo>
                    <a:pt x="2012" y="229"/>
                    <a:pt x="2036" y="236"/>
                    <a:pt x="2059" y="236"/>
                  </a:cubicBezTo>
                  <a:cubicBezTo>
                    <a:pt x="2096" y="236"/>
                    <a:pt x="2129" y="218"/>
                    <a:pt x="2155" y="192"/>
                  </a:cubicBezTo>
                  <a:cubicBezTo>
                    <a:pt x="2176" y="129"/>
                    <a:pt x="2155" y="66"/>
                    <a:pt x="2113" y="45"/>
                  </a:cubicBezTo>
                  <a:cubicBezTo>
                    <a:pt x="2065" y="14"/>
                    <a:pt x="1996" y="0"/>
                    <a:pt x="191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3"/>
            <p:cNvSpPr/>
            <p:nvPr/>
          </p:nvSpPr>
          <p:spPr>
            <a:xfrm rot="-9236964">
              <a:off x="-272547" y="2301790"/>
              <a:ext cx="28940" cy="47500"/>
            </a:xfrm>
            <a:custGeom>
              <a:avLst/>
              <a:gdLst/>
              <a:ahLst/>
              <a:cxnLst/>
              <a:rect l="l" t="t" r="r" b="b"/>
              <a:pathLst>
                <a:path w="1277" h="2096" extrusionOk="0">
                  <a:moveTo>
                    <a:pt x="923" y="0"/>
                  </a:moveTo>
                  <a:cubicBezTo>
                    <a:pt x="892" y="0"/>
                    <a:pt x="861" y="12"/>
                    <a:pt x="837" y="24"/>
                  </a:cubicBezTo>
                  <a:cubicBezTo>
                    <a:pt x="795" y="66"/>
                    <a:pt x="0" y="882"/>
                    <a:pt x="126" y="1656"/>
                  </a:cubicBezTo>
                  <a:cubicBezTo>
                    <a:pt x="126" y="1708"/>
                    <a:pt x="168" y="1745"/>
                    <a:pt x="218" y="1745"/>
                  </a:cubicBezTo>
                  <a:cubicBezTo>
                    <a:pt x="229" y="1745"/>
                    <a:pt x="240" y="1744"/>
                    <a:pt x="251" y="1740"/>
                  </a:cubicBezTo>
                  <a:cubicBezTo>
                    <a:pt x="293" y="1740"/>
                    <a:pt x="335" y="1677"/>
                    <a:pt x="335" y="1614"/>
                  </a:cubicBezTo>
                  <a:cubicBezTo>
                    <a:pt x="293" y="1259"/>
                    <a:pt x="461" y="903"/>
                    <a:pt x="649" y="610"/>
                  </a:cubicBezTo>
                  <a:lnTo>
                    <a:pt x="649" y="610"/>
                  </a:lnTo>
                  <a:cubicBezTo>
                    <a:pt x="586" y="1008"/>
                    <a:pt x="628" y="1531"/>
                    <a:pt x="1067" y="2075"/>
                  </a:cubicBezTo>
                  <a:cubicBezTo>
                    <a:pt x="1088" y="2096"/>
                    <a:pt x="1109" y="2096"/>
                    <a:pt x="1151" y="2096"/>
                  </a:cubicBezTo>
                  <a:cubicBezTo>
                    <a:pt x="1172" y="2096"/>
                    <a:pt x="1193" y="2096"/>
                    <a:pt x="1214" y="2075"/>
                  </a:cubicBezTo>
                  <a:cubicBezTo>
                    <a:pt x="1256" y="2054"/>
                    <a:pt x="1277" y="1970"/>
                    <a:pt x="1235" y="1928"/>
                  </a:cubicBezTo>
                  <a:cubicBezTo>
                    <a:pt x="523" y="1070"/>
                    <a:pt x="984" y="192"/>
                    <a:pt x="1005" y="171"/>
                  </a:cubicBezTo>
                  <a:cubicBezTo>
                    <a:pt x="1046" y="108"/>
                    <a:pt x="1025" y="66"/>
                    <a:pt x="984" y="24"/>
                  </a:cubicBezTo>
                  <a:cubicBezTo>
                    <a:pt x="966" y="7"/>
                    <a:pt x="945" y="0"/>
                    <a:pt x="92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3"/>
            <p:cNvSpPr/>
            <p:nvPr/>
          </p:nvSpPr>
          <p:spPr>
            <a:xfrm rot="-9236964">
              <a:off x="-282912" y="2356734"/>
              <a:ext cx="33223" cy="26334"/>
            </a:xfrm>
            <a:custGeom>
              <a:avLst/>
              <a:gdLst/>
              <a:ahLst/>
              <a:cxnLst/>
              <a:rect l="l" t="t" r="r" b="b"/>
              <a:pathLst>
                <a:path w="1466" h="1162" extrusionOk="0">
                  <a:moveTo>
                    <a:pt x="134" y="0"/>
                  </a:moveTo>
                  <a:cubicBezTo>
                    <a:pt x="105" y="0"/>
                    <a:pt x="74" y="11"/>
                    <a:pt x="42" y="31"/>
                  </a:cubicBezTo>
                  <a:cubicBezTo>
                    <a:pt x="1" y="52"/>
                    <a:pt x="1" y="136"/>
                    <a:pt x="42" y="178"/>
                  </a:cubicBezTo>
                  <a:cubicBezTo>
                    <a:pt x="126" y="283"/>
                    <a:pt x="921" y="1161"/>
                    <a:pt x="1361" y="1161"/>
                  </a:cubicBezTo>
                  <a:cubicBezTo>
                    <a:pt x="1423" y="1161"/>
                    <a:pt x="1465" y="1099"/>
                    <a:pt x="1465" y="1057"/>
                  </a:cubicBezTo>
                  <a:cubicBezTo>
                    <a:pt x="1465" y="994"/>
                    <a:pt x="1423" y="931"/>
                    <a:pt x="1361" y="931"/>
                  </a:cubicBezTo>
                  <a:cubicBezTo>
                    <a:pt x="1109" y="931"/>
                    <a:pt x="503" y="387"/>
                    <a:pt x="210" y="31"/>
                  </a:cubicBezTo>
                  <a:cubicBezTo>
                    <a:pt x="189" y="11"/>
                    <a:pt x="163" y="0"/>
                    <a:pt x="13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3"/>
            <p:cNvSpPr/>
            <p:nvPr/>
          </p:nvSpPr>
          <p:spPr>
            <a:xfrm rot="-9236964">
              <a:off x="-293393" y="2353964"/>
              <a:ext cx="17087" cy="53800"/>
            </a:xfrm>
            <a:custGeom>
              <a:avLst/>
              <a:gdLst/>
              <a:ahLst/>
              <a:cxnLst/>
              <a:rect l="l" t="t" r="r" b="b"/>
              <a:pathLst>
                <a:path w="754" h="2374" extrusionOk="0">
                  <a:moveTo>
                    <a:pt x="113" y="0"/>
                  </a:moveTo>
                  <a:cubicBezTo>
                    <a:pt x="97" y="0"/>
                    <a:pt x="80" y="3"/>
                    <a:pt x="63" y="9"/>
                  </a:cubicBezTo>
                  <a:cubicBezTo>
                    <a:pt x="21" y="51"/>
                    <a:pt x="0" y="113"/>
                    <a:pt x="21" y="155"/>
                  </a:cubicBezTo>
                  <a:cubicBezTo>
                    <a:pt x="42" y="176"/>
                    <a:pt x="544" y="1055"/>
                    <a:pt x="502" y="2268"/>
                  </a:cubicBezTo>
                  <a:cubicBezTo>
                    <a:pt x="502" y="2310"/>
                    <a:pt x="544" y="2373"/>
                    <a:pt x="607" y="2373"/>
                  </a:cubicBezTo>
                  <a:cubicBezTo>
                    <a:pt x="670" y="2373"/>
                    <a:pt x="712" y="2331"/>
                    <a:pt x="712" y="2268"/>
                  </a:cubicBezTo>
                  <a:cubicBezTo>
                    <a:pt x="754" y="992"/>
                    <a:pt x="230" y="92"/>
                    <a:pt x="210" y="51"/>
                  </a:cubicBezTo>
                  <a:cubicBezTo>
                    <a:pt x="194" y="20"/>
                    <a:pt x="156" y="0"/>
                    <a:pt x="11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3"/>
            <p:cNvSpPr/>
            <p:nvPr/>
          </p:nvSpPr>
          <p:spPr>
            <a:xfrm rot="-9236964">
              <a:off x="-351084" y="2358800"/>
              <a:ext cx="10946" cy="10923"/>
            </a:xfrm>
            <a:custGeom>
              <a:avLst/>
              <a:gdLst/>
              <a:ahLst/>
              <a:cxnLst/>
              <a:rect l="l" t="t" r="r" b="b"/>
              <a:pathLst>
                <a:path w="483" h="482" extrusionOk="0">
                  <a:moveTo>
                    <a:pt x="252" y="0"/>
                  </a:moveTo>
                  <a:cubicBezTo>
                    <a:pt x="105" y="0"/>
                    <a:pt x="1" y="105"/>
                    <a:pt x="1" y="251"/>
                  </a:cubicBezTo>
                  <a:cubicBezTo>
                    <a:pt x="1" y="377"/>
                    <a:pt x="105" y="481"/>
                    <a:pt x="252" y="481"/>
                  </a:cubicBezTo>
                  <a:cubicBezTo>
                    <a:pt x="377" y="481"/>
                    <a:pt x="482" y="377"/>
                    <a:pt x="482" y="251"/>
                  </a:cubicBezTo>
                  <a:cubicBezTo>
                    <a:pt x="482" y="105"/>
                    <a:pt x="377" y="0"/>
                    <a:pt x="252"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3"/>
            <p:cNvSpPr/>
            <p:nvPr/>
          </p:nvSpPr>
          <p:spPr>
            <a:xfrm rot="-9236964">
              <a:off x="-322841" y="2323719"/>
              <a:ext cx="8090" cy="8090"/>
            </a:xfrm>
            <a:custGeom>
              <a:avLst/>
              <a:gdLst/>
              <a:ahLst/>
              <a:cxnLst/>
              <a:rect l="l" t="t" r="r" b="b"/>
              <a:pathLst>
                <a:path w="357" h="357" extrusionOk="0">
                  <a:moveTo>
                    <a:pt x="168" y="1"/>
                  </a:moveTo>
                  <a:cubicBezTo>
                    <a:pt x="85" y="1"/>
                    <a:pt x="1" y="84"/>
                    <a:pt x="1" y="189"/>
                  </a:cubicBezTo>
                  <a:cubicBezTo>
                    <a:pt x="1" y="294"/>
                    <a:pt x="85" y="356"/>
                    <a:pt x="168" y="356"/>
                  </a:cubicBezTo>
                  <a:cubicBezTo>
                    <a:pt x="273" y="356"/>
                    <a:pt x="357" y="294"/>
                    <a:pt x="357" y="189"/>
                  </a:cubicBezTo>
                  <a:cubicBezTo>
                    <a:pt x="357" y="84"/>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33"/>
            <p:cNvSpPr/>
            <p:nvPr/>
          </p:nvSpPr>
          <p:spPr>
            <a:xfrm rot="-9236964">
              <a:off x="-332590" y="2339151"/>
              <a:ext cx="8566" cy="8566"/>
            </a:xfrm>
            <a:custGeom>
              <a:avLst/>
              <a:gdLst/>
              <a:ahLst/>
              <a:cxnLst/>
              <a:rect l="l" t="t" r="r" b="b"/>
              <a:pathLst>
                <a:path w="378" h="378" extrusionOk="0">
                  <a:moveTo>
                    <a:pt x="189" y="1"/>
                  </a:moveTo>
                  <a:cubicBezTo>
                    <a:pt x="84" y="1"/>
                    <a:pt x="1" y="84"/>
                    <a:pt x="1" y="189"/>
                  </a:cubicBezTo>
                  <a:cubicBezTo>
                    <a:pt x="1" y="294"/>
                    <a:pt x="84" y="377"/>
                    <a:pt x="189" y="377"/>
                  </a:cubicBezTo>
                  <a:cubicBezTo>
                    <a:pt x="294" y="377"/>
                    <a:pt x="377" y="294"/>
                    <a:pt x="377" y="189"/>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33"/>
            <p:cNvSpPr/>
            <p:nvPr/>
          </p:nvSpPr>
          <p:spPr>
            <a:xfrm rot="-9236964">
              <a:off x="-325215" y="2368582"/>
              <a:ext cx="8566" cy="8090"/>
            </a:xfrm>
            <a:custGeom>
              <a:avLst/>
              <a:gdLst/>
              <a:ahLst/>
              <a:cxnLst/>
              <a:rect l="l" t="t" r="r" b="b"/>
              <a:pathLst>
                <a:path w="378" h="357" extrusionOk="0">
                  <a:moveTo>
                    <a:pt x="189" y="0"/>
                  </a:moveTo>
                  <a:cubicBezTo>
                    <a:pt x="85" y="0"/>
                    <a:pt x="1" y="84"/>
                    <a:pt x="1" y="189"/>
                  </a:cubicBezTo>
                  <a:cubicBezTo>
                    <a:pt x="1" y="272"/>
                    <a:pt x="85" y="356"/>
                    <a:pt x="189" y="356"/>
                  </a:cubicBezTo>
                  <a:cubicBezTo>
                    <a:pt x="294" y="356"/>
                    <a:pt x="377" y="272"/>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33"/>
            <p:cNvSpPr/>
            <p:nvPr/>
          </p:nvSpPr>
          <p:spPr>
            <a:xfrm rot="-9236964">
              <a:off x="-294268" y="2402220"/>
              <a:ext cx="8566" cy="8544"/>
            </a:xfrm>
            <a:custGeom>
              <a:avLst/>
              <a:gdLst/>
              <a:ahLst/>
              <a:cxnLst/>
              <a:rect l="l" t="t" r="r" b="b"/>
              <a:pathLst>
                <a:path w="378" h="377" extrusionOk="0">
                  <a:moveTo>
                    <a:pt x="189" y="0"/>
                  </a:moveTo>
                  <a:cubicBezTo>
                    <a:pt x="84" y="0"/>
                    <a:pt x="1" y="84"/>
                    <a:pt x="1" y="188"/>
                  </a:cubicBezTo>
                  <a:cubicBezTo>
                    <a:pt x="1" y="293"/>
                    <a:pt x="84" y="377"/>
                    <a:pt x="189" y="377"/>
                  </a:cubicBezTo>
                  <a:cubicBezTo>
                    <a:pt x="294" y="377"/>
                    <a:pt x="377" y="293"/>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33"/>
            <p:cNvSpPr/>
            <p:nvPr/>
          </p:nvSpPr>
          <p:spPr>
            <a:xfrm rot="-9236964">
              <a:off x="-307374" y="2383659"/>
              <a:ext cx="8566" cy="8566"/>
            </a:xfrm>
            <a:custGeom>
              <a:avLst/>
              <a:gdLst/>
              <a:ahLst/>
              <a:cxnLst/>
              <a:rect l="l" t="t" r="r" b="b"/>
              <a:pathLst>
                <a:path w="378" h="378"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33"/>
            <p:cNvSpPr/>
            <p:nvPr/>
          </p:nvSpPr>
          <p:spPr>
            <a:xfrm rot="-9236964">
              <a:off x="-267086" y="2405996"/>
              <a:ext cx="8566" cy="8566"/>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33"/>
            <p:cNvSpPr/>
            <p:nvPr/>
          </p:nvSpPr>
          <p:spPr>
            <a:xfrm rot="-9236964">
              <a:off x="-262839" y="2383275"/>
              <a:ext cx="8566" cy="8544"/>
            </a:xfrm>
            <a:custGeom>
              <a:avLst/>
              <a:gdLst/>
              <a:ahLst/>
              <a:cxnLst/>
              <a:rect l="l" t="t" r="r" b="b"/>
              <a:pathLst>
                <a:path w="378" h="377" extrusionOk="0">
                  <a:moveTo>
                    <a:pt x="189" y="0"/>
                  </a:moveTo>
                  <a:cubicBezTo>
                    <a:pt x="85" y="0"/>
                    <a:pt x="1" y="84"/>
                    <a:pt x="1" y="188"/>
                  </a:cubicBezTo>
                  <a:cubicBezTo>
                    <a:pt x="1" y="293"/>
                    <a:pt x="85" y="377"/>
                    <a:pt x="189" y="377"/>
                  </a:cubicBezTo>
                  <a:cubicBezTo>
                    <a:pt x="294" y="377"/>
                    <a:pt x="378" y="293"/>
                    <a:pt x="378" y="188"/>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33"/>
            <p:cNvSpPr/>
            <p:nvPr/>
          </p:nvSpPr>
          <p:spPr>
            <a:xfrm rot="-9236964">
              <a:off x="-230472" y="2374274"/>
              <a:ext cx="8566" cy="8566"/>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33"/>
            <p:cNvSpPr/>
            <p:nvPr/>
          </p:nvSpPr>
          <p:spPr>
            <a:xfrm rot="-9236964">
              <a:off x="-235164" y="2349304"/>
              <a:ext cx="8566" cy="8544"/>
            </a:xfrm>
            <a:custGeom>
              <a:avLst/>
              <a:gdLst/>
              <a:ahLst/>
              <a:cxnLst/>
              <a:rect l="l" t="t" r="r" b="b"/>
              <a:pathLst>
                <a:path w="378" h="377" extrusionOk="0">
                  <a:moveTo>
                    <a:pt x="189" y="0"/>
                  </a:moveTo>
                  <a:cubicBezTo>
                    <a:pt x="84" y="0"/>
                    <a:pt x="1" y="84"/>
                    <a:pt x="1" y="189"/>
                  </a:cubicBezTo>
                  <a:cubicBezTo>
                    <a:pt x="1"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33"/>
            <p:cNvSpPr/>
            <p:nvPr/>
          </p:nvSpPr>
          <p:spPr>
            <a:xfrm rot="-9236964">
              <a:off x="-316452" y="2292034"/>
              <a:ext cx="8090" cy="8566"/>
            </a:xfrm>
            <a:custGeom>
              <a:avLst/>
              <a:gdLst/>
              <a:ahLst/>
              <a:cxnLst/>
              <a:rect l="l" t="t" r="r" b="b"/>
              <a:pathLst>
                <a:path w="357" h="378" extrusionOk="0">
                  <a:moveTo>
                    <a:pt x="189" y="1"/>
                  </a:moveTo>
                  <a:cubicBezTo>
                    <a:pt x="84" y="1"/>
                    <a:pt x="1" y="84"/>
                    <a:pt x="1" y="189"/>
                  </a:cubicBezTo>
                  <a:cubicBezTo>
                    <a:pt x="1" y="294"/>
                    <a:pt x="84" y="377"/>
                    <a:pt x="189" y="377"/>
                  </a:cubicBezTo>
                  <a:cubicBezTo>
                    <a:pt x="273" y="377"/>
                    <a:pt x="356" y="294"/>
                    <a:pt x="356" y="189"/>
                  </a:cubicBezTo>
                  <a:cubicBezTo>
                    <a:pt x="356" y="84"/>
                    <a:pt x="27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33"/>
            <p:cNvSpPr/>
            <p:nvPr/>
          </p:nvSpPr>
          <p:spPr>
            <a:xfrm rot="-9236964">
              <a:off x="-310988" y="2312249"/>
              <a:ext cx="8566" cy="8544"/>
            </a:xfrm>
            <a:custGeom>
              <a:avLst/>
              <a:gdLst/>
              <a:ahLst/>
              <a:cxnLst/>
              <a:rect l="l" t="t" r="r" b="b"/>
              <a:pathLst>
                <a:path w="378" h="377" extrusionOk="0">
                  <a:moveTo>
                    <a:pt x="189" y="0"/>
                  </a:moveTo>
                  <a:cubicBezTo>
                    <a:pt x="85" y="0"/>
                    <a:pt x="1" y="84"/>
                    <a:pt x="1" y="189"/>
                  </a:cubicBezTo>
                  <a:cubicBezTo>
                    <a:pt x="1" y="293"/>
                    <a:pt x="85" y="377"/>
                    <a:pt x="189" y="377"/>
                  </a:cubicBezTo>
                  <a:cubicBezTo>
                    <a:pt x="294" y="377"/>
                    <a:pt x="378" y="293"/>
                    <a:pt x="378" y="189"/>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33"/>
            <p:cNvSpPr/>
            <p:nvPr/>
          </p:nvSpPr>
          <p:spPr>
            <a:xfrm rot="-9236964">
              <a:off x="-248189" y="2314430"/>
              <a:ext cx="8544" cy="8544"/>
            </a:xfrm>
            <a:custGeom>
              <a:avLst/>
              <a:gdLst/>
              <a:ahLst/>
              <a:cxnLst/>
              <a:rect l="l" t="t" r="r" b="b"/>
              <a:pathLst>
                <a:path w="377" h="377" extrusionOk="0">
                  <a:moveTo>
                    <a:pt x="188" y="0"/>
                  </a:moveTo>
                  <a:cubicBezTo>
                    <a:pt x="84" y="0"/>
                    <a:pt x="0" y="84"/>
                    <a:pt x="0" y="188"/>
                  </a:cubicBezTo>
                  <a:cubicBezTo>
                    <a:pt x="0" y="293"/>
                    <a:pt x="84" y="377"/>
                    <a:pt x="188" y="377"/>
                  </a:cubicBezTo>
                  <a:cubicBezTo>
                    <a:pt x="293" y="377"/>
                    <a:pt x="377" y="293"/>
                    <a:pt x="377" y="188"/>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33"/>
            <p:cNvSpPr/>
            <p:nvPr/>
          </p:nvSpPr>
          <p:spPr>
            <a:xfrm rot="-9236964">
              <a:off x="-294261" y="2274995"/>
              <a:ext cx="8566" cy="8090"/>
            </a:xfrm>
            <a:custGeom>
              <a:avLst/>
              <a:gdLst/>
              <a:ahLst/>
              <a:cxnLst/>
              <a:rect l="l" t="t" r="r" b="b"/>
              <a:pathLst>
                <a:path w="378" h="357" extrusionOk="0">
                  <a:moveTo>
                    <a:pt x="189" y="1"/>
                  </a:moveTo>
                  <a:cubicBezTo>
                    <a:pt x="84" y="1"/>
                    <a:pt x="1" y="84"/>
                    <a:pt x="1" y="168"/>
                  </a:cubicBezTo>
                  <a:cubicBezTo>
                    <a:pt x="1" y="273"/>
                    <a:pt x="84" y="356"/>
                    <a:pt x="189" y="356"/>
                  </a:cubicBezTo>
                  <a:cubicBezTo>
                    <a:pt x="294" y="356"/>
                    <a:pt x="377" y="273"/>
                    <a:pt x="377" y="168"/>
                  </a:cubicBezTo>
                  <a:cubicBezTo>
                    <a:pt x="377"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33"/>
            <p:cNvSpPr/>
            <p:nvPr/>
          </p:nvSpPr>
          <p:spPr>
            <a:xfrm rot="-9236964">
              <a:off x="-262978" y="2298230"/>
              <a:ext cx="8566" cy="8566"/>
            </a:xfrm>
            <a:custGeom>
              <a:avLst/>
              <a:gdLst/>
              <a:ahLst/>
              <a:cxnLst/>
              <a:rect l="l" t="t" r="r" b="b"/>
              <a:pathLst>
                <a:path w="378" h="378" extrusionOk="0">
                  <a:moveTo>
                    <a:pt x="189" y="1"/>
                  </a:moveTo>
                  <a:cubicBezTo>
                    <a:pt x="85" y="1"/>
                    <a:pt x="1" y="85"/>
                    <a:pt x="1" y="189"/>
                  </a:cubicBezTo>
                  <a:cubicBezTo>
                    <a:pt x="1" y="294"/>
                    <a:pt x="85" y="378"/>
                    <a:pt x="189" y="378"/>
                  </a:cubicBezTo>
                  <a:cubicBezTo>
                    <a:pt x="294" y="378"/>
                    <a:pt x="377" y="294"/>
                    <a:pt x="377" y="189"/>
                  </a:cubicBezTo>
                  <a:cubicBezTo>
                    <a:pt x="377" y="85"/>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33"/>
            <p:cNvSpPr/>
            <p:nvPr/>
          </p:nvSpPr>
          <p:spPr>
            <a:xfrm rot="-9236964">
              <a:off x="-226727" y="2320158"/>
              <a:ext cx="8566" cy="8566"/>
            </a:xfrm>
            <a:custGeom>
              <a:avLst/>
              <a:gdLst/>
              <a:ahLst/>
              <a:cxnLst/>
              <a:rect l="l" t="t" r="r" b="b"/>
              <a:pathLst>
                <a:path w="378" h="378" extrusionOk="0">
                  <a:moveTo>
                    <a:pt x="189" y="0"/>
                  </a:moveTo>
                  <a:cubicBezTo>
                    <a:pt x="84" y="0"/>
                    <a:pt x="1" y="84"/>
                    <a:pt x="1" y="189"/>
                  </a:cubicBezTo>
                  <a:cubicBezTo>
                    <a:pt x="1" y="293"/>
                    <a:pt x="84" y="377"/>
                    <a:pt x="189" y="377"/>
                  </a:cubicBezTo>
                  <a:cubicBezTo>
                    <a:pt x="294" y="377"/>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33"/>
            <p:cNvSpPr/>
            <p:nvPr/>
          </p:nvSpPr>
          <p:spPr>
            <a:xfrm rot="-9236964">
              <a:off x="-296880" y="2327678"/>
              <a:ext cx="42220" cy="42220"/>
            </a:xfrm>
            <a:custGeom>
              <a:avLst/>
              <a:gdLst/>
              <a:ahLst/>
              <a:cxnLst/>
              <a:rect l="l" t="t" r="r" b="b"/>
              <a:pathLst>
                <a:path w="1863" h="1863" extrusionOk="0">
                  <a:moveTo>
                    <a:pt x="942" y="0"/>
                  </a:moveTo>
                  <a:cubicBezTo>
                    <a:pt x="419" y="0"/>
                    <a:pt x="0" y="419"/>
                    <a:pt x="0" y="942"/>
                  </a:cubicBezTo>
                  <a:cubicBezTo>
                    <a:pt x="0" y="1444"/>
                    <a:pt x="419" y="1863"/>
                    <a:pt x="942" y="1863"/>
                  </a:cubicBezTo>
                  <a:cubicBezTo>
                    <a:pt x="1444" y="1863"/>
                    <a:pt x="1863" y="1444"/>
                    <a:pt x="1863" y="942"/>
                  </a:cubicBezTo>
                  <a:cubicBezTo>
                    <a:pt x="1863" y="419"/>
                    <a:pt x="1444" y="0"/>
                    <a:pt x="942"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33"/>
            <p:cNvSpPr/>
            <p:nvPr/>
          </p:nvSpPr>
          <p:spPr>
            <a:xfrm rot="-9236964">
              <a:off x="-713038" y="2250296"/>
              <a:ext cx="338122" cy="327086"/>
            </a:xfrm>
            <a:custGeom>
              <a:avLst/>
              <a:gdLst/>
              <a:ahLst/>
              <a:cxnLst/>
              <a:rect l="l" t="t" r="r" b="b"/>
              <a:pathLst>
                <a:path w="14920" h="14433" extrusionOk="0">
                  <a:moveTo>
                    <a:pt x="6320" y="1"/>
                  </a:moveTo>
                  <a:cubicBezTo>
                    <a:pt x="4332" y="1"/>
                    <a:pt x="2742" y="1717"/>
                    <a:pt x="2742" y="3830"/>
                  </a:cubicBezTo>
                  <a:cubicBezTo>
                    <a:pt x="2742" y="3872"/>
                    <a:pt x="2742" y="3934"/>
                    <a:pt x="2742" y="3976"/>
                  </a:cubicBezTo>
                  <a:cubicBezTo>
                    <a:pt x="1173" y="4416"/>
                    <a:pt x="22" y="5776"/>
                    <a:pt x="1" y="7387"/>
                  </a:cubicBezTo>
                  <a:cubicBezTo>
                    <a:pt x="1" y="9270"/>
                    <a:pt x="1570" y="10839"/>
                    <a:pt x="3558" y="10965"/>
                  </a:cubicBezTo>
                  <a:cubicBezTo>
                    <a:pt x="3621" y="12409"/>
                    <a:pt x="4458" y="13706"/>
                    <a:pt x="5797" y="14208"/>
                  </a:cubicBezTo>
                  <a:cubicBezTo>
                    <a:pt x="6193" y="14360"/>
                    <a:pt x="6601" y="14432"/>
                    <a:pt x="7005" y="14432"/>
                  </a:cubicBezTo>
                  <a:cubicBezTo>
                    <a:pt x="8268" y="14432"/>
                    <a:pt x="9493" y="13728"/>
                    <a:pt x="10191" y="12555"/>
                  </a:cubicBezTo>
                  <a:cubicBezTo>
                    <a:pt x="10462" y="12611"/>
                    <a:pt x="10734" y="12637"/>
                    <a:pt x="11002" y="12637"/>
                  </a:cubicBezTo>
                  <a:cubicBezTo>
                    <a:pt x="12548" y="12637"/>
                    <a:pt x="13960" y="11740"/>
                    <a:pt x="14459" y="10295"/>
                  </a:cubicBezTo>
                  <a:cubicBezTo>
                    <a:pt x="14836" y="9207"/>
                    <a:pt x="14606" y="8056"/>
                    <a:pt x="13978" y="7157"/>
                  </a:cubicBezTo>
                  <a:cubicBezTo>
                    <a:pt x="14920" y="5483"/>
                    <a:pt x="14564" y="3432"/>
                    <a:pt x="13099" y="2344"/>
                  </a:cubicBezTo>
                  <a:cubicBezTo>
                    <a:pt x="12499" y="1909"/>
                    <a:pt x="11799" y="1698"/>
                    <a:pt x="11093" y="1698"/>
                  </a:cubicBezTo>
                  <a:cubicBezTo>
                    <a:pt x="10544" y="1698"/>
                    <a:pt x="9992" y="1825"/>
                    <a:pt x="9479" y="2072"/>
                  </a:cubicBezTo>
                  <a:cubicBezTo>
                    <a:pt x="8894" y="838"/>
                    <a:pt x="7680" y="1"/>
                    <a:pt x="6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33"/>
            <p:cNvSpPr/>
            <p:nvPr/>
          </p:nvSpPr>
          <p:spPr>
            <a:xfrm rot="-9236964">
              <a:off x="-619199" y="2345261"/>
              <a:ext cx="148438" cy="136881"/>
            </a:xfrm>
            <a:custGeom>
              <a:avLst/>
              <a:gdLst/>
              <a:ahLst/>
              <a:cxnLst/>
              <a:rect l="l" t="t" r="r" b="b"/>
              <a:pathLst>
                <a:path w="6550" h="6040" extrusionOk="0">
                  <a:moveTo>
                    <a:pt x="3582" y="1"/>
                  </a:moveTo>
                  <a:cubicBezTo>
                    <a:pt x="3046" y="1"/>
                    <a:pt x="2508" y="290"/>
                    <a:pt x="2198" y="798"/>
                  </a:cubicBezTo>
                  <a:cubicBezTo>
                    <a:pt x="2177" y="819"/>
                    <a:pt x="2177" y="839"/>
                    <a:pt x="2156" y="860"/>
                  </a:cubicBezTo>
                  <a:cubicBezTo>
                    <a:pt x="2007" y="817"/>
                    <a:pt x="1855" y="796"/>
                    <a:pt x="1705" y="796"/>
                  </a:cubicBezTo>
                  <a:cubicBezTo>
                    <a:pt x="1199" y="796"/>
                    <a:pt x="709" y="1036"/>
                    <a:pt x="419" y="1488"/>
                  </a:cubicBezTo>
                  <a:cubicBezTo>
                    <a:pt x="1" y="2158"/>
                    <a:pt x="231" y="3078"/>
                    <a:pt x="921" y="3560"/>
                  </a:cubicBezTo>
                  <a:cubicBezTo>
                    <a:pt x="628" y="4083"/>
                    <a:pt x="628" y="4731"/>
                    <a:pt x="1005" y="5213"/>
                  </a:cubicBezTo>
                  <a:cubicBezTo>
                    <a:pt x="1298" y="5586"/>
                    <a:pt x="1737" y="5781"/>
                    <a:pt x="2189" y="5781"/>
                  </a:cubicBezTo>
                  <a:cubicBezTo>
                    <a:pt x="2446" y="5781"/>
                    <a:pt x="2708" y="5718"/>
                    <a:pt x="2951" y="5589"/>
                  </a:cubicBezTo>
                  <a:cubicBezTo>
                    <a:pt x="3271" y="5886"/>
                    <a:pt x="3671" y="6040"/>
                    <a:pt x="4065" y="6040"/>
                  </a:cubicBezTo>
                  <a:cubicBezTo>
                    <a:pt x="4392" y="6040"/>
                    <a:pt x="4714" y="5933"/>
                    <a:pt x="4980" y="5715"/>
                  </a:cubicBezTo>
                  <a:cubicBezTo>
                    <a:pt x="5357" y="5401"/>
                    <a:pt x="5524" y="4941"/>
                    <a:pt x="5503" y="4480"/>
                  </a:cubicBezTo>
                  <a:cubicBezTo>
                    <a:pt x="6215" y="4083"/>
                    <a:pt x="6550" y="3267"/>
                    <a:pt x="6257" y="2555"/>
                  </a:cubicBezTo>
                  <a:cubicBezTo>
                    <a:pt x="6047" y="2053"/>
                    <a:pt x="5545" y="1718"/>
                    <a:pt x="5001" y="1656"/>
                  </a:cubicBezTo>
                  <a:cubicBezTo>
                    <a:pt x="5064" y="1091"/>
                    <a:pt x="4813" y="526"/>
                    <a:pt x="4332" y="212"/>
                  </a:cubicBezTo>
                  <a:cubicBezTo>
                    <a:pt x="4100" y="69"/>
                    <a:pt x="3841" y="1"/>
                    <a:pt x="3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33"/>
            <p:cNvSpPr/>
            <p:nvPr/>
          </p:nvSpPr>
          <p:spPr>
            <a:xfrm rot="-9236964">
              <a:off x="-611807" y="2399805"/>
              <a:ext cx="54072" cy="40520"/>
            </a:xfrm>
            <a:custGeom>
              <a:avLst/>
              <a:gdLst/>
              <a:ahLst/>
              <a:cxnLst/>
              <a:rect l="l" t="t" r="r" b="b"/>
              <a:pathLst>
                <a:path w="2386" h="1788" extrusionOk="0">
                  <a:moveTo>
                    <a:pt x="2265" y="0"/>
                  </a:moveTo>
                  <a:cubicBezTo>
                    <a:pt x="2228" y="0"/>
                    <a:pt x="2186" y="20"/>
                    <a:pt x="2156" y="50"/>
                  </a:cubicBezTo>
                  <a:cubicBezTo>
                    <a:pt x="1800" y="720"/>
                    <a:pt x="84" y="1578"/>
                    <a:pt x="63" y="1578"/>
                  </a:cubicBezTo>
                  <a:cubicBezTo>
                    <a:pt x="22" y="1599"/>
                    <a:pt x="1" y="1661"/>
                    <a:pt x="22" y="1724"/>
                  </a:cubicBezTo>
                  <a:cubicBezTo>
                    <a:pt x="42" y="1766"/>
                    <a:pt x="84" y="1787"/>
                    <a:pt x="126" y="1787"/>
                  </a:cubicBezTo>
                  <a:cubicBezTo>
                    <a:pt x="147" y="1787"/>
                    <a:pt x="147" y="1787"/>
                    <a:pt x="168" y="1766"/>
                  </a:cubicBezTo>
                  <a:cubicBezTo>
                    <a:pt x="252" y="1745"/>
                    <a:pt x="1947" y="887"/>
                    <a:pt x="2344" y="155"/>
                  </a:cubicBezTo>
                  <a:cubicBezTo>
                    <a:pt x="2386" y="113"/>
                    <a:pt x="2365" y="29"/>
                    <a:pt x="2302" y="9"/>
                  </a:cubicBezTo>
                  <a:cubicBezTo>
                    <a:pt x="2291" y="3"/>
                    <a:pt x="2278" y="0"/>
                    <a:pt x="2265"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33"/>
            <p:cNvSpPr/>
            <p:nvPr/>
          </p:nvSpPr>
          <p:spPr>
            <a:xfrm rot="-9236964">
              <a:off x="-573955" y="2344155"/>
              <a:ext cx="44101" cy="50764"/>
            </a:xfrm>
            <a:custGeom>
              <a:avLst/>
              <a:gdLst/>
              <a:ahLst/>
              <a:cxnLst/>
              <a:rect l="l" t="t" r="r" b="b"/>
              <a:pathLst>
                <a:path w="1946" h="2240" extrusionOk="0">
                  <a:moveTo>
                    <a:pt x="105" y="1"/>
                  </a:moveTo>
                  <a:cubicBezTo>
                    <a:pt x="63" y="1"/>
                    <a:pt x="0" y="63"/>
                    <a:pt x="21" y="126"/>
                  </a:cubicBezTo>
                  <a:cubicBezTo>
                    <a:pt x="21" y="126"/>
                    <a:pt x="146" y="1758"/>
                    <a:pt x="1799" y="2240"/>
                  </a:cubicBezTo>
                  <a:lnTo>
                    <a:pt x="1841" y="2240"/>
                  </a:lnTo>
                  <a:cubicBezTo>
                    <a:pt x="1883" y="2240"/>
                    <a:pt x="1925" y="2219"/>
                    <a:pt x="1946" y="2177"/>
                  </a:cubicBezTo>
                  <a:cubicBezTo>
                    <a:pt x="1946" y="2114"/>
                    <a:pt x="1925" y="2051"/>
                    <a:pt x="1862" y="2030"/>
                  </a:cubicBezTo>
                  <a:cubicBezTo>
                    <a:pt x="356" y="1591"/>
                    <a:pt x="230" y="168"/>
                    <a:pt x="230" y="105"/>
                  </a:cubicBezTo>
                  <a:cubicBezTo>
                    <a:pt x="230" y="43"/>
                    <a:pt x="167" y="1"/>
                    <a:pt x="105"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33"/>
            <p:cNvSpPr/>
            <p:nvPr/>
          </p:nvSpPr>
          <p:spPr>
            <a:xfrm rot="-9236964">
              <a:off x="-590409" y="2363951"/>
              <a:ext cx="49359" cy="25631"/>
            </a:xfrm>
            <a:custGeom>
              <a:avLst/>
              <a:gdLst/>
              <a:ahLst/>
              <a:cxnLst/>
              <a:rect l="l" t="t" r="r" b="b"/>
              <a:pathLst>
                <a:path w="2178" h="1131" extrusionOk="0">
                  <a:moveTo>
                    <a:pt x="147" y="1"/>
                  </a:moveTo>
                  <a:cubicBezTo>
                    <a:pt x="106" y="1"/>
                    <a:pt x="64" y="1"/>
                    <a:pt x="22" y="43"/>
                  </a:cubicBezTo>
                  <a:cubicBezTo>
                    <a:pt x="1" y="63"/>
                    <a:pt x="1" y="126"/>
                    <a:pt x="22" y="168"/>
                  </a:cubicBezTo>
                  <a:cubicBezTo>
                    <a:pt x="482" y="1005"/>
                    <a:pt x="1340" y="1131"/>
                    <a:pt x="1800" y="1131"/>
                  </a:cubicBezTo>
                  <a:cubicBezTo>
                    <a:pt x="1968" y="1131"/>
                    <a:pt x="2093" y="1110"/>
                    <a:pt x="2093" y="1110"/>
                  </a:cubicBezTo>
                  <a:cubicBezTo>
                    <a:pt x="2156" y="1110"/>
                    <a:pt x="2177" y="1047"/>
                    <a:pt x="2177" y="984"/>
                  </a:cubicBezTo>
                  <a:cubicBezTo>
                    <a:pt x="2177" y="942"/>
                    <a:pt x="2114" y="900"/>
                    <a:pt x="2051" y="900"/>
                  </a:cubicBezTo>
                  <a:cubicBezTo>
                    <a:pt x="2039" y="900"/>
                    <a:pt x="1933" y="916"/>
                    <a:pt x="1774" y="916"/>
                  </a:cubicBezTo>
                  <a:cubicBezTo>
                    <a:pt x="1418" y="916"/>
                    <a:pt x="798" y="836"/>
                    <a:pt x="378" y="315"/>
                  </a:cubicBezTo>
                  <a:lnTo>
                    <a:pt x="378" y="315"/>
                  </a:lnTo>
                  <a:cubicBezTo>
                    <a:pt x="582" y="366"/>
                    <a:pt x="896" y="430"/>
                    <a:pt x="1232" y="430"/>
                  </a:cubicBezTo>
                  <a:cubicBezTo>
                    <a:pt x="1309" y="430"/>
                    <a:pt x="1387" y="427"/>
                    <a:pt x="1466" y="419"/>
                  </a:cubicBezTo>
                  <a:cubicBezTo>
                    <a:pt x="1528" y="398"/>
                    <a:pt x="1570" y="356"/>
                    <a:pt x="1570" y="294"/>
                  </a:cubicBezTo>
                  <a:cubicBezTo>
                    <a:pt x="1570" y="231"/>
                    <a:pt x="1507" y="189"/>
                    <a:pt x="1445" y="189"/>
                  </a:cubicBezTo>
                  <a:cubicBezTo>
                    <a:pt x="1347" y="201"/>
                    <a:pt x="1251" y="206"/>
                    <a:pt x="1158" y="206"/>
                  </a:cubicBezTo>
                  <a:cubicBezTo>
                    <a:pt x="599" y="206"/>
                    <a:pt x="165" y="19"/>
                    <a:pt x="147"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33"/>
            <p:cNvSpPr/>
            <p:nvPr/>
          </p:nvSpPr>
          <p:spPr>
            <a:xfrm rot="-9236964">
              <a:off x="-597613" y="2390578"/>
              <a:ext cx="38889" cy="25450"/>
            </a:xfrm>
            <a:custGeom>
              <a:avLst/>
              <a:gdLst/>
              <a:ahLst/>
              <a:cxnLst/>
              <a:rect l="l" t="t" r="r" b="b"/>
              <a:pathLst>
                <a:path w="1716" h="1123" extrusionOk="0">
                  <a:moveTo>
                    <a:pt x="1601" y="1"/>
                  </a:moveTo>
                  <a:cubicBezTo>
                    <a:pt x="1582" y="1"/>
                    <a:pt x="1564" y="6"/>
                    <a:pt x="1549" y="13"/>
                  </a:cubicBezTo>
                  <a:cubicBezTo>
                    <a:pt x="816" y="411"/>
                    <a:pt x="63" y="788"/>
                    <a:pt x="63" y="788"/>
                  </a:cubicBezTo>
                  <a:cubicBezTo>
                    <a:pt x="21" y="808"/>
                    <a:pt x="0" y="850"/>
                    <a:pt x="0" y="892"/>
                  </a:cubicBezTo>
                  <a:cubicBezTo>
                    <a:pt x="0" y="934"/>
                    <a:pt x="42" y="976"/>
                    <a:pt x="84" y="997"/>
                  </a:cubicBezTo>
                  <a:cubicBezTo>
                    <a:pt x="105" y="997"/>
                    <a:pt x="440" y="1122"/>
                    <a:pt x="858" y="1122"/>
                  </a:cubicBezTo>
                  <a:cubicBezTo>
                    <a:pt x="1088" y="1122"/>
                    <a:pt x="1339" y="1080"/>
                    <a:pt x="1590" y="997"/>
                  </a:cubicBezTo>
                  <a:cubicBezTo>
                    <a:pt x="1632" y="955"/>
                    <a:pt x="1674" y="892"/>
                    <a:pt x="1653" y="850"/>
                  </a:cubicBezTo>
                  <a:cubicBezTo>
                    <a:pt x="1622" y="803"/>
                    <a:pt x="1579" y="780"/>
                    <a:pt x="1541" y="780"/>
                  </a:cubicBezTo>
                  <a:cubicBezTo>
                    <a:pt x="1529" y="780"/>
                    <a:pt x="1517" y="782"/>
                    <a:pt x="1507" y="788"/>
                  </a:cubicBezTo>
                  <a:cubicBezTo>
                    <a:pt x="1299" y="875"/>
                    <a:pt x="1079" y="905"/>
                    <a:pt x="881" y="905"/>
                  </a:cubicBezTo>
                  <a:cubicBezTo>
                    <a:pt x="701" y="905"/>
                    <a:pt x="538" y="880"/>
                    <a:pt x="419" y="850"/>
                  </a:cubicBezTo>
                  <a:cubicBezTo>
                    <a:pt x="691" y="704"/>
                    <a:pt x="1172" y="453"/>
                    <a:pt x="1653" y="202"/>
                  </a:cubicBezTo>
                  <a:cubicBezTo>
                    <a:pt x="1695" y="181"/>
                    <a:pt x="1716" y="97"/>
                    <a:pt x="1695" y="55"/>
                  </a:cubicBezTo>
                  <a:cubicBezTo>
                    <a:pt x="1668" y="15"/>
                    <a:pt x="1634" y="1"/>
                    <a:pt x="160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33"/>
            <p:cNvSpPr/>
            <p:nvPr/>
          </p:nvSpPr>
          <p:spPr>
            <a:xfrm rot="-9236964">
              <a:off x="-558166" y="2427129"/>
              <a:ext cx="38889" cy="41449"/>
            </a:xfrm>
            <a:custGeom>
              <a:avLst/>
              <a:gdLst/>
              <a:ahLst/>
              <a:cxnLst/>
              <a:rect l="l" t="t" r="r" b="b"/>
              <a:pathLst>
                <a:path w="1716" h="1829" extrusionOk="0">
                  <a:moveTo>
                    <a:pt x="130" y="0"/>
                  </a:moveTo>
                  <a:cubicBezTo>
                    <a:pt x="93" y="0"/>
                    <a:pt x="52" y="20"/>
                    <a:pt x="21" y="50"/>
                  </a:cubicBezTo>
                  <a:cubicBezTo>
                    <a:pt x="0" y="113"/>
                    <a:pt x="21" y="176"/>
                    <a:pt x="63" y="197"/>
                  </a:cubicBezTo>
                  <a:cubicBezTo>
                    <a:pt x="84" y="197"/>
                    <a:pt x="1381" y="929"/>
                    <a:pt x="1486" y="1724"/>
                  </a:cubicBezTo>
                  <a:cubicBezTo>
                    <a:pt x="1507" y="1787"/>
                    <a:pt x="1548" y="1829"/>
                    <a:pt x="1611" y="1829"/>
                  </a:cubicBezTo>
                  <a:cubicBezTo>
                    <a:pt x="1674" y="1808"/>
                    <a:pt x="1716" y="1745"/>
                    <a:pt x="1716" y="1703"/>
                  </a:cubicBezTo>
                  <a:cubicBezTo>
                    <a:pt x="1590" y="783"/>
                    <a:pt x="230" y="50"/>
                    <a:pt x="167" y="8"/>
                  </a:cubicBezTo>
                  <a:cubicBezTo>
                    <a:pt x="156" y="3"/>
                    <a:pt x="144" y="0"/>
                    <a:pt x="130"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33"/>
            <p:cNvSpPr/>
            <p:nvPr/>
          </p:nvSpPr>
          <p:spPr>
            <a:xfrm rot="-9236964">
              <a:off x="-585718" y="2403076"/>
              <a:ext cx="28940" cy="46616"/>
            </a:xfrm>
            <a:custGeom>
              <a:avLst/>
              <a:gdLst/>
              <a:ahLst/>
              <a:cxnLst/>
              <a:rect l="l" t="t" r="r" b="b"/>
              <a:pathLst>
                <a:path w="1277" h="2057" extrusionOk="0">
                  <a:moveTo>
                    <a:pt x="233" y="1"/>
                  </a:moveTo>
                  <a:cubicBezTo>
                    <a:pt x="225" y="1"/>
                    <a:pt x="217" y="2"/>
                    <a:pt x="209" y="6"/>
                  </a:cubicBezTo>
                  <a:cubicBezTo>
                    <a:pt x="146" y="27"/>
                    <a:pt x="105" y="69"/>
                    <a:pt x="126" y="132"/>
                  </a:cubicBezTo>
                  <a:cubicBezTo>
                    <a:pt x="293" y="927"/>
                    <a:pt x="21" y="1910"/>
                    <a:pt x="21" y="1931"/>
                  </a:cubicBezTo>
                  <a:cubicBezTo>
                    <a:pt x="0" y="1973"/>
                    <a:pt x="21" y="2036"/>
                    <a:pt x="63" y="2056"/>
                  </a:cubicBezTo>
                  <a:lnTo>
                    <a:pt x="126" y="2056"/>
                  </a:lnTo>
                  <a:cubicBezTo>
                    <a:pt x="146" y="2056"/>
                    <a:pt x="167" y="2056"/>
                    <a:pt x="188" y="2036"/>
                  </a:cubicBezTo>
                  <a:cubicBezTo>
                    <a:pt x="691" y="1533"/>
                    <a:pt x="1235" y="466"/>
                    <a:pt x="1255" y="424"/>
                  </a:cubicBezTo>
                  <a:cubicBezTo>
                    <a:pt x="1276" y="362"/>
                    <a:pt x="1255" y="299"/>
                    <a:pt x="1214" y="278"/>
                  </a:cubicBezTo>
                  <a:cubicBezTo>
                    <a:pt x="1191" y="263"/>
                    <a:pt x="1169" y="256"/>
                    <a:pt x="1149" y="256"/>
                  </a:cubicBezTo>
                  <a:cubicBezTo>
                    <a:pt x="1112" y="256"/>
                    <a:pt x="1081" y="279"/>
                    <a:pt x="1067" y="320"/>
                  </a:cubicBezTo>
                  <a:cubicBezTo>
                    <a:pt x="1067" y="320"/>
                    <a:pt x="711" y="1031"/>
                    <a:pt x="314" y="1554"/>
                  </a:cubicBezTo>
                  <a:cubicBezTo>
                    <a:pt x="398" y="1157"/>
                    <a:pt x="439" y="592"/>
                    <a:pt x="335" y="90"/>
                  </a:cubicBezTo>
                  <a:cubicBezTo>
                    <a:pt x="318" y="38"/>
                    <a:pt x="272" y="1"/>
                    <a:pt x="23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33"/>
            <p:cNvSpPr/>
            <p:nvPr/>
          </p:nvSpPr>
          <p:spPr>
            <a:xfrm rot="-9236964">
              <a:off x="-532529" y="2374726"/>
              <a:ext cx="38889" cy="41336"/>
            </a:xfrm>
            <a:custGeom>
              <a:avLst/>
              <a:gdLst/>
              <a:ahLst/>
              <a:cxnLst/>
              <a:rect l="l" t="t" r="r" b="b"/>
              <a:pathLst>
                <a:path w="1716" h="1824" extrusionOk="0">
                  <a:moveTo>
                    <a:pt x="1573" y="1"/>
                  </a:moveTo>
                  <a:cubicBezTo>
                    <a:pt x="990" y="1"/>
                    <a:pt x="185" y="1369"/>
                    <a:pt x="21" y="1656"/>
                  </a:cubicBezTo>
                  <a:cubicBezTo>
                    <a:pt x="0" y="1719"/>
                    <a:pt x="21" y="1781"/>
                    <a:pt x="63" y="1802"/>
                  </a:cubicBezTo>
                  <a:cubicBezTo>
                    <a:pt x="84" y="1823"/>
                    <a:pt x="105" y="1823"/>
                    <a:pt x="126" y="1823"/>
                  </a:cubicBezTo>
                  <a:cubicBezTo>
                    <a:pt x="167" y="1823"/>
                    <a:pt x="188" y="1802"/>
                    <a:pt x="209" y="1761"/>
                  </a:cubicBezTo>
                  <a:cubicBezTo>
                    <a:pt x="565" y="1154"/>
                    <a:pt x="1214" y="212"/>
                    <a:pt x="1569" y="212"/>
                  </a:cubicBezTo>
                  <a:lnTo>
                    <a:pt x="1590" y="212"/>
                  </a:lnTo>
                  <a:cubicBezTo>
                    <a:pt x="1653" y="212"/>
                    <a:pt x="1695" y="170"/>
                    <a:pt x="1716" y="108"/>
                  </a:cubicBezTo>
                  <a:cubicBezTo>
                    <a:pt x="1716" y="45"/>
                    <a:pt x="1674" y="3"/>
                    <a:pt x="1611" y="3"/>
                  </a:cubicBezTo>
                  <a:cubicBezTo>
                    <a:pt x="1599" y="2"/>
                    <a:pt x="1586" y="1"/>
                    <a:pt x="157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33"/>
            <p:cNvSpPr/>
            <p:nvPr/>
          </p:nvSpPr>
          <p:spPr>
            <a:xfrm rot="-9236964">
              <a:off x="-546301" y="2426667"/>
              <a:ext cx="55500" cy="8385"/>
            </a:xfrm>
            <a:custGeom>
              <a:avLst/>
              <a:gdLst/>
              <a:ahLst/>
              <a:cxnLst/>
              <a:rect l="l" t="t" r="r" b="b"/>
              <a:pathLst>
                <a:path w="2449" h="370" extrusionOk="0">
                  <a:moveTo>
                    <a:pt x="1543" y="0"/>
                  </a:moveTo>
                  <a:cubicBezTo>
                    <a:pt x="835" y="0"/>
                    <a:pt x="150" y="160"/>
                    <a:pt x="105" y="160"/>
                  </a:cubicBezTo>
                  <a:cubicBezTo>
                    <a:pt x="42" y="181"/>
                    <a:pt x="0" y="244"/>
                    <a:pt x="21" y="286"/>
                  </a:cubicBezTo>
                  <a:cubicBezTo>
                    <a:pt x="42" y="349"/>
                    <a:pt x="84" y="369"/>
                    <a:pt x="126" y="369"/>
                  </a:cubicBezTo>
                  <a:lnTo>
                    <a:pt x="147" y="369"/>
                  </a:lnTo>
                  <a:cubicBezTo>
                    <a:pt x="162" y="369"/>
                    <a:pt x="845" y="218"/>
                    <a:pt x="1532" y="218"/>
                  </a:cubicBezTo>
                  <a:cubicBezTo>
                    <a:pt x="1801" y="218"/>
                    <a:pt x="2072" y="242"/>
                    <a:pt x="2302" y="307"/>
                  </a:cubicBezTo>
                  <a:cubicBezTo>
                    <a:pt x="2313" y="310"/>
                    <a:pt x="2324" y="312"/>
                    <a:pt x="2335" y="312"/>
                  </a:cubicBezTo>
                  <a:cubicBezTo>
                    <a:pt x="2385" y="312"/>
                    <a:pt x="2431" y="275"/>
                    <a:pt x="2448" y="223"/>
                  </a:cubicBezTo>
                  <a:cubicBezTo>
                    <a:pt x="2448" y="181"/>
                    <a:pt x="2427" y="118"/>
                    <a:pt x="2364" y="97"/>
                  </a:cubicBezTo>
                  <a:cubicBezTo>
                    <a:pt x="2113" y="26"/>
                    <a:pt x="1826" y="0"/>
                    <a:pt x="154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33"/>
            <p:cNvSpPr/>
            <p:nvPr/>
          </p:nvSpPr>
          <p:spPr>
            <a:xfrm rot="-9236964">
              <a:off x="-548051" y="2402360"/>
              <a:ext cx="49336" cy="21756"/>
            </a:xfrm>
            <a:custGeom>
              <a:avLst/>
              <a:gdLst/>
              <a:ahLst/>
              <a:cxnLst/>
              <a:rect l="l" t="t" r="r" b="b"/>
              <a:pathLst>
                <a:path w="2177" h="960" extrusionOk="0">
                  <a:moveTo>
                    <a:pt x="1931" y="1"/>
                  </a:moveTo>
                  <a:cubicBezTo>
                    <a:pt x="1405" y="1"/>
                    <a:pt x="244" y="570"/>
                    <a:pt x="43" y="771"/>
                  </a:cubicBezTo>
                  <a:cubicBezTo>
                    <a:pt x="1" y="813"/>
                    <a:pt x="22" y="875"/>
                    <a:pt x="63" y="917"/>
                  </a:cubicBezTo>
                  <a:cubicBezTo>
                    <a:pt x="84" y="938"/>
                    <a:pt x="105" y="959"/>
                    <a:pt x="126" y="959"/>
                  </a:cubicBezTo>
                  <a:cubicBezTo>
                    <a:pt x="168" y="959"/>
                    <a:pt x="189" y="938"/>
                    <a:pt x="210" y="917"/>
                  </a:cubicBezTo>
                  <a:cubicBezTo>
                    <a:pt x="381" y="727"/>
                    <a:pt x="1552" y="210"/>
                    <a:pt x="1907" y="210"/>
                  </a:cubicBezTo>
                  <a:cubicBezTo>
                    <a:pt x="1943" y="210"/>
                    <a:pt x="1971" y="215"/>
                    <a:pt x="1988" y="227"/>
                  </a:cubicBezTo>
                  <a:cubicBezTo>
                    <a:pt x="2011" y="242"/>
                    <a:pt x="2033" y="249"/>
                    <a:pt x="2054" y="249"/>
                  </a:cubicBezTo>
                  <a:cubicBezTo>
                    <a:pt x="2093" y="249"/>
                    <a:pt x="2129" y="226"/>
                    <a:pt x="2156" y="185"/>
                  </a:cubicBezTo>
                  <a:cubicBezTo>
                    <a:pt x="2177" y="143"/>
                    <a:pt x="2156" y="80"/>
                    <a:pt x="2114" y="39"/>
                  </a:cubicBezTo>
                  <a:cubicBezTo>
                    <a:pt x="2069" y="12"/>
                    <a:pt x="2007" y="1"/>
                    <a:pt x="193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33"/>
            <p:cNvSpPr/>
            <p:nvPr/>
          </p:nvSpPr>
          <p:spPr>
            <a:xfrm rot="-9236964">
              <a:off x="-541143" y="2364238"/>
              <a:ext cx="28962" cy="47682"/>
            </a:xfrm>
            <a:custGeom>
              <a:avLst/>
              <a:gdLst/>
              <a:ahLst/>
              <a:cxnLst/>
              <a:rect l="l" t="t" r="r" b="b"/>
              <a:pathLst>
                <a:path w="1278" h="2104" extrusionOk="0">
                  <a:moveTo>
                    <a:pt x="911" y="1"/>
                  </a:moveTo>
                  <a:cubicBezTo>
                    <a:pt x="885" y="1"/>
                    <a:pt x="859" y="11"/>
                    <a:pt x="838" y="32"/>
                  </a:cubicBezTo>
                  <a:cubicBezTo>
                    <a:pt x="796" y="74"/>
                    <a:pt x="1" y="869"/>
                    <a:pt x="126" y="1643"/>
                  </a:cubicBezTo>
                  <a:cubicBezTo>
                    <a:pt x="126" y="1706"/>
                    <a:pt x="189" y="1748"/>
                    <a:pt x="252" y="1748"/>
                  </a:cubicBezTo>
                  <a:cubicBezTo>
                    <a:pt x="294" y="1727"/>
                    <a:pt x="336" y="1685"/>
                    <a:pt x="336" y="1622"/>
                  </a:cubicBezTo>
                  <a:cubicBezTo>
                    <a:pt x="294" y="1267"/>
                    <a:pt x="461" y="890"/>
                    <a:pt x="649" y="618"/>
                  </a:cubicBezTo>
                  <a:lnTo>
                    <a:pt x="649" y="618"/>
                  </a:lnTo>
                  <a:cubicBezTo>
                    <a:pt x="587" y="995"/>
                    <a:pt x="628" y="1539"/>
                    <a:pt x="1068" y="2062"/>
                  </a:cubicBezTo>
                  <a:cubicBezTo>
                    <a:pt x="1089" y="2104"/>
                    <a:pt x="1110" y="2104"/>
                    <a:pt x="1152" y="2104"/>
                  </a:cubicBezTo>
                  <a:cubicBezTo>
                    <a:pt x="1172" y="2104"/>
                    <a:pt x="1193" y="2104"/>
                    <a:pt x="1214" y="2083"/>
                  </a:cubicBezTo>
                  <a:cubicBezTo>
                    <a:pt x="1256" y="2041"/>
                    <a:pt x="1277" y="1978"/>
                    <a:pt x="1235" y="1936"/>
                  </a:cubicBezTo>
                  <a:cubicBezTo>
                    <a:pt x="524" y="1058"/>
                    <a:pt x="984" y="200"/>
                    <a:pt x="1005" y="158"/>
                  </a:cubicBezTo>
                  <a:cubicBezTo>
                    <a:pt x="1047" y="116"/>
                    <a:pt x="1026" y="53"/>
                    <a:pt x="984" y="32"/>
                  </a:cubicBezTo>
                  <a:cubicBezTo>
                    <a:pt x="963" y="11"/>
                    <a:pt x="937" y="1"/>
                    <a:pt x="91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33"/>
            <p:cNvSpPr/>
            <p:nvPr/>
          </p:nvSpPr>
          <p:spPr>
            <a:xfrm rot="-9236964">
              <a:off x="-551614" y="2419627"/>
              <a:ext cx="33200" cy="26152"/>
            </a:xfrm>
            <a:custGeom>
              <a:avLst/>
              <a:gdLst/>
              <a:ahLst/>
              <a:cxnLst/>
              <a:rect l="l" t="t" r="r" b="b"/>
              <a:pathLst>
                <a:path w="1465" h="1154" extrusionOk="0">
                  <a:moveTo>
                    <a:pt x="113" y="1"/>
                  </a:moveTo>
                  <a:cubicBezTo>
                    <a:pt x="90" y="1"/>
                    <a:pt x="66" y="8"/>
                    <a:pt x="42" y="24"/>
                  </a:cubicBezTo>
                  <a:cubicBezTo>
                    <a:pt x="0" y="65"/>
                    <a:pt x="0" y="128"/>
                    <a:pt x="42" y="191"/>
                  </a:cubicBezTo>
                  <a:cubicBezTo>
                    <a:pt x="126" y="275"/>
                    <a:pt x="921" y="1153"/>
                    <a:pt x="1360" y="1153"/>
                  </a:cubicBezTo>
                  <a:cubicBezTo>
                    <a:pt x="1423" y="1153"/>
                    <a:pt x="1465" y="1112"/>
                    <a:pt x="1465" y="1049"/>
                  </a:cubicBezTo>
                  <a:cubicBezTo>
                    <a:pt x="1465" y="986"/>
                    <a:pt x="1423" y="944"/>
                    <a:pt x="1360" y="944"/>
                  </a:cubicBezTo>
                  <a:cubicBezTo>
                    <a:pt x="1109" y="944"/>
                    <a:pt x="502" y="379"/>
                    <a:pt x="209" y="45"/>
                  </a:cubicBezTo>
                  <a:cubicBezTo>
                    <a:pt x="183" y="19"/>
                    <a:pt x="150" y="1"/>
                    <a:pt x="113"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33"/>
            <p:cNvSpPr/>
            <p:nvPr/>
          </p:nvSpPr>
          <p:spPr>
            <a:xfrm rot="-9236964">
              <a:off x="-561968" y="2416416"/>
              <a:ext cx="17110" cy="53891"/>
            </a:xfrm>
            <a:custGeom>
              <a:avLst/>
              <a:gdLst/>
              <a:ahLst/>
              <a:cxnLst/>
              <a:rect l="l" t="t" r="r" b="b"/>
              <a:pathLst>
                <a:path w="755" h="2378" extrusionOk="0">
                  <a:moveTo>
                    <a:pt x="131" y="0"/>
                  </a:moveTo>
                  <a:cubicBezTo>
                    <a:pt x="110" y="0"/>
                    <a:pt x="87" y="5"/>
                    <a:pt x="64" y="13"/>
                  </a:cubicBezTo>
                  <a:cubicBezTo>
                    <a:pt x="22" y="34"/>
                    <a:pt x="1" y="117"/>
                    <a:pt x="22" y="159"/>
                  </a:cubicBezTo>
                  <a:cubicBezTo>
                    <a:pt x="43" y="159"/>
                    <a:pt x="545" y="1059"/>
                    <a:pt x="503" y="2252"/>
                  </a:cubicBezTo>
                  <a:cubicBezTo>
                    <a:pt x="503" y="2314"/>
                    <a:pt x="545" y="2356"/>
                    <a:pt x="608" y="2377"/>
                  </a:cubicBezTo>
                  <a:cubicBezTo>
                    <a:pt x="670" y="2377"/>
                    <a:pt x="712" y="2314"/>
                    <a:pt x="712" y="2272"/>
                  </a:cubicBezTo>
                  <a:cubicBezTo>
                    <a:pt x="754" y="996"/>
                    <a:pt x="231" y="96"/>
                    <a:pt x="210" y="55"/>
                  </a:cubicBezTo>
                  <a:cubicBezTo>
                    <a:pt x="197" y="15"/>
                    <a:pt x="167"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33"/>
            <p:cNvSpPr/>
            <p:nvPr/>
          </p:nvSpPr>
          <p:spPr>
            <a:xfrm rot="-9236964">
              <a:off x="-619721" y="2421709"/>
              <a:ext cx="10923" cy="10447"/>
            </a:xfrm>
            <a:custGeom>
              <a:avLst/>
              <a:gdLst/>
              <a:ahLst/>
              <a:cxnLst/>
              <a:rect l="l" t="t" r="r" b="b"/>
              <a:pathLst>
                <a:path w="482" h="461" extrusionOk="0">
                  <a:moveTo>
                    <a:pt x="251" y="0"/>
                  </a:moveTo>
                  <a:cubicBezTo>
                    <a:pt x="105" y="0"/>
                    <a:pt x="0" y="105"/>
                    <a:pt x="0" y="230"/>
                  </a:cubicBezTo>
                  <a:cubicBezTo>
                    <a:pt x="0" y="356"/>
                    <a:pt x="105" y="461"/>
                    <a:pt x="251" y="461"/>
                  </a:cubicBezTo>
                  <a:cubicBezTo>
                    <a:pt x="377" y="461"/>
                    <a:pt x="482" y="356"/>
                    <a:pt x="482" y="230"/>
                  </a:cubicBezTo>
                  <a:cubicBezTo>
                    <a:pt x="482" y="105"/>
                    <a:pt x="377" y="0"/>
                    <a:pt x="251"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33"/>
            <p:cNvSpPr/>
            <p:nvPr/>
          </p:nvSpPr>
          <p:spPr>
            <a:xfrm rot="-9236964">
              <a:off x="-591500" y="2386147"/>
              <a:ext cx="8090" cy="8566"/>
            </a:xfrm>
            <a:custGeom>
              <a:avLst/>
              <a:gdLst/>
              <a:ahLst/>
              <a:cxnLst/>
              <a:rect l="l" t="t" r="r" b="b"/>
              <a:pathLst>
                <a:path w="357" h="378" extrusionOk="0">
                  <a:moveTo>
                    <a:pt x="168" y="1"/>
                  </a:moveTo>
                  <a:cubicBezTo>
                    <a:pt x="84" y="1"/>
                    <a:pt x="0" y="85"/>
                    <a:pt x="0" y="189"/>
                  </a:cubicBezTo>
                  <a:cubicBezTo>
                    <a:pt x="0" y="294"/>
                    <a:pt x="84" y="377"/>
                    <a:pt x="168" y="377"/>
                  </a:cubicBezTo>
                  <a:cubicBezTo>
                    <a:pt x="272" y="377"/>
                    <a:pt x="356" y="294"/>
                    <a:pt x="356" y="189"/>
                  </a:cubicBezTo>
                  <a:cubicBezTo>
                    <a:pt x="356" y="85"/>
                    <a:pt x="272"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33"/>
            <p:cNvSpPr/>
            <p:nvPr/>
          </p:nvSpPr>
          <p:spPr>
            <a:xfrm rot="-9236964">
              <a:off x="-601123" y="2401607"/>
              <a:ext cx="8544" cy="8566"/>
            </a:xfrm>
            <a:custGeom>
              <a:avLst/>
              <a:gdLst/>
              <a:ahLst/>
              <a:cxnLst/>
              <a:rect l="l" t="t" r="r" b="b"/>
              <a:pathLst>
                <a:path w="377"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33"/>
            <p:cNvSpPr/>
            <p:nvPr/>
          </p:nvSpPr>
          <p:spPr>
            <a:xfrm rot="-9236964">
              <a:off x="-593852" y="2431015"/>
              <a:ext cx="8544" cy="8566"/>
            </a:xfrm>
            <a:custGeom>
              <a:avLst/>
              <a:gdLst/>
              <a:ahLst/>
              <a:cxnLst/>
              <a:rect l="l" t="t" r="r" b="b"/>
              <a:pathLst>
                <a:path w="377" h="378" extrusionOk="0">
                  <a:moveTo>
                    <a:pt x="189" y="1"/>
                  </a:moveTo>
                  <a:cubicBezTo>
                    <a:pt x="84" y="1"/>
                    <a:pt x="0" y="84"/>
                    <a:pt x="0" y="189"/>
                  </a:cubicBezTo>
                  <a:cubicBezTo>
                    <a:pt x="0" y="293"/>
                    <a:pt x="84" y="377"/>
                    <a:pt x="189" y="377"/>
                  </a:cubicBezTo>
                  <a:cubicBezTo>
                    <a:pt x="293" y="377"/>
                    <a:pt x="377" y="29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33"/>
            <p:cNvSpPr/>
            <p:nvPr/>
          </p:nvSpPr>
          <p:spPr>
            <a:xfrm rot="-9236964">
              <a:off x="-562906" y="2465129"/>
              <a:ext cx="8544" cy="8068"/>
            </a:xfrm>
            <a:custGeom>
              <a:avLst/>
              <a:gdLst/>
              <a:ahLst/>
              <a:cxnLst/>
              <a:rect l="l" t="t" r="r" b="b"/>
              <a:pathLst>
                <a:path w="377" h="356" extrusionOk="0">
                  <a:moveTo>
                    <a:pt x="189" y="0"/>
                  </a:moveTo>
                  <a:cubicBezTo>
                    <a:pt x="84" y="0"/>
                    <a:pt x="0" y="84"/>
                    <a:pt x="0" y="168"/>
                  </a:cubicBezTo>
                  <a:cubicBezTo>
                    <a:pt x="0" y="272"/>
                    <a:pt x="84" y="356"/>
                    <a:pt x="189" y="356"/>
                  </a:cubicBezTo>
                  <a:cubicBezTo>
                    <a:pt x="293" y="356"/>
                    <a:pt x="377" y="272"/>
                    <a:pt x="377" y="168"/>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33"/>
            <p:cNvSpPr/>
            <p:nvPr/>
          </p:nvSpPr>
          <p:spPr>
            <a:xfrm rot="-9236964">
              <a:off x="-575907" y="2446115"/>
              <a:ext cx="8544" cy="8566"/>
            </a:xfrm>
            <a:custGeom>
              <a:avLst/>
              <a:gdLst/>
              <a:ahLst/>
              <a:cxnLst/>
              <a:rect l="l" t="t" r="r" b="b"/>
              <a:pathLst>
                <a:path w="377" h="378" extrusionOk="0">
                  <a:moveTo>
                    <a:pt x="188" y="0"/>
                  </a:moveTo>
                  <a:cubicBezTo>
                    <a:pt x="84" y="0"/>
                    <a:pt x="0" y="84"/>
                    <a:pt x="0" y="189"/>
                  </a:cubicBezTo>
                  <a:cubicBezTo>
                    <a:pt x="0" y="293"/>
                    <a:pt x="84" y="377"/>
                    <a:pt x="188" y="377"/>
                  </a:cubicBezTo>
                  <a:cubicBezTo>
                    <a:pt x="293" y="377"/>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33"/>
            <p:cNvSpPr/>
            <p:nvPr/>
          </p:nvSpPr>
          <p:spPr>
            <a:xfrm rot="-9236964">
              <a:off x="-535746" y="2468899"/>
              <a:ext cx="8566" cy="8090"/>
            </a:xfrm>
            <a:custGeom>
              <a:avLst/>
              <a:gdLst/>
              <a:ahLst/>
              <a:cxnLst/>
              <a:rect l="l" t="t" r="r" b="b"/>
              <a:pathLst>
                <a:path w="378" h="357" extrusionOk="0">
                  <a:moveTo>
                    <a:pt x="189" y="1"/>
                  </a:moveTo>
                  <a:cubicBezTo>
                    <a:pt x="84" y="1"/>
                    <a:pt x="0" y="84"/>
                    <a:pt x="0" y="189"/>
                  </a:cubicBezTo>
                  <a:cubicBezTo>
                    <a:pt x="0" y="273"/>
                    <a:pt x="84" y="357"/>
                    <a:pt x="189" y="357"/>
                  </a:cubicBezTo>
                  <a:cubicBezTo>
                    <a:pt x="293" y="357"/>
                    <a:pt x="377" y="27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33"/>
            <p:cNvSpPr/>
            <p:nvPr/>
          </p:nvSpPr>
          <p:spPr>
            <a:xfrm rot="-9236964">
              <a:off x="-531393" y="2445727"/>
              <a:ext cx="8566" cy="8544"/>
            </a:xfrm>
            <a:custGeom>
              <a:avLst/>
              <a:gdLst/>
              <a:ahLst/>
              <a:cxnLst/>
              <a:rect l="l" t="t" r="r" b="b"/>
              <a:pathLst>
                <a:path w="378" h="377"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33"/>
            <p:cNvSpPr/>
            <p:nvPr/>
          </p:nvSpPr>
          <p:spPr>
            <a:xfrm rot="-9236964">
              <a:off x="-499027" y="2436726"/>
              <a:ext cx="8566" cy="8566"/>
            </a:xfrm>
            <a:custGeom>
              <a:avLst/>
              <a:gdLst/>
              <a:ahLst/>
              <a:cxnLst/>
              <a:rect l="l" t="t" r="r" b="b"/>
              <a:pathLst>
                <a:path w="378"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33"/>
            <p:cNvSpPr/>
            <p:nvPr/>
          </p:nvSpPr>
          <p:spPr>
            <a:xfrm rot="-9236964">
              <a:off x="-503697" y="2411761"/>
              <a:ext cx="8544" cy="8544"/>
            </a:xfrm>
            <a:custGeom>
              <a:avLst/>
              <a:gdLst/>
              <a:ahLst/>
              <a:cxnLst/>
              <a:rect l="l" t="t" r="r" b="b"/>
              <a:pathLst>
                <a:path w="377" h="377" extrusionOk="0">
                  <a:moveTo>
                    <a:pt x="188" y="0"/>
                  </a:moveTo>
                  <a:cubicBezTo>
                    <a:pt x="84" y="0"/>
                    <a:pt x="0" y="84"/>
                    <a:pt x="0" y="189"/>
                  </a:cubicBezTo>
                  <a:cubicBezTo>
                    <a:pt x="0" y="293"/>
                    <a:pt x="84" y="377"/>
                    <a:pt x="188" y="377"/>
                  </a:cubicBezTo>
                  <a:cubicBezTo>
                    <a:pt x="293" y="377"/>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33"/>
            <p:cNvSpPr/>
            <p:nvPr/>
          </p:nvSpPr>
          <p:spPr>
            <a:xfrm rot="-9236964">
              <a:off x="-584985" y="2354491"/>
              <a:ext cx="8068" cy="8566"/>
            </a:xfrm>
            <a:custGeom>
              <a:avLst/>
              <a:gdLst/>
              <a:ahLst/>
              <a:cxnLst/>
              <a:rect l="l" t="t" r="r" b="b"/>
              <a:pathLst>
                <a:path w="356" h="378" extrusionOk="0">
                  <a:moveTo>
                    <a:pt x="188" y="1"/>
                  </a:moveTo>
                  <a:cubicBezTo>
                    <a:pt x="84" y="1"/>
                    <a:pt x="0" y="85"/>
                    <a:pt x="0" y="189"/>
                  </a:cubicBezTo>
                  <a:cubicBezTo>
                    <a:pt x="0" y="294"/>
                    <a:pt x="84" y="377"/>
                    <a:pt x="188" y="377"/>
                  </a:cubicBezTo>
                  <a:cubicBezTo>
                    <a:pt x="272" y="377"/>
                    <a:pt x="356" y="294"/>
                    <a:pt x="356" y="189"/>
                  </a:cubicBezTo>
                  <a:cubicBezTo>
                    <a:pt x="356" y="85"/>
                    <a:pt x="272"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33"/>
            <p:cNvSpPr/>
            <p:nvPr/>
          </p:nvSpPr>
          <p:spPr>
            <a:xfrm rot="-9236964">
              <a:off x="-579542" y="2374701"/>
              <a:ext cx="8566" cy="8544"/>
            </a:xfrm>
            <a:custGeom>
              <a:avLst/>
              <a:gdLst/>
              <a:ahLst/>
              <a:cxnLst/>
              <a:rect l="l" t="t" r="r" b="b"/>
              <a:pathLst>
                <a:path w="378" h="377" extrusionOk="0">
                  <a:moveTo>
                    <a:pt x="189" y="0"/>
                  </a:moveTo>
                  <a:cubicBezTo>
                    <a:pt x="84" y="0"/>
                    <a:pt x="0" y="84"/>
                    <a:pt x="0" y="189"/>
                  </a:cubicBezTo>
                  <a:cubicBezTo>
                    <a:pt x="0" y="293"/>
                    <a:pt x="84" y="377"/>
                    <a:pt x="189" y="377"/>
                  </a:cubicBezTo>
                  <a:cubicBezTo>
                    <a:pt x="293" y="377"/>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33"/>
            <p:cNvSpPr/>
            <p:nvPr/>
          </p:nvSpPr>
          <p:spPr>
            <a:xfrm rot="-9236964">
              <a:off x="-516745" y="2376887"/>
              <a:ext cx="8566" cy="8544"/>
            </a:xfrm>
            <a:custGeom>
              <a:avLst/>
              <a:gdLst/>
              <a:ahLst/>
              <a:cxnLst/>
              <a:rect l="l" t="t" r="r" b="b"/>
              <a:pathLst>
                <a:path w="378" h="377" extrusionOk="0">
                  <a:moveTo>
                    <a:pt x="189" y="0"/>
                  </a:moveTo>
                  <a:cubicBezTo>
                    <a:pt x="84" y="0"/>
                    <a:pt x="1" y="84"/>
                    <a:pt x="1" y="189"/>
                  </a:cubicBezTo>
                  <a:cubicBezTo>
                    <a:pt x="1" y="293"/>
                    <a:pt x="84" y="377"/>
                    <a:pt x="189" y="377"/>
                  </a:cubicBezTo>
                  <a:cubicBezTo>
                    <a:pt x="294" y="377"/>
                    <a:pt x="377" y="293"/>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33"/>
            <p:cNvSpPr/>
            <p:nvPr/>
          </p:nvSpPr>
          <p:spPr>
            <a:xfrm rot="-9236964">
              <a:off x="-562898" y="2337428"/>
              <a:ext cx="8544" cy="8566"/>
            </a:xfrm>
            <a:custGeom>
              <a:avLst/>
              <a:gdLst/>
              <a:ahLst/>
              <a:cxnLst/>
              <a:rect l="l" t="t" r="r" b="b"/>
              <a:pathLst>
                <a:path w="377"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33"/>
            <p:cNvSpPr/>
            <p:nvPr/>
          </p:nvSpPr>
          <p:spPr>
            <a:xfrm rot="-9236964">
              <a:off x="-531532" y="2360682"/>
              <a:ext cx="8566" cy="8566"/>
            </a:xfrm>
            <a:custGeom>
              <a:avLst/>
              <a:gdLst/>
              <a:ahLst/>
              <a:cxnLst/>
              <a:rect l="l" t="t" r="r" b="b"/>
              <a:pathLst>
                <a:path w="378" h="378" extrusionOk="0">
                  <a:moveTo>
                    <a:pt x="189" y="1"/>
                  </a:moveTo>
                  <a:cubicBezTo>
                    <a:pt x="84" y="1"/>
                    <a:pt x="0" y="85"/>
                    <a:pt x="0" y="189"/>
                  </a:cubicBezTo>
                  <a:cubicBezTo>
                    <a:pt x="0" y="294"/>
                    <a:pt x="84" y="378"/>
                    <a:pt x="189" y="378"/>
                  </a:cubicBezTo>
                  <a:cubicBezTo>
                    <a:pt x="293" y="378"/>
                    <a:pt x="377" y="294"/>
                    <a:pt x="377" y="189"/>
                  </a:cubicBezTo>
                  <a:cubicBezTo>
                    <a:pt x="377" y="85"/>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33"/>
            <p:cNvSpPr/>
            <p:nvPr/>
          </p:nvSpPr>
          <p:spPr>
            <a:xfrm rot="-9236964">
              <a:off x="-495365" y="2383066"/>
              <a:ext cx="8544" cy="8090"/>
            </a:xfrm>
            <a:custGeom>
              <a:avLst/>
              <a:gdLst/>
              <a:ahLst/>
              <a:cxnLst/>
              <a:rect l="l" t="t" r="r" b="b"/>
              <a:pathLst>
                <a:path w="377" h="357" extrusionOk="0">
                  <a:moveTo>
                    <a:pt x="189" y="1"/>
                  </a:moveTo>
                  <a:cubicBezTo>
                    <a:pt x="84" y="1"/>
                    <a:pt x="0" y="84"/>
                    <a:pt x="0" y="189"/>
                  </a:cubicBezTo>
                  <a:cubicBezTo>
                    <a:pt x="0" y="273"/>
                    <a:pt x="84" y="356"/>
                    <a:pt x="189" y="356"/>
                  </a:cubicBezTo>
                  <a:cubicBezTo>
                    <a:pt x="293" y="356"/>
                    <a:pt x="377" y="273"/>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33"/>
            <p:cNvSpPr/>
            <p:nvPr/>
          </p:nvSpPr>
          <p:spPr>
            <a:xfrm rot="-9236964">
              <a:off x="-565436" y="2390135"/>
              <a:ext cx="42243" cy="42220"/>
            </a:xfrm>
            <a:custGeom>
              <a:avLst/>
              <a:gdLst/>
              <a:ahLst/>
              <a:cxnLst/>
              <a:rect l="l" t="t" r="r" b="b"/>
              <a:pathLst>
                <a:path w="1864" h="1863" extrusionOk="0">
                  <a:moveTo>
                    <a:pt x="922" y="1"/>
                  </a:moveTo>
                  <a:cubicBezTo>
                    <a:pt x="419" y="1"/>
                    <a:pt x="1" y="419"/>
                    <a:pt x="1" y="921"/>
                  </a:cubicBezTo>
                  <a:cubicBezTo>
                    <a:pt x="1" y="1444"/>
                    <a:pt x="419" y="1863"/>
                    <a:pt x="922" y="1863"/>
                  </a:cubicBezTo>
                  <a:cubicBezTo>
                    <a:pt x="1445" y="1863"/>
                    <a:pt x="1863" y="1444"/>
                    <a:pt x="1863" y="921"/>
                  </a:cubicBezTo>
                  <a:cubicBezTo>
                    <a:pt x="1863" y="419"/>
                    <a:pt x="1445" y="1"/>
                    <a:pt x="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33"/>
            <p:cNvSpPr/>
            <p:nvPr/>
          </p:nvSpPr>
          <p:spPr>
            <a:xfrm rot="-9236964">
              <a:off x="-54677" y="2425836"/>
              <a:ext cx="338122" cy="327086"/>
            </a:xfrm>
            <a:custGeom>
              <a:avLst/>
              <a:gdLst/>
              <a:ahLst/>
              <a:cxnLst/>
              <a:rect l="l" t="t" r="r" b="b"/>
              <a:pathLst>
                <a:path w="14920" h="14433" extrusionOk="0">
                  <a:moveTo>
                    <a:pt x="6299" y="1"/>
                  </a:moveTo>
                  <a:cubicBezTo>
                    <a:pt x="4332" y="1"/>
                    <a:pt x="2742" y="1716"/>
                    <a:pt x="2742" y="3830"/>
                  </a:cubicBezTo>
                  <a:cubicBezTo>
                    <a:pt x="2742" y="3872"/>
                    <a:pt x="2742" y="3913"/>
                    <a:pt x="2742" y="3976"/>
                  </a:cubicBezTo>
                  <a:cubicBezTo>
                    <a:pt x="1172" y="4416"/>
                    <a:pt x="22" y="5755"/>
                    <a:pt x="1" y="7366"/>
                  </a:cubicBezTo>
                  <a:cubicBezTo>
                    <a:pt x="1" y="9270"/>
                    <a:pt x="1570" y="10839"/>
                    <a:pt x="3558" y="10965"/>
                  </a:cubicBezTo>
                  <a:cubicBezTo>
                    <a:pt x="3620" y="12387"/>
                    <a:pt x="4457" y="13685"/>
                    <a:pt x="5797" y="14208"/>
                  </a:cubicBezTo>
                  <a:cubicBezTo>
                    <a:pt x="6192" y="14360"/>
                    <a:pt x="6600" y="14432"/>
                    <a:pt x="7005" y="14432"/>
                  </a:cubicBezTo>
                  <a:cubicBezTo>
                    <a:pt x="8268" y="14432"/>
                    <a:pt x="9493" y="13728"/>
                    <a:pt x="10190" y="12555"/>
                  </a:cubicBezTo>
                  <a:cubicBezTo>
                    <a:pt x="10462" y="12610"/>
                    <a:pt x="10734" y="12637"/>
                    <a:pt x="11001" y="12637"/>
                  </a:cubicBezTo>
                  <a:cubicBezTo>
                    <a:pt x="12548" y="12637"/>
                    <a:pt x="13959" y="11740"/>
                    <a:pt x="14459" y="10295"/>
                  </a:cubicBezTo>
                  <a:cubicBezTo>
                    <a:pt x="14836" y="9207"/>
                    <a:pt x="14605" y="8056"/>
                    <a:pt x="13978" y="7136"/>
                  </a:cubicBezTo>
                  <a:cubicBezTo>
                    <a:pt x="14919" y="5483"/>
                    <a:pt x="14564" y="3411"/>
                    <a:pt x="13099" y="2344"/>
                  </a:cubicBezTo>
                  <a:cubicBezTo>
                    <a:pt x="12493" y="1905"/>
                    <a:pt x="11786" y="1694"/>
                    <a:pt x="11073" y="1694"/>
                  </a:cubicBezTo>
                  <a:cubicBezTo>
                    <a:pt x="10531" y="1694"/>
                    <a:pt x="9985" y="1816"/>
                    <a:pt x="9479" y="2051"/>
                  </a:cubicBezTo>
                  <a:cubicBezTo>
                    <a:pt x="8872" y="838"/>
                    <a:pt x="7680" y="1"/>
                    <a:pt x="6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33"/>
            <p:cNvSpPr/>
            <p:nvPr/>
          </p:nvSpPr>
          <p:spPr>
            <a:xfrm rot="-9236964">
              <a:off x="39614" y="2520905"/>
              <a:ext cx="147962" cy="136881"/>
            </a:xfrm>
            <a:custGeom>
              <a:avLst/>
              <a:gdLst/>
              <a:ahLst/>
              <a:cxnLst/>
              <a:rect l="l" t="t" r="r" b="b"/>
              <a:pathLst>
                <a:path w="6529" h="6040" extrusionOk="0">
                  <a:moveTo>
                    <a:pt x="3582" y="1"/>
                  </a:moveTo>
                  <a:cubicBezTo>
                    <a:pt x="3046" y="1"/>
                    <a:pt x="2507" y="290"/>
                    <a:pt x="2197" y="797"/>
                  </a:cubicBezTo>
                  <a:cubicBezTo>
                    <a:pt x="2176" y="818"/>
                    <a:pt x="2176" y="839"/>
                    <a:pt x="2155" y="860"/>
                  </a:cubicBezTo>
                  <a:cubicBezTo>
                    <a:pt x="2006" y="817"/>
                    <a:pt x="1853" y="796"/>
                    <a:pt x="1702" y="796"/>
                  </a:cubicBezTo>
                  <a:cubicBezTo>
                    <a:pt x="1197" y="796"/>
                    <a:pt x="709" y="1032"/>
                    <a:pt x="419" y="1467"/>
                  </a:cubicBezTo>
                  <a:cubicBezTo>
                    <a:pt x="0" y="2158"/>
                    <a:pt x="230" y="3057"/>
                    <a:pt x="921" y="3559"/>
                  </a:cubicBezTo>
                  <a:cubicBezTo>
                    <a:pt x="628" y="4082"/>
                    <a:pt x="628" y="4731"/>
                    <a:pt x="1005" y="5212"/>
                  </a:cubicBezTo>
                  <a:cubicBezTo>
                    <a:pt x="1285" y="5586"/>
                    <a:pt x="1727" y="5781"/>
                    <a:pt x="2184" y="5781"/>
                  </a:cubicBezTo>
                  <a:cubicBezTo>
                    <a:pt x="2443" y="5781"/>
                    <a:pt x="2708" y="5718"/>
                    <a:pt x="2950" y="5589"/>
                  </a:cubicBezTo>
                  <a:cubicBezTo>
                    <a:pt x="3270" y="5886"/>
                    <a:pt x="3671" y="6039"/>
                    <a:pt x="4064" y="6039"/>
                  </a:cubicBezTo>
                  <a:cubicBezTo>
                    <a:pt x="4392" y="6039"/>
                    <a:pt x="4714" y="5933"/>
                    <a:pt x="4980" y="5715"/>
                  </a:cubicBezTo>
                  <a:cubicBezTo>
                    <a:pt x="5357" y="5401"/>
                    <a:pt x="5524" y="4940"/>
                    <a:pt x="5503" y="4480"/>
                  </a:cubicBezTo>
                  <a:cubicBezTo>
                    <a:pt x="6215" y="4082"/>
                    <a:pt x="6528" y="3266"/>
                    <a:pt x="6256" y="2555"/>
                  </a:cubicBezTo>
                  <a:cubicBezTo>
                    <a:pt x="6026" y="2032"/>
                    <a:pt x="5545" y="1718"/>
                    <a:pt x="5001" y="1655"/>
                  </a:cubicBezTo>
                  <a:cubicBezTo>
                    <a:pt x="5064" y="1069"/>
                    <a:pt x="4813" y="505"/>
                    <a:pt x="4331" y="212"/>
                  </a:cubicBezTo>
                  <a:cubicBezTo>
                    <a:pt x="4100" y="68"/>
                    <a:pt x="3841" y="1"/>
                    <a:pt x="3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33"/>
            <p:cNvSpPr/>
            <p:nvPr/>
          </p:nvSpPr>
          <p:spPr>
            <a:xfrm rot="-9236964">
              <a:off x="46480" y="2575350"/>
              <a:ext cx="54072" cy="40815"/>
            </a:xfrm>
            <a:custGeom>
              <a:avLst/>
              <a:gdLst/>
              <a:ahLst/>
              <a:cxnLst/>
              <a:rect l="l" t="t" r="r" b="b"/>
              <a:pathLst>
                <a:path w="2386" h="1801" extrusionOk="0">
                  <a:moveTo>
                    <a:pt x="2251" y="1"/>
                  </a:moveTo>
                  <a:cubicBezTo>
                    <a:pt x="2218" y="1"/>
                    <a:pt x="2183" y="24"/>
                    <a:pt x="2155" y="64"/>
                  </a:cubicBezTo>
                  <a:cubicBezTo>
                    <a:pt x="1800" y="734"/>
                    <a:pt x="84" y="1571"/>
                    <a:pt x="63" y="1592"/>
                  </a:cubicBezTo>
                  <a:cubicBezTo>
                    <a:pt x="21" y="1613"/>
                    <a:pt x="0" y="1675"/>
                    <a:pt x="21" y="1738"/>
                  </a:cubicBezTo>
                  <a:cubicBezTo>
                    <a:pt x="42" y="1759"/>
                    <a:pt x="84" y="1801"/>
                    <a:pt x="126" y="1801"/>
                  </a:cubicBezTo>
                  <a:cubicBezTo>
                    <a:pt x="126" y="1801"/>
                    <a:pt x="147" y="1780"/>
                    <a:pt x="168" y="1780"/>
                  </a:cubicBezTo>
                  <a:cubicBezTo>
                    <a:pt x="231" y="1738"/>
                    <a:pt x="1946" y="880"/>
                    <a:pt x="2344" y="169"/>
                  </a:cubicBezTo>
                  <a:cubicBezTo>
                    <a:pt x="2386" y="106"/>
                    <a:pt x="2365" y="43"/>
                    <a:pt x="2302" y="22"/>
                  </a:cubicBezTo>
                  <a:cubicBezTo>
                    <a:pt x="2287" y="8"/>
                    <a:pt x="2270" y="1"/>
                    <a:pt x="225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33"/>
            <p:cNvSpPr/>
            <p:nvPr/>
          </p:nvSpPr>
          <p:spPr>
            <a:xfrm rot="-9236964">
              <a:off x="84385" y="2519695"/>
              <a:ext cx="44124" cy="50854"/>
            </a:xfrm>
            <a:custGeom>
              <a:avLst/>
              <a:gdLst/>
              <a:ahLst/>
              <a:cxnLst/>
              <a:rect l="l" t="t" r="r" b="b"/>
              <a:pathLst>
                <a:path w="1947" h="2244" extrusionOk="0">
                  <a:moveTo>
                    <a:pt x="131" y="0"/>
                  </a:moveTo>
                  <a:cubicBezTo>
                    <a:pt x="123" y="0"/>
                    <a:pt x="114" y="2"/>
                    <a:pt x="105" y="5"/>
                  </a:cubicBezTo>
                  <a:cubicBezTo>
                    <a:pt x="43" y="5"/>
                    <a:pt x="1" y="46"/>
                    <a:pt x="1" y="109"/>
                  </a:cubicBezTo>
                  <a:cubicBezTo>
                    <a:pt x="1" y="130"/>
                    <a:pt x="147" y="1741"/>
                    <a:pt x="1800" y="2243"/>
                  </a:cubicBezTo>
                  <a:lnTo>
                    <a:pt x="1821" y="2243"/>
                  </a:lnTo>
                  <a:cubicBezTo>
                    <a:pt x="1884" y="2243"/>
                    <a:pt x="1926" y="2222"/>
                    <a:pt x="1926" y="2160"/>
                  </a:cubicBezTo>
                  <a:cubicBezTo>
                    <a:pt x="1947" y="2118"/>
                    <a:pt x="1926" y="2055"/>
                    <a:pt x="1863" y="2034"/>
                  </a:cubicBezTo>
                  <a:cubicBezTo>
                    <a:pt x="356" y="1574"/>
                    <a:pt x="231" y="151"/>
                    <a:pt x="231" y="88"/>
                  </a:cubicBezTo>
                  <a:cubicBezTo>
                    <a:pt x="231" y="52"/>
                    <a:pt x="184" y="0"/>
                    <a:pt x="13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33"/>
            <p:cNvSpPr/>
            <p:nvPr/>
          </p:nvSpPr>
          <p:spPr>
            <a:xfrm rot="-9236964">
              <a:off x="67904" y="2539589"/>
              <a:ext cx="49812" cy="25835"/>
            </a:xfrm>
            <a:custGeom>
              <a:avLst/>
              <a:gdLst/>
              <a:ahLst/>
              <a:cxnLst/>
              <a:rect l="l" t="t" r="r" b="b"/>
              <a:pathLst>
                <a:path w="2198" h="1140" extrusionOk="0">
                  <a:moveTo>
                    <a:pt x="131" y="1"/>
                  </a:moveTo>
                  <a:cubicBezTo>
                    <a:pt x="102" y="1"/>
                    <a:pt x="72" y="16"/>
                    <a:pt x="43" y="30"/>
                  </a:cubicBezTo>
                  <a:cubicBezTo>
                    <a:pt x="22" y="72"/>
                    <a:pt x="1" y="114"/>
                    <a:pt x="43" y="156"/>
                  </a:cubicBezTo>
                  <a:cubicBezTo>
                    <a:pt x="503" y="1014"/>
                    <a:pt x="1361" y="1139"/>
                    <a:pt x="1821" y="1139"/>
                  </a:cubicBezTo>
                  <a:cubicBezTo>
                    <a:pt x="1988" y="1139"/>
                    <a:pt x="2093" y="1119"/>
                    <a:pt x="2114" y="1119"/>
                  </a:cubicBezTo>
                  <a:cubicBezTo>
                    <a:pt x="2156" y="1098"/>
                    <a:pt x="2198" y="1056"/>
                    <a:pt x="2198" y="993"/>
                  </a:cubicBezTo>
                  <a:cubicBezTo>
                    <a:pt x="2181" y="941"/>
                    <a:pt x="2149" y="904"/>
                    <a:pt x="2104" y="904"/>
                  </a:cubicBezTo>
                  <a:cubicBezTo>
                    <a:pt x="2094" y="904"/>
                    <a:pt x="2083" y="906"/>
                    <a:pt x="2072" y="909"/>
                  </a:cubicBezTo>
                  <a:cubicBezTo>
                    <a:pt x="2059" y="909"/>
                    <a:pt x="1953" y="925"/>
                    <a:pt x="1795" y="925"/>
                  </a:cubicBezTo>
                  <a:cubicBezTo>
                    <a:pt x="1439" y="925"/>
                    <a:pt x="818" y="845"/>
                    <a:pt x="398" y="323"/>
                  </a:cubicBezTo>
                  <a:lnTo>
                    <a:pt x="398" y="323"/>
                  </a:lnTo>
                  <a:cubicBezTo>
                    <a:pt x="587" y="370"/>
                    <a:pt x="857" y="429"/>
                    <a:pt x="1166" y="429"/>
                  </a:cubicBezTo>
                  <a:cubicBezTo>
                    <a:pt x="1269" y="429"/>
                    <a:pt x="1376" y="423"/>
                    <a:pt x="1486" y="407"/>
                  </a:cubicBezTo>
                  <a:cubicBezTo>
                    <a:pt x="1549" y="407"/>
                    <a:pt x="1591" y="344"/>
                    <a:pt x="1591" y="302"/>
                  </a:cubicBezTo>
                  <a:cubicBezTo>
                    <a:pt x="1591" y="240"/>
                    <a:pt x="1528" y="198"/>
                    <a:pt x="1465" y="198"/>
                  </a:cubicBezTo>
                  <a:cubicBezTo>
                    <a:pt x="1373" y="209"/>
                    <a:pt x="1283" y="214"/>
                    <a:pt x="1195" y="214"/>
                  </a:cubicBezTo>
                  <a:cubicBezTo>
                    <a:pt x="624" y="214"/>
                    <a:pt x="168" y="10"/>
                    <a:pt x="168" y="10"/>
                  </a:cubicBezTo>
                  <a:cubicBezTo>
                    <a:pt x="156" y="3"/>
                    <a:pt x="144" y="1"/>
                    <a:pt x="131"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33"/>
            <p:cNvSpPr/>
            <p:nvPr/>
          </p:nvSpPr>
          <p:spPr>
            <a:xfrm rot="-9236964">
              <a:off x="60702" y="2566112"/>
              <a:ext cx="38911" cy="25654"/>
            </a:xfrm>
            <a:custGeom>
              <a:avLst/>
              <a:gdLst/>
              <a:ahLst/>
              <a:cxnLst/>
              <a:rect l="l" t="t" r="r" b="b"/>
              <a:pathLst>
                <a:path w="1717" h="1132" extrusionOk="0">
                  <a:moveTo>
                    <a:pt x="1600" y="0"/>
                  </a:moveTo>
                  <a:cubicBezTo>
                    <a:pt x="1582" y="0"/>
                    <a:pt x="1564" y="7"/>
                    <a:pt x="1549" y="22"/>
                  </a:cubicBezTo>
                  <a:cubicBezTo>
                    <a:pt x="817" y="420"/>
                    <a:pt x="64" y="796"/>
                    <a:pt x="64" y="796"/>
                  </a:cubicBezTo>
                  <a:cubicBezTo>
                    <a:pt x="22" y="817"/>
                    <a:pt x="1" y="859"/>
                    <a:pt x="1" y="901"/>
                  </a:cubicBezTo>
                  <a:cubicBezTo>
                    <a:pt x="1" y="943"/>
                    <a:pt x="22" y="964"/>
                    <a:pt x="64" y="985"/>
                  </a:cubicBezTo>
                  <a:cubicBezTo>
                    <a:pt x="85" y="1006"/>
                    <a:pt x="419" y="1131"/>
                    <a:pt x="859" y="1131"/>
                  </a:cubicBezTo>
                  <a:cubicBezTo>
                    <a:pt x="1089" y="1131"/>
                    <a:pt x="1340" y="1089"/>
                    <a:pt x="1591" y="985"/>
                  </a:cubicBezTo>
                  <a:cubicBezTo>
                    <a:pt x="1633" y="964"/>
                    <a:pt x="1654" y="901"/>
                    <a:pt x="1633" y="838"/>
                  </a:cubicBezTo>
                  <a:cubicBezTo>
                    <a:pt x="1618" y="809"/>
                    <a:pt x="1582" y="779"/>
                    <a:pt x="1548" y="779"/>
                  </a:cubicBezTo>
                  <a:cubicBezTo>
                    <a:pt x="1534" y="779"/>
                    <a:pt x="1520" y="784"/>
                    <a:pt x="1507" y="796"/>
                  </a:cubicBezTo>
                  <a:cubicBezTo>
                    <a:pt x="1286" y="874"/>
                    <a:pt x="1065" y="899"/>
                    <a:pt x="865" y="899"/>
                  </a:cubicBezTo>
                  <a:cubicBezTo>
                    <a:pt x="687" y="899"/>
                    <a:pt x="527" y="879"/>
                    <a:pt x="398" y="859"/>
                  </a:cubicBezTo>
                  <a:cubicBezTo>
                    <a:pt x="691" y="713"/>
                    <a:pt x="1173" y="462"/>
                    <a:pt x="1654" y="211"/>
                  </a:cubicBezTo>
                  <a:cubicBezTo>
                    <a:pt x="1696" y="169"/>
                    <a:pt x="1717" y="106"/>
                    <a:pt x="1696" y="64"/>
                  </a:cubicBezTo>
                  <a:cubicBezTo>
                    <a:pt x="1669" y="24"/>
                    <a:pt x="1633" y="0"/>
                    <a:pt x="1600"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33"/>
            <p:cNvSpPr/>
            <p:nvPr/>
          </p:nvSpPr>
          <p:spPr>
            <a:xfrm rot="-9236964">
              <a:off x="100019" y="2603109"/>
              <a:ext cx="38911" cy="41291"/>
            </a:xfrm>
            <a:custGeom>
              <a:avLst/>
              <a:gdLst/>
              <a:ahLst/>
              <a:cxnLst/>
              <a:rect l="l" t="t" r="r" b="b"/>
              <a:pathLst>
                <a:path w="1717" h="1822" extrusionOk="0">
                  <a:moveTo>
                    <a:pt x="113" y="0"/>
                  </a:moveTo>
                  <a:cubicBezTo>
                    <a:pt x="75" y="0"/>
                    <a:pt x="35" y="23"/>
                    <a:pt x="22" y="64"/>
                  </a:cubicBezTo>
                  <a:cubicBezTo>
                    <a:pt x="1" y="106"/>
                    <a:pt x="22" y="169"/>
                    <a:pt x="64" y="210"/>
                  </a:cubicBezTo>
                  <a:cubicBezTo>
                    <a:pt x="84" y="210"/>
                    <a:pt x="1382" y="922"/>
                    <a:pt x="1486" y="1738"/>
                  </a:cubicBezTo>
                  <a:cubicBezTo>
                    <a:pt x="1507" y="1780"/>
                    <a:pt x="1549" y="1822"/>
                    <a:pt x="1591" y="1822"/>
                  </a:cubicBezTo>
                  <a:lnTo>
                    <a:pt x="1612" y="1822"/>
                  </a:lnTo>
                  <a:cubicBezTo>
                    <a:pt x="1675" y="1822"/>
                    <a:pt x="1717" y="1759"/>
                    <a:pt x="1717" y="1696"/>
                  </a:cubicBezTo>
                  <a:cubicBezTo>
                    <a:pt x="1570" y="796"/>
                    <a:pt x="231" y="43"/>
                    <a:pt x="168" y="22"/>
                  </a:cubicBezTo>
                  <a:cubicBezTo>
                    <a:pt x="153" y="7"/>
                    <a:pt x="133" y="0"/>
                    <a:pt x="11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33"/>
            <p:cNvSpPr/>
            <p:nvPr/>
          </p:nvSpPr>
          <p:spPr>
            <a:xfrm rot="-9236964">
              <a:off x="72641" y="2578621"/>
              <a:ext cx="28962" cy="46616"/>
            </a:xfrm>
            <a:custGeom>
              <a:avLst/>
              <a:gdLst/>
              <a:ahLst/>
              <a:cxnLst/>
              <a:rect l="l" t="t" r="r" b="b"/>
              <a:pathLst>
                <a:path w="1278" h="2057" extrusionOk="0">
                  <a:moveTo>
                    <a:pt x="223" y="0"/>
                  </a:moveTo>
                  <a:cubicBezTo>
                    <a:pt x="212" y="0"/>
                    <a:pt x="201" y="2"/>
                    <a:pt x="189" y="6"/>
                  </a:cubicBezTo>
                  <a:cubicBezTo>
                    <a:pt x="147" y="6"/>
                    <a:pt x="105" y="69"/>
                    <a:pt x="126" y="131"/>
                  </a:cubicBezTo>
                  <a:cubicBezTo>
                    <a:pt x="294" y="906"/>
                    <a:pt x="22" y="1910"/>
                    <a:pt x="22" y="1910"/>
                  </a:cubicBezTo>
                  <a:cubicBezTo>
                    <a:pt x="1" y="1973"/>
                    <a:pt x="22" y="2014"/>
                    <a:pt x="64" y="2035"/>
                  </a:cubicBezTo>
                  <a:cubicBezTo>
                    <a:pt x="84" y="2056"/>
                    <a:pt x="105" y="2056"/>
                    <a:pt x="126" y="2056"/>
                  </a:cubicBezTo>
                  <a:cubicBezTo>
                    <a:pt x="147" y="2056"/>
                    <a:pt x="168" y="2056"/>
                    <a:pt x="189" y="2035"/>
                  </a:cubicBezTo>
                  <a:cubicBezTo>
                    <a:pt x="691" y="1533"/>
                    <a:pt x="1235" y="445"/>
                    <a:pt x="1256" y="403"/>
                  </a:cubicBezTo>
                  <a:cubicBezTo>
                    <a:pt x="1277" y="362"/>
                    <a:pt x="1256" y="299"/>
                    <a:pt x="1214" y="257"/>
                  </a:cubicBezTo>
                  <a:cubicBezTo>
                    <a:pt x="1199" y="252"/>
                    <a:pt x="1183" y="249"/>
                    <a:pt x="1168" y="249"/>
                  </a:cubicBezTo>
                  <a:cubicBezTo>
                    <a:pt x="1123" y="249"/>
                    <a:pt x="1084" y="273"/>
                    <a:pt x="1068" y="320"/>
                  </a:cubicBezTo>
                  <a:cubicBezTo>
                    <a:pt x="1068" y="320"/>
                    <a:pt x="712" y="1031"/>
                    <a:pt x="315" y="1533"/>
                  </a:cubicBezTo>
                  <a:cubicBezTo>
                    <a:pt x="398" y="1157"/>
                    <a:pt x="440" y="592"/>
                    <a:pt x="336" y="69"/>
                  </a:cubicBezTo>
                  <a:cubicBezTo>
                    <a:pt x="318" y="34"/>
                    <a:pt x="273" y="0"/>
                    <a:pt x="223"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33"/>
            <p:cNvSpPr/>
            <p:nvPr/>
          </p:nvSpPr>
          <p:spPr>
            <a:xfrm rot="-9236964">
              <a:off x="125626" y="2550699"/>
              <a:ext cx="38911" cy="41313"/>
            </a:xfrm>
            <a:custGeom>
              <a:avLst/>
              <a:gdLst/>
              <a:ahLst/>
              <a:cxnLst/>
              <a:rect l="l" t="t" r="r" b="b"/>
              <a:pathLst>
                <a:path w="1717" h="1823" extrusionOk="0">
                  <a:moveTo>
                    <a:pt x="1586" y="1"/>
                  </a:moveTo>
                  <a:cubicBezTo>
                    <a:pt x="1002" y="1"/>
                    <a:pt x="187" y="1387"/>
                    <a:pt x="22" y="1676"/>
                  </a:cubicBezTo>
                  <a:cubicBezTo>
                    <a:pt x="1" y="1718"/>
                    <a:pt x="22" y="1780"/>
                    <a:pt x="64" y="1822"/>
                  </a:cubicBezTo>
                  <a:lnTo>
                    <a:pt x="126" y="1822"/>
                  </a:lnTo>
                  <a:cubicBezTo>
                    <a:pt x="147" y="1822"/>
                    <a:pt x="189" y="1801"/>
                    <a:pt x="210" y="1780"/>
                  </a:cubicBezTo>
                  <a:cubicBezTo>
                    <a:pt x="545" y="1174"/>
                    <a:pt x="1214" y="232"/>
                    <a:pt x="1570" y="232"/>
                  </a:cubicBezTo>
                  <a:lnTo>
                    <a:pt x="1591" y="232"/>
                  </a:lnTo>
                  <a:cubicBezTo>
                    <a:pt x="1654" y="232"/>
                    <a:pt x="1696" y="190"/>
                    <a:pt x="1717" y="127"/>
                  </a:cubicBezTo>
                  <a:cubicBezTo>
                    <a:pt x="1717" y="65"/>
                    <a:pt x="1675" y="23"/>
                    <a:pt x="1612" y="2"/>
                  </a:cubicBezTo>
                  <a:cubicBezTo>
                    <a:pt x="1603" y="1"/>
                    <a:pt x="1595" y="1"/>
                    <a:pt x="1586"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33"/>
            <p:cNvSpPr/>
            <p:nvPr/>
          </p:nvSpPr>
          <p:spPr>
            <a:xfrm rot="-9236964">
              <a:off x="112060" y="2602212"/>
              <a:ext cx="55500" cy="8476"/>
            </a:xfrm>
            <a:custGeom>
              <a:avLst/>
              <a:gdLst/>
              <a:ahLst/>
              <a:cxnLst/>
              <a:rect l="l" t="t" r="r" b="b"/>
              <a:pathLst>
                <a:path w="2449" h="374" extrusionOk="0">
                  <a:moveTo>
                    <a:pt x="1507" y="0"/>
                  </a:moveTo>
                  <a:cubicBezTo>
                    <a:pt x="806" y="0"/>
                    <a:pt x="135" y="149"/>
                    <a:pt x="105" y="164"/>
                  </a:cubicBezTo>
                  <a:cubicBezTo>
                    <a:pt x="43" y="185"/>
                    <a:pt x="1" y="227"/>
                    <a:pt x="22" y="290"/>
                  </a:cubicBezTo>
                  <a:cubicBezTo>
                    <a:pt x="22" y="331"/>
                    <a:pt x="85" y="373"/>
                    <a:pt x="126" y="373"/>
                  </a:cubicBezTo>
                  <a:lnTo>
                    <a:pt x="147" y="373"/>
                  </a:lnTo>
                  <a:cubicBezTo>
                    <a:pt x="162" y="373"/>
                    <a:pt x="828" y="213"/>
                    <a:pt x="1513" y="213"/>
                  </a:cubicBezTo>
                  <a:cubicBezTo>
                    <a:pt x="1787" y="213"/>
                    <a:pt x="2063" y="239"/>
                    <a:pt x="2302" y="311"/>
                  </a:cubicBezTo>
                  <a:cubicBezTo>
                    <a:pt x="2365" y="311"/>
                    <a:pt x="2428" y="290"/>
                    <a:pt x="2428" y="227"/>
                  </a:cubicBezTo>
                  <a:cubicBezTo>
                    <a:pt x="2449" y="164"/>
                    <a:pt x="2428" y="101"/>
                    <a:pt x="2365" y="101"/>
                  </a:cubicBezTo>
                  <a:cubicBezTo>
                    <a:pt x="2104" y="27"/>
                    <a:pt x="1803" y="0"/>
                    <a:pt x="1507"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33"/>
            <p:cNvSpPr/>
            <p:nvPr/>
          </p:nvSpPr>
          <p:spPr>
            <a:xfrm rot="-9236964">
              <a:off x="110170" y="2578344"/>
              <a:ext cx="49336" cy="21439"/>
            </a:xfrm>
            <a:custGeom>
              <a:avLst/>
              <a:gdLst/>
              <a:ahLst/>
              <a:cxnLst/>
              <a:rect l="l" t="t" r="r" b="b"/>
              <a:pathLst>
                <a:path w="2177" h="946" extrusionOk="0">
                  <a:moveTo>
                    <a:pt x="1911" y="0"/>
                  </a:moveTo>
                  <a:cubicBezTo>
                    <a:pt x="1372" y="0"/>
                    <a:pt x="223" y="561"/>
                    <a:pt x="42" y="778"/>
                  </a:cubicBezTo>
                  <a:cubicBezTo>
                    <a:pt x="0" y="820"/>
                    <a:pt x="0" y="882"/>
                    <a:pt x="63" y="924"/>
                  </a:cubicBezTo>
                  <a:cubicBezTo>
                    <a:pt x="84" y="945"/>
                    <a:pt x="105" y="945"/>
                    <a:pt x="126" y="945"/>
                  </a:cubicBezTo>
                  <a:cubicBezTo>
                    <a:pt x="147" y="945"/>
                    <a:pt x="189" y="945"/>
                    <a:pt x="210" y="924"/>
                  </a:cubicBezTo>
                  <a:cubicBezTo>
                    <a:pt x="381" y="734"/>
                    <a:pt x="1534" y="217"/>
                    <a:pt x="1902" y="217"/>
                  </a:cubicBezTo>
                  <a:cubicBezTo>
                    <a:pt x="1940" y="217"/>
                    <a:pt x="1969" y="222"/>
                    <a:pt x="1988" y="234"/>
                  </a:cubicBezTo>
                  <a:cubicBezTo>
                    <a:pt x="2011" y="241"/>
                    <a:pt x="2034" y="246"/>
                    <a:pt x="2055" y="246"/>
                  </a:cubicBezTo>
                  <a:cubicBezTo>
                    <a:pt x="2091" y="246"/>
                    <a:pt x="2121" y="232"/>
                    <a:pt x="2135" y="192"/>
                  </a:cubicBezTo>
                  <a:cubicBezTo>
                    <a:pt x="2176" y="150"/>
                    <a:pt x="2156" y="66"/>
                    <a:pt x="2114" y="45"/>
                  </a:cubicBezTo>
                  <a:cubicBezTo>
                    <a:pt x="2065" y="14"/>
                    <a:pt x="1996" y="0"/>
                    <a:pt x="191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33"/>
            <p:cNvSpPr/>
            <p:nvPr/>
          </p:nvSpPr>
          <p:spPr>
            <a:xfrm rot="-9236964">
              <a:off x="117676" y="2539883"/>
              <a:ext cx="28464" cy="47750"/>
            </a:xfrm>
            <a:custGeom>
              <a:avLst/>
              <a:gdLst/>
              <a:ahLst/>
              <a:cxnLst/>
              <a:rect l="l" t="t" r="r" b="b"/>
              <a:pathLst>
                <a:path w="1256" h="2107" extrusionOk="0">
                  <a:moveTo>
                    <a:pt x="924" y="0"/>
                  </a:moveTo>
                  <a:cubicBezTo>
                    <a:pt x="894" y="0"/>
                    <a:pt x="862" y="11"/>
                    <a:pt x="837" y="35"/>
                  </a:cubicBezTo>
                  <a:cubicBezTo>
                    <a:pt x="796" y="56"/>
                    <a:pt x="0" y="872"/>
                    <a:pt x="126" y="1646"/>
                  </a:cubicBezTo>
                  <a:cubicBezTo>
                    <a:pt x="126" y="1698"/>
                    <a:pt x="169" y="1735"/>
                    <a:pt x="207" y="1735"/>
                  </a:cubicBezTo>
                  <a:cubicBezTo>
                    <a:pt x="215" y="1735"/>
                    <a:pt x="223" y="1734"/>
                    <a:pt x="231" y="1730"/>
                  </a:cubicBezTo>
                  <a:cubicBezTo>
                    <a:pt x="293" y="1730"/>
                    <a:pt x="335" y="1667"/>
                    <a:pt x="335" y="1625"/>
                  </a:cubicBezTo>
                  <a:cubicBezTo>
                    <a:pt x="272" y="1270"/>
                    <a:pt x="461" y="893"/>
                    <a:pt x="649" y="621"/>
                  </a:cubicBezTo>
                  <a:lnTo>
                    <a:pt x="649" y="621"/>
                  </a:lnTo>
                  <a:cubicBezTo>
                    <a:pt x="586" y="998"/>
                    <a:pt x="628" y="1542"/>
                    <a:pt x="1068" y="2065"/>
                  </a:cubicBezTo>
                  <a:cubicBezTo>
                    <a:pt x="1089" y="2086"/>
                    <a:pt x="1109" y="2107"/>
                    <a:pt x="1151" y="2107"/>
                  </a:cubicBezTo>
                  <a:cubicBezTo>
                    <a:pt x="1172" y="2107"/>
                    <a:pt x="1193" y="2086"/>
                    <a:pt x="1214" y="2086"/>
                  </a:cubicBezTo>
                  <a:cubicBezTo>
                    <a:pt x="1256" y="2044"/>
                    <a:pt x="1256" y="1981"/>
                    <a:pt x="1235" y="1918"/>
                  </a:cubicBezTo>
                  <a:cubicBezTo>
                    <a:pt x="524" y="1060"/>
                    <a:pt x="984" y="202"/>
                    <a:pt x="1005" y="161"/>
                  </a:cubicBezTo>
                  <a:cubicBezTo>
                    <a:pt x="1026" y="119"/>
                    <a:pt x="1026" y="56"/>
                    <a:pt x="984" y="14"/>
                  </a:cubicBezTo>
                  <a:cubicBezTo>
                    <a:pt x="967" y="6"/>
                    <a:pt x="946" y="0"/>
                    <a:pt x="924"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33"/>
            <p:cNvSpPr/>
            <p:nvPr/>
          </p:nvSpPr>
          <p:spPr>
            <a:xfrm rot="-9236964">
              <a:off x="106706" y="2595163"/>
              <a:ext cx="33223" cy="26334"/>
            </a:xfrm>
            <a:custGeom>
              <a:avLst/>
              <a:gdLst/>
              <a:ahLst/>
              <a:cxnLst/>
              <a:rect l="l" t="t" r="r" b="b"/>
              <a:pathLst>
                <a:path w="1466" h="1162" extrusionOk="0">
                  <a:moveTo>
                    <a:pt x="126" y="0"/>
                  </a:moveTo>
                  <a:cubicBezTo>
                    <a:pt x="95" y="0"/>
                    <a:pt x="64" y="11"/>
                    <a:pt x="43" y="31"/>
                  </a:cubicBezTo>
                  <a:cubicBezTo>
                    <a:pt x="1" y="73"/>
                    <a:pt x="1" y="136"/>
                    <a:pt x="43" y="178"/>
                  </a:cubicBezTo>
                  <a:cubicBezTo>
                    <a:pt x="126" y="283"/>
                    <a:pt x="921" y="1161"/>
                    <a:pt x="1361" y="1161"/>
                  </a:cubicBezTo>
                  <a:cubicBezTo>
                    <a:pt x="1424" y="1161"/>
                    <a:pt x="1465" y="1119"/>
                    <a:pt x="1465" y="1057"/>
                  </a:cubicBezTo>
                  <a:cubicBezTo>
                    <a:pt x="1465" y="994"/>
                    <a:pt x="1424" y="952"/>
                    <a:pt x="1361" y="952"/>
                  </a:cubicBezTo>
                  <a:cubicBezTo>
                    <a:pt x="1089" y="952"/>
                    <a:pt x="503" y="387"/>
                    <a:pt x="210" y="31"/>
                  </a:cubicBezTo>
                  <a:cubicBezTo>
                    <a:pt x="189" y="11"/>
                    <a:pt x="158" y="0"/>
                    <a:pt x="126"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33"/>
            <p:cNvSpPr/>
            <p:nvPr/>
          </p:nvSpPr>
          <p:spPr>
            <a:xfrm rot="-9236964">
              <a:off x="96260" y="2592401"/>
              <a:ext cx="17087" cy="53642"/>
            </a:xfrm>
            <a:custGeom>
              <a:avLst/>
              <a:gdLst/>
              <a:ahLst/>
              <a:cxnLst/>
              <a:rect l="l" t="t" r="r" b="b"/>
              <a:pathLst>
                <a:path w="754" h="2367" extrusionOk="0">
                  <a:moveTo>
                    <a:pt x="128" y="1"/>
                  </a:moveTo>
                  <a:cubicBezTo>
                    <a:pt x="108" y="1"/>
                    <a:pt x="86" y="8"/>
                    <a:pt x="63" y="23"/>
                  </a:cubicBezTo>
                  <a:cubicBezTo>
                    <a:pt x="21" y="43"/>
                    <a:pt x="1" y="106"/>
                    <a:pt x="21" y="169"/>
                  </a:cubicBezTo>
                  <a:cubicBezTo>
                    <a:pt x="42" y="169"/>
                    <a:pt x="545" y="1048"/>
                    <a:pt x="503" y="2261"/>
                  </a:cubicBezTo>
                  <a:cubicBezTo>
                    <a:pt x="503" y="2324"/>
                    <a:pt x="545" y="2366"/>
                    <a:pt x="607" y="2366"/>
                  </a:cubicBezTo>
                  <a:cubicBezTo>
                    <a:pt x="670" y="2366"/>
                    <a:pt x="712" y="2324"/>
                    <a:pt x="712" y="2261"/>
                  </a:cubicBezTo>
                  <a:cubicBezTo>
                    <a:pt x="754" y="985"/>
                    <a:pt x="231" y="85"/>
                    <a:pt x="210" y="64"/>
                  </a:cubicBezTo>
                  <a:cubicBezTo>
                    <a:pt x="196" y="24"/>
                    <a:pt x="165" y="1"/>
                    <a:pt x="128" y="1"/>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33"/>
            <p:cNvSpPr/>
            <p:nvPr/>
          </p:nvSpPr>
          <p:spPr>
            <a:xfrm rot="-9236964">
              <a:off x="38639" y="2597249"/>
              <a:ext cx="10923" cy="10447"/>
            </a:xfrm>
            <a:custGeom>
              <a:avLst/>
              <a:gdLst/>
              <a:ahLst/>
              <a:cxnLst/>
              <a:rect l="l" t="t" r="r" b="b"/>
              <a:pathLst>
                <a:path w="482" h="461" extrusionOk="0">
                  <a:moveTo>
                    <a:pt x="230" y="0"/>
                  </a:moveTo>
                  <a:cubicBezTo>
                    <a:pt x="105" y="0"/>
                    <a:pt x="0" y="105"/>
                    <a:pt x="0" y="230"/>
                  </a:cubicBezTo>
                  <a:cubicBezTo>
                    <a:pt x="0" y="356"/>
                    <a:pt x="105" y="460"/>
                    <a:pt x="230" y="460"/>
                  </a:cubicBezTo>
                  <a:cubicBezTo>
                    <a:pt x="377" y="460"/>
                    <a:pt x="481" y="356"/>
                    <a:pt x="481" y="230"/>
                  </a:cubicBezTo>
                  <a:cubicBezTo>
                    <a:pt x="481" y="105"/>
                    <a:pt x="377" y="0"/>
                    <a:pt x="230"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33"/>
            <p:cNvSpPr/>
            <p:nvPr/>
          </p:nvSpPr>
          <p:spPr>
            <a:xfrm rot="-9236964">
              <a:off x="66859" y="2561796"/>
              <a:ext cx="8544" cy="8566"/>
            </a:xfrm>
            <a:custGeom>
              <a:avLst/>
              <a:gdLst/>
              <a:ahLst/>
              <a:cxnLst/>
              <a:rect l="l" t="t" r="r" b="b"/>
              <a:pathLst>
                <a:path w="377" h="378" extrusionOk="0">
                  <a:moveTo>
                    <a:pt x="189" y="1"/>
                  </a:moveTo>
                  <a:cubicBezTo>
                    <a:pt x="84" y="1"/>
                    <a:pt x="0" y="84"/>
                    <a:pt x="0" y="189"/>
                  </a:cubicBezTo>
                  <a:cubicBezTo>
                    <a:pt x="0" y="294"/>
                    <a:pt x="84" y="377"/>
                    <a:pt x="189" y="377"/>
                  </a:cubicBezTo>
                  <a:cubicBezTo>
                    <a:pt x="293" y="377"/>
                    <a:pt x="377" y="294"/>
                    <a:pt x="377" y="189"/>
                  </a:cubicBezTo>
                  <a:cubicBezTo>
                    <a:pt x="377" y="84"/>
                    <a:pt x="29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33"/>
            <p:cNvSpPr/>
            <p:nvPr/>
          </p:nvSpPr>
          <p:spPr>
            <a:xfrm rot="-9236964">
              <a:off x="57237" y="2577152"/>
              <a:ext cx="8566" cy="8566"/>
            </a:xfrm>
            <a:custGeom>
              <a:avLst/>
              <a:gdLst/>
              <a:ahLst/>
              <a:cxnLst/>
              <a:rect l="l" t="t" r="r" b="b"/>
              <a:pathLst>
                <a:path w="378" h="378" extrusionOk="0">
                  <a:moveTo>
                    <a:pt x="189" y="1"/>
                  </a:moveTo>
                  <a:cubicBezTo>
                    <a:pt x="85" y="1"/>
                    <a:pt x="1" y="84"/>
                    <a:pt x="1" y="189"/>
                  </a:cubicBezTo>
                  <a:cubicBezTo>
                    <a:pt x="1" y="294"/>
                    <a:pt x="85" y="377"/>
                    <a:pt x="189" y="377"/>
                  </a:cubicBezTo>
                  <a:cubicBezTo>
                    <a:pt x="294" y="377"/>
                    <a:pt x="378" y="294"/>
                    <a:pt x="378" y="189"/>
                  </a:cubicBezTo>
                  <a:cubicBezTo>
                    <a:pt x="378" y="84"/>
                    <a:pt x="294"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33"/>
            <p:cNvSpPr/>
            <p:nvPr/>
          </p:nvSpPr>
          <p:spPr>
            <a:xfrm rot="-9236964">
              <a:off x="64504" y="2606576"/>
              <a:ext cx="8544" cy="8544"/>
            </a:xfrm>
            <a:custGeom>
              <a:avLst/>
              <a:gdLst/>
              <a:ahLst/>
              <a:cxnLst/>
              <a:rect l="l" t="t" r="r" b="b"/>
              <a:pathLst>
                <a:path w="377" h="377" extrusionOk="0">
                  <a:moveTo>
                    <a:pt x="188" y="0"/>
                  </a:moveTo>
                  <a:cubicBezTo>
                    <a:pt x="84" y="0"/>
                    <a:pt x="0" y="84"/>
                    <a:pt x="0" y="189"/>
                  </a:cubicBezTo>
                  <a:cubicBezTo>
                    <a:pt x="0" y="293"/>
                    <a:pt x="84" y="377"/>
                    <a:pt x="188" y="377"/>
                  </a:cubicBezTo>
                  <a:cubicBezTo>
                    <a:pt x="293" y="377"/>
                    <a:pt x="377" y="293"/>
                    <a:pt x="377" y="189"/>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33"/>
            <p:cNvSpPr/>
            <p:nvPr/>
          </p:nvSpPr>
          <p:spPr>
            <a:xfrm rot="-9236964">
              <a:off x="95350" y="2640649"/>
              <a:ext cx="8566" cy="8544"/>
            </a:xfrm>
            <a:custGeom>
              <a:avLst/>
              <a:gdLst/>
              <a:ahLst/>
              <a:cxnLst/>
              <a:rect l="l" t="t" r="r" b="b"/>
              <a:pathLst>
                <a:path w="378" h="377" extrusionOk="0">
                  <a:moveTo>
                    <a:pt x="189" y="0"/>
                  </a:moveTo>
                  <a:cubicBezTo>
                    <a:pt x="85" y="0"/>
                    <a:pt x="1" y="84"/>
                    <a:pt x="1" y="188"/>
                  </a:cubicBezTo>
                  <a:cubicBezTo>
                    <a:pt x="1" y="293"/>
                    <a:pt x="85" y="377"/>
                    <a:pt x="189" y="377"/>
                  </a:cubicBezTo>
                  <a:cubicBezTo>
                    <a:pt x="294" y="377"/>
                    <a:pt x="378" y="293"/>
                    <a:pt x="378" y="188"/>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33"/>
            <p:cNvSpPr/>
            <p:nvPr/>
          </p:nvSpPr>
          <p:spPr>
            <a:xfrm rot="-9236964">
              <a:off x="82343" y="2622133"/>
              <a:ext cx="8566" cy="8068"/>
            </a:xfrm>
            <a:custGeom>
              <a:avLst/>
              <a:gdLst/>
              <a:ahLst/>
              <a:cxnLst/>
              <a:rect l="l" t="t" r="r" b="b"/>
              <a:pathLst>
                <a:path w="378" h="356" extrusionOk="0">
                  <a:moveTo>
                    <a:pt x="189" y="0"/>
                  </a:moveTo>
                  <a:cubicBezTo>
                    <a:pt x="84" y="0"/>
                    <a:pt x="1" y="84"/>
                    <a:pt x="1" y="189"/>
                  </a:cubicBezTo>
                  <a:cubicBezTo>
                    <a:pt x="1" y="272"/>
                    <a:pt x="84" y="356"/>
                    <a:pt x="189" y="356"/>
                  </a:cubicBezTo>
                  <a:cubicBezTo>
                    <a:pt x="294" y="356"/>
                    <a:pt x="377" y="272"/>
                    <a:pt x="377" y="189"/>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33"/>
            <p:cNvSpPr/>
            <p:nvPr/>
          </p:nvSpPr>
          <p:spPr>
            <a:xfrm rot="-9236964">
              <a:off x="122984" y="2644524"/>
              <a:ext cx="8068" cy="8566"/>
            </a:xfrm>
            <a:custGeom>
              <a:avLst/>
              <a:gdLst/>
              <a:ahLst/>
              <a:cxnLst/>
              <a:rect l="l" t="t" r="r" b="b"/>
              <a:pathLst>
                <a:path w="356" h="378" extrusionOk="0">
                  <a:moveTo>
                    <a:pt x="188" y="1"/>
                  </a:moveTo>
                  <a:cubicBezTo>
                    <a:pt x="84" y="1"/>
                    <a:pt x="0" y="84"/>
                    <a:pt x="0" y="189"/>
                  </a:cubicBezTo>
                  <a:cubicBezTo>
                    <a:pt x="0" y="294"/>
                    <a:pt x="84" y="377"/>
                    <a:pt x="188" y="377"/>
                  </a:cubicBezTo>
                  <a:cubicBezTo>
                    <a:pt x="293" y="377"/>
                    <a:pt x="356" y="294"/>
                    <a:pt x="356" y="189"/>
                  </a:cubicBezTo>
                  <a:cubicBezTo>
                    <a:pt x="356" y="84"/>
                    <a:pt x="293"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33"/>
            <p:cNvSpPr/>
            <p:nvPr/>
          </p:nvSpPr>
          <p:spPr>
            <a:xfrm rot="-9236964">
              <a:off x="126885" y="2621724"/>
              <a:ext cx="8544" cy="8068"/>
            </a:xfrm>
            <a:custGeom>
              <a:avLst/>
              <a:gdLst/>
              <a:ahLst/>
              <a:cxnLst/>
              <a:rect l="l" t="t" r="r" b="b"/>
              <a:pathLst>
                <a:path w="377" h="356" extrusionOk="0">
                  <a:moveTo>
                    <a:pt x="188" y="0"/>
                  </a:moveTo>
                  <a:cubicBezTo>
                    <a:pt x="84" y="0"/>
                    <a:pt x="0" y="84"/>
                    <a:pt x="0" y="167"/>
                  </a:cubicBezTo>
                  <a:cubicBezTo>
                    <a:pt x="0" y="272"/>
                    <a:pt x="84" y="356"/>
                    <a:pt x="188" y="356"/>
                  </a:cubicBezTo>
                  <a:cubicBezTo>
                    <a:pt x="293" y="356"/>
                    <a:pt x="377" y="272"/>
                    <a:pt x="377" y="167"/>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33"/>
            <p:cNvSpPr/>
            <p:nvPr/>
          </p:nvSpPr>
          <p:spPr>
            <a:xfrm rot="-9236964">
              <a:off x="159251" y="2612722"/>
              <a:ext cx="8544" cy="8090"/>
            </a:xfrm>
            <a:custGeom>
              <a:avLst/>
              <a:gdLst/>
              <a:ahLst/>
              <a:cxnLst/>
              <a:rect l="l" t="t" r="r" b="b"/>
              <a:pathLst>
                <a:path w="377" h="357" extrusionOk="0">
                  <a:moveTo>
                    <a:pt x="189" y="0"/>
                  </a:moveTo>
                  <a:cubicBezTo>
                    <a:pt x="84" y="0"/>
                    <a:pt x="0" y="84"/>
                    <a:pt x="0" y="189"/>
                  </a:cubicBezTo>
                  <a:cubicBezTo>
                    <a:pt x="0" y="293"/>
                    <a:pt x="84" y="356"/>
                    <a:pt x="189" y="356"/>
                  </a:cubicBezTo>
                  <a:cubicBezTo>
                    <a:pt x="293" y="356"/>
                    <a:pt x="377" y="293"/>
                    <a:pt x="377" y="189"/>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33"/>
            <p:cNvSpPr/>
            <p:nvPr/>
          </p:nvSpPr>
          <p:spPr>
            <a:xfrm rot="-9236964">
              <a:off x="154558" y="2587757"/>
              <a:ext cx="8566" cy="8068"/>
            </a:xfrm>
            <a:custGeom>
              <a:avLst/>
              <a:gdLst/>
              <a:ahLst/>
              <a:cxnLst/>
              <a:rect l="l" t="t" r="r" b="b"/>
              <a:pathLst>
                <a:path w="378" h="356" extrusionOk="0">
                  <a:moveTo>
                    <a:pt x="189" y="0"/>
                  </a:moveTo>
                  <a:cubicBezTo>
                    <a:pt x="84" y="0"/>
                    <a:pt x="1" y="84"/>
                    <a:pt x="1" y="188"/>
                  </a:cubicBezTo>
                  <a:cubicBezTo>
                    <a:pt x="1" y="272"/>
                    <a:pt x="84" y="356"/>
                    <a:pt x="189" y="356"/>
                  </a:cubicBezTo>
                  <a:cubicBezTo>
                    <a:pt x="294" y="356"/>
                    <a:pt x="377" y="272"/>
                    <a:pt x="377" y="188"/>
                  </a:cubicBezTo>
                  <a:cubicBezTo>
                    <a:pt x="377"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33"/>
            <p:cNvSpPr/>
            <p:nvPr/>
          </p:nvSpPr>
          <p:spPr>
            <a:xfrm rot="-9236964">
              <a:off x="73374" y="2530036"/>
              <a:ext cx="8090" cy="8566"/>
            </a:xfrm>
            <a:custGeom>
              <a:avLst/>
              <a:gdLst/>
              <a:ahLst/>
              <a:cxnLst/>
              <a:rect l="l" t="t" r="r" b="b"/>
              <a:pathLst>
                <a:path w="357" h="378" extrusionOk="0">
                  <a:moveTo>
                    <a:pt x="168" y="1"/>
                  </a:moveTo>
                  <a:cubicBezTo>
                    <a:pt x="85" y="1"/>
                    <a:pt x="1" y="84"/>
                    <a:pt x="1" y="189"/>
                  </a:cubicBezTo>
                  <a:cubicBezTo>
                    <a:pt x="1" y="294"/>
                    <a:pt x="85" y="377"/>
                    <a:pt x="168" y="377"/>
                  </a:cubicBezTo>
                  <a:cubicBezTo>
                    <a:pt x="273" y="377"/>
                    <a:pt x="357" y="294"/>
                    <a:pt x="357" y="189"/>
                  </a:cubicBezTo>
                  <a:cubicBezTo>
                    <a:pt x="357" y="84"/>
                    <a:pt x="273" y="1"/>
                    <a:pt x="16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33"/>
            <p:cNvSpPr/>
            <p:nvPr/>
          </p:nvSpPr>
          <p:spPr>
            <a:xfrm rot="-9236964">
              <a:off x="78735" y="2550697"/>
              <a:ext cx="8544" cy="8068"/>
            </a:xfrm>
            <a:custGeom>
              <a:avLst/>
              <a:gdLst/>
              <a:ahLst/>
              <a:cxnLst/>
              <a:rect l="l" t="t" r="r" b="b"/>
              <a:pathLst>
                <a:path w="377" h="356" extrusionOk="0">
                  <a:moveTo>
                    <a:pt x="188" y="0"/>
                  </a:moveTo>
                  <a:cubicBezTo>
                    <a:pt x="84" y="0"/>
                    <a:pt x="0" y="84"/>
                    <a:pt x="0" y="188"/>
                  </a:cubicBezTo>
                  <a:cubicBezTo>
                    <a:pt x="0" y="272"/>
                    <a:pt x="84" y="356"/>
                    <a:pt x="188" y="356"/>
                  </a:cubicBezTo>
                  <a:cubicBezTo>
                    <a:pt x="293" y="356"/>
                    <a:pt x="377" y="272"/>
                    <a:pt x="377" y="188"/>
                  </a:cubicBezTo>
                  <a:cubicBezTo>
                    <a:pt x="377" y="84"/>
                    <a:pt x="293" y="0"/>
                    <a:pt x="188"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33"/>
            <p:cNvSpPr/>
            <p:nvPr/>
          </p:nvSpPr>
          <p:spPr>
            <a:xfrm rot="-9236964">
              <a:off x="141407" y="2552854"/>
              <a:ext cx="8566" cy="8544"/>
            </a:xfrm>
            <a:custGeom>
              <a:avLst/>
              <a:gdLst/>
              <a:ahLst/>
              <a:cxnLst/>
              <a:rect l="l" t="t" r="r" b="b"/>
              <a:pathLst>
                <a:path w="378" h="377" extrusionOk="0">
                  <a:moveTo>
                    <a:pt x="189" y="0"/>
                  </a:moveTo>
                  <a:cubicBezTo>
                    <a:pt x="84" y="0"/>
                    <a:pt x="0" y="84"/>
                    <a:pt x="0" y="188"/>
                  </a:cubicBezTo>
                  <a:cubicBezTo>
                    <a:pt x="0" y="293"/>
                    <a:pt x="84" y="377"/>
                    <a:pt x="189" y="377"/>
                  </a:cubicBezTo>
                  <a:cubicBezTo>
                    <a:pt x="293" y="377"/>
                    <a:pt x="377" y="293"/>
                    <a:pt x="377" y="188"/>
                  </a:cubicBezTo>
                  <a:cubicBezTo>
                    <a:pt x="377" y="84"/>
                    <a:pt x="293"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33"/>
            <p:cNvSpPr/>
            <p:nvPr/>
          </p:nvSpPr>
          <p:spPr>
            <a:xfrm rot="-9236964">
              <a:off x="95913" y="2513077"/>
              <a:ext cx="8090" cy="8566"/>
            </a:xfrm>
            <a:custGeom>
              <a:avLst/>
              <a:gdLst/>
              <a:ahLst/>
              <a:cxnLst/>
              <a:rect l="l" t="t" r="r" b="b"/>
              <a:pathLst>
                <a:path w="357" h="378" extrusionOk="0">
                  <a:moveTo>
                    <a:pt x="189" y="1"/>
                  </a:moveTo>
                  <a:cubicBezTo>
                    <a:pt x="85" y="1"/>
                    <a:pt x="1" y="84"/>
                    <a:pt x="1" y="189"/>
                  </a:cubicBezTo>
                  <a:cubicBezTo>
                    <a:pt x="1" y="294"/>
                    <a:pt x="85" y="377"/>
                    <a:pt x="189" y="377"/>
                  </a:cubicBezTo>
                  <a:cubicBezTo>
                    <a:pt x="273" y="377"/>
                    <a:pt x="357" y="294"/>
                    <a:pt x="357" y="189"/>
                  </a:cubicBezTo>
                  <a:cubicBezTo>
                    <a:pt x="357" y="84"/>
                    <a:pt x="273" y="1"/>
                    <a:pt x="189"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33"/>
            <p:cNvSpPr/>
            <p:nvPr/>
          </p:nvSpPr>
          <p:spPr>
            <a:xfrm rot="-9236964">
              <a:off x="127302" y="2536331"/>
              <a:ext cx="8068" cy="8566"/>
            </a:xfrm>
            <a:custGeom>
              <a:avLst/>
              <a:gdLst/>
              <a:ahLst/>
              <a:cxnLst/>
              <a:rect l="l" t="t" r="r" b="b"/>
              <a:pathLst>
                <a:path w="356" h="378" extrusionOk="0">
                  <a:moveTo>
                    <a:pt x="188" y="1"/>
                  </a:moveTo>
                  <a:cubicBezTo>
                    <a:pt x="84" y="1"/>
                    <a:pt x="0" y="84"/>
                    <a:pt x="0" y="189"/>
                  </a:cubicBezTo>
                  <a:cubicBezTo>
                    <a:pt x="0" y="294"/>
                    <a:pt x="84" y="377"/>
                    <a:pt x="188" y="377"/>
                  </a:cubicBezTo>
                  <a:cubicBezTo>
                    <a:pt x="272" y="377"/>
                    <a:pt x="356" y="294"/>
                    <a:pt x="356" y="189"/>
                  </a:cubicBezTo>
                  <a:cubicBezTo>
                    <a:pt x="356" y="84"/>
                    <a:pt x="272" y="1"/>
                    <a:pt x="188" y="1"/>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33"/>
            <p:cNvSpPr/>
            <p:nvPr/>
          </p:nvSpPr>
          <p:spPr>
            <a:xfrm rot="-9236964">
              <a:off x="162890" y="2558587"/>
              <a:ext cx="8566" cy="8566"/>
            </a:xfrm>
            <a:custGeom>
              <a:avLst/>
              <a:gdLst/>
              <a:ahLst/>
              <a:cxnLst/>
              <a:rect l="l" t="t" r="r" b="b"/>
              <a:pathLst>
                <a:path w="378" h="378" extrusionOk="0">
                  <a:moveTo>
                    <a:pt x="189" y="0"/>
                  </a:moveTo>
                  <a:cubicBezTo>
                    <a:pt x="85" y="0"/>
                    <a:pt x="1" y="84"/>
                    <a:pt x="1" y="189"/>
                  </a:cubicBezTo>
                  <a:cubicBezTo>
                    <a:pt x="1" y="293"/>
                    <a:pt x="85" y="377"/>
                    <a:pt x="189" y="377"/>
                  </a:cubicBezTo>
                  <a:cubicBezTo>
                    <a:pt x="294" y="377"/>
                    <a:pt x="378" y="293"/>
                    <a:pt x="378" y="189"/>
                  </a:cubicBezTo>
                  <a:cubicBezTo>
                    <a:pt x="378" y="84"/>
                    <a:pt x="294" y="0"/>
                    <a:pt x="189" y="0"/>
                  </a:cubicBezTo>
                  <a:close/>
                </a:path>
              </a:pathLst>
            </a:custGeom>
            <a:solidFill>
              <a:srgbClr val="AD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33"/>
            <p:cNvSpPr/>
            <p:nvPr/>
          </p:nvSpPr>
          <p:spPr>
            <a:xfrm rot="-9236964">
              <a:off x="92842" y="2565656"/>
              <a:ext cx="42220" cy="42696"/>
            </a:xfrm>
            <a:custGeom>
              <a:avLst/>
              <a:gdLst/>
              <a:ahLst/>
              <a:cxnLst/>
              <a:rect l="l" t="t" r="r" b="b"/>
              <a:pathLst>
                <a:path w="1863" h="1884" extrusionOk="0">
                  <a:moveTo>
                    <a:pt x="921" y="0"/>
                  </a:moveTo>
                  <a:cubicBezTo>
                    <a:pt x="419" y="0"/>
                    <a:pt x="1" y="419"/>
                    <a:pt x="1" y="942"/>
                  </a:cubicBezTo>
                  <a:cubicBezTo>
                    <a:pt x="1" y="1465"/>
                    <a:pt x="419" y="1884"/>
                    <a:pt x="921" y="1884"/>
                  </a:cubicBezTo>
                  <a:cubicBezTo>
                    <a:pt x="1444" y="1884"/>
                    <a:pt x="1863" y="1465"/>
                    <a:pt x="1863" y="942"/>
                  </a:cubicBezTo>
                  <a:cubicBezTo>
                    <a:pt x="1863" y="419"/>
                    <a:pt x="1444" y="0"/>
                    <a:pt x="921" y="0"/>
                  </a:cubicBezTo>
                  <a:close/>
                </a:path>
              </a:pathLst>
            </a:custGeom>
            <a:solidFill>
              <a:srgbClr val="C64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33"/>
            <p:cNvSpPr/>
            <p:nvPr/>
          </p:nvSpPr>
          <p:spPr>
            <a:xfrm rot="-9236964">
              <a:off x="-61187" y="925591"/>
              <a:ext cx="338598" cy="326111"/>
            </a:xfrm>
            <a:custGeom>
              <a:avLst/>
              <a:gdLst/>
              <a:ahLst/>
              <a:cxnLst/>
              <a:rect l="l" t="t" r="r" b="b"/>
              <a:pathLst>
                <a:path w="14941" h="14390" extrusionOk="0">
                  <a:moveTo>
                    <a:pt x="8591" y="0"/>
                  </a:moveTo>
                  <a:cubicBezTo>
                    <a:pt x="7495" y="0"/>
                    <a:pt x="6378" y="492"/>
                    <a:pt x="5587" y="1429"/>
                  </a:cubicBezTo>
                  <a:cubicBezTo>
                    <a:pt x="5566" y="1470"/>
                    <a:pt x="5525" y="1512"/>
                    <a:pt x="5504" y="1554"/>
                  </a:cubicBezTo>
                  <a:cubicBezTo>
                    <a:pt x="4985" y="1320"/>
                    <a:pt x="4433" y="1204"/>
                    <a:pt x="3890" y="1204"/>
                  </a:cubicBezTo>
                  <a:cubicBezTo>
                    <a:pt x="2877" y="1204"/>
                    <a:pt x="1895" y="1609"/>
                    <a:pt x="1214" y="2412"/>
                  </a:cubicBezTo>
                  <a:cubicBezTo>
                    <a:pt x="1" y="3856"/>
                    <a:pt x="210" y="6053"/>
                    <a:pt x="1654" y="7455"/>
                  </a:cubicBezTo>
                  <a:cubicBezTo>
                    <a:pt x="775" y="8584"/>
                    <a:pt x="587" y="10112"/>
                    <a:pt x="1298" y="11367"/>
                  </a:cubicBezTo>
                  <a:cubicBezTo>
                    <a:pt x="1923" y="12508"/>
                    <a:pt x="3132" y="13136"/>
                    <a:pt x="4419" y="13136"/>
                  </a:cubicBezTo>
                  <a:cubicBezTo>
                    <a:pt x="4855" y="13136"/>
                    <a:pt x="5300" y="13064"/>
                    <a:pt x="5734" y="12916"/>
                  </a:cubicBezTo>
                  <a:cubicBezTo>
                    <a:pt x="6491" y="13863"/>
                    <a:pt x="7598" y="14390"/>
                    <a:pt x="8699" y="14390"/>
                  </a:cubicBezTo>
                  <a:cubicBezTo>
                    <a:pt x="9301" y="14390"/>
                    <a:pt x="9902" y="14232"/>
                    <a:pt x="10442" y="13899"/>
                  </a:cubicBezTo>
                  <a:cubicBezTo>
                    <a:pt x="11425" y="13313"/>
                    <a:pt x="12011" y="12288"/>
                    <a:pt x="12095" y="11179"/>
                  </a:cubicBezTo>
                  <a:cubicBezTo>
                    <a:pt x="13873" y="10509"/>
                    <a:pt x="14940" y="8710"/>
                    <a:pt x="14501" y="6932"/>
                  </a:cubicBezTo>
                  <a:cubicBezTo>
                    <a:pt x="14187" y="5655"/>
                    <a:pt x="13162" y="4714"/>
                    <a:pt x="11906" y="4400"/>
                  </a:cubicBezTo>
                  <a:cubicBezTo>
                    <a:pt x="12241" y="3082"/>
                    <a:pt x="11843" y="1659"/>
                    <a:pt x="10797" y="780"/>
                  </a:cubicBezTo>
                  <a:cubicBezTo>
                    <a:pt x="10158" y="255"/>
                    <a:pt x="9380" y="0"/>
                    <a:pt x="8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33"/>
            <p:cNvSpPr/>
            <p:nvPr/>
          </p:nvSpPr>
          <p:spPr>
            <a:xfrm rot="-9236964">
              <a:off x="-1191848" y="1506533"/>
              <a:ext cx="101505" cy="142523"/>
            </a:xfrm>
            <a:custGeom>
              <a:avLst/>
              <a:gdLst/>
              <a:ahLst/>
              <a:cxnLst/>
              <a:rect l="l" t="t" r="r" b="b"/>
              <a:pathLst>
                <a:path w="4479" h="6289" extrusionOk="0">
                  <a:moveTo>
                    <a:pt x="2487" y="0"/>
                  </a:moveTo>
                  <a:cubicBezTo>
                    <a:pt x="1347" y="0"/>
                    <a:pt x="269" y="1987"/>
                    <a:pt x="126" y="3436"/>
                  </a:cubicBezTo>
                  <a:cubicBezTo>
                    <a:pt x="0" y="4900"/>
                    <a:pt x="837" y="6177"/>
                    <a:pt x="2009" y="6281"/>
                  </a:cubicBezTo>
                  <a:cubicBezTo>
                    <a:pt x="2059" y="6286"/>
                    <a:pt x="2110" y="6288"/>
                    <a:pt x="2160" y="6288"/>
                  </a:cubicBezTo>
                  <a:cubicBezTo>
                    <a:pt x="3251" y="6288"/>
                    <a:pt x="4232" y="5213"/>
                    <a:pt x="4352" y="3812"/>
                  </a:cubicBezTo>
                  <a:cubicBezTo>
                    <a:pt x="4478" y="2348"/>
                    <a:pt x="3725" y="109"/>
                    <a:pt x="2574" y="4"/>
                  </a:cubicBezTo>
                  <a:cubicBezTo>
                    <a:pt x="2545" y="2"/>
                    <a:pt x="2516" y="0"/>
                    <a:pt x="2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33"/>
            <p:cNvSpPr/>
            <p:nvPr/>
          </p:nvSpPr>
          <p:spPr>
            <a:xfrm rot="-9236964">
              <a:off x="-1172669" y="1476889"/>
              <a:ext cx="116507" cy="108099"/>
            </a:xfrm>
            <a:custGeom>
              <a:avLst/>
              <a:gdLst/>
              <a:ahLst/>
              <a:cxnLst/>
              <a:rect l="l" t="t" r="r" b="b"/>
              <a:pathLst>
                <a:path w="5141" h="4770" extrusionOk="0">
                  <a:moveTo>
                    <a:pt x="863" y="1"/>
                  </a:moveTo>
                  <a:cubicBezTo>
                    <a:pt x="506" y="1"/>
                    <a:pt x="268" y="468"/>
                    <a:pt x="126" y="2143"/>
                  </a:cubicBezTo>
                  <a:cubicBezTo>
                    <a:pt x="0" y="3461"/>
                    <a:pt x="858" y="4612"/>
                    <a:pt x="2344" y="4758"/>
                  </a:cubicBezTo>
                  <a:cubicBezTo>
                    <a:pt x="2428" y="4766"/>
                    <a:pt x="2511" y="4769"/>
                    <a:pt x="2593" y="4769"/>
                  </a:cubicBezTo>
                  <a:cubicBezTo>
                    <a:pt x="3928" y="4769"/>
                    <a:pt x="4881" y="3824"/>
                    <a:pt x="4980" y="2582"/>
                  </a:cubicBezTo>
                  <a:cubicBezTo>
                    <a:pt x="5141" y="848"/>
                    <a:pt x="4929" y="445"/>
                    <a:pt x="4485" y="445"/>
                  </a:cubicBezTo>
                  <a:cubicBezTo>
                    <a:pt x="4098" y="445"/>
                    <a:pt x="3536" y="750"/>
                    <a:pt x="2890" y="750"/>
                  </a:cubicBezTo>
                  <a:cubicBezTo>
                    <a:pt x="2827" y="750"/>
                    <a:pt x="2764" y="747"/>
                    <a:pt x="2699" y="741"/>
                  </a:cubicBezTo>
                  <a:cubicBezTo>
                    <a:pt x="1889" y="673"/>
                    <a:pt x="1291" y="1"/>
                    <a:pt x="863" y="1"/>
                  </a:cubicBezTo>
                  <a:close/>
                </a:path>
              </a:pathLst>
            </a:custGeom>
            <a:solidFill>
              <a:srgbClr val="5E46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33"/>
            <p:cNvSpPr/>
            <p:nvPr/>
          </p:nvSpPr>
          <p:spPr>
            <a:xfrm rot="-9236964">
              <a:off x="-295811" y="2059717"/>
              <a:ext cx="278248" cy="36849"/>
            </a:xfrm>
            <a:custGeom>
              <a:avLst/>
              <a:gdLst/>
              <a:ahLst/>
              <a:cxnLst/>
              <a:rect l="l" t="t" r="r" b="b"/>
              <a:pathLst>
                <a:path w="12278" h="1626" extrusionOk="0">
                  <a:moveTo>
                    <a:pt x="1508" y="0"/>
                  </a:moveTo>
                  <a:cubicBezTo>
                    <a:pt x="674" y="0"/>
                    <a:pt x="0" y="1204"/>
                    <a:pt x="1087" y="1325"/>
                  </a:cubicBezTo>
                  <a:cubicBezTo>
                    <a:pt x="2762" y="1526"/>
                    <a:pt x="4459" y="1625"/>
                    <a:pt x="6152" y="1625"/>
                  </a:cubicBezTo>
                  <a:cubicBezTo>
                    <a:pt x="7801" y="1625"/>
                    <a:pt x="9447" y="1531"/>
                    <a:pt x="11067" y="1346"/>
                  </a:cubicBezTo>
                  <a:cubicBezTo>
                    <a:pt x="12007" y="1246"/>
                    <a:pt x="12278" y="19"/>
                    <a:pt x="11297" y="19"/>
                  </a:cubicBezTo>
                  <a:cubicBezTo>
                    <a:pt x="11251" y="19"/>
                    <a:pt x="11202" y="22"/>
                    <a:pt x="11151" y="27"/>
                  </a:cubicBezTo>
                  <a:cubicBezTo>
                    <a:pt x="9582" y="205"/>
                    <a:pt x="7986" y="299"/>
                    <a:pt x="6388" y="299"/>
                  </a:cubicBezTo>
                  <a:cubicBezTo>
                    <a:pt x="4790" y="299"/>
                    <a:pt x="3189" y="205"/>
                    <a:pt x="1610" y="6"/>
                  </a:cubicBezTo>
                  <a:cubicBezTo>
                    <a:pt x="1576" y="2"/>
                    <a:pt x="1542" y="0"/>
                    <a:pt x="1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33"/>
            <p:cNvSpPr/>
            <p:nvPr/>
          </p:nvSpPr>
          <p:spPr>
            <a:xfrm rot="-9236964">
              <a:off x="-335524" y="1988294"/>
              <a:ext cx="127090" cy="84508"/>
            </a:xfrm>
            <a:custGeom>
              <a:avLst/>
              <a:gdLst/>
              <a:ahLst/>
              <a:cxnLst/>
              <a:rect l="l" t="t" r="r" b="b"/>
              <a:pathLst>
                <a:path w="5608" h="3729" extrusionOk="0">
                  <a:moveTo>
                    <a:pt x="2424" y="1"/>
                  </a:moveTo>
                  <a:cubicBezTo>
                    <a:pt x="2390" y="1"/>
                    <a:pt x="2356" y="2"/>
                    <a:pt x="2323" y="3"/>
                  </a:cubicBezTo>
                  <a:cubicBezTo>
                    <a:pt x="1026" y="44"/>
                    <a:pt x="0" y="902"/>
                    <a:pt x="21" y="1928"/>
                  </a:cubicBezTo>
                  <a:cubicBezTo>
                    <a:pt x="62" y="2928"/>
                    <a:pt x="1078" y="3729"/>
                    <a:pt x="2332" y="3729"/>
                  </a:cubicBezTo>
                  <a:cubicBezTo>
                    <a:pt x="2364" y="3729"/>
                    <a:pt x="2395" y="3728"/>
                    <a:pt x="2427" y="3727"/>
                  </a:cubicBezTo>
                  <a:cubicBezTo>
                    <a:pt x="3746" y="3685"/>
                    <a:pt x="5608" y="2806"/>
                    <a:pt x="5587" y="1781"/>
                  </a:cubicBezTo>
                  <a:cubicBezTo>
                    <a:pt x="5566" y="782"/>
                    <a:pt x="3737" y="1"/>
                    <a:pt x="24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33"/>
            <p:cNvSpPr/>
            <p:nvPr/>
          </p:nvSpPr>
          <p:spPr>
            <a:xfrm rot="-9236964">
              <a:off x="-297155" y="1997035"/>
              <a:ext cx="117618" cy="97856"/>
            </a:xfrm>
            <a:custGeom>
              <a:avLst/>
              <a:gdLst/>
              <a:ahLst/>
              <a:cxnLst/>
              <a:rect l="l" t="t" r="r" b="b"/>
              <a:pathLst>
                <a:path w="5190" h="4318" extrusionOk="0">
                  <a:moveTo>
                    <a:pt x="2485" y="0"/>
                  </a:moveTo>
                  <a:cubicBezTo>
                    <a:pt x="2363" y="0"/>
                    <a:pt x="2233" y="2"/>
                    <a:pt x="2093" y="5"/>
                  </a:cubicBezTo>
                  <a:cubicBezTo>
                    <a:pt x="921" y="47"/>
                    <a:pt x="0" y="926"/>
                    <a:pt x="42" y="2223"/>
                  </a:cubicBezTo>
                  <a:cubicBezTo>
                    <a:pt x="63" y="3490"/>
                    <a:pt x="1000" y="4317"/>
                    <a:pt x="2115" y="4317"/>
                  </a:cubicBezTo>
                  <a:cubicBezTo>
                    <a:pt x="2142" y="4317"/>
                    <a:pt x="2170" y="4317"/>
                    <a:pt x="2197" y="4316"/>
                  </a:cubicBezTo>
                  <a:cubicBezTo>
                    <a:pt x="5190" y="4232"/>
                    <a:pt x="3620" y="3437"/>
                    <a:pt x="3578" y="2119"/>
                  </a:cubicBezTo>
                  <a:cubicBezTo>
                    <a:pt x="3538" y="877"/>
                    <a:pt x="5184" y="0"/>
                    <a:pt x="2485" y="0"/>
                  </a:cubicBezTo>
                  <a:close/>
                </a:path>
              </a:pathLst>
            </a:custGeom>
            <a:solidFill>
              <a:srgbClr val="5E46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33"/>
            <p:cNvSpPr/>
            <p:nvPr/>
          </p:nvSpPr>
          <p:spPr>
            <a:xfrm rot="-9236964">
              <a:off x="1222622" y="1762861"/>
              <a:ext cx="143702" cy="156212"/>
            </a:xfrm>
            <a:custGeom>
              <a:avLst/>
              <a:gdLst/>
              <a:ahLst/>
              <a:cxnLst/>
              <a:rect l="l" t="t" r="r" b="b"/>
              <a:pathLst>
                <a:path w="6341" h="6893" extrusionOk="0">
                  <a:moveTo>
                    <a:pt x="4516" y="1"/>
                  </a:moveTo>
                  <a:cubicBezTo>
                    <a:pt x="3289" y="1"/>
                    <a:pt x="1599" y="1481"/>
                    <a:pt x="859" y="2679"/>
                  </a:cubicBezTo>
                  <a:cubicBezTo>
                    <a:pt x="1" y="4102"/>
                    <a:pt x="252" y="5839"/>
                    <a:pt x="1445" y="6571"/>
                  </a:cubicBezTo>
                  <a:cubicBezTo>
                    <a:pt x="1794" y="6789"/>
                    <a:pt x="2188" y="6892"/>
                    <a:pt x="2592" y="6892"/>
                  </a:cubicBezTo>
                  <a:cubicBezTo>
                    <a:pt x="3543" y="6892"/>
                    <a:pt x="4552" y="6321"/>
                    <a:pt x="5169" y="5337"/>
                  </a:cubicBezTo>
                  <a:cubicBezTo>
                    <a:pt x="6048" y="3914"/>
                    <a:pt x="6341" y="901"/>
                    <a:pt x="5148" y="169"/>
                  </a:cubicBezTo>
                  <a:cubicBezTo>
                    <a:pt x="4960" y="53"/>
                    <a:pt x="4746" y="1"/>
                    <a:pt x="45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33"/>
            <p:cNvSpPr/>
            <p:nvPr/>
          </p:nvSpPr>
          <p:spPr>
            <a:xfrm rot="-9236964">
              <a:off x="1798221" y="2775150"/>
              <a:ext cx="175452" cy="116122"/>
            </a:xfrm>
            <a:custGeom>
              <a:avLst/>
              <a:gdLst/>
              <a:ahLst/>
              <a:cxnLst/>
              <a:rect l="l" t="t" r="r" b="b"/>
              <a:pathLst>
                <a:path w="7742" h="5124" extrusionOk="0">
                  <a:moveTo>
                    <a:pt x="3828" y="1"/>
                  </a:moveTo>
                  <a:cubicBezTo>
                    <a:pt x="3445" y="1"/>
                    <a:pt x="3081" y="30"/>
                    <a:pt x="2762" y="87"/>
                  </a:cubicBezTo>
                  <a:cubicBezTo>
                    <a:pt x="1130" y="380"/>
                    <a:pt x="0" y="1740"/>
                    <a:pt x="251" y="3121"/>
                  </a:cubicBezTo>
                  <a:cubicBezTo>
                    <a:pt x="470" y="4305"/>
                    <a:pt x="1654" y="5124"/>
                    <a:pt x="3033" y="5124"/>
                  </a:cubicBezTo>
                  <a:cubicBezTo>
                    <a:pt x="3239" y="5124"/>
                    <a:pt x="3450" y="5105"/>
                    <a:pt x="3662" y="5067"/>
                  </a:cubicBezTo>
                  <a:cubicBezTo>
                    <a:pt x="5315" y="4753"/>
                    <a:pt x="7742" y="2975"/>
                    <a:pt x="7491" y="1594"/>
                  </a:cubicBezTo>
                  <a:cubicBezTo>
                    <a:pt x="7289" y="499"/>
                    <a:pt x="5406" y="1"/>
                    <a:pt x="38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33"/>
            <p:cNvSpPr/>
            <p:nvPr/>
          </p:nvSpPr>
          <p:spPr>
            <a:xfrm rot="-9236964">
              <a:off x="-823819" y="696096"/>
              <a:ext cx="192063" cy="176698"/>
            </a:xfrm>
            <a:custGeom>
              <a:avLst/>
              <a:gdLst/>
              <a:ahLst/>
              <a:cxnLst/>
              <a:rect l="l" t="t" r="r" b="b"/>
              <a:pathLst>
                <a:path w="8475" h="7797" extrusionOk="0">
                  <a:moveTo>
                    <a:pt x="5322" y="0"/>
                  </a:moveTo>
                  <a:cubicBezTo>
                    <a:pt x="4348" y="0"/>
                    <a:pt x="3305" y="441"/>
                    <a:pt x="2511" y="1283"/>
                  </a:cubicBezTo>
                  <a:cubicBezTo>
                    <a:pt x="1109" y="2748"/>
                    <a:pt x="0" y="6242"/>
                    <a:pt x="1235" y="7393"/>
                  </a:cubicBezTo>
                  <a:cubicBezTo>
                    <a:pt x="1533" y="7676"/>
                    <a:pt x="1939" y="7796"/>
                    <a:pt x="2404" y="7796"/>
                  </a:cubicBezTo>
                  <a:cubicBezTo>
                    <a:pt x="3865" y="7796"/>
                    <a:pt x="5899" y="6605"/>
                    <a:pt x="6947" y="5510"/>
                  </a:cubicBezTo>
                  <a:cubicBezTo>
                    <a:pt x="8349" y="4045"/>
                    <a:pt x="8474" y="1911"/>
                    <a:pt x="7240" y="739"/>
                  </a:cubicBezTo>
                  <a:cubicBezTo>
                    <a:pt x="6724" y="241"/>
                    <a:pt x="6042" y="0"/>
                    <a:pt x="5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8" name="Google Shape;2848;p33"/>
          <p:cNvGrpSpPr/>
          <p:nvPr/>
        </p:nvGrpSpPr>
        <p:grpSpPr>
          <a:xfrm>
            <a:off x="7353626" y="2125499"/>
            <a:ext cx="920900" cy="892509"/>
            <a:chOff x="7353626" y="2125499"/>
            <a:chExt cx="920900" cy="892509"/>
          </a:xfrm>
        </p:grpSpPr>
        <p:sp>
          <p:nvSpPr>
            <p:cNvPr id="2849" name="Google Shape;2849;p33"/>
            <p:cNvSpPr/>
            <p:nvPr/>
          </p:nvSpPr>
          <p:spPr>
            <a:xfrm>
              <a:off x="7353626" y="2125499"/>
              <a:ext cx="920900" cy="892509"/>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33"/>
            <p:cNvSpPr/>
            <p:nvPr/>
          </p:nvSpPr>
          <p:spPr>
            <a:xfrm>
              <a:off x="7855377" y="2317313"/>
              <a:ext cx="122270" cy="177552"/>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33"/>
            <p:cNvSpPr/>
            <p:nvPr/>
          </p:nvSpPr>
          <p:spPr>
            <a:xfrm>
              <a:off x="7867466" y="2385392"/>
              <a:ext cx="128983" cy="120216"/>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33"/>
            <p:cNvSpPr/>
            <p:nvPr/>
          </p:nvSpPr>
          <p:spPr>
            <a:xfrm>
              <a:off x="7970905" y="2269805"/>
              <a:ext cx="37632" cy="37625"/>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33"/>
            <p:cNvSpPr/>
            <p:nvPr/>
          </p:nvSpPr>
          <p:spPr>
            <a:xfrm>
              <a:off x="7841951" y="2329514"/>
              <a:ext cx="66504" cy="157284"/>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33"/>
            <p:cNvSpPr/>
            <p:nvPr/>
          </p:nvSpPr>
          <p:spPr>
            <a:xfrm>
              <a:off x="7897020" y="2288608"/>
              <a:ext cx="23524" cy="23528"/>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33"/>
            <p:cNvSpPr/>
            <p:nvPr/>
          </p:nvSpPr>
          <p:spPr>
            <a:xfrm>
              <a:off x="7899039" y="2572066"/>
              <a:ext cx="193467" cy="63005"/>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33"/>
            <p:cNvSpPr/>
            <p:nvPr/>
          </p:nvSpPr>
          <p:spPr>
            <a:xfrm>
              <a:off x="7891644" y="2586843"/>
              <a:ext cx="143091" cy="86491"/>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33"/>
            <p:cNvSpPr/>
            <p:nvPr/>
          </p:nvSpPr>
          <p:spPr>
            <a:xfrm>
              <a:off x="7903064" y="2555283"/>
              <a:ext cx="155180" cy="26258"/>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33"/>
            <p:cNvSpPr/>
            <p:nvPr/>
          </p:nvSpPr>
          <p:spPr>
            <a:xfrm>
              <a:off x="7811046" y="2647972"/>
              <a:ext cx="26212" cy="197527"/>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33"/>
            <p:cNvSpPr/>
            <p:nvPr/>
          </p:nvSpPr>
          <p:spPr>
            <a:xfrm>
              <a:off x="7764026" y="2647972"/>
              <a:ext cx="56434" cy="150528"/>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33"/>
            <p:cNvSpPr/>
            <p:nvPr/>
          </p:nvSpPr>
          <p:spPr>
            <a:xfrm>
              <a:off x="7805001" y="2861569"/>
              <a:ext cx="37632" cy="36970"/>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33"/>
            <p:cNvSpPr/>
            <p:nvPr/>
          </p:nvSpPr>
          <p:spPr>
            <a:xfrm>
              <a:off x="7749249" y="2815231"/>
              <a:ext cx="23524" cy="23528"/>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33"/>
            <p:cNvSpPr/>
            <p:nvPr/>
          </p:nvSpPr>
          <p:spPr>
            <a:xfrm>
              <a:off x="7827842" y="2643265"/>
              <a:ext cx="55766" cy="155278"/>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33"/>
            <p:cNvSpPr/>
            <p:nvPr/>
          </p:nvSpPr>
          <p:spPr>
            <a:xfrm>
              <a:off x="7874861" y="2815231"/>
              <a:ext cx="23524" cy="23528"/>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33"/>
            <p:cNvSpPr/>
            <p:nvPr/>
          </p:nvSpPr>
          <p:spPr>
            <a:xfrm>
              <a:off x="7559836" y="2586175"/>
              <a:ext cx="180695" cy="82786"/>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33"/>
            <p:cNvSpPr/>
            <p:nvPr/>
          </p:nvSpPr>
          <p:spPr>
            <a:xfrm>
              <a:off x="7584682" y="2567372"/>
              <a:ext cx="148467" cy="37722"/>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33"/>
            <p:cNvSpPr/>
            <p:nvPr/>
          </p:nvSpPr>
          <p:spPr>
            <a:xfrm>
              <a:off x="7512148" y="2662081"/>
              <a:ext cx="36950" cy="37625"/>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33"/>
            <p:cNvSpPr/>
            <p:nvPr/>
          </p:nvSpPr>
          <p:spPr>
            <a:xfrm>
              <a:off x="7543708" y="2590882"/>
              <a:ext cx="24206" cy="23528"/>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33"/>
            <p:cNvSpPr/>
            <p:nvPr/>
          </p:nvSpPr>
          <p:spPr>
            <a:xfrm>
              <a:off x="7621632" y="2601621"/>
              <a:ext cx="129651" cy="97677"/>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33"/>
            <p:cNvSpPr/>
            <p:nvPr/>
          </p:nvSpPr>
          <p:spPr>
            <a:xfrm>
              <a:off x="7591409" y="2706413"/>
              <a:ext cx="24192" cy="23528"/>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33"/>
            <p:cNvSpPr/>
            <p:nvPr/>
          </p:nvSpPr>
          <p:spPr>
            <a:xfrm>
              <a:off x="7627677" y="2346004"/>
              <a:ext cx="142409" cy="154902"/>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33"/>
            <p:cNvSpPr/>
            <p:nvPr/>
          </p:nvSpPr>
          <p:spPr>
            <a:xfrm>
              <a:off x="7698205" y="2346923"/>
              <a:ext cx="86657" cy="143911"/>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33"/>
            <p:cNvSpPr/>
            <p:nvPr/>
          </p:nvSpPr>
          <p:spPr>
            <a:xfrm>
              <a:off x="7592078" y="2302048"/>
              <a:ext cx="36950" cy="36956"/>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33"/>
            <p:cNvSpPr/>
            <p:nvPr/>
          </p:nvSpPr>
          <p:spPr>
            <a:xfrm>
              <a:off x="7681409" y="2307410"/>
              <a:ext cx="23524" cy="23528"/>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33"/>
            <p:cNvSpPr/>
            <p:nvPr/>
          </p:nvSpPr>
          <p:spPr>
            <a:xfrm>
              <a:off x="7620281" y="2415949"/>
              <a:ext cx="137715" cy="97705"/>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33"/>
            <p:cNvSpPr/>
            <p:nvPr/>
          </p:nvSpPr>
          <p:spPr>
            <a:xfrm>
              <a:off x="7586702" y="2390030"/>
              <a:ext cx="23524" cy="23528"/>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33"/>
            <p:cNvSpPr/>
            <p:nvPr/>
          </p:nvSpPr>
          <p:spPr>
            <a:xfrm>
              <a:off x="7705623" y="2455252"/>
              <a:ext cx="216900" cy="216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33"/>
            <p:cNvSpPr/>
            <p:nvPr/>
          </p:nvSpPr>
          <p:spPr>
            <a:xfrm rot="-3865991">
              <a:off x="8114219" y="2637342"/>
              <a:ext cx="37628" cy="36966"/>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33"/>
            <p:cNvSpPr/>
            <p:nvPr/>
          </p:nvSpPr>
          <p:spPr>
            <a:xfrm rot="-3865991">
              <a:off x="8046310" y="2677830"/>
              <a:ext cx="23521" cy="23525"/>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33"/>
            <p:cNvSpPr/>
            <p:nvPr/>
          </p:nvSpPr>
          <p:spPr>
            <a:xfrm rot="-3865991">
              <a:off x="8100503" y="2564510"/>
              <a:ext cx="23521" cy="23525"/>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0" name="Google Shape;2880;p33"/>
          <p:cNvGrpSpPr/>
          <p:nvPr/>
        </p:nvGrpSpPr>
        <p:grpSpPr>
          <a:xfrm>
            <a:off x="932126" y="2125499"/>
            <a:ext cx="920900" cy="892509"/>
            <a:chOff x="7353626" y="2125499"/>
            <a:chExt cx="920900" cy="892509"/>
          </a:xfrm>
        </p:grpSpPr>
        <p:sp>
          <p:nvSpPr>
            <p:cNvPr id="2881" name="Google Shape;2881;p33"/>
            <p:cNvSpPr/>
            <p:nvPr/>
          </p:nvSpPr>
          <p:spPr>
            <a:xfrm flipH="1">
              <a:off x="7353626" y="2125499"/>
              <a:ext cx="920900" cy="892509"/>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33"/>
            <p:cNvSpPr/>
            <p:nvPr/>
          </p:nvSpPr>
          <p:spPr>
            <a:xfrm flipH="1">
              <a:off x="7650506" y="2317313"/>
              <a:ext cx="122270" cy="177552"/>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33"/>
            <p:cNvSpPr/>
            <p:nvPr/>
          </p:nvSpPr>
          <p:spPr>
            <a:xfrm flipH="1">
              <a:off x="7631703" y="2385392"/>
              <a:ext cx="128983" cy="120216"/>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33"/>
            <p:cNvSpPr/>
            <p:nvPr/>
          </p:nvSpPr>
          <p:spPr>
            <a:xfrm flipH="1">
              <a:off x="7619615" y="2269805"/>
              <a:ext cx="37632" cy="37625"/>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33"/>
            <p:cNvSpPr/>
            <p:nvPr/>
          </p:nvSpPr>
          <p:spPr>
            <a:xfrm flipH="1">
              <a:off x="7719697" y="2329514"/>
              <a:ext cx="66504" cy="157284"/>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33"/>
            <p:cNvSpPr/>
            <p:nvPr/>
          </p:nvSpPr>
          <p:spPr>
            <a:xfrm flipH="1">
              <a:off x="7707608" y="2288608"/>
              <a:ext cx="23524" cy="23528"/>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33"/>
            <p:cNvSpPr/>
            <p:nvPr/>
          </p:nvSpPr>
          <p:spPr>
            <a:xfrm flipH="1">
              <a:off x="7535646" y="2572066"/>
              <a:ext cx="193467" cy="63005"/>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33"/>
            <p:cNvSpPr/>
            <p:nvPr/>
          </p:nvSpPr>
          <p:spPr>
            <a:xfrm flipH="1">
              <a:off x="7593417" y="2586843"/>
              <a:ext cx="143091" cy="86491"/>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33"/>
            <p:cNvSpPr/>
            <p:nvPr/>
          </p:nvSpPr>
          <p:spPr>
            <a:xfrm flipH="1">
              <a:off x="7569907" y="2555283"/>
              <a:ext cx="155180" cy="26258"/>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33"/>
            <p:cNvSpPr/>
            <p:nvPr/>
          </p:nvSpPr>
          <p:spPr>
            <a:xfrm flipH="1">
              <a:off x="7790895" y="2647972"/>
              <a:ext cx="26212" cy="197527"/>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33"/>
            <p:cNvSpPr/>
            <p:nvPr/>
          </p:nvSpPr>
          <p:spPr>
            <a:xfrm flipH="1">
              <a:off x="7807691" y="2647972"/>
              <a:ext cx="56434" cy="150528"/>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33"/>
            <p:cNvSpPr/>
            <p:nvPr/>
          </p:nvSpPr>
          <p:spPr>
            <a:xfrm flipH="1">
              <a:off x="7785519" y="2861569"/>
              <a:ext cx="37632" cy="36970"/>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33"/>
            <p:cNvSpPr/>
            <p:nvPr/>
          </p:nvSpPr>
          <p:spPr>
            <a:xfrm flipH="1">
              <a:off x="7855379" y="2815231"/>
              <a:ext cx="23524" cy="23528"/>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33"/>
            <p:cNvSpPr/>
            <p:nvPr/>
          </p:nvSpPr>
          <p:spPr>
            <a:xfrm flipH="1">
              <a:off x="7744544" y="2643265"/>
              <a:ext cx="55766" cy="155278"/>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33"/>
            <p:cNvSpPr/>
            <p:nvPr/>
          </p:nvSpPr>
          <p:spPr>
            <a:xfrm flipH="1">
              <a:off x="7729767" y="2815231"/>
              <a:ext cx="23524" cy="23528"/>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33"/>
            <p:cNvSpPr/>
            <p:nvPr/>
          </p:nvSpPr>
          <p:spPr>
            <a:xfrm flipH="1">
              <a:off x="7887621" y="2586175"/>
              <a:ext cx="180695" cy="82786"/>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33"/>
            <p:cNvSpPr/>
            <p:nvPr/>
          </p:nvSpPr>
          <p:spPr>
            <a:xfrm flipH="1">
              <a:off x="7895002" y="2567372"/>
              <a:ext cx="148467" cy="37722"/>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33"/>
            <p:cNvSpPr/>
            <p:nvPr/>
          </p:nvSpPr>
          <p:spPr>
            <a:xfrm flipH="1">
              <a:off x="8079054" y="2662081"/>
              <a:ext cx="36950" cy="37625"/>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33"/>
            <p:cNvSpPr/>
            <p:nvPr/>
          </p:nvSpPr>
          <p:spPr>
            <a:xfrm flipH="1">
              <a:off x="8060238" y="2590882"/>
              <a:ext cx="24206" cy="23528"/>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33"/>
            <p:cNvSpPr/>
            <p:nvPr/>
          </p:nvSpPr>
          <p:spPr>
            <a:xfrm flipH="1">
              <a:off x="7876869" y="2601621"/>
              <a:ext cx="129651" cy="97677"/>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33"/>
            <p:cNvSpPr/>
            <p:nvPr/>
          </p:nvSpPr>
          <p:spPr>
            <a:xfrm flipH="1">
              <a:off x="8012550" y="2706413"/>
              <a:ext cx="24192" cy="23528"/>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33"/>
            <p:cNvSpPr/>
            <p:nvPr/>
          </p:nvSpPr>
          <p:spPr>
            <a:xfrm flipH="1">
              <a:off x="7858067" y="2346004"/>
              <a:ext cx="142409" cy="154902"/>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33"/>
            <p:cNvSpPr/>
            <p:nvPr/>
          </p:nvSpPr>
          <p:spPr>
            <a:xfrm flipH="1">
              <a:off x="7843290" y="2346923"/>
              <a:ext cx="86657" cy="143911"/>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33"/>
            <p:cNvSpPr/>
            <p:nvPr/>
          </p:nvSpPr>
          <p:spPr>
            <a:xfrm flipH="1">
              <a:off x="7999124" y="2302048"/>
              <a:ext cx="36950" cy="36956"/>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33"/>
            <p:cNvSpPr/>
            <p:nvPr/>
          </p:nvSpPr>
          <p:spPr>
            <a:xfrm flipH="1">
              <a:off x="7923220" y="2307410"/>
              <a:ext cx="23524" cy="23528"/>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33"/>
            <p:cNvSpPr/>
            <p:nvPr/>
          </p:nvSpPr>
          <p:spPr>
            <a:xfrm flipH="1">
              <a:off x="7870156" y="2415949"/>
              <a:ext cx="137715" cy="97705"/>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33"/>
            <p:cNvSpPr/>
            <p:nvPr/>
          </p:nvSpPr>
          <p:spPr>
            <a:xfrm flipH="1">
              <a:off x="8017926" y="2390030"/>
              <a:ext cx="23524" cy="23528"/>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33"/>
            <p:cNvSpPr/>
            <p:nvPr/>
          </p:nvSpPr>
          <p:spPr>
            <a:xfrm flipH="1">
              <a:off x="7705629" y="2455252"/>
              <a:ext cx="216900" cy="216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33"/>
            <p:cNvSpPr/>
            <p:nvPr/>
          </p:nvSpPr>
          <p:spPr>
            <a:xfrm rot="3865991" flipH="1">
              <a:off x="7476304" y="2637342"/>
              <a:ext cx="37628" cy="36966"/>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33"/>
            <p:cNvSpPr/>
            <p:nvPr/>
          </p:nvSpPr>
          <p:spPr>
            <a:xfrm rot="3865991" flipH="1">
              <a:off x="7558321" y="2677830"/>
              <a:ext cx="23521" cy="23525"/>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33"/>
            <p:cNvSpPr/>
            <p:nvPr/>
          </p:nvSpPr>
          <p:spPr>
            <a:xfrm rot="3865991" flipH="1">
              <a:off x="7504127" y="2564510"/>
              <a:ext cx="23521" cy="23525"/>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73" name="Picture 2" descr="YAYOI KUSAMA: A Retrospective - EXCLAMA">
            <a:extLst>
              <a:ext uri="{FF2B5EF4-FFF2-40B4-BE49-F238E27FC236}">
                <a16:creationId xmlns:a16="http://schemas.microsoft.com/office/drawing/2014/main" id="{FA1E5882-08F8-4CA3-9A7F-7EA1077D9D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4346" y="116055"/>
            <a:ext cx="5465850" cy="4835281"/>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93"/>
        <p:cNvGrpSpPr/>
        <p:nvPr/>
      </p:nvGrpSpPr>
      <p:grpSpPr>
        <a:xfrm>
          <a:off x="0" y="0"/>
          <a:ext cx="0" cy="0"/>
          <a:chOff x="0" y="0"/>
          <a:chExt cx="0" cy="0"/>
        </a:xfrm>
      </p:grpSpPr>
      <p:sp>
        <p:nvSpPr>
          <p:cNvPr id="5194" name="Google Shape;5194;p49"/>
          <p:cNvSpPr/>
          <p:nvPr/>
        </p:nvSpPr>
        <p:spPr>
          <a:xfrm>
            <a:off x="6197938" y="2630475"/>
            <a:ext cx="134100" cy="78850"/>
          </a:xfrm>
          <a:custGeom>
            <a:avLst/>
            <a:gdLst/>
            <a:ahLst/>
            <a:cxnLst/>
            <a:rect l="l" t="t" r="r" b="b"/>
            <a:pathLst>
              <a:path w="5364" h="3154" extrusionOk="0">
                <a:moveTo>
                  <a:pt x="3399" y="1"/>
                </a:moveTo>
                <a:cubicBezTo>
                  <a:pt x="3177" y="1"/>
                  <a:pt x="2954" y="15"/>
                  <a:pt x="2732" y="46"/>
                </a:cubicBezTo>
                <a:cubicBezTo>
                  <a:pt x="1755" y="196"/>
                  <a:pt x="978" y="698"/>
                  <a:pt x="527" y="1600"/>
                </a:cubicBezTo>
                <a:cubicBezTo>
                  <a:pt x="0" y="2728"/>
                  <a:pt x="151" y="2878"/>
                  <a:pt x="1253" y="3053"/>
                </a:cubicBezTo>
                <a:cubicBezTo>
                  <a:pt x="1429" y="3078"/>
                  <a:pt x="1604" y="3129"/>
                  <a:pt x="1705" y="3154"/>
                </a:cubicBezTo>
                <a:cubicBezTo>
                  <a:pt x="3359" y="3104"/>
                  <a:pt x="4587" y="2151"/>
                  <a:pt x="5213" y="773"/>
                </a:cubicBezTo>
                <a:cubicBezTo>
                  <a:pt x="5364" y="422"/>
                  <a:pt x="5238" y="271"/>
                  <a:pt x="4913" y="196"/>
                </a:cubicBezTo>
                <a:cubicBezTo>
                  <a:pt x="4408" y="74"/>
                  <a:pt x="3903" y="1"/>
                  <a:pt x="33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49"/>
          <p:cNvSpPr/>
          <p:nvPr/>
        </p:nvSpPr>
        <p:spPr>
          <a:xfrm>
            <a:off x="4357688" y="1209800"/>
            <a:ext cx="71475" cy="118300"/>
          </a:xfrm>
          <a:custGeom>
            <a:avLst/>
            <a:gdLst/>
            <a:ahLst/>
            <a:cxnLst/>
            <a:rect l="l" t="t" r="r" b="b"/>
            <a:pathLst>
              <a:path w="2859" h="4732" extrusionOk="0">
                <a:moveTo>
                  <a:pt x="2406" y="0"/>
                </a:moveTo>
                <a:cubicBezTo>
                  <a:pt x="2305" y="0"/>
                  <a:pt x="2186" y="61"/>
                  <a:pt x="2056" y="181"/>
                </a:cubicBezTo>
                <a:cubicBezTo>
                  <a:pt x="1580" y="607"/>
                  <a:pt x="1129" y="1033"/>
                  <a:pt x="778" y="1559"/>
                </a:cubicBezTo>
                <a:cubicBezTo>
                  <a:pt x="176" y="2411"/>
                  <a:pt x="1" y="3314"/>
                  <a:pt x="527" y="4291"/>
                </a:cubicBezTo>
                <a:cubicBezTo>
                  <a:pt x="682" y="4586"/>
                  <a:pt x="860" y="4732"/>
                  <a:pt x="1067" y="4732"/>
                </a:cubicBezTo>
                <a:cubicBezTo>
                  <a:pt x="1228" y="4732"/>
                  <a:pt x="1407" y="4643"/>
                  <a:pt x="1605" y="4467"/>
                </a:cubicBezTo>
                <a:cubicBezTo>
                  <a:pt x="2532" y="3639"/>
                  <a:pt x="2783" y="2512"/>
                  <a:pt x="2833" y="1284"/>
                </a:cubicBezTo>
                <a:cubicBezTo>
                  <a:pt x="2858" y="1008"/>
                  <a:pt x="2783" y="707"/>
                  <a:pt x="2733" y="406"/>
                </a:cubicBezTo>
                <a:cubicBezTo>
                  <a:pt x="2673" y="136"/>
                  <a:pt x="2558" y="0"/>
                  <a:pt x="24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49"/>
          <p:cNvSpPr/>
          <p:nvPr/>
        </p:nvSpPr>
        <p:spPr>
          <a:xfrm>
            <a:off x="5026863" y="1219950"/>
            <a:ext cx="40125" cy="87175"/>
          </a:xfrm>
          <a:custGeom>
            <a:avLst/>
            <a:gdLst/>
            <a:ahLst/>
            <a:cxnLst/>
            <a:rect l="l" t="t" r="r" b="b"/>
            <a:pathLst>
              <a:path w="1605" h="3487" extrusionOk="0">
                <a:moveTo>
                  <a:pt x="803" y="0"/>
                </a:moveTo>
                <a:cubicBezTo>
                  <a:pt x="477" y="25"/>
                  <a:pt x="477" y="426"/>
                  <a:pt x="377" y="677"/>
                </a:cubicBezTo>
                <a:cubicBezTo>
                  <a:pt x="51" y="1529"/>
                  <a:pt x="1" y="2381"/>
                  <a:pt x="502" y="3183"/>
                </a:cubicBezTo>
                <a:cubicBezTo>
                  <a:pt x="595" y="3346"/>
                  <a:pt x="709" y="3487"/>
                  <a:pt x="905" y="3487"/>
                </a:cubicBezTo>
                <a:cubicBezTo>
                  <a:pt x="921" y="3487"/>
                  <a:pt x="937" y="3486"/>
                  <a:pt x="953" y="3484"/>
                </a:cubicBezTo>
                <a:cubicBezTo>
                  <a:pt x="1179" y="3434"/>
                  <a:pt x="1304" y="3309"/>
                  <a:pt x="1354" y="3108"/>
                </a:cubicBezTo>
                <a:cubicBezTo>
                  <a:pt x="1505" y="2707"/>
                  <a:pt x="1580" y="2306"/>
                  <a:pt x="1580" y="1855"/>
                </a:cubicBezTo>
                <a:cubicBezTo>
                  <a:pt x="1605" y="1479"/>
                  <a:pt x="1505" y="1078"/>
                  <a:pt x="1379" y="702"/>
                </a:cubicBezTo>
                <a:cubicBezTo>
                  <a:pt x="1254" y="426"/>
                  <a:pt x="1204" y="0"/>
                  <a:pt x="8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49"/>
          <p:cNvSpPr/>
          <p:nvPr/>
        </p:nvSpPr>
        <p:spPr>
          <a:xfrm>
            <a:off x="5013713" y="4259650"/>
            <a:ext cx="152275" cy="40275"/>
          </a:xfrm>
          <a:custGeom>
            <a:avLst/>
            <a:gdLst/>
            <a:ahLst/>
            <a:cxnLst/>
            <a:rect l="l" t="t" r="r" b="b"/>
            <a:pathLst>
              <a:path w="6091" h="1611" extrusionOk="0">
                <a:moveTo>
                  <a:pt x="301" y="0"/>
                </a:moveTo>
                <a:cubicBezTo>
                  <a:pt x="251" y="0"/>
                  <a:pt x="201" y="25"/>
                  <a:pt x="151" y="92"/>
                </a:cubicBezTo>
                <a:cubicBezTo>
                  <a:pt x="1" y="243"/>
                  <a:pt x="151" y="393"/>
                  <a:pt x="251" y="518"/>
                </a:cubicBezTo>
                <a:cubicBezTo>
                  <a:pt x="908" y="1197"/>
                  <a:pt x="1687" y="1611"/>
                  <a:pt x="2606" y="1611"/>
                </a:cubicBezTo>
                <a:cubicBezTo>
                  <a:pt x="2705" y="1611"/>
                  <a:pt x="2806" y="1606"/>
                  <a:pt x="2908" y="1596"/>
                </a:cubicBezTo>
                <a:cubicBezTo>
                  <a:pt x="3635" y="1546"/>
                  <a:pt x="4261" y="1170"/>
                  <a:pt x="4988" y="1120"/>
                </a:cubicBezTo>
                <a:cubicBezTo>
                  <a:pt x="5339" y="1095"/>
                  <a:pt x="5740" y="1170"/>
                  <a:pt x="6091" y="894"/>
                </a:cubicBezTo>
                <a:cubicBezTo>
                  <a:pt x="6041" y="819"/>
                  <a:pt x="6016" y="769"/>
                  <a:pt x="5991" y="744"/>
                </a:cubicBezTo>
                <a:cubicBezTo>
                  <a:pt x="5941" y="719"/>
                  <a:pt x="5865" y="694"/>
                  <a:pt x="5815" y="694"/>
                </a:cubicBezTo>
                <a:cubicBezTo>
                  <a:pt x="5621" y="694"/>
                  <a:pt x="5428" y="690"/>
                  <a:pt x="5234" y="690"/>
                </a:cubicBezTo>
                <a:cubicBezTo>
                  <a:pt x="4703" y="690"/>
                  <a:pt x="4174" y="717"/>
                  <a:pt x="3660" y="919"/>
                </a:cubicBezTo>
                <a:cubicBezTo>
                  <a:pt x="3409" y="995"/>
                  <a:pt x="3134" y="1070"/>
                  <a:pt x="2858" y="1095"/>
                </a:cubicBezTo>
                <a:cubicBezTo>
                  <a:pt x="2791" y="1100"/>
                  <a:pt x="2726" y="1103"/>
                  <a:pt x="2662" y="1103"/>
                </a:cubicBezTo>
                <a:cubicBezTo>
                  <a:pt x="1853" y="1103"/>
                  <a:pt x="1206" y="678"/>
                  <a:pt x="602" y="167"/>
                </a:cubicBezTo>
                <a:cubicBezTo>
                  <a:pt x="502" y="101"/>
                  <a:pt x="402"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49"/>
          <p:cNvSpPr/>
          <p:nvPr/>
        </p:nvSpPr>
        <p:spPr>
          <a:xfrm>
            <a:off x="5170363" y="4278375"/>
            <a:ext cx="70825" cy="18750"/>
          </a:xfrm>
          <a:custGeom>
            <a:avLst/>
            <a:gdLst/>
            <a:ahLst/>
            <a:cxnLst/>
            <a:rect l="l" t="t" r="r" b="b"/>
            <a:pathLst>
              <a:path w="2833" h="750" extrusionOk="0">
                <a:moveTo>
                  <a:pt x="241" y="1"/>
                </a:moveTo>
                <a:cubicBezTo>
                  <a:pt x="157" y="1"/>
                  <a:pt x="69" y="52"/>
                  <a:pt x="51" y="145"/>
                </a:cubicBezTo>
                <a:cubicBezTo>
                  <a:pt x="0" y="321"/>
                  <a:pt x="101" y="446"/>
                  <a:pt x="226" y="496"/>
                </a:cubicBezTo>
                <a:cubicBezTo>
                  <a:pt x="661" y="675"/>
                  <a:pt x="1097" y="750"/>
                  <a:pt x="1539" y="750"/>
                </a:cubicBezTo>
                <a:cubicBezTo>
                  <a:pt x="1962" y="750"/>
                  <a:pt x="2391" y="682"/>
                  <a:pt x="2832" y="571"/>
                </a:cubicBezTo>
                <a:cubicBezTo>
                  <a:pt x="2732" y="296"/>
                  <a:pt x="2582" y="321"/>
                  <a:pt x="2457" y="296"/>
                </a:cubicBezTo>
                <a:cubicBezTo>
                  <a:pt x="1755" y="170"/>
                  <a:pt x="1003" y="371"/>
                  <a:pt x="326" y="20"/>
                </a:cubicBezTo>
                <a:cubicBezTo>
                  <a:pt x="300" y="7"/>
                  <a:pt x="271" y="1"/>
                  <a:pt x="2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49"/>
          <p:cNvSpPr/>
          <p:nvPr/>
        </p:nvSpPr>
        <p:spPr>
          <a:xfrm>
            <a:off x="5246163" y="4282450"/>
            <a:ext cx="20075" cy="11200"/>
          </a:xfrm>
          <a:custGeom>
            <a:avLst/>
            <a:gdLst/>
            <a:ahLst/>
            <a:cxnLst/>
            <a:rect l="l" t="t" r="r" b="b"/>
            <a:pathLst>
              <a:path w="803" h="448" extrusionOk="0">
                <a:moveTo>
                  <a:pt x="410" y="1"/>
                </a:moveTo>
                <a:cubicBezTo>
                  <a:pt x="276" y="1"/>
                  <a:pt x="145" y="76"/>
                  <a:pt x="1" y="233"/>
                </a:cubicBezTo>
                <a:cubicBezTo>
                  <a:pt x="142" y="385"/>
                  <a:pt x="264" y="447"/>
                  <a:pt x="378" y="447"/>
                </a:cubicBezTo>
                <a:cubicBezTo>
                  <a:pt x="527" y="447"/>
                  <a:pt x="661" y="339"/>
                  <a:pt x="803" y="183"/>
                </a:cubicBezTo>
                <a:cubicBezTo>
                  <a:pt x="659" y="63"/>
                  <a:pt x="533" y="1"/>
                  <a:pt x="4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49"/>
          <p:cNvSpPr/>
          <p:nvPr/>
        </p:nvSpPr>
        <p:spPr>
          <a:xfrm>
            <a:off x="4134013" y="4241275"/>
            <a:ext cx="15700" cy="13800"/>
          </a:xfrm>
          <a:custGeom>
            <a:avLst/>
            <a:gdLst/>
            <a:ahLst/>
            <a:cxnLst/>
            <a:rect l="l" t="t" r="r" b="b"/>
            <a:pathLst>
              <a:path w="628" h="552" extrusionOk="0">
                <a:moveTo>
                  <a:pt x="452" y="0"/>
                </a:moveTo>
                <a:cubicBezTo>
                  <a:pt x="151" y="25"/>
                  <a:pt x="1" y="201"/>
                  <a:pt x="1" y="552"/>
                </a:cubicBezTo>
                <a:cubicBezTo>
                  <a:pt x="251" y="527"/>
                  <a:pt x="502" y="527"/>
                  <a:pt x="577" y="251"/>
                </a:cubicBezTo>
                <a:cubicBezTo>
                  <a:pt x="627" y="151"/>
                  <a:pt x="577" y="0"/>
                  <a:pt x="4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49"/>
          <p:cNvSpPr/>
          <p:nvPr/>
        </p:nvSpPr>
        <p:spPr>
          <a:xfrm>
            <a:off x="4864588" y="4344475"/>
            <a:ext cx="647900" cy="84250"/>
          </a:xfrm>
          <a:custGeom>
            <a:avLst/>
            <a:gdLst/>
            <a:ahLst/>
            <a:cxnLst/>
            <a:rect l="l" t="t" r="r" b="b"/>
            <a:pathLst>
              <a:path w="25916" h="3370" extrusionOk="0">
                <a:moveTo>
                  <a:pt x="10075" y="0"/>
                </a:moveTo>
                <a:cubicBezTo>
                  <a:pt x="9091" y="0"/>
                  <a:pt x="8110" y="57"/>
                  <a:pt x="7119" y="183"/>
                </a:cubicBezTo>
                <a:cubicBezTo>
                  <a:pt x="4687" y="509"/>
                  <a:pt x="2657" y="1862"/>
                  <a:pt x="402" y="2614"/>
                </a:cubicBezTo>
                <a:cubicBezTo>
                  <a:pt x="176" y="2689"/>
                  <a:pt x="1" y="2865"/>
                  <a:pt x="101" y="3140"/>
                </a:cubicBezTo>
                <a:cubicBezTo>
                  <a:pt x="156" y="3343"/>
                  <a:pt x="292" y="3370"/>
                  <a:pt x="450" y="3370"/>
                </a:cubicBezTo>
                <a:cubicBezTo>
                  <a:pt x="507" y="3370"/>
                  <a:pt x="567" y="3366"/>
                  <a:pt x="627" y="3366"/>
                </a:cubicBezTo>
                <a:cubicBezTo>
                  <a:pt x="1304" y="3316"/>
                  <a:pt x="1956" y="3140"/>
                  <a:pt x="2632" y="3065"/>
                </a:cubicBezTo>
                <a:cubicBezTo>
                  <a:pt x="4746" y="2778"/>
                  <a:pt x="6877" y="2701"/>
                  <a:pt x="9011" y="2701"/>
                </a:cubicBezTo>
                <a:cubicBezTo>
                  <a:pt x="10419" y="2701"/>
                  <a:pt x="11829" y="2735"/>
                  <a:pt x="13234" y="2764"/>
                </a:cubicBezTo>
                <a:cubicBezTo>
                  <a:pt x="14987" y="2818"/>
                  <a:pt x="16740" y="2929"/>
                  <a:pt x="18489" y="2929"/>
                </a:cubicBezTo>
                <a:cubicBezTo>
                  <a:pt x="20016" y="2929"/>
                  <a:pt x="21540" y="2844"/>
                  <a:pt x="23059" y="2564"/>
                </a:cubicBezTo>
                <a:cubicBezTo>
                  <a:pt x="23911" y="2414"/>
                  <a:pt x="24763" y="2263"/>
                  <a:pt x="25615" y="1988"/>
                </a:cubicBezTo>
                <a:cubicBezTo>
                  <a:pt x="25740" y="1962"/>
                  <a:pt x="25916" y="1937"/>
                  <a:pt x="25840" y="1712"/>
                </a:cubicBezTo>
                <a:cubicBezTo>
                  <a:pt x="25809" y="1618"/>
                  <a:pt x="25739" y="1593"/>
                  <a:pt x="25661" y="1593"/>
                </a:cubicBezTo>
                <a:cubicBezTo>
                  <a:pt x="25613" y="1593"/>
                  <a:pt x="25562" y="1602"/>
                  <a:pt x="25515" y="1612"/>
                </a:cubicBezTo>
                <a:cubicBezTo>
                  <a:pt x="25289" y="1637"/>
                  <a:pt x="25038" y="1687"/>
                  <a:pt x="24813" y="1737"/>
                </a:cubicBezTo>
                <a:cubicBezTo>
                  <a:pt x="23134" y="2038"/>
                  <a:pt x="21480" y="2338"/>
                  <a:pt x="19775" y="2363"/>
                </a:cubicBezTo>
                <a:cubicBezTo>
                  <a:pt x="19525" y="2369"/>
                  <a:pt x="19275" y="2371"/>
                  <a:pt x="19026" y="2371"/>
                </a:cubicBezTo>
                <a:cubicBezTo>
                  <a:pt x="16895" y="2371"/>
                  <a:pt x="14763" y="2189"/>
                  <a:pt x="12632" y="1988"/>
                </a:cubicBezTo>
                <a:cubicBezTo>
                  <a:pt x="10627" y="1812"/>
                  <a:pt x="8597" y="1612"/>
                  <a:pt x="6542" y="1612"/>
                </a:cubicBezTo>
                <a:cubicBezTo>
                  <a:pt x="6617" y="1586"/>
                  <a:pt x="6667" y="1586"/>
                  <a:pt x="6718" y="1561"/>
                </a:cubicBezTo>
                <a:cubicBezTo>
                  <a:pt x="8356" y="1123"/>
                  <a:pt x="10016" y="982"/>
                  <a:pt x="11678" y="982"/>
                </a:cubicBezTo>
                <a:cubicBezTo>
                  <a:pt x="11820" y="982"/>
                  <a:pt x="11963" y="983"/>
                  <a:pt x="12106" y="985"/>
                </a:cubicBezTo>
                <a:lnTo>
                  <a:pt x="19224" y="985"/>
                </a:lnTo>
                <a:cubicBezTo>
                  <a:pt x="19274" y="985"/>
                  <a:pt x="19328" y="989"/>
                  <a:pt x="19381" y="989"/>
                </a:cubicBezTo>
                <a:cubicBezTo>
                  <a:pt x="19512" y="989"/>
                  <a:pt x="19632" y="964"/>
                  <a:pt x="19650" y="784"/>
                </a:cubicBezTo>
                <a:cubicBezTo>
                  <a:pt x="19650" y="534"/>
                  <a:pt x="19424" y="534"/>
                  <a:pt x="19249" y="534"/>
                </a:cubicBezTo>
                <a:cubicBezTo>
                  <a:pt x="18297" y="459"/>
                  <a:pt x="17344" y="383"/>
                  <a:pt x="16392" y="333"/>
                </a:cubicBezTo>
                <a:cubicBezTo>
                  <a:pt x="14863" y="233"/>
                  <a:pt x="13334" y="133"/>
                  <a:pt x="11830" y="58"/>
                </a:cubicBezTo>
                <a:cubicBezTo>
                  <a:pt x="11243" y="20"/>
                  <a:pt x="10658" y="0"/>
                  <a:pt x="100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49"/>
          <p:cNvSpPr/>
          <p:nvPr/>
        </p:nvSpPr>
        <p:spPr>
          <a:xfrm>
            <a:off x="4069488" y="4366725"/>
            <a:ext cx="301400" cy="87900"/>
          </a:xfrm>
          <a:custGeom>
            <a:avLst/>
            <a:gdLst/>
            <a:ahLst/>
            <a:cxnLst/>
            <a:rect l="l" t="t" r="r" b="b"/>
            <a:pathLst>
              <a:path w="12056" h="3516" extrusionOk="0">
                <a:moveTo>
                  <a:pt x="10274" y="0"/>
                </a:moveTo>
                <a:cubicBezTo>
                  <a:pt x="9962" y="0"/>
                  <a:pt x="9653" y="25"/>
                  <a:pt x="9348" y="70"/>
                </a:cubicBezTo>
                <a:cubicBezTo>
                  <a:pt x="7444" y="321"/>
                  <a:pt x="5639" y="897"/>
                  <a:pt x="3810" y="1448"/>
                </a:cubicBezTo>
                <a:cubicBezTo>
                  <a:pt x="2607" y="1799"/>
                  <a:pt x="1479" y="2275"/>
                  <a:pt x="426" y="2927"/>
                </a:cubicBezTo>
                <a:cubicBezTo>
                  <a:pt x="276" y="3027"/>
                  <a:pt x="0" y="3103"/>
                  <a:pt x="100" y="3353"/>
                </a:cubicBezTo>
                <a:cubicBezTo>
                  <a:pt x="141" y="3476"/>
                  <a:pt x="211" y="3515"/>
                  <a:pt x="290" y="3515"/>
                </a:cubicBezTo>
                <a:cubicBezTo>
                  <a:pt x="405" y="3515"/>
                  <a:pt x="538" y="3433"/>
                  <a:pt x="627" y="3403"/>
                </a:cubicBezTo>
                <a:cubicBezTo>
                  <a:pt x="1128" y="3278"/>
                  <a:pt x="1604" y="3128"/>
                  <a:pt x="2080" y="2977"/>
                </a:cubicBezTo>
                <a:cubicBezTo>
                  <a:pt x="4336" y="2326"/>
                  <a:pt x="6592" y="1649"/>
                  <a:pt x="8922" y="1323"/>
                </a:cubicBezTo>
                <a:cubicBezTo>
                  <a:pt x="9825" y="1198"/>
                  <a:pt x="10727" y="1098"/>
                  <a:pt x="11629" y="997"/>
                </a:cubicBezTo>
                <a:cubicBezTo>
                  <a:pt x="11855" y="972"/>
                  <a:pt x="12030" y="872"/>
                  <a:pt x="12055" y="621"/>
                </a:cubicBezTo>
                <a:cubicBezTo>
                  <a:pt x="12005" y="245"/>
                  <a:pt x="11704" y="195"/>
                  <a:pt x="11429" y="120"/>
                </a:cubicBezTo>
                <a:cubicBezTo>
                  <a:pt x="11042" y="37"/>
                  <a:pt x="10656" y="0"/>
                  <a:pt x="102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49"/>
          <p:cNvSpPr/>
          <p:nvPr/>
        </p:nvSpPr>
        <p:spPr>
          <a:xfrm>
            <a:off x="4096413" y="4416700"/>
            <a:ext cx="154175" cy="71075"/>
          </a:xfrm>
          <a:custGeom>
            <a:avLst/>
            <a:gdLst/>
            <a:ahLst/>
            <a:cxnLst/>
            <a:rect l="l" t="t" r="r" b="b"/>
            <a:pathLst>
              <a:path w="6167" h="2843" extrusionOk="0">
                <a:moveTo>
                  <a:pt x="5865" y="1"/>
                </a:moveTo>
                <a:cubicBezTo>
                  <a:pt x="5715" y="26"/>
                  <a:pt x="5565" y="51"/>
                  <a:pt x="5439" y="101"/>
                </a:cubicBezTo>
                <a:cubicBezTo>
                  <a:pt x="3685" y="728"/>
                  <a:pt x="1956" y="1429"/>
                  <a:pt x="352" y="2357"/>
                </a:cubicBezTo>
                <a:cubicBezTo>
                  <a:pt x="276" y="2382"/>
                  <a:pt x="201" y="2432"/>
                  <a:pt x="151" y="2482"/>
                </a:cubicBezTo>
                <a:cubicBezTo>
                  <a:pt x="26" y="2557"/>
                  <a:pt x="1" y="2657"/>
                  <a:pt x="76" y="2783"/>
                </a:cubicBezTo>
                <a:cubicBezTo>
                  <a:pt x="117" y="2824"/>
                  <a:pt x="159" y="2843"/>
                  <a:pt x="204" y="2843"/>
                </a:cubicBezTo>
                <a:cubicBezTo>
                  <a:pt x="242" y="2843"/>
                  <a:pt x="282" y="2830"/>
                  <a:pt x="327" y="2808"/>
                </a:cubicBezTo>
                <a:cubicBezTo>
                  <a:pt x="552" y="2708"/>
                  <a:pt x="778" y="2607"/>
                  <a:pt x="1003" y="2507"/>
                </a:cubicBezTo>
                <a:cubicBezTo>
                  <a:pt x="2532" y="1855"/>
                  <a:pt x="4061" y="1179"/>
                  <a:pt x="5640" y="627"/>
                </a:cubicBezTo>
                <a:cubicBezTo>
                  <a:pt x="5840" y="552"/>
                  <a:pt x="6091" y="502"/>
                  <a:pt x="6166" y="251"/>
                </a:cubicBezTo>
                <a:cubicBezTo>
                  <a:pt x="6141" y="51"/>
                  <a:pt x="6016" y="1"/>
                  <a:pt x="58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49"/>
          <p:cNvSpPr/>
          <p:nvPr/>
        </p:nvSpPr>
        <p:spPr>
          <a:xfrm>
            <a:off x="5003688" y="4430850"/>
            <a:ext cx="134750" cy="23300"/>
          </a:xfrm>
          <a:custGeom>
            <a:avLst/>
            <a:gdLst/>
            <a:ahLst/>
            <a:cxnLst/>
            <a:rect l="l" t="t" r="r" b="b"/>
            <a:pathLst>
              <a:path w="5390" h="932" extrusionOk="0">
                <a:moveTo>
                  <a:pt x="671" y="0"/>
                </a:moveTo>
                <a:cubicBezTo>
                  <a:pt x="574" y="0"/>
                  <a:pt x="477" y="3"/>
                  <a:pt x="377" y="11"/>
                </a:cubicBezTo>
                <a:cubicBezTo>
                  <a:pt x="201" y="11"/>
                  <a:pt x="1" y="86"/>
                  <a:pt x="26" y="337"/>
                </a:cubicBezTo>
                <a:cubicBezTo>
                  <a:pt x="51" y="512"/>
                  <a:pt x="226" y="563"/>
                  <a:pt x="402" y="563"/>
                </a:cubicBezTo>
                <a:lnTo>
                  <a:pt x="552" y="563"/>
                </a:lnTo>
                <a:cubicBezTo>
                  <a:pt x="2031" y="613"/>
                  <a:pt x="3535" y="663"/>
                  <a:pt x="4988" y="913"/>
                </a:cubicBezTo>
                <a:cubicBezTo>
                  <a:pt x="5041" y="922"/>
                  <a:pt x="5091" y="931"/>
                  <a:pt x="5136" y="931"/>
                </a:cubicBezTo>
                <a:cubicBezTo>
                  <a:pt x="5218" y="931"/>
                  <a:pt x="5282" y="902"/>
                  <a:pt x="5314" y="788"/>
                </a:cubicBezTo>
                <a:cubicBezTo>
                  <a:pt x="5389" y="638"/>
                  <a:pt x="5239" y="563"/>
                  <a:pt x="5139" y="512"/>
                </a:cubicBezTo>
                <a:cubicBezTo>
                  <a:pt x="4988" y="462"/>
                  <a:pt x="4863" y="412"/>
                  <a:pt x="4712" y="387"/>
                </a:cubicBezTo>
                <a:cubicBezTo>
                  <a:pt x="3585" y="61"/>
                  <a:pt x="2407" y="36"/>
                  <a:pt x="1254" y="11"/>
                </a:cubicBezTo>
                <a:cubicBezTo>
                  <a:pt x="1053" y="11"/>
                  <a:pt x="864" y="0"/>
                  <a:pt x="6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49"/>
          <p:cNvSpPr/>
          <p:nvPr/>
        </p:nvSpPr>
        <p:spPr>
          <a:xfrm>
            <a:off x="3774988" y="4297025"/>
            <a:ext cx="249400" cy="41200"/>
          </a:xfrm>
          <a:custGeom>
            <a:avLst/>
            <a:gdLst/>
            <a:ahLst/>
            <a:cxnLst/>
            <a:rect l="l" t="t" r="r" b="b"/>
            <a:pathLst>
              <a:path w="9976" h="1648" extrusionOk="0">
                <a:moveTo>
                  <a:pt x="9976" y="1"/>
                </a:moveTo>
                <a:cubicBezTo>
                  <a:pt x="9700" y="1"/>
                  <a:pt x="9424" y="1"/>
                  <a:pt x="9148" y="26"/>
                </a:cubicBezTo>
                <a:cubicBezTo>
                  <a:pt x="7620" y="176"/>
                  <a:pt x="6091" y="302"/>
                  <a:pt x="4562" y="477"/>
                </a:cubicBezTo>
                <a:cubicBezTo>
                  <a:pt x="3158" y="627"/>
                  <a:pt x="1755" y="803"/>
                  <a:pt x="376" y="1179"/>
                </a:cubicBezTo>
                <a:cubicBezTo>
                  <a:pt x="226" y="1229"/>
                  <a:pt x="1" y="1229"/>
                  <a:pt x="1" y="1505"/>
                </a:cubicBezTo>
                <a:cubicBezTo>
                  <a:pt x="65" y="1618"/>
                  <a:pt x="162" y="1648"/>
                  <a:pt x="262" y="1648"/>
                </a:cubicBezTo>
                <a:cubicBezTo>
                  <a:pt x="317" y="1648"/>
                  <a:pt x="373" y="1639"/>
                  <a:pt x="427" y="1630"/>
                </a:cubicBezTo>
                <a:cubicBezTo>
                  <a:pt x="1354" y="1479"/>
                  <a:pt x="2306" y="1404"/>
                  <a:pt x="3234" y="1304"/>
                </a:cubicBezTo>
                <a:cubicBezTo>
                  <a:pt x="4011" y="1254"/>
                  <a:pt x="4762" y="1179"/>
                  <a:pt x="5539" y="1078"/>
                </a:cubicBezTo>
                <a:cubicBezTo>
                  <a:pt x="5640" y="1078"/>
                  <a:pt x="5715" y="1053"/>
                  <a:pt x="5790" y="1053"/>
                </a:cubicBezTo>
                <a:cubicBezTo>
                  <a:pt x="6767" y="878"/>
                  <a:pt x="7695" y="652"/>
                  <a:pt x="8647" y="452"/>
                </a:cubicBezTo>
                <a:cubicBezTo>
                  <a:pt x="9098" y="352"/>
                  <a:pt x="9549" y="201"/>
                  <a:pt x="99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49"/>
          <p:cNvSpPr txBox="1">
            <a:spLocks noGrp="1"/>
          </p:cNvSpPr>
          <p:nvPr>
            <p:ph type="title"/>
          </p:nvPr>
        </p:nvSpPr>
        <p:spPr>
          <a:xfrm>
            <a:off x="713225" y="539500"/>
            <a:ext cx="7717500" cy="38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6000" b="1" dirty="0"/>
              <a:t>YOKO ONO</a:t>
            </a:r>
            <a:endParaRPr sz="6000" b="1" dirty="0"/>
          </a:p>
        </p:txBody>
      </p:sp>
      <p:sp>
        <p:nvSpPr>
          <p:cNvPr id="5556" name="Google Shape;5556;p49"/>
          <p:cNvSpPr txBox="1"/>
          <p:nvPr/>
        </p:nvSpPr>
        <p:spPr>
          <a:xfrm>
            <a:off x="1062065" y="1721424"/>
            <a:ext cx="7361229" cy="2349730"/>
          </a:xfrm>
          <a:prstGeom prst="rect">
            <a:avLst/>
          </a:prstGeom>
          <a:noFill/>
          <a:ln>
            <a:noFill/>
          </a:ln>
        </p:spPr>
        <p:txBody>
          <a:bodyPr spcFirstLastPara="1" wrap="square" lIns="91425" tIns="91425" rIns="91425" bIns="91425" anchor="ctr" anchorCtr="0">
            <a:noAutofit/>
          </a:bodyPr>
          <a:lstStyle/>
          <a:p>
            <a:r>
              <a:rPr lang="es-ES" sz="1600" b="1" dirty="0">
                <a:solidFill>
                  <a:srgbClr val="202122"/>
                </a:solidFill>
                <a:latin typeface="Alegreya Sans" panose="020B0604020202020204" charset="0"/>
              </a:rPr>
              <a:t>La obra de Yoko es en artes plásticas y música</a:t>
            </a:r>
            <a:r>
              <a:rPr lang="es-ES" sz="1600" dirty="0">
                <a:solidFill>
                  <a:srgbClr val="202122"/>
                </a:solidFill>
                <a:latin typeface="Alegreya Sans" panose="020B0604020202020204" charset="0"/>
              </a:rPr>
              <a:t>. Trata de temas como libertad de pensamiento, la paz, la lucha contra el racismo, la homofobia y el sexismo. Énfasis en la valoración de las pequeñas grandes sensaciones cotidianas. Desarrolla </a:t>
            </a:r>
            <a:r>
              <a:rPr lang="es-ES" sz="1600" dirty="0">
                <a:latin typeface="Alegreya Sans" panose="020B0604020202020204" charset="0"/>
              </a:rPr>
              <a:t>el arte conceptual donde las ideas son el motor y la esencia de la obra de arte, pudiendo llegar a ser incluso más importantes que su forma física y el empleo de técnicas de realización.</a:t>
            </a:r>
          </a:p>
          <a:p>
            <a:r>
              <a:rPr lang="es-ES" sz="1600" dirty="0">
                <a:latin typeface="Alegreya Sans" panose="020B0604020202020204" charset="0"/>
              </a:rPr>
              <a:t>Organizó conciertos en que el público tenía que imaginar por sí mismo la música. </a:t>
            </a:r>
          </a:p>
          <a:p>
            <a:endParaRPr lang="es-ES" sz="1600" dirty="0">
              <a:latin typeface="Alegreya Sans" panose="020B0604020202020204" charset="0"/>
            </a:endParaRPr>
          </a:p>
          <a:p>
            <a:endParaRPr lang="es-ES" sz="1600" dirty="0">
              <a:latin typeface="Alegreya Sans" panose="020B0604020202020204" charset="0"/>
            </a:endParaRPr>
          </a:p>
          <a:p>
            <a:r>
              <a:rPr lang="es-ES" sz="1600" dirty="0">
                <a:latin typeface="Alegreya Sans" panose="020B0604020202020204" charset="0"/>
              </a:rPr>
              <a:t>Editó un libro de arte “Pomelo”  y películas y discos conceptuales: Entre Yoko </a:t>
            </a:r>
            <a:r>
              <a:rPr lang="es-ES" sz="1600" dirty="0" err="1">
                <a:latin typeface="Alegreya Sans" panose="020B0604020202020204" charset="0"/>
              </a:rPr>
              <a:t>Ono</a:t>
            </a:r>
            <a:r>
              <a:rPr lang="es-ES" sz="1600" dirty="0">
                <a:latin typeface="Alegreya Sans" panose="020B0604020202020204" charset="0"/>
              </a:rPr>
              <a:t>/</a:t>
            </a:r>
            <a:r>
              <a:rPr lang="es-ES" sz="1600" dirty="0" err="1">
                <a:latin typeface="Alegreya Sans" panose="020B0604020202020204" charset="0"/>
              </a:rPr>
              <a:t>Plastic</a:t>
            </a:r>
            <a:r>
              <a:rPr lang="es-ES" sz="1600" dirty="0">
                <a:latin typeface="Alegreya Sans" panose="020B0604020202020204" charset="0"/>
              </a:rPr>
              <a:t> </a:t>
            </a:r>
            <a:r>
              <a:rPr lang="es-ES" sz="1600" dirty="0" err="1">
                <a:latin typeface="Alegreya Sans" panose="020B0604020202020204" charset="0"/>
              </a:rPr>
              <a:t>Ono</a:t>
            </a:r>
            <a:r>
              <a:rPr lang="es-ES" sz="1600" dirty="0">
                <a:latin typeface="Alegreya Sans" panose="020B0604020202020204" charset="0"/>
              </a:rPr>
              <a:t> Band, </a:t>
            </a:r>
            <a:r>
              <a:rPr lang="es-ES" sz="1600" dirty="0" err="1">
                <a:latin typeface="Alegreya Sans" panose="020B0604020202020204" charset="0"/>
              </a:rPr>
              <a:t>Fly</a:t>
            </a:r>
            <a:r>
              <a:rPr lang="es-ES" sz="1600" dirty="0">
                <a:latin typeface="Alegreya Sans" panose="020B0604020202020204" charset="0"/>
              </a:rPr>
              <a:t>,  </a:t>
            </a:r>
            <a:r>
              <a:rPr lang="es-ES" sz="1600" dirty="0" err="1">
                <a:latin typeface="Alegreya Sans" panose="020B0604020202020204" charset="0"/>
              </a:rPr>
              <a:t>Approximately</a:t>
            </a:r>
            <a:r>
              <a:rPr lang="es-ES" sz="1600" dirty="0">
                <a:latin typeface="Alegreya Sans" panose="020B0604020202020204" charset="0"/>
              </a:rPr>
              <a:t> </a:t>
            </a:r>
            <a:r>
              <a:rPr lang="es-ES" sz="1600" dirty="0" err="1">
                <a:latin typeface="Alegreya Sans" panose="020B0604020202020204" charset="0"/>
              </a:rPr>
              <a:t>Infinite</a:t>
            </a:r>
            <a:r>
              <a:rPr lang="es-ES" sz="1600" dirty="0">
                <a:latin typeface="Alegreya Sans" panose="020B0604020202020204" charset="0"/>
              </a:rPr>
              <a:t> </a:t>
            </a:r>
            <a:r>
              <a:rPr lang="es-ES" sz="1600" dirty="0" err="1">
                <a:latin typeface="Alegreya Sans" panose="020B0604020202020204" charset="0"/>
              </a:rPr>
              <a:t>Universe</a:t>
            </a:r>
            <a:r>
              <a:rPr lang="es-ES" sz="1600" dirty="0">
                <a:latin typeface="Alegreya Sans" panose="020B0604020202020204" charset="0"/>
              </a:rPr>
              <a:t> (años 1970) y </a:t>
            </a:r>
            <a:r>
              <a:rPr lang="es-ES" sz="1600" dirty="0" err="1">
                <a:latin typeface="Alegreya Sans" panose="020B0604020202020204" charset="0"/>
              </a:rPr>
              <a:t>Season</a:t>
            </a:r>
            <a:r>
              <a:rPr lang="es-ES" sz="1600" dirty="0">
                <a:latin typeface="Alegreya Sans" panose="020B0604020202020204" charset="0"/>
              </a:rPr>
              <a:t> </a:t>
            </a:r>
            <a:r>
              <a:rPr lang="es-ES" sz="1600" dirty="0" err="1">
                <a:latin typeface="Alegreya Sans" panose="020B0604020202020204" charset="0"/>
              </a:rPr>
              <a:t>of</a:t>
            </a:r>
            <a:r>
              <a:rPr lang="es-ES" sz="1600" dirty="0">
                <a:latin typeface="Alegreya Sans" panose="020B0604020202020204" charset="0"/>
              </a:rPr>
              <a:t> </a:t>
            </a:r>
            <a:r>
              <a:rPr lang="es-ES" sz="1600" dirty="0" err="1">
                <a:latin typeface="Alegreya Sans" panose="020B0604020202020204" charset="0"/>
              </a:rPr>
              <a:t>Glass</a:t>
            </a:r>
            <a:r>
              <a:rPr lang="es-ES" sz="1600" dirty="0">
                <a:latin typeface="Alegreya Sans" panose="020B0604020202020204" charset="0"/>
              </a:rPr>
              <a:t> (años 1980). </a:t>
            </a:r>
          </a:p>
          <a:p>
            <a:endParaRPr lang="es-ES" sz="1600" dirty="0">
              <a:latin typeface="Alegreya Sans" panose="020B0604020202020204" charset="0"/>
            </a:endParaRPr>
          </a:p>
          <a:p>
            <a:r>
              <a:rPr lang="es-ES" sz="1600" dirty="0">
                <a:latin typeface="Alegreya Sans" panose="020B0604020202020204" charset="0"/>
              </a:rPr>
              <a:t>Grabó 8  discos en colaboración con John Lennon.</a:t>
            </a:r>
            <a:endParaRPr lang="en-US" sz="1600" dirty="0">
              <a:latin typeface="Alegreya Sans" panose="020B0604020202020204" charset="0"/>
            </a:endParaRPr>
          </a:p>
        </p:txBody>
      </p:sp>
      <p:grpSp>
        <p:nvGrpSpPr>
          <p:cNvPr id="5568" name="Google Shape;5568;p49"/>
          <p:cNvGrpSpPr/>
          <p:nvPr/>
        </p:nvGrpSpPr>
        <p:grpSpPr>
          <a:xfrm>
            <a:off x="7833875" y="128053"/>
            <a:ext cx="798652" cy="822904"/>
            <a:chOff x="1299050" y="-2862347"/>
            <a:chExt cx="798652" cy="822904"/>
          </a:xfrm>
        </p:grpSpPr>
        <p:sp>
          <p:nvSpPr>
            <p:cNvPr id="5569" name="Google Shape;5569;p49"/>
            <p:cNvSpPr/>
            <p:nvPr/>
          </p:nvSpPr>
          <p:spPr>
            <a:xfrm flipH="1">
              <a:off x="1299050" y="-2594810"/>
              <a:ext cx="406977" cy="276278"/>
            </a:xfrm>
            <a:custGeom>
              <a:avLst/>
              <a:gdLst/>
              <a:ahLst/>
              <a:cxnLst/>
              <a:rect l="l" t="t" r="r" b="b"/>
              <a:pathLst>
                <a:path w="27573" h="18718" extrusionOk="0">
                  <a:moveTo>
                    <a:pt x="13841" y="1"/>
                  </a:moveTo>
                  <a:cubicBezTo>
                    <a:pt x="13285" y="1"/>
                    <a:pt x="12705" y="9"/>
                    <a:pt x="12101" y="27"/>
                  </a:cubicBezTo>
                  <a:cubicBezTo>
                    <a:pt x="3112" y="200"/>
                    <a:pt x="1" y="9880"/>
                    <a:pt x="1" y="9880"/>
                  </a:cubicBezTo>
                  <a:cubicBezTo>
                    <a:pt x="1" y="9880"/>
                    <a:pt x="3683" y="18717"/>
                    <a:pt x="12241" y="18717"/>
                  </a:cubicBezTo>
                  <a:cubicBezTo>
                    <a:pt x="12479" y="18717"/>
                    <a:pt x="12720" y="18710"/>
                    <a:pt x="12966" y="18696"/>
                  </a:cubicBezTo>
                  <a:cubicBezTo>
                    <a:pt x="21955" y="18091"/>
                    <a:pt x="25326" y="16017"/>
                    <a:pt x="27573" y="13337"/>
                  </a:cubicBezTo>
                  <a:cubicBezTo>
                    <a:pt x="27573" y="13337"/>
                    <a:pt x="26536" y="9967"/>
                    <a:pt x="22214" y="8929"/>
                  </a:cubicBezTo>
                  <a:cubicBezTo>
                    <a:pt x="26363" y="7460"/>
                    <a:pt x="27227" y="4003"/>
                    <a:pt x="27227" y="4003"/>
                  </a:cubicBezTo>
                  <a:cubicBezTo>
                    <a:pt x="24887" y="1663"/>
                    <a:pt x="21644" y="1"/>
                    <a:pt x="138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49"/>
            <p:cNvSpPr/>
            <p:nvPr/>
          </p:nvSpPr>
          <p:spPr>
            <a:xfrm flipH="1">
              <a:off x="1481490" y="-2437697"/>
              <a:ext cx="359775" cy="398254"/>
            </a:xfrm>
            <a:custGeom>
              <a:avLst/>
              <a:gdLst/>
              <a:ahLst/>
              <a:cxnLst/>
              <a:rect l="l" t="t" r="r" b="b"/>
              <a:pathLst>
                <a:path w="24375" h="26982" extrusionOk="0">
                  <a:moveTo>
                    <a:pt x="7822" y="0"/>
                  </a:moveTo>
                  <a:cubicBezTo>
                    <a:pt x="7464" y="0"/>
                    <a:pt x="7261" y="14"/>
                    <a:pt x="7261" y="14"/>
                  </a:cubicBezTo>
                  <a:cubicBezTo>
                    <a:pt x="7261" y="14"/>
                    <a:pt x="1" y="7015"/>
                    <a:pt x="3804" y="15226"/>
                  </a:cubicBezTo>
                  <a:cubicBezTo>
                    <a:pt x="7520" y="23438"/>
                    <a:pt x="10718" y="25858"/>
                    <a:pt x="14089" y="26981"/>
                  </a:cubicBezTo>
                  <a:cubicBezTo>
                    <a:pt x="14089" y="26981"/>
                    <a:pt x="16769" y="24734"/>
                    <a:pt x="16250" y="20239"/>
                  </a:cubicBezTo>
                  <a:lnTo>
                    <a:pt x="16250" y="20239"/>
                  </a:lnTo>
                  <a:cubicBezTo>
                    <a:pt x="18444" y="22899"/>
                    <a:pt x="20996" y="23206"/>
                    <a:pt x="22057" y="23206"/>
                  </a:cubicBezTo>
                  <a:cubicBezTo>
                    <a:pt x="22376" y="23206"/>
                    <a:pt x="22560" y="23178"/>
                    <a:pt x="22560" y="23178"/>
                  </a:cubicBezTo>
                  <a:cubicBezTo>
                    <a:pt x="24029" y="19980"/>
                    <a:pt x="24375" y="16004"/>
                    <a:pt x="20918" y="7707"/>
                  </a:cubicBezTo>
                  <a:cubicBezTo>
                    <a:pt x="17876" y="510"/>
                    <a:pt x="9993" y="0"/>
                    <a:pt x="78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49"/>
            <p:cNvSpPr/>
            <p:nvPr/>
          </p:nvSpPr>
          <p:spPr>
            <a:xfrm flipH="1">
              <a:off x="1504442" y="-2862347"/>
              <a:ext cx="347022" cy="404439"/>
            </a:xfrm>
            <a:custGeom>
              <a:avLst/>
              <a:gdLst/>
              <a:ahLst/>
              <a:cxnLst/>
              <a:rect l="l" t="t" r="r" b="b"/>
              <a:pathLst>
                <a:path w="23511" h="27401" extrusionOk="0">
                  <a:moveTo>
                    <a:pt x="12274" y="1"/>
                  </a:moveTo>
                  <a:cubicBezTo>
                    <a:pt x="9076" y="1384"/>
                    <a:pt x="6137" y="4063"/>
                    <a:pt x="3112" y="12534"/>
                  </a:cubicBezTo>
                  <a:cubicBezTo>
                    <a:pt x="0" y="21090"/>
                    <a:pt x="7952" y="27400"/>
                    <a:pt x="7952" y="27400"/>
                  </a:cubicBezTo>
                  <a:cubicBezTo>
                    <a:pt x="7952" y="27400"/>
                    <a:pt x="18065" y="27141"/>
                    <a:pt x="20744" y="18584"/>
                  </a:cubicBezTo>
                  <a:cubicBezTo>
                    <a:pt x="23510" y="9940"/>
                    <a:pt x="22819" y="6051"/>
                    <a:pt x="21090" y="2939"/>
                  </a:cubicBezTo>
                  <a:cubicBezTo>
                    <a:pt x="21090" y="2939"/>
                    <a:pt x="21064" y="2938"/>
                    <a:pt x="21014" y="2938"/>
                  </a:cubicBezTo>
                  <a:cubicBezTo>
                    <a:pt x="20495" y="2938"/>
                    <a:pt x="17407" y="3082"/>
                    <a:pt x="15040" y="6397"/>
                  </a:cubicBezTo>
                  <a:cubicBezTo>
                    <a:pt x="15212" y="1989"/>
                    <a:pt x="12274" y="1"/>
                    <a:pt x="12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49"/>
            <p:cNvSpPr/>
            <p:nvPr/>
          </p:nvSpPr>
          <p:spPr>
            <a:xfrm flipH="1">
              <a:off x="1674134" y="-2472459"/>
              <a:ext cx="406977" cy="339997"/>
            </a:xfrm>
            <a:custGeom>
              <a:avLst/>
              <a:gdLst/>
              <a:ahLst/>
              <a:cxnLst/>
              <a:rect l="l" t="t" r="r" b="b"/>
              <a:pathLst>
                <a:path w="27573" h="23035" extrusionOk="0">
                  <a:moveTo>
                    <a:pt x="16338" y="0"/>
                  </a:moveTo>
                  <a:cubicBezTo>
                    <a:pt x="13954" y="0"/>
                    <a:pt x="11335" y="647"/>
                    <a:pt x="8903" y="2628"/>
                  </a:cubicBezTo>
                  <a:cubicBezTo>
                    <a:pt x="1902" y="8333"/>
                    <a:pt x="259" y="11963"/>
                    <a:pt x="0" y="15507"/>
                  </a:cubicBezTo>
                  <a:cubicBezTo>
                    <a:pt x="0" y="15507"/>
                    <a:pt x="1464" y="16572"/>
                    <a:pt x="3820" y="16572"/>
                  </a:cubicBezTo>
                  <a:cubicBezTo>
                    <a:pt x="4752" y="16572"/>
                    <a:pt x="5825" y="16405"/>
                    <a:pt x="7001" y="15939"/>
                  </a:cubicBezTo>
                  <a:lnTo>
                    <a:pt x="7001" y="15939"/>
                  </a:lnTo>
                  <a:cubicBezTo>
                    <a:pt x="4495" y="19569"/>
                    <a:pt x="5791" y="22854"/>
                    <a:pt x="5791" y="22854"/>
                  </a:cubicBezTo>
                  <a:cubicBezTo>
                    <a:pt x="6453" y="22967"/>
                    <a:pt x="7127" y="23035"/>
                    <a:pt x="7832" y="23035"/>
                  </a:cubicBezTo>
                  <a:cubicBezTo>
                    <a:pt x="10903" y="23035"/>
                    <a:pt x="14565" y="21750"/>
                    <a:pt x="20398" y="17322"/>
                  </a:cubicBezTo>
                  <a:cubicBezTo>
                    <a:pt x="27572" y="11877"/>
                    <a:pt x="24461" y="2283"/>
                    <a:pt x="24461" y="2283"/>
                  </a:cubicBezTo>
                  <a:cubicBezTo>
                    <a:pt x="24461" y="2283"/>
                    <a:pt x="20816" y="0"/>
                    <a:pt x="16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49"/>
            <p:cNvSpPr/>
            <p:nvPr/>
          </p:nvSpPr>
          <p:spPr>
            <a:xfrm flipH="1">
              <a:off x="1686887" y="-2742313"/>
              <a:ext cx="410815" cy="329045"/>
            </a:xfrm>
            <a:custGeom>
              <a:avLst/>
              <a:gdLst/>
              <a:ahLst/>
              <a:cxnLst/>
              <a:rect l="l" t="t" r="r" b="b"/>
              <a:pathLst>
                <a:path w="27833" h="22293" extrusionOk="0">
                  <a:moveTo>
                    <a:pt x="8141" y="0"/>
                  </a:moveTo>
                  <a:cubicBezTo>
                    <a:pt x="7045" y="0"/>
                    <a:pt x="6053" y="164"/>
                    <a:pt x="5100" y="426"/>
                  </a:cubicBezTo>
                  <a:cubicBezTo>
                    <a:pt x="5100" y="426"/>
                    <a:pt x="4063" y="3796"/>
                    <a:pt x="7002" y="7167"/>
                  </a:cubicBezTo>
                  <a:cubicBezTo>
                    <a:pt x="6062" y="6886"/>
                    <a:pt x="5200" y="6775"/>
                    <a:pt x="4427" y="6775"/>
                  </a:cubicBezTo>
                  <a:cubicBezTo>
                    <a:pt x="1641" y="6775"/>
                    <a:pt x="0" y="8205"/>
                    <a:pt x="0" y="8205"/>
                  </a:cubicBezTo>
                  <a:cubicBezTo>
                    <a:pt x="605" y="11748"/>
                    <a:pt x="2507" y="15206"/>
                    <a:pt x="9940" y="20305"/>
                  </a:cubicBezTo>
                  <a:cubicBezTo>
                    <a:pt x="12143" y="21774"/>
                    <a:pt x="14398" y="22293"/>
                    <a:pt x="16485" y="22293"/>
                  </a:cubicBezTo>
                  <a:cubicBezTo>
                    <a:pt x="21523" y="22293"/>
                    <a:pt x="25585" y="19268"/>
                    <a:pt x="25585" y="19268"/>
                  </a:cubicBezTo>
                  <a:cubicBezTo>
                    <a:pt x="25585" y="19268"/>
                    <a:pt x="27832" y="9415"/>
                    <a:pt x="20139" y="4574"/>
                  </a:cubicBezTo>
                  <a:cubicBezTo>
                    <a:pt x="14629" y="1130"/>
                    <a:pt x="11024" y="0"/>
                    <a:pt x="8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49"/>
            <p:cNvSpPr/>
            <p:nvPr/>
          </p:nvSpPr>
          <p:spPr>
            <a:xfrm flipH="1">
              <a:off x="1657529" y="-2506393"/>
              <a:ext cx="112294" cy="112279"/>
            </a:xfrm>
            <a:custGeom>
              <a:avLst/>
              <a:gdLst/>
              <a:ahLst/>
              <a:cxnLst/>
              <a:rect l="l" t="t" r="r" b="b"/>
              <a:pathLst>
                <a:path w="7608" h="7607" extrusionOk="0">
                  <a:moveTo>
                    <a:pt x="3804" y="1"/>
                  </a:moveTo>
                  <a:cubicBezTo>
                    <a:pt x="1730" y="1"/>
                    <a:pt x="1" y="1643"/>
                    <a:pt x="1" y="3804"/>
                  </a:cubicBezTo>
                  <a:cubicBezTo>
                    <a:pt x="1" y="5878"/>
                    <a:pt x="1730" y="7607"/>
                    <a:pt x="3804" y="7607"/>
                  </a:cubicBezTo>
                  <a:cubicBezTo>
                    <a:pt x="5965" y="7607"/>
                    <a:pt x="7607" y="5878"/>
                    <a:pt x="7607" y="3804"/>
                  </a:cubicBezTo>
                  <a:cubicBezTo>
                    <a:pt x="7607" y="1643"/>
                    <a:pt x="5965" y="1"/>
                    <a:pt x="3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49"/>
            <p:cNvSpPr/>
            <p:nvPr/>
          </p:nvSpPr>
          <p:spPr>
            <a:xfrm flipH="1">
              <a:off x="1656258" y="-2424737"/>
              <a:ext cx="66361" cy="177917"/>
            </a:xfrm>
            <a:custGeom>
              <a:avLst/>
              <a:gdLst/>
              <a:ahLst/>
              <a:cxnLst/>
              <a:rect l="l" t="t" r="r" b="b"/>
              <a:pathLst>
                <a:path w="4496" h="12054" extrusionOk="0">
                  <a:moveTo>
                    <a:pt x="174" y="0"/>
                  </a:moveTo>
                  <a:cubicBezTo>
                    <a:pt x="174" y="260"/>
                    <a:pt x="1" y="5359"/>
                    <a:pt x="1816" y="9508"/>
                  </a:cubicBezTo>
                  <a:cubicBezTo>
                    <a:pt x="1730" y="9594"/>
                    <a:pt x="1643" y="9681"/>
                    <a:pt x="1557" y="9767"/>
                  </a:cubicBezTo>
                  <a:cubicBezTo>
                    <a:pt x="1125" y="10459"/>
                    <a:pt x="1384" y="11410"/>
                    <a:pt x="2075" y="11842"/>
                  </a:cubicBezTo>
                  <a:cubicBezTo>
                    <a:pt x="2306" y="11986"/>
                    <a:pt x="2556" y="12053"/>
                    <a:pt x="2802" y="12053"/>
                  </a:cubicBezTo>
                  <a:cubicBezTo>
                    <a:pt x="3295" y="12053"/>
                    <a:pt x="3775" y="11784"/>
                    <a:pt x="4063" y="11323"/>
                  </a:cubicBezTo>
                  <a:cubicBezTo>
                    <a:pt x="4495" y="10632"/>
                    <a:pt x="4323" y="9767"/>
                    <a:pt x="3631" y="9335"/>
                  </a:cubicBezTo>
                  <a:cubicBezTo>
                    <a:pt x="3378" y="9209"/>
                    <a:pt x="3125" y="9128"/>
                    <a:pt x="2872" y="9128"/>
                  </a:cubicBezTo>
                  <a:cubicBezTo>
                    <a:pt x="2779" y="9128"/>
                    <a:pt x="2687" y="9139"/>
                    <a:pt x="2594" y="9162"/>
                  </a:cubicBezTo>
                  <a:cubicBezTo>
                    <a:pt x="865" y="5186"/>
                    <a:pt x="1038" y="87"/>
                    <a:pt x="1038" y="87"/>
                  </a:cubicBezTo>
                  <a:lnTo>
                    <a:pt x="1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49"/>
            <p:cNvSpPr/>
            <p:nvPr/>
          </p:nvSpPr>
          <p:spPr>
            <a:xfrm flipH="1">
              <a:off x="1568228" y="-2441328"/>
              <a:ext cx="139069" cy="126316"/>
            </a:xfrm>
            <a:custGeom>
              <a:avLst/>
              <a:gdLst/>
              <a:ahLst/>
              <a:cxnLst/>
              <a:rect l="l" t="t" r="r" b="b"/>
              <a:pathLst>
                <a:path w="9422" h="8558" extrusionOk="0">
                  <a:moveTo>
                    <a:pt x="605" y="1"/>
                  </a:moveTo>
                  <a:lnTo>
                    <a:pt x="0" y="519"/>
                  </a:lnTo>
                  <a:cubicBezTo>
                    <a:pt x="87" y="692"/>
                    <a:pt x="3198" y="5187"/>
                    <a:pt x="7261" y="7348"/>
                  </a:cubicBezTo>
                  <a:cubicBezTo>
                    <a:pt x="7261" y="7434"/>
                    <a:pt x="7174" y="7520"/>
                    <a:pt x="7174" y="7520"/>
                  </a:cubicBezTo>
                  <a:cubicBezTo>
                    <a:pt x="7261" y="8125"/>
                    <a:pt x="7779" y="8558"/>
                    <a:pt x="8384" y="8558"/>
                  </a:cubicBezTo>
                  <a:cubicBezTo>
                    <a:pt x="8989" y="8471"/>
                    <a:pt x="9421" y="7953"/>
                    <a:pt x="9335" y="7348"/>
                  </a:cubicBezTo>
                  <a:cubicBezTo>
                    <a:pt x="9335" y="6867"/>
                    <a:pt x="8890" y="6387"/>
                    <a:pt x="8344" y="6387"/>
                  </a:cubicBezTo>
                  <a:cubicBezTo>
                    <a:pt x="8301" y="6387"/>
                    <a:pt x="8256" y="6390"/>
                    <a:pt x="8211" y="6397"/>
                  </a:cubicBezTo>
                  <a:cubicBezTo>
                    <a:pt x="7952" y="6397"/>
                    <a:pt x="7779" y="6483"/>
                    <a:pt x="7606" y="6656"/>
                  </a:cubicBezTo>
                  <a:cubicBezTo>
                    <a:pt x="3717" y="4582"/>
                    <a:pt x="692" y="87"/>
                    <a:pt x="6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49"/>
            <p:cNvSpPr/>
            <p:nvPr/>
          </p:nvSpPr>
          <p:spPr>
            <a:xfrm flipH="1">
              <a:off x="1518472" y="-2443882"/>
              <a:ext cx="172249" cy="58804"/>
            </a:xfrm>
            <a:custGeom>
              <a:avLst/>
              <a:gdLst/>
              <a:ahLst/>
              <a:cxnLst/>
              <a:rect l="l" t="t" r="r" b="b"/>
              <a:pathLst>
                <a:path w="11670" h="3984" extrusionOk="0">
                  <a:moveTo>
                    <a:pt x="1" y="1"/>
                  </a:moveTo>
                  <a:lnTo>
                    <a:pt x="1" y="779"/>
                  </a:lnTo>
                  <a:cubicBezTo>
                    <a:pt x="87" y="779"/>
                    <a:pt x="5446" y="779"/>
                    <a:pt x="9422" y="2767"/>
                  </a:cubicBezTo>
                  <a:cubicBezTo>
                    <a:pt x="9422" y="3026"/>
                    <a:pt x="9422" y="3285"/>
                    <a:pt x="9508" y="3458"/>
                  </a:cubicBezTo>
                  <a:cubicBezTo>
                    <a:pt x="9732" y="3793"/>
                    <a:pt x="10063" y="3984"/>
                    <a:pt x="10410" y="3984"/>
                  </a:cubicBezTo>
                  <a:cubicBezTo>
                    <a:pt x="10600" y="3984"/>
                    <a:pt x="10794" y="3926"/>
                    <a:pt x="10978" y="3804"/>
                  </a:cubicBezTo>
                  <a:cubicBezTo>
                    <a:pt x="11496" y="3545"/>
                    <a:pt x="11669" y="2853"/>
                    <a:pt x="11410" y="2335"/>
                  </a:cubicBezTo>
                  <a:cubicBezTo>
                    <a:pt x="11176" y="2042"/>
                    <a:pt x="10823" y="1829"/>
                    <a:pt x="10459" y="1829"/>
                  </a:cubicBezTo>
                  <a:cubicBezTo>
                    <a:pt x="10285" y="1829"/>
                    <a:pt x="10108" y="1877"/>
                    <a:pt x="9941" y="1989"/>
                  </a:cubicBezTo>
                  <a:cubicBezTo>
                    <a:pt x="9854" y="1989"/>
                    <a:pt x="9854" y="2075"/>
                    <a:pt x="9768" y="2075"/>
                  </a:cubicBezTo>
                  <a:cubicBezTo>
                    <a:pt x="5705" y="1"/>
                    <a:pt x="260"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49"/>
            <p:cNvSpPr/>
            <p:nvPr/>
          </p:nvSpPr>
          <p:spPr>
            <a:xfrm flipH="1">
              <a:off x="1501896" y="-2518866"/>
              <a:ext cx="182448" cy="57136"/>
            </a:xfrm>
            <a:custGeom>
              <a:avLst/>
              <a:gdLst/>
              <a:ahLst/>
              <a:cxnLst/>
              <a:rect l="l" t="t" r="r" b="b"/>
              <a:pathLst>
                <a:path w="12361" h="3871" extrusionOk="0">
                  <a:moveTo>
                    <a:pt x="10731" y="1"/>
                  </a:moveTo>
                  <a:cubicBezTo>
                    <a:pt x="10248" y="1"/>
                    <a:pt x="9778" y="210"/>
                    <a:pt x="9509" y="586"/>
                  </a:cubicBezTo>
                  <a:cubicBezTo>
                    <a:pt x="9422" y="759"/>
                    <a:pt x="9336" y="846"/>
                    <a:pt x="9336" y="1018"/>
                  </a:cubicBezTo>
                  <a:cubicBezTo>
                    <a:pt x="9248" y="1017"/>
                    <a:pt x="9160" y="1016"/>
                    <a:pt x="9071" y="1016"/>
                  </a:cubicBezTo>
                  <a:cubicBezTo>
                    <a:pt x="4663" y="1016"/>
                    <a:pt x="255" y="3095"/>
                    <a:pt x="1" y="3179"/>
                  </a:cubicBezTo>
                  <a:lnTo>
                    <a:pt x="347" y="3871"/>
                  </a:lnTo>
                  <a:cubicBezTo>
                    <a:pt x="433" y="3871"/>
                    <a:pt x="5014" y="1796"/>
                    <a:pt x="9249" y="1796"/>
                  </a:cubicBezTo>
                  <a:cubicBezTo>
                    <a:pt x="9336" y="2142"/>
                    <a:pt x="9595" y="2488"/>
                    <a:pt x="9854" y="2661"/>
                  </a:cubicBezTo>
                  <a:cubicBezTo>
                    <a:pt x="10127" y="2865"/>
                    <a:pt x="10427" y="2962"/>
                    <a:pt x="10721" y="2962"/>
                  </a:cubicBezTo>
                  <a:cubicBezTo>
                    <a:pt x="11174" y="2962"/>
                    <a:pt x="11615" y="2734"/>
                    <a:pt x="11929" y="2315"/>
                  </a:cubicBezTo>
                  <a:cubicBezTo>
                    <a:pt x="12361" y="1624"/>
                    <a:pt x="12188" y="759"/>
                    <a:pt x="11583" y="241"/>
                  </a:cubicBezTo>
                  <a:cubicBezTo>
                    <a:pt x="11322" y="77"/>
                    <a:pt x="11024" y="1"/>
                    <a:pt x="10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49"/>
            <p:cNvSpPr/>
            <p:nvPr/>
          </p:nvSpPr>
          <p:spPr>
            <a:xfrm flipH="1">
              <a:off x="1584818" y="-2618855"/>
              <a:ext cx="109726" cy="152028"/>
            </a:xfrm>
            <a:custGeom>
              <a:avLst/>
              <a:gdLst/>
              <a:ahLst/>
              <a:cxnLst/>
              <a:rect l="l" t="t" r="r" b="b"/>
              <a:pathLst>
                <a:path w="7434" h="10300" extrusionOk="0">
                  <a:moveTo>
                    <a:pt x="6149" y="0"/>
                  </a:moveTo>
                  <a:cubicBezTo>
                    <a:pt x="6088" y="0"/>
                    <a:pt x="6026" y="5"/>
                    <a:pt x="5964" y="13"/>
                  </a:cubicBezTo>
                  <a:cubicBezTo>
                    <a:pt x="5359" y="186"/>
                    <a:pt x="5014" y="705"/>
                    <a:pt x="5186" y="1310"/>
                  </a:cubicBezTo>
                  <a:cubicBezTo>
                    <a:pt x="5186" y="1569"/>
                    <a:pt x="5359" y="1742"/>
                    <a:pt x="5532" y="1915"/>
                  </a:cubicBezTo>
                  <a:cubicBezTo>
                    <a:pt x="3976" y="6064"/>
                    <a:pt x="0" y="9694"/>
                    <a:pt x="0" y="9694"/>
                  </a:cubicBezTo>
                  <a:lnTo>
                    <a:pt x="519" y="10299"/>
                  </a:lnTo>
                  <a:cubicBezTo>
                    <a:pt x="692" y="10126"/>
                    <a:pt x="4668" y="6496"/>
                    <a:pt x="6310" y="2088"/>
                  </a:cubicBezTo>
                  <a:cubicBezTo>
                    <a:pt x="6310" y="2088"/>
                    <a:pt x="6349" y="2126"/>
                    <a:pt x="6400" y="2126"/>
                  </a:cubicBezTo>
                  <a:cubicBezTo>
                    <a:pt x="6425" y="2126"/>
                    <a:pt x="6454" y="2117"/>
                    <a:pt x="6483" y="2088"/>
                  </a:cubicBezTo>
                  <a:cubicBezTo>
                    <a:pt x="7002" y="2001"/>
                    <a:pt x="7434" y="1396"/>
                    <a:pt x="7261" y="878"/>
                  </a:cubicBezTo>
                  <a:cubicBezTo>
                    <a:pt x="7183" y="335"/>
                    <a:pt x="6688" y="0"/>
                    <a:pt x="6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49"/>
            <p:cNvSpPr/>
            <p:nvPr/>
          </p:nvSpPr>
          <p:spPr>
            <a:xfrm flipH="1">
              <a:off x="1669010" y="-2644494"/>
              <a:ext cx="45948" cy="181489"/>
            </a:xfrm>
            <a:custGeom>
              <a:avLst/>
              <a:gdLst/>
              <a:ahLst/>
              <a:cxnLst/>
              <a:rect l="l" t="t" r="r" b="b"/>
              <a:pathLst>
                <a:path w="3113" h="12296" extrusionOk="0">
                  <a:moveTo>
                    <a:pt x="1556" y="0"/>
                  </a:moveTo>
                  <a:cubicBezTo>
                    <a:pt x="1189" y="0"/>
                    <a:pt x="822" y="151"/>
                    <a:pt x="519" y="454"/>
                  </a:cubicBezTo>
                  <a:cubicBezTo>
                    <a:pt x="1" y="973"/>
                    <a:pt x="1" y="1923"/>
                    <a:pt x="519" y="2442"/>
                  </a:cubicBezTo>
                  <a:cubicBezTo>
                    <a:pt x="606" y="2528"/>
                    <a:pt x="778" y="2615"/>
                    <a:pt x="865" y="2701"/>
                  </a:cubicBezTo>
                  <a:cubicBezTo>
                    <a:pt x="87" y="7109"/>
                    <a:pt x="1383" y="12036"/>
                    <a:pt x="1470" y="12295"/>
                  </a:cubicBezTo>
                  <a:lnTo>
                    <a:pt x="2248" y="12036"/>
                  </a:lnTo>
                  <a:cubicBezTo>
                    <a:pt x="2248" y="12036"/>
                    <a:pt x="865" y="7109"/>
                    <a:pt x="1643" y="2874"/>
                  </a:cubicBezTo>
                  <a:cubicBezTo>
                    <a:pt x="1989" y="2874"/>
                    <a:pt x="2334" y="2701"/>
                    <a:pt x="2594" y="2442"/>
                  </a:cubicBezTo>
                  <a:cubicBezTo>
                    <a:pt x="3112" y="1923"/>
                    <a:pt x="3112" y="973"/>
                    <a:pt x="2594" y="454"/>
                  </a:cubicBezTo>
                  <a:cubicBezTo>
                    <a:pt x="2291" y="151"/>
                    <a:pt x="1924" y="0"/>
                    <a:pt x="15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49"/>
            <p:cNvSpPr/>
            <p:nvPr/>
          </p:nvSpPr>
          <p:spPr>
            <a:xfrm flipH="1">
              <a:off x="1703465" y="-2618825"/>
              <a:ext cx="117386" cy="146892"/>
            </a:xfrm>
            <a:custGeom>
              <a:avLst/>
              <a:gdLst/>
              <a:ahLst/>
              <a:cxnLst/>
              <a:rect l="l" t="t" r="r" b="b"/>
              <a:pathLst>
                <a:path w="7953" h="9952" extrusionOk="0">
                  <a:moveTo>
                    <a:pt x="1142" y="0"/>
                  </a:moveTo>
                  <a:cubicBezTo>
                    <a:pt x="606" y="0"/>
                    <a:pt x="166" y="402"/>
                    <a:pt x="87" y="876"/>
                  </a:cubicBezTo>
                  <a:cubicBezTo>
                    <a:pt x="1" y="1481"/>
                    <a:pt x="433" y="1999"/>
                    <a:pt x="951" y="2172"/>
                  </a:cubicBezTo>
                  <a:cubicBezTo>
                    <a:pt x="1038" y="2172"/>
                    <a:pt x="1124" y="2086"/>
                    <a:pt x="1124" y="2086"/>
                  </a:cubicBezTo>
                  <a:cubicBezTo>
                    <a:pt x="3026" y="6321"/>
                    <a:pt x="7261" y="9778"/>
                    <a:pt x="7434" y="9951"/>
                  </a:cubicBezTo>
                  <a:lnTo>
                    <a:pt x="7952" y="9260"/>
                  </a:lnTo>
                  <a:cubicBezTo>
                    <a:pt x="7866" y="9260"/>
                    <a:pt x="3717" y="5889"/>
                    <a:pt x="1902" y="1827"/>
                  </a:cubicBezTo>
                  <a:cubicBezTo>
                    <a:pt x="2075" y="1654"/>
                    <a:pt x="2161" y="1481"/>
                    <a:pt x="2248" y="1222"/>
                  </a:cubicBezTo>
                  <a:cubicBezTo>
                    <a:pt x="2334" y="616"/>
                    <a:pt x="1902" y="98"/>
                    <a:pt x="1297" y="11"/>
                  </a:cubicBezTo>
                  <a:cubicBezTo>
                    <a:pt x="1245" y="4"/>
                    <a:pt x="1193" y="0"/>
                    <a:pt x="1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49"/>
            <p:cNvSpPr/>
            <p:nvPr/>
          </p:nvSpPr>
          <p:spPr>
            <a:xfrm flipH="1">
              <a:off x="1716220" y="-2554838"/>
              <a:ext cx="172249" cy="91837"/>
            </a:xfrm>
            <a:custGeom>
              <a:avLst/>
              <a:gdLst/>
              <a:ahLst/>
              <a:cxnLst/>
              <a:rect l="l" t="t" r="r" b="b"/>
              <a:pathLst>
                <a:path w="11670" h="6222" extrusionOk="0">
                  <a:moveTo>
                    <a:pt x="1725" y="0"/>
                  </a:moveTo>
                  <a:cubicBezTo>
                    <a:pt x="1553" y="0"/>
                    <a:pt x="1380" y="28"/>
                    <a:pt x="1211" y="85"/>
                  </a:cubicBezTo>
                  <a:cubicBezTo>
                    <a:pt x="433" y="430"/>
                    <a:pt x="1" y="1295"/>
                    <a:pt x="346" y="2073"/>
                  </a:cubicBezTo>
                  <a:cubicBezTo>
                    <a:pt x="544" y="2665"/>
                    <a:pt x="1093" y="3057"/>
                    <a:pt x="1725" y="3057"/>
                  </a:cubicBezTo>
                  <a:cubicBezTo>
                    <a:pt x="1923" y="3057"/>
                    <a:pt x="2129" y="3019"/>
                    <a:pt x="2334" y="2937"/>
                  </a:cubicBezTo>
                  <a:cubicBezTo>
                    <a:pt x="2421" y="2937"/>
                    <a:pt x="2594" y="2850"/>
                    <a:pt x="2680" y="2764"/>
                  </a:cubicBezTo>
                  <a:cubicBezTo>
                    <a:pt x="6310" y="5271"/>
                    <a:pt x="11323" y="6135"/>
                    <a:pt x="11583" y="6221"/>
                  </a:cubicBezTo>
                  <a:lnTo>
                    <a:pt x="11669" y="5357"/>
                  </a:lnTo>
                  <a:cubicBezTo>
                    <a:pt x="11669" y="5357"/>
                    <a:pt x="6742" y="4579"/>
                    <a:pt x="3199" y="2073"/>
                  </a:cubicBezTo>
                  <a:cubicBezTo>
                    <a:pt x="3285" y="1727"/>
                    <a:pt x="3371" y="1381"/>
                    <a:pt x="3199" y="1035"/>
                  </a:cubicBezTo>
                  <a:cubicBezTo>
                    <a:pt x="2928" y="359"/>
                    <a:pt x="2340" y="0"/>
                    <a:pt x="17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49"/>
            <p:cNvSpPr/>
            <p:nvPr/>
          </p:nvSpPr>
          <p:spPr>
            <a:xfrm flipH="1">
              <a:off x="1744294" y="-2457905"/>
              <a:ext cx="153105" cy="106095"/>
            </a:xfrm>
            <a:custGeom>
              <a:avLst/>
              <a:gdLst/>
              <a:ahLst/>
              <a:cxnLst/>
              <a:rect l="l" t="t" r="r" b="b"/>
              <a:pathLst>
                <a:path w="10373" h="7188" extrusionOk="0">
                  <a:moveTo>
                    <a:pt x="10113" y="0"/>
                  </a:moveTo>
                  <a:cubicBezTo>
                    <a:pt x="9854" y="87"/>
                    <a:pt x="4754" y="1815"/>
                    <a:pt x="1556" y="5100"/>
                  </a:cubicBezTo>
                  <a:cubicBezTo>
                    <a:pt x="1470" y="5100"/>
                    <a:pt x="1383" y="5100"/>
                    <a:pt x="1383" y="5013"/>
                  </a:cubicBezTo>
                  <a:cubicBezTo>
                    <a:pt x="1322" y="5004"/>
                    <a:pt x="1260" y="5000"/>
                    <a:pt x="1199" y="5000"/>
                  </a:cubicBezTo>
                  <a:cubicBezTo>
                    <a:pt x="660" y="5000"/>
                    <a:pt x="165" y="5334"/>
                    <a:pt x="87" y="5878"/>
                  </a:cubicBezTo>
                  <a:cubicBezTo>
                    <a:pt x="1" y="6483"/>
                    <a:pt x="346" y="7001"/>
                    <a:pt x="951" y="7174"/>
                  </a:cubicBezTo>
                  <a:cubicBezTo>
                    <a:pt x="1004" y="7183"/>
                    <a:pt x="1058" y="7187"/>
                    <a:pt x="1112" y="7187"/>
                  </a:cubicBezTo>
                  <a:cubicBezTo>
                    <a:pt x="1588" y="7187"/>
                    <a:pt x="2084" y="6853"/>
                    <a:pt x="2161" y="6310"/>
                  </a:cubicBezTo>
                  <a:cubicBezTo>
                    <a:pt x="2248" y="6050"/>
                    <a:pt x="2248" y="5878"/>
                    <a:pt x="2075" y="5618"/>
                  </a:cubicBezTo>
                  <a:cubicBezTo>
                    <a:pt x="5187" y="2507"/>
                    <a:pt x="10286" y="778"/>
                    <a:pt x="10373" y="778"/>
                  </a:cubicBezTo>
                  <a:lnTo>
                    <a:pt x="101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49"/>
            <p:cNvSpPr/>
            <p:nvPr/>
          </p:nvSpPr>
          <p:spPr>
            <a:xfrm flipH="1">
              <a:off x="1728986" y="-2431114"/>
              <a:ext cx="114833" cy="146892"/>
            </a:xfrm>
            <a:custGeom>
              <a:avLst/>
              <a:gdLst/>
              <a:ahLst/>
              <a:cxnLst/>
              <a:rect l="l" t="t" r="r" b="b"/>
              <a:pathLst>
                <a:path w="7780" h="9952" extrusionOk="0">
                  <a:moveTo>
                    <a:pt x="7002" y="0"/>
                  </a:moveTo>
                  <a:cubicBezTo>
                    <a:pt x="7002" y="0"/>
                    <a:pt x="5014" y="5013"/>
                    <a:pt x="1643" y="7952"/>
                  </a:cubicBezTo>
                  <a:cubicBezTo>
                    <a:pt x="1470" y="7866"/>
                    <a:pt x="1297" y="7779"/>
                    <a:pt x="1038" y="7779"/>
                  </a:cubicBezTo>
                  <a:cubicBezTo>
                    <a:pt x="433" y="7866"/>
                    <a:pt x="1" y="8471"/>
                    <a:pt x="87" y="9076"/>
                  </a:cubicBezTo>
                  <a:cubicBezTo>
                    <a:pt x="166" y="9549"/>
                    <a:pt x="678" y="9951"/>
                    <a:pt x="1161" y="9951"/>
                  </a:cubicBezTo>
                  <a:cubicBezTo>
                    <a:pt x="1207" y="9951"/>
                    <a:pt x="1252" y="9948"/>
                    <a:pt x="1297" y="9940"/>
                  </a:cubicBezTo>
                  <a:cubicBezTo>
                    <a:pt x="1902" y="9854"/>
                    <a:pt x="2334" y="9335"/>
                    <a:pt x="2248" y="8730"/>
                  </a:cubicBezTo>
                  <a:cubicBezTo>
                    <a:pt x="2248" y="8644"/>
                    <a:pt x="2162" y="8644"/>
                    <a:pt x="2162" y="8557"/>
                  </a:cubicBezTo>
                  <a:cubicBezTo>
                    <a:pt x="5705" y="5532"/>
                    <a:pt x="7693" y="519"/>
                    <a:pt x="7780" y="259"/>
                  </a:cubicBezTo>
                  <a:lnTo>
                    <a:pt x="70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85" name="Google Shape;5585;p49"/>
          <p:cNvGrpSpPr/>
          <p:nvPr/>
        </p:nvGrpSpPr>
        <p:grpSpPr>
          <a:xfrm>
            <a:off x="758439" y="4432264"/>
            <a:ext cx="653963" cy="651874"/>
            <a:chOff x="443664" y="3124089"/>
            <a:chExt cx="653963" cy="651874"/>
          </a:xfrm>
        </p:grpSpPr>
        <p:sp>
          <p:nvSpPr>
            <p:cNvPr id="5586" name="Google Shape;5586;p49"/>
            <p:cNvSpPr/>
            <p:nvPr/>
          </p:nvSpPr>
          <p:spPr>
            <a:xfrm rot="994103">
              <a:off x="651298" y="3156731"/>
              <a:ext cx="268105" cy="268980"/>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49"/>
            <p:cNvSpPr/>
            <p:nvPr/>
          </p:nvSpPr>
          <p:spPr>
            <a:xfrm rot="994103">
              <a:off x="796738" y="3284388"/>
              <a:ext cx="268105" cy="268980"/>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49"/>
            <p:cNvSpPr/>
            <p:nvPr/>
          </p:nvSpPr>
          <p:spPr>
            <a:xfrm rot="994103">
              <a:off x="476433" y="3245142"/>
              <a:ext cx="268990" cy="26899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49"/>
            <p:cNvSpPr/>
            <p:nvPr/>
          </p:nvSpPr>
          <p:spPr>
            <a:xfrm rot="994103">
              <a:off x="719174" y="3474204"/>
              <a:ext cx="268990" cy="26899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49"/>
            <p:cNvSpPr/>
            <p:nvPr/>
          </p:nvSpPr>
          <p:spPr>
            <a:xfrm rot="994103">
              <a:off x="505129" y="3448094"/>
              <a:ext cx="268990" cy="268105"/>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49"/>
            <p:cNvSpPr/>
            <p:nvPr/>
          </p:nvSpPr>
          <p:spPr>
            <a:xfrm rot="994103">
              <a:off x="697493" y="3397161"/>
              <a:ext cx="129227" cy="129227"/>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49"/>
            <p:cNvSpPr/>
            <p:nvPr/>
          </p:nvSpPr>
          <p:spPr>
            <a:xfrm rot="994103">
              <a:off x="783732" y="3319864"/>
              <a:ext cx="132736" cy="136254"/>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49"/>
            <p:cNvSpPr/>
            <p:nvPr/>
          </p:nvSpPr>
          <p:spPr>
            <a:xfrm rot="994103">
              <a:off x="799577" y="3380775"/>
              <a:ext cx="167903" cy="9176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49"/>
            <p:cNvSpPr/>
            <p:nvPr/>
          </p:nvSpPr>
          <p:spPr>
            <a:xfrm rot="994103">
              <a:off x="776917" y="3450681"/>
              <a:ext cx="181083" cy="38401"/>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49"/>
            <p:cNvSpPr/>
            <p:nvPr/>
          </p:nvSpPr>
          <p:spPr>
            <a:xfrm rot="994103">
              <a:off x="775796" y="3492067"/>
              <a:ext cx="166143" cy="90429"/>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49"/>
            <p:cNvSpPr/>
            <p:nvPr/>
          </p:nvSpPr>
          <p:spPr>
            <a:xfrm rot="994103">
              <a:off x="766192" y="3510799"/>
              <a:ext cx="131861" cy="137129"/>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49"/>
            <p:cNvSpPr/>
            <p:nvPr/>
          </p:nvSpPr>
          <p:spPr>
            <a:xfrm rot="994103">
              <a:off x="741858" y="3494265"/>
              <a:ext cx="89667" cy="167364"/>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49"/>
            <p:cNvSpPr/>
            <p:nvPr/>
          </p:nvSpPr>
          <p:spPr>
            <a:xfrm rot="994103">
              <a:off x="679190" y="3489795"/>
              <a:ext cx="60663" cy="174157"/>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49"/>
            <p:cNvSpPr/>
            <p:nvPr/>
          </p:nvSpPr>
          <p:spPr>
            <a:xfrm rot="994103">
              <a:off x="606266" y="3483499"/>
              <a:ext cx="111643" cy="154133"/>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49"/>
            <p:cNvSpPr/>
            <p:nvPr/>
          </p:nvSpPr>
          <p:spPr>
            <a:xfrm rot="994103">
              <a:off x="578722" y="3455622"/>
              <a:ext cx="151204" cy="117217"/>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49"/>
            <p:cNvSpPr/>
            <p:nvPr/>
          </p:nvSpPr>
          <p:spPr>
            <a:xfrm rot="994103">
              <a:off x="551215" y="3442037"/>
              <a:ext cx="180208" cy="49923"/>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49"/>
            <p:cNvSpPr/>
            <p:nvPr/>
          </p:nvSpPr>
          <p:spPr>
            <a:xfrm rot="994103">
              <a:off x="600395" y="3331333"/>
              <a:ext cx="158231" cy="104067"/>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49"/>
            <p:cNvSpPr/>
            <p:nvPr/>
          </p:nvSpPr>
          <p:spPr>
            <a:xfrm rot="994103">
              <a:off x="674901" y="3268530"/>
              <a:ext cx="105491" cy="158912"/>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49"/>
            <p:cNvSpPr/>
            <p:nvPr/>
          </p:nvSpPr>
          <p:spPr>
            <a:xfrm rot="994103">
              <a:off x="746272" y="3237646"/>
              <a:ext cx="52750" cy="177116"/>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49"/>
            <p:cNvSpPr/>
            <p:nvPr/>
          </p:nvSpPr>
          <p:spPr>
            <a:xfrm rot="994103">
              <a:off x="789975" y="3267559"/>
              <a:ext cx="57144" cy="175571"/>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6" name="Google Shape;5606;p49"/>
          <p:cNvGrpSpPr/>
          <p:nvPr/>
        </p:nvGrpSpPr>
        <p:grpSpPr>
          <a:xfrm>
            <a:off x="253389" y="3953251"/>
            <a:ext cx="653963" cy="651874"/>
            <a:chOff x="620864" y="2645076"/>
            <a:chExt cx="653963" cy="651874"/>
          </a:xfrm>
        </p:grpSpPr>
        <p:sp>
          <p:nvSpPr>
            <p:cNvPr id="5607" name="Google Shape;5607;p49"/>
            <p:cNvSpPr/>
            <p:nvPr/>
          </p:nvSpPr>
          <p:spPr>
            <a:xfrm rot="994103">
              <a:off x="828498" y="2677719"/>
              <a:ext cx="268105" cy="268980"/>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49"/>
            <p:cNvSpPr/>
            <p:nvPr/>
          </p:nvSpPr>
          <p:spPr>
            <a:xfrm rot="994103">
              <a:off x="973938" y="2805375"/>
              <a:ext cx="268105" cy="268980"/>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49"/>
            <p:cNvSpPr/>
            <p:nvPr/>
          </p:nvSpPr>
          <p:spPr>
            <a:xfrm rot="994103">
              <a:off x="653633" y="2766130"/>
              <a:ext cx="268990" cy="26899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49"/>
            <p:cNvSpPr/>
            <p:nvPr/>
          </p:nvSpPr>
          <p:spPr>
            <a:xfrm rot="994103">
              <a:off x="896374" y="2995192"/>
              <a:ext cx="268990" cy="26899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49"/>
            <p:cNvSpPr/>
            <p:nvPr/>
          </p:nvSpPr>
          <p:spPr>
            <a:xfrm rot="994103">
              <a:off x="682329" y="2969081"/>
              <a:ext cx="268990" cy="268105"/>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49"/>
            <p:cNvSpPr/>
            <p:nvPr/>
          </p:nvSpPr>
          <p:spPr>
            <a:xfrm rot="994103">
              <a:off x="874693" y="2918148"/>
              <a:ext cx="129227" cy="129227"/>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49"/>
            <p:cNvSpPr/>
            <p:nvPr/>
          </p:nvSpPr>
          <p:spPr>
            <a:xfrm rot="994103">
              <a:off x="960932" y="2840851"/>
              <a:ext cx="132736" cy="136254"/>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49"/>
            <p:cNvSpPr/>
            <p:nvPr/>
          </p:nvSpPr>
          <p:spPr>
            <a:xfrm rot="994103">
              <a:off x="976777" y="2901762"/>
              <a:ext cx="167903" cy="9176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49"/>
            <p:cNvSpPr/>
            <p:nvPr/>
          </p:nvSpPr>
          <p:spPr>
            <a:xfrm rot="994103">
              <a:off x="954117" y="2971669"/>
              <a:ext cx="181083" cy="38401"/>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49"/>
            <p:cNvSpPr/>
            <p:nvPr/>
          </p:nvSpPr>
          <p:spPr>
            <a:xfrm rot="994103">
              <a:off x="952996" y="3013055"/>
              <a:ext cx="166143" cy="90429"/>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49"/>
            <p:cNvSpPr/>
            <p:nvPr/>
          </p:nvSpPr>
          <p:spPr>
            <a:xfrm rot="994103">
              <a:off x="943392" y="3031787"/>
              <a:ext cx="131861" cy="137129"/>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49"/>
            <p:cNvSpPr/>
            <p:nvPr/>
          </p:nvSpPr>
          <p:spPr>
            <a:xfrm rot="994103">
              <a:off x="919058" y="3015253"/>
              <a:ext cx="89667" cy="167364"/>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49"/>
            <p:cNvSpPr/>
            <p:nvPr/>
          </p:nvSpPr>
          <p:spPr>
            <a:xfrm rot="994103">
              <a:off x="856390" y="3010782"/>
              <a:ext cx="60663" cy="174157"/>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49"/>
            <p:cNvSpPr/>
            <p:nvPr/>
          </p:nvSpPr>
          <p:spPr>
            <a:xfrm rot="994103">
              <a:off x="783466" y="3004486"/>
              <a:ext cx="111643" cy="154133"/>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49"/>
            <p:cNvSpPr/>
            <p:nvPr/>
          </p:nvSpPr>
          <p:spPr>
            <a:xfrm rot="994103">
              <a:off x="755922" y="2976609"/>
              <a:ext cx="151204" cy="117217"/>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49"/>
            <p:cNvSpPr/>
            <p:nvPr/>
          </p:nvSpPr>
          <p:spPr>
            <a:xfrm rot="994103">
              <a:off x="728415" y="2963025"/>
              <a:ext cx="180208" cy="49923"/>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49"/>
            <p:cNvSpPr/>
            <p:nvPr/>
          </p:nvSpPr>
          <p:spPr>
            <a:xfrm rot="994103">
              <a:off x="777595" y="2852320"/>
              <a:ext cx="158231" cy="104067"/>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49"/>
            <p:cNvSpPr/>
            <p:nvPr/>
          </p:nvSpPr>
          <p:spPr>
            <a:xfrm rot="994103">
              <a:off x="852101" y="2789517"/>
              <a:ext cx="105491" cy="158912"/>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49"/>
            <p:cNvSpPr/>
            <p:nvPr/>
          </p:nvSpPr>
          <p:spPr>
            <a:xfrm rot="994103">
              <a:off x="923472" y="2758634"/>
              <a:ext cx="52750" cy="177116"/>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49"/>
            <p:cNvSpPr/>
            <p:nvPr/>
          </p:nvSpPr>
          <p:spPr>
            <a:xfrm rot="994103">
              <a:off x="967175" y="2788547"/>
              <a:ext cx="57144" cy="175571"/>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6" name="Picture 2" descr="https://i.pinimg.com/564x/4e/66/ac/4e66ac9e2200fba8f92a477b78fb72bb.jpg">
            <a:extLst>
              <a:ext uri="{FF2B5EF4-FFF2-40B4-BE49-F238E27FC236}">
                <a16:creationId xmlns:a16="http://schemas.microsoft.com/office/drawing/2014/main" id="{E53898B3-CBFE-4C06-B8C8-1F83FE692E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2877" y="33417"/>
            <a:ext cx="1681354" cy="11865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77"/>
        <p:cNvGrpSpPr/>
        <p:nvPr/>
      </p:nvGrpSpPr>
      <p:grpSpPr>
        <a:xfrm>
          <a:off x="0" y="0"/>
          <a:ext cx="0" cy="0"/>
          <a:chOff x="0" y="0"/>
          <a:chExt cx="0" cy="0"/>
        </a:xfrm>
      </p:grpSpPr>
      <p:grpSp>
        <p:nvGrpSpPr>
          <p:cNvPr id="5088" name="Google Shape;5088;p46"/>
          <p:cNvGrpSpPr/>
          <p:nvPr/>
        </p:nvGrpSpPr>
        <p:grpSpPr>
          <a:xfrm>
            <a:off x="113704" y="4222873"/>
            <a:ext cx="796097" cy="771415"/>
            <a:chOff x="113704" y="4222873"/>
            <a:chExt cx="796097" cy="771415"/>
          </a:xfrm>
        </p:grpSpPr>
        <p:sp>
          <p:nvSpPr>
            <p:cNvPr id="5089" name="Google Shape;5089;p46"/>
            <p:cNvSpPr/>
            <p:nvPr/>
          </p:nvSpPr>
          <p:spPr>
            <a:xfrm rot="10800000">
              <a:off x="113704" y="4222873"/>
              <a:ext cx="796097" cy="771415"/>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46"/>
            <p:cNvSpPr/>
            <p:nvPr/>
          </p:nvSpPr>
          <p:spPr>
            <a:xfrm rot="10800000">
              <a:off x="370346" y="4675005"/>
              <a:ext cx="105699" cy="153462"/>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46"/>
            <p:cNvSpPr/>
            <p:nvPr/>
          </p:nvSpPr>
          <p:spPr>
            <a:xfrm rot="10800000">
              <a:off x="354092" y="4665708"/>
              <a:ext cx="111502" cy="103905"/>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46"/>
            <p:cNvSpPr/>
            <p:nvPr/>
          </p:nvSpPr>
          <p:spPr>
            <a:xfrm rot="10800000">
              <a:off x="343641" y="4837017"/>
              <a:ext cx="32532" cy="32520"/>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46"/>
            <p:cNvSpPr/>
            <p:nvPr/>
          </p:nvSpPr>
          <p:spPr>
            <a:xfrm rot="10800000">
              <a:off x="430161" y="4681976"/>
              <a:ext cx="57491" cy="135944"/>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46"/>
            <p:cNvSpPr/>
            <p:nvPr/>
          </p:nvSpPr>
          <p:spPr>
            <a:xfrm rot="10800000">
              <a:off x="419710" y="4832947"/>
              <a:ext cx="20336" cy="20336"/>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46"/>
            <p:cNvSpPr/>
            <p:nvPr/>
          </p:nvSpPr>
          <p:spPr>
            <a:xfrm rot="10800000">
              <a:off x="271052" y="4553778"/>
              <a:ext cx="167248" cy="54457"/>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46"/>
            <p:cNvSpPr/>
            <p:nvPr/>
          </p:nvSpPr>
          <p:spPr>
            <a:xfrm rot="10800000">
              <a:off x="320994" y="4520704"/>
              <a:ext cx="123699" cy="74756"/>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46"/>
            <p:cNvSpPr/>
            <p:nvPr/>
          </p:nvSpPr>
          <p:spPr>
            <a:xfrm rot="10800000">
              <a:off x="300671" y="4600048"/>
              <a:ext cx="134150" cy="22695"/>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46"/>
            <p:cNvSpPr/>
            <p:nvPr/>
          </p:nvSpPr>
          <p:spPr>
            <a:xfrm rot="10800000">
              <a:off x="491710" y="4371887"/>
              <a:ext cx="22659" cy="170727"/>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46"/>
            <p:cNvSpPr/>
            <p:nvPr/>
          </p:nvSpPr>
          <p:spPr>
            <a:xfrm rot="10800000">
              <a:off x="506230" y="4412510"/>
              <a:ext cx="48786" cy="130104"/>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46"/>
            <p:cNvSpPr/>
            <p:nvPr/>
          </p:nvSpPr>
          <p:spPr>
            <a:xfrm rot="10800000">
              <a:off x="487062" y="4326008"/>
              <a:ext cx="32532" cy="31954"/>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46"/>
            <p:cNvSpPr/>
            <p:nvPr/>
          </p:nvSpPr>
          <p:spPr>
            <a:xfrm rot="10800000">
              <a:off x="547455" y="4377685"/>
              <a:ext cx="20336" cy="20336"/>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46"/>
            <p:cNvSpPr/>
            <p:nvPr/>
          </p:nvSpPr>
          <p:spPr>
            <a:xfrm rot="10800000">
              <a:off x="451640" y="4412474"/>
              <a:ext cx="48208" cy="134210"/>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46"/>
            <p:cNvSpPr/>
            <p:nvPr/>
          </p:nvSpPr>
          <p:spPr>
            <a:xfrm rot="10800000">
              <a:off x="438866" y="4377685"/>
              <a:ext cx="20336" cy="20336"/>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46"/>
            <p:cNvSpPr/>
            <p:nvPr/>
          </p:nvSpPr>
          <p:spPr>
            <a:xfrm rot="10800000">
              <a:off x="575328" y="4524484"/>
              <a:ext cx="156207" cy="71554"/>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46"/>
            <p:cNvSpPr/>
            <p:nvPr/>
          </p:nvSpPr>
          <p:spPr>
            <a:xfrm rot="10800000">
              <a:off x="581710" y="4579688"/>
              <a:ext cx="128346" cy="32604"/>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46"/>
            <p:cNvSpPr/>
            <p:nvPr/>
          </p:nvSpPr>
          <p:spPr>
            <a:xfrm rot="10800000">
              <a:off x="740818" y="4497898"/>
              <a:ext cx="31942" cy="32520"/>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46"/>
            <p:cNvSpPr/>
            <p:nvPr/>
          </p:nvSpPr>
          <p:spPr>
            <a:xfrm rot="10800000">
              <a:off x="724552" y="4571633"/>
              <a:ext cx="20926" cy="20336"/>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46"/>
            <p:cNvSpPr/>
            <p:nvPr/>
          </p:nvSpPr>
          <p:spPr>
            <a:xfrm rot="10800000">
              <a:off x="566033" y="4498261"/>
              <a:ext cx="112080" cy="84424"/>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46"/>
            <p:cNvSpPr/>
            <p:nvPr/>
          </p:nvSpPr>
          <p:spPr>
            <a:xfrm rot="10800000">
              <a:off x="683327" y="4471757"/>
              <a:ext cx="20913" cy="20336"/>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46"/>
            <p:cNvSpPr/>
            <p:nvPr/>
          </p:nvSpPr>
          <p:spPr>
            <a:xfrm rot="10800000">
              <a:off x="549779" y="4669779"/>
              <a:ext cx="123109" cy="133885"/>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46"/>
            <p:cNvSpPr/>
            <p:nvPr/>
          </p:nvSpPr>
          <p:spPr>
            <a:xfrm rot="10800000">
              <a:off x="537005" y="4678484"/>
              <a:ext cx="74913" cy="124385"/>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46"/>
            <p:cNvSpPr/>
            <p:nvPr/>
          </p:nvSpPr>
          <p:spPr>
            <a:xfrm rot="10800000">
              <a:off x="671721" y="4809721"/>
              <a:ext cx="31942" cy="31942"/>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46"/>
            <p:cNvSpPr/>
            <p:nvPr/>
          </p:nvSpPr>
          <p:spPr>
            <a:xfrm rot="10800000">
              <a:off x="606102" y="4816692"/>
              <a:ext cx="20336" cy="20336"/>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46"/>
            <p:cNvSpPr/>
            <p:nvPr/>
          </p:nvSpPr>
          <p:spPr>
            <a:xfrm rot="10800000">
              <a:off x="560230" y="4658748"/>
              <a:ext cx="119052" cy="84449"/>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46"/>
            <p:cNvSpPr/>
            <p:nvPr/>
          </p:nvSpPr>
          <p:spPr>
            <a:xfrm rot="10800000">
              <a:off x="687975" y="4745268"/>
              <a:ext cx="20336" cy="20336"/>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46"/>
            <p:cNvSpPr/>
            <p:nvPr/>
          </p:nvSpPr>
          <p:spPr>
            <a:xfrm rot="10800000">
              <a:off x="418005" y="4521720"/>
              <a:ext cx="187500" cy="187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46"/>
            <p:cNvSpPr/>
            <p:nvPr/>
          </p:nvSpPr>
          <p:spPr>
            <a:xfrm rot="6933878">
              <a:off x="219752" y="4519848"/>
              <a:ext cx="32528" cy="31956"/>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46"/>
            <p:cNvSpPr/>
            <p:nvPr/>
          </p:nvSpPr>
          <p:spPr>
            <a:xfrm rot="6933878">
              <a:off x="290654" y="4496466"/>
              <a:ext cx="20333" cy="20337"/>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46"/>
            <p:cNvSpPr/>
            <p:nvPr/>
          </p:nvSpPr>
          <p:spPr>
            <a:xfrm rot="6933878">
              <a:off x="243804" y="4594430"/>
              <a:ext cx="20333" cy="20337"/>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5" name="Picture 2" descr="https://i.pinimg.com/564x/4e/66/ac/4e66ac9e2200fba8f92a477b78fb72bb.jpg">
            <a:extLst>
              <a:ext uri="{FF2B5EF4-FFF2-40B4-BE49-F238E27FC236}">
                <a16:creationId xmlns:a16="http://schemas.microsoft.com/office/drawing/2014/main" id="{D8C2BC1E-76DE-4CF5-AFE6-EB5587B6EE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5924" y="135104"/>
            <a:ext cx="3152152" cy="46677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C297DA-DE08-4903-8BDA-B460ABAEAA02}"/>
              </a:ext>
            </a:extLst>
          </p:cNvPr>
          <p:cNvSpPr>
            <a:spLocks noGrp="1"/>
          </p:cNvSpPr>
          <p:nvPr>
            <p:ph type="title"/>
          </p:nvPr>
        </p:nvSpPr>
        <p:spPr>
          <a:xfrm rot="10800000" flipV="1">
            <a:off x="855456" y="754911"/>
            <a:ext cx="6985591" cy="595423"/>
          </a:xfrm>
        </p:spPr>
        <p:txBody>
          <a:bodyPr/>
          <a:lstStyle/>
          <a:p>
            <a:pPr algn="ctr"/>
            <a:r>
              <a:rPr lang="es-ES" sz="5400" b="1" dirty="0"/>
              <a:t>Chiaki </a:t>
            </a:r>
            <a:r>
              <a:rPr lang="es-ES" sz="5400" b="1" dirty="0" err="1"/>
              <a:t>Mukai</a:t>
            </a:r>
            <a:endParaRPr lang="es-CL" sz="5400" b="1" dirty="0"/>
          </a:p>
        </p:txBody>
      </p:sp>
      <p:sp>
        <p:nvSpPr>
          <p:cNvPr id="4" name="Subtítulo 3">
            <a:extLst>
              <a:ext uri="{FF2B5EF4-FFF2-40B4-BE49-F238E27FC236}">
                <a16:creationId xmlns:a16="http://schemas.microsoft.com/office/drawing/2014/main" id="{42AE0BD4-EE78-482A-BECB-152FD2A96FEE}"/>
              </a:ext>
            </a:extLst>
          </p:cNvPr>
          <p:cNvSpPr>
            <a:spLocks noGrp="1"/>
          </p:cNvSpPr>
          <p:nvPr>
            <p:ph type="subTitle" idx="1"/>
          </p:nvPr>
        </p:nvSpPr>
        <p:spPr>
          <a:xfrm>
            <a:off x="744279" y="1952972"/>
            <a:ext cx="7825563" cy="2435618"/>
          </a:xfrm>
        </p:spPr>
        <p:txBody>
          <a:bodyPr/>
          <a:lstStyle/>
          <a:p>
            <a:r>
              <a:rPr lang="es-ES" b="1" dirty="0">
                <a:solidFill>
                  <a:schemeClr val="accent1"/>
                </a:solidFill>
              </a:rPr>
              <a:t>Chiaki </a:t>
            </a:r>
            <a:r>
              <a:rPr lang="es-ES" b="1" dirty="0" err="1">
                <a:solidFill>
                  <a:schemeClr val="accent1"/>
                </a:solidFill>
              </a:rPr>
              <a:t>Mukai</a:t>
            </a:r>
            <a:r>
              <a:rPr lang="es-ES" b="1" dirty="0">
                <a:solidFill>
                  <a:schemeClr val="accent1"/>
                </a:solidFill>
              </a:rPr>
              <a:t>  (</a:t>
            </a:r>
            <a:r>
              <a:rPr lang="es-ES" b="1" dirty="0">
                <a:solidFill>
                  <a:schemeClr val="accent1"/>
                </a:solidFill>
                <a:hlinkClick r:id="rId2" tooltip="1952">
                  <a:extLst>
                    <a:ext uri="{A12FA001-AC4F-418D-AE19-62706E023703}">
                      <ahyp:hlinkClr xmlns:ahyp="http://schemas.microsoft.com/office/drawing/2018/hyperlinkcolor" val="tx"/>
                    </a:ext>
                  </a:extLst>
                </a:hlinkClick>
              </a:rPr>
              <a:t>1952</a:t>
            </a:r>
            <a:r>
              <a:rPr lang="es-ES" b="1" dirty="0">
                <a:solidFill>
                  <a:schemeClr val="accent1"/>
                </a:solidFill>
              </a:rPr>
              <a:t>-), </a:t>
            </a:r>
            <a:r>
              <a:rPr lang="es-ES" dirty="0"/>
              <a:t>es la primera astronauta japonesa y asiática. Ella es además médico cirujano cardiovascular y </a:t>
            </a:r>
            <a:r>
              <a:rPr lang="es-ES" dirty="0" err="1"/>
              <a:t>Ph</a:t>
            </a:r>
            <a:r>
              <a:rPr lang="es-ES" dirty="0"/>
              <a:t>. D en Fisiología.</a:t>
            </a:r>
          </a:p>
          <a:p>
            <a:r>
              <a:rPr lang="es-ES" dirty="0"/>
              <a:t>Ha pasado 23 días en el espacio en dos viajes espaciales</a:t>
            </a:r>
          </a:p>
          <a:p>
            <a:r>
              <a:rPr lang="es-ES" dirty="0"/>
              <a:t>Ella voló por primera vez en 1994 en una misión del Columbia donde realizó una serie de experimentos.</a:t>
            </a:r>
          </a:p>
          <a:p>
            <a:r>
              <a:rPr lang="en-US" dirty="0"/>
              <a:t>Mukai </a:t>
            </a:r>
            <a:r>
              <a:rPr lang="en-US" dirty="0" err="1"/>
              <a:t>volvió</a:t>
            </a:r>
            <a:r>
              <a:rPr lang="en-US" dirty="0"/>
              <a:t> a </a:t>
            </a:r>
            <a:r>
              <a:rPr lang="en-US" dirty="0" err="1"/>
              <a:t>viajar</a:t>
            </a:r>
            <a:r>
              <a:rPr lang="en-US" dirty="0"/>
              <a:t> por </a:t>
            </a:r>
            <a:r>
              <a:rPr lang="en-US" dirty="0" err="1"/>
              <a:t>segunda</a:t>
            </a:r>
            <a:r>
              <a:rPr lang="en-US" dirty="0"/>
              <a:t> </a:t>
            </a:r>
            <a:r>
              <a:rPr lang="en-US" dirty="0" err="1"/>
              <a:t>vez</a:t>
            </a:r>
            <a:r>
              <a:rPr lang="en-US" dirty="0"/>
              <a:t> </a:t>
            </a:r>
            <a:r>
              <a:rPr lang="en-US" dirty="0" err="1"/>
              <a:t>en</a:t>
            </a:r>
            <a:r>
              <a:rPr lang="en-US" dirty="0"/>
              <a:t> 1998 </a:t>
            </a:r>
            <a:r>
              <a:rPr lang="en-US" dirty="0" err="1"/>
              <a:t>donde</a:t>
            </a:r>
            <a:r>
              <a:rPr lang="en-US" dirty="0"/>
              <a:t> </a:t>
            </a:r>
            <a:r>
              <a:rPr lang="en-US" dirty="0" err="1"/>
              <a:t>condujo</a:t>
            </a:r>
            <a:r>
              <a:rPr lang="en-US" dirty="0"/>
              <a:t> </a:t>
            </a:r>
            <a:r>
              <a:rPr lang="en-US" dirty="0" err="1"/>
              <a:t>más</a:t>
            </a:r>
            <a:r>
              <a:rPr lang="en-US" dirty="0"/>
              <a:t> 80 </a:t>
            </a:r>
            <a:r>
              <a:rPr lang="en-US" dirty="0" err="1"/>
              <a:t>experimentos</a:t>
            </a:r>
            <a:r>
              <a:rPr lang="en-US" dirty="0"/>
              <a:t> </a:t>
            </a:r>
            <a:r>
              <a:rPr lang="en-US" dirty="0" err="1"/>
              <a:t>médicos</a:t>
            </a:r>
            <a:r>
              <a:rPr lang="en-US" dirty="0"/>
              <a:t> </a:t>
            </a:r>
            <a:r>
              <a:rPr lang="en-US" dirty="0" err="1"/>
              <a:t>en</a:t>
            </a:r>
            <a:r>
              <a:rPr lang="en-US" dirty="0"/>
              <a:t> ambientes de </a:t>
            </a:r>
            <a:r>
              <a:rPr lang="en-US" dirty="0" err="1"/>
              <a:t>microgravedad</a:t>
            </a:r>
            <a:r>
              <a:rPr lang="en-US" dirty="0"/>
              <a:t>.</a:t>
            </a:r>
            <a:endParaRPr lang="es-ES" dirty="0"/>
          </a:p>
          <a:p>
            <a:endParaRPr lang="es-CL" dirty="0"/>
          </a:p>
        </p:txBody>
      </p:sp>
      <p:pic>
        <p:nvPicPr>
          <p:cNvPr id="5" name="Picture 2" descr="Picture">
            <a:extLst>
              <a:ext uri="{FF2B5EF4-FFF2-40B4-BE49-F238E27FC236}">
                <a16:creationId xmlns:a16="http://schemas.microsoft.com/office/drawing/2014/main" id="{83E9FB1E-E0FF-4156-ADCD-A047B1E8BB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5793" y="116958"/>
            <a:ext cx="2547811" cy="16161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713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23"/>
        <p:cNvGrpSpPr/>
        <p:nvPr/>
      </p:nvGrpSpPr>
      <p:grpSpPr>
        <a:xfrm>
          <a:off x="0" y="0"/>
          <a:ext cx="0" cy="0"/>
          <a:chOff x="0" y="0"/>
          <a:chExt cx="0" cy="0"/>
        </a:xfrm>
      </p:grpSpPr>
      <p:sp>
        <p:nvSpPr>
          <p:cNvPr id="2224" name="Google Shape;2224;p31"/>
          <p:cNvSpPr txBox="1">
            <a:spLocks noGrp="1"/>
          </p:cNvSpPr>
          <p:nvPr>
            <p:ph type="title"/>
          </p:nvPr>
        </p:nvSpPr>
        <p:spPr>
          <a:xfrm>
            <a:off x="720000" y="540000"/>
            <a:ext cx="7704000" cy="40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b="1" dirty="0"/>
              <a:t>ONNA  BUGEISHA</a:t>
            </a:r>
            <a:endParaRPr b="1" dirty="0"/>
          </a:p>
        </p:txBody>
      </p:sp>
      <p:sp>
        <p:nvSpPr>
          <p:cNvPr id="2225" name="Google Shape;2225;p31"/>
          <p:cNvSpPr txBox="1">
            <a:spLocks noGrp="1"/>
          </p:cNvSpPr>
          <p:nvPr>
            <p:ph type="body" idx="1"/>
          </p:nvPr>
        </p:nvSpPr>
        <p:spPr>
          <a:xfrm>
            <a:off x="492855" y="1075292"/>
            <a:ext cx="7931145" cy="3656196"/>
          </a:xfrm>
          <a:prstGeom prst="rect">
            <a:avLst/>
          </a:prstGeom>
        </p:spPr>
        <p:txBody>
          <a:bodyPr spcFirstLastPara="1" wrap="square" lIns="91425" tIns="91425" rIns="91425" bIns="91425" anchor="t" anchorCtr="0">
            <a:normAutofit/>
          </a:bodyPr>
          <a:lstStyle/>
          <a:p>
            <a:pPr marL="495300" indent="-342900" algn="just">
              <a:buFont typeface="Wingdings" panose="05000000000000000000" pitchFamily="2" charset="2"/>
              <a:buChar char="§"/>
            </a:pPr>
            <a:r>
              <a:rPr lang="es-ES" sz="2000" dirty="0"/>
              <a:t>Eran mujeres de la clase </a:t>
            </a:r>
            <a:r>
              <a:rPr lang="es-ES" sz="2000" dirty="0" err="1"/>
              <a:t>bushi</a:t>
            </a:r>
            <a:r>
              <a:rPr lang="es-ES" sz="2000" dirty="0"/>
              <a:t> (</a:t>
            </a:r>
            <a:r>
              <a:rPr lang="es-ES" sz="2000" dirty="0" err="1"/>
              <a:t>samurai</a:t>
            </a:r>
            <a:r>
              <a:rPr lang="es-ES" sz="2000" dirty="0"/>
              <a:t>) en el Japón feudal y </a:t>
            </a:r>
            <a:r>
              <a:rPr lang="es-ES" sz="2000" b="1" dirty="0"/>
              <a:t>fueron entrenadas en el uso de las armas para proteger su hogar, familia y su honor</a:t>
            </a:r>
            <a:r>
              <a:rPr lang="es-ES" sz="2000" dirty="0"/>
              <a:t> en tiempos de guerra. Las luchadoras japonesas eran entrenadas para manejar una espada y una lanza. Las mujeres aprendieron a utilizar </a:t>
            </a:r>
            <a:r>
              <a:rPr lang="es-ES" sz="2000" dirty="0" err="1"/>
              <a:t>naginata</a:t>
            </a:r>
            <a:r>
              <a:rPr lang="es-ES" sz="2000" dirty="0"/>
              <a:t> ( lanza), </a:t>
            </a:r>
            <a:r>
              <a:rPr lang="es-ES" sz="2000" dirty="0" err="1"/>
              <a:t>kaiken</a:t>
            </a:r>
            <a:r>
              <a:rPr lang="es-ES" sz="2000" dirty="0"/>
              <a:t> ( daga), y el arte de Tanto </a:t>
            </a:r>
            <a:r>
              <a:rPr lang="es-ES" sz="2000" dirty="0" err="1"/>
              <a:t>Jutsu</a:t>
            </a:r>
            <a:r>
              <a:rPr lang="es-ES" sz="2000" dirty="0"/>
              <a:t> para lucha cuerpo a cuerpo.</a:t>
            </a:r>
          </a:p>
          <a:p>
            <a:pPr marL="495300" indent="-342900" algn="just">
              <a:buFont typeface="Wingdings" panose="05000000000000000000" pitchFamily="2" charset="2"/>
              <a:buChar char="§"/>
            </a:pPr>
            <a:endParaRPr lang="es-ES" sz="2000" dirty="0"/>
          </a:p>
          <a:p>
            <a:pPr marL="495300" indent="-342900" algn="just">
              <a:buFont typeface="Wingdings" panose="05000000000000000000" pitchFamily="2" charset="2"/>
              <a:buChar char="§"/>
            </a:pPr>
            <a:r>
              <a:rPr lang="es-ES" sz="2000" dirty="0"/>
              <a:t>Esta formación aseguró la protección de las comunidades femeninas matriarcales que carecían de combatientes masculinos.</a:t>
            </a:r>
          </a:p>
          <a:p>
            <a:pPr marL="0" lvl="0" indent="0" algn="l" rtl="0">
              <a:spcBef>
                <a:spcPts val="0"/>
              </a:spcBef>
              <a:spcAft>
                <a:spcPts val="0"/>
              </a:spcAft>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77"/>
        <p:cNvGrpSpPr/>
        <p:nvPr/>
      </p:nvGrpSpPr>
      <p:grpSpPr>
        <a:xfrm>
          <a:off x="0" y="0"/>
          <a:ext cx="0" cy="0"/>
          <a:chOff x="0" y="0"/>
          <a:chExt cx="0" cy="0"/>
        </a:xfrm>
      </p:grpSpPr>
      <p:grpSp>
        <p:nvGrpSpPr>
          <p:cNvPr id="5088" name="Google Shape;5088;p46"/>
          <p:cNvGrpSpPr/>
          <p:nvPr/>
        </p:nvGrpSpPr>
        <p:grpSpPr>
          <a:xfrm>
            <a:off x="113704" y="4222873"/>
            <a:ext cx="796097" cy="771415"/>
            <a:chOff x="113704" y="4222873"/>
            <a:chExt cx="796097" cy="771415"/>
          </a:xfrm>
        </p:grpSpPr>
        <p:sp>
          <p:nvSpPr>
            <p:cNvPr id="5089" name="Google Shape;5089;p46"/>
            <p:cNvSpPr/>
            <p:nvPr/>
          </p:nvSpPr>
          <p:spPr>
            <a:xfrm rot="10800000">
              <a:off x="113704" y="4222873"/>
              <a:ext cx="796097" cy="771415"/>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46"/>
            <p:cNvSpPr/>
            <p:nvPr/>
          </p:nvSpPr>
          <p:spPr>
            <a:xfrm rot="10800000">
              <a:off x="370346" y="4675005"/>
              <a:ext cx="105699" cy="153462"/>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46"/>
            <p:cNvSpPr/>
            <p:nvPr/>
          </p:nvSpPr>
          <p:spPr>
            <a:xfrm rot="10800000">
              <a:off x="354092" y="4665708"/>
              <a:ext cx="111502" cy="103905"/>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46"/>
            <p:cNvSpPr/>
            <p:nvPr/>
          </p:nvSpPr>
          <p:spPr>
            <a:xfrm rot="10800000">
              <a:off x="343641" y="4837017"/>
              <a:ext cx="32532" cy="32520"/>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46"/>
            <p:cNvSpPr/>
            <p:nvPr/>
          </p:nvSpPr>
          <p:spPr>
            <a:xfrm rot="10800000">
              <a:off x="430161" y="4681976"/>
              <a:ext cx="57491" cy="135944"/>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46"/>
            <p:cNvSpPr/>
            <p:nvPr/>
          </p:nvSpPr>
          <p:spPr>
            <a:xfrm rot="10800000">
              <a:off x="419710" y="4832947"/>
              <a:ext cx="20336" cy="20336"/>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46"/>
            <p:cNvSpPr/>
            <p:nvPr/>
          </p:nvSpPr>
          <p:spPr>
            <a:xfrm rot="10800000">
              <a:off x="271052" y="4553778"/>
              <a:ext cx="167248" cy="54457"/>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46"/>
            <p:cNvSpPr/>
            <p:nvPr/>
          </p:nvSpPr>
          <p:spPr>
            <a:xfrm rot="10800000">
              <a:off x="320994" y="4520704"/>
              <a:ext cx="123699" cy="74756"/>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46"/>
            <p:cNvSpPr/>
            <p:nvPr/>
          </p:nvSpPr>
          <p:spPr>
            <a:xfrm rot="10800000">
              <a:off x="300671" y="4600048"/>
              <a:ext cx="134150" cy="22695"/>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46"/>
            <p:cNvSpPr/>
            <p:nvPr/>
          </p:nvSpPr>
          <p:spPr>
            <a:xfrm rot="10800000">
              <a:off x="491710" y="4371887"/>
              <a:ext cx="22659" cy="170727"/>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46"/>
            <p:cNvSpPr/>
            <p:nvPr/>
          </p:nvSpPr>
          <p:spPr>
            <a:xfrm rot="10800000">
              <a:off x="506230" y="4412510"/>
              <a:ext cx="48786" cy="130104"/>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46"/>
            <p:cNvSpPr/>
            <p:nvPr/>
          </p:nvSpPr>
          <p:spPr>
            <a:xfrm rot="10800000">
              <a:off x="487062" y="4326008"/>
              <a:ext cx="32532" cy="31954"/>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46"/>
            <p:cNvSpPr/>
            <p:nvPr/>
          </p:nvSpPr>
          <p:spPr>
            <a:xfrm rot="10800000">
              <a:off x="547455" y="4377685"/>
              <a:ext cx="20336" cy="20336"/>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46"/>
            <p:cNvSpPr/>
            <p:nvPr/>
          </p:nvSpPr>
          <p:spPr>
            <a:xfrm rot="10800000">
              <a:off x="451640" y="4412474"/>
              <a:ext cx="48208" cy="134210"/>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46"/>
            <p:cNvSpPr/>
            <p:nvPr/>
          </p:nvSpPr>
          <p:spPr>
            <a:xfrm rot="10800000">
              <a:off x="438866" y="4377685"/>
              <a:ext cx="20336" cy="20336"/>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46"/>
            <p:cNvSpPr/>
            <p:nvPr/>
          </p:nvSpPr>
          <p:spPr>
            <a:xfrm rot="10800000">
              <a:off x="575328" y="4524484"/>
              <a:ext cx="156207" cy="71554"/>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46"/>
            <p:cNvSpPr/>
            <p:nvPr/>
          </p:nvSpPr>
          <p:spPr>
            <a:xfrm rot="10800000">
              <a:off x="581710" y="4579688"/>
              <a:ext cx="128346" cy="32604"/>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46"/>
            <p:cNvSpPr/>
            <p:nvPr/>
          </p:nvSpPr>
          <p:spPr>
            <a:xfrm rot="10800000">
              <a:off x="740818" y="4497898"/>
              <a:ext cx="31942" cy="32520"/>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46"/>
            <p:cNvSpPr/>
            <p:nvPr/>
          </p:nvSpPr>
          <p:spPr>
            <a:xfrm rot="10800000">
              <a:off x="724552" y="4571633"/>
              <a:ext cx="20926" cy="20336"/>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46"/>
            <p:cNvSpPr/>
            <p:nvPr/>
          </p:nvSpPr>
          <p:spPr>
            <a:xfrm rot="10800000">
              <a:off x="566033" y="4498261"/>
              <a:ext cx="112080" cy="84424"/>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46"/>
            <p:cNvSpPr/>
            <p:nvPr/>
          </p:nvSpPr>
          <p:spPr>
            <a:xfrm rot="10800000">
              <a:off x="683327" y="4471757"/>
              <a:ext cx="20913" cy="20336"/>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46"/>
            <p:cNvSpPr/>
            <p:nvPr/>
          </p:nvSpPr>
          <p:spPr>
            <a:xfrm rot="10800000">
              <a:off x="549779" y="4669779"/>
              <a:ext cx="123109" cy="133885"/>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46"/>
            <p:cNvSpPr/>
            <p:nvPr/>
          </p:nvSpPr>
          <p:spPr>
            <a:xfrm rot="10800000">
              <a:off x="537005" y="4678484"/>
              <a:ext cx="74913" cy="124385"/>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46"/>
            <p:cNvSpPr/>
            <p:nvPr/>
          </p:nvSpPr>
          <p:spPr>
            <a:xfrm rot="10800000">
              <a:off x="671721" y="4809721"/>
              <a:ext cx="31942" cy="31942"/>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46"/>
            <p:cNvSpPr/>
            <p:nvPr/>
          </p:nvSpPr>
          <p:spPr>
            <a:xfrm rot="10800000">
              <a:off x="606102" y="4816692"/>
              <a:ext cx="20336" cy="20336"/>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46"/>
            <p:cNvSpPr/>
            <p:nvPr/>
          </p:nvSpPr>
          <p:spPr>
            <a:xfrm rot="10800000">
              <a:off x="560230" y="4658748"/>
              <a:ext cx="119052" cy="84449"/>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46"/>
            <p:cNvSpPr/>
            <p:nvPr/>
          </p:nvSpPr>
          <p:spPr>
            <a:xfrm rot="10800000">
              <a:off x="687975" y="4745268"/>
              <a:ext cx="20336" cy="20336"/>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46"/>
            <p:cNvSpPr/>
            <p:nvPr/>
          </p:nvSpPr>
          <p:spPr>
            <a:xfrm rot="10800000">
              <a:off x="418005" y="4521720"/>
              <a:ext cx="187500" cy="187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46"/>
            <p:cNvSpPr/>
            <p:nvPr/>
          </p:nvSpPr>
          <p:spPr>
            <a:xfrm rot="6933878">
              <a:off x="219752" y="4519848"/>
              <a:ext cx="32528" cy="31956"/>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46"/>
            <p:cNvSpPr/>
            <p:nvPr/>
          </p:nvSpPr>
          <p:spPr>
            <a:xfrm rot="6933878">
              <a:off x="290654" y="4496466"/>
              <a:ext cx="20333" cy="20337"/>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46"/>
            <p:cNvSpPr/>
            <p:nvPr/>
          </p:nvSpPr>
          <p:spPr>
            <a:xfrm rot="6933878">
              <a:off x="243804" y="4594430"/>
              <a:ext cx="20333" cy="20337"/>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Imagen 2" descr="Una caricatura de una persona con una camisa azul&#10;&#10;Descripción generada automáticamente con confianza baja">
            <a:extLst>
              <a:ext uri="{FF2B5EF4-FFF2-40B4-BE49-F238E27FC236}">
                <a16:creationId xmlns:a16="http://schemas.microsoft.com/office/drawing/2014/main" id="{C74183F3-E3A1-4C57-8F60-40F8E2D46F88}"/>
              </a:ext>
            </a:extLst>
          </p:cNvPr>
          <p:cNvPicPr>
            <a:picLocks noChangeAspect="1"/>
          </p:cNvPicPr>
          <p:nvPr/>
        </p:nvPicPr>
        <p:blipFill>
          <a:blip r:embed="rId3"/>
          <a:stretch>
            <a:fillRect/>
          </a:stretch>
        </p:blipFill>
        <p:spPr>
          <a:xfrm>
            <a:off x="2477386" y="484212"/>
            <a:ext cx="3974214" cy="396078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561837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88"/>
        <p:cNvGrpSpPr/>
        <p:nvPr/>
      </p:nvGrpSpPr>
      <p:grpSpPr>
        <a:xfrm>
          <a:off x="0" y="0"/>
          <a:ext cx="0" cy="0"/>
          <a:chOff x="0" y="0"/>
          <a:chExt cx="0" cy="0"/>
        </a:xfrm>
      </p:grpSpPr>
      <p:sp>
        <p:nvSpPr>
          <p:cNvPr id="3889" name="Google Shape;3889;p37"/>
          <p:cNvSpPr txBox="1">
            <a:spLocks noGrp="1"/>
          </p:cNvSpPr>
          <p:nvPr>
            <p:ph type="title"/>
          </p:nvPr>
        </p:nvSpPr>
        <p:spPr>
          <a:xfrm>
            <a:off x="2087195" y="678396"/>
            <a:ext cx="5050584" cy="67189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b="1" dirty="0"/>
              <a:t>MITSUKO UCHIDA</a:t>
            </a:r>
            <a:endParaRPr b="1" dirty="0"/>
          </a:p>
        </p:txBody>
      </p:sp>
      <p:sp>
        <p:nvSpPr>
          <p:cNvPr id="3890" name="Google Shape;3890;p37"/>
          <p:cNvSpPr txBox="1">
            <a:spLocks noGrp="1"/>
          </p:cNvSpPr>
          <p:nvPr>
            <p:ph type="body" idx="1"/>
          </p:nvPr>
        </p:nvSpPr>
        <p:spPr>
          <a:xfrm>
            <a:off x="733467" y="1439391"/>
            <a:ext cx="7928131" cy="2808360"/>
          </a:xfrm>
          <a:prstGeom prst="rect">
            <a:avLst/>
          </a:prstGeom>
        </p:spPr>
        <p:txBody>
          <a:bodyPr spcFirstLastPara="1" wrap="square" lIns="91425" tIns="91425" rIns="91425" bIns="91425" anchor="t" anchorCtr="0">
            <a:noAutofit/>
          </a:bodyPr>
          <a:lstStyle/>
          <a:p>
            <a:r>
              <a:rPr lang="es-MX" b="1" dirty="0">
                <a:solidFill>
                  <a:schemeClr val="accent1"/>
                </a:solidFill>
              </a:rPr>
              <a:t>Músico, directora y pianista clásica japonesa </a:t>
            </a:r>
            <a:r>
              <a:rPr lang="es-MX" dirty="0"/>
              <a:t>destacada por sus intensas interpretaciones de Mozart, Schubert y Beethoven.  A los 14 años dio su primer concierto. Hija de diplomático le permitió viajar a Viena donde estudió con los maestros </a:t>
            </a:r>
            <a:r>
              <a:rPr lang="en-US" dirty="0"/>
              <a:t>Richard Hauser y Wilhelm </a:t>
            </a:r>
            <a:r>
              <a:rPr lang="en-US" dirty="0" err="1"/>
              <a:t>Kempff</a:t>
            </a:r>
            <a:r>
              <a:rPr lang="en-US" dirty="0"/>
              <a:t>. </a:t>
            </a:r>
          </a:p>
          <a:p>
            <a:r>
              <a:rPr lang="en-US" dirty="0"/>
              <a:t>En 1980 se </a:t>
            </a:r>
            <a:r>
              <a:rPr lang="en-US" dirty="0" err="1"/>
              <a:t>consagra</a:t>
            </a:r>
            <a:r>
              <a:rPr lang="en-US" dirty="0"/>
              <a:t> </a:t>
            </a:r>
            <a:r>
              <a:rPr lang="en-US" dirty="0" err="1"/>
              <a:t>interpretando</a:t>
            </a:r>
            <a:r>
              <a:rPr lang="en-US" dirty="0"/>
              <a:t> y </a:t>
            </a:r>
            <a:r>
              <a:rPr lang="en-US" dirty="0" err="1"/>
              <a:t>grabando</a:t>
            </a:r>
            <a:r>
              <a:rPr lang="en-US" dirty="0"/>
              <a:t> las 18 sonatas para piano de Mozart.</a:t>
            </a:r>
          </a:p>
          <a:p>
            <a:r>
              <a:rPr lang="es-MX" dirty="0"/>
              <a:t>Ha sido directora de las siguientes orquestas:</a:t>
            </a:r>
          </a:p>
          <a:p>
            <a:pPr lvl="1"/>
            <a:r>
              <a:rPr lang="es-MX" dirty="0"/>
              <a:t>English </a:t>
            </a:r>
            <a:r>
              <a:rPr lang="es-MX" dirty="0" err="1"/>
              <a:t>Chamber</a:t>
            </a:r>
            <a:r>
              <a:rPr lang="es-MX" dirty="0"/>
              <a:t> </a:t>
            </a:r>
            <a:r>
              <a:rPr lang="es-MX" dirty="0" err="1"/>
              <a:t>Orchestra</a:t>
            </a:r>
            <a:r>
              <a:rPr lang="es-MX" dirty="0"/>
              <a:t>; pianista de la Orquesta de Cleveland , </a:t>
            </a:r>
            <a:r>
              <a:rPr lang="es-MX" dirty="0" err="1"/>
              <a:t>Berlin</a:t>
            </a:r>
            <a:r>
              <a:rPr lang="es-MX" dirty="0"/>
              <a:t> </a:t>
            </a:r>
            <a:r>
              <a:rPr lang="es-MX" dirty="0" err="1"/>
              <a:t>Philarmonic</a:t>
            </a:r>
            <a:r>
              <a:rPr lang="es-MX" dirty="0"/>
              <a:t> y con orquestas de todo el mundo.</a:t>
            </a:r>
          </a:p>
          <a:p>
            <a:pPr marL="560070" lvl="1" indent="-285750">
              <a:buFont typeface="Wingdings" panose="05000000000000000000" pitchFamily="2" charset="2"/>
              <a:buChar char="Ø"/>
            </a:pPr>
            <a:r>
              <a:rPr lang="es-MX" dirty="0"/>
              <a:t>Premio Imperial 1990</a:t>
            </a:r>
          </a:p>
          <a:p>
            <a:pPr marL="560070" lvl="1" indent="-285750">
              <a:buFont typeface="Wingdings" panose="05000000000000000000" pitchFamily="2" charset="2"/>
              <a:buChar char="Ø"/>
            </a:pPr>
            <a:r>
              <a:rPr lang="es-MX" dirty="0"/>
              <a:t>Premio Grammy 1989</a:t>
            </a:r>
          </a:p>
          <a:p>
            <a:pPr marL="127000" indent="0">
              <a:buNone/>
            </a:pPr>
            <a:endParaRPr lang="es-CL" dirty="0"/>
          </a:p>
        </p:txBody>
      </p:sp>
      <p:sp>
        <p:nvSpPr>
          <p:cNvPr id="3891" name="Google Shape;3891;p37"/>
          <p:cNvSpPr/>
          <p:nvPr/>
        </p:nvSpPr>
        <p:spPr>
          <a:xfrm>
            <a:off x="7948193" y="248751"/>
            <a:ext cx="932637" cy="903721"/>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37"/>
          <p:cNvSpPr/>
          <p:nvPr/>
        </p:nvSpPr>
        <p:spPr>
          <a:xfrm>
            <a:off x="8456326" y="443003"/>
            <a:ext cx="123828" cy="179782"/>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37"/>
          <p:cNvSpPr/>
          <p:nvPr/>
        </p:nvSpPr>
        <p:spPr>
          <a:xfrm>
            <a:off x="8468569" y="511948"/>
            <a:ext cx="130626" cy="121726"/>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37"/>
          <p:cNvSpPr/>
          <p:nvPr/>
        </p:nvSpPr>
        <p:spPr>
          <a:xfrm>
            <a:off x="8573324" y="394891"/>
            <a:ext cx="38112" cy="38098"/>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37"/>
          <p:cNvSpPr/>
          <p:nvPr/>
        </p:nvSpPr>
        <p:spPr>
          <a:xfrm>
            <a:off x="8442729" y="455359"/>
            <a:ext cx="67351" cy="159260"/>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37"/>
          <p:cNvSpPr/>
          <p:nvPr/>
        </p:nvSpPr>
        <p:spPr>
          <a:xfrm>
            <a:off x="8498499" y="413933"/>
            <a:ext cx="23823" cy="23823"/>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37"/>
          <p:cNvSpPr/>
          <p:nvPr/>
        </p:nvSpPr>
        <p:spPr>
          <a:xfrm>
            <a:off x="8500544" y="700995"/>
            <a:ext cx="195933" cy="63797"/>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37"/>
          <p:cNvSpPr/>
          <p:nvPr/>
        </p:nvSpPr>
        <p:spPr>
          <a:xfrm>
            <a:off x="8493055" y="715960"/>
            <a:ext cx="144915" cy="87578"/>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37"/>
          <p:cNvSpPr/>
          <p:nvPr/>
        </p:nvSpPr>
        <p:spPr>
          <a:xfrm>
            <a:off x="8504620" y="683999"/>
            <a:ext cx="157158" cy="26588"/>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37"/>
          <p:cNvSpPr/>
          <p:nvPr/>
        </p:nvSpPr>
        <p:spPr>
          <a:xfrm>
            <a:off x="8411431" y="777867"/>
            <a:ext cx="26546" cy="200009"/>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37"/>
          <p:cNvSpPr/>
          <p:nvPr/>
        </p:nvSpPr>
        <p:spPr>
          <a:xfrm>
            <a:off x="8363814" y="777867"/>
            <a:ext cx="57153" cy="152419"/>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37"/>
          <p:cNvSpPr/>
          <p:nvPr/>
        </p:nvSpPr>
        <p:spPr>
          <a:xfrm>
            <a:off x="8405310" y="994179"/>
            <a:ext cx="38112" cy="37435"/>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37"/>
          <p:cNvSpPr/>
          <p:nvPr/>
        </p:nvSpPr>
        <p:spPr>
          <a:xfrm>
            <a:off x="8348849" y="947252"/>
            <a:ext cx="23823" cy="23823"/>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37"/>
          <p:cNvSpPr/>
          <p:nvPr/>
        </p:nvSpPr>
        <p:spPr>
          <a:xfrm>
            <a:off x="8428441" y="773099"/>
            <a:ext cx="56476" cy="157228"/>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37"/>
          <p:cNvSpPr/>
          <p:nvPr/>
        </p:nvSpPr>
        <p:spPr>
          <a:xfrm>
            <a:off x="8476059" y="947252"/>
            <a:ext cx="23823" cy="23823"/>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37"/>
          <p:cNvSpPr/>
          <p:nvPr/>
        </p:nvSpPr>
        <p:spPr>
          <a:xfrm>
            <a:off x="8157026" y="715283"/>
            <a:ext cx="182998" cy="83826"/>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37"/>
          <p:cNvSpPr/>
          <p:nvPr/>
        </p:nvSpPr>
        <p:spPr>
          <a:xfrm>
            <a:off x="8182189" y="696242"/>
            <a:ext cx="150359" cy="38196"/>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37"/>
          <p:cNvSpPr/>
          <p:nvPr/>
        </p:nvSpPr>
        <p:spPr>
          <a:xfrm>
            <a:off x="8108732" y="792155"/>
            <a:ext cx="37421" cy="38098"/>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37"/>
          <p:cNvSpPr/>
          <p:nvPr/>
        </p:nvSpPr>
        <p:spPr>
          <a:xfrm>
            <a:off x="8140693" y="720051"/>
            <a:ext cx="24514" cy="23823"/>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37"/>
          <p:cNvSpPr/>
          <p:nvPr/>
        </p:nvSpPr>
        <p:spPr>
          <a:xfrm>
            <a:off x="8219608" y="730926"/>
            <a:ext cx="131303" cy="98904"/>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37"/>
          <p:cNvSpPr/>
          <p:nvPr/>
        </p:nvSpPr>
        <p:spPr>
          <a:xfrm>
            <a:off x="8189001" y="837051"/>
            <a:ext cx="24500" cy="23823"/>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37"/>
          <p:cNvSpPr/>
          <p:nvPr/>
        </p:nvSpPr>
        <p:spPr>
          <a:xfrm>
            <a:off x="8225730" y="472059"/>
            <a:ext cx="144224" cy="156848"/>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37"/>
          <p:cNvSpPr/>
          <p:nvPr/>
        </p:nvSpPr>
        <p:spPr>
          <a:xfrm>
            <a:off x="8297156" y="472990"/>
            <a:ext cx="87761" cy="145719"/>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37"/>
          <p:cNvSpPr/>
          <p:nvPr/>
        </p:nvSpPr>
        <p:spPr>
          <a:xfrm>
            <a:off x="8189678" y="427544"/>
            <a:ext cx="37421" cy="37421"/>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37"/>
          <p:cNvSpPr/>
          <p:nvPr/>
        </p:nvSpPr>
        <p:spPr>
          <a:xfrm>
            <a:off x="8280145" y="432974"/>
            <a:ext cx="23823" cy="23823"/>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37"/>
          <p:cNvSpPr/>
          <p:nvPr/>
        </p:nvSpPr>
        <p:spPr>
          <a:xfrm>
            <a:off x="8218240" y="542894"/>
            <a:ext cx="139470" cy="98932"/>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37"/>
          <p:cNvSpPr/>
          <p:nvPr/>
        </p:nvSpPr>
        <p:spPr>
          <a:xfrm>
            <a:off x="8184234" y="516644"/>
            <a:ext cx="23823" cy="23823"/>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37"/>
          <p:cNvSpPr/>
          <p:nvPr/>
        </p:nvSpPr>
        <p:spPr>
          <a:xfrm>
            <a:off x="8304667" y="582696"/>
            <a:ext cx="219900" cy="219900"/>
          </a:xfrm>
          <a:prstGeom prst="ellipse">
            <a:avLst/>
          </a:prstGeom>
          <a:solidFill>
            <a:srgbClr val="FF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37"/>
          <p:cNvSpPr/>
          <p:nvPr/>
        </p:nvSpPr>
        <p:spPr>
          <a:xfrm rot="-3865781">
            <a:off x="8718462" y="767102"/>
            <a:ext cx="38109" cy="37438"/>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37"/>
          <p:cNvSpPr/>
          <p:nvPr/>
        </p:nvSpPr>
        <p:spPr>
          <a:xfrm rot="-3865781">
            <a:off x="8649688" y="808104"/>
            <a:ext cx="23821" cy="23825"/>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37"/>
          <p:cNvSpPr/>
          <p:nvPr/>
        </p:nvSpPr>
        <p:spPr>
          <a:xfrm rot="-3865781">
            <a:off x="8704572" y="693343"/>
            <a:ext cx="23821" cy="23825"/>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44" name="Google Shape;3944;p37"/>
          <p:cNvGrpSpPr/>
          <p:nvPr/>
        </p:nvGrpSpPr>
        <p:grpSpPr>
          <a:xfrm>
            <a:off x="1665265" y="4491626"/>
            <a:ext cx="653963" cy="651874"/>
            <a:chOff x="952883" y="1080307"/>
            <a:chExt cx="653963" cy="651874"/>
          </a:xfrm>
        </p:grpSpPr>
        <p:sp>
          <p:nvSpPr>
            <p:cNvPr id="3945" name="Google Shape;3945;p37"/>
            <p:cNvSpPr/>
            <p:nvPr/>
          </p:nvSpPr>
          <p:spPr>
            <a:xfrm rot="-9805897">
              <a:off x="1131108" y="1430558"/>
              <a:ext cx="268105" cy="268980"/>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37"/>
            <p:cNvSpPr/>
            <p:nvPr/>
          </p:nvSpPr>
          <p:spPr>
            <a:xfrm rot="-9805897">
              <a:off x="985668" y="1302901"/>
              <a:ext cx="268105" cy="268980"/>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37"/>
            <p:cNvSpPr/>
            <p:nvPr/>
          </p:nvSpPr>
          <p:spPr>
            <a:xfrm rot="-9805897">
              <a:off x="1305089" y="1342137"/>
              <a:ext cx="268990" cy="26899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37"/>
            <p:cNvSpPr/>
            <p:nvPr/>
          </p:nvSpPr>
          <p:spPr>
            <a:xfrm rot="-9805897">
              <a:off x="1062348" y="1113075"/>
              <a:ext cx="268990" cy="26899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37"/>
            <p:cNvSpPr/>
            <p:nvPr/>
          </p:nvSpPr>
          <p:spPr>
            <a:xfrm rot="-9805897">
              <a:off x="1276392" y="1140070"/>
              <a:ext cx="268990" cy="268105"/>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37"/>
            <p:cNvSpPr/>
            <p:nvPr/>
          </p:nvSpPr>
          <p:spPr>
            <a:xfrm rot="-9805897">
              <a:off x="1223791" y="1329881"/>
              <a:ext cx="129227" cy="129227"/>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37"/>
            <p:cNvSpPr/>
            <p:nvPr/>
          </p:nvSpPr>
          <p:spPr>
            <a:xfrm rot="-9805897">
              <a:off x="1134043" y="1400151"/>
              <a:ext cx="132736" cy="136254"/>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37"/>
            <p:cNvSpPr/>
            <p:nvPr/>
          </p:nvSpPr>
          <p:spPr>
            <a:xfrm rot="-9805897">
              <a:off x="1083032" y="1383732"/>
              <a:ext cx="167903" cy="9176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37"/>
            <p:cNvSpPr/>
            <p:nvPr/>
          </p:nvSpPr>
          <p:spPr>
            <a:xfrm rot="-9805897">
              <a:off x="1092512" y="1367187"/>
              <a:ext cx="181083" cy="38401"/>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37"/>
            <p:cNvSpPr/>
            <p:nvPr/>
          </p:nvSpPr>
          <p:spPr>
            <a:xfrm rot="-9805897">
              <a:off x="1108572" y="1273772"/>
              <a:ext cx="166143" cy="90429"/>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37"/>
            <p:cNvSpPr/>
            <p:nvPr/>
          </p:nvSpPr>
          <p:spPr>
            <a:xfrm rot="-9805897">
              <a:off x="1152458" y="1208341"/>
              <a:ext cx="131861" cy="137129"/>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37"/>
            <p:cNvSpPr/>
            <p:nvPr/>
          </p:nvSpPr>
          <p:spPr>
            <a:xfrm rot="-9805897">
              <a:off x="1218986" y="1194640"/>
              <a:ext cx="89667" cy="167364"/>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37"/>
            <p:cNvSpPr/>
            <p:nvPr/>
          </p:nvSpPr>
          <p:spPr>
            <a:xfrm rot="-9805897">
              <a:off x="1310659" y="1192317"/>
              <a:ext cx="60663" cy="174157"/>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37"/>
            <p:cNvSpPr/>
            <p:nvPr/>
          </p:nvSpPr>
          <p:spPr>
            <a:xfrm rot="-9805897">
              <a:off x="1332601" y="1218637"/>
              <a:ext cx="111643" cy="154133"/>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37"/>
            <p:cNvSpPr/>
            <p:nvPr/>
          </p:nvSpPr>
          <p:spPr>
            <a:xfrm rot="-9805897">
              <a:off x="1320585" y="1283430"/>
              <a:ext cx="151204" cy="117217"/>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37"/>
            <p:cNvSpPr/>
            <p:nvPr/>
          </p:nvSpPr>
          <p:spPr>
            <a:xfrm rot="-9805897">
              <a:off x="1319088" y="1364308"/>
              <a:ext cx="180208" cy="49923"/>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37"/>
            <p:cNvSpPr/>
            <p:nvPr/>
          </p:nvSpPr>
          <p:spPr>
            <a:xfrm rot="-9805897">
              <a:off x="1291885" y="1420869"/>
              <a:ext cx="158231" cy="104067"/>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37"/>
            <p:cNvSpPr/>
            <p:nvPr/>
          </p:nvSpPr>
          <p:spPr>
            <a:xfrm rot="-9805897">
              <a:off x="1270119" y="1428826"/>
              <a:ext cx="105491" cy="158912"/>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37"/>
            <p:cNvSpPr/>
            <p:nvPr/>
          </p:nvSpPr>
          <p:spPr>
            <a:xfrm rot="-9805897">
              <a:off x="1251488" y="1441506"/>
              <a:ext cx="52750" cy="177116"/>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37"/>
            <p:cNvSpPr/>
            <p:nvPr/>
          </p:nvSpPr>
          <p:spPr>
            <a:xfrm rot="-9805897">
              <a:off x="1203392" y="1413139"/>
              <a:ext cx="57144" cy="175571"/>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5" name="Google Shape;3965;p37"/>
          <p:cNvGrpSpPr/>
          <p:nvPr/>
        </p:nvGrpSpPr>
        <p:grpSpPr>
          <a:xfrm>
            <a:off x="704311" y="3579497"/>
            <a:ext cx="294683" cy="293745"/>
            <a:chOff x="877893" y="1667238"/>
            <a:chExt cx="294683" cy="293745"/>
          </a:xfrm>
        </p:grpSpPr>
        <p:sp>
          <p:nvSpPr>
            <p:cNvPr id="3966" name="Google Shape;3966;p37"/>
            <p:cNvSpPr/>
            <p:nvPr/>
          </p:nvSpPr>
          <p:spPr>
            <a:xfrm rot="9805410" flipH="1">
              <a:off x="971449" y="1825052"/>
              <a:ext cx="120821" cy="121215"/>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37"/>
            <p:cNvSpPr/>
            <p:nvPr/>
          </p:nvSpPr>
          <p:spPr>
            <a:xfrm rot="9805410" flipH="1">
              <a:off x="1036975" y="1767536"/>
              <a:ext cx="120821" cy="121215"/>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37"/>
            <p:cNvSpPr/>
            <p:nvPr/>
          </p:nvSpPr>
          <p:spPr>
            <a:xfrm rot="9805410" flipH="1">
              <a:off x="892665" y="1785214"/>
              <a:ext cx="121220" cy="12122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37"/>
            <p:cNvSpPr/>
            <p:nvPr/>
          </p:nvSpPr>
          <p:spPr>
            <a:xfrm rot="9805410" flipH="1">
              <a:off x="1002029" y="1682010"/>
              <a:ext cx="121220" cy="12122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37"/>
            <p:cNvSpPr/>
            <p:nvPr/>
          </p:nvSpPr>
          <p:spPr>
            <a:xfrm rot="9805410" flipH="1">
              <a:off x="905594" y="1694173"/>
              <a:ext cx="121220" cy="120821"/>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37"/>
            <p:cNvSpPr/>
            <p:nvPr/>
          </p:nvSpPr>
          <p:spPr>
            <a:xfrm rot="9805410" flipH="1">
              <a:off x="992269" y="1779710"/>
              <a:ext cx="58236" cy="58236"/>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37"/>
            <p:cNvSpPr/>
            <p:nvPr/>
          </p:nvSpPr>
          <p:spPr>
            <a:xfrm rot="9805410" flipH="1">
              <a:off x="1031123" y="1811370"/>
              <a:ext cx="59817" cy="61403"/>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37"/>
            <p:cNvSpPr/>
            <p:nvPr/>
          </p:nvSpPr>
          <p:spPr>
            <a:xfrm rot="9805410" flipH="1">
              <a:off x="1038263" y="1803975"/>
              <a:ext cx="75665" cy="4135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37"/>
            <p:cNvSpPr/>
            <p:nvPr/>
          </p:nvSpPr>
          <p:spPr>
            <a:xfrm rot="9805410" flipH="1">
              <a:off x="1028056" y="1796524"/>
              <a:ext cx="81604" cy="17305"/>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37"/>
            <p:cNvSpPr/>
            <p:nvPr/>
          </p:nvSpPr>
          <p:spPr>
            <a:xfrm rot="9805410" flipH="1">
              <a:off x="1027549" y="1754433"/>
              <a:ext cx="74872" cy="40752"/>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7"/>
            <p:cNvSpPr/>
            <p:nvPr/>
          </p:nvSpPr>
          <p:spPr>
            <a:xfrm rot="9805410" flipH="1">
              <a:off x="1023221" y="1724950"/>
              <a:ext cx="59423" cy="61797"/>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7"/>
            <p:cNvSpPr/>
            <p:nvPr/>
          </p:nvSpPr>
          <p:spPr>
            <a:xfrm rot="9805410" flipH="1">
              <a:off x="1012256" y="1718776"/>
              <a:ext cx="40408" cy="75422"/>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7"/>
            <p:cNvSpPr/>
            <p:nvPr/>
          </p:nvSpPr>
          <p:spPr>
            <a:xfrm rot="9805410" flipH="1">
              <a:off x="984022" y="1717731"/>
              <a:ext cx="27337" cy="78483"/>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7"/>
            <p:cNvSpPr/>
            <p:nvPr/>
          </p:nvSpPr>
          <p:spPr>
            <a:xfrm rot="9805410" flipH="1">
              <a:off x="951167" y="1729588"/>
              <a:ext cx="50312" cy="69459"/>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37"/>
            <p:cNvSpPr/>
            <p:nvPr/>
          </p:nvSpPr>
          <p:spPr>
            <a:xfrm rot="9805410" flipH="1">
              <a:off x="938759" y="1758782"/>
              <a:ext cx="68140" cy="52823"/>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37"/>
            <p:cNvSpPr/>
            <p:nvPr/>
          </p:nvSpPr>
          <p:spPr>
            <a:xfrm rot="9805410" flipH="1">
              <a:off x="926369" y="1795226"/>
              <a:ext cx="81210" cy="22498"/>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7"/>
            <p:cNvSpPr/>
            <p:nvPr/>
          </p:nvSpPr>
          <p:spPr>
            <a:xfrm rot="9805410" flipH="1">
              <a:off x="948524" y="1820706"/>
              <a:ext cx="71306" cy="46898"/>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7"/>
            <p:cNvSpPr/>
            <p:nvPr/>
          </p:nvSpPr>
          <p:spPr>
            <a:xfrm rot="9805410" flipH="1">
              <a:off x="982090" y="1824288"/>
              <a:ext cx="47539" cy="71613"/>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7"/>
            <p:cNvSpPr/>
            <p:nvPr/>
          </p:nvSpPr>
          <p:spPr>
            <a:xfrm rot="9805410" flipH="1">
              <a:off x="1014245" y="1830002"/>
              <a:ext cx="23772" cy="79817"/>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7"/>
            <p:cNvSpPr/>
            <p:nvPr/>
          </p:nvSpPr>
          <p:spPr>
            <a:xfrm rot="9805410" flipH="1">
              <a:off x="1033935" y="1817221"/>
              <a:ext cx="25752" cy="79120"/>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8" name="Picture 2" descr="https://cdn.britannica.com/02/163902-050-B0A807C3/Mitsuko-Uchida.jpg">
            <a:extLst>
              <a:ext uri="{FF2B5EF4-FFF2-40B4-BE49-F238E27FC236}">
                <a16:creationId xmlns:a16="http://schemas.microsoft.com/office/drawing/2014/main" id="{D40CE995-BC99-44C6-ABD0-05983ED961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2841" y="3285460"/>
            <a:ext cx="2727715" cy="16783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215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89"/>
        <p:cNvGrpSpPr/>
        <p:nvPr/>
      </p:nvGrpSpPr>
      <p:grpSpPr>
        <a:xfrm>
          <a:off x="0" y="0"/>
          <a:ext cx="0" cy="0"/>
          <a:chOff x="0" y="0"/>
          <a:chExt cx="0" cy="0"/>
        </a:xfrm>
      </p:grpSpPr>
      <p:sp>
        <p:nvSpPr>
          <p:cNvPr id="3997" name="Google Shape;3997;p38"/>
          <p:cNvSpPr/>
          <p:nvPr/>
        </p:nvSpPr>
        <p:spPr>
          <a:xfrm>
            <a:off x="1701278" y="2484007"/>
            <a:ext cx="392690" cy="529808"/>
          </a:xfrm>
          <a:custGeom>
            <a:avLst/>
            <a:gdLst/>
            <a:ahLst/>
            <a:cxnLst/>
            <a:rect l="l" t="t" r="r" b="b"/>
            <a:pathLst>
              <a:path w="8217" h="11085" extrusionOk="0">
                <a:moveTo>
                  <a:pt x="5359" y="1298"/>
                </a:moveTo>
                <a:cubicBezTo>
                  <a:pt x="5775" y="1298"/>
                  <a:pt x="6180" y="1370"/>
                  <a:pt x="6526" y="1465"/>
                </a:cubicBezTo>
                <a:cubicBezTo>
                  <a:pt x="6728" y="1524"/>
                  <a:pt x="6930" y="1584"/>
                  <a:pt x="7085" y="1643"/>
                </a:cubicBezTo>
                <a:cubicBezTo>
                  <a:pt x="7004" y="1642"/>
                  <a:pt x="6923" y="1641"/>
                  <a:pt x="6842" y="1641"/>
                </a:cubicBezTo>
                <a:cubicBezTo>
                  <a:pt x="6387" y="1641"/>
                  <a:pt x="5932" y="1671"/>
                  <a:pt x="5478" y="1762"/>
                </a:cubicBezTo>
                <a:cubicBezTo>
                  <a:pt x="4811" y="1881"/>
                  <a:pt x="4144" y="2108"/>
                  <a:pt x="3513" y="2405"/>
                </a:cubicBezTo>
                <a:cubicBezTo>
                  <a:pt x="3489" y="2417"/>
                  <a:pt x="3454" y="2429"/>
                  <a:pt x="3418" y="2441"/>
                </a:cubicBezTo>
                <a:cubicBezTo>
                  <a:pt x="3394" y="2262"/>
                  <a:pt x="3442" y="1941"/>
                  <a:pt x="3835" y="1703"/>
                </a:cubicBezTo>
                <a:cubicBezTo>
                  <a:pt x="4323" y="1405"/>
                  <a:pt x="4859" y="1298"/>
                  <a:pt x="5359" y="1298"/>
                </a:cubicBezTo>
                <a:close/>
                <a:moveTo>
                  <a:pt x="1537" y="298"/>
                </a:moveTo>
                <a:cubicBezTo>
                  <a:pt x="1465" y="679"/>
                  <a:pt x="1406" y="1179"/>
                  <a:pt x="1406" y="1715"/>
                </a:cubicBezTo>
                <a:cubicBezTo>
                  <a:pt x="1406" y="2251"/>
                  <a:pt x="1453" y="2763"/>
                  <a:pt x="1537" y="3132"/>
                </a:cubicBezTo>
                <a:cubicBezTo>
                  <a:pt x="1465" y="3144"/>
                  <a:pt x="1406" y="3203"/>
                  <a:pt x="1406" y="3298"/>
                </a:cubicBezTo>
                <a:cubicBezTo>
                  <a:pt x="1406" y="3382"/>
                  <a:pt x="1477" y="3453"/>
                  <a:pt x="1573" y="3453"/>
                </a:cubicBezTo>
                <a:cubicBezTo>
                  <a:pt x="1668" y="3453"/>
                  <a:pt x="1751" y="3548"/>
                  <a:pt x="1751" y="3632"/>
                </a:cubicBezTo>
                <a:cubicBezTo>
                  <a:pt x="1751" y="3739"/>
                  <a:pt x="1656" y="3822"/>
                  <a:pt x="1573" y="3822"/>
                </a:cubicBezTo>
                <a:lnTo>
                  <a:pt x="525" y="3822"/>
                </a:lnTo>
                <a:cubicBezTo>
                  <a:pt x="418" y="3822"/>
                  <a:pt x="346" y="3727"/>
                  <a:pt x="346" y="3632"/>
                </a:cubicBezTo>
                <a:cubicBezTo>
                  <a:pt x="346" y="3536"/>
                  <a:pt x="441" y="3453"/>
                  <a:pt x="525" y="3453"/>
                </a:cubicBezTo>
                <a:lnTo>
                  <a:pt x="870" y="3453"/>
                </a:lnTo>
                <a:cubicBezTo>
                  <a:pt x="953" y="3453"/>
                  <a:pt x="1037" y="3382"/>
                  <a:pt x="1037" y="3298"/>
                </a:cubicBezTo>
                <a:cubicBezTo>
                  <a:pt x="1037" y="3203"/>
                  <a:pt x="953" y="3132"/>
                  <a:pt x="870" y="3132"/>
                </a:cubicBezTo>
                <a:lnTo>
                  <a:pt x="560" y="3132"/>
                </a:lnTo>
                <a:cubicBezTo>
                  <a:pt x="632" y="2763"/>
                  <a:pt x="691" y="2251"/>
                  <a:pt x="691" y="1715"/>
                </a:cubicBezTo>
                <a:cubicBezTo>
                  <a:pt x="691" y="1179"/>
                  <a:pt x="644" y="679"/>
                  <a:pt x="560" y="298"/>
                </a:cubicBezTo>
                <a:close/>
                <a:moveTo>
                  <a:pt x="4723" y="3566"/>
                </a:moveTo>
                <a:cubicBezTo>
                  <a:pt x="5218" y="3566"/>
                  <a:pt x="5698" y="3690"/>
                  <a:pt x="6168" y="3953"/>
                </a:cubicBezTo>
                <a:cubicBezTo>
                  <a:pt x="6692" y="4251"/>
                  <a:pt x="7073" y="4715"/>
                  <a:pt x="7299" y="5346"/>
                </a:cubicBezTo>
                <a:cubicBezTo>
                  <a:pt x="7383" y="5608"/>
                  <a:pt x="7430" y="5846"/>
                  <a:pt x="7466" y="6001"/>
                </a:cubicBezTo>
                <a:cubicBezTo>
                  <a:pt x="6823" y="5763"/>
                  <a:pt x="5049" y="5013"/>
                  <a:pt x="3978" y="3656"/>
                </a:cubicBezTo>
                <a:cubicBezTo>
                  <a:pt x="4230" y="3596"/>
                  <a:pt x="4478" y="3566"/>
                  <a:pt x="4723" y="3566"/>
                </a:cubicBezTo>
                <a:close/>
                <a:moveTo>
                  <a:pt x="1537" y="4144"/>
                </a:moveTo>
                <a:cubicBezTo>
                  <a:pt x="1465" y="4513"/>
                  <a:pt x="1406" y="5025"/>
                  <a:pt x="1406" y="5561"/>
                </a:cubicBezTo>
                <a:cubicBezTo>
                  <a:pt x="1406" y="6096"/>
                  <a:pt x="1453" y="6596"/>
                  <a:pt x="1537" y="6977"/>
                </a:cubicBezTo>
                <a:lnTo>
                  <a:pt x="560" y="6977"/>
                </a:lnTo>
                <a:cubicBezTo>
                  <a:pt x="632" y="6596"/>
                  <a:pt x="691" y="6096"/>
                  <a:pt x="691" y="5561"/>
                </a:cubicBezTo>
                <a:cubicBezTo>
                  <a:pt x="691" y="5025"/>
                  <a:pt x="632" y="4513"/>
                  <a:pt x="560" y="4144"/>
                </a:cubicBezTo>
                <a:close/>
                <a:moveTo>
                  <a:pt x="1573" y="7299"/>
                </a:moveTo>
                <a:cubicBezTo>
                  <a:pt x="1656" y="7299"/>
                  <a:pt x="1751" y="7370"/>
                  <a:pt x="1751" y="7477"/>
                </a:cubicBezTo>
                <a:cubicBezTo>
                  <a:pt x="1751" y="7585"/>
                  <a:pt x="1656" y="7656"/>
                  <a:pt x="1573" y="7656"/>
                </a:cubicBezTo>
                <a:lnTo>
                  <a:pt x="525" y="7656"/>
                </a:lnTo>
                <a:cubicBezTo>
                  <a:pt x="418" y="7656"/>
                  <a:pt x="346" y="7573"/>
                  <a:pt x="346" y="7477"/>
                </a:cubicBezTo>
                <a:cubicBezTo>
                  <a:pt x="346" y="7394"/>
                  <a:pt x="441" y="7299"/>
                  <a:pt x="525" y="7299"/>
                </a:cubicBezTo>
                <a:close/>
                <a:moveTo>
                  <a:pt x="3966" y="5310"/>
                </a:moveTo>
                <a:cubicBezTo>
                  <a:pt x="5049" y="6751"/>
                  <a:pt x="6109" y="7489"/>
                  <a:pt x="6526" y="7751"/>
                </a:cubicBezTo>
                <a:lnTo>
                  <a:pt x="5466" y="8799"/>
                </a:lnTo>
                <a:cubicBezTo>
                  <a:pt x="4251" y="7799"/>
                  <a:pt x="3501" y="6156"/>
                  <a:pt x="3311" y="5680"/>
                </a:cubicBezTo>
                <a:lnTo>
                  <a:pt x="3966" y="5310"/>
                </a:lnTo>
                <a:close/>
                <a:moveTo>
                  <a:pt x="1525" y="7989"/>
                </a:moveTo>
                <a:cubicBezTo>
                  <a:pt x="1453" y="8358"/>
                  <a:pt x="1394" y="8859"/>
                  <a:pt x="1394" y="9394"/>
                </a:cubicBezTo>
                <a:cubicBezTo>
                  <a:pt x="1406" y="9930"/>
                  <a:pt x="1453" y="10442"/>
                  <a:pt x="1525" y="10811"/>
                </a:cubicBezTo>
                <a:lnTo>
                  <a:pt x="537" y="10811"/>
                </a:lnTo>
                <a:cubicBezTo>
                  <a:pt x="608" y="10442"/>
                  <a:pt x="668" y="9930"/>
                  <a:pt x="668" y="9394"/>
                </a:cubicBezTo>
                <a:cubicBezTo>
                  <a:pt x="668" y="8859"/>
                  <a:pt x="632" y="8358"/>
                  <a:pt x="537" y="7989"/>
                </a:cubicBezTo>
                <a:close/>
                <a:moveTo>
                  <a:pt x="346" y="0"/>
                </a:moveTo>
                <a:cubicBezTo>
                  <a:pt x="299" y="0"/>
                  <a:pt x="239" y="36"/>
                  <a:pt x="215" y="60"/>
                </a:cubicBezTo>
                <a:cubicBezTo>
                  <a:pt x="179" y="107"/>
                  <a:pt x="168" y="155"/>
                  <a:pt x="179" y="215"/>
                </a:cubicBezTo>
                <a:cubicBezTo>
                  <a:pt x="287" y="560"/>
                  <a:pt x="346" y="1119"/>
                  <a:pt x="346" y="1727"/>
                </a:cubicBezTo>
                <a:cubicBezTo>
                  <a:pt x="346" y="2346"/>
                  <a:pt x="287" y="2905"/>
                  <a:pt x="179" y="3251"/>
                </a:cubicBezTo>
                <a:cubicBezTo>
                  <a:pt x="84" y="3334"/>
                  <a:pt x="1" y="3489"/>
                  <a:pt x="1" y="3632"/>
                </a:cubicBezTo>
                <a:cubicBezTo>
                  <a:pt x="1" y="3786"/>
                  <a:pt x="84" y="3929"/>
                  <a:pt x="179" y="4025"/>
                </a:cubicBezTo>
                <a:cubicBezTo>
                  <a:pt x="287" y="4370"/>
                  <a:pt x="346" y="4929"/>
                  <a:pt x="346" y="5549"/>
                </a:cubicBezTo>
                <a:cubicBezTo>
                  <a:pt x="346" y="6156"/>
                  <a:pt x="287" y="6715"/>
                  <a:pt x="179" y="7061"/>
                </a:cubicBezTo>
                <a:cubicBezTo>
                  <a:pt x="84" y="7156"/>
                  <a:pt x="1" y="7299"/>
                  <a:pt x="1" y="7454"/>
                </a:cubicBezTo>
                <a:cubicBezTo>
                  <a:pt x="1" y="7596"/>
                  <a:pt x="84" y="7751"/>
                  <a:pt x="179" y="7835"/>
                </a:cubicBezTo>
                <a:cubicBezTo>
                  <a:pt x="287" y="8180"/>
                  <a:pt x="346" y="8739"/>
                  <a:pt x="346" y="9359"/>
                </a:cubicBezTo>
                <a:cubicBezTo>
                  <a:pt x="346" y="9966"/>
                  <a:pt x="287" y="10525"/>
                  <a:pt x="179" y="10871"/>
                </a:cubicBezTo>
                <a:cubicBezTo>
                  <a:pt x="168" y="10918"/>
                  <a:pt x="179" y="10978"/>
                  <a:pt x="215" y="11025"/>
                </a:cubicBezTo>
                <a:cubicBezTo>
                  <a:pt x="239" y="11061"/>
                  <a:pt x="287" y="11085"/>
                  <a:pt x="346" y="11085"/>
                </a:cubicBezTo>
                <a:lnTo>
                  <a:pt x="1751" y="11085"/>
                </a:lnTo>
                <a:cubicBezTo>
                  <a:pt x="1787" y="11085"/>
                  <a:pt x="1846" y="11049"/>
                  <a:pt x="1882" y="11025"/>
                </a:cubicBezTo>
                <a:cubicBezTo>
                  <a:pt x="1906" y="10978"/>
                  <a:pt x="1930" y="10930"/>
                  <a:pt x="1906" y="10871"/>
                </a:cubicBezTo>
                <a:cubicBezTo>
                  <a:pt x="1799" y="10525"/>
                  <a:pt x="1739" y="9966"/>
                  <a:pt x="1739" y="9359"/>
                </a:cubicBezTo>
                <a:cubicBezTo>
                  <a:pt x="1739" y="8739"/>
                  <a:pt x="1799" y="8180"/>
                  <a:pt x="1906" y="7835"/>
                </a:cubicBezTo>
                <a:cubicBezTo>
                  <a:pt x="2013" y="7751"/>
                  <a:pt x="2084" y="7596"/>
                  <a:pt x="2084" y="7454"/>
                </a:cubicBezTo>
                <a:cubicBezTo>
                  <a:pt x="2084" y="7299"/>
                  <a:pt x="2013" y="7156"/>
                  <a:pt x="1906" y="7061"/>
                </a:cubicBezTo>
                <a:cubicBezTo>
                  <a:pt x="1799" y="6715"/>
                  <a:pt x="1739" y="6156"/>
                  <a:pt x="1739" y="5549"/>
                </a:cubicBezTo>
                <a:cubicBezTo>
                  <a:pt x="1739" y="5346"/>
                  <a:pt x="1739" y="5156"/>
                  <a:pt x="1763" y="4977"/>
                </a:cubicBezTo>
                <a:cubicBezTo>
                  <a:pt x="1882" y="4846"/>
                  <a:pt x="2299" y="4453"/>
                  <a:pt x="2870" y="4120"/>
                </a:cubicBezTo>
                <a:lnTo>
                  <a:pt x="3347" y="5287"/>
                </a:lnTo>
                <a:lnTo>
                  <a:pt x="3037" y="5465"/>
                </a:lnTo>
                <a:cubicBezTo>
                  <a:pt x="2966" y="5513"/>
                  <a:pt x="2930" y="5584"/>
                  <a:pt x="2966" y="5668"/>
                </a:cubicBezTo>
                <a:cubicBezTo>
                  <a:pt x="2989" y="5751"/>
                  <a:pt x="3823" y="7942"/>
                  <a:pt x="5394" y="9144"/>
                </a:cubicBezTo>
                <a:cubicBezTo>
                  <a:pt x="5418" y="9180"/>
                  <a:pt x="5454" y="9180"/>
                  <a:pt x="5490" y="9180"/>
                </a:cubicBezTo>
                <a:cubicBezTo>
                  <a:pt x="5537" y="9180"/>
                  <a:pt x="5585" y="9156"/>
                  <a:pt x="5609" y="9132"/>
                </a:cubicBezTo>
                <a:lnTo>
                  <a:pt x="6918" y="7823"/>
                </a:lnTo>
                <a:cubicBezTo>
                  <a:pt x="6954" y="7787"/>
                  <a:pt x="6978" y="7727"/>
                  <a:pt x="6966" y="7692"/>
                </a:cubicBezTo>
                <a:cubicBezTo>
                  <a:pt x="6954" y="7644"/>
                  <a:pt x="6918" y="7596"/>
                  <a:pt x="6883" y="7573"/>
                </a:cubicBezTo>
                <a:cubicBezTo>
                  <a:pt x="6883" y="7573"/>
                  <a:pt x="6537" y="7394"/>
                  <a:pt x="6049" y="6989"/>
                </a:cubicBezTo>
                <a:cubicBezTo>
                  <a:pt x="5585" y="6620"/>
                  <a:pt x="4871" y="5965"/>
                  <a:pt x="4156" y="4989"/>
                </a:cubicBezTo>
                <a:cubicBezTo>
                  <a:pt x="4128" y="4946"/>
                  <a:pt x="4078" y="4925"/>
                  <a:pt x="4029" y="4925"/>
                </a:cubicBezTo>
                <a:cubicBezTo>
                  <a:pt x="3997" y="4925"/>
                  <a:pt x="3966" y="4934"/>
                  <a:pt x="3942" y="4953"/>
                </a:cubicBezTo>
                <a:lnTo>
                  <a:pt x="3644" y="5132"/>
                </a:lnTo>
                <a:lnTo>
                  <a:pt x="3168" y="3965"/>
                </a:lnTo>
                <a:cubicBezTo>
                  <a:pt x="3335" y="3894"/>
                  <a:pt x="3501" y="3822"/>
                  <a:pt x="3668" y="3763"/>
                </a:cubicBezTo>
                <a:cubicBezTo>
                  <a:pt x="4359" y="4691"/>
                  <a:pt x="5394" y="5370"/>
                  <a:pt x="6133" y="5751"/>
                </a:cubicBezTo>
                <a:cubicBezTo>
                  <a:pt x="6954" y="6180"/>
                  <a:pt x="7597" y="6394"/>
                  <a:pt x="7621" y="6406"/>
                </a:cubicBezTo>
                <a:cubicBezTo>
                  <a:pt x="7645" y="6406"/>
                  <a:pt x="7657" y="6418"/>
                  <a:pt x="7669" y="6418"/>
                </a:cubicBezTo>
                <a:cubicBezTo>
                  <a:pt x="7704" y="6418"/>
                  <a:pt x="7740" y="6406"/>
                  <a:pt x="7776" y="6394"/>
                </a:cubicBezTo>
                <a:cubicBezTo>
                  <a:pt x="7823" y="6358"/>
                  <a:pt x="7835" y="6299"/>
                  <a:pt x="7835" y="6263"/>
                </a:cubicBezTo>
                <a:cubicBezTo>
                  <a:pt x="7835" y="6239"/>
                  <a:pt x="7811" y="5811"/>
                  <a:pt x="7633" y="5275"/>
                </a:cubicBezTo>
                <a:cubicBezTo>
                  <a:pt x="7383" y="4560"/>
                  <a:pt x="6942" y="4013"/>
                  <a:pt x="6359" y="3679"/>
                </a:cubicBezTo>
                <a:cubicBezTo>
                  <a:pt x="5848" y="3401"/>
                  <a:pt x="5309" y="3261"/>
                  <a:pt x="4754" y="3261"/>
                </a:cubicBezTo>
                <a:cubicBezTo>
                  <a:pt x="4171" y="3261"/>
                  <a:pt x="3570" y="3416"/>
                  <a:pt x="2966" y="3727"/>
                </a:cubicBezTo>
                <a:cubicBezTo>
                  <a:pt x="2477" y="3977"/>
                  <a:pt x="2084" y="4275"/>
                  <a:pt x="1834" y="4501"/>
                </a:cubicBezTo>
                <a:cubicBezTo>
                  <a:pt x="1858" y="4322"/>
                  <a:pt x="1894" y="4179"/>
                  <a:pt x="1918" y="4060"/>
                </a:cubicBezTo>
                <a:cubicBezTo>
                  <a:pt x="2013" y="3977"/>
                  <a:pt x="2073" y="3858"/>
                  <a:pt x="2096" y="3739"/>
                </a:cubicBezTo>
                <a:cubicBezTo>
                  <a:pt x="2263" y="3608"/>
                  <a:pt x="2811" y="3132"/>
                  <a:pt x="3692" y="2715"/>
                </a:cubicBezTo>
                <a:cubicBezTo>
                  <a:pt x="4299" y="2429"/>
                  <a:pt x="4930" y="2227"/>
                  <a:pt x="5585" y="2108"/>
                </a:cubicBezTo>
                <a:cubicBezTo>
                  <a:pt x="6017" y="2024"/>
                  <a:pt x="6460" y="1982"/>
                  <a:pt x="6905" y="1982"/>
                </a:cubicBezTo>
                <a:cubicBezTo>
                  <a:pt x="7282" y="1982"/>
                  <a:pt x="7661" y="2012"/>
                  <a:pt x="8038" y="2072"/>
                </a:cubicBezTo>
                <a:cubicBezTo>
                  <a:pt x="8050" y="2076"/>
                  <a:pt x="8063" y="2078"/>
                  <a:pt x="8076" y="2078"/>
                </a:cubicBezTo>
                <a:cubicBezTo>
                  <a:pt x="8137" y="2078"/>
                  <a:pt x="8197" y="2036"/>
                  <a:pt x="8216" y="1977"/>
                </a:cubicBezTo>
                <a:cubicBezTo>
                  <a:pt x="8204" y="1870"/>
                  <a:pt x="8180" y="1798"/>
                  <a:pt x="8121" y="1751"/>
                </a:cubicBezTo>
                <a:cubicBezTo>
                  <a:pt x="8085" y="1727"/>
                  <a:pt x="7478" y="1381"/>
                  <a:pt x="6609" y="1155"/>
                </a:cubicBezTo>
                <a:cubicBezTo>
                  <a:pt x="6168" y="1040"/>
                  <a:pt x="5744" y="982"/>
                  <a:pt x="5346" y="982"/>
                </a:cubicBezTo>
                <a:cubicBezTo>
                  <a:pt x="4713" y="982"/>
                  <a:pt x="4143" y="1129"/>
                  <a:pt x="3668" y="1429"/>
                </a:cubicBezTo>
                <a:cubicBezTo>
                  <a:pt x="3097" y="1786"/>
                  <a:pt x="3049" y="2310"/>
                  <a:pt x="3120" y="2608"/>
                </a:cubicBezTo>
                <a:cubicBezTo>
                  <a:pt x="2596" y="2894"/>
                  <a:pt x="2204" y="3179"/>
                  <a:pt x="2001" y="3358"/>
                </a:cubicBezTo>
                <a:cubicBezTo>
                  <a:pt x="1965" y="3310"/>
                  <a:pt x="1942" y="3286"/>
                  <a:pt x="1906" y="3251"/>
                </a:cubicBezTo>
                <a:cubicBezTo>
                  <a:pt x="1799" y="2905"/>
                  <a:pt x="1739" y="2346"/>
                  <a:pt x="1739" y="1727"/>
                </a:cubicBezTo>
                <a:cubicBezTo>
                  <a:pt x="1739" y="1119"/>
                  <a:pt x="1799" y="560"/>
                  <a:pt x="1906" y="215"/>
                </a:cubicBezTo>
                <a:cubicBezTo>
                  <a:pt x="1930" y="167"/>
                  <a:pt x="1906" y="107"/>
                  <a:pt x="1882" y="60"/>
                </a:cubicBezTo>
                <a:cubicBezTo>
                  <a:pt x="1846" y="24"/>
                  <a:pt x="1799" y="0"/>
                  <a:pt x="17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38"/>
          <p:cNvSpPr/>
          <p:nvPr/>
        </p:nvSpPr>
        <p:spPr>
          <a:xfrm>
            <a:off x="5079974" y="2519257"/>
            <a:ext cx="392709" cy="459316"/>
          </a:xfrm>
          <a:custGeom>
            <a:avLst/>
            <a:gdLst/>
            <a:ahLst/>
            <a:cxnLst/>
            <a:rect l="l" t="t" r="r" b="b"/>
            <a:pathLst>
              <a:path w="9526" h="11141" extrusionOk="0">
                <a:moveTo>
                  <a:pt x="4239" y="413"/>
                </a:moveTo>
                <a:cubicBezTo>
                  <a:pt x="4525" y="616"/>
                  <a:pt x="5120" y="1128"/>
                  <a:pt x="5275" y="1675"/>
                </a:cubicBezTo>
                <a:cubicBezTo>
                  <a:pt x="5358" y="1997"/>
                  <a:pt x="5156" y="2342"/>
                  <a:pt x="4989" y="2533"/>
                </a:cubicBezTo>
                <a:cubicBezTo>
                  <a:pt x="4894" y="2116"/>
                  <a:pt x="4775" y="1699"/>
                  <a:pt x="4644" y="1282"/>
                </a:cubicBezTo>
                <a:cubicBezTo>
                  <a:pt x="4625" y="1209"/>
                  <a:pt x="4564" y="1163"/>
                  <a:pt x="4498" y="1163"/>
                </a:cubicBezTo>
                <a:cubicBezTo>
                  <a:pt x="4479" y="1163"/>
                  <a:pt x="4460" y="1167"/>
                  <a:pt x="4441" y="1175"/>
                </a:cubicBezTo>
                <a:cubicBezTo>
                  <a:pt x="4346" y="1199"/>
                  <a:pt x="4298" y="1294"/>
                  <a:pt x="4334" y="1378"/>
                </a:cubicBezTo>
                <a:cubicBezTo>
                  <a:pt x="4465" y="1782"/>
                  <a:pt x="4572" y="2211"/>
                  <a:pt x="4679" y="2628"/>
                </a:cubicBezTo>
                <a:cubicBezTo>
                  <a:pt x="4441" y="2568"/>
                  <a:pt x="4060" y="2366"/>
                  <a:pt x="3977" y="2021"/>
                </a:cubicBezTo>
                <a:cubicBezTo>
                  <a:pt x="3822" y="1473"/>
                  <a:pt x="4108" y="735"/>
                  <a:pt x="4239" y="413"/>
                </a:cubicBezTo>
                <a:close/>
                <a:moveTo>
                  <a:pt x="2824" y="3117"/>
                </a:moveTo>
                <a:cubicBezTo>
                  <a:pt x="3186" y="3117"/>
                  <a:pt x="3616" y="3172"/>
                  <a:pt x="3929" y="3378"/>
                </a:cubicBezTo>
                <a:cubicBezTo>
                  <a:pt x="4203" y="3556"/>
                  <a:pt x="4298" y="3926"/>
                  <a:pt x="4298" y="4164"/>
                </a:cubicBezTo>
                <a:cubicBezTo>
                  <a:pt x="3810" y="3747"/>
                  <a:pt x="3382" y="3556"/>
                  <a:pt x="3346" y="3556"/>
                </a:cubicBezTo>
                <a:cubicBezTo>
                  <a:pt x="3324" y="3547"/>
                  <a:pt x="3301" y="3543"/>
                  <a:pt x="3279" y="3543"/>
                </a:cubicBezTo>
                <a:cubicBezTo>
                  <a:pt x="3218" y="3543"/>
                  <a:pt x="3161" y="3578"/>
                  <a:pt x="3143" y="3640"/>
                </a:cubicBezTo>
                <a:cubicBezTo>
                  <a:pt x="3096" y="3723"/>
                  <a:pt x="3143" y="3818"/>
                  <a:pt x="3215" y="3854"/>
                </a:cubicBezTo>
                <a:cubicBezTo>
                  <a:pt x="3215" y="3854"/>
                  <a:pt x="3667" y="4045"/>
                  <a:pt x="4144" y="4473"/>
                </a:cubicBezTo>
                <a:cubicBezTo>
                  <a:pt x="4011" y="4547"/>
                  <a:pt x="3795" y="4621"/>
                  <a:pt x="3580" y="4621"/>
                </a:cubicBezTo>
                <a:cubicBezTo>
                  <a:pt x="3448" y="4621"/>
                  <a:pt x="3316" y="4593"/>
                  <a:pt x="3203" y="4521"/>
                </a:cubicBezTo>
                <a:cubicBezTo>
                  <a:pt x="2715" y="4211"/>
                  <a:pt x="2417" y="3497"/>
                  <a:pt x="2310" y="3152"/>
                </a:cubicBezTo>
                <a:cubicBezTo>
                  <a:pt x="2438" y="3135"/>
                  <a:pt x="2620" y="3117"/>
                  <a:pt x="2824" y="3117"/>
                </a:cubicBezTo>
                <a:close/>
                <a:moveTo>
                  <a:pt x="7192" y="3818"/>
                </a:moveTo>
                <a:cubicBezTo>
                  <a:pt x="7549" y="3818"/>
                  <a:pt x="7894" y="3878"/>
                  <a:pt x="8084" y="3937"/>
                </a:cubicBezTo>
                <a:cubicBezTo>
                  <a:pt x="7918" y="4259"/>
                  <a:pt x="7549" y="4938"/>
                  <a:pt x="7025" y="5176"/>
                </a:cubicBezTo>
                <a:cubicBezTo>
                  <a:pt x="6928" y="5224"/>
                  <a:pt x="6828" y="5241"/>
                  <a:pt x="6734" y="5241"/>
                </a:cubicBezTo>
                <a:cubicBezTo>
                  <a:pt x="6594" y="5241"/>
                  <a:pt x="6467" y="5204"/>
                  <a:pt x="6382" y="5176"/>
                </a:cubicBezTo>
                <a:cubicBezTo>
                  <a:pt x="6263" y="5128"/>
                  <a:pt x="6179" y="5092"/>
                  <a:pt x="6120" y="5033"/>
                </a:cubicBezTo>
                <a:cubicBezTo>
                  <a:pt x="6179" y="4985"/>
                  <a:pt x="6239" y="4938"/>
                  <a:pt x="6310" y="4890"/>
                </a:cubicBezTo>
                <a:cubicBezTo>
                  <a:pt x="6382" y="4854"/>
                  <a:pt x="6418" y="4747"/>
                  <a:pt x="6358" y="4676"/>
                </a:cubicBezTo>
                <a:cubicBezTo>
                  <a:pt x="6328" y="4624"/>
                  <a:pt x="6276" y="4595"/>
                  <a:pt x="6223" y="4595"/>
                </a:cubicBezTo>
                <a:cubicBezTo>
                  <a:pt x="6191" y="4595"/>
                  <a:pt x="6159" y="4606"/>
                  <a:pt x="6132" y="4628"/>
                </a:cubicBezTo>
                <a:cubicBezTo>
                  <a:pt x="6084" y="4652"/>
                  <a:pt x="6049" y="4688"/>
                  <a:pt x="5989" y="4735"/>
                </a:cubicBezTo>
                <a:cubicBezTo>
                  <a:pt x="6001" y="4473"/>
                  <a:pt x="6144" y="4104"/>
                  <a:pt x="6441" y="3961"/>
                </a:cubicBezTo>
                <a:cubicBezTo>
                  <a:pt x="6668" y="3854"/>
                  <a:pt x="6918" y="3818"/>
                  <a:pt x="7192" y="3818"/>
                </a:cubicBezTo>
                <a:close/>
                <a:moveTo>
                  <a:pt x="2605" y="5627"/>
                </a:moveTo>
                <a:cubicBezTo>
                  <a:pt x="2832" y="5627"/>
                  <a:pt x="3055" y="5651"/>
                  <a:pt x="3262" y="5711"/>
                </a:cubicBezTo>
                <a:cubicBezTo>
                  <a:pt x="3703" y="5842"/>
                  <a:pt x="3977" y="6235"/>
                  <a:pt x="4096" y="6462"/>
                </a:cubicBezTo>
                <a:cubicBezTo>
                  <a:pt x="4203" y="6664"/>
                  <a:pt x="4274" y="6854"/>
                  <a:pt x="4286" y="7021"/>
                </a:cubicBezTo>
                <a:cubicBezTo>
                  <a:pt x="4215" y="6974"/>
                  <a:pt x="4155" y="6938"/>
                  <a:pt x="4084" y="6890"/>
                </a:cubicBezTo>
                <a:cubicBezTo>
                  <a:pt x="3667" y="6664"/>
                  <a:pt x="3155" y="6485"/>
                  <a:pt x="2548" y="6366"/>
                </a:cubicBezTo>
                <a:cubicBezTo>
                  <a:pt x="2540" y="6365"/>
                  <a:pt x="2532" y="6365"/>
                  <a:pt x="2524" y="6365"/>
                </a:cubicBezTo>
                <a:cubicBezTo>
                  <a:pt x="2439" y="6365"/>
                  <a:pt x="2368" y="6421"/>
                  <a:pt x="2358" y="6497"/>
                </a:cubicBezTo>
                <a:cubicBezTo>
                  <a:pt x="2322" y="6593"/>
                  <a:pt x="2381" y="6676"/>
                  <a:pt x="2477" y="6700"/>
                </a:cubicBezTo>
                <a:cubicBezTo>
                  <a:pt x="2977" y="6795"/>
                  <a:pt x="3703" y="6997"/>
                  <a:pt x="4227" y="7378"/>
                </a:cubicBezTo>
                <a:cubicBezTo>
                  <a:pt x="4144" y="7509"/>
                  <a:pt x="3941" y="7688"/>
                  <a:pt x="3691" y="7831"/>
                </a:cubicBezTo>
                <a:cubicBezTo>
                  <a:pt x="3524" y="7919"/>
                  <a:pt x="3248" y="8039"/>
                  <a:pt x="2938" y="8039"/>
                </a:cubicBezTo>
                <a:cubicBezTo>
                  <a:pt x="2827" y="8039"/>
                  <a:pt x="2712" y="8023"/>
                  <a:pt x="2596" y="7986"/>
                </a:cubicBezTo>
                <a:cubicBezTo>
                  <a:pt x="1596" y="7688"/>
                  <a:pt x="762" y="6545"/>
                  <a:pt x="476" y="6128"/>
                </a:cubicBezTo>
                <a:cubicBezTo>
                  <a:pt x="843" y="5978"/>
                  <a:pt x="1752" y="5627"/>
                  <a:pt x="2605" y="5627"/>
                </a:cubicBezTo>
                <a:close/>
                <a:moveTo>
                  <a:pt x="7656" y="7009"/>
                </a:moveTo>
                <a:cubicBezTo>
                  <a:pt x="8251" y="7009"/>
                  <a:pt x="8811" y="7128"/>
                  <a:pt x="9097" y="7200"/>
                </a:cubicBezTo>
                <a:cubicBezTo>
                  <a:pt x="8930" y="7616"/>
                  <a:pt x="8323" y="8759"/>
                  <a:pt x="7477" y="9164"/>
                </a:cubicBezTo>
                <a:cubicBezTo>
                  <a:pt x="7322" y="9236"/>
                  <a:pt x="7156" y="9271"/>
                  <a:pt x="7001" y="9271"/>
                </a:cubicBezTo>
                <a:cubicBezTo>
                  <a:pt x="6537" y="9271"/>
                  <a:pt x="6072" y="9033"/>
                  <a:pt x="5894" y="8843"/>
                </a:cubicBezTo>
                <a:cubicBezTo>
                  <a:pt x="6465" y="8462"/>
                  <a:pt x="7239" y="8033"/>
                  <a:pt x="8108" y="7783"/>
                </a:cubicBezTo>
                <a:cubicBezTo>
                  <a:pt x="8204" y="7747"/>
                  <a:pt x="8251" y="7664"/>
                  <a:pt x="8215" y="7569"/>
                </a:cubicBezTo>
                <a:cubicBezTo>
                  <a:pt x="8197" y="7505"/>
                  <a:pt x="8136" y="7462"/>
                  <a:pt x="8071" y="7462"/>
                </a:cubicBezTo>
                <a:cubicBezTo>
                  <a:pt x="8052" y="7462"/>
                  <a:pt x="8032" y="7465"/>
                  <a:pt x="8013" y="7474"/>
                </a:cubicBezTo>
                <a:cubicBezTo>
                  <a:pt x="7132" y="7724"/>
                  <a:pt x="6358" y="8140"/>
                  <a:pt x="5775" y="8509"/>
                </a:cubicBezTo>
                <a:cubicBezTo>
                  <a:pt x="5787" y="8128"/>
                  <a:pt x="6013" y="7450"/>
                  <a:pt x="6525" y="7212"/>
                </a:cubicBezTo>
                <a:cubicBezTo>
                  <a:pt x="6858" y="7057"/>
                  <a:pt x="7263" y="7009"/>
                  <a:pt x="7656" y="7009"/>
                </a:cubicBezTo>
                <a:close/>
                <a:moveTo>
                  <a:pt x="4166" y="1"/>
                </a:moveTo>
                <a:cubicBezTo>
                  <a:pt x="4147" y="1"/>
                  <a:pt x="4128" y="3"/>
                  <a:pt x="4108" y="8"/>
                </a:cubicBezTo>
                <a:cubicBezTo>
                  <a:pt x="4060" y="20"/>
                  <a:pt x="4036" y="56"/>
                  <a:pt x="4001" y="80"/>
                </a:cubicBezTo>
                <a:cubicBezTo>
                  <a:pt x="3977" y="127"/>
                  <a:pt x="3393" y="1247"/>
                  <a:pt x="3620" y="2092"/>
                </a:cubicBezTo>
                <a:cubicBezTo>
                  <a:pt x="3751" y="2628"/>
                  <a:pt x="4346" y="2925"/>
                  <a:pt x="4703" y="2961"/>
                </a:cubicBezTo>
                <a:cubicBezTo>
                  <a:pt x="4822" y="3592"/>
                  <a:pt x="4917" y="4247"/>
                  <a:pt x="4941" y="4902"/>
                </a:cubicBezTo>
                <a:cubicBezTo>
                  <a:pt x="4810" y="4723"/>
                  <a:pt x="4679" y="4568"/>
                  <a:pt x="4536" y="4426"/>
                </a:cubicBezTo>
                <a:cubicBezTo>
                  <a:pt x="4644" y="4092"/>
                  <a:pt x="4536" y="3402"/>
                  <a:pt x="4048" y="3092"/>
                </a:cubicBezTo>
                <a:cubicBezTo>
                  <a:pt x="3663" y="2851"/>
                  <a:pt x="3161" y="2790"/>
                  <a:pt x="2752" y="2790"/>
                </a:cubicBezTo>
                <a:cubicBezTo>
                  <a:pt x="2353" y="2790"/>
                  <a:pt x="2042" y="2848"/>
                  <a:pt x="2012" y="2854"/>
                </a:cubicBezTo>
                <a:cubicBezTo>
                  <a:pt x="1965" y="2866"/>
                  <a:pt x="1917" y="2878"/>
                  <a:pt x="1905" y="2925"/>
                </a:cubicBezTo>
                <a:cubicBezTo>
                  <a:pt x="1881" y="2973"/>
                  <a:pt x="1881" y="3021"/>
                  <a:pt x="1893" y="3056"/>
                </a:cubicBezTo>
                <a:cubicBezTo>
                  <a:pt x="1905" y="3104"/>
                  <a:pt x="2239" y="4307"/>
                  <a:pt x="2989" y="4783"/>
                </a:cubicBezTo>
                <a:cubicBezTo>
                  <a:pt x="3167" y="4890"/>
                  <a:pt x="3370" y="4938"/>
                  <a:pt x="3560" y="4938"/>
                </a:cubicBezTo>
                <a:cubicBezTo>
                  <a:pt x="3858" y="4938"/>
                  <a:pt x="4155" y="4830"/>
                  <a:pt x="4334" y="4699"/>
                </a:cubicBezTo>
                <a:cubicBezTo>
                  <a:pt x="4560" y="4938"/>
                  <a:pt x="4775" y="5235"/>
                  <a:pt x="4953" y="5592"/>
                </a:cubicBezTo>
                <a:cubicBezTo>
                  <a:pt x="4977" y="6259"/>
                  <a:pt x="4929" y="6926"/>
                  <a:pt x="4858" y="7605"/>
                </a:cubicBezTo>
                <a:cubicBezTo>
                  <a:pt x="4775" y="7486"/>
                  <a:pt x="4679" y="7378"/>
                  <a:pt x="4572" y="7271"/>
                </a:cubicBezTo>
                <a:cubicBezTo>
                  <a:pt x="4644" y="6747"/>
                  <a:pt x="4179" y="5664"/>
                  <a:pt x="3310" y="5402"/>
                </a:cubicBezTo>
                <a:cubicBezTo>
                  <a:pt x="3067" y="5331"/>
                  <a:pt x="2797" y="5294"/>
                  <a:pt x="2503" y="5294"/>
                </a:cubicBezTo>
                <a:cubicBezTo>
                  <a:pt x="2108" y="5294"/>
                  <a:pt x="1669" y="5361"/>
                  <a:pt x="1191" y="5497"/>
                </a:cubicBezTo>
                <a:cubicBezTo>
                  <a:pt x="584" y="5676"/>
                  <a:pt x="131" y="5890"/>
                  <a:pt x="107" y="5902"/>
                </a:cubicBezTo>
                <a:cubicBezTo>
                  <a:pt x="60" y="5914"/>
                  <a:pt x="36" y="5962"/>
                  <a:pt x="12" y="6009"/>
                </a:cubicBezTo>
                <a:cubicBezTo>
                  <a:pt x="0" y="6057"/>
                  <a:pt x="12" y="6092"/>
                  <a:pt x="36" y="6140"/>
                </a:cubicBezTo>
                <a:cubicBezTo>
                  <a:pt x="48" y="6152"/>
                  <a:pt x="298" y="6593"/>
                  <a:pt x="715" y="7069"/>
                </a:cubicBezTo>
                <a:cubicBezTo>
                  <a:pt x="1286" y="7724"/>
                  <a:pt x="1858" y="8140"/>
                  <a:pt x="2429" y="8295"/>
                </a:cubicBezTo>
                <a:cubicBezTo>
                  <a:pt x="2572" y="8343"/>
                  <a:pt x="2715" y="8355"/>
                  <a:pt x="2846" y="8355"/>
                </a:cubicBezTo>
                <a:cubicBezTo>
                  <a:pt x="3227" y="8355"/>
                  <a:pt x="3572" y="8212"/>
                  <a:pt x="3763" y="8105"/>
                </a:cubicBezTo>
                <a:cubicBezTo>
                  <a:pt x="4036" y="7962"/>
                  <a:pt x="4263" y="7783"/>
                  <a:pt x="4394" y="7581"/>
                </a:cubicBezTo>
                <a:cubicBezTo>
                  <a:pt x="4560" y="7759"/>
                  <a:pt x="4691" y="7962"/>
                  <a:pt x="4751" y="8200"/>
                </a:cubicBezTo>
                <a:cubicBezTo>
                  <a:pt x="4679" y="8652"/>
                  <a:pt x="4584" y="9093"/>
                  <a:pt x="4501" y="9462"/>
                </a:cubicBezTo>
                <a:cubicBezTo>
                  <a:pt x="4334" y="10164"/>
                  <a:pt x="4155" y="10676"/>
                  <a:pt x="4048" y="10915"/>
                </a:cubicBezTo>
                <a:cubicBezTo>
                  <a:pt x="4024" y="11010"/>
                  <a:pt x="4048" y="11093"/>
                  <a:pt x="4144" y="11129"/>
                </a:cubicBezTo>
                <a:cubicBezTo>
                  <a:pt x="4155" y="11141"/>
                  <a:pt x="4179" y="11141"/>
                  <a:pt x="4203" y="11141"/>
                </a:cubicBezTo>
                <a:cubicBezTo>
                  <a:pt x="4263" y="11141"/>
                  <a:pt x="4322" y="11093"/>
                  <a:pt x="4346" y="11034"/>
                </a:cubicBezTo>
                <a:cubicBezTo>
                  <a:pt x="4358" y="11010"/>
                  <a:pt x="4572" y="10474"/>
                  <a:pt x="4798" y="9569"/>
                </a:cubicBezTo>
                <a:cubicBezTo>
                  <a:pt x="4882" y="9474"/>
                  <a:pt x="5132" y="9248"/>
                  <a:pt x="5525" y="8986"/>
                </a:cubicBezTo>
                <a:cubicBezTo>
                  <a:pt x="5763" y="9271"/>
                  <a:pt x="6322" y="9569"/>
                  <a:pt x="6894" y="9569"/>
                </a:cubicBezTo>
                <a:cubicBezTo>
                  <a:pt x="7096" y="9569"/>
                  <a:pt x="7311" y="9521"/>
                  <a:pt x="7501" y="9426"/>
                </a:cubicBezTo>
                <a:cubicBezTo>
                  <a:pt x="8680" y="8879"/>
                  <a:pt x="9382" y="7188"/>
                  <a:pt x="9406" y="7105"/>
                </a:cubicBezTo>
                <a:cubicBezTo>
                  <a:pt x="9525" y="7093"/>
                  <a:pt x="9525" y="7057"/>
                  <a:pt x="9501" y="7009"/>
                </a:cubicBezTo>
                <a:cubicBezTo>
                  <a:pt x="9478" y="6962"/>
                  <a:pt x="9442" y="6938"/>
                  <a:pt x="9394" y="6914"/>
                </a:cubicBezTo>
                <a:cubicBezTo>
                  <a:pt x="9347" y="6898"/>
                  <a:pt x="8553" y="6656"/>
                  <a:pt x="7680" y="6656"/>
                </a:cubicBezTo>
                <a:cubicBezTo>
                  <a:pt x="7239" y="6656"/>
                  <a:pt x="6778" y="6718"/>
                  <a:pt x="6382" y="6902"/>
                </a:cubicBezTo>
                <a:cubicBezTo>
                  <a:pt x="5668" y="7247"/>
                  <a:pt x="5370" y="8200"/>
                  <a:pt x="5465" y="8700"/>
                </a:cubicBezTo>
                <a:cubicBezTo>
                  <a:pt x="5275" y="8843"/>
                  <a:pt x="5120" y="8962"/>
                  <a:pt x="4989" y="9057"/>
                </a:cubicBezTo>
                <a:cubicBezTo>
                  <a:pt x="5048" y="8783"/>
                  <a:pt x="5108" y="8450"/>
                  <a:pt x="5156" y="8105"/>
                </a:cubicBezTo>
                <a:cubicBezTo>
                  <a:pt x="5239" y="7486"/>
                  <a:pt x="5298" y="6854"/>
                  <a:pt x="5310" y="6235"/>
                </a:cubicBezTo>
                <a:cubicBezTo>
                  <a:pt x="5334" y="6164"/>
                  <a:pt x="5429" y="5700"/>
                  <a:pt x="5846" y="5247"/>
                </a:cubicBezTo>
                <a:cubicBezTo>
                  <a:pt x="5953" y="5342"/>
                  <a:pt x="6108" y="5414"/>
                  <a:pt x="6251" y="5473"/>
                </a:cubicBezTo>
                <a:cubicBezTo>
                  <a:pt x="6406" y="5533"/>
                  <a:pt x="6560" y="5569"/>
                  <a:pt x="6715" y="5569"/>
                </a:cubicBezTo>
                <a:cubicBezTo>
                  <a:pt x="6858" y="5569"/>
                  <a:pt x="7013" y="5533"/>
                  <a:pt x="7144" y="5473"/>
                </a:cubicBezTo>
                <a:cubicBezTo>
                  <a:pt x="7954" y="5104"/>
                  <a:pt x="8430" y="3937"/>
                  <a:pt x="8454" y="3902"/>
                </a:cubicBezTo>
                <a:cubicBezTo>
                  <a:pt x="8465" y="3854"/>
                  <a:pt x="8465" y="3806"/>
                  <a:pt x="8454" y="3759"/>
                </a:cubicBezTo>
                <a:cubicBezTo>
                  <a:pt x="8442" y="3723"/>
                  <a:pt x="8394" y="3687"/>
                  <a:pt x="8346" y="3676"/>
                </a:cubicBezTo>
                <a:cubicBezTo>
                  <a:pt x="8322" y="3660"/>
                  <a:pt x="7769" y="3489"/>
                  <a:pt x="7167" y="3489"/>
                </a:cubicBezTo>
                <a:cubicBezTo>
                  <a:pt x="6870" y="3489"/>
                  <a:pt x="6562" y="3530"/>
                  <a:pt x="6299" y="3652"/>
                </a:cubicBezTo>
                <a:cubicBezTo>
                  <a:pt x="5751" y="3914"/>
                  <a:pt x="5572" y="4640"/>
                  <a:pt x="5656" y="4985"/>
                </a:cubicBezTo>
                <a:cubicBezTo>
                  <a:pt x="5525" y="5116"/>
                  <a:pt x="5406" y="5259"/>
                  <a:pt x="5310" y="5402"/>
                </a:cubicBezTo>
                <a:cubicBezTo>
                  <a:pt x="5310" y="5259"/>
                  <a:pt x="5298" y="5128"/>
                  <a:pt x="5298" y="4997"/>
                </a:cubicBezTo>
                <a:cubicBezTo>
                  <a:pt x="5263" y="4283"/>
                  <a:pt x="5179" y="3568"/>
                  <a:pt x="5048" y="2878"/>
                </a:cubicBezTo>
                <a:cubicBezTo>
                  <a:pt x="5358" y="2675"/>
                  <a:pt x="5715" y="2128"/>
                  <a:pt x="5560" y="1592"/>
                </a:cubicBezTo>
                <a:cubicBezTo>
                  <a:pt x="5346" y="723"/>
                  <a:pt x="4286" y="56"/>
                  <a:pt x="4239" y="20"/>
                </a:cubicBezTo>
                <a:cubicBezTo>
                  <a:pt x="4218" y="6"/>
                  <a:pt x="4193" y="1"/>
                  <a:pt x="4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38"/>
          <p:cNvSpPr/>
          <p:nvPr/>
        </p:nvSpPr>
        <p:spPr>
          <a:xfrm>
            <a:off x="5140326" y="2776799"/>
            <a:ext cx="21148" cy="14265"/>
          </a:xfrm>
          <a:custGeom>
            <a:avLst/>
            <a:gdLst/>
            <a:ahLst/>
            <a:cxnLst/>
            <a:rect l="l" t="t" r="r" b="b"/>
            <a:pathLst>
              <a:path w="513" h="346" extrusionOk="0">
                <a:moveTo>
                  <a:pt x="179" y="0"/>
                </a:moveTo>
                <a:cubicBezTo>
                  <a:pt x="84" y="0"/>
                  <a:pt x="13" y="60"/>
                  <a:pt x="1" y="155"/>
                </a:cubicBezTo>
                <a:cubicBezTo>
                  <a:pt x="1" y="238"/>
                  <a:pt x="60" y="310"/>
                  <a:pt x="143" y="334"/>
                </a:cubicBezTo>
                <a:cubicBezTo>
                  <a:pt x="143" y="334"/>
                  <a:pt x="203" y="334"/>
                  <a:pt x="322" y="346"/>
                </a:cubicBezTo>
                <a:lnTo>
                  <a:pt x="334" y="346"/>
                </a:lnTo>
                <a:cubicBezTo>
                  <a:pt x="429" y="346"/>
                  <a:pt x="489" y="286"/>
                  <a:pt x="501" y="191"/>
                </a:cubicBezTo>
                <a:cubicBezTo>
                  <a:pt x="513" y="107"/>
                  <a:pt x="453" y="36"/>
                  <a:pt x="370" y="12"/>
                </a:cubicBezTo>
                <a:cubicBezTo>
                  <a:pt x="251" y="0"/>
                  <a:pt x="191"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38"/>
          <p:cNvSpPr/>
          <p:nvPr/>
        </p:nvSpPr>
        <p:spPr>
          <a:xfrm>
            <a:off x="5354320" y="2687473"/>
            <a:ext cx="22138" cy="15831"/>
          </a:xfrm>
          <a:custGeom>
            <a:avLst/>
            <a:gdLst/>
            <a:ahLst/>
            <a:cxnLst/>
            <a:rect l="l" t="t" r="r" b="b"/>
            <a:pathLst>
              <a:path w="537" h="384" extrusionOk="0">
                <a:moveTo>
                  <a:pt x="348" y="0"/>
                </a:moveTo>
                <a:cubicBezTo>
                  <a:pt x="339" y="0"/>
                  <a:pt x="331" y="1"/>
                  <a:pt x="322" y="2"/>
                </a:cubicBezTo>
                <a:cubicBezTo>
                  <a:pt x="251" y="26"/>
                  <a:pt x="191" y="50"/>
                  <a:pt x="132" y="62"/>
                </a:cubicBezTo>
                <a:cubicBezTo>
                  <a:pt x="48" y="97"/>
                  <a:pt x="1" y="181"/>
                  <a:pt x="25" y="276"/>
                </a:cubicBezTo>
                <a:cubicBezTo>
                  <a:pt x="60" y="347"/>
                  <a:pt x="120" y="383"/>
                  <a:pt x="179" y="383"/>
                </a:cubicBezTo>
                <a:cubicBezTo>
                  <a:pt x="191" y="383"/>
                  <a:pt x="203" y="383"/>
                  <a:pt x="227" y="359"/>
                </a:cubicBezTo>
                <a:cubicBezTo>
                  <a:pt x="286" y="347"/>
                  <a:pt x="346" y="324"/>
                  <a:pt x="406" y="300"/>
                </a:cubicBezTo>
                <a:cubicBezTo>
                  <a:pt x="489" y="300"/>
                  <a:pt x="537" y="216"/>
                  <a:pt x="525" y="121"/>
                </a:cubicBezTo>
                <a:cubicBezTo>
                  <a:pt x="493" y="46"/>
                  <a:pt x="422" y="0"/>
                  <a:pt x="3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01" name="Google Shape;4001;p38"/>
          <p:cNvGrpSpPr/>
          <p:nvPr/>
        </p:nvGrpSpPr>
        <p:grpSpPr>
          <a:xfrm>
            <a:off x="0" y="248875"/>
            <a:ext cx="1084148" cy="1089021"/>
            <a:chOff x="-477450" y="31475"/>
            <a:chExt cx="1084148" cy="1089021"/>
          </a:xfrm>
        </p:grpSpPr>
        <p:sp>
          <p:nvSpPr>
            <p:cNvPr id="4002" name="Google Shape;4002;p38"/>
            <p:cNvSpPr/>
            <p:nvPr/>
          </p:nvSpPr>
          <p:spPr>
            <a:xfrm>
              <a:off x="-214141" y="31475"/>
              <a:ext cx="495756" cy="497373"/>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38"/>
            <p:cNvSpPr/>
            <p:nvPr/>
          </p:nvSpPr>
          <p:spPr>
            <a:xfrm>
              <a:off x="110942" y="181014"/>
              <a:ext cx="495756" cy="497373"/>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38"/>
            <p:cNvSpPr/>
            <p:nvPr/>
          </p:nvSpPr>
          <p:spPr>
            <a:xfrm>
              <a:off x="-477450" y="280154"/>
              <a:ext cx="497392" cy="497392"/>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38"/>
            <p:cNvSpPr/>
            <p:nvPr/>
          </p:nvSpPr>
          <p:spPr>
            <a:xfrm>
              <a:off x="73557" y="558094"/>
              <a:ext cx="497392" cy="497392"/>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38"/>
            <p:cNvSpPr/>
            <p:nvPr/>
          </p:nvSpPr>
          <p:spPr>
            <a:xfrm>
              <a:off x="-319788" y="624740"/>
              <a:ext cx="497392" cy="495756"/>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38"/>
            <p:cNvSpPr/>
            <p:nvPr/>
          </p:nvSpPr>
          <p:spPr>
            <a:xfrm>
              <a:off x="-36979" y="475201"/>
              <a:ext cx="238955" cy="238955"/>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38"/>
            <p:cNvSpPr/>
            <p:nvPr/>
          </p:nvSpPr>
          <p:spPr>
            <a:xfrm>
              <a:off x="76811" y="291531"/>
              <a:ext cx="245443" cy="251949"/>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38"/>
            <p:cNvSpPr/>
            <p:nvPr/>
          </p:nvSpPr>
          <p:spPr>
            <a:xfrm>
              <a:off x="123936" y="383564"/>
              <a:ext cx="310471" cy="169678"/>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38"/>
            <p:cNvSpPr/>
            <p:nvPr/>
          </p:nvSpPr>
          <p:spPr>
            <a:xfrm>
              <a:off x="106071" y="517983"/>
              <a:ext cx="334842" cy="71008"/>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38"/>
            <p:cNvSpPr/>
            <p:nvPr/>
          </p:nvSpPr>
          <p:spPr>
            <a:xfrm>
              <a:off x="140203" y="593862"/>
              <a:ext cx="307217" cy="167214"/>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38"/>
            <p:cNvSpPr/>
            <p:nvPr/>
          </p:nvSpPr>
          <p:spPr>
            <a:xfrm>
              <a:off x="146690" y="639370"/>
              <a:ext cx="243826" cy="253567"/>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38"/>
            <p:cNvSpPr/>
            <p:nvPr/>
          </p:nvSpPr>
          <p:spPr>
            <a:xfrm>
              <a:off x="104435" y="632864"/>
              <a:ext cx="165804" cy="309474"/>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38"/>
            <p:cNvSpPr/>
            <p:nvPr/>
          </p:nvSpPr>
          <p:spPr>
            <a:xfrm>
              <a:off x="-6082" y="665378"/>
              <a:ext cx="112172" cy="322036"/>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38"/>
            <p:cNvSpPr/>
            <p:nvPr/>
          </p:nvSpPr>
          <p:spPr>
            <a:xfrm>
              <a:off x="-145879" y="680008"/>
              <a:ext cx="206441" cy="285009"/>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38"/>
            <p:cNvSpPr/>
            <p:nvPr/>
          </p:nvSpPr>
          <p:spPr>
            <a:xfrm>
              <a:off x="-220648" y="636117"/>
              <a:ext cx="279593" cy="216746"/>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38"/>
            <p:cNvSpPr/>
            <p:nvPr/>
          </p:nvSpPr>
          <p:spPr>
            <a:xfrm>
              <a:off x="-295417" y="621487"/>
              <a:ext cx="333225" cy="92314"/>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38"/>
            <p:cNvSpPr/>
            <p:nvPr/>
          </p:nvSpPr>
          <p:spPr>
            <a:xfrm>
              <a:off x="-251526" y="403065"/>
              <a:ext cx="292587" cy="192432"/>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38"/>
            <p:cNvSpPr/>
            <p:nvPr/>
          </p:nvSpPr>
          <p:spPr>
            <a:xfrm>
              <a:off x="-136119" y="264264"/>
              <a:ext cx="195064" cy="293847"/>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38"/>
            <p:cNvSpPr/>
            <p:nvPr/>
          </p:nvSpPr>
          <p:spPr>
            <a:xfrm>
              <a:off x="-19095" y="185094"/>
              <a:ext cx="97542" cy="327508"/>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38"/>
            <p:cNvSpPr/>
            <p:nvPr/>
          </p:nvSpPr>
          <p:spPr>
            <a:xfrm>
              <a:off x="73557" y="213960"/>
              <a:ext cx="105665" cy="324650"/>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2" name="Google Shape;4022;p38"/>
          <p:cNvGrpSpPr/>
          <p:nvPr/>
        </p:nvGrpSpPr>
        <p:grpSpPr>
          <a:xfrm>
            <a:off x="1159689" y="467451"/>
            <a:ext cx="653963" cy="651874"/>
            <a:chOff x="367464" y="-1058124"/>
            <a:chExt cx="653963" cy="651874"/>
          </a:xfrm>
        </p:grpSpPr>
        <p:sp>
          <p:nvSpPr>
            <p:cNvPr id="4023" name="Google Shape;4023;p38"/>
            <p:cNvSpPr/>
            <p:nvPr/>
          </p:nvSpPr>
          <p:spPr>
            <a:xfrm rot="994103">
              <a:off x="575098" y="-1025481"/>
              <a:ext cx="268105" cy="268980"/>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38"/>
            <p:cNvSpPr/>
            <p:nvPr/>
          </p:nvSpPr>
          <p:spPr>
            <a:xfrm rot="994103">
              <a:off x="720538" y="-897825"/>
              <a:ext cx="268105" cy="268980"/>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38"/>
            <p:cNvSpPr/>
            <p:nvPr/>
          </p:nvSpPr>
          <p:spPr>
            <a:xfrm rot="994103">
              <a:off x="400233" y="-937070"/>
              <a:ext cx="268990" cy="26899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38"/>
            <p:cNvSpPr/>
            <p:nvPr/>
          </p:nvSpPr>
          <p:spPr>
            <a:xfrm rot="994103">
              <a:off x="642974" y="-708008"/>
              <a:ext cx="268990" cy="26899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38"/>
            <p:cNvSpPr/>
            <p:nvPr/>
          </p:nvSpPr>
          <p:spPr>
            <a:xfrm rot="994103">
              <a:off x="428929" y="-734119"/>
              <a:ext cx="268990" cy="268105"/>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38"/>
            <p:cNvSpPr/>
            <p:nvPr/>
          </p:nvSpPr>
          <p:spPr>
            <a:xfrm rot="994103">
              <a:off x="621293" y="-785052"/>
              <a:ext cx="129227" cy="129227"/>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38"/>
            <p:cNvSpPr/>
            <p:nvPr/>
          </p:nvSpPr>
          <p:spPr>
            <a:xfrm rot="994103">
              <a:off x="707532" y="-862349"/>
              <a:ext cx="132736" cy="136254"/>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38"/>
            <p:cNvSpPr/>
            <p:nvPr/>
          </p:nvSpPr>
          <p:spPr>
            <a:xfrm rot="994103">
              <a:off x="723377" y="-801438"/>
              <a:ext cx="167903" cy="9176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38"/>
            <p:cNvSpPr/>
            <p:nvPr/>
          </p:nvSpPr>
          <p:spPr>
            <a:xfrm rot="994103">
              <a:off x="700717" y="-731531"/>
              <a:ext cx="181083" cy="38401"/>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38"/>
            <p:cNvSpPr/>
            <p:nvPr/>
          </p:nvSpPr>
          <p:spPr>
            <a:xfrm rot="994103">
              <a:off x="699596" y="-690145"/>
              <a:ext cx="166143" cy="90429"/>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38"/>
            <p:cNvSpPr/>
            <p:nvPr/>
          </p:nvSpPr>
          <p:spPr>
            <a:xfrm rot="994103">
              <a:off x="689992" y="-671413"/>
              <a:ext cx="131861" cy="137129"/>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38"/>
            <p:cNvSpPr/>
            <p:nvPr/>
          </p:nvSpPr>
          <p:spPr>
            <a:xfrm rot="994103">
              <a:off x="665658" y="-687947"/>
              <a:ext cx="89667" cy="167364"/>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38"/>
            <p:cNvSpPr/>
            <p:nvPr/>
          </p:nvSpPr>
          <p:spPr>
            <a:xfrm rot="994103">
              <a:off x="602990" y="-692418"/>
              <a:ext cx="60663" cy="174157"/>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38"/>
            <p:cNvSpPr/>
            <p:nvPr/>
          </p:nvSpPr>
          <p:spPr>
            <a:xfrm rot="994103">
              <a:off x="530066" y="-698714"/>
              <a:ext cx="111643" cy="154133"/>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38"/>
            <p:cNvSpPr/>
            <p:nvPr/>
          </p:nvSpPr>
          <p:spPr>
            <a:xfrm rot="994103">
              <a:off x="502522" y="-726591"/>
              <a:ext cx="151204" cy="117217"/>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38"/>
            <p:cNvSpPr/>
            <p:nvPr/>
          </p:nvSpPr>
          <p:spPr>
            <a:xfrm rot="994103">
              <a:off x="475015" y="-740175"/>
              <a:ext cx="180208" cy="49923"/>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38"/>
            <p:cNvSpPr/>
            <p:nvPr/>
          </p:nvSpPr>
          <p:spPr>
            <a:xfrm rot="994103">
              <a:off x="524195" y="-850880"/>
              <a:ext cx="158231" cy="104067"/>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38"/>
            <p:cNvSpPr/>
            <p:nvPr/>
          </p:nvSpPr>
          <p:spPr>
            <a:xfrm rot="994103">
              <a:off x="598701" y="-913683"/>
              <a:ext cx="105491" cy="158912"/>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38"/>
            <p:cNvSpPr/>
            <p:nvPr/>
          </p:nvSpPr>
          <p:spPr>
            <a:xfrm rot="994103">
              <a:off x="670072" y="-944566"/>
              <a:ext cx="52750" cy="177116"/>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38"/>
            <p:cNvSpPr/>
            <p:nvPr/>
          </p:nvSpPr>
          <p:spPr>
            <a:xfrm rot="994103">
              <a:off x="713775" y="-914653"/>
              <a:ext cx="57144" cy="175571"/>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3" name="Google Shape;4043;p38"/>
          <p:cNvGrpSpPr/>
          <p:nvPr/>
        </p:nvGrpSpPr>
        <p:grpSpPr>
          <a:xfrm>
            <a:off x="1007950" y="1126658"/>
            <a:ext cx="294683" cy="293745"/>
            <a:chOff x="373100" y="-1141792"/>
            <a:chExt cx="294683" cy="293745"/>
          </a:xfrm>
        </p:grpSpPr>
        <p:sp>
          <p:nvSpPr>
            <p:cNvPr id="4044" name="Google Shape;4044;p38"/>
            <p:cNvSpPr/>
            <p:nvPr/>
          </p:nvSpPr>
          <p:spPr>
            <a:xfrm rot="-994590" flipH="1">
              <a:off x="453406" y="-1127076"/>
              <a:ext cx="120821" cy="121215"/>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38"/>
            <p:cNvSpPr/>
            <p:nvPr/>
          </p:nvSpPr>
          <p:spPr>
            <a:xfrm rot="-994590" flipH="1">
              <a:off x="387880" y="-1069560"/>
              <a:ext cx="120821" cy="121215"/>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38"/>
            <p:cNvSpPr/>
            <p:nvPr/>
          </p:nvSpPr>
          <p:spPr>
            <a:xfrm rot="-994590" flipH="1">
              <a:off x="531791" y="-1087242"/>
              <a:ext cx="121220" cy="12122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38"/>
            <p:cNvSpPr/>
            <p:nvPr/>
          </p:nvSpPr>
          <p:spPr>
            <a:xfrm rot="-994590" flipH="1">
              <a:off x="422427" y="-984039"/>
              <a:ext cx="121220" cy="12122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38"/>
            <p:cNvSpPr/>
            <p:nvPr/>
          </p:nvSpPr>
          <p:spPr>
            <a:xfrm rot="-994590" flipH="1">
              <a:off x="518862" y="-995803"/>
              <a:ext cx="121220" cy="120821"/>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38"/>
            <p:cNvSpPr/>
            <p:nvPr/>
          </p:nvSpPr>
          <p:spPr>
            <a:xfrm rot="-994590" flipH="1">
              <a:off x="495171" y="-1018755"/>
              <a:ext cx="58236" cy="58236"/>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38"/>
            <p:cNvSpPr/>
            <p:nvPr/>
          </p:nvSpPr>
          <p:spPr>
            <a:xfrm rot="-994590" flipH="1">
              <a:off x="454736" y="-1053581"/>
              <a:ext cx="59817" cy="61403"/>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38"/>
            <p:cNvSpPr/>
            <p:nvPr/>
          </p:nvSpPr>
          <p:spPr>
            <a:xfrm rot="-994590" flipH="1">
              <a:off x="431748" y="-1026136"/>
              <a:ext cx="75665" cy="4135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38"/>
            <p:cNvSpPr/>
            <p:nvPr/>
          </p:nvSpPr>
          <p:spPr>
            <a:xfrm rot="-994590" flipH="1">
              <a:off x="436015" y="-994639"/>
              <a:ext cx="81604" cy="17305"/>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38"/>
            <p:cNvSpPr/>
            <p:nvPr/>
          </p:nvSpPr>
          <p:spPr>
            <a:xfrm rot="-994590" flipH="1">
              <a:off x="443255" y="-975993"/>
              <a:ext cx="74872" cy="40752"/>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38"/>
            <p:cNvSpPr/>
            <p:nvPr/>
          </p:nvSpPr>
          <p:spPr>
            <a:xfrm rot="-994590" flipH="1">
              <a:off x="463032" y="-967556"/>
              <a:ext cx="59423" cy="61797"/>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38"/>
            <p:cNvSpPr/>
            <p:nvPr/>
          </p:nvSpPr>
          <p:spPr>
            <a:xfrm rot="-994590" flipH="1">
              <a:off x="493011" y="-975007"/>
              <a:ext cx="40408" cy="75422"/>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38"/>
            <p:cNvSpPr/>
            <p:nvPr/>
          </p:nvSpPr>
          <p:spPr>
            <a:xfrm rot="-994590" flipH="1">
              <a:off x="534316" y="-977023"/>
              <a:ext cx="27337" cy="78483"/>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38"/>
            <p:cNvSpPr/>
            <p:nvPr/>
          </p:nvSpPr>
          <p:spPr>
            <a:xfrm rot="-994590" flipH="1">
              <a:off x="544197" y="-979857"/>
              <a:ext cx="50312" cy="69459"/>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38"/>
            <p:cNvSpPr/>
            <p:nvPr/>
          </p:nvSpPr>
          <p:spPr>
            <a:xfrm rot="-994590" flipH="1">
              <a:off x="538777" y="-992415"/>
              <a:ext cx="68140" cy="52823"/>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38"/>
            <p:cNvSpPr/>
            <p:nvPr/>
          </p:nvSpPr>
          <p:spPr>
            <a:xfrm rot="-994590" flipH="1">
              <a:off x="538097" y="-998533"/>
              <a:ext cx="81210" cy="22498"/>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38"/>
            <p:cNvSpPr/>
            <p:nvPr/>
          </p:nvSpPr>
          <p:spPr>
            <a:xfrm rot="-994590" flipH="1">
              <a:off x="525845" y="-1048412"/>
              <a:ext cx="71306" cy="46898"/>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38"/>
            <p:cNvSpPr/>
            <p:nvPr/>
          </p:nvSpPr>
          <p:spPr>
            <a:xfrm rot="-994590" flipH="1">
              <a:off x="516047" y="-1076711"/>
              <a:ext cx="47539" cy="71613"/>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38"/>
            <p:cNvSpPr/>
            <p:nvPr/>
          </p:nvSpPr>
          <p:spPr>
            <a:xfrm rot="-994590" flipH="1">
              <a:off x="507659" y="-1090628"/>
              <a:ext cx="23772" cy="79817"/>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38"/>
            <p:cNvSpPr/>
            <p:nvPr/>
          </p:nvSpPr>
          <p:spPr>
            <a:xfrm rot="-994590" flipH="1">
              <a:off x="485989" y="-1077151"/>
              <a:ext cx="25752" cy="79120"/>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4" name="Google Shape;4064;p38"/>
          <p:cNvGrpSpPr/>
          <p:nvPr/>
        </p:nvGrpSpPr>
        <p:grpSpPr>
          <a:xfrm>
            <a:off x="8167700" y="4218051"/>
            <a:ext cx="871401" cy="862895"/>
            <a:chOff x="8167700" y="4218051"/>
            <a:chExt cx="871401" cy="862895"/>
          </a:xfrm>
        </p:grpSpPr>
        <p:sp>
          <p:nvSpPr>
            <p:cNvPr id="4065" name="Google Shape;4065;p38"/>
            <p:cNvSpPr/>
            <p:nvPr/>
          </p:nvSpPr>
          <p:spPr>
            <a:xfrm rot="-1273322">
              <a:off x="8609015" y="4450325"/>
              <a:ext cx="394952" cy="268114"/>
            </a:xfrm>
            <a:custGeom>
              <a:avLst/>
              <a:gdLst/>
              <a:ahLst/>
              <a:cxnLst/>
              <a:rect l="l" t="t" r="r" b="b"/>
              <a:pathLst>
                <a:path w="27573" h="18718" extrusionOk="0">
                  <a:moveTo>
                    <a:pt x="13841" y="1"/>
                  </a:moveTo>
                  <a:cubicBezTo>
                    <a:pt x="13285" y="1"/>
                    <a:pt x="12705" y="9"/>
                    <a:pt x="12101" y="27"/>
                  </a:cubicBezTo>
                  <a:cubicBezTo>
                    <a:pt x="3112" y="200"/>
                    <a:pt x="1" y="9880"/>
                    <a:pt x="1" y="9880"/>
                  </a:cubicBezTo>
                  <a:cubicBezTo>
                    <a:pt x="1" y="9880"/>
                    <a:pt x="3683" y="18717"/>
                    <a:pt x="12241" y="18717"/>
                  </a:cubicBezTo>
                  <a:cubicBezTo>
                    <a:pt x="12479" y="18717"/>
                    <a:pt x="12720" y="18710"/>
                    <a:pt x="12966" y="18696"/>
                  </a:cubicBezTo>
                  <a:cubicBezTo>
                    <a:pt x="21955" y="18091"/>
                    <a:pt x="25326" y="16017"/>
                    <a:pt x="27573" y="13337"/>
                  </a:cubicBezTo>
                  <a:cubicBezTo>
                    <a:pt x="27573" y="13337"/>
                    <a:pt x="26536" y="9967"/>
                    <a:pt x="22214" y="8929"/>
                  </a:cubicBezTo>
                  <a:cubicBezTo>
                    <a:pt x="26363" y="7460"/>
                    <a:pt x="27227" y="4003"/>
                    <a:pt x="27227" y="4003"/>
                  </a:cubicBezTo>
                  <a:cubicBezTo>
                    <a:pt x="24887" y="1663"/>
                    <a:pt x="21644" y="1"/>
                    <a:pt x="138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38"/>
            <p:cNvSpPr/>
            <p:nvPr/>
          </p:nvSpPr>
          <p:spPr>
            <a:xfrm rot="-1273322">
              <a:off x="8564841" y="4644256"/>
              <a:ext cx="349145" cy="386487"/>
            </a:xfrm>
            <a:custGeom>
              <a:avLst/>
              <a:gdLst/>
              <a:ahLst/>
              <a:cxnLst/>
              <a:rect l="l" t="t" r="r" b="b"/>
              <a:pathLst>
                <a:path w="24375" h="26982" extrusionOk="0">
                  <a:moveTo>
                    <a:pt x="7822" y="0"/>
                  </a:moveTo>
                  <a:cubicBezTo>
                    <a:pt x="7464" y="0"/>
                    <a:pt x="7261" y="14"/>
                    <a:pt x="7261" y="14"/>
                  </a:cubicBezTo>
                  <a:cubicBezTo>
                    <a:pt x="7261" y="14"/>
                    <a:pt x="1" y="7015"/>
                    <a:pt x="3804" y="15226"/>
                  </a:cubicBezTo>
                  <a:cubicBezTo>
                    <a:pt x="7520" y="23438"/>
                    <a:pt x="10718" y="25858"/>
                    <a:pt x="14089" y="26981"/>
                  </a:cubicBezTo>
                  <a:cubicBezTo>
                    <a:pt x="14089" y="26981"/>
                    <a:pt x="16769" y="24734"/>
                    <a:pt x="16250" y="20239"/>
                  </a:cubicBezTo>
                  <a:lnTo>
                    <a:pt x="16250" y="20239"/>
                  </a:lnTo>
                  <a:cubicBezTo>
                    <a:pt x="18444" y="22899"/>
                    <a:pt x="20996" y="23206"/>
                    <a:pt x="22057" y="23206"/>
                  </a:cubicBezTo>
                  <a:cubicBezTo>
                    <a:pt x="22376" y="23206"/>
                    <a:pt x="22560" y="23178"/>
                    <a:pt x="22560" y="23178"/>
                  </a:cubicBezTo>
                  <a:cubicBezTo>
                    <a:pt x="24029" y="19980"/>
                    <a:pt x="24375" y="16004"/>
                    <a:pt x="20918" y="7707"/>
                  </a:cubicBezTo>
                  <a:cubicBezTo>
                    <a:pt x="17876" y="510"/>
                    <a:pt x="9993" y="0"/>
                    <a:pt x="78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38"/>
            <p:cNvSpPr/>
            <p:nvPr/>
          </p:nvSpPr>
          <p:spPr>
            <a:xfrm rot="-1273322">
              <a:off x="8407921" y="4265695"/>
              <a:ext cx="336769" cy="392489"/>
            </a:xfrm>
            <a:custGeom>
              <a:avLst/>
              <a:gdLst/>
              <a:ahLst/>
              <a:cxnLst/>
              <a:rect l="l" t="t" r="r" b="b"/>
              <a:pathLst>
                <a:path w="23511" h="27401" extrusionOk="0">
                  <a:moveTo>
                    <a:pt x="12274" y="1"/>
                  </a:moveTo>
                  <a:cubicBezTo>
                    <a:pt x="9076" y="1384"/>
                    <a:pt x="6137" y="4063"/>
                    <a:pt x="3112" y="12534"/>
                  </a:cubicBezTo>
                  <a:cubicBezTo>
                    <a:pt x="0" y="21090"/>
                    <a:pt x="7952" y="27400"/>
                    <a:pt x="7952" y="27400"/>
                  </a:cubicBezTo>
                  <a:cubicBezTo>
                    <a:pt x="7952" y="27400"/>
                    <a:pt x="18065" y="27141"/>
                    <a:pt x="20744" y="18584"/>
                  </a:cubicBezTo>
                  <a:cubicBezTo>
                    <a:pt x="23510" y="9940"/>
                    <a:pt x="22819" y="6051"/>
                    <a:pt x="21090" y="2939"/>
                  </a:cubicBezTo>
                  <a:cubicBezTo>
                    <a:pt x="21090" y="2939"/>
                    <a:pt x="21064" y="2938"/>
                    <a:pt x="21014" y="2938"/>
                  </a:cubicBezTo>
                  <a:cubicBezTo>
                    <a:pt x="20495" y="2938"/>
                    <a:pt x="17407" y="3082"/>
                    <a:pt x="15040" y="6397"/>
                  </a:cubicBezTo>
                  <a:cubicBezTo>
                    <a:pt x="15212" y="1989"/>
                    <a:pt x="12274" y="1"/>
                    <a:pt x="12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38"/>
            <p:cNvSpPr/>
            <p:nvPr/>
          </p:nvSpPr>
          <p:spPr>
            <a:xfrm rot="-1273322">
              <a:off x="8323848" y="4690701"/>
              <a:ext cx="394952" cy="329951"/>
            </a:xfrm>
            <a:custGeom>
              <a:avLst/>
              <a:gdLst/>
              <a:ahLst/>
              <a:cxnLst/>
              <a:rect l="l" t="t" r="r" b="b"/>
              <a:pathLst>
                <a:path w="27573" h="23035" extrusionOk="0">
                  <a:moveTo>
                    <a:pt x="16338" y="0"/>
                  </a:moveTo>
                  <a:cubicBezTo>
                    <a:pt x="13954" y="0"/>
                    <a:pt x="11335" y="647"/>
                    <a:pt x="8903" y="2628"/>
                  </a:cubicBezTo>
                  <a:cubicBezTo>
                    <a:pt x="1902" y="8333"/>
                    <a:pt x="259" y="11963"/>
                    <a:pt x="0" y="15507"/>
                  </a:cubicBezTo>
                  <a:cubicBezTo>
                    <a:pt x="0" y="15507"/>
                    <a:pt x="1464" y="16572"/>
                    <a:pt x="3820" y="16572"/>
                  </a:cubicBezTo>
                  <a:cubicBezTo>
                    <a:pt x="4752" y="16572"/>
                    <a:pt x="5825" y="16405"/>
                    <a:pt x="7001" y="15939"/>
                  </a:cubicBezTo>
                  <a:lnTo>
                    <a:pt x="7001" y="15939"/>
                  </a:lnTo>
                  <a:cubicBezTo>
                    <a:pt x="4495" y="19569"/>
                    <a:pt x="5791" y="22854"/>
                    <a:pt x="5791" y="22854"/>
                  </a:cubicBezTo>
                  <a:cubicBezTo>
                    <a:pt x="6453" y="22967"/>
                    <a:pt x="7127" y="23035"/>
                    <a:pt x="7832" y="23035"/>
                  </a:cubicBezTo>
                  <a:cubicBezTo>
                    <a:pt x="10903" y="23035"/>
                    <a:pt x="14565" y="21750"/>
                    <a:pt x="20398" y="17322"/>
                  </a:cubicBezTo>
                  <a:cubicBezTo>
                    <a:pt x="27572" y="11877"/>
                    <a:pt x="24461" y="2283"/>
                    <a:pt x="24461" y="2283"/>
                  </a:cubicBezTo>
                  <a:cubicBezTo>
                    <a:pt x="24461" y="2283"/>
                    <a:pt x="20816" y="0"/>
                    <a:pt x="16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38"/>
            <p:cNvSpPr/>
            <p:nvPr/>
          </p:nvSpPr>
          <p:spPr>
            <a:xfrm rot="-1273322">
              <a:off x="8211976" y="4452079"/>
              <a:ext cx="398676" cy="319322"/>
            </a:xfrm>
            <a:custGeom>
              <a:avLst/>
              <a:gdLst/>
              <a:ahLst/>
              <a:cxnLst/>
              <a:rect l="l" t="t" r="r" b="b"/>
              <a:pathLst>
                <a:path w="27833" h="22293" extrusionOk="0">
                  <a:moveTo>
                    <a:pt x="8141" y="0"/>
                  </a:moveTo>
                  <a:cubicBezTo>
                    <a:pt x="7045" y="0"/>
                    <a:pt x="6053" y="164"/>
                    <a:pt x="5100" y="426"/>
                  </a:cubicBezTo>
                  <a:cubicBezTo>
                    <a:pt x="5100" y="426"/>
                    <a:pt x="4063" y="3796"/>
                    <a:pt x="7002" y="7167"/>
                  </a:cubicBezTo>
                  <a:cubicBezTo>
                    <a:pt x="6062" y="6886"/>
                    <a:pt x="5200" y="6775"/>
                    <a:pt x="4427" y="6775"/>
                  </a:cubicBezTo>
                  <a:cubicBezTo>
                    <a:pt x="1641" y="6775"/>
                    <a:pt x="0" y="8205"/>
                    <a:pt x="0" y="8205"/>
                  </a:cubicBezTo>
                  <a:cubicBezTo>
                    <a:pt x="605" y="11748"/>
                    <a:pt x="2507" y="15206"/>
                    <a:pt x="9940" y="20305"/>
                  </a:cubicBezTo>
                  <a:cubicBezTo>
                    <a:pt x="12143" y="21774"/>
                    <a:pt x="14398" y="22293"/>
                    <a:pt x="16485" y="22293"/>
                  </a:cubicBezTo>
                  <a:cubicBezTo>
                    <a:pt x="21523" y="22293"/>
                    <a:pt x="25585" y="19268"/>
                    <a:pt x="25585" y="19268"/>
                  </a:cubicBezTo>
                  <a:cubicBezTo>
                    <a:pt x="25585" y="19268"/>
                    <a:pt x="27832" y="9415"/>
                    <a:pt x="20139" y="4574"/>
                  </a:cubicBezTo>
                  <a:cubicBezTo>
                    <a:pt x="14629" y="1130"/>
                    <a:pt x="11024" y="0"/>
                    <a:pt x="8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38"/>
            <p:cNvSpPr/>
            <p:nvPr/>
          </p:nvSpPr>
          <p:spPr>
            <a:xfrm rot="-1273322">
              <a:off x="8563253" y="4609885"/>
              <a:ext cx="108976" cy="108962"/>
            </a:xfrm>
            <a:custGeom>
              <a:avLst/>
              <a:gdLst/>
              <a:ahLst/>
              <a:cxnLst/>
              <a:rect l="l" t="t" r="r" b="b"/>
              <a:pathLst>
                <a:path w="7608" h="7607" extrusionOk="0">
                  <a:moveTo>
                    <a:pt x="3804" y="1"/>
                  </a:moveTo>
                  <a:cubicBezTo>
                    <a:pt x="1730" y="1"/>
                    <a:pt x="1" y="1643"/>
                    <a:pt x="1" y="3804"/>
                  </a:cubicBezTo>
                  <a:cubicBezTo>
                    <a:pt x="1" y="5878"/>
                    <a:pt x="1730" y="7607"/>
                    <a:pt x="3804" y="7607"/>
                  </a:cubicBezTo>
                  <a:cubicBezTo>
                    <a:pt x="5965" y="7607"/>
                    <a:pt x="7607" y="5878"/>
                    <a:pt x="7607" y="3804"/>
                  </a:cubicBezTo>
                  <a:cubicBezTo>
                    <a:pt x="7607" y="1643"/>
                    <a:pt x="5965" y="1"/>
                    <a:pt x="3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38"/>
            <p:cNvSpPr/>
            <p:nvPr/>
          </p:nvSpPr>
          <p:spPr>
            <a:xfrm rot="-1273322">
              <a:off x="8647690" y="4673082"/>
              <a:ext cx="64400" cy="172660"/>
            </a:xfrm>
            <a:custGeom>
              <a:avLst/>
              <a:gdLst/>
              <a:ahLst/>
              <a:cxnLst/>
              <a:rect l="l" t="t" r="r" b="b"/>
              <a:pathLst>
                <a:path w="4496" h="12054" extrusionOk="0">
                  <a:moveTo>
                    <a:pt x="174" y="0"/>
                  </a:moveTo>
                  <a:cubicBezTo>
                    <a:pt x="174" y="260"/>
                    <a:pt x="1" y="5359"/>
                    <a:pt x="1816" y="9508"/>
                  </a:cubicBezTo>
                  <a:cubicBezTo>
                    <a:pt x="1730" y="9594"/>
                    <a:pt x="1643" y="9681"/>
                    <a:pt x="1557" y="9767"/>
                  </a:cubicBezTo>
                  <a:cubicBezTo>
                    <a:pt x="1125" y="10459"/>
                    <a:pt x="1384" y="11410"/>
                    <a:pt x="2075" y="11842"/>
                  </a:cubicBezTo>
                  <a:cubicBezTo>
                    <a:pt x="2306" y="11986"/>
                    <a:pt x="2556" y="12053"/>
                    <a:pt x="2802" y="12053"/>
                  </a:cubicBezTo>
                  <a:cubicBezTo>
                    <a:pt x="3295" y="12053"/>
                    <a:pt x="3775" y="11784"/>
                    <a:pt x="4063" y="11323"/>
                  </a:cubicBezTo>
                  <a:cubicBezTo>
                    <a:pt x="4495" y="10632"/>
                    <a:pt x="4323" y="9767"/>
                    <a:pt x="3631" y="9335"/>
                  </a:cubicBezTo>
                  <a:cubicBezTo>
                    <a:pt x="3378" y="9209"/>
                    <a:pt x="3125" y="9128"/>
                    <a:pt x="2872" y="9128"/>
                  </a:cubicBezTo>
                  <a:cubicBezTo>
                    <a:pt x="2779" y="9128"/>
                    <a:pt x="2687" y="9139"/>
                    <a:pt x="2594" y="9162"/>
                  </a:cubicBezTo>
                  <a:cubicBezTo>
                    <a:pt x="865" y="5186"/>
                    <a:pt x="1038" y="87"/>
                    <a:pt x="1038" y="87"/>
                  </a:cubicBezTo>
                  <a:lnTo>
                    <a:pt x="1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38"/>
            <p:cNvSpPr/>
            <p:nvPr/>
          </p:nvSpPr>
          <p:spPr>
            <a:xfrm rot="-1273322">
              <a:off x="8644267" y="4641616"/>
              <a:ext cx="134960" cy="122584"/>
            </a:xfrm>
            <a:custGeom>
              <a:avLst/>
              <a:gdLst/>
              <a:ahLst/>
              <a:cxnLst/>
              <a:rect l="l" t="t" r="r" b="b"/>
              <a:pathLst>
                <a:path w="9422" h="8558" extrusionOk="0">
                  <a:moveTo>
                    <a:pt x="605" y="1"/>
                  </a:moveTo>
                  <a:lnTo>
                    <a:pt x="0" y="519"/>
                  </a:lnTo>
                  <a:cubicBezTo>
                    <a:pt x="87" y="692"/>
                    <a:pt x="3198" y="5187"/>
                    <a:pt x="7261" y="7348"/>
                  </a:cubicBezTo>
                  <a:cubicBezTo>
                    <a:pt x="7261" y="7434"/>
                    <a:pt x="7174" y="7520"/>
                    <a:pt x="7174" y="7520"/>
                  </a:cubicBezTo>
                  <a:cubicBezTo>
                    <a:pt x="7261" y="8125"/>
                    <a:pt x="7779" y="8558"/>
                    <a:pt x="8384" y="8558"/>
                  </a:cubicBezTo>
                  <a:cubicBezTo>
                    <a:pt x="8989" y="8471"/>
                    <a:pt x="9421" y="7953"/>
                    <a:pt x="9335" y="7348"/>
                  </a:cubicBezTo>
                  <a:cubicBezTo>
                    <a:pt x="9335" y="6867"/>
                    <a:pt x="8890" y="6387"/>
                    <a:pt x="8344" y="6387"/>
                  </a:cubicBezTo>
                  <a:cubicBezTo>
                    <a:pt x="8301" y="6387"/>
                    <a:pt x="8256" y="6390"/>
                    <a:pt x="8211" y="6397"/>
                  </a:cubicBezTo>
                  <a:cubicBezTo>
                    <a:pt x="7952" y="6397"/>
                    <a:pt x="7779" y="6483"/>
                    <a:pt x="7606" y="6656"/>
                  </a:cubicBezTo>
                  <a:cubicBezTo>
                    <a:pt x="3717" y="4582"/>
                    <a:pt x="692" y="87"/>
                    <a:pt x="6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38"/>
            <p:cNvSpPr/>
            <p:nvPr/>
          </p:nvSpPr>
          <p:spPr>
            <a:xfrm rot="-1273322">
              <a:off x="8645416" y="4629876"/>
              <a:ext cx="167160" cy="57066"/>
            </a:xfrm>
            <a:custGeom>
              <a:avLst/>
              <a:gdLst/>
              <a:ahLst/>
              <a:cxnLst/>
              <a:rect l="l" t="t" r="r" b="b"/>
              <a:pathLst>
                <a:path w="11670" h="3984" extrusionOk="0">
                  <a:moveTo>
                    <a:pt x="1" y="1"/>
                  </a:moveTo>
                  <a:lnTo>
                    <a:pt x="1" y="779"/>
                  </a:lnTo>
                  <a:cubicBezTo>
                    <a:pt x="87" y="779"/>
                    <a:pt x="5446" y="779"/>
                    <a:pt x="9422" y="2767"/>
                  </a:cubicBezTo>
                  <a:cubicBezTo>
                    <a:pt x="9422" y="3026"/>
                    <a:pt x="9422" y="3285"/>
                    <a:pt x="9508" y="3458"/>
                  </a:cubicBezTo>
                  <a:cubicBezTo>
                    <a:pt x="9732" y="3793"/>
                    <a:pt x="10063" y="3984"/>
                    <a:pt x="10410" y="3984"/>
                  </a:cubicBezTo>
                  <a:cubicBezTo>
                    <a:pt x="10600" y="3984"/>
                    <a:pt x="10794" y="3926"/>
                    <a:pt x="10978" y="3804"/>
                  </a:cubicBezTo>
                  <a:cubicBezTo>
                    <a:pt x="11496" y="3545"/>
                    <a:pt x="11669" y="2853"/>
                    <a:pt x="11410" y="2335"/>
                  </a:cubicBezTo>
                  <a:cubicBezTo>
                    <a:pt x="11176" y="2042"/>
                    <a:pt x="10823" y="1829"/>
                    <a:pt x="10459" y="1829"/>
                  </a:cubicBezTo>
                  <a:cubicBezTo>
                    <a:pt x="10285" y="1829"/>
                    <a:pt x="10108" y="1877"/>
                    <a:pt x="9941" y="1989"/>
                  </a:cubicBezTo>
                  <a:cubicBezTo>
                    <a:pt x="9854" y="1989"/>
                    <a:pt x="9854" y="2075"/>
                    <a:pt x="9768" y="2075"/>
                  </a:cubicBezTo>
                  <a:cubicBezTo>
                    <a:pt x="5705" y="1"/>
                    <a:pt x="260"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38"/>
            <p:cNvSpPr/>
            <p:nvPr/>
          </p:nvSpPr>
          <p:spPr>
            <a:xfrm rot="-1273322">
              <a:off x="8624212" y="4558061"/>
              <a:ext cx="177057" cy="55448"/>
            </a:xfrm>
            <a:custGeom>
              <a:avLst/>
              <a:gdLst/>
              <a:ahLst/>
              <a:cxnLst/>
              <a:rect l="l" t="t" r="r" b="b"/>
              <a:pathLst>
                <a:path w="12361" h="3871" extrusionOk="0">
                  <a:moveTo>
                    <a:pt x="10731" y="1"/>
                  </a:moveTo>
                  <a:cubicBezTo>
                    <a:pt x="10248" y="1"/>
                    <a:pt x="9778" y="210"/>
                    <a:pt x="9509" y="586"/>
                  </a:cubicBezTo>
                  <a:cubicBezTo>
                    <a:pt x="9422" y="759"/>
                    <a:pt x="9336" y="846"/>
                    <a:pt x="9336" y="1018"/>
                  </a:cubicBezTo>
                  <a:cubicBezTo>
                    <a:pt x="9248" y="1017"/>
                    <a:pt x="9160" y="1016"/>
                    <a:pt x="9071" y="1016"/>
                  </a:cubicBezTo>
                  <a:cubicBezTo>
                    <a:pt x="4663" y="1016"/>
                    <a:pt x="255" y="3095"/>
                    <a:pt x="1" y="3179"/>
                  </a:cubicBezTo>
                  <a:lnTo>
                    <a:pt x="347" y="3871"/>
                  </a:lnTo>
                  <a:cubicBezTo>
                    <a:pt x="433" y="3871"/>
                    <a:pt x="5014" y="1796"/>
                    <a:pt x="9249" y="1796"/>
                  </a:cubicBezTo>
                  <a:cubicBezTo>
                    <a:pt x="9336" y="2142"/>
                    <a:pt x="9595" y="2488"/>
                    <a:pt x="9854" y="2661"/>
                  </a:cubicBezTo>
                  <a:cubicBezTo>
                    <a:pt x="10127" y="2865"/>
                    <a:pt x="10427" y="2962"/>
                    <a:pt x="10721" y="2962"/>
                  </a:cubicBezTo>
                  <a:cubicBezTo>
                    <a:pt x="11174" y="2962"/>
                    <a:pt x="11615" y="2734"/>
                    <a:pt x="11929" y="2315"/>
                  </a:cubicBezTo>
                  <a:cubicBezTo>
                    <a:pt x="12361" y="1624"/>
                    <a:pt x="12188" y="759"/>
                    <a:pt x="11583" y="241"/>
                  </a:cubicBezTo>
                  <a:cubicBezTo>
                    <a:pt x="11322" y="77"/>
                    <a:pt x="11024" y="1"/>
                    <a:pt x="10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38"/>
            <p:cNvSpPr/>
            <p:nvPr/>
          </p:nvSpPr>
          <p:spPr>
            <a:xfrm rot="-1273322">
              <a:off x="8598914" y="4480835"/>
              <a:ext cx="106484" cy="147536"/>
            </a:xfrm>
            <a:custGeom>
              <a:avLst/>
              <a:gdLst/>
              <a:ahLst/>
              <a:cxnLst/>
              <a:rect l="l" t="t" r="r" b="b"/>
              <a:pathLst>
                <a:path w="7434" h="10300" extrusionOk="0">
                  <a:moveTo>
                    <a:pt x="6149" y="0"/>
                  </a:moveTo>
                  <a:cubicBezTo>
                    <a:pt x="6088" y="0"/>
                    <a:pt x="6026" y="5"/>
                    <a:pt x="5964" y="13"/>
                  </a:cubicBezTo>
                  <a:cubicBezTo>
                    <a:pt x="5359" y="186"/>
                    <a:pt x="5014" y="705"/>
                    <a:pt x="5186" y="1310"/>
                  </a:cubicBezTo>
                  <a:cubicBezTo>
                    <a:pt x="5186" y="1569"/>
                    <a:pt x="5359" y="1742"/>
                    <a:pt x="5532" y="1915"/>
                  </a:cubicBezTo>
                  <a:cubicBezTo>
                    <a:pt x="3976" y="6064"/>
                    <a:pt x="0" y="9694"/>
                    <a:pt x="0" y="9694"/>
                  </a:cubicBezTo>
                  <a:lnTo>
                    <a:pt x="519" y="10299"/>
                  </a:lnTo>
                  <a:cubicBezTo>
                    <a:pt x="692" y="10126"/>
                    <a:pt x="4668" y="6496"/>
                    <a:pt x="6310" y="2088"/>
                  </a:cubicBezTo>
                  <a:cubicBezTo>
                    <a:pt x="6310" y="2088"/>
                    <a:pt x="6349" y="2126"/>
                    <a:pt x="6400" y="2126"/>
                  </a:cubicBezTo>
                  <a:cubicBezTo>
                    <a:pt x="6425" y="2126"/>
                    <a:pt x="6454" y="2117"/>
                    <a:pt x="6483" y="2088"/>
                  </a:cubicBezTo>
                  <a:cubicBezTo>
                    <a:pt x="7002" y="2001"/>
                    <a:pt x="7434" y="1396"/>
                    <a:pt x="7261" y="878"/>
                  </a:cubicBezTo>
                  <a:cubicBezTo>
                    <a:pt x="7183" y="335"/>
                    <a:pt x="6688" y="0"/>
                    <a:pt x="6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38"/>
            <p:cNvSpPr/>
            <p:nvPr/>
          </p:nvSpPr>
          <p:spPr>
            <a:xfrm rot="-1273322">
              <a:off x="8578710" y="4475044"/>
              <a:ext cx="44590" cy="176126"/>
            </a:xfrm>
            <a:custGeom>
              <a:avLst/>
              <a:gdLst/>
              <a:ahLst/>
              <a:cxnLst/>
              <a:rect l="l" t="t" r="r" b="b"/>
              <a:pathLst>
                <a:path w="3113" h="12296" extrusionOk="0">
                  <a:moveTo>
                    <a:pt x="1556" y="0"/>
                  </a:moveTo>
                  <a:cubicBezTo>
                    <a:pt x="1189" y="0"/>
                    <a:pt x="822" y="151"/>
                    <a:pt x="519" y="454"/>
                  </a:cubicBezTo>
                  <a:cubicBezTo>
                    <a:pt x="1" y="973"/>
                    <a:pt x="1" y="1923"/>
                    <a:pt x="519" y="2442"/>
                  </a:cubicBezTo>
                  <a:cubicBezTo>
                    <a:pt x="606" y="2528"/>
                    <a:pt x="778" y="2615"/>
                    <a:pt x="865" y="2701"/>
                  </a:cubicBezTo>
                  <a:cubicBezTo>
                    <a:pt x="87" y="7109"/>
                    <a:pt x="1383" y="12036"/>
                    <a:pt x="1470" y="12295"/>
                  </a:cubicBezTo>
                  <a:lnTo>
                    <a:pt x="2248" y="12036"/>
                  </a:lnTo>
                  <a:cubicBezTo>
                    <a:pt x="2248" y="12036"/>
                    <a:pt x="865" y="7109"/>
                    <a:pt x="1643" y="2874"/>
                  </a:cubicBezTo>
                  <a:cubicBezTo>
                    <a:pt x="1989" y="2874"/>
                    <a:pt x="2334" y="2701"/>
                    <a:pt x="2594" y="2442"/>
                  </a:cubicBezTo>
                  <a:cubicBezTo>
                    <a:pt x="3112" y="1923"/>
                    <a:pt x="3112" y="973"/>
                    <a:pt x="2594" y="454"/>
                  </a:cubicBezTo>
                  <a:cubicBezTo>
                    <a:pt x="2291" y="151"/>
                    <a:pt x="1924" y="0"/>
                    <a:pt x="15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38"/>
            <p:cNvSpPr/>
            <p:nvPr/>
          </p:nvSpPr>
          <p:spPr>
            <a:xfrm rot="-1273322">
              <a:off x="8483497" y="4524062"/>
              <a:ext cx="113918" cy="142551"/>
            </a:xfrm>
            <a:custGeom>
              <a:avLst/>
              <a:gdLst/>
              <a:ahLst/>
              <a:cxnLst/>
              <a:rect l="l" t="t" r="r" b="b"/>
              <a:pathLst>
                <a:path w="7953" h="9952" extrusionOk="0">
                  <a:moveTo>
                    <a:pt x="1142" y="0"/>
                  </a:moveTo>
                  <a:cubicBezTo>
                    <a:pt x="606" y="0"/>
                    <a:pt x="166" y="402"/>
                    <a:pt x="87" y="876"/>
                  </a:cubicBezTo>
                  <a:cubicBezTo>
                    <a:pt x="1" y="1481"/>
                    <a:pt x="433" y="1999"/>
                    <a:pt x="951" y="2172"/>
                  </a:cubicBezTo>
                  <a:cubicBezTo>
                    <a:pt x="1038" y="2172"/>
                    <a:pt x="1124" y="2086"/>
                    <a:pt x="1124" y="2086"/>
                  </a:cubicBezTo>
                  <a:cubicBezTo>
                    <a:pt x="3026" y="6321"/>
                    <a:pt x="7261" y="9778"/>
                    <a:pt x="7434" y="9951"/>
                  </a:cubicBezTo>
                  <a:lnTo>
                    <a:pt x="7952" y="9260"/>
                  </a:lnTo>
                  <a:cubicBezTo>
                    <a:pt x="7866" y="9260"/>
                    <a:pt x="3717" y="5889"/>
                    <a:pt x="1902" y="1827"/>
                  </a:cubicBezTo>
                  <a:cubicBezTo>
                    <a:pt x="2075" y="1654"/>
                    <a:pt x="2161" y="1481"/>
                    <a:pt x="2248" y="1222"/>
                  </a:cubicBezTo>
                  <a:cubicBezTo>
                    <a:pt x="2334" y="616"/>
                    <a:pt x="1902" y="98"/>
                    <a:pt x="1297" y="11"/>
                  </a:cubicBezTo>
                  <a:cubicBezTo>
                    <a:pt x="1245" y="4"/>
                    <a:pt x="1193" y="0"/>
                    <a:pt x="1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38"/>
            <p:cNvSpPr/>
            <p:nvPr/>
          </p:nvSpPr>
          <p:spPr>
            <a:xfrm rot="-1273322">
              <a:off x="8433327" y="4597884"/>
              <a:ext cx="167160" cy="89123"/>
            </a:xfrm>
            <a:custGeom>
              <a:avLst/>
              <a:gdLst/>
              <a:ahLst/>
              <a:cxnLst/>
              <a:rect l="l" t="t" r="r" b="b"/>
              <a:pathLst>
                <a:path w="11670" h="6222" extrusionOk="0">
                  <a:moveTo>
                    <a:pt x="1725" y="0"/>
                  </a:moveTo>
                  <a:cubicBezTo>
                    <a:pt x="1553" y="0"/>
                    <a:pt x="1380" y="28"/>
                    <a:pt x="1211" y="85"/>
                  </a:cubicBezTo>
                  <a:cubicBezTo>
                    <a:pt x="433" y="430"/>
                    <a:pt x="1" y="1295"/>
                    <a:pt x="346" y="2073"/>
                  </a:cubicBezTo>
                  <a:cubicBezTo>
                    <a:pt x="544" y="2665"/>
                    <a:pt x="1093" y="3057"/>
                    <a:pt x="1725" y="3057"/>
                  </a:cubicBezTo>
                  <a:cubicBezTo>
                    <a:pt x="1923" y="3057"/>
                    <a:pt x="2129" y="3019"/>
                    <a:pt x="2334" y="2937"/>
                  </a:cubicBezTo>
                  <a:cubicBezTo>
                    <a:pt x="2421" y="2937"/>
                    <a:pt x="2594" y="2850"/>
                    <a:pt x="2680" y="2764"/>
                  </a:cubicBezTo>
                  <a:cubicBezTo>
                    <a:pt x="6310" y="5271"/>
                    <a:pt x="11323" y="6135"/>
                    <a:pt x="11583" y="6221"/>
                  </a:cubicBezTo>
                  <a:lnTo>
                    <a:pt x="11669" y="5357"/>
                  </a:lnTo>
                  <a:cubicBezTo>
                    <a:pt x="11669" y="5357"/>
                    <a:pt x="6742" y="4579"/>
                    <a:pt x="3199" y="2073"/>
                  </a:cubicBezTo>
                  <a:cubicBezTo>
                    <a:pt x="3285" y="1727"/>
                    <a:pt x="3371" y="1381"/>
                    <a:pt x="3199" y="1035"/>
                  </a:cubicBezTo>
                  <a:cubicBezTo>
                    <a:pt x="2928" y="359"/>
                    <a:pt x="2340" y="0"/>
                    <a:pt x="17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38"/>
            <p:cNvSpPr/>
            <p:nvPr/>
          </p:nvSpPr>
          <p:spPr>
            <a:xfrm rot="-1273322">
              <a:off x="8462439" y="4691611"/>
              <a:ext cx="148582" cy="102960"/>
            </a:xfrm>
            <a:custGeom>
              <a:avLst/>
              <a:gdLst/>
              <a:ahLst/>
              <a:cxnLst/>
              <a:rect l="l" t="t" r="r" b="b"/>
              <a:pathLst>
                <a:path w="10373" h="7188" extrusionOk="0">
                  <a:moveTo>
                    <a:pt x="10113" y="0"/>
                  </a:moveTo>
                  <a:cubicBezTo>
                    <a:pt x="9854" y="87"/>
                    <a:pt x="4754" y="1815"/>
                    <a:pt x="1556" y="5100"/>
                  </a:cubicBezTo>
                  <a:cubicBezTo>
                    <a:pt x="1470" y="5100"/>
                    <a:pt x="1383" y="5100"/>
                    <a:pt x="1383" y="5013"/>
                  </a:cubicBezTo>
                  <a:cubicBezTo>
                    <a:pt x="1322" y="5004"/>
                    <a:pt x="1260" y="5000"/>
                    <a:pt x="1199" y="5000"/>
                  </a:cubicBezTo>
                  <a:cubicBezTo>
                    <a:pt x="660" y="5000"/>
                    <a:pt x="165" y="5334"/>
                    <a:pt x="87" y="5878"/>
                  </a:cubicBezTo>
                  <a:cubicBezTo>
                    <a:pt x="1" y="6483"/>
                    <a:pt x="346" y="7001"/>
                    <a:pt x="951" y="7174"/>
                  </a:cubicBezTo>
                  <a:cubicBezTo>
                    <a:pt x="1004" y="7183"/>
                    <a:pt x="1058" y="7187"/>
                    <a:pt x="1112" y="7187"/>
                  </a:cubicBezTo>
                  <a:cubicBezTo>
                    <a:pt x="1588" y="7187"/>
                    <a:pt x="2084" y="6853"/>
                    <a:pt x="2161" y="6310"/>
                  </a:cubicBezTo>
                  <a:cubicBezTo>
                    <a:pt x="2248" y="6050"/>
                    <a:pt x="2248" y="5878"/>
                    <a:pt x="2075" y="5618"/>
                  </a:cubicBezTo>
                  <a:cubicBezTo>
                    <a:pt x="5187" y="2507"/>
                    <a:pt x="10286" y="778"/>
                    <a:pt x="10373" y="778"/>
                  </a:cubicBezTo>
                  <a:lnTo>
                    <a:pt x="101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38"/>
            <p:cNvSpPr/>
            <p:nvPr/>
          </p:nvSpPr>
          <p:spPr>
            <a:xfrm rot="-1273322">
              <a:off x="8528753" y="4702403"/>
              <a:ext cx="111440" cy="142551"/>
            </a:xfrm>
            <a:custGeom>
              <a:avLst/>
              <a:gdLst/>
              <a:ahLst/>
              <a:cxnLst/>
              <a:rect l="l" t="t" r="r" b="b"/>
              <a:pathLst>
                <a:path w="7780" h="9952" extrusionOk="0">
                  <a:moveTo>
                    <a:pt x="7002" y="0"/>
                  </a:moveTo>
                  <a:cubicBezTo>
                    <a:pt x="7002" y="0"/>
                    <a:pt x="5014" y="5013"/>
                    <a:pt x="1643" y="7952"/>
                  </a:cubicBezTo>
                  <a:cubicBezTo>
                    <a:pt x="1470" y="7866"/>
                    <a:pt x="1297" y="7779"/>
                    <a:pt x="1038" y="7779"/>
                  </a:cubicBezTo>
                  <a:cubicBezTo>
                    <a:pt x="433" y="7866"/>
                    <a:pt x="1" y="8471"/>
                    <a:pt x="87" y="9076"/>
                  </a:cubicBezTo>
                  <a:cubicBezTo>
                    <a:pt x="166" y="9549"/>
                    <a:pt x="678" y="9951"/>
                    <a:pt x="1161" y="9951"/>
                  </a:cubicBezTo>
                  <a:cubicBezTo>
                    <a:pt x="1207" y="9951"/>
                    <a:pt x="1252" y="9948"/>
                    <a:pt x="1297" y="9940"/>
                  </a:cubicBezTo>
                  <a:cubicBezTo>
                    <a:pt x="1902" y="9854"/>
                    <a:pt x="2334" y="9335"/>
                    <a:pt x="2248" y="8730"/>
                  </a:cubicBezTo>
                  <a:cubicBezTo>
                    <a:pt x="2248" y="8644"/>
                    <a:pt x="2162" y="8644"/>
                    <a:pt x="2162" y="8557"/>
                  </a:cubicBezTo>
                  <a:cubicBezTo>
                    <a:pt x="5705" y="5532"/>
                    <a:pt x="7693" y="519"/>
                    <a:pt x="7780" y="259"/>
                  </a:cubicBezTo>
                  <a:lnTo>
                    <a:pt x="70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8" name="Picture 2" descr="https://cdn.britannica.com/02/163902-050-B0A807C3/Mitsuko-Uchida.jpg">
            <a:extLst>
              <a:ext uri="{FF2B5EF4-FFF2-40B4-BE49-F238E27FC236}">
                <a16:creationId xmlns:a16="http://schemas.microsoft.com/office/drawing/2014/main" id="{61DC180F-D499-4CE4-9CC7-08581E2D32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5851" y="143963"/>
            <a:ext cx="4085936" cy="46775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949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C297DA-DE08-4903-8BDA-B460ABAEAA02}"/>
              </a:ext>
            </a:extLst>
          </p:cNvPr>
          <p:cNvSpPr>
            <a:spLocks noGrp="1"/>
          </p:cNvSpPr>
          <p:nvPr>
            <p:ph type="title"/>
          </p:nvPr>
        </p:nvSpPr>
        <p:spPr>
          <a:xfrm rot="10800000" flipV="1">
            <a:off x="844824" y="380115"/>
            <a:ext cx="6985591" cy="595423"/>
          </a:xfrm>
        </p:spPr>
        <p:txBody>
          <a:bodyPr/>
          <a:lstStyle/>
          <a:p>
            <a:pPr algn="ctr"/>
            <a:r>
              <a:rPr lang="es-MX" sz="2800" dirty="0"/>
              <a:t>SHINTO +BUDISMO ZEN+SAMURAI+CONFUCIO</a:t>
            </a:r>
            <a:endParaRPr lang="es-CL" sz="2800" dirty="0"/>
          </a:p>
        </p:txBody>
      </p:sp>
      <p:sp>
        <p:nvSpPr>
          <p:cNvPr id="4" name="Subtítulo 3">
            <a:extLst>
              <a:ext uri="{FF2B5EF4-FFF2-40B4-BE49-F238E27FC236}">
                <a16:creationId xmlns:a16="http://schemas.microsoft.com/office/drawing/2014/main" id="{42AE0BD4-EE78-482A-BECB-152FD2A96FEE}"/>
              </a:ext>
            </a:extLst>
          </p:cNvPr>
          <p:cNvSpPr>
            <a:spLocks noGrp="1"/>
          </p:cNvSpPr>
          <p:nvPr>
            <p:ph type="subTitle" idx="1"/>
          </p:nvPr>
        </p:nvSpPr>
        <p:spPr>
          <a:xfrm>
            <a:off x="743814" y="975539"/>
            <a:ext cx="7825563" cy="3423683"/>
          </a:xfrm>
        </p:spPr>
        <p:txBody>
          <a:bodyPr/>
          <a:lstStyle/>
          <a:p>
            <a:pPr lvl="8"/>
            <a:endParaRPr lang="es-MX" sz="2400" dirty="0"/>
          </a:p>
          <a:p>
            <a:pPr lvl="8"/>
            <a:endParaRPr lang="es-MX" sz="2400" dirty="0"/>
          </a:p>
          <a:p>
            <a:pPr lvl="5"/>
            <a:r>
              <a:rPr lang="es-MX" sz="1600" b="1" dirty="0"/>
              <a:t>MUJER JAPONESA</a:t>
            </a:r>
          </a:p>
          <a:p>
            <a:pPr lvl="5"/>
            <a:endParaRPr lang="es-MX" sz="1600" dirty="0"/>
          </a:p>
          <a:p>
            <a:pPr marL="285750" indent="-285750">
              <a:buFont typeface="Wingdings" panose="05000000000000000000" pitchFamily="2" charset="2"/>
              <a:buChar char="Ø"/>
            </a:pPr>
            <a:r>
              <a:rPr lang="es-MX" sz="1600" dirty="0"/>
              <a:t>SHINTO. PANTEISMO DE ESPÍRITUS “KAMIS”.</a:t>
            </a:r>
          </a:p>
          <a:p>
            <a:pPr marL="285750" indent="-285750">
              <a:buFont typeface="Wingdings" panose="05000000000000000000" pitchFamily="2" charset="2"/>
              <a:buChar char="Ø"/>
            </a:pPr>
            <a:r>
              <a:rPr lang="es-MX" sz="1600" dirty="0"/>
              <a:t>PULCRITUD. ÉNFASIS EN EL RANGO Y EN LA AUTORIDAD. LAS RELACIONES FAMILIARES RIGUROSAS. </a:t>
            </a:r>
            <a:r>
              <a:rPr lang="es-MX" sz="1600" b="1" dirty="0">
                <a:solidFill>
                  <a:srgbClr val="FF0000"/>
                </a:solidFill>
              </a:rPr>
              <a:t>PATRIARCADO S. XXI.</a:t>
            </a:r>
          </a:p>
          <a:p>
            <a:pPr marL="285750" indent="-285750">
              <a:buFont typeface="Wingdings" panose="05000000000000000000" pitchFamily="2" charset="2"/>
              <a:buChar char="Ø"/>
            </a:pPr>
            <a:r>
              <a:rPr lang="es-MX" sz="1600" dirty="0"/>
              <a:t>LIMPIEZA. ARMONIA DE LO SIMPLE.</a:t>
            </a:r>
          </a:p>
          <a:p>
            <a:pPr marL="285750" indent="-285750">
              <a:buFont typeface="Wingdings" panose="05000000000000000000" pitchFamily="2" charset="2"/>
              <a:buChar char="Ø"/>
            </a:pPr>
            <a:r>
              <a:rPr lang="es-MX" sz="1600" b="1" dirty="0">
                <a:solidFill>
                  <a:srgbClr val="FF0000"/>
                </a:solidFill>
              </a:rPr>
              <a:t>RESILIENCIA Y SORORIDAD DE LA MUJER JAPONESA</a:t>
            </a:r>
            <a:r>
              <a:rPr lang="es-MX" sz="1600" dirty="0"/>
              <a:t>.</a:t>
            </a:r>
          </a:p>
          <a:p>
            <a:pPr marL="285750" indent="-285750">
              <a:buFont typeface="Wingdings" panose="05000000000000000000" pitchFamily="2" charset="2"/>
              <a:buChar char="Ø"/>
            </a:pPr>
            <a:r>
              <a:rPr lang="es-MX" sz="1600" dirty="0"/>
              <a:t>EL BUDISMO ES ALGO POSIBLE DE VIVIRLO. VALOR POR LO MUNDANO. LA MUERTE ES IMPUREZA SÓLO VALE LA VIDA. TRANSMIGRACIÓN PERO EN ESTE MUNDO. VISIÓN OPTIMISTA DE LA VIDA.</a:t>
            </a:r>
          </a:p>
          <a:p>
            <a:pPr marL="285750" indent="-285750">
              <a:buFont typeface="Wingdings" panose="05000000000000000000" pitchFamily="2" charset="2"/>
              <a:buChar char="Ø"/>
            </a:pPr>
            <a:r>
              <a:rPr lang="es-MX" sz="1600" dirty="0"/>
              <a:t>CODIGO BUSHIDO. USO DE LA FUERZA. </a:t>
            </a:r>
            <a:endParaRPr lang="en-US" sz="1600" dirty="0"/>
          </a:p>
          <a:p>
            <a:endParaRPr lang="es-CL" dirty="0"/>
          </a:p>
        </p:txBody>
      </p:sp>
      <p:pic>
        <p:nvPicPr>
          <p:cNvPr id="7" name="Gráfico 6" descr="Flechas de cheurón con relleno sólido">
            <a:extLst>
              <a:ext uri="{FF2B5EF4-FFF2-40B4-BE49-F238E27FC236}">
                <a16:creationId xmlns:a16="http://schemas.microsoft.com/office/drawing/2014/main" id="{A9415D6A-ED04-43A0-B55B-7F91874A19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3965943" y="1081865"/>
            <a:ext cx="606057" cy="606057"/>
          </a:xfrm>
          <a:prstGeom prst="rect">
            <a:avLst/>
          </a:prstGeom>
        </p:spPr>
      </p:pic>
    </p:spTree>
    <p:extLst>
      <p:ext uri="{BB962C8B-B14F-4D97-AF65-F5344CB8AC3E}">
        <p14:creationId xmlns:p14="http://schemas.microsoft.com/office/powerpoint/2010/main" val="2035629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88"/>
        <p:cNvGrpSpPr/>
        <p:nvPr/>
      </p:nvGrpSpPr>
      <p:grpSpPr>
        <a:xfrm>
          <a:off x="0" y="0"/>
          <a:ext cx="0" cy="0"/>
          <a:chOff x="0" y="0"/>
          <a:chExt cx="0" cy="0"/>
        </a:xfrm>
      </p:grpSpPr>
      <p:sp>
        <p:nvSpPr>
          <p:cNvPr id="3889" name="Google Shape;3889;p37"/>
          <p:cNvSpPr txBox="1">
            <a:spLocks noGrp="1"/>
          </p:cNvSpPr>
          <p:nvPr>
            <p:ph type="title"/>
          </p:nvPr>
        </p:nvSpPr>
        <p:spPr>
          <a:xfrm>
            <a:off x="2389553" y="1169190"/>
            <a:ext cx="5050584" cy="67189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b="1" dirty="0"/>
              <a:t>EMPERATRIZ  JINGU (169-269)</a:t>
            </a:r>
            <a:endParaRPr b="1" dirty="0"/>
          </a:p>
        </p:txBody>
      </p:sp>
      <p:sp>
        <p:nvSpPr>
          <p:cNvPr id="3890" name="Google Shape;3890;p37"/>
          <p:cNvSpPr txBox="1">
            <a:spLocks noGrp="1"/>
          </p:cNvSpPr>
          <p:nvPr>
            <p:ph type="body" idx="1"/>
          </p:nvPr>
        </p:nvSpPr>
        <p:spPr>
          <a:xfrm>
            <a:off x="1193054" y="1921207"/>
            <a:ext cx="7418382" cy="2374619"/>
          </a:xfrm>
          <a:prstGeom prst="rect">
            <a:avLst/>
          </a:prstGeom>
        </p:spPr>
        <p:txBody>
          <a:bodyPr spcFirstLastPara="1" wrap="square" lIns="91425" tIns="91425" rIns="91425" bIns="91425" anchor="t" anchorCtr="0">
            <a:noAutofit/>
          </a:bodyPr>
          <a:lstStyle/>
          <a:p>
            <a:pPr marL="0" indent="0" algn="just">
              <a:spcAft>
                <a:spcPts val="1200"/>
              </a:spcAft>
              <a:buNone/>
            </a:pPr>
            <a:r>
              <a:rPr lang="es-ES" sz="1800" b="1" dirty="0"/>
              <a:t>Emperatriz </a:t>
            </a:r>
            <a:r>
              <a:rPr lang="es-ES" sz="1800" b="1" dirty="0" err="1"/>
              <a:t>Jingu</a:t>
            </a:r>
            <a:r>
              <a:rPr lang="es-ES" sz="1800" dirty="0"/>
              <a:t> (169-269), usó sus habilidades para provocar cambios económicos y sociales. Ella fue legendariamente reconocida como la </a:t>
            </a:r>
            <a:r>
              <a:rPr lang="es-ES" sz="1800" dirty="0" err="1"/>
              <a:t>onna</a:t>
            </a:r>
            <a:r>
              <a:rPr lang="es-ES" sz="1800" dirty="0"/>
              <a:t> </a:t>
            </a:r>
            <a:r>
              <a:rPr lang="es-ES" sz="1800" dirty="0" err="1"/>
              <a:t>bugeisha</a:t>
            </a:r>
            <a:r>
              <a:rPr lang="es-ES" sz="1800" dirty="0"/>
              <a:t> que dirigió una invasión de Corea en 200 </a:t>
            </a:r>
            <a:r>
              <a:rPr lang="es-ES" sz="1800" dirty="0" err="1"/>
              <a:t>d.C</a:t>
            </a:r>
            <a:r>
              <a:rPr lang="es-ES" sz="1800" dirty="0"/>
              <a:t>, después de que su marido </a:t>
            </a:r>
            <a:r>
              <a:rPr lang="es-ES" sz="1800" b="1" dirty="0" err="1"/>
              <a:t>Chuai</a:t>
            </a:r>
            <a:r>
              <a:rPr lang="es-ES" sz="1800" b="1" dirty="0"/>
              <a:t>, 14° emperador de Japón</a:t>
            </a:r>
            <a:r>
              <a:rPr lang="es-ES" sz="1800" dirty="0"/>
              <a:t>, muriera en la batalla.</a:t>
            </a:r>
            <a:endParaRPr lang="en-US" sz="1800" dirty="0"/>
          </a:p>
          <a:p>
            <a:pPr marL="0" lvl="0" indent="0" algn="l" rtl="0">
              <a:spcBef>
                <a:spcPts val="0"/>
              </a:spcBef>
              <a:spcAft>
                <a:spcPts val="1200"/>
              </a:spcAft>
              <a:buNone/>
            </a:pPr>
            <a:endParaRPr dirty="0"/>
          </a:p>
        </p:txBody>
      </p:sp>
      <p:sp>
        <p:nvSpPr>
          <p:cNvPr id="3891" name="Google Shape;3891;p37"/>
          <p:cNvSpPr/>
          <p:nvPr/>
        </p:nvSpPr>
        <p:spPr>
          <a:xfrm>
            <a:off x="7948193" y="248751"/>
            <a:ext cx="932637" cy="903721"/>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37"/>
          <p:cNvSpPr/>
          <p:nvPr/>
        </p:nvSpPr>
        <p:spPr>
          <a:xfrm>
            <a:off x="8456326" y="443003"/>
            <a:ext cx="123828" cy="179782"/>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37"/>
          <p:cNvSpPr/>
          <p:nvPr/>
        </p:nvSpPr>
        <p:spPr>
          <a:xfrm>
            <a:off x="8468569" y="511948"/>
            <a:ext cx="130626" cy="121726"/>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37"/>
          <p:cNvSpPr/>
          <p:nvPr/>
        </p:nvSpPr>
        <p:spPr>
          <a:xfrm>
            <a:off x="8573324" y="394891"/>
            <a:ext cx="38112" cy="38098"/>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37"/>
          <p:cNvSpPr/>
          <p:nvPr/>
        </p:nvSpPr>
        <p:spPr>
          <a:xfrm>
            <a:off x="8442729" y="455359"/>
            <a:ext cx="67351" cy="159260"/>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37"/>
          <p:cNvSpPr/>
          <p:nvPr/>
        </p:nvSpPr>
        <p:spPr>
          <a:xfrm>
            <a:off x="8498499" y="413933"/>
            <a:ext cx="23823" cy="23823"/>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37"/>
          <p:cNvSpPr/>
          <p:nvPr/>
        </p:nvSpPr>
        <p:spPr>
          <a:xfrm>
            <a:off x="8500544" y="700995"/>
            <a:ext cx="195933" cy="63797"/>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37"/>
          <p:cNvSpPr/>
          <p:nvPr/>
        </p:nvSpPr>
        <p:spPr>
          <a:xfrm>
            <a:off x="8493055" y="715960"/>
            <a:ext cx="144915" cy="87578"/>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37"/>
          <p:cNvSpPr/>
          <p:nvPr/>
        </p:nvSpPr>
        <p:spPr>
          <a:xfrm>
            <a:off x="8504620" y="683999"/>
            <a:ext cx="157158" cy="26588"/>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37"/>
          <p:cNvSpPr/>
          <p:nvPr/>
        </p:nvSpPr>
        <p:spPr>
          <a:xfrm>
            <a:off x="8411431" y="777867"/>
            <a:ext cx="26546" cy="200009"/>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37"/>
          <p:cNvSpPr/>
          <p:nvPr/>
        </p:nvSpPr>
        <p:spPr>
          <a:xfrm>
            <a:off x="8363814" y="777867"/>
            <a:ext cx="57153" cy="152419"/>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37"/>
          <p:cNvSpPr/>
          <p:nvPr/>
        </p:nvSpPr>
        <p:spPr>
          <a:xfrm>
            <a:off x="8405310" y="994179"/>
            <a:ext cx="38112" cy="37435"/>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37"/>
          <p:cNvSpPr/>
          <p:nvPr/>
        </p:nvSpPr>
        <p:spPr>
          <a:xfrm>
            <a:off x="8348849" y="947252"/>
            <a:ext cx="23823" cy="23823"/>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37"/>
          <p:cNvSpPr/>
          <p:nvPr/>
        </p:nvSpPr>
        <p:spPr>
          <a:xfrm>
            <a:off x="8428441" y="773099"/>
            <a:ext cx="56476" cy="157228"/>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37"/>
          <p:cNvSpPr/>
          <p:nvPr/>
        </p:nvSpPr>
        <p:spPr>
          <a:xfrm>
            <a:off x="8476059" y="947252"/>
            <a:ext cx="23823" cy="23823"/>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37"/>
          <p:cNvSpPr/>
          <p:nvPr/>
        </p:nvSpPr>
        <p:spPr>
          <a:xfrm>
            <a:off x="8157026" y="715283"/>
            <a:ext cx="182998" cy="83826"/>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37"/>
          <p:cNvSpPr/>
          <p:nvPr/>
        </p:nvSpPr>
        <p:spPr>
          <a:xfrm>
            <a:off x="8182189" y="696242"/>
            <a:ext cx="150359" cy="38196"/>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37"/>
          <p:cNvSpPr/>
          <p:nvPr/>
        </p:nvSpPr>
        <p:spPr>
          <a:xfrm>
            <a:off x="8108732" y="792155"/>
            <a:ext cx="37421" cy="38098"/>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37"/>
          <p:cNvSpPr/>
          <p:nvPr/>
        </p:nvSpPr>
        <p:spPr>
          <a:xfrm>
            <a:off x="8140693" y="720051"/>
            <a:ext cx="24514" cy="23823"/>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37"/>
          <p:cNvSpPr/>
          <p:nvPr/>
        </p:nvSpPr>
        <p:spPr>
          <a:xfrm>
            <a:off x="8219608" y="730926"/>
            <a:ext cx="131303" cy="98904"/>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37"/>
          <p:cNvSpPr/>
          <p:nvPr/>
        </p:nvSpPr>
        <p:spPr>
          <a:xfrm>
            <a:off x="8189001" y="837051"/>
            <a:ext cx="24500" cy="23823"/>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37"/>
          <p:cNvSpPr/>
          <p:nvPr/>
        </p:nvSpPr>
        <p:spPr>
          <a:xfrm>
            <a:off x="8225730" y="472059"/>
            <a:ext cx="144224" cy="156848"/>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37"/>
          <p:cNvSpPr/>
          <p:nvPr/>
        </p:nvSpPr>
        <p:spPr>
          <a:xfrm>
            <a:off x="8297156" y="472990"/>
            <a:ext cx="87761" cy="145719"/>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37"/>
          <p:cNvSpPr/>
          <p:nvPr/>
        </p:nvSpPr>
        <p:spPr>
          <a:xfrm>
            <a:off x="8189678" y="427544"/>
            <a:ext cx="37421" cy="37421"/>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37"/>
          <p:cNvSpPr/>
          <p:nvPr/>
        </p:nvSpPr>
        <p:spPr>
          <a:xfrm>
            <a:off x="8280145" y="432974"/>
            <a:ext cx="23823" cy="23823"/>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37"/>
          <p:cNvSpPr/>
          <p:nvPr/>
        </p:nvSpPr>
        <p:spPr>
          <a:xfrm>
            <a:off x="8218240" y="542894"/>
            <a:ext cx="139470" cy="98932"/>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37"/>
          <p:cNvSpPr/>
          <p:nvPr/>
        </p:nvSpPr>
        <p:spPr>
          <a:xfrm>
            <a:off x="8184234" y="516644"/>
            <a:ext cx="23823" cy="23823"/>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37"/>
          <p:cNvSpPr/>
          <p:nvPr/>
        </p:nvSpPr>
        <p:spPr>
          <a:xfrm>
            <a:off x="8304667" y="582696"/>
            <a:ext cx="219900" cy="219900"/>
          </a:xfrm>
          <a:prstGeom prst="ellipse">
            <a:avLst/>
          </a:prstGeom>
          <a:solidFill>
            <a:srgbClr val="FF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37"/>
          <p:cNvSpPr/>
          <p:nvPr/>
        </p:nvSpPr>
        <p:spPr>
          <a:xfrm rot="-3865781">
            <a:off x="8718462" y="767102"/>
            <a:ext cx="38109" cy="37438"/>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37"/>
          <p:cNvSpPr/>
          <p:nvPr/>
        </p:nvSpPr>
        <p:spPr>
          <a:xfrm rot="-3865781">
            <a:off x="8649688" y="808104"/>
            <a:ext cx="23821" cy="23825"/>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37"/>
          <p:cNvSpPr/>
          <p:nvPr/>
        </p:nvSpPr>
        <p:spPr>
          <a:xfrm rot="-3865781">
            <a:off x="8704572" y="693343"/>
            <a:ext cx="23821" cy="23825"/>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23" name="Google Shape;3923;p37"/>
          <p:cNvGrpSpPr/>
          <p:nvPr/>
        </p:nvGrpSpPr>
        <p:grpSpPr>
          <a:xfrm>
            <a:off x="1466972" y="343177"/>
            <a:ext cx="1197739" cy="1185923"/>
            <a:chOff x="1466972" y="343177"/>
            <a:chExt cx="1197739" cy="1185923"/>
          </a:xfrm>
        </p:grpSpPr>
        <p:sp>
          <p:nvSpPr>
            <p:cNvPr id="3924" name="Google Shape;3924;p37"/>
            <p:cNvSpPr/>
            <p:nvPr/>
          </p:nvSpPr>
          <p:spPr>
            <a:xfrm rot="-9943859">
              <a:off x="1798828" y="978298"/>
              <a:ext cx="495760" cy="497378"/>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37"/>
            <p:cNvSpPr/>
            <p:nvPr/>
          </p:nvSpPr>
          <p:spPr>
            <a:xfrm rot="-9943859">
              <a:off x="1520620" y="753262"/>
              <a:ext cx="495760" cy="497378"/>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37"/>
            <p:cNvSpPr/>
            <p:nvPr/>
          </p:nvSpPr>
          <p:spPr>
            <a:xfrm rot="-9943859">
              <a:off x="2113690" y="801954"/>
              <a:ext cx="497396" cy="497396"/>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37"/>
            <p:cNvSpPr/>
            <p:nvPr/>
          </p:nvSpPr>
          <p:spPr>
            <a:xfrm rot="-9943859">
              <a:off x="1648166" y="396802"/>
              <a:ext cx="497396" cy="497396"/>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37"/>
            <p:cNvSpPr/>
            <p:nvPr/>
          </p:nvSpPr>
          <p:spPr>
            <a:xfrm rot="-9943859">
              <a:off x="2045603" y="430753"/>
              <a:ext cx="497396" cy="495760"/>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37"/>
            <p:cNvSpPr/>
            <p:nvPr/>
          </p:nvSpPr>
          <p:spPr>
            <a:xfrm rot="-9943859">
              <a:off x="1957470" y="790680"/>
              <a:ext cx="238957" cy="238957"/>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37"/>
            <p:cNvSpPr/>
            <p:nvPr/>
          </p:nvSpPr>
          <p:spPr>
            <a:xfrm rot="-9943859">
              <a:off x="1797142" y="927051"/>
              <a:ext cx="245445" cy="251951"/>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37"/>
            <p:cNvSpPr/>
            <p:nvPr/>
          </p:nvSpPr>
          <p:spPr>
            <a:xfrm rot="-9943859">
              <a:off x="1699985" y="899234"/>
              <a:ext cx="310473" cy="169679"/>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37"/>
            <p:cNvSpPr/>
            <p:nvPr/>
          </p:nvSpPr>
          <p:spPr>
            <a:xfrm rot="-9943859">
              <a:off x="1714268" y="867507"/>
              <a:ext cx="334845" cy="71008"/>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37"/>
            <p:cNvSpPr/>
            <p:nvPr/>
          </p:nvSpPr>
          <p:spPr>
            <a:xfrm rot="-9943859">
              <a:off x="1738943" y="694239"/>
              <a:ext cx="307220" cy="167215"/>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37"/>
            <p:cNvSpPr/>
            <p:nvPr/>
          </p:nvSpPr>
          <p:spPr>
            <a:xfrm rot="-9943859">
              <a:off x="1816926" y="571326"/>
              <a:ext cx="243828" cy="253569"/>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37"/>
            <p:cNvSpPr/>
            <p:nvPr/>
          </p:nvSpPr>
          <p:spPr>
            <a:xfrm rot="-9943859">
              <a:off x="1939983" y="542615"/>
              <a:ext cx="165805" cy="309476"/>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37"/>
            <p:cNvSpPr/>
            <p:nvPr/>
          </p:nvSpPr>
          <p:spPr>
            <a:xfrm rot="-9943859">
              <a:off x="2109458" y="532579"/>
              <a:ext cx="112173" cy="322038"/>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37"/>
            <p:cNvSpPr/>
            <p:nvPr/>
          </p:nvSpPr>
          <p:spPr>
            <a:xfrm rot="-9943859">
              <a:off x="2151170" y="577688"/>
              <a:ext cx="206443" cy="285011"/>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37"/>
            <p:cNvSpPr/>
            <p:nvPr/>
          </p:nvSpPr>
          <p:spPr>
            <a:xfrm rot="-9943859">
              <a:off x="2132381" y="696846"/>
              <a:ext cx="279595" cy="216748"/>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37"/>
            <p:cNvSpPr/>
            <p:nvPr/>
          </p:nvSpPr>
          <p:spPr>
            <a:xfrm rot="-9943859">
              <a:off x="2133099" y="845355"/>
              <a:ext cx="333227" cy="92315"/>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37"/>
            <p:cNvSpPr/>
            <p:nvPr/>
          </p:nvSpPr>
          <p:spPr>
            <a:xfrm rot="-9943859">
              <a:off x="2089086" y="952659"/>
              <a:ext cx="292589" cy="192433"/>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37"/>
            <p:cNvSpPr/>
            <p:nvPr/>
          </p:nvSpPr>
          <p:spPr>
            <a:xfrm rot="-9943859">
              <a:off x="2051551" y="970907"/>
              <a:ext cx="195066" cy="293849"/>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37"/>
            <p:cNvSpPr/>
            <p:nvPr/>
          </p:nvSpPr>
          <p:spPr>
            <a:xfrm rot="-9943859">
              <a:off x="2018794" y="997673"/>
              <a:ext cx="97542" cy="327511"/>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37"/>
            <p:cNvSpPr/>
            <p:nvPr/>
          </p:nvSpPr>
          <p:spPr>
            <a:xfrm rot="-9943859">
              <a:off x="1927762" y="948679"/>
              <a:ext cx="105666" cy="324652"/>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4" name="Google Shape;3944;p37"/>
          <p:cNvGrpSpPr/>
          <p:nvPr/>
        </p:nvGrpSpPr>
        <p:grpSpPr>
          <a:xfrm>
            <a:off x="952883" y="1080307"/>
            <a:ext cx="653963" cy="651874"/>
            <a:chOff x="952883" y="1080307"/>
            <a:chExt cx="653963" cy="651874"/>
          </a:xfrm>
        </p:grpSpPr>
        <p:sp>
          <p:nvSpPr>
            <p:cNvPr id="3945" name="Google Shape;3945;p37"/>
            <p:cNvSpPr/>
            <p:nvPr/>
          </p:nvSpPr>
          <p:spPr>
            <a:xfrm rot="-9805897">
              <a:off x="1131108" y="1430558"/>
              <a:ext cx="268105" cy="268980"/>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37"/>
            <p:cNvSpPr/>
            <p:nvPr/>
          </p:nvSpPr>
          <p:spPr>
            <a:xfrm rot="-9805897">
              <a:off x="985668" y="1302901"/>
              <a:ext cx="268105" cy="268980"/>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37"/>
            <p:cNvSpPr/>
            <p:nvPr/>
          </p:nvSpPr>
          <p:spPr>
            <a:xfrm rot="-9805897">
              <a:off x="1305089" y="1342137"/>
              <a:ext cx="268990" cy="26899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37"/>
            <p:cNvSpPr/>
            <p:nvPr/>
          </p:nvSpPr>
          <p:spPr>
            <a:xfrm rot="-9805897">
              <a:off x="1062348" y="1113075"/>
              <a:ext cx="268990" cy="26899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37"/>
            <p:cNvSpPr/>
            <p:nvPr/>
          </p:nvSpPr>
          <p:spPr>
            <a:xfrm rot="-9805897">
              <a:off x="1276392" y="1140070"/>
              <a:ext cx="268990" cy="268105"/>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37"/>
            <p:cNvSpPr/>
            <p:nvPr/>
          </p:nvSpPr>
          <p:spPr>
            <a:xfrm rot="-9805897">
              <a:off x="1223791" y="1329881"/>
              <a:ext cx="129227" cy="129227"/>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37"/>
            <p:cNvSpPr/>
            <p:nvPr/>
          </p:nvSpPr>
          <p:spPr>
            <a:xfrm rot="-9805897">
              <a:off x="1134043" y="1400151"/>
              <a:ext cx="132736" cy="136254"/>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37"/>
            <p:cNvSpPr/>
            <p:nvPr/>
          </p:nvSpPr>
          <p:spPr>
            <a:xfrm rot="-9805897">
              <a:off x="1083032" y="1383732"/>
              <a:ext cx="167903" cy="9176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37"/>
            <p:cNvSpPr/>
            <p:nvPr/>
          </p:nvSpPr>
          <p:spPr>
            <a:xfrm rot="-9805897">
              <a:off x="1092512" y="1367187"/>
              <a:ext cx="181083" cy="38401"/>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37"/>
            <p:cNvSpPr/>
            <p:nvPr/>
          </p:nvSpPr>
          <p:spPr>
            <a:xfrm rot="-9805897">
              <a:off x="1108572" y="1273772"/>
              <a:ext cx="166143" cy="90429"/>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37"/>
            <p:cNvSpPr/>
            <p:nvPr/>
          </p:nvSpPr>
          <p:spPr>
            <a:xfrm rot="-9805897">
              <a:off x="1152458" y="1208341"/>
              <a:ext cx="131861" cy="137129"/>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37"/>
            <p:cNvSpPr/>
            <p:nvPr/>
          </p:nvSpPr>
          <p:spPr>
            <a:xfrm rot="-9805897">
              <a:off x="1218986" y="1194640"/>
              <a:ext cx="89667" cy="167364"/>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37"/>
            <p:cNvSpPr/>
            <p:nvPr/>
          </p:nvSpPr>
          <p:spPr>
            <a:xfrm rot="-9805897">
              <a:off x="1310659" y="1192317"/>
              <a:ext cx="60663" cy="174157"/>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37"/>
            <p:cNvSpPr/>
            <p:nvPr/>
          </p:nvSpPr>
          <p:spPr>
            <a:xfrm rot="-9805897">
              <a:off x="1332601" y="1218637"/>
              <a:ext cx="111643" cy="154133"/>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37"/>
            <p:cNvSpPr/>
            <p:nvPr/>
          </p:nvSpPr>
          <p:spPr>
            <a:xfrm rot="-9805897">
              <a:off x="1320585" y="1283430"/>
              <a:ext cx="151204" cy="117217"/>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37"/>
            <p:cNvSpPr/>
            <p:nvPr/>
          </p:nvSpPr>
          <p:spPr>
            <a:xfrm rot="-9805897">
              <a:off x="1319088" y="1364308"/>
              <a:ext cx="180208" cy="49923"/>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37"/>
            <p:cNvSpPr/>
            <p:nvPr/>
          </p:nvSpPr>
          <p:spPr>
            <a:xfrm rot="-9805897">
              <a:off x="1291885" y="1420869"/>
              <a:ext cx="158231" cy="104067"/>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37"/>
            <p:cNvSpPr/>
            <p:nvPr/>
          </p:nvSpPr>
          <p:spPr>
            <a:xfrm rot="-9805897">
              <a:off x="1270119" y="1428826"/>
              <a:ext cx="105491" cy="158912"/>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37"/>
            <p:cNvSpPr/>
            <p:nvPr/>
          </p:nvSpPr>
          <p:spPr>
            <a:xfrm rot="-9805897">
              <a:off x="1251488" y="1441506"/>
              <a:ext cx="52750" cy="177116"/>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37"/>
            <p:cNvSpPr/>
            <p:nvPr/>
          </p:nvSpPr>
          <p:spPr>
            <a:xfrm rot="-9805897">
              <a:off x="1203392" y="1413139"/>
              <a:ext cx="57144" cy="175571"/>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5" name="Google Shape;3965;p37"/>
          <p:cNvGrpSpPr/>
          <p:nvPr/>
        </p:nvGrpSpPr>
        <p:grpSpPr>
          <a:xfrm>
            <a:off x="877893" y="1667238"/>
            <a:ext cx="294683" cy="293745"/>
            <a:chOff x="877893" y="1667238"/>
            <a:chExt cx="294683" cy="293745"/>
          </a:xfrm>
        </p:grpSpPr>
        <p:sp>
          <p:nvSpPr>
            <p:cNvPr id="3966" name="Google Shape;3966;p37"/>
            <p:cNvSpPr/>
            <p:nvPr/>
          </p:nvSpPr>
          <p:spPr>
            <a:xfrm rot="9805410" flipH="1">
              <a:off x="971449" y="1825052"/>
              <a:ext cx="120821" cy="121215"/>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37"/>
            <p:cNvSpPr/>
            <p:nvPr/>
          </p:nvSpPr>
          <p:spPr>
            <a:xfrm rot="9805410" flipH="1">
              <a:off x="1036975" y="1767536"/>
              <a:ext cx="120821" cy="121215"/>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37"/>
            <p:cNvSpPr/>
            <p:nvPr/>
          </p:nvSpPr>
          <p:spPr>
            <a:xfrm rot="9805410" flipH="1">
              <a:off x="892665" y="1785214"/>
              <a:ext cx="121220" cy="12122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37"/>
            <p:cNvSpPr/>
            <p:nvPr/>
          </p:nvSpPr>
          <p:spPr>
            <a:xfrm rot="9805410" flipH="1">
              <a:off x="1002029" y="1682010"/>
              <a:ext cx="121220" cy="12122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37"/>
            <p:cNvSpPr/>
            <p:nvPr/>
          </p:nvSpPr>
          <p:spPr>
            <a:xfrm rot="9805410" flipH="1">
              <a:off x="905594" y="1694173"/>
              <a:ext cx="121220" cy="120821"/>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37"/>
            <p:cNvSpPr/>
            <p:nvPr/>
          </p:nvSpPr>
          <p:spPr>
            <a:xfrm rot="9805410" flipH="1">
              <a:off x="992269" y="1779710"/>
              <a:ext cx="58236" cy="58236"/>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37"/>
            <p:cNvSpPr/>
            <p:nvPr/>
          </p:nvSpPr>
          <p:spPr>
            <a:xfrm rot="9805410" flipH="1">
              <a:off x="1031123" y="1811370"/>
              <a:ext cx="59817" cy="61403"/>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37"/>
            <p:cNvSpPr/>
            <p:nvPr/>
          </p:nvSpPr>
          <p:spPr>
            <a:xfrm rot="9805410" flipH="1">
              <a:off x="1038263" y="1803975"/>
              <a:ext cx="75665" cy="4135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37"/>
            <p:cNvSpPr/>
            <p:nvPr/>
          </p:nvSpPr>
          <p:spPr>
            <a:xfrm rot="9805410" flipH="1">
              <a:off x="1028056" y="1796524"/>
              <a:ext cx="81604" cy="17305"/>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37"/>
            <p:cNvSpPr/>
            <p:nvPr/>
          </p:nvSpPr>
          <p:spPr>
            <a:xfrm rot="9805410" flipH="1">
              <a:off x="1027549" y="1754433"/>
              <a:ext cx="74872" cy="40752"/>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7"/>
            <p:cNvSpPr/>
            <p:nvPr/>
          </p:nvSpPr>
          <p:spPr>
            <a:xfrm rot="9805410" flipH="1">
              <a:off x="1023221" y="1724950"/>
              <a:ext cx="59423" cy="61797"/>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7"/>
            <p:cNvSpPr/>
            <p:nvPr/>
          </p:nvSpPr>
          <p:spPr>
            <a:xfrm rot="9805410" flipH="1">
              <a:off x="1012256" y="1718776"/>
              <a:ext cx="40408" cy="75422"/>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7"/>
            <p:cNvSpPr/>
            <p:nvPr/>
          </p:nvSpPr>
          <p:spPr>
            <a:xfrm rot="9805410" flipH="1">
              <a:off x="984022" y="1717731"/>
              <a:ext cx="27337" cy="78483"/>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7"/>
            <p:cNvSpPr/>
            <p:nvPr/>
          </p:nvSpPr>
          <p:spPr>
            <a:xfrm rot="9805410" flipH="1">
              <a:off x="951167" y="1729588"/>
              <a:ext cx="50312" cy="69459"/>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37"/>
            <p:cNvSpPr/>
            <p:nvPr/>
          </p:nvSpPr>
          <p:spPr>
            <a:xfrm rot="9805410" flipH="1">
              <a:off x="938759" y="1758782"/>
              <a:ext cx="68140" cy="52823"/>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37"/>
            <p:cNvSpPr/>
            <p:nvPr/>
          </p:nvSpPr>
          <p:spPr>
            <a:xfrm rot="9805410" flipH="1">
              <a:off x="926369" y="1795226"/>
              <a:ext cx="81210" cy="22498"/>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7"/>
            <p:cNvSpPr/>
            <p:nvPr/>
          </p:nvSpPr>
          <p:spPr>
            <a:xfrm rot="9805410" flipH="1">
              <a:off x="948524" y="1820706"/>
              <a:ext cx="71306" cy="46898"/>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7"/>
            <p:cNvSpPr/>
            <p:nvPr/>
          </p:nvSpPr>
          <p:spPr>
            <a:xfrm rot="9805410" flipH="1">
              <a:off x="982090" y="1824288"/>
              <a:ext cx="47539" cy="71613"/>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7"/>
            <p:cNvSpPr/>
            <p:nvPr/>
          </p:nvSpPr>
          <p:spPr>
            <a:xfrm rot="9805410" flipH="1">
              <a:off x="1014245" y="1830002"/>
              <a:ext cx="23772" cy="79817"/>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7"/>
            <p:cNvSpPr/>
            <p:nvPr/>
          </p:nvSpPr>
          <p:spPr>
            <a:xfrm rot="9805410" flipH="1">
              <a:off x="1033935" y="1817221"/>
              <a:ext cx="25752" cy="79120"/>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8" name="Picture 2" descr="Japan samurai women2">
            <a:extLst>
              <a:ext uri="{FF2B5EF4-FFF2-40B4-BE49-F238E27FC236}">
                <a16:creationId xmlns:a16="http://schemas.microsoft.com/office/drawing/2014/main" id="{F9B1FBB3-9EAE-4AC9-907E-AD53B0889B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8902" y="3424606"/>
            <a:ext cx="1796305" cy="16399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CA56F745-90FF-4AED-A6FA-38C4BA8AB84F}"/>
              </a:ext>
            </a:extLst>
          </p:cNvPr>
          <p:cNvSpPr>
            <a:spLocks noGrp="1"/>
          </p:cNvSpPr>
          <p:nvPr>
            <p:ph type="body" idx="1"/>
          </p:nvPr>
        </p:nvSpPr>
        <p:spPr>
          <a:xfrm>
            <a:off x="733647" y="1894830"/>
            <a:ext cx="7719237" cy="2092379"/>
          </a:xfrm>
        </p:spPr>
        <p:txBody>
          <a:bodyPr/>
          <a:lstStyle/>
          <a:p>
            <a:endParaRPr lang="en-US" sz="2400" b="1" i="1" dirty="0">
              <a:solidFill>
                <a:schemeClr val="accent1"/>
              </a:solidFill>
            </a:endParaRPr>
          </a:p>
          <a:p>
            <a:pPr marL="127000" indent="0">
              <a:buNone/>
            </a:pPr>
            <a:endParaRPr lang="es-CL" dirty="0"/>
          </a:p>
        </p:txBody>
      </p:sp>
      <p:pic>
        <p:nvPicPr>
          <p:cNvPr id="4" name="Picture 2" descr="Japan samurai women2">
            <a:extLst>
              <a:ext uri="{FF2B5EF4-FFF2-40B4-BE49-F238E27FC236}">
                <a16:creationId xmlns:a16="http://schemas.microsoft.com/office/drawing/2014/main" id="{48D7BF74-A80A-46A8-8A22-E01773C5DB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838" y="136338"/>
            <a:ext cx="3528772" cy="48708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929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88"/>
        <p:cNvGrpSpPr/>
        <p:nvPr/>
      </p:nvGrpSpPr>
      <p:grpSpPr>
        <a:xfrm>
          <a:off x="0" y="0"/>
          <a:ext cx="0" cy="0"/>
          <a:chOff x="0" y="0"/>
          <a:chExt cx="0" cy="0"/>
        </a:xfrm>
      </p:grpSpPr>
      <p:sp>
        <p:nvSpPr>
          <p:cNvPr id="3889" name="Google Shape;3889;p37"/>
          <p:cNvSpPr txBox="1">
            <a:spLocks noGrp="1"/>
          </p:cNvSpPr>
          <p:nvPr>
            <p:ph type="title"/>
          </p:nvPr>
        </p:nvSpPr>
        <p:spPr>
          <a:xfrm>
            <a:off x="1691377" y="1167036"/>
            <a:ext cx="5050584" cy="67189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t>Murasaki Shikibu</a:t>
            </a:r>
            <a:br>
              <a:rPr lang="en-US" b="1" dirty="0"/>
            </a:br>
            <a:r>
              <a:rPr lang="en-US" dirty="0"/>
              <a:t>Escritora (978 – 1014)</a:t>
            </a:r>
            <a:endParaRPr b="1" dirty="0"/>
          </a:p>
        </p:txBody>
      </p:sp>
      <p:sp>
        <p:nvSpPr>
          <p:cNvPr id="3890" name="Google Shape;3890;p37"/>
          <p:cNvSpPr txBox="1">
            <a:spLocks noGrp="1"/>
          </p:cNvSpPr>
          <p:nvPr>
            <p:ph type="body" idx="1"/>
          </p:nvPr>
        </p:nvSpPr>
        <p:spPr>
          <a:xfrm>
            <a:off x="526637" y="2335140"/>
            <a:ext cx="7928131" cy="2808360"/>
          </a:xfrm>
          <a:prstGeom prst="rect">
            <a:avLst/>
          </a:prstGeom>
        </p:spPr>
        <p:txBody>
          <a:bodyPr spcFirstLastPara="1" wrap="square" lIns="91425" tIns="91425" rIns="91425" bIns="91425" anchor="t" anchorCtr="0">
            <a:noAutofit/>
          </a:bodyPr>
          <a:lstStyle/>
          <a:p>
            <a:pPr fontAlgn="base"/>
            <a:r>
              <a:rPr lang="es-ES" b="1" dirty="0"/>
              <a:t>Murasaki </a:t>
            </a:r>
            <a:r>
              <a:rPr lang="es-ES" b="1" dirty="0" err="1"/>
              <a:t>Shikibu</a:t>
            </a:r>
            <a:r>
              <a:rPr lang="es-ES" dirty="0"/>
              <a:t>, literata japonesa del periodo </a:t>
            </a:r>
            <a:r>
              <a:rPr lang="es-ES" dirty="0" err="1"/>
              <a:t>Heian</a:t>
            </a:r>
            <a:r>
              <a:rPr lang="es-ES" dirty="0"/>
              <a:t>.</a:t>
            </a:r>
          </a:p>
          <a:p>
            <a:pPr marL="127000" indent="0" fontAlgn="base">
              <a:buNone/>
            </a:pPr>
            <a:endParaRPr lang="es-ES" dirty="0"/>
          </a:p>
          <a:p>
            <a:pPr fontAlgn="base"/>
            <a:r>
              <a:rPr lang="es-ES" b="1" dirty="0"/>
              <a:t>Genji </a:t>
            </a:r>
            <a:r>
              <a:rPr lang="es-ES" b="1" dirty="0" err="1"/>
              <a:t>Monogatari</a:t>
            </a:r>
            <a:r>
              <a:rPr lang="es-ES" dirty="0"/>
              <a:t> primera novela de la historia de la literatura japonesa. Es la  historia de un príncipe irreal Genji que muestra un retrato de su época: una sociedad en decadencia que había relegado a la mujer a un oscuro segundo plano y  más dependiente de un mundo machista.</a:t>
            </a:r>
          </a:p>
          <a:p>
            <a:pPr marL="127000" indent="0" fontAlgn="base">
              <a:buNone/>
            </a:pPr>
            <a:endParaRPr lang="es-ES" dirty="0"/>
          </a:p>
          <a:p>
            <a:pPr fontAlgn="base"/>
            <a:r>
              <a:rPr lang="es-ES" b="1" dirty="0"/>
              <a:t>Antes de morir</a:t>
            </a:r>
            <a:r>
              <a:rPr lang="es-ES" dirty="0"/>
              <a:t>, Murasaki dejó para las letras universales otra gran obra, el Diario de Lady Murasaki, una obra autobiográfica y una colección de 128 poemas.</a:t>
            </a:r>
          </a:p>
          <a:p>
            <a:pPr marL="0" lvl="0" indent="0" algn="l" rtl="0">
              <a:spcBef>
                <a:spcPts val="0"/>
              </a:spcBef>
              <a:spcAft>
                <a:spcPts val="1200"/>
              </a:spcAft>
              <a:buNone/>
            </a:pPr>
            <a:endParaRPr lang="es-CL" dirty="0"/>
          </a:p>
        </p:txBody>
      </p:sp>
      <p:sp>
        <p:nvSpPr>
          <p:cNvPr id="3891" name="Google Shape;3891;p37"/>
          <p:cNvSpPr/>
          <p:nvPr/>
        </p:nvSpPr>
        <p:spPr>
          <a:xfrm>
            <a:off x="7948193" y="248751"/>
            <a:ext cx="932637" cy="903721"/>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37"/>
          <p:cNvSpPr/>
          <p:nvPr/>
        </p:nvSpPr>
        <p:spPr>
          <a:xfrm>
            <a:off x="8456326" y="443003"/>
            <a:ext cx="123828" cy="179782"/>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37"/>
          <p:cNvSpPr/>
          <p:nvPr/>
        </p:nvSpPr>
        <p:spPr>
          <a:xfrm>
            <a:off x="8468569" y="511948"/>
            <a:ext cx="130626" cy="121726"/>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37"/>
          <p:cNvSpPr/>
          <p:nvPr/>
        </p:nvSpPr>
        <p:spPr>
          <a:xfrm>
            <a:off x="8573324" y="394891"/>
            <a:ext cx="38112" cy="38098"/>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37"/>
          <p:cNvSpPr/>
          <p:nvPr/>
        </p:nvSpPr>
        <p:spPr>
          <a:xfrm>
            <a:off x="8442729" y="455359"/>
            <a:ext cx="67351" cy="159260"/>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37"/>
          <p:cNvSpPr/>
          <p:nvPr/>
        </p:nvSpPr>
        <p:spPr>
          <a:xfrm>
            <a:off x="8498499" y="413933"/>
            <a:ext cx="23823" cy="23823"/>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37"/>
          <p:cNvSpPr/>
          <p:nvPr/>
        </p:nvSpPr>
        <p:spPr>
          <a:xfrm>
            <a:off x="8500544" y="700995"/>
            <a:ext cx="195933" cy="63797"/>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37"/>
          <p:cNvSpPr/>
          <p:nvPr/>
        </p:nvSpPr>
        <p:spPr>
          <a:xfrm>
            <a:off x="8493055" y="715960"/>
            <a:ext cx="144915" cy="87578"/>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37"/>
          <p:cNvSpPr/>
          <p:nvPr/>
        </p:nvSpPr>
        <p:spPr>
          <a:xfrm>
            <a:off x="8504620" y="683999"/>
            <a:ext cx="157158" cy="26588"/>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37"/>
          <p:cNvSpPr/>
          <p:nvPr/>
        </p:nvSpPr>
        <p:spPr>
          <a:xfrm>
            <a:off x="8411431" y="777867"/>
            <a:ext cx="26546" cy="200009"/>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37"/>
          <p:cNvSpPr/>
          <p:nvPr/>
        </p:nvSpPr>
        <p:spPr>
          <a:xfrm>
            <a:off x="8363814" y="777867"/>
            <a:ext cx="57153" cy="152419"/>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37"/>
          <p:cNvSpPr/>
          <p:nvPr/>
        </p:nvSpPr>
        <p:spPr>
          <a:xfrm>
            <a:off x="8405310" y="994179"/>
            <a:ext cx="38112" cy="37435"/>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37"/>
          <p:cNvSpPr/>
          <p:nvPr/>
        </p:nvSpPr>
        <p:spPr>
          <a:xfrm>
            <a:off x="8348849" y="947252"/>
            <a:ext cx="23823" cy="23823"/>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37"/>
          <p:cNvSpPr/>
          <p:nvPr/>
        </p:nvSpPr>
        <p:spPr>
          <a:xfrm>
            <a:off x="8428441" y="773099"/>
            <a:ext cx="56476" cy="157228"/>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37"/>
          <p:cNvSpPr/>
          <p:nvPr/>
        </p:nvSpPr>
        <p:spPr>
          <a:xfrm>
            <a:off x="8476059" y="947252"/>
            <a:ext cx="23823" cy="23823"/>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37"/>
          <p:cNvSpPr/>
          <p:nvPr/>
        </p:nvSpPr>
        <p:spPr>
          <a:xfrm>
            <a:off x="8157026" y="715283"/>
            <a:ext cx="182998" cy="83826"/>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37"/>
          <p:cNvSpPr/>
          <p:nvPr/>
        </p:nvSpPr>
        <p:spPr>
          <a:xfrm>
            <a:off x="8182189" y="696242"/>
            <a:ext cx="150359" cy="38196"/>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37"/>
          <p:cNvSpPr/>
          <p:nvPr/>
        </p:nvSpPr>
        <p:spPr>
          <a:xfrm>
            <a:off x="8108732" y="792155"/>
            <a:ext cx="37421" cy="38098"/>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37"/>
          <p:cNvSpPr/>
          <p:nvPr/>
        </p:nvSpPr>
        <p:spPr>
          <a:xfrm>
            <a:off x="8140693" y="720051"/>
            <a:ext cx="24514" cy="23823"/>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37"/>
          <p:cNvSpPr/>
          <p:nvPr/>
        </p:nvSpPr>
        <p:spPr>
          <a:xfrm>
            <a:off x="8219608" y="730926"/>
            <a:ext cx="131303" cy="98904"/>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37"/>
          <p:cNvSpPr/>
          <p:nvPr/>
        </p:nvSpPr>
        <p:spPr>
          <a:xfrm>
            <a:off x="8189001" y="837051"/>
            <a:ext cx="24500" cy="23823"/>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37"/>
          <p:cNvSpPr/>
          <p:nvPr/>
        </p:nvSpPr>
        <p:spPr>
          <a:xfrm>
            <a:off x="8225730" y="472059"/>
            <a:ext cx="144224" cy="156848"/>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37"/>
          <p:cNvSpPr/>
          <p:nvPr/>
        </p:nvSpPr>
        <p:spPr>
          <a:xfrm>
            <a:off x="8297156" y="472990"/>
            <a:ext cx="87761" cy="145719"/>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37"/>
          <p:cNvSpPr/>
          <p:nvPr/>
        </p:nvSpPr>
        <p:spPr>
          <a:xfrm>
            <a:off x="8189678" y="427544"/>
            <a:ext cx="37421" cy="37421"/>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37"/>
          <p:cNvSpPr/>
          <p:nvPr/>
        </p:nvSpPr>
        <p:spPr>
          <a:xfrm>
            <a:off x="8280145" y="432974"/>
            <a:ext cx="23823" cy="23823"/>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37"/>
          <p:cNvSpPr/>
          <p:nvPr/>
        </p:nvSpPr>
        <p:spPr>
          <a:xfrm>
            <a:off x="8218240" y="542894"/>
            <a:ext cx="139470" cy="98932"/>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37"/>
          <p:cNvSpPr/>
          <p:nvPr/>
        </p:nvSpPr>
        <p:spPr>
          <a:xfrm>
            <a:off x="8184234" y="516644"/>
            <a:ext cx="23823" cy="23823"/>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37"/>
          <p:cNvSpPr/>
          <p:nvPr/>
        </p:nvSpPr>
        <p:spPr>
          <a:xfrm>
            <a:off x="8304667" y="582696"/>
            <a:ext cx="219900" cy="219900"/>
          </a:xfrm>
          <a:prstGeom prst="ellipse">
            <a:avLst/>
          </a:prstGeom>
          <a:solidFill>
            <a:srgbClr val="FF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37"/>
          <p:cNvSpPr/>
          <p:nvPr/>
        </p:nvSpPr>
        <p:spPr>
          <a:xfrm rot="-3865781">
            <a:off x="8718462" y="767102"/>
            <a:ext cx="38109" cy="37438"/>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37"/>
          <p:cNvSpPr/>
          <p:nvPr/>
        </p:nvSpPr>
        <p:spPr>
          <a:xfrm rot="-3865781">
            <a:off x="8649688" y="808104"/>
            <a:ext cx="23821" cy="23825"/>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37"/>
          <p:cNvSpPr/>
          <p:nvPr/>
        </p:nvSpPr>
        <p:spPr>
          <a:xfrm rot="-3865781">
            <a:off x="8704572" y="693343"/>
            <a:ext cx="23821" cy="23825"/>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23" name="Google Shape;3923;p37"/>
          <p:cNvGrpSpPr/>
          <p:nvPr/>
        </p:nvGrpSpPr>
        <p:grpSpPr>
          <a:xfrm>
            <a:off x="1466972" y="343177"/>
            <a:ext cx="1197739" cy="1185923"/>
            <a:chOff x="1466972" y="343177"/>
            <a:chExt cx="1197739" cy="1185923"/>
          </a:xfrm>
        </p:grpSpPr>
        <p:sp>
          <p:nvSpPr>
            <p:cNvPr id="3924" name="Google Shape;3924;p37"/>
            <p:cNvSpPr/>
            <p:nvPr/>
          </p:nvSpPr>
          <p:spPr>
            <a:xfrm rot="-9943859">
              <a:off x="1798828" y="978298"/>
              <a:ext cx="495760" cy="497378"/>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37"/>
            <p:cNvSpPr/>
            <p:nvPr/>
          </p:nvSpPr>
          <p:spPr>
            <a:xfrm rot="-9943859">
              <a:off x="1520620" y="753262"/>
              <a:ext cx="495760" cy="497378"/>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37"/>
            <p:cNvSpPr/>
            <p:nvPr/>
          </p:nvSpPr>
          <p:spPr>
            <a:xfrm rot="-9943859">
              <a:off x="2113690" y="801954"/>
              <a:ext cx="497396" cy="497396"/>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37"/>
            <p:cNvSpPr/>
            <p:nvPr/>
          </p:nvSpPr>
          <p:spPr>
            <a:xfrm rot="-9943859">
              <a:off x="1648166" y="396802"/>
              <a:ext cx="497396" cy="497396"/>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37"/>
            <p:cNvSpPr/>
            <p:nvPr/>
          </p:nvSpPr>
          <p:spPr>
            <a:xfrm rot="-9943859">
              <a:off x="2045603" y="430753"/>
              <a:ext cx="497396" cy="495760"/>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37"/>
            <p:cNvSpPr/>
            <p:nvPr/>
          </p:nvSpPr>
          <p:spPr>
            <a:xfrm rot="-9943859">
              <a:off x="1957470" y="790680"/>
              <a:ext cx="238957" cy="238957"/>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37"/>
            <p:cNvSpPr/>
            <p:nvPr/>
          </p:nvSpPr>
          <p:spPr>
            <a:xfrm rot="-9943859">
              <a:off x="1797142" y="927051"/>
              <a:ext cx="245445" cy="251951"/>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37"/>
            <p:cNvSpPr/>
            <p:nvPr/>
          </p:nvSpPr>
          <p:spPr>
            <a:xfrm rot="-9943859">
              <a:off x="1699985" y="899234"/>
              <a:ext cx="310473" cy="169679"/>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37"/>
            <p:cNvSpPr/>
            <p:nvPr/>
          </p:nvSpPr>
          <p:spPr>
            <a:xfrm rot="-9943859">
              <a:off x="1714268" y="867507"/>
              <a:ext cx="334845" cy="71008"/>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37"/>
            <p:cNvSpPr/>
            <p:nvPr/>
          </p:nvSpPr>
          <p:spPr>
            <a:xfrm rot="-9943859">
              <a:off x="1738943" y="694239"/>
              <a:ext cx="307220" cy="167215"/>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37"/>
            <p:cNvSpPr/>
            <p:nvPr/>
          </p:nvSpPr>
          <p:spPr>
            <a:xfrm rot="-9943859">
              <a:off x="1816926" y="571326"/>
              <a:ext cx="243828" cy="253569"/>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37"/>
            <p:cNvSpPr/>
            <p:nvPr/>
          </p:nvSpPr>
          <p:spPr>
            <a:xfrm rot="-9943859">
              <a:off x="1939983" y="542615"/>
              <a:ext cx="165805" cy="309476"/>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37"/>
            <p:cNvSpPr/>
            <p:nvPr/>
          </p:nvSpPr>
          <p:spPr>
            <a:xfrm rot="-9943859">
              <a:off x="2109458" y="532579"/>
              <a:ext cx="112173" cy="322038"/>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37"/>
            <p:cNvSpPr/>
            <p:nvPr/>
          </p:nvSpPr>
          <p:spPr>
            <a:xfrm rot="-9943859">
              <a:off x="2151170" y="577688"/>
              <a:ext cx="206443" cy="285011"/>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37"/>
            <p:cNvSpPr/>
            <p:nvPr/>
          </p:nvSpPr>
          <p:spPr>
            <a:xfrm rot="-9943859">
              <a:off x="2132381" y="696846"/>
              <a:ext cx="279595" cy="216748"/>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37"/>
            <p:cNvSpPr/>
            <p:nvPr/>
          </p:nvSpPr>
          <p:spPr>
            <a:xfrm rot="-9943859">
              <a:off x="2133099" y="845355"/>
              <a:ext cx="333227" cy="92315"/>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37"/>
            <p:cNvSpPr/>
            <p:nvPr/>
          </p:nvSpPr>
          <p:spPr>
            <a:xfrm rot="-9943859">
              <a:off x="2089086" y="952659"/>
              <a:ext cx="292589" cy="192433"/>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37"/>
            <p:cNvSpPr/>
            <p:nvPr/>
          </p:nvSpPr>
          <p:spPr>
            <a:xfrm rot="-9943859">
              <a:off x="2051551" y="970907"/>
              <a:ext cx="195066" cy="293849"/>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37"/>
            <p:cNvSpPr/>
            <p:nvPr/>
          </p:nvSpPr>
          <p:spPr>
            <a:xfrm rot="-9943859">
              <a:off x="2018794" y="997673"/>
              <a:ext cx="97542" cy="327511"/>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37"/>
            <p:cNvSpPr/>
            <p:nvPr/>
          </p:nvSpPr>
          <p:spPr>
            <a:xfrm rot="-9943859">
              <a:off x="1927762" y="948679"/>
              <a:ext cx="105666" cy="324652"/>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4" name="Google Shape;3944;p37"/>
          <p:cNvGrpSpPr/>
          <p:nvPr/>
        </p:nvGrpSpPr>
        <p:grpSpPr>
          <a:xfrm>
            <a:off x="952883" y="1080307"/>
            <a:ext cx="653963" cy="651874"/>
            <a:chOff x="952883" y="1080307"/>
            <a:chExt cx="653963" cy="651874"/>
          </a:xfrm>
        </p:grpSpPr>
        <p:sp>
          <p:nvSpPr>
            <p:cNvPr id="3945" name="Google Shape;3945;p37"/>
            <p:cNvSpPr/>
            <p:nvPr/>
          </p:nvSpPr>
          <p:spPr>
            <a:xfrm rot="-9805897">
              <a:off x="1131108" y="1430558"/>
              <a:ext cx="268105" cy="268980"/>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37"/>
            <p:cNvSpPr/>
            <p:nvPr/>
          </p:nvSpPr>
          <p:spPr>
            <a:xfrm rot="-9805897">
              <a:off x="985668" y="1302901"/>
              <a:ext cx="268105" cy="268980"/>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37"/>
            <p:cNvSpPr/>
            <p:nvPr/>
          </p:nvSpPr>
          <p:spPr>
            <a:xfrm rot="-9805897">
              <a:off x="1305089" y="1342137"/>
              <a:ext cx="268990" cy="26899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37"/>
            <p:cNvSpPr/>
            <p:nvPr/>
          </p:nvSpPr>
          <p:spPr>
            <a:xfrm rot="-9805897">
              <a:off x="1062348" y="1113075"/>
              <a:ext cx="268990" cy="26899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37"/>
            <p:cNvSpPr/>
            <p:nvPr/>
          </p:nvSpPr>
          <p:spPr>
            <a:xfrm rot="-9805897">
              <a:off x="1276392" y="1140070"/>
              <a:ext cx="268990" cy="268105"/>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37"/>
            <p:cNvSpPr/>
            <p:nvPr/>
          </p:nvSpPr>
          <p:spPr>
            <a:xfrm rot="-9805897">
              <a:off x="1223791" y="1329881"/>
              <a:ext cx="129227" cy="129227"/>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37"/>
            <p:cNvSpPr/>
            <p:nvPr/>
          </p:nvSpPr>
          <p:spPr>
            <a:xfrm rot="-9805897">
              <a:off x="1134043" y="1400151"/>
              <a:ext cx="132736" cy="136254"/>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37"/>
            <p:cNvSpPr/>
            <p:nvPr/>
          </p:nvSpPr>
          <p:spPr>
            <a:xfrm rot="-9805897">
              <a:off x="1083032" y="1383732"/>
              <a:ext cx="167903" cy="9176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37"/>
            <p:cNvSpPr/>
            <p:nvPr/>
          </p:nvSpPr>
          <p:spPr>
            <a:xfrm rot="-9805897">
              <a:off x="1092512" y="1367187"/>
              <a:ext cx="181083" cy="38401"/>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37"/>
            <p:cNvSpPr/>
            <p:nvPr/>
          </p:nvSpPr>
          <p:spPr>
            <a:xfrm rot="-9805897">
              <a:off x="1108572" y="1273772"/>
              <a:ext cx="166143" cy="90429"/>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37"/>
            <p:cNvSpPr/>
            <p:nvPr/>
          </p:nvSpPr>
          <p:spPr>
            <a:xfrm rot="-9805897">
              <a:off x="1152458" y="1208341"/>
              <a:ext cx="131861" cy="137129"/>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37"/>
            <p:cNvSpPr/>
            <p:nvPr/>
          </p:nvSpPr>
          <p:spPr>
            <a:xfrm rot="-9805897">
              <a:off x="1218986" y="1194640"/>
              <a:ext cx="89667" cy="167364"/>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37"/>
            <p:cNvSpPr/>
            <p:nvPr/>
          </p:nvSpPr>
          <p:spPr>
            <a:xfrm rot="-9805897">
              <a:off x="1310659" y="1192317"/>
              <a:ext cx="60663" cy="174157"/>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37"/>
            <p:cNvSpPr/>
            <p:nvPr/>
          </p:nvSpPr>
          <p:spPr>
            <a:xfrm rot="-9805897">
              <a:off x="1332601" y="1218637"/>
              <a:ext cx="111643" cy="154133"/>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37"/>
            <p:cNvSpPr/>
            <p:nvPr/>
          </p:nvSpPr>
          <p:spPr>
            <a:xfrm rot="-9805897">
              <a:off x="1320585" y="1283430"/>
              <a:ext cx="151204" cy="117217"/>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37"/>
            <p:cNvSpPr/>
            <p:nvPr/>
          </p:nvSpPr>
          <p:spPr>
            <a:xfrm rot="-9805897">
              <a:off x="1319088" y="1364308"/>
              <a:ext cx="180208" cy="49923"/>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37"/>
            <p:cNvSpPr/>
            <p:nvPr/>
          </p:nvSpPr>
          <p:spPr>
            <a:xfrm rot="-9805897">
              <a:off x="1291885" y="1420869"/>
              <a:ext cx="158231" cy="104067"/>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37"/>
            <p:cNvSpPr/>
            <p:nvPr/>
          </p:nvSpPr>
          <p:spPr>
            <a:xfrm rot="-9805897">
              <a:off x="1270119" y="1428826"/>
              <a:ext cx="105491" cy="158912"/>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37"/>
            <p:cNvSpPr/>
            <p:nvPr/>
          </p:nvSpPr>
          <p:spPr>
            <a:xfrm rot="-9805897">
              <a:off x="1251488" y="1441506"/>
              <a:ext cx="52750" cy="177116"/>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37"/>
            <p:cNvSpPr/>
            <p:nvPr/>
          </p:nvSpPr>
          <p:spPr>
            <a:xfrm rot="-9805897">
              <a:off x="1203392" y="1413139"/>
              <a:ext cx="57144" cy="175571"/>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5" name="Google Shape;3965;p37"/>
          <p:cNvGrpSpPr/>
          <p:nvPr/>
        </p:nvGrpSpPr>
        <p:grpSpPr>
          <a:xfrm>
            <a:off x="877893" y="1667238"/>
            <a:ext cx="294683" cy="293745"/>
            <a:chOff x="877893" y="1667238"/>
            <a:chExt cx="294683" cy="293745"/>
          </a:xfrm>
        </p:grpSpPr>
        <p:sp>
          <p:nvSpPr>
            <p:cNvPr id="3966" name="Google Shape;3966;p37"/>
            <p:cNvSpPr/>
            <p:nvPr/>
          </p:nvSpPr>
          <p:spPr>
            <a:xfrm rot="9805410" flipH="1">
              <a:off x="971449" y="1825052"/>
              <a:ext cx="120821" cy="121215"/>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37"/>
            <p:cNvSpPr/>
            <p:nvPr/>
          </p:nvSpPr>
          <p:spPr>
            <a:xfrm rot="9805410" flipH="1">
              <a:off x="1036975" y="1767536"/>
              <a:ext cx="120821" cy="121215"/>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37"/>
            <p:cNvSpPr/>
            <p:nvPr/>
          </p:nvSpPr>
          <p:spPr>
            <a:xfrm rot="9805410" flipH="1">
              <a:off x="892665" y="1785214"/>
              <a:ext cx="121220" cy="12122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37"/>
            <p:cNvSpPr/>
            <p:nvPr/>
          </p:nvSpPr>
          <p:spPr>
            <a:xfrm rot="9805410" flipH="1">
              <a:off x="1002029" y="1682010"/>
              <a:ext cx="121220" cy="12122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37"/>
            <p:cNvSpPr/>
            <p:nvPr/>
          </p:nvSpPr>
          <p:spPr>
            <a:xfrm rot="9805410" flipH="1">
              <a:off x="905594" y="1694173"/>
              <a:ext cx="121220" cy="120821"/>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37"/>
            <p:cNvSpPr/>
            <p:nvPr/>
          </p:nvSpPr>
          <p:spPr>
            <a:xfrm rot="9805410" flipH="1">
              <a:off x="992269" y="1779710"/>
              <a:ext cx="58236" cy="58236"/>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37"/>
            <p:cNvSpPr/>
            <p:nvPr/>
          </p:nvSpPr>
          <p:spPr>
            <a:xfrm rot="9805410" flipH="1">
              <a:off x="1031123" y="1811370"/>
              <a:ext cx="59817" cy="61403"/>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37"/>
            <p:cNvSpPr/>
            <p:nvPr/>
          </p:nvSpPr>
          <p:spPr>
            <a:xfrm rot="9805410" flipH="1">
              <a:off x="1038263" y="1803975"/>
              <a:ext cx="75665" cy="4135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37"/>
            <p:cNvSpPr/>
            <p:nvPr/>
          </p:nvSpPr>
          <p:spPr>
            <a:xfrm rot="9805410" flipH="1">
              <a:off x="1028056" y="1796524"/>
              <a:ext cx="81604" cy="17305"/>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37"/>
            <p:cNvSpPr/>
            <p:nvPr/>
          </p:nvSpPr>
          <p:spPr>
            <a:xfrm rot="9805410" flipH="1">
              <a:off x="1027549" y="1754433"/>
              <a:ext cx="74872" cy="40752"/>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7"/>
            <p:cNvSpPr/>
            <p:nvPr/>
          </p:nvSpPr>
          <p:spPr>
            <a:xfrm rot="9805410" flipH="1">
              <a:off x="1023221" y="1724950"/>
              <a:ext cx="59423" cy="61797"/>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7"/>
            <p:cNvSpPr/>
            <p:nvPr/>
          </p:nvSpPr>
          <p:spPr>
            <a:xfrm rot="9805410" flipH="1">
              <a:off x="1012256" y="1718776"/>
              <a:ext cx="40408" cy="75422"/>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7"/>
            <p:cNvSpPr/>
            <p:nvPr/>
          </p:nvSpPr>
          <p:spPr>
            <a:xfrm rot="9805410" flipH="1">
              <a:off x="984022" y="1717731"/>
              <a:ext cx="27337" cy="78483"/>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7"/>
            <p:cNvSpPr/>
            <p:nvPr/>
          </p:nvSpPr>
          <p:spPr>
            <a:xfrm rot="9805410" flipH="1">
              <a:off x="951167" y="1729588"/>
              <a:ext cx="50312" cy="69459"/>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37"/>
            <p:cNvSpPr/>
            <p:nvPr/>
          </p:nvSpPr>
          <p:spPr>
            <a:xfrm rot="9805410" flipH="1">
              <a:off x="938759" y="1758782"/>
              <a:ext cx="68140" cy="52823"/>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37"/>
            <p:cNvSpPr/>
            <p:nvPr/>
          </p:nvSpPr>
          <p:spPr>
            <a:xfrm rot="9805410" flipH="1">
              <a:off x="926369" y="1795226"/>
              <a:ext cx="81210" cy="22498"/>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7"/>
            <p:cNvSpPr/>
            <p:nvPr/>
          </p:nvSpPr>
          <p:spPr>
            <a:xfrm rot="9805410" flipH="1">
              <a:off x="948524" y="1820706"/>
              <a:ext cx="71306" cy="46898"/>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7"/>
            <p:cNvSpPr/>
            <p:nvPr/>
          </p:nvSpPr>
          <p:spPr>
            <a:xfrm rot="9805410" flipH="1">
              <a:off x="982090" y="1824288"/>
              <a:ext cx="47539" cy="71613"/>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7"/>
            <p:cNvSpPr/>
            <p:nvPr/>
          </p:nvSpPr>
          <p:spPr>
            <a:xfrm rot="9805410" flipH="1">
              <a:off x="1014245" y="1830002"/>
              <a:ext cx="23772" cy="79817"/>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7"/>
            <p:cNvSpPr/>
            <p:nvPr/>
          </p:nvSpPr>
          <p:spPr>
            <a:xfrm rot="9805410" flipH="1">
              <a:off x="1033935" y="1817221"/>
              <a:ext cx="25752" cy="79120"/>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8" name="Picture 2" descr="http://cea.uanl.mx/wp-content/uploads/2019/03/2c61855035506274cd26fca21536995d.jpg">
            <a:extLst>
              <a:ext uri="{FF2B5EF4-FFF2-40B4-BE49-F238E27FC236}">
                <a16:creationId xmlns:a16="http://schemas.microsoft.com/office/drawing/2014/main" id="{2BEBD82D-AFBC-47DE-B9C5-497BA1E155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8510" y="1314138"/>
            <a:ext cx="1822428" cy="13064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545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cea.uanl.mx/wp-content/uploads/2019/03/2c61855035506274cd26fca21536995d.jpg">
            <a:extLst>
              <a:ext uri="{FF2B5EF4-FFF2-40B4-BE49-F238E27FC236}">
                <a16:creationId xmlns:a16="http://schemas.microsoft.com/office/drawing/2014/main" id="{B2371FED-E46F-4AEE-AEFC-CDF78EF6A4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2559" y="379248"/>
            <a:ext cx="3962400" cy="43850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818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88"/>
        <p:cNvGrpSpPr/>
        <p:nvPr/>
      </p:nvGrpSpPr>
      <p:grpSpPr>
        <a:xfrm>
          <a:off x="0" y="0"/>
          <a:ext cx="0" cy="0"/>
          <a:chOff x="0" y="0"/>
          <a:chExt cx="0" cy="0"/>
        </a:xfrm>
      </p:grpSpPr>
      <p:sp>
        <p:nvSpPr>
          <p:cNvPr id="3889" name="Google Shape;3889;p37"/>
          <p:cNvSpPr txBox="1">
            <a:spLocks noGrp="1"/>
          </p:cNvSpPr>
          <p:nvPr>
            <p:ph type="title"/>
          </p:nvPr>
        </p:nvSpPr>
        <p:spPr>
          <a:xfrm>
            <a:off x="2626445" y="1007495"/>
            <a:ext cx="5050584" cy="67189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400" b="1" dirty="0"/>
              <a:t>Toshiko Kishida (Nakajima)</a:t>
            </a:r>
            <a:endParaRPr b="1" dirty="0"/>
          </a:p>
        </p:txBody>
      </p:sp>
      <p:sp>
        <p:nvSpPr>
          <p:cNvPr id="3890" name="Google Shape;3890;p37"/>
          <p:cNvSpPr txBox="1">
            <a:spLocks noGrp="1"/>
          </p:cNvSpPr>
          <p:nvPr>
            <p:ph type="body" idx="1"/>
          </p:nvPr>
        </p:nvSpPr>
        <p:spPr>
          <a:xfrm>
            <a:off x="1128499" y="1610781"/>
            <a:ext cx="6910527" cy="2982100"/>
          </a:xfrm>
          <a:prstGeom prst="rect">
            <a:avLst/>
          </a:prstGeom>
        </p:spPr>
        <p:txBody>
          <a:bodyPr spcFirstLastPara="1" wrap="square" lIns="91425" tIns="91425" rIns="91425" bIns="91425" anchor="t" anchorCtr="0">
            <a:noAutofit/>
          </a:bodyPr>
          <a:lstStyle/>
          <a:p>
            <a:r>
              <a:rPr lang="en-US" sz="1800" b="1" dirty="0">
                <a:solidFill>
                  <a:schemeClr val="accent1"/>
                </a:solidFill>
              </a:rPr>
              <a:t>Kishida Toshiko (1863–1901)</a:t>
            </a:r>
          </a:p>
          <a:p>
            <a:pPr marL="127000" indent="0">
              <a:buNone/>
            </a:pPr>
            <a:endParaRPr lang="en-US" sz="1800" b="1" dirty="0"/>
          </a:p>
          <a:p>
            <a:r>
              <a:rPr lang="en-US" sz="1600" dirty="0"/>
              <a:t>Escritora y  </a:t>
            </a:r>
            <a:r>
              <a:rPr lang="en-US" sz="1600" dirty="0" err="1"/>
              <a:t>activista</a:t>
            </a:r>
            <a:r>
              <a:rPr lang="en-US" sz="1600" dirty="0"/>
              <a:t> </a:t>
            </a:r>
            <a:r>
              <a:rPr lang="en-US" sz="1600" dirty="0" err="1"/>
              <a:t>política</a:t>
            </a:r>
            <a:r>
              <a:rPr lang="en-US" sz="1600" dirty="0"/>
              <a:t> de los derechos de la </a:t>
            </a:r>
            <a:r>
              <a:rPr lang="en-US" sz="1600" dirty="0" err="1"/>
              <a:t>mujer</a:t>
            </a:r>
            <a:r>
              <a:rPr lang="en-US" sz="1600" dirty="0"/>
              <a:t>. </a:t>
            </a:r>
            <a:r>
              <a:rPr lang="en-US" sz="1600" dirty="0" err="1"/>
              <a:t>Fue</a:t>
            </a:r>
            <a:r>
              <a:rPr lang="en-US" sz="1600" dirty="0"/>
              <a:t> la </a:t>
            </a:r>
            <a:r>
              <a:rPr lang="en-US" sz="1600" dirty="0" err="1"/>
              <a:t>primera</a:t>
            </a:r>
            <a:r>
              <a:rPr lang="en-US" sz="1600" dirty="0"/>
              <a:t> </a:t>
            </a:r>
            <a:r>
              <a:rPr lang="en-US" sz="1600" dirty="0" err="1"/>
              <a:t>mujer</a:t>
            </a:r>
            <a:r>
              <a:rPr lang="en-US" sz="1600" dirty="0"/>
              <a:t> </a:t>
            </a:r>
            <a:r>
              <a:rPr lang="en-US" sz="1600" dirty="0" err="1"/>
              <a:t>oradora</a:t>
            </a:r>
            <a:r>
              <a:rPr lang="en-US" sz="1600" dirty="0"/>
              <a:t>. </a:t>
            </a:r>
            <a:r>
              <a:rPr lang="en-US" sz="1600" dirty="0" err="1"/>
              <a:t>Hija</a:t>
            </a:r>
            <a:r>
              <a:rPr lang="en-US" sz="1600" dirty="0"/>
              <a:t> de </a:t>
            </a:r>
            <a:r>
              <a:rPr lang="en-US" sz="1600" dirty="0" err="1"/>
              <a:t>comerciantes</a:t>
            </a:r>
            <a:r>
              <a:rPr lang="en-US" sz="1600" dirty="0"/>
              <a:t> </a:t>
            </a:r>
            <a:r>
              <a:rPr lang="en-US" sz="1600" dirty="0" err="1"/>
              <a:t>fue</a:t>
            </a:r>
            <a:r>
              <a:rPr lang="en-US" sz="1600" dirty="0"/>
              <a:t> una </a:t>
            </a:r>
            <a:r>
              <a:rPr lang="en-US" sz="1600" dirty="0" err="1"/>
              <a:t>excelente</a:t>
            </a:r>
            <a:r>
              <a:rPr lang="en-US" sz="1600" dirty="0"/>
              <a:t> </a:t>
            </a:r>
            <a:r>
              <a:rPr lang="en-US" sz="1600" dirty="0" err="1"/>
              <a:t>estudiante</a:t>
            </a:r>
            <a:r>
              <a:rPr lang="en-US" sz="1600" dirty="0"/>
              <a:t> de los </a:t>
            </a:r>
            <a:r>
              <a:rPr lang="en-US" sz="1600" dirty="0" err="1"/>
              <a:t>clásicos</a:t>
            </a:r>
            <a:r>
              <a:rPr lang="en-US" sz="1600" dirty="0"/>
              <a:t> chinos y </a:t>
            </a:r>
            <a:r>
              <a:rPr lang="en-US" sz="1600" dirty="0" err="1"/>
              <a:t>japoneses</a:t>
            </a:r>
            <a:r>
              <a:rPr lang="en-US" sz="1600" dirty="0"/>
              <a:t> lo que le </a:t>
            </a:r>
            <a:r>
              <a:rPr lang="en-US" sz="1600" dirty="0" err="1"/>
              <a:t>permitió</a:t>
            </a:r>
            <a:r>
              <a:rPr lang="en-US" sz="1600" dirty="0"/>
              <a:t> ser la </a:t>
            </a:r>
            <a:r>
              <a:rPr lang="en-US" sz="1600" dirty="0" err="1"/>
              <a:t>primera</a:t>
            </a:r>
            <a:r>
              <a:rPr lang="en-US" sz="1600" dirty="0"/>
              <a:t> </a:t>
            </a:r>
            <a:r>
              <a:rPr lang="en-US" sz="1600" dirty="0" err="1"/>
              <a:t>plebeya</a:t>
            </a:r>
            <a:r>
              <a:rPr lang="en-US" sz="1600" dirty="0"/>
              <a:t> </a:t>
            </a:r>
            <a:r>
              <a:rPr lang="en-US" sz="1600" dirty="0" err="1"/>
              <a:t>en</a:t>
            </a:r>
            <a:r>
              <a:rPr lang="en-US" sz="1600" dirty="0"/>
              <a:t> ser </a:t>
            </a:r>
            <a:r>
              <a:rPr lang="en-US" sz="1600" dirty="0" err="1"/>
              <a:t>dama</a:t>
            </a:r>
            <a:r>
              <a:rPr lang="en-US" sz="1600" dirty="0"/>
              <a:t> de </a:t>
            </a:r>
            <a:r>
              <a:rPr lang="en-US" sz="1600" dirty="0" err="1"/>
              <a:t>compañía</a:t>
            </a:r>
            <a:r>
              <a:rPr lang="en-US" sz="1600" dirty="0"/>
              <a:t> de la </a:t>
            </a:r>
            <a:r>
              <a:rPr lang="en-US" sz="1600" dirty="0" err="1"/>
              <a:t>Emperatriz</a:t>
            </a:r>
            <a:r>
              <a:rPr lang="en-US" sz="1600" dirty="0"/>
              <a:t> Haruko </a:t>
            </a:r>
            <a:r>
              <a:rPr lang="en-US" sz="1600" dirty="0" err="1"/>
              <a:t>consorte</a:t>
            </a:r>
            <a:r>
              <a:rPr lang="en-US" sz="1600" dirty="0"/>
              <a:t> del </a:t>
            </a:r>
            <a:r>
              <a:rPr lang="en-US" sz="1600" dirty="0" err="1"/>
              <a:t>Emperador</a:t>
            </a:r>
            <a:r>
              <a:rPr lang="en-US" sz="1600" dirty="0"/>
              <a:t> Meiji.</a:t>
            </a:r>
          </a:p>
          <a:p>
            <a:pPr marL="127000" indent="0">
              <a:buNone/>
            </a:pPr>
            <a:endParaRPr lang="en-US" sz="1600" dirty="0"/>
          </a:p>
          <a:p>
            <a:r>
              <a:rPr lang="es-MX" sz="1600" dirty="0"/>
              <a:t>En 1882 dejó la Corte Imperial y comenzó una serie de conferencias apoyada por el Partido Liberal. Criticó el sistema matrimonial, mujeres sin derecho a divorcio, </a:t>
            </a:r>
            <a:r>
              <a:rPr lang="es-MX" sz="1600" dirty="0" err="1"/>
              <a:t>concubinaje</a:t>
            </a:r>
            <a:r>
              <a:rPr lang="es-MX" sz="1600" dirty="0"/>
              <a:t> de los hombres, falta de oportunidades de educación para las niñas. Eliminación de las 3 obediencias. Encarcelada.</a:t>
            </a:r>
          </a:p>
          <a:p>
            <a:pPr marL="127000" indent="0">
              <a:buNone/>
            </a:pPr>
            <a:endParaRPr lang="es-MX" sz="1600" dirty="0"/>
          </a:p>
          <a:p>
            <a:r>
              <a:rPr lang="es-MX" sz="1600" dirty="0"/>
              <a:t>“Hijas guardadas en Cajas”.</a:t>
            </a:r>
            <a:endParaRPr lang="en-US" sz="1600" dirty="0"/>
          </a:p>
          <a:p>
            <a:pPr marL="0" lvl="0" indent="0" algn="l" rtl="0">
              <a:spcBef>
                <a:spcPts val="0"/>
              </a:spcBef>
              <a:spcAft>
                <a:spcPts val="1200"/>
              </a:spcAft>
              <a:buNone/>
            </a:pPr>
            <a:endParaRPr lang="es-CL" dirty="0"/>
          </a:p>
        </p:txBody>
      </p:sp>
      <p:sp>
        <p:nvSpPr>
          <p:cNvPr id="3891" name="Google Shape;3891;p37"/>
          <p:cNvSpPr/>
          <p:nvPr/>
        </p:nvSpPr>
        <p:spPr>
          <a:xfrm>
            <a:off x="7948193" y="248751"/>
            <a:ext cx="932637" cy="903721"/>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37"/>
          <p:cNvSpPr/>
          <p:nvPr/>
        </p:nvSpPr>
        <p:spPr>
          <a:xfrm>
            <a:off x="8456326" y="443003"/>
            <a:ext cx="123828" cy="179782"/>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37"/>
          <p:cNvSpPr/>
          <p:nvPr/>
        </p:nvSpPr>
        <p:spPr>
          <a:xfrm>
            <a:off x="8468569" y="511948"/>
            <a:ext cx="130626" cy="121726"/>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37"/>
          <p:cNvSpPr/>
          <p:nvPr/>
        </p:nvSpPr>
        <p:spPr>
          <a:xfrm>
            <a:off x="8573324" y="394891"/>
            <a:ext cx="38112" cy="38098"/>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37"/>
          <p:cNvSpPr/>
          <p:nvPr/>
        </p:nvSpPr>
        <p:spPr>
          <a:xfrm>
            <a:off x="8442729" y="455359"/>
            <a:ext cx="67351" cy="159260"/>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37"/>
          <p:cNvSpPr/>
          <p:nvPr/>
        </p:nvSpPr>
        <p:spPr>
          <a:xfrm>
            <a:off x="8498499" y="413933"/>
            <a:ext cx="23823" cy="23823"/>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37"/>
          <p:cNvSpPr/>
          <p:nvPr/>
        </p:nvSpPr>
        <p:spPr>
          <a:xfrm>
            <a:off x="8500544" y="700995"/>
            <a:ext cx="195933" cy="63797"/>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37"/>
          <p:cNvSpPr/>
          <p:nvPr/>
        </p:nvSpPr>
        <p:spPr>
          <a:xfrm>
            <a:off x="8493055" y="715960"/>
            <a:ext cx="144915" cy="87578"/>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37"/>
          <p:cNvSpPr/>
          <p:nvPr/>
        </p:nvSpPr>
        <p:spPr>
          <a:xfrm>
            <a:off x="8504620" y="683999"/>
            <a:ext cx="157158" cy="26588"/>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37"/>
          <p:cNvSpPr/>
          <p:nvPr/>
        </p:nvSpPr>
        <p:spPr>
          <a:xfrm>
            <a:off x="8411431" y="777867"/>
            <a:ext cx="26546" cy="200009"/>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37"/>
          <p:cNvSpPr/>
          <p:nvPr/>
        </p:nvSpPr>
        <p:spPr>
          <a:xfrm>
            <a:off x="8363814" y="777867"/>
            <a:ext cx="57153" cy="152419"/>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37"/>
          <p:cNvSpPr/>
          <p:nvPr/>
        </p:nvSpPr>
        <p:spPr>
          <a:xfrm>
            <a:off x="8405310" y="994179"/>
            <a:ext cx="38112" cy="37435"/>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37"/>
          <p:cNvSpPr/>
          <p:nvPr/>
        </p:nvSpPr>
        <p:spPr>
          <a:xfrm>
            <a:off x="8348849" y="947252"/>
            <a:ext cx="23823" cy="23823"/>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37"/>
          <p:cNvSpPr/>
          <p:nvPr/>
        </p:nvSpPr>
        <p:spPr>
          <a:xfrm>
            <a:off x="8428441" y="773099"/>
            <a:ext cx="56476" cy="157228"/>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37"/>
          <p:cNvSpPr/>
          <p:nvPr/>
        </p:nvSpPr>
        <p:spPr>
          <a:xfrm>
            <a:off x="8476059" y="947252"/>
            <a:ext cx="23823" cy="23823"/>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37"/>
          <p:cNvSpPr/>
          <p:nvPr/>
        </p:nvSpPr>
        <p:spPr>
          <a:xfrm>
            <a:off x="8157026" y="715283"/>
            <a:ext cx="182998" cy="83826"/>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37"/>
          <p:cNvSpPr/>
          <p:nvPr/>
        </p:nvSpPr>
        <p:spPr>
          <a:xfrm>
            <a:off x="8182189" y="696242"/>
            <a:ext cx="150359" cy="38196"/>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37"/>
          <p:cNvSpPr/>
          <p:nvPr/>
        </p:nvSpPr>
        <p:spPr>
          <a:xfrm>
            <a:off x="8108732" y="792155"/>
            <a:ext cx="37421" cy="38098"/>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37"/>
          <p:cNvSpPr/>
          <p:nvPr/>
        </p:nvSpPr>
        <p:spPr>
          <a:xfrm>
            <a:off x="8140693" y="720051"/>
            <a:ext cx="24514" cy="23823"/>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37"/>
          <p:cNvSpPr/>
          <p:nvPr/>
        </p:nvSpPr>
        <p:spPr>
          <a:xfrm>
            <a:off x="8219608" y="730926"/>
            <a:ext cx="131303" cy="98904"/>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37"/>
          <p:cNvSpPr/>
          <p:nvPr/>
        </p:nvSpPr>
        <p:spPr>
          <a:xfrm>
            <a:off x="8189001" y="837051"/>
            <a:ext cx="24500" cy="23823"/>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37"/>
          <p:cNvSpPr/>
          <p:nvPr/>
        </p:nvSpPr>
        <p:spPr>
          <a:xfrm>
            <a:off x="8225730" y="472059"/>
            <a:ext cx="144224" cy="156848"/>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37"/>
          <p:cNvSpPr/>
          <p:nvPr/>
        </p:nvSpPr>
        <p:spPr>
          <a:xfrm>
            <a:off x="8297156" y="472990"/>
            <a:ext cx="87761" cy="145719"/>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37"/>
          <p:cNvSpPr/>
          <p:nvPr/>
        </p:nvSpPr>
        <p:spPr>
          <a:xfrm>
            <a:off x="8189678" y="427544"/>
            <a:ext cx="37421" cy="37421"/>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37"/>
          <p:cNvSpPr/>
          <p:nvPr/>
        </p:nvSpPr>
        <p:spPr>
          <a:xfrm>
            <a:off x="8280145" y="432974"/>
            <a:ext cx="23823" cy="23823"/>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37"/>
          <p:cNvSpPr/>
          <p:nvPr/>
        </p:nvSpPr>
        <p:spPr>
          <a:xfrm>
            <a:off x="8218240" y="542894"/>
            <a:ext cx="139470" cy="98932"/>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37"/>
          <p:cNvSpPr/>
          <p:nvPr/>
        </p:nvSpPr>
        <p:spPr>
          <a:xfrm>
            <a:off x="8184234" y="516644"/>
            <a:ext cx="23823" cy="23823"/>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37"/>
          <p:cNvSpPr/>
          <p:nvPr/>
        </p:nvSpPr>
        <p:spPr>
          <a:xfrm>
            <a:off x="8304667" y="582696"/>
            <a:ext cx="219900" cy="219900"/>
          </a:xfrm>
          <a:prstGeom prst="ellipse">
            <a:avLst/>
          </a:prstGeom>
          <a:solidFill>
            <a:srgbClr val="FF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37"/>
          <p:cNvSpPr/>
          <p:nvPr/>
        </p:nvSpPr>
        <p:spPr>
          <a:xfrm rot="-3865781">
            <a:off x="8718462" y="767102"/>
            <a:ext cx="38109" cy="37438"/>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37"/>
          <p:cNvSpPr/>
          <p:nvPr/>
        </p:nvSpPr>
        <p:spPr>
          <a:xfrm rot="-3865781">
            <a:off x="8649688" y="808104"/>
            <a:ext cx="23821" cy="23825"/>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37"/>
          <p:cNvSpPr/>
          <p:nvPr/>
        </p:nvSpPr>
        <p:spPr>
          <a:xfrm rot="-3865781">
            <a:off x="8704572" y="693343"/>
            <a:ext cx="23821" cy="23825"/>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23" name="Google Shape;3923;p37"/>
          <p:cNvGrpSpPr/>
          <p:nvPr/>
        </p:nvGrpSpPr>
        <p:grpSpPr>
          <a:xfrm>
            <a:off x="7877189" y="3957577"/>
            <a:ext cx="1197739" cy="1185923"/>
            <a:chOff x="1466972" y="343177"/>
            <a:chExt cx="1197739" cy="1185923"/>
          </a:xfrm>
        </p:grpSpPr>
        <p:sp>
          <p:nvSpPr>
            <p:cNvPr id="3924" name="Google Shape;3924;p37"/>
            <p:cNvSpPr/>
            <p:nvPr/>
          </p:nvSpPr>
          <p:spPr>
            <a:xfrm rot="-9943859">
              <a:off x="1798828" y="978298"/>
              <a:ext cx="495760" cy="497378"/>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37"/>
            <p:cNvSpPr/>
            <p:nvPr/>
          </p:nvSpPr>
          <p:spPr>
            <a:xfrm rot="-9943859">
              <a:off x="1520620" y="753262"/>
              <a:ext cx="495760" cy="497378"/>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37"/>
            <p:cNvSpPr/>
            <p:nvPr/>
          </p:nvSpPr>
          <p:spPr>
            <a:xfrm rot="-9943859">
              <a:off x="2113690" y="801954"/>
              <a:ext cx="497396" cy="497396"/>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37"/>
            <p:cNvSpPr/>
            <p:nvPr/>
          </p:nvSpPr>
          <p:spPr>
            <a:xfrm rot="-9943859">
              <a:off x="1648166" y="396802"/>
              <a:ext cx="497396" cy="497396"/>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37"/>
            <p:cNvSpPr/>
            <p:nvPr/>
          </p:nvSpPr>
          <p:spPr>
            <a:xfrm rot="-9943859">
              <a:off x="2045603" y="430753"/>
              <a:ext cx="497396" cy="495760"/>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37"/>
            <p:cNvSpPr/>
            <p:nvPr/>
          </p:nvSpPr>
          <p:spPr>
            <a:xfrm rot="-9943859">
              <a:off x="1957470" y="790680"/>
              <a:ext cx="238957" cy="238957"/>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37"/>
            <p:cNvSpPr/>
            <p:nvPr/>
          </p:nvSpPr>
          <p:spPr>
            <a:xfrm rot="-9943859">
              <a:off x="1797142" y="927051"/>
              <a:ext cx="245445" cy="251951"/>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37"/>
            <p:cNvSpPr/>
            <p:nvPr/>
          </p:nvSpPr>
          <p:spPr>
            <a:xfrm rot="-9943859">
              <a:off x="1699985" y="899234"/>
              <a:ext cx="310473" cy="169679"/>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37"/>
            <p:cNvSpPr/>
            <p:nvPr/>
          </p:nvSpPr>
          <p:spPr>
            <a:xfrm rot="-9943859">
              <a:off x="1714268" y="867507"/>
              <a:ext cx="334845" cy="71008"/>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37"/>
            <p:cNvSpPr/>
            <p:nvPr/>
          </p:nvSpPr>
          <p:spPr>
            <a:xfrm rot="-9943859">
              <a:off x="1738943" y="694239"/>
              <a:ext cx="307220" cy="167215"/>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37"/>
            <p:cNvSpPr/>
            <p:nvPr/>
          </p:nvSpPr>
          <p:spPr>
            <a:xfrm rot="-9943859">
              <a:off x="1816926" y="571326"/>
              <a:ext cx="243828" cy="253569"/>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37"/>
            <p:cNvSpPr/>
            <p:nvPr/>
          </p:nvSpPr>
          <p:spPr>
            <a:xfrm rot="-9943859">
              <a:off x="1939983" y="542615"/>
              <a:ext cx="165805" cy="309476"/>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37"/>
            <p:cNvSpPr/>
            <p:nvPr/>
          </p:nvSpPr>
          <p:spPr>
            <a:xfrm rot="-9943859">
              <a:off x="2109458" y="532579"/>
              <a:ext cx="112173" cy="322038"/>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37"/>
            <p:cNvSpPr/>
            <p:nvPr/>
          </p:nvSpPr>
          <p:spPr>
            <a:xfrm rot="-9943859">
              <a:off x="2151170" y="577688"/>
              <a:ext cx="206443" cy="285011"/>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37"/>
            <p:cNvSpPr/>
            <p:nvPr/>
          </p:nvSpPr>
          <p:spPr>
            <a:xfrm rot="-9943859">
              <a:off x="2132381" y="696846"/>
              <a:ext cx="279595" cy="216748"/>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37"/>
            <p:cNvSpPr/>
            <p:nvPr/>
          </p:nvSpPr>
          <p:spPr>
            <a:xfrm rot="-9943859">
              <a:off x="2133099" y="845355"/>
              <a:ext cx="333227" cy="92315"/>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37"/>
            <p:cNvSpPr/>
            <p:nvPr/>
          </p:nvSpPr>
          <p:spPr>
            <a:xfrm rot="-9943859">
              <a:off x="2089086" y="952659"/>
              <a:ext cx="292589" cy="192433"/>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37"/>
            <p:cNvSpPr/>
            <p:nvPr/>
          </p:nvSpPr>
          <p:spPr>
            <a:xfrm rot="-9943859">
              <a:off x="2051551" y="970907"/>
              <a:ext cx="195066" cy="293849"/>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37"/>
            <p:cNvSpPr/>
            <p:nvPr/>
          </p:nvSpPr>
          <p:spPr>
            <a:xfrm rot="-9943859">
              <a:off x="2018794" y="997673"/>
              <a:ext cx="97542" cy="327511"/>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37"/>
            <p:cNvSpPr/>
            <p:nvPr/>
          </p:nvSpPr>
          <p:spPr>
            <a:xfrm rot="-9943859">
              <a:off x="1927762" y="948679"/>
              <a:ext cx="105666" cy="324652"/>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4" name="Google Shape;3944;p37"/>
          <p:cNvGrpSpPr/>
          <p:nvPr/>
        </p:nvGrpSpPr>
        <p:grpSpPr>
          <a:xfrm>
            <a:off x="89820" y="2546233"/>
            <a:ext cx="653963" cy="785306"/>
            <a:chOff x="952883" y="1080307"/>
            <a:chExt cx="653963" cy="651874"/>
          </a:xfrm>
        </p:grpSpPr>
        <p:sp>
          <p:nvSpPr>
            <p:cNvPr id="3945" name="Google Shape;3945;p37"/>
            <p:cNvSpPr/>
            <p:nvPr/>
          </p:nvSpPr>
          <p:spPr>
            <a:xfrm rot="-9805897">
              <a:off x="1131108" y="1430558"/>
              <a:ext cx="268105" cy="268980"/>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37"/>
            <p:cNvSpPr/>
            <p:nvPr/>
          </p:nvSpPr>
          <p:spPr>
            <a:xfrm rot="-9805897">
              <a:off x="985668" y="1302901"/>
              <a:ext cx="268105" cy="268980"/>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37"/>
            <p:cNvSpPr/>
            <p:nvPr/>
          </p:nvSpPr>
          <p:spPr>
            <a:xfrm rot="-9805897">
              <a:off x="1305089" y="1342137"/>
              <a:ext cx="268990" cy="26899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37"/>
            <p:cNvSpPr/>
            <p:nvPr/>
          </p:nvSpPr>
          <p:spPr>
            <a:xfrm rot="-9805897">
              <a:off x="1062348" y="1113075"/>
              <a:ext cx="268990" cy="26899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37"/>
            <p:cNvSpPr/>
            <p:nvPr/>
          </p:nvSpPr>
          <p:spPr>
            <a:xfrm rot="-9805897">
              <a:off x="1276392" y="1140070"/>
              <a:ext cx="268990" cy="268105"/>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37"/>
            <p:cNvSpPr/>
            <p:nvPr/>
          </p:nvSpPr>
          <p:spPr>
            <a:xfrm rot="-9805897">
              <a:off x="1223791" y="1329881"/>
              <a:ext cx="129227" cy="129227"/>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37"/>
            <p:cNvSpPr/>
            <p:nvPr/>
          </p:nvSpPr>
          <p:spPr>
            <a:xfrm rot="-9805897">
              <a:off x="1134043" y="1400151"/>
              <a:ext cx="132736" cy="136254"/>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37"/>
            <p:cNvSpPr/>
            <p:nvPr/>
          </p:nvSpPr>
          <p:spPr>
            <a:xfrm rot="-9805897">
              <a:off x="1083032" y="1383732"/>
              <a:ext cx="167903" cy="9176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37"/>
            <p:cNvSpPr/>
            <p:nvPr/>
          </p:nvSpPr>
          <p:spPr>
            <a:xfrm rot="-9805897">
              <a:off x="1092512" y="1367187"/>
              <a:ext cx="181083" cy="38401"/>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37"/>
            <p:cNvSpPr/>
            <p:nvPr/>
          </p:nvSpPr>
          <p:spPr>
            <a:xfrm rot="-9805897">
              <a:off x="1108572" y="1273772"/>
              <a:ext cx="166143" cy="90429"/>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37"/>
            <p:cNvSpPr/>
            <p:nvPr/>
          </p:nvSpPr>
          <p:spPr>
            <a:xfrm rot="-9805897">
              <a:off x="1152458" y="1208341"/>
              <a:ext cx="131861" cy="137129"/>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37"/>
            <p:cNvSpPr/>
            <p:nvPr/>
          </p:nvSpPr>
          <p:spPr>
            <a:xfrm rot="-9805897">
              <a:off x="1218986" y="1194640"/>
              <a:ext cx="89667" cy="167364"/>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37"/>
            <p:cNvSpPr/>
            <p:nvPr/>
          </p:nvSpPr>
          <p:spPr>
            <a:xfrm rot="-9805897">
              <a:off x="1310659" y="1192317"/>
              <a:ext cx="60663" cy="174157"/>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37"/>
            <p:cNvSpPr/>
            <p:nvPr/>
          </p:nvSpPr>
          <p:spPr>
            <a:xfrm rot="-9805897">
              <a:off x="1332601" y="1218637"/>
              <a:ext cx="111643" cy="154133"/>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37"/>
            <p:cNvSpPr/>
            <p:nvPr/>
          </p:nvSpPr>
          <p:spPr>
            <a:xfrm rot="-9805897">
              <a:off x="1320585" y="1283430"/>
              <a:ext cx="151204" cy="117217"/>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37"/>
            <p:cNvSpPr/>
            <p:nvPr/>
          </p:nvSpPr>
          <p:spPr>
            <a:xfrm rot="-9805897">
              <a:off x="1319088" y="1364308"/>
              <a:ext cx="180208" cy="49923"/>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37"/>
            <p:cNvSpPr/>
            <p:nvPr/>
          </p:nvSpPr>
          <p:spPr>
            <a:xfrm rot="-9805897">
              <a:off x="1291885" y="1420869"/>
              <a:ext cx="158231" cy="104067"/>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37"/>
            <p:cNvSpPr/>
            <p:nvPr/>
          </p:nvSpPr>
          <p:spPr>
            <a:xfrm rot="-9805897">
              <a:off x="1270119" y="1428826"/>
              <a:ext cx="105491" cy="158912"/>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37"/>
            <p:cNvSpPr/>
            <p:nvPr/>
          </p:nvSpPr>
          <p:spPr>
            <a:xfrm rot="-9805897">
              <a:off x="1251488" y="1441506"/>
              <a:ext cx="52750" cy="177116"/>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37"/>
            <p:cNvSpPr/>
            <p:nvPr/>
          </p:nvSpPr>
          <p:spPr>
            <a:xfrm rot="-9805897">
              <a:off x="1203392" y="1413139"/>
              <a:ext cx="57144" cy="175571"/>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5" name="Google Shape;3965;p37"/>
          <p:cNvGrpSpPr/>
          <p:nvPr/>
        </p:nvGrpSpPr>
        <p:grpSpPr>
          <a:xfrm>
            <a:off x="785627" y="3325764"/>
            <a:ext cx="294683" cy="293745"/>
            <a:chOff x="877893" y="1667238"/>
            <a:chExt cx="294683" cy="293745"/>
          </a:xfrm>
        </p:grpSpPr>
        <p:sp>
          <p:nvSpPr>
            <p:cNvPr id="3966" name="Google Shape;3966;p37"/>
            <p:cNvSpPr/>
            <p:nvPr/>
          </p:nvSpPr>
          <p:spPr>
            <a:xfrm rot="9805410" flipH="1">
              <a:off x="971449" y="1825052"/>
              <a:ext cx="120821" cy="121215"/>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37"/>
            <p:cNvSpPr/>
            <p:nvPr/>
          </p:nvSpPr>
          <p:spPr>
            <a:xfrm rot="9805410" flipH="1">
              <a:off x="1036975" y="1767536"/>
              <a:ext cx="120821" cy="121215"/>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37"/>
            <p:cNvSpPr/>
            <p:nvPr/>
          </p:nvSpPr>
          <p:spPr>
            <a:xfrm rot="9805410" flipH="1">
              <a:off x="892665" y="1785214"/>
              <a:ext cx="121220" cy="12122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37"/>
            <p:cNvSpPr/>
            <p:nvPr/>
          </p:nvSpPr>
          <p:spPr>
            <a:xfrm rot="9805410" flipH="1">
              <a:off x="1002029" y="1682010"/>
              <a:ext cx="121220" cy="12122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37"/>
            <p:cNvSpPr/>
            <p:nvPr/>
          </p:nvSpPr>
          <p:spPr>
            <a:xfrm rot="9805410" flipH="1">
              <a:off x="905594" y="1694173"/>
              <a:ext cx="121220" cy="120821"/>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37"/>
            <p:cNvSpPr/>
            <p:nvPr/>
          </p:nvSpPr>
          <p:spPr>
            <a:xfrm rot="9805410" flipH="1">
              <a:off x="992269" y="1779710"/>
              <a:ext cx="58236" cy="58236"/>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37"/>
            <p:cNvSpPr/>
            <p:nvPr/>
          </p:nvSpPr>
          <p:spPr>
            <a:xfrm rot="9805410" flipH="1">
              <a:off x="1031123" y="1811370"/>
              <a:ext cx="59817" cy="61403"/>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37"/>
            <p:cNvSpPr/>
            <p:nvPr/>
          </p:nvSpPr>
          <p:spPr>
            <a:xfrm rot="9805410" flipH="1">
              <a:off x="1038263" y="1803975"/>
              <a:ext cx="75665" cy="4135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37"/>
            <p:cNvSpPr/>
            <p:nvPr/>
          </p:nvSpPr>
          <p:spPr>
            <a:xfrm rot="9805410" flipH="1">
              <a:off x="1028056" y="1796524"/>
              <a:ext cx="81604" cy="17305"/>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37"/>
            <p:cNvSpPr/>
            <p:nvPr/>
          </p:nvSpPr>
          <p:spPr>
            <a:xfrm rot="9805410" flipH="1">
              <a:off x="1027549" y="1754433"/>
              <a:ext cx="74872" cy="40752"/>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7"/>
            <p:cNvSpPr/>
            <p:nvPr/>
          </p:nvSpPr>
          <p:spPr>
            <a:xfrm rot="9805410" flipH="1">
              <a:off x="1023221" y="1724950"/>
              <a:ext cx="59423" cy="61797"/>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7"/>
            <p:cNvSpPr/>
            <p:nvPr/>
          </p:nvSpPr>
          <p:spPr>
            <a:xfrm rot="9805410" flipH="1">
              <a:off x="1012256" y="1718776"/>
              <a:ext cx="40408" cy="75422"/>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7"/>
            <p:cNvSpPr/>
            <p:nvPr/>
          </p:nvSpPr>
          <p:spPr>
            <a:xfrm rot="9805410" flipH="1">
              <a:off x="984022" y="1717731"/>
              <a:ext cx="27337" cy="78483"/>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7"/>
            <p:cNvSpPr/>
            <p:nvPr/>
          </p:nvSpPr>
          <p:spPr>
            <a:xfrm rot="9805410" flipH="1">
              <a:off x="951167" y="1729588"/>
              <a:ext cx="50312" cy="69459"/>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37"/>
            <p:cNvSpPr/>
            <p:nvPr/>
          </p:nvSpPr>
          <p:spPr>
            <a:xfrm rot="9805410" flipH="1">
              <a:off x="938759" y="1758782"/>
              <a:ext cx="68140" cy="52823"/>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37"/>
            <p:cNvSpPr/>
            <p:nvPr/>
          </p:nvSpPr>
          <p:spPr>
            <a:xfrm rot="9805410" flipH="1">
              <a:off x="926369" y="1795226"/>
              <a:ext cx="81210" cy="22498"/>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7"/>
            <p:cNvSpPr/>
            <p:nvPr/>
          </p:nvSpPr>
          <p:spPr>
            <a:xfrm rot="9805410" flipH="1">
              <a:off x="948524" y="1820706"/>
              <a:ext cx="71306" cy="46898"/>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7"/>
            <p:cNvSpPr/>
            <p:nvPr/>
          </p:nvSpPr>
          <p:spPr>
            <a:xfrm rot="9805410" flipH="1">
              <a:off x="982090" y="1824288"/>
              <a:ext cx="47539" cy="71613"/>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7"/>
            <p:cNvSpPr/>
            <p:nvPr/>
          </p:nvSpPr>
          <p:spPr>
            <a:xfrm rot="9805410" flipH="1">
              <a:off x="1014245" y="1830002"/>
              <a:ext cx="23772" cy="79817"/>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7"/>
            <p:cNvSpPr/>
            <p:nvPr/>
          </p:nvSpPr>
          <p:spPr>
            <a:xfrm rot="9805410" flipH="1">
              <a:off x="1033935" y="1817221"/>
              <a:ext cx="25752" cy="79120"/>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9" name="Picture 2" descr="File:Nakajima Shōen.jpg - Wikimedia Commons">
            <a:extLst>
              <a:ext uri="{FF2B5EF4-FFF2-40B4-BE49-F238E27FC236}">
                <a16:creationId xmlns:a16="http://schemas.microsoft.com/office/drawing/2014/main" id="{B2891BE0-1FFC-4BE6-A23A-6607F8D24F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197" y="64607"/>
            <a:ext cx="2186580" cy="16062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660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ile:Nakajima Shōen.jpg - Wikimedia Commons">
            <a:extLst>
              <a:ext uri="{FF2B5EF4-FFF2-40B4-BE49-F238E27FC236}">
                <a16:creationId xmlns:a16="http://schemas.microsoft.com/office/drawing/2014/main" id="{2C18809C-2AE5-4B7A-8439-C965541798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6660" y="242782"/>
            <a:ext cx="4596575" cy="44249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180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88"/>
        <p:cNvGrpSpPr/>
        <p:nvPr/>
      </p:nvGrpSpPr>
      <p:grpSpPr>
        <a:xfrm>
          <a:off x="0" y="0"/>
          <a:ext cx="0" cy="0"/>
          <a:chOff x="0" y="0"/>
          <a:chExt cx="0" cy="0"/>
        </a:xfrm>
      </p:grpSpPr>
      <p:sp>
        <p:nvSpPr>
          <p:cNvPr id="3889" name="Google Shape;3889;p37"/>
          <p:cNvSpPr txBox="1">
            <a:spLocks noGrp="1"/>
          </p:cNvSpPr>
          <p:nvPr>
            <p:ph type="title"/>
          </p:nvPr>
        </p:nvSpPr>
        <p:spPr>
          <a:xfrm>
            <a:off x="2626445" y="1007495"/>
            <a:ext cx="5050584" cy="67189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600" dirty="0">
                <a:hlinkClick r:id="rId3"/>
              </a:rPr>
              <a:t>Ichiyo Higuchi (Natsu)</a:t>
            </a:r>
            <a:endParaRPr sz="5400" b="1" dirty="0"/>
          </a:p>
        </p:txBody>
      </p:sp>
      <p:sp>
        <p:nvSpPr>
          <p:cNvPr id="3890" name="Google Shape;3890;p37"/>
          <p:cNvSpPr txBox="1">
            <a:spLocks noGrp="1"/>
          </p:cNvSpPr>
          <p:nvPr>
            <p:ph type="body" idx="1"/>
          </p:nvPr>
        </p:nvSpPr>
        <p:spPr>
          <a:xfrm>
            <a:off x="733647" y="1921207"/>
            <a:ext cx="7928131" cy="2808360"/>
          </a:xfrm>
          <a:prstGeom prst="rect">
            <a:avLst/>
          </a:prstGeom>
        </p:spPr>
        <p:txBody>
          <a:bodyPr spcFirstLastPara="1" wrap="square" lIns="91425" tIns="91425" rIns="91425" bIns="91425" anchor="t" anchorCtr="0">
            <a:noAutofit/>
          </a:bodyPr>
          <a:lstStyle/>
          <a:p>
            <a:r>
              <a:rPr lang="es-MX" b="1" dirty="0"/>
              <a:t>PRIMERA ESCRITORA </a:t>
            </a:r>
            <a:r>
              <a:rPr lang="es-MX" dirty="0"/>
              <a:t>QUE APARECE EN EL PERÍODO MEIJI (1872-1896). HIJA DE UN SAMURAI EMPOBRECIDO TUVO QUE HACER TRABAJOS DOMÉSTICOS PARA SOBREVIVIR. EMPIEZA A ESCRIBIRA LOS 14 AÑOS Y A ESTUDIAR EN LA MEJOR ACADEMIA DE POESÍA Y LITERATURA. A LOS 20 AÑOS GANA UN GRAN PREMIO EN POESIA.</a:t>
            </a:r>
          </a:p>
          <a:p>
            <a:r>
              <a:rPr lang="es-MX" b="1" dirty="0"/>
              <a:t>TENÍA UNA ALMACEN QUE LE PERMITÍO SOBREVIVIR Y ESCRIBIR</a:t>
            </a:r>
            <a:r>
              <a:rPr lang="es-MX" dirty="0"/>
              <a:t>. EL AÑO1894 ES LA ESCRITORA DE NOVELAS MÁS POPULAR DE JAPÓN</a:t>
            </a:r>
            <a:r>
              <a:rPr lang="en-US" dirty="0"/>
              <a:t>.</a:t>
            </a:r>
            <a:endParaRPr lang="es-MX" dirty="0"/>
          </a:p>
          <a:p>
            <a:r>
              <a:rPr lang="es-MX" dirty="0"/>
              <a:t>SU OBRA “RIVALIDAD”(1895) DESCRIBE LA MISERIA EN LOS BARRIOS DE TOKIO.</a:t>
            </a:r>
          </a:p>
          <a:p>
            <a:r>
              <a:rPr lang="es-MX" dirty="0"/>
              <a:t>“IMÁGENES  TURBIAS  (1896) Y “LA LUNA DE LA NOCHE 13” LA CONSAGRAN EN POPULARIDAD. MUERE A LAS 24 AÑOS DE TUBERCULOSIS.</a:t>
            </a:r>
          </a:p>
          <a:p>
            <a:r>
              <a:rPr lang="es-MX" dirty="0"/>
              <a:t>ESTÁ EN EL BILLETE DE 5000 YENES.</a:t>
            </a:r>
          </a:p>
          <a:p>
            <a:pPr marL="127000" indent="0">
              <a:buNone/>
            </a:pPr>
            <a:endParaRPr lang="es-CL" dirty="0"/>
          </a:p>
        </p:txBody>
      </p:sp>
      <p:sp>
        <p:nvSpPr>
          <p:cNvPr id="3891" name="Google Shape;3891;p37"/>
          <p:cNvSpPr/>
          <p:nvPr/>
        </p:nvSpPr>
        <p:spPr>
          <a:xfrm>
            <a:off x="7948193" y="248751"/>
            <a:ext cx="932637" cy="903721"/>
          </a:xfrm>
          <a:custGeom>
            <a:avLst/>
            <a:gdLst/>
            <a:ahLst/>
            <a:cxnLst/>
            <a:rect l="l" t="t" r="r" b="b"/>
            <a:pathLst>
              <a:path w="66121" h="64071" extrusionOk="0">
                <a:moveTo>
                  <a:pt x="33226" y="25006"/>
                </a:moveTo>
                <a:cubicBezTo>
                  <a:pt x="33843" y="25006"/>
                  <a:pt x="34462" y="25092"/>
                  <a:pt x="35062" y="25264"/>
                </a:cubicBezTo>
                <a:cubicBezTo>
                  <a:pt x="35400" y="25360"/>
                  <a:pt x="35737" y="25505"/>
                  <a:pt x="36027" y="25649"/>
                </a:cubicBezTo>
                <a:cubicBezTo>
                  <a:pt x="36220" y="25746"/>
                  <a:pt x="36413" y="25842"/>
                  <a:pt x="36557" y="25939"/>
                </a:cubicBezTo>
                <a:cubicBezTo>
                  <a:pt x="36654" y="26035"/>
                  <a:pt x="36798" y="26083"/>
                  <a:pt x="36895" y="26180"/>
                </a:cubicBezTo>
                <a:cubicBezTo>
                  <a:pt x="37039" y="26276"/>
                  <a:pt x="37184" y="26373"/>
                  <a:pt x="37329" y="26517"/>
                </a:cubicBezTo>
                <a:cubicBezTo>
                  <a:pt x="37570" y="26759"/>
                  <a:pt x="37859" y="27000"/>
                  <a:pt x="38100" y="27289"/>
                </a:cubicBezTo>
                <a:cubicBezTo>
                  <a:pt x="38100" y="27289"/>
                  <a:pt x="38149" y="27337"/>
                  <a:pt x="38149" y="27386"/>
                </a:cubicBezTo>
                <a:cubicBezTo>
                  <a:pt x="39017" y="28398"/>
                  <a:pt x="39451" y="29652"/>
                  <a:pt x="39547" y="30906"/>
                </a:cubicBezTo>
                <a:cubicBezTo>
                  <a:pt x="39547" y="31292"/>
                  <a:pt x="39547" y="31678"/>
                  <a:pt x="39499" y="32064"/>
                </a:cubicBezTo>
                <a:cubicBezTo>
                  <a:pt x="39499" y="32257"/>
                  <a:pt x="39451" y="32401"/>
                  <a:pt x="39451" y="32594"/>
                </a:cubicBezTo>
                <a:cubicBezTo>
                  <a:pt x="39403" y="32787"/>
                  <a:pt x="39354" y="32932"/>
                  <a:pt x="39306" y="33125"/>
                </a:cubicBezTo>
                <a:cubicBezTo>
                  <a:pt x="39258" y="33269"/>
                  <a:pt x="39210" y="33462"/>
                  <a:pt x="39161" y="33607"/>
                </a:cubicBezTo>
                <a:cubicBezTo>
                  <a:pt x="39017" y="33993"/>
                  <a:pt x="38824" y="34330"/>
                  <a:pt x="38631" y="34668"/>
                </a:cubicBezTo>
                <a:cubicBezTo>
                  <a:pt x="38245" y="35247"/>
                  <a:pt x="37763" y="35825"/>
                  <a:pt x="37184" y="36260"/>
                </a:cubicBezTo>
                <a:cubicBezTo>
                  <a:pt x="36750" y="36645"/>
                  <a:pt x="36220" y="36983"/>
                  <a:pt x="35689" y="37176"/>
                </a:cubicBezTo>
                <a:cubicBezTo>
                  <a:pt x="35351" y="37321"/>
                  <a:pt x="34966" y="37465"/>
                  <a:pt x="34628" y="37513"/>
                </a:cubicBezTo>
                <a:cubicBezTo>
                  <a:pt x="34435" y="37562"/>
                  <a:pt x="34242" y="37610"/>
                  <a:pt x="34049" y="37610"/>
                </a:cubicBezTo>
                <a:cubicBezTo>
                  <a:pt x="33905" y="37658"/>
                  <a:pt x="33712" y="37658"/>
                  <a:pt x="33519" y="37658"/>
                </a:cubicBezTo>
                <a:cubicBezTo>
                  <a:pt x="33446" y="37682"/>
                  <a:pt x="33362" y="37694"/>
                  <a:pt x="33278" y="37694"/>
                </a:cubicBezTo>
                <a:cubicBezTo>
                  <a:pt x="33193" y="37694"/>
                  <a:pt x="33109" y="37682"/>
                  <a:pt x="33037" y="37658"/>
                </a:cubicBezTo>
                <a:cubicBezTo>
                  <a:pt x="32651" y="37658"/>
                  <a:pt x="32217" y="37610"/>
                  <a:pt x="31831" y="37513"/>
                </a:cubicBezTo>
                <a:cubicBezTo>
                  <a:pt x="30577" y="37272"/>
                  <a:pt x="29419" y="36597"/>
                  <a:pt x="28551" y="35633"/>
                </a:cubicBezTo>
                <a:cubicBezTo>
                  <a:pt x="28455" y="35536"/>
                  <a:pt x="28358" y="35440"/>
                  <a:pt x="28262" y="35343"/>
                </a:cubicBezTo>
                <a:cubicBezTo>
                  <a:pt x="28069" y="35102"/>
                  <a:pt x="27924" y="34861"/>
                  <a:pt x="27780" y="34572"/>
                </a:cubicBezTo>
                <a:cubicBezTo>
                  <a:pt x="27683" y="34427"/>
                  <a:pt x="27635" y="34330"/>
                  <a:pt x="27539" y="34186"/>
                </a:cubicBezTo>
                <a:cubicBezTo>
                  <a:pt x="27442" y="33945"/>
                  <a:pt x="27346" y="33703"/>
                  <a:pt x="27249" y="33462"/>
                </a:cubicBezTo>
                <a:cubicBezTo>
                  <a:pt x="27201" y="33318"/>
                  <a:pt x="27153" y="33173"/>
                  <a:pt x="27105" y="33076"/>
                </a:cubicBezTo>
                <a:cubicBezTo>
                  <a:pt x="27008" y="32642"/>
                  <a:pt x="26912" y="32208"/>
                  <a:pt x="26912" y="31726"/>
                </a:cubicBezTo>
                <a:cubicBezTo>
                  <a:pt x="26815" y="30376"/>
                  <a:pt x="27153" y="29025"/>
                  <a:pt x="27924" y="27868"/>
                </a:cubicBezTo>
                <a:cubicBezTo>
                  <a:pt x="28117" y="27530"/>
                  <a:pt x="28358" y="27241"/>
                  <a:pt x="28648" y="26952"/>
                </a:cubicBezTo>
                <a:cubicBezTo>
                  <a:pt x="28793" y="26807"/>
                  <a:pt x="28889" y="26710"/>
                  <a:pt x="29034" y="26566"/>
                </a:cubicBezTo>
                <a:cubicBezTo>
                  <a:pt x="29082" y="26517"/>
                  <a:pt x="29178" y="26469"/>
                  <a:pt x="29227" y="26421"/>
                </a:cubicBezTo>
                <a:cubicBezTo>
                  <a:pt x="29323" y="26373"/>
                  <a:pt x="29371" y="26276"/>
                  <a:pt x="29468" y="26228"/>
                </a:cubicBezTo>
                <a:cubicBezTo>
                  <a:pt x="29612" y="26132"/>
                  <a:pt x="29757" y="26035"/>
                  <a:pt x="29902" y="25939"/>
                </a:cubicBezTo>
                <a:cubicBezTo>
                  <a:pt x="30239" y="25746"/>
                  <a:pt x="30577" y="25553"/>
                  <a:pt x="30963" y="25408"/>
                </a:cubicBezTo>
                <a:cubicBezTo>
                  <a:pt x="31686" y="25140"/>
                  <a:pt x="32454" y="25006"/>
                  <a:pt x="33226" y="25006"/>
                </a:cubicBezTo>
                <a:close/>
                <a:moveTo>
                  <a:pt x="42279" y="1"/>
                </a:moveTo>
                <a:cubicBezTo>
                  <a:pt x="41413" y="1"/>
                  <a:pt x="40490" y="159"/>
                  <a:pt x="39596" y="474"/>
                </a:cubicBezTo>
                <a:cubicBezTo>
                  <a:pt x="37908" y="1101"/>
                  <a:pt x="36268" y="2211"/>
                  <a:pt x="35062" y="3754"/>
                </a:cubicBezTo>
                <a:cubicBezTo>
                  <a:pt x="33808" y="5249"/>
                  <a:pt x="32892" y="7178"/>
                  <a:pt x="32458" y="9204"/>
                </a:cubicBezTo>
                <a:cubicBezTo>
                  <a:pt x="32265" y="10265"/>
                  <a:pt x="32120" y="11326"/>
                  <a:pt x="32072" y="12387"/>
                </a:cubicBezTo>
                <a:cubicBezTo>
                  <a:pt x="32072" y="12628"/>
                  <a:pt x="32072" y="12869"/>
                  <a:pt x="32072" y="13110"/>
                </a:cubicBezTo>
                <a:lnTo>
                  <a:pt x="32024" y="13110"/>
                </a:lnTo>
                <a:cubicBezTo>
                  <a:pt x="31927" y="11808"/>
                  <a:pt x="31686" y="10506"/>
                  <a:pt x="31349" y="9300"/>
                </a:cubicBezTo>
                <a:cubicBezTo>
                  <a:pt x="31011" y="8287"/>
                  <a:pt x="30625" y="7371"/>
                  <a:pt x="30095" y="6503"/>
                </a:cubicBezTo>
                <a:cubicBezTo>
                  <a:pt x="29612" y="5635"/>
                  <a:pt x="29034" y="4815"/>
                  <a:pt x="28358" y="4140"/>
                </a:cubicBezTo>
                <a:cubicBezTo>
                  <a:pt x="28021" y="3754"/>
                  <a:pt x="27635" y="3465"/>
                  <a:pt x="27297" y="3175"/>
                </a:cubicBezTo>
                <a:cubicBezTo>
                  <a:pt x="26912" y="2838"/>
                  <a:pt x="26526" y="2596"/>
                  <a:pt x="26092" y="2355"/>
                </a:cubicBezTo>
                <a:cubicBezTo>
                  <a:pt x="25320" y="1873"/>
                  <a:pt x="24452" y="1487"/>
                  <a:pt x="23632" y="1294"/>
                </a:cubicBezTo>
                <a:cubicBezTo>
                  <a:pt x="22909" y="1093"/>
                  <a:pt x="22185" y="993"/>
                  <a:pt x="21518" y="993"/>
                </a:cubicBezTo>
                <a:cubicBezTo>
                  <a:pt x="21384" y="993"/>
                  <a:pt x="21253" y="997"/>
                  <a:pt x="21124" y="1005"/>
                </a:cubicBezTo>
                <a:cubicBezTo>
                  <a:pt x="20690" y="1053"/>
                  <a:pt x="20304" y="1101"/>
                  <a:pt x="19919" y="1198"/>
                </a:cubicBezTo>
                <a:cubicBezTo>
                  <a:pt x="19581" y="1294"/>
                  <a:pt x="19195" y="1391"/>
                  <a:pt x="18906" y="1584"/>
                </a:cubicBezTo>
                <a:cubicBezTo>
                  <a:pt x="17797" y="2066"/>
                  <a:pt x="17121" y="2838"/>
                  <a:pt x="16302" y="3754"/>
                </a:cubicBezTo>
                <a:cubicBezTo>
                  <a:pt x="16109" y="3995"/>
                  <a:pt x="15916" y="4188"/>
                  <a:pt x="15675" y="4429"/>
                </a:cubicBezTo>
                <a:cubicBezTo>
                  <a:pt x="15626" y="4526"/>
                  <a:pt x="15578" y="4574"/>
                  <a:pt x="15530" y="4622"/>
                </a:cubicBezTo>
                <a:cubicBezTo>
                  <a:pt x="15433" y="4719"/>
                  <a:pt x="15337" y="4767"/>
                  <a:pt x="15289" y="4863"/>
                </a:cubicBezTo>
                <a:cubicBezTo>
                  <a:pt x="15096" y="5008"/>
                  <a:pt x="14951" y="5153"/>
                  <a:pt x="14806" y="5297"/>
                </a:cubicBezTo>
                <a:cubicBezTo>
                  <a:pt x="14614" y="5442"/>
                  <a:pt x="14469" y="5635"/>
                  <a:pt x="14276" y="5780"/>
                </a:cubicBezTo>
                <a:cubicBezTo>
                  <a:pt x="14179" y="5876"/>
                  <a:pt x="14083" y="5972"/>
                  <a:pt x="13987" y="6021"/>
                </a:cubicBezTo>
                <a:cubicBezTo>
                  <a:pt x="13938" y="6069"/>
                  <a:pt x="13938" y="6117"/>
                  <a:pt x="13890" y="6165"/>
                </a:cubicBezTo>
                <a:cubicBezTo>
                  <a:pt x="13842" y="6214"/>
                  <a:pt x="13745" y="6310"/>
                  <a:pt x="13649" y="6358"/>
                </a:cubicBezTo>
                <a:cubicBezTo>
                  <a:pt x="13649" y="6406"/>
                  <a:pt x="13601" y="6455"/>
                  <a:pt x="13553" y="6455"/>
                </a:cubicBezTo>
                <a:cubicBezTo>
                  <a:pt x="13360" y="6599"/>
                  <a:pt x="13215" y="6744"/>
                  <a:pt x="13070" y="6841"/>
                </a:cubicBezTo>
                <a:cubicBezTo>
                  <a:pt x="12299" y="7467"/>
                  <a:pt x="11672" y="7902"/>
                  <a:pt x="11093" y="8287"/>
                </a:cubicBezTo>
                <a:cubicBezTo>
                  <a:pt x="10466" y="8625"/>
                  <a:pt x="9935" y="8914"/>
                  <a:pt x="9453" y="9204"/>
                </a:cubicBezTo>
                <a:cubicBezTo>
                  <a:pt x="8971" y="9493"/>
                  <a:pt x="8489" y="9734"/>
                  <a:pt x="8055" y="10024"/>
                </a:cubicBezTo>
                <a:cubicBezTo>
                  <a:pt x="7862" y="10168"/>
                  <a:pt x="7669" y="10313"/>
                  <a:pt x="7476" y="10506"/>
                </a:cubicBezTo>
                <a:cubicBezTo>
                  <a:pt x="7283" y="10651"/>
                  <a:pt x="7090" y="10892"/>
                  <a:pt x="6897" y="11085"/>
                </a:cubicBezTo>
                <a:cubicBezTo>
                  <a:pt x="6463" y="11663"/>
                  <a:pt x="6125" y="12339"/>
                  <a:pt x="5884" y="13110"/>
                </a:cubicBezTo>
                <a:cubicBezTo>
                  <a:pt x="5740" y="13496"/>
                  <a:pt x="5691" y="13930"/>
                  <a:pt x="5643" y="14316"/>
                </a:cubicBezTo>
                <a:cubicBezTo>
                  <a:pt x="5595" y="14557"/>
                  <a:pt x="5595" y="14750"/>
                  <a:pt x="5595" y="14991"/>
                </a:cubicBezTo>
                <a:cubicBezTo>
                  <a:pt x="5547" y="15184"/>
                  <a:pt x="5547" y="15425"/>
                  <a:pt x="5547" y="15618"/>
                </a:cubicBezTo>
                <a:cubicBezTo>
                  <a:pt x="5595" y="17402"/>
                  <a:pt x="6174" y="19332"/>
                  <a:pt x="7235" y="20971"/>
                </a:cubicBezTo>
                <a:cubicBezTo>
                  <a:pt x="8344" y="22659"/>
                  <a:pt x="9839" y="24058"/>
                  <a:pt x="11672" y="25119"/>
                </a:cubicBezTo>
                <a:cubicBezTo>
                  <a:pt x="12781" y="25746"/>
                  <a:pt x="14035" y="26276"/>
                  <a:pt x="15289" y="26710"/>
                </a:cubicBezTo>
                <a:cubicBezTo>
                  <a:pt x="15048" y="26662"/>
                  <a:pt x="14806" y="26614"/>
                  <a:pt x="14565" y="26566"/>
                </a:cubicBezTo>
                <a:cubicBezTo>
                  <a:pt x="13504" y="26373"/>
                  <a:pt x="12443" y="26228"/>
                  <a:pt x="11431" y="26228"/>
                </a:cubicBezTo>
                <a:cubicBezTo>
                  <a:pt x="10369" y="26228"/>
                  <a:pt x="9357" y="26325"/>
                  <a:pt x="8344" y="26517"/>
                </a:cubicBezTo>
                <a:cubicBezTo>
                  <a:pt x="7379" y="26710"/>
                  <a:pt x="6415" y="27048"/>
                  <a:pt x="5547" y="27482"/>
                </a:cubicBezTo>
                <a:cubicBezTo>
                  <a:pt x="3811" y="28302"/>
                  <a:pt x="2364" y="29604"/>
                  <a:pt x="1399" y="31051"/>
                </a:cubicBezTo>
                <a:cubicBezTo>
                  <a:pt x="435" y="32546"/>
                  <a:pt x="1" y="34186"/>
                  <a:pt x="193" y="35633"/>
                </a:cubicBezTo>
                <a:cubicBezTo>
                  <a:pt x="242" y="36211"/>
                  <a:pt x="435" y="36742"/>
                  <a:pt x="676" y="37224"/>
                </a:cubicBezTo>
                <a:cubicBezTo>
                  <a:pt x="869" y="37755"/>
                  <a:pt x="1158" y="38237"/>
                  <a:pt x="1447" y="38767"/>
                </a:cubicBezTo>
                <a:cubicBezTo>
                  <a:pt x="2074" y="39780"/>
                  <a:pt x="2750" y="40986"/>
                  <a:pt x="3425" y="42867"/>
                </a:cubicBezTo>
                <a:cubicBezTo>
                  <a:pt x="3569" y="43301"/>
                  <a:pt x="3762" y="43687"/>
                  <a:pt x="3859" y="44072"/>
                </a:cubicBezTo>
                <a:cubicBezTo>
                  <a:pt x="3907" y="44265"/>
                  <a:pt x="3955" y="44458"/>
                  <a:pt x="4003" y="44651"/>
                </a:cubicBezTo>
                <a:cubicBezTo>
                  <a:pt x="4100" y="44844"/>
                  <a:pt x="4148" y="45037"/>
                  <a:pt x="4148" y="45182"/>
                </a:cubicBezTo>
                <a:cubicBezTo>
                  <a:pt x="4245" y="45519"/>
                  <a:pt x="4341" y="45857"/>
                  <a:pt x="4389" y="46146"/>
                </a:cubicBezTo>
                <a:cubicBezTo>
                  <a:pt x="4437" y="46436"/>
                  <a:pt x="4534" y="46725"/>
                  <a:pt x="4582" y="47014"/>
                </a:cubicBezTo>
                <a:cubicBezTo>
                  <a:pt x="4630" y="47304"/>
                  <a:pt x="4679" y="47593"/>
                  <a:pt x="4727" y="47834"/>
                </a:cubicBezTo>
                <a:cubicBezTo>
                  <a:pt x="4775" y="48075"/>
                  <a:pt x="4823" y="48316"/>
                  <a:pt x="4920" y="48606"/>
                </a:cubicBezTo>
                <a:cubicBezTo>
                  <a:pt x="5064" y="49088"/>
                  <a:pt x="5209" y="49522"/>
                  <a:pt x="5643" y="50149"/>
                </a:cubicBezTo>
                <a:cubicBezTo>
                  <a:pt x="5933" y="50535"/>
                  <a:pt x="6222" y="50873"/>
                  <a:pt x="6560" y="51210"/>
                </a:cubicBezTo>
                <a:cubicBezTo>
                  <a:pt x="6560" y="51258"/>
                  <a:pt x="6560" y="51258"/>
                  <a:pt x="6560" y="51258"/>
                </a:cubicBezTo>
                <a:lnTo>
                  <a:pt x="6608" y="51258"/>
                </a:lnTo>
                <a:lnTo>
                  <a:pt x="6656" y="51307"/>
                </a:lnTo>
                <a:cubicBezTo>
                  <a:pt x="6704" y="51355"/>
                  <a:pt x="6752" y="51355"/>
                  <a:pt x="6801" y="51355"/>
                </a:cubicBezTo>
                <a:cubicBezTo>
                  <a:pt x="6897" y="51403"/>
                  <a:pt x="6994" y="51451"/>
                  <a:pt x="7090" y="51500"/>
                </a:cubicBezTo>
                <a:cubicBezTo>
                  <a:pt x="7138" y="51500"/>
                  <a:pt x="7186" y="51500"/>
                  <a:pt x="7235" y="51548"/>
                </a:cubicBezTo>
                <a:lnTo>
                  <a:pt x="7379" y="51548"/>
                </a:lnTo>
                <a:lnTo>
                  <a:pt x="7379" y="51596"/>
                </a:lnTo>
                <a:lnTo>
                  <a:pt x="7426" y="51596"/>
                </a:lnTo>
                <a:cubicBezTo>
                  <a:pt x="7480" y="51655"/>
                  <a:pt x="7561" y="51754"/>
                  <a:pt x="7669" y="51934"/>
                </a:cubicBezTo>
                <a:cubicBezTo>
                  <a:pt x="7862" y="52030"/>
                  <a:pt x="8055" y="52126"/>
                  <a:pt x="8247" y="52223"/>
                </a:cubicBezTo>
                <a:cubicBezTo>
                  <a:pt x="8633" y="52368"/>
                  <a:pt x="9019" y="52561"/>
                  <a:pt x="9453" y="52657"/>
                </a:cubicBezTo>
                <a:cubicBezTo>
                  <a:pt x="10339" y="52910"/>
                  <a:pt x="11305" y="53044"/>
                  <a:pt x="12302" y="53044"/>
                </a:cubicBezTo>
                <a:cubicBezTo>
                  <a:pt x="13204" y="53044"/>
                  <a:pt x="14131" y="52934"/>
                  <a:pt x="15048" y="52705"/>
                </a:cubicBezTo>
                <a:cubicBezTo>
                  <a:pt x="15530" y="52561"/>
                  <a:pt x="16012" y="52416"/>
                  <a:pt x="16446" y="52223"/>
                </a:cubicBezTo>
                <a:cubicBezTo>
                  <a:pt x="16928" y="52030"/>
                  <a:pt x="17363" y="51837"/>
                  <a:pt x="17845" y="51596"/>
                </a:cubicBezTo>
                <a:cubicBezTo>
                  <a:pt x="18713" y="51114"/>
                  <a:pt x="19581" y="50487"/>
                  <a:pt x="20353" y="49812"/>
                </a:cubicBezTo>
                <a:cubicBezTo>
                  <a:pt x="21124" y="49088"/>
                  <a:pt x="21848" y="48316"/>
                  <a:pt x="22523" y="47448"/>
                </a:cubicBezTo>
                <a:cubicBezTo>
                  <a:pt x="22860" y="47014"/>
                  <a:pt x="23150" y="46629"/>
                  <a:pt x="23439" y="46194"/>
                </a:cubicBezTo>
                <a:lnTo>
                  <a:pt x="23439" y="46194"/>
                </a:lnTo>
                <a:cubicBezTo>
                  <a:pt x="22571" y="47545"/>
                  <a:pt x="21848" y="48943"/>
                  <a:pt x="21317" y="50390"/>
                </a:cubicBezTo>
                <a:cubicBezTo>
                  <a:pt x="20980" y="51403"/>
                  <a:pt x="20787" y="52368"/>
                  <a:pt x="20690" y="53380"/>
                </a:cubicBezTo>
                <a:cubicBezTo>
                  <a:pt x="20594" y="53863"/>
                  <a:pt x="20594" y="54393"/>
                  <a:pt x="20594" y="54875"/>
                </a:cubicBezTo>
                <a:cubicBezTo>
                  <a:pt x="20594" y="55358"/>
                  <a:pt x="20642" y="55888"/>
                  <a:pt x="20690" y="56371"/>
                </a:cubicBezTo>
                <a:cubicBezTo>
                  <a:pt x="20835" y="57335"/>
                  <a:pt x="21124" y="58251"/>
                  <a:pt x="21462" y="59120"/>
                </a:cubicBezTo>
                <a:cubicBezTo>
                  <a:pt x="21848" y="59939"/>
                  <a:pt x="22330" y="60759"/>
                  <a:pt x="22860" y="61434"/>
                </a:cubicBezTo>
                <a:cubicBezTo>
                  <a:pt x="23970" y="62785"/>
                  <a:pt x="25417" y="63701"/>
                  <a:pt x="26815" y="63991"/>
                </a:cubicBezTo>
                <a:cubicBezTo>
                  <a:pt x="27182" y="64047"/>
                  <a:pt x="27517" y="64070"/>
                  <a:pt x="27837" y="64070"/>
                </a:cubicBezTo>
                <a:cubicBezTo>
                  <a:pt x="28064" y="64070"/>
                  <a:pt x="28283" y="64059"/>
                  <a:pt x="28503" y="64039"/>
                </a:cubicBezTo>
                <a:cubicBezTo>
                  <a:pt x="29034" y="63942"/>
                  <a:pt x="29612" y="63846"/>
                  <a:pt x="30191" y="63701"/>
                </a:cubicBezTo>
                <a:cubicBezTo>
                  <a:pt x="30480" y="63653"/>
                  <a:pt x="30770" y="63605"/>
                  <a:pt x="31107" y="63508"/>
                </a:cubicBezTo>
                <a:cubicBezTo>
                  <a:pt x="31445" y="63460"/>
                  <a:pt x="31783" y="63412"/>
                  <a:pt x="32120" y="63364"/>
                </a:cubicBezTo>
                <a:cubicBezTo>
                  <a:pt x="32313" y="63315"/>
                  <a:pt x="32506" y="63315"/>
                  <a:pt x="32699" y="63267"/>
                </a:cubicBezTo>
                <a:cubicBezTo>
                  <a:pt x="32892" y="63267"/>
                  <a:pt x="33085" y="63219"/>
                  <a:pt x="33278" y="63219"/>
                </a:cubicBezTo>
                <a:cubicBezTo>
                  <a:pt x="33712" y="63171"/>
                  <a:pt x="34146" y="63122"/>
                  <a:pt x="34676" y="63122"/>
                </a:cubicBezTo>
                <a:cubicBezTo>
                  <a:pt x="35100" y="63101"/>
                  <a:pt x="35495" y="63091"/>
                  <a:pt x="35864" y="63091"/>
                </a:cubicBezTo>
                <a:cubicBezTo>
                  <a:pt x="37134" y="63091"/>
                  <a:pt x="38109" y="63203"/>
                  <a:pt x="38969" y="63315"/>
                </a:cubicBezTo>
                <a:cubicBezTo>
                  <a:pt x="39547" y="63412"/>
                  <a:pt x="40030" y="63460"/>
                  <a:pt x="40560" y="63508"/>
                </a:cubicBezTo>
                <a:cubicBezTo>
                  <a:pt x="41091" y="63508"/>
                  <a:pt x="41573" y="63460"/>
                  <a:pt x="42152" y="63315"/>
                </a:cubicBezTo>
                <a:cubicBezTo>
                  <a:pt x="43502" y="62930"/>
                  <a:pt x="44901" y="61869"/>
                  <a:pt x="45913" y="60422"/>
                </a:cubicBezTo>
                <a:cubicBezTo>
                  <a:pt x="46926" y="58927"/>
                  <a:pt x="47553" y="57094"/>
                  <a:pt x="47650" y="55117"/>
                </a:cubicBezTo>
                <a:cubicBezTo>
                  <a:pt x="47650" y="54875"/>
                  <a:pt x="47698" y="54586"/>
                  <a:pt x="47698" y="54345"/>
                </a:cubicBezTo>
                <a:cubicBezTo>
                  <a:pt x="47698" y="54249"/>
                  <a:pt x="47698" y="54104"/>
                  <a:pt x="47650" y="54007"/>
                </a:cubicBezTo>
                <a:cubicBezTo>
                  <a:pt x="47698" y="53863"/>
                  <a:pt x="47698" y="53718"/>
                  <a:pt x="47698" y="53573"/>
                </a:cubicBezTo>
                <a:cubicBezTo>
                  <a:pt x="47698" y="53043"/>
                  <a:pt x="47650" y="52512"/>
                  <a:pt x="47601" y="52030"/>
                </a:cubicBezTo>
                <a:cubicBezTo>
                  <a:pt x="47553" y="51741"/>
                  <a:pt x="47505" y="51500"/>
                  <a:pt x="47457" y="51258"/>
                </a:cubicBezTo>
                <a:cubicBezTo>
                  <a:pt x="47408" y="51114"/>
                  <a:pt x="47408" y="50969"/>
                  <a:pt x="47360" y="50873"/>
                </a:cubicBezTo>
                <a:cubicBezTo>
                  <a:pt x="47312" y="50728"/>
                  <a:pt x="47264" y="50631"/>
                  <a:pt x="47216" y="50535"/>
                </a:cubicBezTo>
                <a:cubicBezTo>
                  <a:pt x="46974" y="50053"/>
                  <a:pt x="46781" y="49619"/>
                  <a:pt x="46540" y="49136"/>
                </a:cubicBezTo>
                <a:cubicBezTo>
                  <a:pt x="45769" y="47690"/>
                  <a:pt x="44804" y="46243"/>
                  <a:pt x="43743" y="44844"/>
                </a:cubicBezTo>
                <a:cubicBezTo>
                  <a:pt x="43743" y="44844"/>
                  <a:pt x="43743" y="44844"/>
                  <a:pt x="43791" y="44796"/>
                </a:cubicBezTo>
                <a:cubicBezTo>
                  <a:pt x="44852" y="46194"/>
                  <a:pt x="46058" y="47400"/>
                  <a:pt x="47360" y="48413"/>
                </a:cubicBezTo>
                <a:cubicBezTo>
                  <a:pt x="49048" y="49667"/>
                  <a:pt x="50929" y="50535"/>
                  <a:pt x="52858" y="50873"/>
                </a:cubicBezTo>
                <a:cubicBezTo>
                  <a:pt x="53340" y="50969"/>
                  <a:pt x="53823" y="51017"/>
                  <a:pt x="54257" y="51017"/>
                </a:cubicBezTo>
                <a:cubicBezTo>
                  <a:pt x="54418" y="51033"/>
                  <a:pt x="54578" y="51039"/>
                  <a:pt x="54739" y="51039"/>
                </a:cubicBezTo>
                <a:cubicBezTo>
                  <a:pt x="55061" y="51039"/>
                  <a:pt x="55382" y="51017"/>
                  <a:pt x="55704" y="51017"/>
                </a:cubicBezTo>
                <a:cubicBezTo>
                  <a:pt x="56620" y="50921"/>
                  <a:pt x="57488" y="50680"/>
                  <a:pt x="58356" y="50390"/>
                </a:cubicBezTo>
                <a:cubicBezTo>
                  <a:pt x="59996" y="49763"/>
                  <a:pt x="61298" y="48654"/>
                  <a:pt x="62021" y="47400"/>
                </a:cubicBezTo>
                <a:cubicBezTo>
                  <a:pt x="62552" y="46339"/>
                  <a:pt x="62648" y="45278"/>
                  <a:pt x="62793" y="44121"/>
                </a:cubicBezTo>
                <a:cubicBezTo>
                  <a:pt x="62938" y="42915"/>
                  <a:pt x="63082" y="41565"/>
                  <a:pt x="63613" y="39635"/>
                </a:cubicBezTo>
                <a:cubicBezTo>
                  <a:pt x="63758" y="39201"/>
                  <a:pt x="63854" y="38767"/>
                  <a:pt x="63999" y="38382"/>
                </a:cubicBezTo>
                <a:cubicBezTo>
                  <a:pt x="64047" y="38189"/>
                  <a:pt x="64143" y="37996"/>
                  <a:pt x="64192" y="37851"/>
                </a:cubicBezTo>
                <a:cubicBezTo>
                  <a:pt x="64240" y="37658"/>
                  <a:pt x="64336" y="37513"/>
                  <a:pt x="64385" y="37321"/>
                </a:cubicBezTo>
                <a:cubicBezTo>
                  <a:pt x="64529" y="37031"/>
                  <a:pt x="64626" y="36694"/>
                  <a:pt x="64770" y="36404"/>
                </a:cubicBezTo>
                <a:cubicBezTo>
                  <a:pt x="64915" y="36163"/>
                  <a:pt x="65012" y="35874"/>
                  <a:pt x="65156" y="35633"/>
                </a:cubicBezTo>
                <a:cubicBezTo>
                  <a:pt x="65253" y="35391"/>
                  <a:pt x="65397" y="35150"/>
                  <a:pt x="65494" y="34909"/>
                </a:cubicBezTo>
                <a:cubicBezTo>
                  <a:pt x="65590" y="34668"/>
                  <a:pt x="65687" y="34427"/>
                  <a:pt x="65783" y="34186"/>
                </a:cubicBezTo>
                <a:cubicBezTo>
                  <a:pt x="65880" y="33945"/>
                  <a:pt x="65928" y="33703"/>
                  <a:pt x="65976" y="33414"/>
                </a:cubicBezTo>
                <a:cubicBezTo>
                  <a:pt x="66024" y="33173"/>
                  <a:pt x="66073" y="32884"/>
                  <a:pt x="66073" y="32642"/>
                </a:cubicBezTo>
                <a:cubicBezTo>
                  <a:pt x="66121" y="31919"/>
                  <a:pt x="65976" y="31147"/>
                  <a:pt x="65735" y="30376"/>
                </a:cubicBezTo>
                <a:cubicBezTo>
                  <a:pt x="65590" y="29990"/>
                  <a:pt x="65397" y="29652"/>
                  <a:pt x="65204" y="29266"/>
                </a:cubicBezTo>
                <a:cubicBezTo>
                  <a:pt x="65108" y="29074"/>
                  <a:pt x="65012" y="28881"/>
                  <a:pt x="64867" y="28688"/>
                </a:cubicBezTo>
                <a:cubicBezTo>
                  <a:pt x="64770" y="28543"/>
                  <a:pt x="64626" y="28350"/>
                  <a:pt x="64529" y="28157"/>
                </a:cubicBezTo>
                <a:cubicBezTo>
                  <a:pt x="63420" y="26759"/>
                  <a:pt x="61829" y="25553"/>
                  <a:pt x="59996" y="24830"/>
                </a:cubicBezTo>
                <a:cubicBezTo>
                  <a:pt x="58621" y="24287"/>
                  <a:pt x="57111" y="24016"/>
                  <a:pt x="55567" y="24016"/>
                </a:cubicBezTo>
                <a:cubicBezTo>
                  <a:pt x="55053" y="24016"/>
                  <a:pt x="54534" y="24046"/>
                  <a:pt x="54016" y="24106"/>
                </a:cubicBezTo>
                <a:cubicBezTo>
                  <a:pt x="52472" y="24251"/>
                  <a:pt x="50977" y="24637"/>
                  <a:pt x="49482" y="25167"/>
                </a:cubicBezTo>
                <a:cubicBezTo>
                  <a:pt x="49916" y="24974"/>
                  <a:pt x="50399" y="24830"/>
                  <a:pt x="50784" y="24588"/>
                </a:cubicBezTo>
                <a:cubicBezTo>
                  <a:pt x="51797" y="24154"/>
                  <a:pt x="52713" y="23624"/>
                  <a:pt x="53582" y="23045"/>
                </a:cubicBezTo>
                <a:cubicBezTo>
                  <a:pt x="54401" y="22418"/>
                  <a:pt x="55173" y="21743"/>
                  <a:pt x="55848" y="21020"/>
                </a:cubicBezTo>
                <a:cubicBezTo>
                  <a:pt x="56523" y="20248"/>
                  <a:pt x="57102" y="19428"/>
                  <a:pt x="57584" y="18560"/>
                </a:cubicBezTo>
                <a:cubicBezTo>
                  <a:pt x="58356" y="17065"/>
                  <a:pt x="58790" y="15425"/>
                  <a:pt x="58694" y="13737"/>
                </a:cubicBezTo>
                <a:cubicBezTo>
                  <a:pt x="58597" y="12724"/>
                  <a:pt x="58694" y="11712"/>
                  <a:pt x="58356" y="10747"/>
                </a:cubicBezTo>
                <a:cubicBezTo>
                  <a:pt x="58019" y="9782"/>
                  <a:pt x="57295" y="8866"/>
                  <a:pt x="56475" y="8239"/>
                </a:cubicBezTo>
                <a:cubicBezTo>
                  <a:pt x="56234" y="8094"/>
                  <a:pt x="56041" y="7950"/>
                  <a:pt x="55800" y="7805"/>
                </a:cubicBezTo>
                <a:cubicBezTo>
                  <a:pt x="55559" y="7660"/>
                  <a:pt x="55318" y="7564"/>
                  <a:pt x="55028" y="7419"/>
                </a:cubicBezTo>
                <a:cubicBezTo>
                  <a:pt x="54787" y="7275"/>
                  <a:pt x="54498" y="7178"/>
                  <a:pt x="54257" y="7082"/>
                </a:cubicBezTo>
                <a:cubicBezTo>
                  <a:pt x="53967" y="6937"/>
                  <a:pt x="53678" y="6792"/>
                  <a:pt x="53389" y="6648"/>
                </a:cubicBezTo>
                <a:cubicBezTo>
                  <a:pt x="53099" y="6551"/>
                  <a:pt x="52762" y="6358"/>
                  <a:pt x="52424" y="6214"/>
                </a:cubicBezTo>
                <a:cubicBezTo>
                  <a:pt x="52279" y="6117"/>
                  <a:pt x="52135" y="6021"/>
                  <a:pt x="51942" y="5924"/>
                </a:cubicBezTo>
                <a:cubicBezTo>
                  <a:pt x="51749" y="5828"/>
                  <a:pt x="51604" y="5731"/>
                  <a:pt x="51411" y="5635"/>
                </a:cubicBezTo>
                <a:cubicBezTo>
                  <a:pt x="51026" y="5394"/>
                  <a:pt x="50688" y="5153"/>
                  <a:pt x="50254" y="4911"/>
                </a:cubicBezTo>
                <a:cubicBezTo>
                  <a:pt x="48662" y="3850"/>
                  <a:pt x="47698" y="2982"/>
                  <a:pt x="46878" y="2162"/>
                </a:cubicBezTo>
                <a:cubicBezTo>
                  <a:pt x="46444" y="1777"/>
                  <a:pt x="46106" y="1439"/>
                  <a:pt x="45672" y="1101"/>
                </a:cubicBezTo>
                <a:cubicBezTo>
                  <a:pt x="45286" y="812"/>
                  <a:pt x="44804" y="523"/>
                  <a:pt x="44274" y="330"/>
                </a:cubicBezTo>
                <a:cubicBezTo>
                  <a:pt x="43682" y="111"/>
                  <a:pt x="43000" y="1"/>
                  <a:pt x="42279"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37"/>
          <p:cNvSpPr/>
          <p:nvPr/>
        </p:nvSpPr>
        <p:spPr>
          <a:xfrm>
            <a:off x="8456326" y="443003"/>
            <a:ext cx="123828" cy="179782"/>
          </a:xfrm>
          <a:custGeom>
            <a:avLst/>
            <a:gdLst/>
            <a:ahLst/>
            <a:cxnLst/>
            <a:rect l="l" t="t" r="r" b="b"/>
            <a:pathLst>
              <a:path w="8779" h="12746" extrusionOk="0">
                <a:moveTo>
                  <a:pt x="8291" y="1"/>
                </a:moveTo>
                <a:cubicBezTo>
                  <a:pt x="7733" y="1"/>
                  <a:pt x="5259" y="3204"/>
                  <a:pt x="2605" y="7440"/>
                </a:cubicBezTo>
                <a:cubicBezTo>
                  <a:pt x="2316" y="7923"/>
                  <a:pt x="2026" y="8453"/>
                  <a:pt x="1737" y="8935"/>
                </a:cubicBezTo>
                <a:cubicBezTo>
                  <a:pt x="1062" y="9997"/>
                  <a:pt x="483" y="11009"/>
                  <a:pt x="1" y="11877"/>
                </a:cubicBezTo>
                <a:cubicBezTo>
                  <a:pt x="194" y="11974"/>
                  <a:pt x="387" y="12070"/>
                  <a:pt x="531" y="12167"/>
                </a:cubicBezTo>
                <a:cubicBezTo>
                  <a:pt x="628" y="12263"/>
                  <a:pt x="772" y="12311"/>
                  <a:pt x="869" y="12408"/>
                </a:cubicBezTo>
                <a:cubicBezTo>
                  <a:pt x="1013" y="12504"/>
                  <a:pt x="1158" y="12601"/>
                  <a:pt x="1303" y="12745"/>
                </a:cubicBezTo>
                <a:cubicBezTo>
                  <a:pt x="1882" y="11926"/>
                  <a:pt x="2509" y="11009"/>
                  <a:pt x="3184" y="9997"/>
                </a:cubicBezTo>
                <a:cubicBezTo>
                  <a:pt x="3521" y="9514"/>
                  <a:pt x="3859" y="8984"/>
                  <a:pt x="4196" y="8405"/>
                </a:cubicBezTo>
                <a:cubicBezTo>
                  <a:pt x="6897" y="4064"/>
                  <a:pt x="8778" y="303"/>
                  <a:pt x="8344" y="13"/>
                </a:cubicBezTo>
                <a:cubicBezTo>
                  <a:pt x="8329" y="5"/>
                  <a:pt x="8311" y="1"/>
                  <a:pt x="8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37"/>
          <p:cNvSpPr/>
          <p:nvPr/>
        </p:nvSpPr>
        <p:spPr>
          <a:xfrm>
            <a:off x="8468569" y="511948"/>
            <a:ext cx="130626" cy="121726"/>
          </a:xfrm>
          <a:custGeom>
            <a:avLst/>
            <a:gdLst/>
            <a:ahLst/>
            <a:cxnLst/>
            <a:rect l="l" t="t" r="r" b="b"/>
            <a:pathLst>
              <a:path w="9261" h="8630" extrusionOk="0">
                <a:moveTo>
                  <a:pt x="8791" y="0"/>
                </a:moveTo>
                <a:cubicBezTo>
                  <a:pt x="8101" y="0"/>
                  <a:pt x="5497" y="2061"/>
                  <a:pt x="2605" y="4819"/>
                </a:cubicBezTo>
                <a:cubicBezTo>
                  <a:pt x="2509" y="4916"/>
                  <a:pt x="2412" y="5012"/>
                  <a:pt x="2316" y="5109"/>
                </a:cubicBezTo>
                <a:cubicBezTo>
                  <a:pt x="1448" y="5977"/>
                  <a:pt x="676" y="6796"/>
                  <a:pt x="1" y="7520"/>
                </a:cubicBezTo>
                <a:cubicBezTo>
                  <a:pt x="145" y="7616"/>
                  <a:pt x="290" y="7713"/>
                  <a:pt x="435" y="7857"/>
                </a:cubicBezTo>
                <a:cubicBezTo>
                  <a:pt x="676" y="8099"/>
                  <a:pt x="965" y="8340"/>
                  <a:pt x="1206" y="8629"/>
                </a:cubicBezTo>
                <a:cubicBezTo>
                  <a:pt x="2026" y="7906"/>
                  <a:pt x="2943" y="7086"/>
                  <a:pt x="3907" y="6170"/>
                </a:cubicBezTo>
                <a:cubicBezTo>
                  <a:pt x="7042" y="3131"/>
                  <a:pt x="9261" y="430"/>
                  <a:pt x="8923" y="45"/>
                </a:cubicBezTo>
                <a:cubicBezTo>
                  <a:pt x="8893" y="15"/>
                  <a:pt x="8849" y="0"/>
                  <a:pt x="87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37"/>
          <p:cNvSpPr/>
          <p:nvPr/>
        </p:nvSpPr>
        <p:spPr>
          <a:xfrm>
            <a:off x="8573324" y="394891"/>
            <a:ext cx="38112" cy="38098"/>
          </a:xfrm>
          <a:custGeom>
            <a:avLst/>
            <a:gdLst/>
            <a:ahLst/>
            <a:cxnLst/>
            <a:rect l="l" t="t" r="r" b="b"/>
            <a:pathLst>
              <a:path w="2702" h="2701" extrusionOk="0">
                <a:moveTo>
                  <a:pt x="1351" y="0"/>
                </a:moveTo>
                <a:cubicBezTo>
                  <a:pt x="628" y="0"/>
                  <a:pt x="1" y="579"/>
                  <a:pt x="1" y="1351"/>
                </a:cubicBezTo>
                <a:cubicBezTo>
                  <a:pt x="1" y="2074"/>
                  <a:pt x="628" y="2701"/>
                  <a:pt x="1351" y="2701"/>
                </a:cubicBezTo>
                <a:cubicBezTo>
                  <a:pt x="2075" y="2701"/>
                  <a:pt x="2702" y="2074"/>
                  <a:pt x="2702" y="1351"/>
                </a:cubicBezTo>
                <a:cubicBezTo>
                  <a:pt x="2702" y="579"/>
                  <a:pt x="2075"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37"/>
          <p:cNvSpPr/>
          <p:nvPr/>
        </p:nvSpPr>
        <p:spPr>
          <a:xfrm>
            <a:off x="8442729" y="455359"/>
            <a:ext cx="67351" cy="159260"/>
          </a:xfrm>
          <a:custGeom>
            <a:avLst/>
            <a:gdLst/>
            <a:ahLst/>
            <a:cxnLst/>
            <a:rect l="l" t="t" r="r" b="b"/>
            <a:pathLst>
              <a:path w="4775" h="11291" extrusionOk="0">
                <a:moveTo>
                  <a:pt x="4260" y="1"/>
                </a:moveTo>
                <a:cubicBezTo>
                  <a:pt x="3746" y="1"/>
                  <a:pt x="2287" y="3181"/>
                  <a:pt x="1013" y="7191"/>
                </a:cubicBezTo>
                <a:cubicBezTo>
                  <a:pt x="627" y="8445"/>
                  <a:pt x="289" y="9603"/>
                  <a:pt x="0" y="10616"/>
                </a:cubicBezTo>
                <a:cubicBezTo>
                  <a:pt x="338" y="10760"/>
                  <a:pt x="675" y="10857"/>
                  <a:pt x="965" y="11001"/>
                </a:cubicBezTo>
                <a:cubicBezTo>
                  <a:pt x="1158" y="11098"/>
                  <a:pt x="1351" y="11194"/>
                  <a:pt x="1495" y="11291"/>
                </a:cubicBezTo>
                <a:cubicBezTo>
                  <a:pt x="1881" y="10326"/>
                  <a:pt x="2267" y="9217"/>
                  <a:pt x="2701" y="8059"/>
                </a:cubicBezTo>
                <a:cubicBezTo>
                  <a:pt x="2701" y="7963"/>
                  <a:pt x="2749" y="7867"/>
                  <a:pt x="2749" y="7770"/>
                </a:cubicBezTo>
                <a:cubicBezTo>
                  <a:pt x="4099" y="3671"/>
                  <a:pt x="4775" y="198"/>
                  <a:pt x="4292" y="5"/>
                </a:cubicBezTo>
                <a:cubicBezTo>
                  <a:pt x="4282" y="2"/>
                  <a:pt x="4271" y="1"/>
                  <a:pt x="4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37"/>
          <p:cNvSpPr/>
          <p:nvPr/>
        </p:nvSpPr>
        <p:spPr>
          <a:xfrm>
            <a:off x="8498499" y="413933"/>
            <a:ext cx="23823" cy="23823"/>
          </a:xfrm>
          <a:custGeom>
            <a:avLst/>
            <a:gdLst/>
            <a:ahLst/>
            <a:cxnLst/>
            <a:rect l="l" t="t" r="r" b="b"/>
            <a:pathLst>
              <a:path w="1689" h="1689" extrusionOk="0">
                <a:moveTo>
                  <a:pt x="821" y="1"/>
                </a:moveTo>
                <a:cubicBezTo>
                  <a:pt x="387" y="1"/>
                  <a:pt x="1" y="386"/>
                  <a:pt x="1" y="869"/>
                </a:cubicBezTo>
                <a:cubicBezTo>
                  <a:pt x="1" y="1303"/>
                  <a:pt x="387" y="1689"/>
                  <a:pt x="821" y="1689"/>
                </a:cubicBezTo>
                <a:cubicBezTo>
                  <a:pt x="1303" y="1689"/>
                  <a:pt x="1689" y="1303"/>
                  <a:pt x="1689" y="869"/>
                </a:cubicBezTo>
                <a:cubicBezTo>
                  <a:pt x="1689" y="386"/>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37"/>
          <p:cNvSpPr/>
          <p:nvPr/>
        </p:nvSpPr>
        <p:spPr>
          <a:xfrm>
            <a:off x="8500544" y="700995"/>
            <a:ext cx="195933" cy="63797"/>
          </a:xfrm>
          <a:custGeom>
            <a:avLst/>
            <a:gdLst/>
            <a:ahLst/>
            <a:cxnLst/>
            <a:rect l="l" t="t" r="r" b="b"/>
            <a:pathLst>
              <a:path w="13891" h="4523" extrusionOk="0">
                <a:moveTo>
                  <a:pt x="338" y="1"/>
                </a:moveTo>
                <a:cubicBezTo>
                  <a:pt x="338" y="194"/>
                  <a:pt x="290" y="338"/>
                  <a:pt x="290" y="531"/>
                </a:cubicBezTo>
                <a:cubicBezTo>
                  <a:pt x="242" y="724"/>
                  <a:pt x="193" y="869"/>
                  <a:pt x="145" y="1062"/>
                </a:cubicBezTo>
                <a:cubicBezTo>
                  <a:pt x="97" y="1206"/>
                  <a:pt x="49" y="1399"/>
                  <a:pt x="0" y="1544"/>
                </a:cubicBezTo>
                <a:cubicBezTo>
                  <a:pt x="772" y="1833"/>
                  <a:pt x="1688" y="2074"/>
                  <a:pt x="2653" y="2364"/>
                </a:cubicBezTo>
                <a:cubicBezTo>
                  <a:pt x="3280" y="2557"/>
                  <a:pt x="3859" y="2701"/>
                  <a:pt x="4534" y="2894"/>
                </a:cubicBezTo>
                <a:cubicBezTo>
                  <a:pt x="8344" y="3893"/>
                  <a:pt x="11643" y="4523"/>
                  <a:pt x="13039" y="4523"/>
                </a:cubicBezTo>
                <a:cubicBezTo>
                  <a:pt x="13463" y="4523"/>
                  <a:pt x="13712" y="4465"/>
                  <a:pt x="13745" y="4341"/>
                </a:cubicBezTo>
                <a:cubicBezTo>
                  <a:pt x="13890" y="3859"/>
                  <a:pt x="9935" y="2412"/>
                  <a:pt x="4968" y="1062"/>
                </a:cubicBezTo>
                <a:cubicBezTo>
                  <a:pt x="4389" y="917"/>
                  <a:pt x="3859" y="772"/>
                  <a:pt x="3280" y="628"/>
                </a:cubicBezTo>
                <a:cubicBezTo>
                  <a:pt x="2219" y="387"/>
                  <a:pt x="1254" y="194"/>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37"/>
          <p:cNvSpPr/>
          <p:nvPr/>
        </p:nvSpPr>
        <p:spPr>
          <a:xfrm>
            <a:off x="8493055" y="715960"/>
            <a:ext cx="144915" cy="87578"/>
          </a:xfrm>
          <a:custGeom>
            <a:avLst/>
            <a:gdLst/>
            <a:ahLst/>
            <a:cxnLst/>
            <a:rect l="l" t="t" r="r" b="b"/>
            <a:pathLst>
              <a:path w="10274" h="6209" extrusionOk="0">
                <a:moveTo>
                  <a:pt x="676" y="1"/>
                </a:moveTo>
                <a:cubicBezTo>
                  <a:pt x="628" y="145"/>
                  <a:pt x="580" y="338"/>
                  <a:pt x="531" y="483"/>
                </a:cubicBezTo>
                <a:cubicBezTo>
                  <a:pt x="387" y="869"/>
                  <a:pt x="194" y="1206"/>
                  <a:pt x="1" y="1544"/>
                </a:cubicBezTo>
                <a:cubicBezTo>
                  <a:pt x="821" y="2075"/>
                  <a:pt x="1737" y="2605"/>
                  <a:pt x="2702" y="3136"/>
                </a:cubicBezTo>
                <a:cubicBezTo>
                  <a:pt x="6019" y="4983"/>
                  <a:pt x="8933" y="6209"/>
                  <a:pt x="9791" y="6209"/>
                </a:cubicBezTo>
                <a:cubicBezTo>
                  <a:pt x="9919" y="6209"/>
                  <a:pt x="10001" y="6182"/>
                  <a:pt x="10032" y="6126"/>
                </a:cubicBezTo>
                <a:cubicBezTo>
                  <a:pt x="10273" y="5692"/>
                  <a:pt x="7380" y="3618"/>
                  <a:pt x="3618" y="1544"/>
                </a:cubicBezTo>
                <a:cubicBezTo>
                  <a:pt x="3473" y="1448"/>
                  <a:pt x="3329" y="1351"/>
                  <a:pt x="3184" y="1303"/>
                </a:cubicBezTo>
                <a:cubicBezTo>
                  <a:pt x="2316" y="821"/>
                  <a:pt x="1448" y="387"/>
                  <a:pt x="6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37"/>
          <p:cNvSpPr/>
          <p:nvPr/>
        </p:nvSpPr>
        <p:spPr>
          <a:xfrm>
            <a:off x="8504620" y="683999"/>
            <a:ext cx="157158" cy="26588"/>
          </a:xfrm>
          <a:custGeom>
            <a:avLst/>
            <a:gdLst/>
            <a:ahLst/>
            <a:cxnLst/>
            <a:rect l="l" t="t" r="r" b="b"/>
            <a:pathLst>
              <a:path w="11142" h="1885" extrusionOk="0">
                <a:moveTo>
                  <a:pt x="3329" y="0"/>
                </a:moveTo>
                <a:cubicBezTo>
                  <a:pt x="2171" y="0"/>
                  <a:pt x="1062" y="0"/>
                  <a:pt x="97" y="48"/>
                </a:cubicBezTo>
                <a:cubicBezTo>
                  <a:pt x="97" y="434"/>
                  <a:pt x="97" y="820"/>
                  <a:pt x="49" y="1206"/>
                </a:cubicBezTo>
                <a:cubicBezTo>
                  <a:pt x="49" y="1399"/>
                  <a:pt x="1" y="1543"/>
                  <a:pt x="1" y="1736"/>
                </a:cubicBezTo>
                <a:cubicBezTo>
                  <a:pt x="917" y="1784"/>
                  <a:pt x="1930" y="1833"/>
                  <a:pt x="2991" y="1833"/>
                </a:cubicBezTo>
                <a:cubicBezTo>
                  <a:pt x="3087" y="1881"/>
                  <a:pt x="3184" y="1881"/>
                  <a:pt x="3280" y="1881"/>
                </a:cubicBezTo>
                <a:cubicBezTo>
                  <a:pt x="3527" y="1884"/>
                  <a:pt x="3771" y="1885"/>
                  <a:pt x="4012" y="1885"/>
                </a:cubicBezTo>
                <a:cubicBezTo>
                  <a:pt x="8009" y="1885"/>
                  <a:pt x="11141" y="1516"/>
                  <a:pt x="11141" y="1061"/>
                </a:cubicBezTo>
                <a:cubicBezTo>
                  <a:pt x="11141" y="531"/>
                  <a:pt x="7621" y="48"/>
                  <a:pt x="33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37"/>
          <p:cNvSpPr/>
          <p:nvPr/>
        </p:nvSpPr>
        <p:spPr>
          <a:xfrm>
            <a:off x="8411431" y="777867"/>
            <a:ext cx="26546" cy="200009"/>
          </a:xfrm>
          <a:custGeom>
            <a:avLst/>
            <a:gdLst/>
            <a:ahLst/>
            <a:cxnLst/>
            <a:rect l="l" t="t" r="r" b="b"/>
            <a:pathLst>
              <a:path w="1882" h="14180" extrusionOk="0">
                <a:moveTo>
                  <a:pt x="1785" y="0"/>
                </a:moveTo>
                <a:cubicBezTo>
                  <a:pt x="1592" y="49"/>
                  <a:pt x="1399" y="97"/>
                  <a:pt x="1206" y="97"/>
                </a:cubicBezTo>
                <a:cubicBezTo>
                  <a:pt x="1062" y="145"/>
                  <a:pt x="869" y="145"/>
                  <a:pt x="676" y="145"/>
                </a:cubicBezTo>
                <a:cubicBezTo>
                  <a:pt x="603" y="169"/>
                  <a:pt x="519" y="181"/>
                  <a:pt x="435" y="181"/>
                </a:cubicBezTo>
                <a:cubicBezTo>
                  <a:pt x="350" y="181"/>
                  <a:pt x="266" y="169"/>
                  <a:pt x="194" y="145"/>
                </a:cubicBezTo>
                <a:cubicBezTo>
                  <a:pt x="145" y="1013"/>
                  <a:pt x="97" y="1978"/>
                  <a:pt x="49" y="2991"/>
                </a:cubicBezTo>
                <a:cubicBezTo>
                  <a:pt x="49" y="3569"/>
                  <a:pt x="49" y="4244"/>
                  <a:pt x="49" y="4871"/>
                </a:cubicBezTo>
                <a:cubicBezTo>
                  <a:pt x="1" y="10032"/>
                  <a:pt x="435" y="14179"/>
                  <a:pt x="917" y="14179"/>
                </a:cubicBezTo>
                <a:cubicBezTo>
                  <a:pt x="1447" y="14179"/>
                  <a:pt x="1882" y="10032"/>
                  <a:pt x="1882" y="4871"/>
                </a:cubicBezTo>
                <a:cubicBezTo>
                  <a:pt x="1882" y="4293"/>
                  <a:pt x="1882" y="3714"/>
                  <a:pt x="1882" y="3135"/>
                </a:cubicBezTo>
                <a:cubicBezTo>
                  <a:pt x="1882" y="2026"/>
                  <a:pt x="1833" y="965"/>
                  <a:pt x="1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37"/>
          <p:cNvSpPr/>
          <p:nvPr/>
        </p:nvSpPr>
        <p:spPr>
          <a:xfrm>
            <a:off x="8363814" y="777867"/>
            <a:ext cx="57153" cy="152419"/>
          </a:xfrm>
          <a:custGeom>
            <a:avLst/>
            <a:gdLst/>
            <a:ahLst/>
            <a:cxnLst/>
            <a:rect l="l" t="t" r="r" b="b"/>
            <a:pathLst>
              <a:path w="4052" h="10806" extrusionOk="0">
                <a:moveTo>
                  <a:pt x="2364" y="0"/>
                </a:moveTo>
                <a:cubicBezTo>
                  <a:pt x="2074" y="917"/>
                  <a:pt x="1785" y="1930"/>
                  <a:pt x="1544" y="2942"/>
                </a:cubicBezTo>
                <a:cubicBezTo>
                  <a:pt x="483" y="7138"/>
                  <a:pt x="1" y="10659"/>
                  <a:pt x="483" y="10803"/>
                </a:cubicBezTo>
                <a:cubicBezTo>
                  <a:pt x="491" y="10805"/>
                  <a:pt x="498" y="10806"/>
                  <a:pt x="506" y="10806"/>
                </a:cubicBezTo>
                <a:cubicBezTo>
                  <a:pt x="1049" y="10806"/>
                  <a:pt x="2283" y="7560"/>
                  <a:pt x="3328" y="3425"/>
                </a:cubicBezTo>
                <a:cubicBezTo>
                  <a:pt x="3377" y="3280"/>
                  <a:pt x="3425" y="3135"/>
                  <a:pt x="3425" y="2991"/>
                </a:cubicBezTo>
                <a:cubicBezTo>
                  <a:pt x="3714" y="1978"/>
                  <a:pt x="3907" y="1013"/>
                  <a:pt x="4052" y="145"/>
                </a:cubicBezTo>
                <a:lnTo>
                  <a:pt x="4052" y="145"/>
                </a:lnTo>
                <a:cubicBezTo>
                  <a:pt x="3979" y="169"/>
                  <a:pt x="3895" y="181"/>
                  <a:pt x="3811" y="181"/>
                </a:cubicBezTo>
                <a:cubicBezTo>
                  <a:pt x="3726" y="181"/>
                  <a:pt x="3642" y="169"/>
                  <a:pt x="3570" y="145"/>
                </a:cubicBezTo>
                <a:cubicBezTo>
                  <a:pt x="3184" y="145"/>
                  <a:pt x="2750" y="97"/>
                  <a:pt x="2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37"/>
          <p:cNvSpPr/>
          <p:nvPr/>
        </p:nvSpPr>
        <p:spPr>
          <a:xfrm>
            <a:off x="8405310" y="994179"/>
            <a:ext cx="38112" cy="37435"/>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37"/>
          <p:cNvSpPr/>
          <p:nvPr/>
        </p:nvSpPr>
        <p:spPr>
          <a:xfrm>
            <a:off x="8348849" y="947252"/>
            <a:ext cx="23823" cy="23823"/>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37"/>
          <p:cNvSpPr/>
          <p:nvPr/>
        </p:nvSpPr>
        <p:spPr>
          <a:xfrm>
            <a:off x="8428441" y="773099"/>
            <a:ext cx="56476" cy="157228"/>
          </a:xfrm>
          <a:custGeom>
            <a:avLst/>
            <a:gdLst/>
            <a:ahLst/>
            <a:cxnLst/>
            <a:rect l="l" t="t" r="r" b="b"/>
            <a:pathLst>
              <a:path w="4004" h="11147" extrusionOk="0">
                <a:moveTo>
                  <a:pt x="1640" y="1"/>
                </a:moveTo>
                <a:cubicBezTo>
                  <a:pt x="1302" y="146"/>
                  <a:pt x="917" y="290"/>
                  <a:pt x="579" y="338"/>
                </a:cubicBezTo>
                <a:cubicBezTo>
                  <a:pt x="386" y="387"/>
                  <a:pt x="193" y="435"/>
                  <a:pt x="0" y="435"/>
                </a:cubicBezTo>
                <a:cubicBezTo>
                  <a:pt x="193" y="1399"/>
                  <a:pt x="434" y="2412"/>
                  <a:pt x="676" y="3473"/>
                </a:cubicBezTo>
                <a:cubicBezTo>
                  <a:pt x="724" y="3570"/>
                  <a:pt x="724" y="3666"/>
                  <a:pt x="724" y="3763"/>
                </a:cubicBezTo>
                <a:cubicBezTo>
                  <a:pt x="1762" y="7870"/>
                  <a:pt x="2986" y="11146"/>
                  <a:pt x="3490" y="11146"/>
                </a:cubicBezTo>
                <a:cubicBezTo>
                  <a:pt x="3500" y="11146"/>
                  <a:pt x="3511" y="11145"/>
                  <a:pt x="3521" y="11141"/>
                </a:cubicBezTo>
                <a:cubicBezTo>
                  <a:pt x="4003" y="11045"/>
                  <a:pt x="3569" y="7524"/>
                  <a:pt x="2556" y="3329"/>
                </a:cubicBezTo>
                <a:cubicBezTo>
                  <a:pt x="2267" y="2123"/>
                  <a:pt x="1929" y="1014"/>
                  <a:pt x="1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37"/>
          <p:cNvSpPr/>
          <p:nvPr/>
        </p:nvSpPr>
        <p:spPr>
          <a:xfrm>
            <a:off x="8476059" y="947252"/>
            <a:ext cx="23823" cy="23823"/>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37"/>
          <p:cNvSpPr/>
          <p:nvPr/>
        </p:nvSpPr>
        <p:spPr>
          <a:xfrm>
            <a:off x="8157026" y="715283"/>
            <a:ext cx="182998" cy="83826"/>
          </a:xfrm>
          <a:custGeom>
            <a:avLst/>
            <a:gdLst/>
            <a:ahLst/>
            <a:cxnLst/>
            <a:rect l="l" t="t" r="r" b="b"/>
            <a:pathLst>
              <a:path w="12974" h="5943" extrusionOk="0">
                <a:moveTo>
                  <a:pt x="12299" y="0"/>
                </a:moveTo>
                <a:cubicBezTo>
                  <a:pt x="11672" y="193"/>
                  <a:pt x="10948" y="483"/>
                  <a:pt x="10225" y="772"/>
                </a:cubicBezTo>
                <a:cubicBezTo>
                  <a:pt x="9646" y="965"/>
                  <a:pt x="9067" y="1206"/>
                  <a:pt x="8440" y="1447"/>
                </a:cubicBezTo>
                <a:cubicBezTo>
                  <a:pt x="3666" y="3425"/>
                  <a:pt x="0" y="5402"/>
                  <a:pt x="193" y="5836"/>
                </a:cubicBezTo>
                <a:cubicBezTo>
                  <a:pt x="222" y="5908"/>
                  <a:pt x="336" y="5942"/>
                  <a:pt x="524" y="5942"/>
                </a:cubicBezTo>
                <a:cubicBezTo>
                  <a:pt x="1598" y="5942"/>
                  <a:pt x="5102" y="4825"/>
                  <a:pt x="9164" y="3184"/>
                </a:cubicBezTo>
                <a:cubicBezTo>
                  <a:pt x="9694" y="2942"/>
                  <a:pt x="10225" y="2701"/>
                  <a:pt x="10755" y="2508"/>
                </a:cubicBezTo>
                <a:cubicBezTo>
                  <a:pt x="11527" y="2171"/>
                  <a:pt x="12299" y="1833"/>
                  <a:pt x="12974" y="1496"/>
                </a:cubicBezTo>
                <a:cubicBezTo>
                  <a:pt x="12877" y="1351"/>
                  <a:pt x="12829" y="1254"/>
                  <a:pt x="12733" y="1110"/>
                </a:cubicBezTo>
                <a:cubicBezTo>
                  <a:pt x="12636" y="869"/>
                  <a:pt x="12540" y="627"/>
                  <a:pt x="12443" y="386"/>
                </a:cubicBezTo>
                <a:cubicBezTo>
                  <a:pt x="12395" y="242"/>
                  <a:pt x="12347" y="97"/>
                  <a:pt x="12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37"/>
          <p:cNvSpPr/>
          <p:nvPr/>
        </p:nvSpPr>
        <p:spPr>
          <a:xfrm>
            <a:off x="8182189" y="696242"/>
            <a:ext cx="150359" cy="38196"/>
          </a:xfrm>
          <a:custGeom>
            <a:avLst/>
            <a:gdLst/>
            <a:ahLst/>
            <a:cxnLst/>
            <a:rect l="l" t="t" r="r" b="b"/>
            <a:pathLst>
              <a:path w="10660" h="2708" extrusionOk="0">
                <a:moveTo>
                  <a:pt x="10322" y="0"/>
                </a:moveTo>
                <a:cubicBezTo>
                  <a:pt x="9502" y="97"/>
                  <a:pt x="8634" y="193"/>
                  <a:pt x="7717" y="338"/>
                </a:cubicBezTo>
                <a:cubicBezTo>
                  <a:pt x="3425" y="965"/>
                  <a:pt x="1" y="1881"/>
                  <a:pt x="97" y="2363"/>
                </a:cubicBezTo>
                <a:cubicBezTo>
                  <a:pt x="118" y="2596"/>
                  <a:pt x="814" y="2708"/>
                  <a:pt x="1951" y="2708"/>
                </a:cubicBezTo>
                <a:cubicBezTo>
                  <a:pt x="3409" y="2708"/>
                  <a:pt x="5594" y="2523"/>
                  <a:pt x="8007" y="2170"/>
                </a:cubicBezTo>
                <a:cubicBezTo>
                  <a:pt x="8151" y="2170"/>
                  <a:pt x="8296" y="2122"/>
                  <a:pt x="8441" y="2122"/>
                </a:cubicBezTo>
                <a:cubicBezTo>
                  <a:pt x="9212" y="1977"/>
                  <a:pt x="9936" y="1881"/>
                  <a:pt x="10659" y="1736"/>
                </a:cubicBezTo>
                <a:cubicBezTo>
                  <a:pt x="10611" y="1592"/>
                  <a:pt x="10563" y="1447"/>
                  <a:pt x="10515" y="1350"/>
                </a:cubicBezTo>
                <a:cubicBezTo>
                  <a:pt x="10418" y="916"/>
                  <a:pt x="10322" y="482"/>
                  <a:pt x="10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37"/>
          <p:cNvSpPr/>
          <p:nvPr/>
        </p:nvSpPr>
        <p:spPr>
          <a:xfrm>
            <a:off x="8108732" y="792155"/>
            <a:ext cx="37421" cy="38098"/>
          </a:xfrm>
          <a:custGeom>
            <a:avLst/>
            <a:gdLst/>
            <a:ahLst/>
            <a:cxnLst/>
            <a:rect l="l" t="t" r="r" b="b"/>
            <a:pathLst>
              <a:path w="2653" h="2701" extrusionOk="0">
                <a:moveTo>
                  <a:pt x="1302" y="0"/>
                </a:moveTo>
                <a:cubicBezTo>
                  <a:pt x="579" y="0"/>
                  <a:pt x="0" y="627"/>
                  <a:pt x="0" y="1351"/>
                </a:cubicBezTo>
                <a:cubicBezTo>
                  <a:pt x="0" y="2074"/>
                  <a:pt x="579" y="2701"/>
                  <a:pt x="1302" y="2701"/>
                </a:cubicBezTo>
                <a:cubicBezTo>
                  <a:pt x="2074" y="2701"/>
                  <a:pt x="2653" y="2074"/>
                  <a:pt x="2653" y="1351"/>
                </a:cubicBezTo>
                <a:cubicBezTo>
                  <a:pt x="2653" y="627"/>
                  <a:pt x="2074" y="0"/>
                  <a:pt x="1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37"/>
          <p:cNvSpPr/>
          <p:nvPr/>
        </p:nvSpPr>
        <p:spPr>
          <a:xfrm>
            <a:off x="8140693" y="720051"/>
            <a:ext cx="24514" cy="23823"/>
          </a:xfrm>
          <a:custGeom>
            <a:avLst/>
            <a:gdLst/>
            <a:ahLst/>
            <a:cxnLst/>
            <a:rect l="l" t="t" r="r" b="b"/>
            <a:pathLst>
              <a:path w="1738" h="1689" extrusionOk="0">
                <a:moveTo>
                  <a:pt x="869" y="0"/>
                </a:moveTo>
                <a:cubicBezTo>
                  <a:pt x="387" y="0"/>
                  <a:pt x="1" y="386"/>
                  <a:pt x="1" y="820"/>
                </a:cubicBezTo>
                <a:cubicBezTo>
                  <a:pt x="1" y="1302"/>
                  <a:pt x="387" y="1688"/>
                  <a:pt x="869" y="1688"/>
                </a:cubicBezTo>
                <a:cubicBezTo>
                  <a:pt x="1351" y="1688"/>
                  <a:pt x="1737" y="1302"/>
                  <a:pt x="1737" y="820"/>
                </a:cubicBezTo>
                <a:cubicBezTo>
                  <a:pt x="1737" y="386"/>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37"/>
          <p:cNvSpPr/>
          <p:nvPr/>
        </p:nvSpPr>
        <p:spPr>
          <a:xfrm>
            <a:off x="8219608" y="730926"/>
            <a:ext cx="131303" cy="98904"/>
          </a:xfrm>
          <a:custGeom>
            <a:avLst/>
            <a:gdLst/>
            <a:ahLst/>
            <a:cxnLst/>
            <a:rect l="l" t="t" r="r" b="b"/>
            <a:pathLst>
              <a:path w="9309" h="7012" extrusionOk="0">
                <a:moveTo>
                  <a:pt x="8296" y="1"/>
                </a:moveTo>
                <a:cubicBezTo>
                  <a:pt x="7669" y="435"/>
                  <a:pt x="6993" y="869"/>
                  <a:pt x="6318" y="1399"/>
                </a:cubicBezTo>
                <a:cubicBezTo>
                  <a:pt x="6222" y="1448"/>
                  <a:pt x="6174" y="1496"/>
                  <a:pt x="6077" y="1544"/>
                </a:cubicBezTo>
                <a:cubicBezTo>
                  <a:pt x="2605" y="4148"/>
                  <a:pt x="0" y="6560"/>
                  <a:pt x="338" y="6946"/>
                </a:cubicBezTo>
                <a:cubicBezTo>
                  <a:pt x="368" y="6990"/>
                  <a:pt x="428" y="7012"/>
                  <a:pt x="514" y="7012"/>
                </a:cubicBezTo>
                <a:cubicBezTo>
                  <a:pt x="1269" y="7012"/>
                  <a:pt x="4072" y="5375"/>
                  <a:pt x="7186" y="3039"/>
                </a:cubicBezTo>
                <a:cubicBezTo>
                  <a:pt x="7958" y="2509"/>
                  <a:pt x="8633" y="1930"/>
                  <a:pt x="9308" y="1448"/>
                </a:cubicBezTo>
                <a:cubicBezTo>
                  <a:pt x="9212" y="1351"/>
                  <a:pt x="9115" y="1255"/>
                  <a:pt x="9067" y="1158"/>
                </a:cubicBezTo>
                <a:cubicBezTo>
                  <a:pt x="8826" y="917"/>
                  <a:pt x="8681" y="676"/>
                  <a:pt x="8537" y="387"/>
                </a:cubicBezTo>
                <a:cubicBezTo>
                  <a:pt x="8440" y="242"/>
                  <a:pt x="8392" y="145"/>
                  <a:pt x="82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37"/>
          <p:cNvSpPr/>
          <p:nvPr/>
        </p:nvSpPr>
        <p:spPr>
          <a:xfrm>
            <a:off x="8189001" y="837051"/>
            <a:ext cx="24500" cy="23823"/>
          </a:xfrm>
          <a:custGeom>
            <a:avLst/>
            <a:gdLst/>
            <a:ahLst/>
            <a:cxnLst/>
            <a:rect l="l" t="t" r="r" b="b"/>
            <a:pathLst>
              <a:path w="1737" h="1689" extrusionOk="0">
                <a:moveTo>
                  <a:pt x="868" y="0"/>
                </a:moveTo>
                <a:cubicBezTo>
                  <a:pt x="386" y="0"/>
                  <a:pt x="0" y="386"/>
                  <a:pt x="0" y="868"/>
                </a:cubicBezTo>
                <a:cubicBezTo>
                  <a:pt x="0" y="1351"/>
                  <a:pt x="386" y="1688"/>
                  <a:pt x="868" y="1688"/>
                </a:cubicBezTo>
                <a:cubicBezTo>
                  <a:pt x="1351" y="1688"/>
                  <a:pt x="1736" y="1351"/>
                  <a:pt x="1736" y="868"/>
                </a:cubicBezTo>
                <a:cubicBezTo>
                  <a:pt x="1736" y="386"/>
                  <a:pt x="1351"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37"/>
          <p:cNvSpPr/>
          <p:nvPr/>
        </p:nvSpPr>
        <p:spPr>
          <a:xfrm>
            <a:off x="8225730" y="472059"/>
            <a:ext cx="144224" cy="156848"/>
          </a:xfrm>
          <a:custGeom>
            <a:avLst/>
            <a:gdLst/>
            <a:ahLst/>
            <a:cxnLst/>
            <a:rect l="l" t="t" r="r" b="b"/>
            <a:pathLst>
              <a:path w="10225" h="11120" extrusionOk="0">
                <a:moveTo>
                  <a:pt x="470" y="0"/>
                </a:moveTo>
                <a:cubicBezTo>
                  <a:pt x="435" y="0"/>
                  <a:pt x="407" y="9"/>
                  <a:pt x="386" y="27"/>
                </a:cubicBezTo>
                <a:cubicBezTo>
                  <a:pt x="0" y="365"/>
                  <a:pt x="2412" y="3789"/>
                  <a:pt x="5788" y="7695"/>
                </a:cubicBezTo>
                <a:cubicBezTo>
                  <a:pt x="6174" y="8129"/>
                  <a:pt x="6559" y="8563"/>
                  <a:pt x="6945" y="8998"/>
                </a:cubicBezTo>
                <a:cubicBezTo>
                  <a:pt x="7669" y="9769"/>
                  <a:pt x="8344" y="10493"/>
                  <a:pt x="8971" y="11120"/>
                </a:cubicBezTo>
                <a:cubicBezTo>
                  <a:pt x="9116" y="10975"/>
                  <a:pt x="9212" y="10878"/>
                  <a:pt x="9357" y="10734"/>
                </a:cubicBezTo>
                <a:cubicBezTo>
                  <a:pt x="9405" y="10685"/>
                  <a:pt x="9501" y="10637"/>
                  <a:pt x="9550" y="10589"/>
                </a:cubicBezTo>
                <a:cubicBezTo>
                  <a:pt x="9646" y="10541"/>
                  <a:pt x="9694" y="10444"/>
                  <a:pt x="9791" y="10396"/>
                </a:cubicBezTo>
                <a:cubicBezTo>
                  <a:pt x="9935" y="10300"/>
                  <a:pt x="10080" y="10203"/>
                  <a:pt x="10225" y="10107"/>
                </a:cubicBezTo>
                <a:cubicBezTo>
                  <a:pt x="9694" y="9432"/>
                  <a:pt x="9067" y="8708"/>
                  <a:pt x="8440" y="7937"/>
                </a:cubicBezTo>
                <a:cubicBezTo>
                  <a:pt x="8055" y="7454"/>
                  <a:pt x="7620" y="6972"/>
                  <a:pt x="7186" y="6441"/>
                </a:cubicBezTo>
                <a:cubicBezTo>
                  <a:pt x="3990" y="2789"/>
                  <a:pt x="1097" y="0"/>
                  <a:pt x="4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37"/>
          <p:cNvSpPr/>
          <p:nvPr/>
        </p:nvSpPr>
        <p:spPr>
          <a:xfrm>
            <a:off x="8297156" y="472990"/>
            <a:ext cx="87761" cy="145719"/>
          </a:xfrm>
          <a:custGeom>
            <a:avLst/>
            <a:gdLst/>
            <a:ahLst/>
            <a:cxnLst/>
            <a:rect l="l" t="t" r="r" b="b"/>
            <a:pathLst>
              <a:path w="6222" h="10331" extrusionOk="0">
                <a:moveTo>
                  <a:pt x="484" y="0"/>
                </a:moveTo>
                <a:cubicBezTo>
                  <a:pt x="466" y="0"/>
                  <a:pt x="449" y="3"/>
                  <a:pt x="434" y="9"/>
                </a:cubicBezTo>
                <a:cubicBezTo>
                  <a:pt x="0" y="251"/>
                  <a:pt x="1206" y="3578"/>
                  <a:pt x="3183" y="7436"/>
                </a:cubicBezTo>
                <a:cubicBezTo>
                  <a:pt x="3232" y="7581"/>
                  <a:pt x="3328" y="7726"/>
                  <a:pt x="3376" y="7871"/>
                </a:cubicBezTo>
                <a:cubicBezTo>
                  <a:pt x="3859" y="8739"/>
                  <a:pt x="4293" y="9607"/>
                  <a:pt x="4727" y="10330"/>
                </a:cubicBezTo>
                <a:cubicBezTo>
                  <a:pt x="4871" y="10234"/>
                  <a:pt x="5016" y="10137"/>
                  <a:pt x="5161" y="10041"/>
                </a:cubicBezTo>
                <a:cubicBezTo>
                  <a:pt x="5498" y="9848"/>
                  <a:pt x="5836" y="9655"/>
                  <a:pt x="6222" y="9510"/>
                </a:cubicBezTo>
                <a:cubicBezTo>
                  <a:pt x="5788" y="8642"/>
                  <a:pt x="5354" y="7629"/>
                  <a:pt x="4823" y="6617"/>
                </a:cubicBezTo>
                <a:cubicBezTo>
                  <a:pt x="2907" y="2878"/>
                  <a:pt x="1037" y="0"/>
                  <a:pt x="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37"/>
          <p:cNvSpPr/>
          <p:nvPr/>
        </p:nvSpPr>
        <p:spPr>
          <a:xfrm>
            <a:off x="8189678" y="427544"/>
            <a:ext cx="37421" cy="37421"/>
          </a:xfrm>
          <a:custGeom>
            <a:avLst/>
            <a:gdLst/>
            <a:ahLst/>
            <a:cxnLst/>
            <a:rect l="l" t="t" r="r" b="b"/>
            <a:pathLst>
              <a:path w="2653" h="2653" extrusionOk="0">
                <a:moveTo>
                  <a:pt x="1351" y="0"/>
                </a:moveTo>
                <a:cubicBezTo>
                  <a:pt x="579" y="0"/>
                  <a:pt x="0" y="579"/>
                  <a:pt x="0" y="1302"/>
                </a:cubicBezTo>
                <a:cubicBezTo>
                  <a:pt x="0" y="2074"/>
                  <a:pt x="579" y="2653"/>
                  <a:pt x="1351" y="2653"/>
                </a:cubicBezTo>
                <a:cubicBezTo>
                  <a:pt x="2074" y="2653"/>
                  <a:pt x="2653" y="2074"/>
                  <a:pt x="2653" y="1302"/>
                </a:cubicBezTo>
                <a:cubicBezTo>
                  <a:pt x="2653" y="579"/>
                  <a:pt x="2074" y="0"/>
                  <a:pt x="1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37"/>
          <p:cNvSpPr/>
          <p:nvPr/>
        </p:nvSpPr>
        <p:spPr>
          <a:xfrm>
            <a:off x="8280145" y="432974"/>
            <a:ext cx="23823" cy="23823"/>
          </a:xfrm>
          <a:custGeom>
            <a:avLst/>
            <a:gdLst/>
            <a:ahLst/>
            <a:cxnLst/>
            <a:rect l="l" t="t" r="r" b="b"/>
            <a:pathLst>
              <a:path w="1689" h="1689" extrusionOk="0">
                <a:moveTo>
                  <a:pt x="821" y="1"/>
                </a:moveTo>
                <a:cubicBezTo>
                  <a:pt x="338" y="1"/>
                  <a:pt x="1" y="387"/>
                  <a:pt x="1" y="869"/>
                </a:cubicBezTo>
                <a:cubicBezTo>
                  <a:pt x="1" y="1351"/>
                  <a:pt x="338" y="1689"/>
                  <a:pt x="821" y="1689"/>
                </a:cubicBezTo>
                <a:cubicBezTo>
                  <a:pt x="1303" y="1689"/>
                  <a:pt x="1689" y="1351"/>
                  <a:pt x="1689" y="869"/>
                </a:cubicBezTo>
                <a:cubicBezTo>
                  <a:pt x="1689" y="387"/>
                  <a:pt x="1303"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37"/>
          <p:cNvSpPr/>
          <p:nvPr/>
        </p:nvSpPr>
        <p:spPr>
          <a:xfrm>
            <a:off x="8218240" y="542894"/>
            <a:ext cx="139470" cy="98932"/>
          </a:xfrm>
          <a:custGeom>
            <a:avLst/>
            <a:gdLst/>
            <a:ahLst/>
            <a:cxnLst/>
            <a:rect l="l" t="t" r="r" b="b"/>
            <a:pathLst>
              <a:path w="9888" h="7014" extrusionOk="0">
                <a:moveTo>
                  <a:pt x="475" y="1"/>
                </a:moveTo>
                <a:cubicBezTo>
                  <a:pt x="383" y="1"/>
                  <a:pt x="321" y="23"/>
                  <a:pt x="290" y="69"/>
                </a:cubicBezTo>
                <a:cubicBezTo>
                  <a:pt x="1" y="503"/>
                  <a:pt x="2653" y="2818"/>
                  <a:pt x="6222" y="5326"/>
                </a:cubicBezTo>
                <a:cubicBezTo>
                  <a:pt x="7090" y="5953"/>
                  <a:pt x="7959" y="6532"/>
                  <a:pt x="8778" y="7014"/>
                </a:cubicBezTo>
                <a:cubicBezTo>
                  <a:pt x="8971" y="6676"/>
                  <a:pt x="9212" y="6387"/>
                  <a:pt x="9502" y="6098"/>
                </a:cubicBezTo>
                <a:cubicBezTo>
                  <a:pt x="9647" y="5953"/>
                  <a:pt x="9743" y="5856"/>
                  <a:pt x="9888" y="5712"/>
                </a:cubicBezTo>
                <a:cubicBezTo>
                  <a:pt x="9164" y="5181"/>
                  <a:pt x="8344" y="4554"/>
                  <a:pt x="7476" y="3976"/>
                </a:cubicBezTo>
                <a:cubicBezTo>
                  <a:pt x="7428" y="3879"/>
                  <a:pt x="7332" y="3831"/>
                  <a:pt x="7235" y="3783"/>
                </a:cubicBezTo>
                <a:cubicBezTo>
                  <a:pt x="4087" y="1583"/>
                  <a:pt x="1248" y="1"/>
                  <a:pt x="4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37"/>
          <p:cNvSpPr/>
          <p:nvPr/>
        </p:nvSpPr>
        <p:spPr>
          <a:xfrm>
            <a:off x="8184234" y="516644"/>
            <a:ext cx="23823" cy="23823"/>
          </a:xfrm>
          <a:custGeom>
            <a:avLst/>
            <a:gdLst/>
            <a:ahLst/>
            <a:cxnLst/>
            <a:rect l="l" t="t" r="r" b="b"/>
            <a:pathLst>
              <a:path w="1689" h="1689" extrusionOk="0">
                <a:moveTo>
                  <a:pt x="820" y="1"/>
                </a:moveTo>
                <a:cubicBezTo>
                  <a:pt x="386" y="1"/>
                  <a:pt x="1" y="339"/>
                  <a:pt x="1" y="821"/>
                </a:cubicBezTo>
                <a:cubicBezTo>
                  <a:pt x="1" y="1303"/>
                  <a:pt x="386" y="1689"/>
                  <a:pt x="820" y="1689"/>
                </a:cubicBezTo>
                <a:cubicBezTo>
                  <a:pt x="1303" y="1689"/>
                  <a:pt x="1689" y="1303"/>
                  <a:pt x="1689" y="821"/>
                </a:cubicBezTo>
                <a:cubicBezTo>
                  <a:pt x="1689" y="339"/>
                  <a:pt x="1303" y="1"/>
                  <a:pt x="8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37"/>
          <p:cNvSpPr/>
          <p:nvPr/>
        </p:nvSpPr>
        <p:spPr>
          <a:xfrm>
            <a:off x="8304667" y="582696"/>
            <a:ext cx="219900" cy="219900"/>
          </a:xfrm>
          <a:prstGeom prst="ellipse">
            <a:avLst/>
          </a:prstGeom>
          <a:solidFill>
            <a:srgbClr val="FF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37"/>
          <p:cNvSpPr/>
          <p:nvPr/>
        </p:nvSpPr>
        <p:spPr>
          <a:xfrm rot="-3865781">
            <a:off x="8718462" y="767102"/>
            <a:ext cx="38109" cy="37438"/>
          </a:xfrm>
          <a:custGeom>
            <a:avLst/>
            <a:gdLst/>
            <a:ahLst/>
            <a:cxnLst/>
            <a:rect l="l" t="t" r="r" b="b"/>
            <a:pathLst>
              <a:path w="2702" h="2654" extrusionOk="0">
                <a:moveTo>
                  <a:pt x="1351" y="1"/>
                </a:moveTo>
                <a:cubicBezTo>
                  <a:pt x="628" y="1"/>
                  <a:pt x="1" y="580"/>
                  <a:pt x="1" y="1351"/>
                </a:cubicBezTo>
                <a:cubicBezTo>
                  <a:pt x="1" y="2075"/>
                  <a:pt x="628" y="2653"/>
                  <a:pt x="1351" y="2653"/>
                </a:cubicBezTo>
                <a:cubicBezTo>
                  <a:pt x="2123" y="2653"/>
                  <a:pt x="2701" y="2075"/>
                  <a:pt x="2701" y="1351"/>
                </a:cubicBezTo>
                <a:cubicBezTo>
                  <a:pt x="2701" y="580"/>
                  <a:pt x="2123" y="1"/>
                  <a:pt x="1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37"/>
          <p:cNvSpPr/>
          <p:nvPr/>
        </p:nvSpPr>
        <p:spPr>
          <a:xfrm rot="-3865781">
            <a:off x="8649688" y="808104"/>
            <a:ext cx="23821" cy="23825"/>
          </a:xfrm>
          <a:custGeom>
            <a:avLst/>
            <a:gdLst/>
            <a:ahLst/>
            <a:cxnLst/>
            <a:rect l="l" t="t" r="r" b="b"/>
            <a:pathLst>
              <a:path w="1689" h="1689" extrusionOk="0">
                <a:moveTo>
                  <a:pt x="869" y="0"/>
                </a:moveTo>
                <a:cubicBezTo>
                  <a:pt x="387" y="0"/>
                  <a:pt x="1" y="338"/>
                  <a:pt x="1" y="820"/>
                </a:cubicBezTo>
                <a:cubicBezTo>
                  <a:pt x="1" y="1302"/>
                  <a:pt x="387" y="1688"/>
                  <a:pt x="869" y="1688"/>
                </a:cubicBezTo>
                <a:cubicBezTo>
                  <a:pt x="1351" y="1688"/>
                  <a:pt x="1689" y="1302"/>
                  <a:pt x="1689" y="820"/>
                </a:cubicBezTo>
                <a:cubicBezTo>
                  <a:pt x="1689" y="338"/>
                  <a:pt x="1351" y="0"/>
                  <a:pt x="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37"/>
          <p:cNvSpPr/>
          <p:nvPr/>
        </p:nvSpPr>
        <p:spPr>
          <a:xfrm rot="-3865781">
            <a:off x="8704572" y="693343"/>
            <a:ext cx="23821" cy="23825"/>
          </a:xfrm>
          <a:custGeom>
            <a:avLst/>
            <a:gdLst/>
            <a:ahLst/>
            <a:cxnLst/>
            <a:rect l="l" t="t" r="r" b="b"/>
            <a:pathLst>
              <a:path w="1689" h="1689" extrusionOk="0">
                <a:moveTo>
                  <a:pt x="820" y="0"/>
                </a:moveTo>
                <a:cubicBezTo>
                  <a:pt x="386" y="0"/>
                  <a:pt x="0" y="386"/>
                  <a:pt x="0" y="868"/>
                </a:cubicBezTo>
                <a:cubicBezTo>
                  <a:pt x="0" y="1351"/>
                  <a:pt x="386" y="1688"/>
                  <a:pt x="820" y="1688"/>
                </a:cubicBezTo>
                <a:cubicBezTo>
                  <a:pt x="1302" y="1688"/>
                  <a:pt x="1688" y="1351"/>
                  <a:pt x="1688" y="868"/>
                </a:cubicBezTo>
                <a:cubicBezTo>
                  <a:pt x="1688" y="386"/>
                  <a:pt x="1302"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65" name="Google Shape;3965;p37"/>
          <p:cNvGrpSpPr/>
          <p:nvPr/>
        </p:nvGrpSpPr>
        <p:grpSpPr>
          <a:xfrm>
            <a:off x="8510080" y="4307258"/>
            <a:ext cx="294683" cy="293745"/>
            <a:chOff x="877893" y="1667238"/>
            <a:chExt cx="294683" cy="293745"/>
          </a:xfrm>
        </p:grpSpPr>
        <p:sp>
          <p:nvSpPr>
            <p:cNvPr id="3966" name="Google Shape;3966;p37"/>
            <p:cNvSpPr/>
            <p:nvPr/>
          </p:nvSpPr>
          <p:spPr>
            <a:xfrm rot="9805410" flipH="1">
              <a:off x="971449" y="1825052"/>
              <a:ext cx="120821" cy="121215"/>
            </a:xfrm>
            <a:custGeom>
              <a:avLst/>
              <a:gdLst/>
              <a:ahLst/>
              <a:cxnLst/>
              <a:rect l="l" t="t" r="r" b="b"/>
              <a:pathLst>
                <a:path w="26363" h="26449" extrusionOk="0">
                  <a:moveTo>
                    <a:pt x="13225" y="0"/>
                  </a:moveTo>
                  <a:cubicBezTo>
                    <a:pt x="5878" y="0"/>
                    <a:pt x="1" y="5964"/>
                    <a:pt x="1" y="13224"/>
                  </a:cubicBezTo>
                  <a:cubicBezTo>
                    <a:pt x="1" y="20571"/>
                    <a:pt x="5878" y="26449"/>
                    <a:pt x="13225" y="26449"/>
                  </a:cubicBezTo>
                  <a:cubicBezTo>
                    <a:pt x="20485" y="26449"/>
                    <a:pt x="26363" y="20571"/>
                    <a:pt x="26363" y="13224"/>
                  </a:cubicBezTo>
                  <a:cubicBezTo>
                    <a:pt x="26363" y="5964"/>
                    <a:pt x="20485"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37"/>
            <p:cNvSpPr/>
            <p:nvPr/>
          </p:nvSpPr>
          <p:spPr>
            <a:xfrm rot="9805410" flipH="1">
              <a:off x="1036975" y="1767536"/>
              <a:ext cx="120821" cy="121215"/>
            </a:xfrm>
            <a:custGeom>
              <a:avLst/>
              <a:gdLst/>
              <a:ahLst/>
              <a:cxnLst/>
              <a:rect l="l" t="t" r="r" b="b"/>
              <a:pathLst>
                <a:path w="26363" h="26449" extrusionOk="0">
                  <a:moveTo>
                    <a:pt x="13138" y="0"/>
                  </a:moveTo>
                  <a:cubicBezTo>
                    <a:pt x="5878" y="0"/>
                    <a:pt x="0" y="5964"/>
                    <a:pt x="0" y="13224"/>
                  </a:cubicBezTo>
                  <a:cubicBezTo>
                    <a:pt x="0" y="20571"/>
                    <a:pt x="5878" y="26449"/>
                    <a:pt x="13138" y="26449"/>
                  </a:cubicBezTo>
                  <a:cubicBezTo>
                    <a:pt x="20485" y="26449"/>
                    <a:pt x="26363" y="20571"/>
                    <a:pt x="26363" y="13224"/>
                  </a:cubicBezTo>
                  <a:cubicBezTo>
                    <a:pt x="26363" y="5964"/>
                    <a:pt x="20485" y="0"/>
                    <a:pt x="1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37"/>
            <p:cNvSpPr/>
            <p:nvPr/>
          </p:nvSpPr>
          <p:spPr>
            <a:xfrm rot="9805410" flipH="1">
              <a:off x="892665" y="1785214"/>
              <a:ext cx="121220" cy="121220"/>
            </a:xfrm>
            <a:custGeom>
              <a:avLst/>
              <a:gdLst/>
              <a:ahLst/>
              <a:cxnLst/>
              <a:rect l="l" t="t" r="r" b="b"/>
              <a:pathLst>
                <a:path w="26450" h="26450" extrusionOk="0">
                  <a:moveTo>
                    <a:pt x="13225" y="0"/>
                  </a:moveTo>
                  <a:cubicBezTo>
                    <a:pt x="5964" y="0"/>
                    <a:pt x="0" y="5878"/>
                    <a:pt x="0" y="13225"/>
                  </a:cubicBezTo>
                  <a:cubicBezTo>
                    <a:pt x="0" y="20485"/>
                    <a:pt x="5964" y="26449"/>
                    <a:pt x="13225" y="26449"/>
                  </a:cubicBezTo>
                  <a:cubicBezTo>
                    <a:pt x="20572" y="26449"/>
                    <a:pt x="26449" y="20485"/>
                    <a:pt x="26449" y="13225"/>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37"/>
            <p:cNvSpPr/>
            <p:nvPr/>
          </p:nvSpPr>
          <p:spPr>
            <a:xfrm rot="9805410" flipH="1">
              <a:off x="1002029" y="1682010"/>
              <a:ext cx="121220" cy="121220"/>
            </a:xfrm>
            <a:custGeom>
              <a:avLst/>
              <a:gdLst/>
              <a:ahLst/>
              <a:cxnLst/>
              <a:rect l="l" t="t" r="r" b="b"/>
              <a:pathLst>
                <a:path w="26450" h="26450" extrusionOk="0">
                  <a:moveTo>
                    <a:pt x="13225" y="1"/>
                  </a:moveTo>
                  <a:cubicBezTo>
                    <a:pt x="5878" y="1"/>
                    <a:pt x="0" y="5878"/>
                    <a:pt x="0" y="13225"/>
                  </a:cubicBezTo>
                  <a:cubicBezTo>
                    <a:pt x="0" y="20485"/>
                    <a:pt x="5878" y="26449"/>
                    <a:pt x="13225" y="26449"/>
                  </a:cubicBezTo>
                  <a:cubicBezTo>
                    <a:pt x="20485" y="26449"/>
                    <a:pt x="26449" y="20485"/>
                    <a:pt x="26449" y="13225"/>
                  </a:cubicBezTo>
                  <a:cubicBezTo>
                    <a:pt x="26449" y="5878"/>
                    <a:pt x="20485" y="1"/>
                    <a:pt x="13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37"/>
            <p:cNvSpPr/>
            <p:nvPr/>
          </p:nvSpPr>
          <p:spPr>
            <a:xfrm rot="9805410" flipH="1">
              <a:off x="905594" y="1694173"/>
              <a:ext cx="121220" cy="120821"/>
            </a:xfrm>
            <a:custGeom>
              <a:avLst/>
              <a:gdLst/>
              <a:ahLst/>
              <a:cxnLst/>
              <a:rect l="l" t="t" r="r" b="b"/>
              <a:pathLst>
                <a:path w="26450" h="26363" extrusionOk="0">
                  <a:moveTo>
                    <a:pt x="13225" y="0"/>
                  </a:moveTo>
                  <a:cubicBezTo>
                    <a:pt x="5964" y="0"/>
                    <a:pt x="0" y="5878"/>
                    <a:pt x="0" y="13138"/>
                  </a:cubicBezTo>
                  <a:cubicBezTo>
                    <a:pt x="0" y="20485"/>
                    <a:pt x="5964" y="26363"/>
                    <a:pt x="13225" y="26363"/>
                  </a:cubicBezTo>
                  <a:cubicBezTo>
                    <a:pt x="20572" y="26363"/>
                    <a:pt x="26449" y="20485"/>
                    <a:pt x="26449" y="13138"/>
                  </a:cubicBezTo>
                  <a:cubicBezTo>
                    <a:pt x="26449" y="5878"/>
                    <a:pt x="20572" y="0"/>
                    <a:pt x="13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37"/>
            <p:cNvSpPr/>
            <p:nvPr/>
          </p:nvSpPr>
          <p:spPr>
            <a:xfrm rot="9805410" flipH="1">
              <a:off x="992269" y="1779710"/>
              <a:ext cx="58236" cy="58236"/>
            </a:xfrm>
            <a:custGeom>
              <a:avLst/>
              <a:gdLst/>
              <a:ahLst/>
              <a:cxnLst/>
              <a:rect l="l" t="t" r="r" b="b"/>
              <a:pathLst>
                <a:path w="12707" h="12707" extrusionOk="0">
                  <a:moveTo>
                    <a:pt x="6311" y="0"/>
                  </a:moveTo>
                  <a:cubicBezTo>
                    <a:pt x="2853" y="0"/>
                    <a:pt x="1" y="2853"/>
                    <a:pt x="1" y="6397"/>
                  </a:cubicBezTo>
                  <a:cubicBezTo>
                    <a:pt x="1" y="9854"/>
                    <a:pt x="2853" y="12706"/>
                    <a:pt x="6311" y="12706"/>
                  </a:cubicBezTo>
                  <a:cubicBezTo>
                    <a:pt x="9854" y="12706"/>
                    <a:pt x="12707" y="9854"/>
                    <a:pt x="12707" y="6397"/>
                  </a:cubicBezTo>
                  <a:cubicBezTo>
                    <a:pt x="12707" y="2853"/>
                    <a:pt x="9854" y="0"/>
                    <a:pt x="631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37"/>
            <p:cNvSpPr/>
            <p:nvPr/>
          </p:nvSpPr>
          <p:spPr>
            <a:xfrm rot="9805410" flipH="1">
              <a:off x="1031123" y="1811370"/>
              <a:ext cx="59817" cy="61403"/>
            </a:xfrm>
            <a:custGeom>
              <a:avLst/>
              <a:gdLst/>
              <a:ahLst/>
              <a:cxnLst/>
              <a:rect l="l" t="t" r="r" b="b"/>
              <a:pathLst>
                <a:path w="13052" h="13398" extrusionOk="0">
                  <a:moveTo>
                    <a:pt x="11409" y="0"/>
                  </a:moveTo>
                  <a:cubicBezTo>
                    <a:pt x="10545" y="0"/>
                    <a:pt x="9854" y="692"/>
                    <a:pt x="9854" y="1643"/>
                  </a:cubicBezTo>
                  <a:cubicBezTo>
                    <a:pt x="9854" y="1729"/>
                    <a:pt x="9854" y="1729"/>
                    <a:pt x="9940" y="1816"/>
                  </a:cubicBezTo>
                  <a:cubicBezTo>
                    <a:pt x="4149" y="5532"/>
                    <a:pt x="173" y="12533"/>
                    <a:pt x="0" y="12879"/>
                  </a:cubicBezTo>
                  <a:lnTo>
                    <a:pt x="1037" y="13398"/>
                  </a:lnTo>
                  <a:cubicBezTo>
                    <a:pt x="1124" y="13398"/>
                    <a:pt x="5013" y="6397"/>
                    <a:pt x="10545" y="2853"/>
                  </a:cubicBezTo>
                  <a:cubicBezTo>
                    <a:pt x="10804" y="3026"/>
                    <a:pt x="11064" y="3199"/>
                    <a:pt x="11409" y="3199"/>
                  </a:cubicBezTo>
                  <a:cubicBezTo>
                    <a:pt x="12360" y="3199"/>
                    <a:pt x="13052" y="2421"/>
                    <a:pt x="13052" y="1556"/>
                  </a:cubicBezTo>
                  <a:cubicBezTo>
                    <a:pt x="13052" y="692"/>
                    <a:pt x="12274" y="0"/>
                    <a:pt x="1140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37"/>
            <p:cNvSpPr/>
            <p:nvPr/>
          </p:nvSpPr>
          <p:spPr>
            <a:xfrm rot="9805410" flipH="1">
              <a:off x="1038263" y="1803975"/>
              <a:ext cx="75665" cy="41352"/>
            </a:xfrm>
            <a:custGeom>
              <a:avLst/>
              <a:gdLst/>
              <a:ahLst/>
              <a:cxnLst/>
              <a:rect l="l" t="t" r="r" b="b"/>
              <a:pathLst>
                <a:path w="16510" h="9023" extrusionOk="0">
                  <a:moveTo>
                    <a:pt x="14649" y="0"/>
                  </a:moveTo>
                  <a:cubicBezTo>
                    <a:pt x="14027" y="0"/>
                    <a:pt x="13424" y="409"/>
                    <a:pt x="13225" y="1070"/>
                  </a:cubicBezTo>
                  <a:cubicBezTo>
                    <a:pt x="13139" y="1070"/>
                    <a:pt x="13225" y="1157"/>
                    <a:pt x="13139" y="1243"/>
                  </a:cubicBezTo>
                  <a:cubicBezTo>
                    <a:pt x="6483" y="2713"/>
                    <a:pt x="347" y="7812"/>
                    <a:pt x="1" y="8072"/>
                  </a:cubicBezTo>
                  <a:lnTo>
                    <a:pt x="779" y="9022"/>
                  </a:lnTo>
                  <a:cubicBezTo>
                    <a:pt x="865" y="8936"/>
                    <a:pt x="7002" y="3836"/>
                    <a:pt x="13398" y="2453"/>
                  </a:cubicBezTo>
                  <a:cubicBezTo>
                    <a:pt x="13571" y="2713"/>
                    <a:pt x="13830" y="2972"/>
                    <a:pt x="14176" y="3058"/>
                  </a:cubicBezTo>
                  <a:cubicBezTo>
                    <a:pt x="14358" y="3139"/>
                    <a:pt x="14550" y="3178"/>
                    <a:pt x="14740" y="3178"/>
                  </a:cubicBezTo>
                  <a:cubicBezTo>
                    <a:pt x="15362" y="3178"/>
                    <a:pt x="15965" y="2769"/>
                    <a:pt x="16164" y="2108"/>
                  </a:cubicBezTo>
                  <a:cubicBezTo>
                    <a:pt x="16510" y="1330"/>
                    <a:pt x="16077" y="379"/>
                    <a:pt x="15213" y="120"/>
                  </a:cubicBezTo>
                  <a:cubicBezTo>
                    <a:pt x="15031" y="39"/>
                    <a:pt x="14839" y="0"/>
                    <a:pt x="1464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37"/>
            <p:cNvSpPr/>
            <p:nvPr/>
          </p:nvSpPr>
          <p:spPr>
            <a:xfrm rot="9805410" flipH="1">
              <a:off x="1028056" y="1796524"/>
              <a:ext cx="81604" cy="17305"/>
            </a:xfrm>
            <a:custGeom>
              <a:avLst/>
              <a:gdLst/>
              <a:ahLst/>
              <a:cxnLst/>
              <a:rect l="l" t="t" r="r" b="b"/>
              <a:pathLst>
                <a:path w="17806" h="3776" extrusionOk="0">
                  <a:moveTo>
                    <a:pt x="16034" y="0"/>
                  </a:moveTo>
                  <a:cubicBezTo>
                    <a:pt x="15594" y="0"/>
                    <a:pt x="15152" y="198"/>
                    <a:pt x="14867" y="578"/>
                  </a:cubicBezTo>
                  <a:cubicBezTo>
                    <a:pt x="14780" y="578"/>
                    <a:pt x="14780" y="664"/>
                    <a:pt x="14694" y="751"/>
                  </a:cubicBezTo>
                  <a:cubicBezTo>
                    <a:pt x="13760" y="631"/>
                    <a:pt x="12809" y="579"/>
                    <a:pt x="11863" y="579"/>
                  </a:cubicBezTo>
                  <a:cubicBezTo>
                    <a:pt x="5983" y="579"/>
                    <a:pt x="298" y="2578"/>
                    <a:pt x="0" y="2652"/>
                  </a:cubicBezTo>
                  <a:lnTo>
                    <a:pt x="432" y="3776"/>
                  </a:lnTo>
                  <a:cubicBezTo>
                    <a:pt x="507" y="3776"/>
                    <a:pt x="6093" y="1789"/>
                    <a:pt x="11783" y="1789"/>
                  </a:cubicBezTo>
                  <a:cubicBezTo>
                    <a:pt x="12700" y="1789"/>
                    <a:pt x="13621" y="1841"/>
                    <a:pt x="14521" y="1961"/>
                  </a:cubicBezTo>
                  <a:cubicBezTo>
                    <a:pt x="14607" y="2220"/>
                    <a:pt x="14694" y="2566"/>
                    <a:pt x="15040" y="2825"/>
                  </a:cubicBezTo>
                  <a:cubicBezTo>
                    <a:pt x="15299" y="3047"/>
                    <a:pt x="15638" y="3158"/>
                    <a:pt x="15988" y="3158"/>
                  </a:cubicBezTo>
                  <a:cubicBezTo>
                    <a:pt x="16454" y="3158"/>
                    <a:pt x="16941" y="2961"/>
                    <a:pt x="17287" y="2566"/>
                  </a:cubicBezTo>
                  <a:cubicBezTo>
                    <a:pt x="17805" y="1961"/>
                    <a:pt x="17719" y="924"/>
                    <a:pt x="17027" y="405"/>
                  </a:cubicBezTo>
                  <a:cubicBezTo>
                    <a:pt x="16755" y="133"/>
                    <a:pt x="16395" y="0"/>
                    <a:pt x="16034"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37"/>
            <p:cNvSpPr/>
            <p:nvPr/>
          </p:nvSpPr>
          <p:spPr>
            <a:xfrm rot="9805410" flipH="1">
              <a:off x="1027549" y="1754433"/>
              <a:ext cx="74872" cy="40752"/>
            </a:xfrm>
            <a:custGeom>
              <a:avLst/>
              <a:gdLst/>
              <a:ahLst/>
              <a:cxnLst/>
              <a:rect l="l" t="t" r="r" b="b"/>
              <a:pathLst>
                <a:path w="16337" h="8892" extrusionOk="0">
                  <a:moveTo>
                    <a:pt x="259" y="0"/>
                  </a:moveTo>
                  <a:lnTo>
                    <a:pt x="0" y="1210"/>
                  </a:lnTo>
                  <a:cubicBezTo>
                    <a:pt x="87" y="1210"/>
                    <a:pt x="7952" y="2766"/>
                    <a:pt x="13052" y="6828"/>
                  </a:cubicBezTo>
                  <a:cubicBezTo>
                    <a:pt x="12965" y="7174"/>
                    <a:pt x="12965" y="7520"/>
                    <a:pt x="13052" y="7779"/>
                  </a:cubicBezTo>
                  <a:cubicBezTo>
                    <a:pt x="13260" y="8475"/>
                    <a:pt x="13918" y="8891"/>
                    <a:pt x="14572" y="8891"/>
                  </a:cubicBezTo>
                  <a:cubicBezTo>
                    <a:pt x="14730" y="8891"/>
                    <a:pt x="14888" y="8867"/>
                    <a:pt x="15040" y="8816"/>
                  </a:cubicBezTo>
                  <a:cubicBezTo>
                    <a:pt x="15904" y="8557"/>
                    <a:pt x="16336" y="7606"/>
                    <a:pt x="16077" y="6828"/>
                  </a:cubicBezTo>
                  <a:cubicBezTo>
                    <a:pt x="15798" y="6132"/>
                    <a:pt x="15184" y="5716"/>
                    <a:pt x="14503" y="5716"/>
                  </a:cubicBezTo>
                  <a:cubicBezTo>
                    <a:pt x="14339" y="5716"/>
                    <a:pt x="14171" y="5741"/>
                    <a:pt x="14002" y="5791"/>
                  </a:cubicBezTo>
                  <a:cubicBezTo>
                    <a:pt x="13916" y="5791"/>
                    <a:pt x="13916" y="5878"/>
                    <a:pt x="13830" y="5964"/>
                  </a:cubicBezTo>
                  <a:cubicBezTo>
                    <a:pt x="8471" y="1642"/>
                    <a:pt x="605" y="87"/>
                    <a:pt x="259"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7"/>
            <p:cNvSpPr/>
            <p:nvPr/>
          </p:nvSpPr>
          <p:spPr>
            <a:xfrm rot="9805410" flipH="1">
              <a:off x="1023221" y="1724950"/>
              <a:ext cx="59423" cy="61797"/>
            </a:xfrm>
            <a:custGeom>
              <a:avLst/>
              <a:gdLst/>
              <a:ahLst/>
              <a:cxnLst/>
              <a:rect l="l" t="t" r="r" b="b"/>
              <a:pathLst>
                <a:path w="12966" h="13484" extrusionOk="0">
                  <a:moveTo>
                    <a:pt x="606" y="0"/>
                  </a:moveTo>
                  <a:lnTo>
                    <a:pt x="1" y="1037"/>
                  </a:lnTo>
                  <a:cubicBezTo>
                    <a:pt x="87" y="1124"/>
                    <a:pt x="6829" y="5273"/>
                    <a:pt x="10200" y="10891"/>
                  </a:cubicBezTo>
                  <a:cubicBezTo>
                    <a:pt x="9941" y="11150"/>
                    <a:pt x="9768" y="11496"/>
                    <a:pt x="9768" y="11842"/>
                  </a:cubicBezTo>
                  <a:cubicBezTo>
                    <a:pt x="9768" y="12706"/>
                    <a:pt x="10459" y="13484"/>
                    <a:pt x="11324" y="13484"/>
                  </a:cubicBezTo>
                  <a:cubicBezTo>
                    <a:pt x="12188" y="13484"/>
                    <a:pt x="12966" y="12792"/>
                    <a:pt x="12966" y="11928"/>
                  </a:cubicBezTo>
                  <a:cubicBezTo>
                    <a:pt x="12966" y="11064"/>
                    <a:pt x="12361" y="10372"/>
                    <a:pt x="11410" y="10286"/>
                  </a:cubicBezTo>
                  <a:cubicBezTo>
                    <a:pt x="11324" y="10286"/>
                    <a:pt x="11237" y="10372"/>
                    <a:pt x="11237" y="10372"/>
                  </a:cubicBezTo>
                  <a:cubicBezTo>
                    <a:pt x="7693" y="4495"/>
                    <a:pt x="865" y="260"/>
                    <a:pt x="606"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7"/>
            <p:cNvSpPr/>
            <p:nvPr/>
          </p:nvSpPr>
          <p:spPr>
            <a:xfrm rot="9805410" flipH="1">
              <a:off x="1012256" y="1718776"/>
              <a:ext cx="40408" cy="75422"/>
            </a:xfrm>
            <a:custGeom>
              <a:avLst/>
              <a:gdLst/>
              <a:ahLst/>
              <a:cxnLst/>
              <a:rect l="l" t="t" r="r" b="b"/>
              <a:pathLst>
                <a:path w="8817" h="16457" extrusionOk="0">
                  <a:moveTo>
                    <a:pt x="865" y="1"/>
                  </a:moveTo>
                  <a:lnTo>
                    <a:pt x="1" y="778"/>
                  </a:lnTo>
                  <a:cubicBezTo>
                    <a:pt x="1" y="778"/>
                    <a:pt x="4927" y="7088"/>
                    <a:pt x="6137" y="13571"/>
                  </a:cubicBezTo>
                  <a:cubicBezTo>
                    <a:pt x="5878" y="13743"/>
                    <a:pt x="5619" y="13916"/>
                    <a:pt x="5532" y="14262"/>
                  </a:cubicBezTo>
                  <a:cubicBezTo>
                    <a:pt x="5187" y="15126"/>
                    <a:pt x="5532" y="15991"/>
                    <a:pt x="6397" y="16336"/>
                  </a:cubicBezTo>
                  <a:cubicBezTo>
                    <a:pt x="6582" y="16419"/>
                    <a:pt x="6777" y="16457"/>
                    <a:pt x="6971" y="16457"/>
                  </a:cubicBezTo>
                  <a:cubicBezTo>
                    <a:pt x="7593" y="16457"/>
                    <a:pt x="8208" y="16065"/>
                    <a:pt x="8471" y="15472"/>
                  </a:cubicBezTo>
                  <a:cubicBezTo>
                    <a:pt x="8817" y="14608"/>
                    <a:pt x="8385" y="13743"/>
                    <a:pt x="7607" y="13398"/>
                  </a:cubicBezTo>
                  <a:cubicBezTo>
                    <a:pt x="7520" y="13398"/>
                    <a:pt x="7434" y="13398"/>
                    <a:pt x="7347" y="13311"/>
                  </a:cubicBezTo>
                  <a:cubicBezTo>
                    <a:pt x="6051" y="6656"/>
                    <a:pt x="1124" y="346"/>
                    <a:pt x="865"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7"/>
            <p:cNvSpPr/>
            <p:nvPr/>
          </p:nvSpPr>
          <p:spPr>
            <a:xfrm rot="9805410" flipH="1">
              <a:off x="984022" y="1717731"/>
              <a:ext cx="27337" cy="78483"/>
            </a:xfrm>
            <a:custGeom>
              <a:avLst/>
              <a:gdLst/>
              <a:ahLst/>
              <a:cxnLst/>
              <a:rect l="l" t="t" r="r" b="b"/>
              <a:pathLst>
                <a:path w="5965" h="17125" extrusionOk="0">
                  <a:moveTo>
                    <a:pt x="4581" y="0"/>
                  </a:moveTo>
                  <a:cubicBezTo>
                    <a:pt x="4581" y="87"/>
                    <a:pt x="4754" y="8039"/>
                    <a:pt x="1902" y="14002"/>
                  </a:cubicBezTo>
                  <a:cubicBezTo>
                    <a:pt x="1832" y="13979"/>
                    <a:pt x="1756" y="13969"/>
                    <a:pt x="1676" y="13969"/>
                  </a:cubicBezTo>
                  <a:cubicBezTo>
                    <a:pt x="1457" y="13969"/>
                    <a:pt x="1204" y="14049"/>
                    <a:pt x="951" y="14175"/>
                  </a:cubicBezTo>
                  <a:cubicBezTo>
                    <a:pt x="173" y="14607"/>
                    <a:pt x="0" y="15645"/>
                    <a:pt x="432" y="16336"/>
                  </a:cubicBezTo>
                  <a:cubicBezTo>
                    <a:pt x="711" y="16838"/>
                    <a:pt x="1243" y="17125"/>
                    <a:pt x="1770" y="17125"/>
                  </a:cubicBezTo>
                  <a:cubicBezTo>
                    <a:pt x="2060" y="17125"/>
                    <a:pt x="2348" y="17038"/>
                    <a:pt x="2593" y="16855"/>
                  </a:cubicBezTo>
                  <a:cubicBezTo>
                    <a:pt x="3371" y="16423"/>
                    <a:pt x="3630" y="15472"/>
                    <a:pt x="3112" y="14694"/>
                  </a:cubicBezTo>
                  <a:cubicBezTo>
                    <a:pt x="3112" y="14607"/>
                    <a:pt x="3025" y="14607"/>
                    <a:pt x="3025" y="14521"/>
                  </a:cubicBezTo>
                  <a:cubicBezTo>
                    <a:pt x="5964" y="8384"/>
                    <a:pt x="5791" y="346"/>
                    <a:pt x="579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7"/>
            <p:cNvSpPr/>
            <p:nvPr/>
          </p:nvSpPr>
          <p:spPr>
            <a:xfrm rot="9805410" flipH="1">
              <a:off x="951167" y="1729588"/>
              <a:ext cx="50312" cy="69459"/>
            </a:xfrm>
            <a:custGeom>
              <a:avLst/>
              <a:gdLst/>
              <a:ahLst/>
              <a:cxnLst/>
              <a:rect l="l" t="t" r="r" b="b"/>
              <a:pathLst>
                <a:path w="10978" h="15156" extrusionOk="0">
                  <a:moveTo>
                    <a:pt x="9854" y="0"/>
                  </a:moveTo>
                  <a:cubicBezTo>
                    <a:pt x="9854" y="87"/>
                    <a:pt x="7175" y="7606"/>
                    <a:pt x="2421" y="12101"/>
                  </a:cubicBezTo>
                  <a:cubicBezTo>
                    <a:pt x="2238" y="12040"/>
                    <a:pt x="2011" y="11979"/>
                    <a:pt x="1772" y="11979"/>
                  </a:cubicBezTo>
                  <a:cubicBezTo>
                    <a:pt x="1673" y="11979"/>
                    <a:pt x="1571" y="11989"/>
                    <a:pt x="1470" y="12014"/>
                  </a:cubicBezTo>
                  <a:cubicBezTo>
                    <a:pt x="606" y="12101"/>
                    <a:pt x="1" y="12965"/>
                    <a:pt x="174" y="13829"/>
                  </a:cubicBezTo>
                  <a:cubicBezTo>
                    <a:pt x="327" y="14594"/>
                    <a:pt x="1020" y="15156"/>
                    <a:pt x="1777" y="15156"/>
                  </a:cubicBezTo>
                  <a:cubicBezTo>
                    <a:pt x="1875" y="15156"/>
                    <a:pt x="1975" y="15146"/>
                    <a:pt x="2075" y="15126"/>
                  </a:cubicBezTo>
                  <a:cubicBezTo>
                    <a:pt x="2940" y="14953"/>
                    <a:pt x="3458" y="14089"/>
                    <a:pt x="3372" y="13224"/>
                  </a:cubicBezTo>
                  <a:cubicBezTo>
                    <a:pt x="3285" y="13138"/>
                    <a:pt x="3285" y="13052"/>
                    <a:pt x="3285" y="13052"/>
                  </a:cubicBezTo>
                  <a:cubicBezTo>
                    <a:pt x="8212" y="8298"/>
                    <a:pt x="10891" y="778"/>
                    <a:pt x="10978" y="432"/>
                  </a:cubicBezTo>
                  <a:lnTo>
                    <a:pt x="9854"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37"/>
            <p:cNvSpPr/>
            <p:nvPr/>
          </p:nvSpPr>
          <p:spPr>
            <a:xfrm rot="9805410" flipH="1">
              <a:off x="938759" y="1758782"/>
              <a:ext cx="68140" cy="52823"/>
            </a:xfrm>
            <a:custGeom>
              <a:avLst/>
              <a:gdLst/>
              <a:ahLst/>
              <a:cxnLst/>
              <a:rect l="l" t="t" r="r" b="b"/>
              <a:pathLst>
                <a:path w="14868" h="11526" extrusionOk="0">
                  <a:moveTo>
                    <a:pt x="13917" y="0"/>
                  </a:moveTo>
                  <a:cubicBezTo>
                    <a:pt x="13917" y="87"/>
                    <a:pt x="8817" y="6224"/>
                    <a:pt x="2853" y="8903"/>
                  </a:cubicBezTo>
                  <a:cubicBezTo>
                    <a:pt x="2594" y="8644"/>
                    <a:pt x="2335" y="8471"/>
                    <a:pt x="1989" y="8384"/>
                  </a:cubicBezTo>
                  <a:cubicBezTo>
                    <a:pt x="1889" y="8364"/>
                    <a:pt x="1789" y="8355"/>
                    <a:pt x="1690" y="8355"/>
                  </a:cubicBezTo>
                  <a:cubicBezTo>
                    <a:pt x="935" y="8355"/>
                    <a:pt x="250" y="8917"/>
                    <a:pt x="174" y="9681"/>
                  </a:cubicBezTo>
                  <a:cubicBezTo>
                    <a:pt x="1" y="10545"/>
                    <a:pt x="606" y="11410"/>
                    <a:pt x="1470" y="11496"/>
                  </a:cubicBezTo>
                  <a:cubicBezTo>
                    <a:pt x="1570" y="11516"/>
                    <a:pt x="1670" y="11526"/>
                    <a:pt x="1769" y="11526"/>
                  </a:cubicBezTo>
                  <a:cubicBezTo>
                    <a:pt x="2524" y="11526"/>
                    <a:pt x="3209" y="10964"/>
                    <a:pt x="3285" y="10200"/>
                  </a:cubicBezTo>
                  <a:cubicBezTo>
                    <a:pt x="3285" y="10113"/>
                    <a:pt x="3285" y="10027"/>
                    <a:pt x="3285" y="9940"/>
                  </a:cubicBezTo>
                  <a:cubicBezTo>
                    <a:pt x="9595" y="7261"/>
                    <a:pt x="14608" y="1038"/>
                    <a:pt x="14867" y="778"/>
                  </a:cubicBezTo>
                  <a:lnTo>
                    <a:pt x="13917" y="0"/>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37"/>
            <p:cNvSpPr/>
            <p:nvPr/>
          </p:nvSpPr>
          <p:spPr>
            <a:xfrm rot="9805410" flipH="1">
              <a:off x="926369" y="1795226"/>
              <a:ext cx="81210" cy="22498"/>
            </a:xfrm>
            <a:custGeom>
              <a:avLst/>
              <a:gdLst/>
              <a:ahLst/>
              <a:cxnLst/>
              <a:rect l="l" t="t" r="r" b="b"/>
              <a:pathLst>
                <a:path w="17720" h="4909" extrusionOk="0">
                  <a:moveTo>
                    <a:pt x="17201" y="1"/>
                  </a:moveTo>
                  <a:cubicBezTo>
                    <a:pt x="17201" y="1"/>
                    <a:pt x="10733" y="2892"/>
                    <a:pt x="4580" y="2892"/>
                  </a:cubicBezTo>
                  <a:cubicBezTo>
                    <a:pt x="4175" y="2892"/>
                    <a:pt x="3772" y="2879"/>
                    <a:pt x="3372" y="2853"/>
                  </a:cubicBezTo>
                  <a:cubicBezTo>
                    <a:pt x="3199" y="2594"/>
                    <a:pt x="3026" y="2248"/>
                    <a:pt x="2767" y="2075"/>
                  </a:cubicBezTo>
                  <a:cubicBezTo>
                    <a:pt x="2494" y="1870"/>
                    <a:pt x="2167" y="1773"/>
                    <a:pt x="1840" y="1773"/>
                  </a:cubicBezTo>
                  <a:cubicBezTo>
                    <a:pt x="1338" y="1773"/>
                    <a:pt x="834" y="2002"/>
                    <a:pt x="520" y="2421"/>
                  </a:cubicBezTo>
                  <a:cubicBezTo>
                    <a:pt x="1" y="3112"/>
                    <a:pt x="174" y="4063"/>
                    <a:pt x="865" y="4581"/>
                  </a:cubicBezTo>
                  <a:cubicBezTo>
                    <a:pt x="1189" y="4797"/>
                    <a:pt x="1543" y="4908"/>
                    <a:pt x="1883" y="4908"/>
                  </a:cubicBezTo>
                  <a:cubicBezTo>
                    <a:pt x="2360" y="4908"/>
                    <a:pt x="2810" y="4690"/>
                    <a:pt x="3113" y="4236"/>
                  </a:cubicBezTo>
                  <a:cubicBezTo>
                    <a:pt x="3199" y="4236"/>
                    <a:pt x="3199" y="4149"/>
                    <a:pt x="3199" y="4063"/>
                  </a:cubicBezTo>
                  <a:cubicBezTo>
                    <a:pt x="3620" y="4090"/>
                    <a:pt x="4043" y="4102"/>
                    <a:pt x="4466" y="4102"/>
                  </a:cubicBezTo>
                  <a:cubicBezTo>
                    <a:pt x="10906" y="4102"/>
                    <a:pt x="17395" y="1200"/>
                    <a:pt x="17720" y="1038"/>
                  </a:cubicBezTo>
                  <a:lnTo>
                    <a:pt x="17201" y="1"/>
                  </a:ln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7"/>
            <p:cNvSpPr/>
            <p:nvPr/>
          </p:nvSpPr>
          <p:spPr>
            <a:xfrm rot="9805410" flipH="1">
              <a:off x="948524" y="1820706"/>
              <a:ext cx="71306" cy="46898"/>
            </a:xfrm>
            <a:custGeom>
              <a:avLst/>
              <a:gdLst/>
              <a:ahLst/>
              <a:cxnLst/>
              <a:rect l="l" t="t" r="r" b="b"/>
              <a:pathLst>
                <a:path w="15559" h="10233" extrusionOk="0">
                  <a:moveTo>
                    <a:pt x="1631" y="0"/>
                  </a:moveTo>
                  <a:cubicBezTo>
                    <a:pt x="1520" y="0"/>
                    <a:pt x="1409" y="11"/>
                    <a:pt x="1297" y="33"/>
                  </a:cubicBezTo>
                  <a:cubicBezTo>
                    <a:pt x="519" y="293"/>
                    <a:pt x="1" y="1157"/>
                    <a:pt x="173" y="2021"/>
                  </a:cubicBezTo>
                  <a:cubicBezTo>
                    <a:pt x="319" y="2675"/>
                    <a:pt x="951" y="3206"/>
                    <a:pt x="1662" y="3206"/>
                  </a:cubicBezTo>
                  <a:cubicBezTo>
                    <a:pt x="1798" y="3206"/>
                    <a:pt x="1936" y="3187"/>
                    <a:pt x="2075" y="3145"/>
                  </a:cubicBezTo>
                  <a:cubicBezTo>
                    <a:pt x="2161" y="3145"/>
                    <a:pt x="2248" y="3059"/>
                    <a:pt x="2334" y="3059"/>
                  </a:cubicBezTo>
                  <a:cubicBezTo>
                    <a:pt x="7175" y="7812"/>
                    <a:pt x="14867" y="10146"/>
                    <a:pt x="15213" y="10233"/>
                  </a:cubicBezTo>
                  <a:lnTo>
                    <a:pt x="15559" y="9109"/>
                  </a:lnTo>
                  <a:cubicBezTo>
                    <a:pt x="15472" y="9109"/>
                    <a:pt x="7866" y="6775"/>
                    <a:pt x="3112" y="2281"/>
                  </a:cubicBezTo>
                  <a:cubicBezTo>
                    <a:pt x="3285" y="1935"/>
                    <a:pt x="3372" y="1589"/>
                    <a:pt x="3285" y="1243"/>
                  </a:cubicBezTo>
                  <a:cubicBezTo>
                    <a:pt x="3059" y="491"/>
                    <a:pt x="2375" y="0"/>
                    <a:pt x="1631"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7"/>
            <p:cNvSpPr/>
            <p:nvPr/>
          </p:nvSpPr>
          <p:spPr>
            <a:xfrm rot="9805410" flipH="1">
              <a:off x="982090" y="1824288"/>
              <a:ext cx="47539" cy="71613"/>
            </a:xfrm>
            <a:custGeom>
              <a:avLst/>
              <a:gdLst/>
              <a:ahLst/>
              <a:cxnLst/>
              <a:rect l="l" t="t" r="r" b="b"/>
              <a:pathLst>
                <a:path w="10373" h="15626" extrusionOk="0">
                  <a:moveTo>
                    <a:pt x="1710" y="1"/>
                  </a:moveTo>
                  <a:cubicBezTo>
                    <a:pt x="1013" y="1"/>
                    <a:pt x="387" y="478"/>
                    <a:pt x="173" y="1191"/>
                  </a:cubicBezTo>
                  <a:cubicBezTo>
                    <a:pt x="0" y="1969"/>
                    <a:pt x="433" y="2920"/>
                    <a:pt x="1297" y="3093"/>
                  </a:cubicBezTo>
                  <a:cubicBezTo>
                    <a:pt x="1326" y="3122"/>
                    <a:pt x="1355" y="3131"/>
                    <a:pt x="1383" y="3131"/>
                  </a:cubicBezTo>
                  <a:cubicBezTo>
                    <a:pt x="1441" y="3131"/>
                    <a:pt x="1499" y="3093"/>
                    <a:pt x="1556" y="3093"/>
                  </a:cubicBezTo>
                  <a:cubicBezTo>
                    <a:pt x="3631" y="9662"/>
                    <a:pt x="9249" y="15366"/>
                    <a:pt x="9508" y="15626"/>
                  </a:cubicBezTo>
                  <a:lnTo>
                    <a:pt x="10372" y="14761"/>
                  </a:lnTo>
                  <a:cubicBezTo>
                    <a:pt x="10286" y="14761"/>
                    <a:pt x="4668" y="9057"/>
                    <a:pt x="2680" y="2833"/>
                  </a:cubicBezTo>
                  <a:cubicBezTo>
                    <a:pt x="2939" y="2574"/>
                    <a:pt x="3198" y="2315"/>
                    <a:pt x="3285" y="1969"/>
                  </a:cubicBezTo>
                  <a:cubicBezTo>
                    <a:pt x="3544" y="1191"/>
                    <a:pt x="3026" y="240"/>
                    <a:pt x="2161" y="68"/>
                  </a:cubicBezTo>
                  <a:cubicBezTo>
                    <a:pt x="2010" y="22"/>
                    <a:pt x="1858" y="1"/>
                    <a:pt x="1710" y="1"/>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7"/>
            <p:cNvSpPr/>
            <p:nvPr/>
          </p:nvSpPr>
          <p:spPr>
            <a:xfrm rot="9805410" flipH="1">
              <a:off x="1014245" y="1830002"/>
              <a:ext cx="23772" cy="79817"/>
            </a:xfrm>
            <a:custGeom>
              <a:avLst/>
              <a:gdLst/>
              <a:ahLst/>
              <a:cxnLst/>
              <a:rect l="l" t="t" r="r" b="b"/>
              <a:pathLst>
                <a:path w="5187" h="17416" extrusionOk="0">
                  <a:moveTo>
                    <a:pt x="1783" y="0"/>
                  </a:moveTo>
                  <a:cubicBezTo>
                    <a:pt x="1306" y="0"/>
                    <a:pt x="833" y="229"/>
                    <a:pt x="519" y="647"/>
                  </a:cubicBezTo>
                  <a:cubicBezTo>
                    <a:pt x="1" y="1339"/>
                    <a:pt x="174" y="2290"/>
                    <a:pt x="865" y="2808"/>
                  </a:cubicBezTo>
                  <a:cubicBezTo>
                    <a:pt x="951" y="2895"/>
                    <a:pt x="1038" y="2895"/>
                    <a:pt x="1038" y="2981"/>
                  </a:cubicBezTo>
                  <a:cubicBezTo>
                    <a:pt x="692" y="9809"/>
                    <a:pt x="3890" y="17070"/>
                    <a:pt x="4063" y="17415"/>
                  </a:cubicBezTo>
                  <a:lnTo>
                    <a:pt x="5187" y="16983"/>
                  </a:lnTo>
                  <a:cubicBezTo>
                    <a:pt x="5100" y="16897"/>
                    <a:pt x="1902" y="9550"/>
                    <a:pt x="2248" y="3067"/>
                  </a:cubicBezTo>
                  <a:cubicBezTo>
                    <a:pt x="2594" y="2981"/>
                    <a:pt x="2853" y="2808"/>
                    <a:pt x="3112" y="2462"/>
                  </a:cubicBezTo>
                  <a:cubicBezTo>
                    <a:pt x="3631" y="1771"/>
                    <a:pt x="3458" y="820"/>
                    <a:pt x="2680" y="302"/>
                  </a:cubicBezTo>
                  <a:cubicBezTo>
                    <a:pt x="2407" y="97"/>
                    <a:pt x="2094" y="0"/>
                    <a:pt x="1783"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7"/>
            <p:cNvSpPr/>
            <p:nvPr/>
          </p:nvSpPr>
          <p:spPr>
            <a:xfrm rot="9805410" flipH="1">
              <a:off x="1033935" y="1817221"/>
              <a:ext cx="25752" cy="79120"/>
            </a:xfrm>
            <a:custGeom>
              <a:avLst/>
              <a:gdLst/>
              <a:ahLst/>
              <a:cxnLst/>
              <a:rect l="l" t="t" r="r" b="b"/>
              <a:pathLst>
                <a:path w="5619" h="17264" extrusionOk="0">
                  <a:moveTo>
                    <a:pt x="3835" y="0"/>
                  </a:moveTo>
                  <a:cubicBezTo>
                    <a:pt x="3533" y="0"/>
                    <a:pt x="3224" y="77"/>
                    <a:pt x="2939" y="236"/>
                  </a:cubicBezTo>
                  <a:cubicBezTo>
                    <a:pt x="2248" y="755"/>
                    <a:pt x="1988" y="1705"/>
                    <a:pt x="2507" y="2483"/>
                  </a:cubicBezTo>
                  <a:cubicBezTo>
                    <a:pt x="2593" y="2570"/>
                    <a:pt x="2680" y="2570"/>
                    <a:pt x="2680" y="2656"/>
                  </a:cubicBezTo>
                  <a:cubicBezTo>
                    <a:pt x="0" y="8879"/>
                    <a:pt x="519" y="16918"/>
                    <a:pt x="605" y="17263"/>
                  </a:cubicBezTo>
                  <a:lnTo>
                    <a:pt x="1729" y="17177"/>
                  </a:lnTo>
                  <a:cubicBezTo>
                    <a:pt x="1729" y="17091"/>
                    <a:pt x="1210" y="9139"/>
                    <a:pt x="3803" y="3175"/>
                  </a:cubicBezTo>
                  <a:cubicBezTo>
                    <a:pt x="4063" y="3175"/>
                    <a:pt x="4408" y="3088"/>
                    <a:pt x="4754" y="2915"/>
                  </a:cubicBezTo>
                  <a:cubicBezTo>
                    <a:pt x="5446" y="2397"/>
                    <a:pt x="5619" y="1446"/>
                    <a:pt x="5186" y="668"/>
                  </a:cubicBezTo>
                  <a:cubicBezTo>
                    <a:pt x="4858" y="230"/>
                    <a:pt x="4356" y="0"/>
                    <a:pt x="3835" y="0"/>
                  </a:cubicBezTo>
                  <a:close/>
                </a:path>
              </a:pathLst>
            </a:custGeom>
            <a:solidFill>
              <a:srgbClr val="ED3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9" name="Picture 2" descr="Ichiyō Higuchi">
            <a:extLst>
              <a:ext uri="{FF2B5EF4-FFF2-40B4-BE49-F238E27FC236}">
                <a16:creationId xmlns:a16="http://schemas.microsoft.com/office/drawing/2014/main" id="{9B8341B7-B637-4C04-86CC-193C737001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073" y="115870"/>
            <a:ext cx="1776249" cy="15240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154164"/>
      </p:ext>
    </p:extLst>
  </p:cSld>
  <p:clrMapOvr>
    <a:masterClrMapping/>
  </p:clrMapOvr>
</p:sld>
</file>

<file path=ppt/theme/theme1.xml><?xml version="1.0" encoding="utf-8"?>
<a:theme xmlns:a="http://schemas.openxmlformats.org/drawingml/2006/main" name="Japanese Greenery Day by Slidesgo">
  <a:themeElements>
    <a:clrScheme name="Simple Light">
      <a:dk1>
        <a:srgbClr val="1F1F29"/>
      </a:dk1>
      <a:lt1>
        <a:srgbClr val="FFFFFF"/>
      </a:lt1>
      <a:dk2>
        <a:srgbClr val="FFF0AD"/>
      </a:dk2>
      <a:lt2>
        <a:srgbClr val="FEC6AD"/>
      </a:lt2>
      <a:accent1>
        <a:srgbClr val="ED3E12"/>
      </a:accent1>
      <a:accent2>
        <a:srgbClr val="FE6323"/>
      </a:accent2>
      <a:accent3>
        <a:srgbClr val="FE8127"/>
      </a:accent3>
      <a:accent4>
        <a:srgbClr val="E7DE73"/>
      </a:accent4>
      <a:accent5>
        <a:srgbClr val="FFE584"/>
      </a:accent5>
      <a:accent6>
        <a:srgbClr val="A2B75C"/>
      </a:accent6>
      <a:hlink>
        <a:srgbClr val="1F1F2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1368</TotalTime>
  <Words>1309</Words>
  <Application>Microsoft Office PowerPoint</Application>
  <PresentationFormat>Presentación en pantalla (16:9)</PresentationFormat>
  <Paragraphs>83</Paragraphs>
  <Slides>23</Slides>
  <Notes>17</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23</vt:i4>
      </vt:variant>
    </vt:vector>
  </HeadingPairs>
  <TitlesOfParts>
    <vt:vector size="31" baseType="lpstr">
      <vt:lpstr>Arial</vt:lpstr>
      <vt:lpstr>Margarine</vt:lpstr>
      <vt:lpstr>Sanchez</vt:lpstr>
      <vt:lpstr>Tulpen One</vt:lpstr>
      <vt:lpstr>Wingdings</vt:lpstr>
      <vt:lpstr>Alegreya Sans</vt:lpstr>
      <vt:lpstr>Yanone Kaffeesatz ExtraLight</vt:lpstr>
      <vt:lpstr>Japanese Greenery Day by Slidesgo</vt:lpstr>
      <vt:lpstr>MUJERES EJEMPLARES DE JAPÓN</vt:lpstr>
      <vt:lpstr>ONNA  BUGEISHA</vt:lpstr>
      <vt:lpstr>EMPERATRIZ  JINGU (169-269)</vt:lpstr>
      <vt:lpstr>Presentación de PowerPoint</vt:lpstr>
      <vt:lpstr>Murasaki Shikibu Escritora (978 – 1014)</vt:lpstr>
      <vt:lpstr>Presentación de PowerPoint</vt:lpstr>
      <vt:lpstr>Toshiko Kishida (Nakajima)</vt:lpstr>
      <vt:lpstr>Presentación de PowerPoint</vt:lpstr>
      <vt:lpstr>Ichiyo Higuchi (Natsu)</vt:lpstr>
      <vt:lpstr>Presentación de PowerPoint</vt:lpstr>
      <vt:lpstr>Komako Kimura</vt:lpstr>
      <vt:lpstr>Presentación de PowerPoint</vt:lpstr>
      <vt:lpstr>Toshiko Yuasa</vt:lpstr>
      <vt:lpstr>Presentación de PowerPoint</vt:lpstr>
      <vt:lpstr>Yayoi  Kusama</vt:lpstr>
      <vt:lpstr>Presentación de PowerPoint</vt:lpstr>
      <vt:lpstr>YOKO ONO</vt:lpstr>
      <vt:lpstr>Presentación de PowerPoint</vt:lpstr>
      <vt:lpstr>Chiaki Mukai</vt:lpstr>
      <vt:lpstr>Presentación de PowerPoint</vt:lpstr>
      <vt:lpstr>MITSUKO UCHIDA</vt:lpstr>
      <vt:lpstr>Presentación de PowerPoint</vt:lpstr>
      <vt:lpstr>SHINTO +BUDISMO ZEN+SAMURAI+CONFUCIO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MUJERES JAPON</dc:title>
  <dc:creator>Rocio Monserrat Ramirez Perez</dc:creator>
  <cp:lastModifiedBy>Waleska Moyano</cp:lastModifiedBy>
  <cp:revision>6</cp:revision>
  <dcterms:modified xsi:type="dcterms:W3CDTF">2021-09-08T18:16:51Z</dcterms:modified>
</cp:coreProperties>
</file>