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56" r:id="rId2"/>
    <p:sldId id="257" r:id="rId3"/>
    <p:sldId id="259" r:id="rId4"/>
    <p:sldId id="270" r:id="rId5"/>
    <p:sldId id="311" r:id="rId6"/>
    <p:sldId id="260" r:id="rId7"/>
    <p:sldId id="263" r:id="rId8"/>
    <p:sldId id="315" r:id="rId9"/>
    <p:sldId id="306" r:id="rId10"/>
    <p:sldId id="312" r:id="rId11"/>
    <p:sldId id="281" r:id="rId12"/>
    <p:sldId id="307" r:id="rId13"/>
    <p:sldId id="309" r:id="rId14"/>
    <p:sldId id="265" r:id="rId15"/>
    <p:sldId id="313" r:id="rId16"/>
    <p:sldId id="308" r:id="rId17"/>
    <p:sldId id="314" r:id="rId18"/>
    <p:sldId id="310" r:id="rId19"/>
  </p:sldIdLst>
  <p:sldSz cx="9144000" cy="5143500" type="screen16x9"/>
  <p:notesSz cx="6858000" cy="9144000"/>
  <p:embeddedFontLst>
    <p:embeddedFont>
      <p:font typeface="Aharoni" panose="02010803020104030203" pitchFamily="2" charset="-79"/>
      <p:bold r:id="rId21"/>
    </p:embeddedFont>
    <p:embeddedFont>
      <p:font typeface="Aldhabi" panose="01000000000000000000" pitchFamily="2" charset="-78"/>
      <p:regular r:id="rId22"/>
    </p:embeddedFont>
    <p:embeddedFont>
      <p:font typeface="Arvo" panose="020B0604020202020204" charset="0"/>
      <p:regular r:id="rId23"/>
      <p:bold r:id="rId24"/>
      <p:italic r:id="rId25"/>
      <p:boldItalic r:id="rId26"/>
    </p:embeddedFont>
    <p:embeddedFont>
      <p:font typeface="Bodoni" panose="020B0604020202020204" charset="0"/>
      <p:regular r:id="rId27"/>
      <p:bold r:id="rId28"/>
      <p:italic r:id="rId29"/>
      <p:boldItalic r:id="rId30"/>
    </p:embeddedFont>
    <p:embeddedFont>
      <p:font typeface="Ubuntu" panose="020B0604020202020204" charset="0"/>
      <p:regular r:id="rId31"/>
      <p:bold r:id="rId32"/>
      <p:italic r:id="rId33"/>
      <p:boldItalic r:id="rId34"/>
    </p:embeddedFont>
    <p:embeddedFont>
      <p:font typeface="Ubuntu Ligh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orient="horz" pos="3053">
          <p15:clr>
            <a:srgbClr val="A4A3A4"/>
          </p15:clr>
        </p15:guide>
        <p15:guide id="3" orient="horz" pos="287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3C5CD0-0D7D-479C-BC2E-DE9C19B09C6E}">
  <a:tblStyle styleId="{A13C5CD0-0D7D-479C-BC2E-DE9C19B09C6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F70DD3-CE27-4961-96FA-BDCBE9E8169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guide orient="horz" pos="3053"/>
        <p:guide orient="horz" pos="2871"/>
        <p:guide pos="2880"/>
      </p:guideLst>
    </p:cSldViewPr>
  </p:slideViewPr>
  <p:notesTextViewPr>
    <p:cViewPr>
      <p:scale>
        <a:sx n="1" d="1"/>
        <a:sy n="1" d="1"/>
      </p:scale>
      <p:origin x="0" y="0"/>
    </p:cViewPr>
  </p:notesTextViewPr>
  <p:sorterViewPr>
    <p:cViewPr>
      <p:scale>
        <a:sx n="100" d="100"/>
        <a:sy n="100" d="100"/>
      </p:scale>
      <p:origin x="0" y="-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42eb61d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42eb61d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761a0f9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761a0f9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42eb61d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42eb61d9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42eb61d9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42eb61d9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42eb61d9d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42eb61d9d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42eb61d9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42eb61d9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442eb61d9d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442eb61d9d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42eb61d9d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42eb61d9d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676300" y="321200"/>
            <a:ext cx="4885500" cy="443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1" name="Google Shape;11;p2"/>
          <p:cNvSpPr txBox="1">
            <a:spLocks noGrp="1"/>
          </p:cNvSpPr>
          <p:nvPr>
            <p:ph type="ctrTitle"/>
          </p:nvPr>
        </p:nvSpPr>
        <p:spPr>
          <a:xfrm>
            <a:off x="1610650" y="1856275"/>
            <a:ext cx="6157800" cy="875700"/>
          </a:xfrm>
          <a:prstGeom prst="rect">
            <a:avLst/>
          </a:prstGeom>
          <a:ln w="38100" cap="flat" cmpd="sng">
            <a:solidFill>
              <a:srgbClr val="535353"/>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yan with title and text">
  <p:cSld name="CUSTOM_7">
    <p:spTree>
      <p:nvGrpSpPr>
        <p:cNvPr id="1" name="Shape 165"/>
        <p:cNvGrpSpPr/>
        <p:nvPr/>
      </p:nvGrpSpPr>
      <p:grpSpPr>
        <a:xfrm>
          <a:off x="0" y="0"/>
          <a:ext cx="0" cy="0"/>
          <a:chOff x="0" y="0"/>
          <a:chExt cx="0" cy="0"/>
        </a:xfrm>
      </p:grpSpPr>
      <p:sp>
        <p:nvSpPr>
          <p:cNvPr id="166" name="Google Shape;166;p25"/>
          <p:cNvSpPr/>
          <p:nvPr/>
        </p:nvSpPr>
        <p:spPr>
          <a:xfrm>
            <a:off x="-73650" y="-11150"/>
            <a:ext cx="92289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430400" y="653850"/>
            <a:ext cx="6283200" cy="3835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430400" y="1371450"/>
            <a:ext cx="1147200" cy="39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a:spLocks noGrp="1"/>
          </p:cNvSpPr>
          <p:nvPr>
            <p:ph type="title"/>
          </p:nvPr>
        </p:nvSpPr>
        <p:spPr>
          <a:xfrm>
            <a:off x="2675900" y="1220035"/>
            <a:ext cx="39261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5"/>
          <p:cNvSpPr txBox="1">
            <a:spLocks noGrp="1"/>
          </p:cNvSpPr>
          <p:nvPr>
            <p:ph type="subTitle" idx="1"/>
          </p:nvPr>
        </p:nvSpPr>
        <p:spPr>
          <a:xfrm>
            <a:off x="2675901" y="2547750"/>
            <a:ext cx="31362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subtitle">
  <p:cSld name="SECTION_HEADER_1">
    <p:bg>
      <p:bgPr>
        <a:solidFill>
          <a:schemeClr val="lt1"/>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70047" y="993900"/>
            <a:ext cx="3055500" cy="1114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42" name="Google Shape;42;p6"/>
          <p:cNvSpPr txBox="1">
            <a:spLocks noGrp="1"/>
          </p:cNvSpPr>
          <p:nvPr>
            <p:ph type="subTitle" idx="1"/>
          </p:nvPr>
        </p:nvSpPr>
        <p:spPr>
          <a:xfrm>
            <a:off x="614775" y="2564775"/>
            <a:ext cx="29208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cxnSp>
        <p:nvCxnSpPr>
          <p:cNvPr id="44" name="Google Shape;44;p6"/>
          <p:cNvCxnSpPr/>
          <p:nvPr/>
        </p:nvCxnSpPr>
        <p:spPr>
          <a:xfrm>
            <a:off x="678525" y="2060575"/>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b="1"/>
            </a:lvl1pPr>
            <a:lvl2pPr lvl="1" algn="ctr" rtl="0">
              <a:spcBef>
                <a:spcPts val="0"/>
              </a:spcBef>
              <a:spcAft>
                <a:spcPts val="0"/>
              </a:spcAft>
              <a:buSzPts val="2400"/>
              <a:buFont typeface="Bodoni"/>
              <a:buNone/>
              <a:defRPr b="1">
                <a:latin typeface="Bodoni"/>
                <a:ea typeface="Bodoni"/>
                <a:cs typeface="Bodoni"/>
                <a:sym typeface="Bodoni"/>
              </a:defRPr>
            </a:lvl2pPr>
            <a:lvl3pPr lvl="2" algn="ctr" rtl="0">
              <a:spcBef>
                <a:spcPts val="0"/>
              </a:spcBef>
              <a:spcAft>
                <a:spcPts val="0"/>
              </a:spcAft>
              <a:buSzPts val="2400"/>
              <a:buFont typeface="Bodoni"/>
              <a:buNone/>
              <a:defRPr b="1">
                <a:latin typeface="Bodoni"/>
                <a:ea typeface="Bodoni"/>
                <a:cs typeface="Bodoni"/>
                <a:sym typeface="Bodoni"/>
              </a:defRPr>
            </a:lvl3pPr>
            <a:lvl4pPr lvl="3" algn="ctr" rtl="0">
              <a:spcBef>
                <a:spcPts val="0"/>
              </a:spcBef>
              <a:spcAft>
                <a:spcPts val="0"/>
              </a:spcAft>
              <a:buSzPts val="2400"/>
              <a:buFont typeface="Bodoni"/>
              <a:buNone/>
              <a:defRPr b="1">
                <a:latin typeface="Bodoni"/>
                <a:ea typeface="Bodoni"/>
                <a:cs typeface="Bodoni"/>
                <a:sym typeface="Bodoni"/>
              </a:defRPr>
            </a:lvl4pPr>
            <a:lvl5pPr lvl="4" algn="ctr" rtl="0">
              <a:spcBef>
                <a:spcPts val="0"/>
              </a:spcBef>
              <a:spcAft>
                <a:spcPts val="0"/>
              </a:spcAft>
              <a:buSzPts val="2400"/>
              <a:buFont typeface="Bodoni"/>
              <a:buNone/>
              <a:defRPr b="1">
                <a:latin typeface="Bodoni"/>
                <a:ea typeface="Bodoni"/>
                <a:cs typeface="Bodoni"/>
                <a:sym typeface="Bodoni"/>
              </a:defRPr>
            </a:lvl5pPr>
            <a:lvl6pPr lvl="5" algn="ctr" rtl="0">
              <a:spcBef>
                <a:spcPts val="0"/>
              </a:spcBef>
              <a:spcAft>
                <a:spcPts val="0"/>
              </a:spcAft>
              <a:buSzPts val="2400"/>
              <a:buFont typeface="Bodoni"/>
              <a:buNone/>
              <a:defRPr b="1">
                <a:latin typeface="Bodoni"/>
                <a:ea typeface="Bodoni"/>
                <a:cs typeface="Bodoni"/>
                <a:sym typeface="Bodoni"/>
              </a:defRPr>
            </a:lvl6pPr>
            <a:lvl7pPr lvl="6" algn="ctr" rtl="0">
              <a:spcBef>
                <a:spcPts val="0"/>
              </a:spcBef>
              <a:spcAft>
                <a:spcPts val="0"/>
              </a:spcAft>
              <a:buSzPts val="2400"/>
              <a:buFont typeface="Bodoni"/>
              <a:buNone/>
              <a:defRPr b="1">
                <a:latin typeface="Bodoni"/>
                <a:ea typeface="Bodoni"/>
                <a:cs typeface="Bodoni"/>
                <a:sym typeface="Bodoni"/>
              </a:defRPr>
            </a:lvl7pPr>
            <a:lvl8pPr lvl="7" algn="ctr" rtl="0">
              <a:spcBef>
                <a:spcPts val="0"/>
              </a:spcBef>
              <a:spcAft>
                <a:spcPts val="0"/>
              </a:spcAft>
              <a:buSzPts val="2400"/>
              <a:buFont typeface="Bodoni"/>
              <a:buNone/>
              <a:defRPr b="1">
                <a:latin typeface="Bodoni"/>
                <a:ea typeface="Bodoni"/>
                <a:cs typeface="Bodoni"/>
                <a:sym typeface="Bodoni"/>
              </a:defRPr>
            </a:lvl8pPr>
            <a:lvl9pPr lvl="8" algn="ctr" rtl="0">
              <a:spcBef>
                <a:spcPts val="0"/>
              </a:spcBef>
              <a:spcAft>
                <a:spcPts val="0"/>
              </a:spcAft>
              <a:buSzPts val="2400"/>
              <a:buFont typeface="Bodoni"/>
              <a:buNone/>
              <a:defRPr b="1">
                <a:latin typeface="Bodoni"/>
                <a:ea typeface="Bodoni"/>
                <a:cs typeface="Bodoni"/>
                <a:sym typeface="Bodoni"/>
              </a:defRPr>
            </a:lvl9pPr>
          </a:lstStyle>
          <a:p>
            <a:endParaRPr/>
          </a:p>
        </p:txBody>
      </p:sp>
      <p:sp>
        <p:nvSpPr>
          <p:cNvPr id="53" name="Google Shape;53;p8"/>
          <p:cNvSpPr txBox="1">
            <a:spLocks noGrp="1"/>
          </p:cNvSpPr>
          <p:nvPr>
            <p:ph type="body" idx="1"/>
          </p:nvPr>
        </p:nvSpPr>
        <p:spPr>
          <a:xfrm>
            <a:off x="1454050" y="1904925"/>
            <a:ext cx="5877000" cy="2502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algn="ctr" rtl="0">
              <a:lnSpc>
                <a:spcPct val="100000"/>
              </a:lnSpc>
              <a:spcBef>
                <a:spcPts val="0"/>
              </a:spcBef>
              <a:spcAft>
                <a:spcPts val="0"/>
              </a:spcAft>
              <a:buSzPts val="1400"/>
              <a:buChar char="○"/>
              <a:defRPr sz="1400"/>
            </a:lvl2pPr>
            <a:lvl3pPr marL="1371600" lvl="2" indent="-311150" algn="ctr" rtl="0">
              <a:lnSpc>
                <a:spcPct val="100000"/>
              </a:lnSpc>
              <a:spcBef>
                <a:spcPts val="0"/>
              </a:spcBef>
              <a:spcAft>
                <a:spcPts val="0"/>
              </a:spcAft>
              <a:buSzPts val="1300"/>
              <a:buChar char="■"/>
              <a:defRPr sz="1300"/>
            </a:lvl3pPr>
            <a:lvl4pPr marL="1828800" lvl="3" indent="-311150" algn="ctr" rtl="0">
              <a:lnSpc>
                <a:spcPct val="100000"/>
              </a:lnSpc>
              <a:spcBef>
                <a:spcPts val="0"/>
              </a:spcBef>
              <a:spcAft>
                <a:spcPts val="0"/>
              </a:spcAft>
              <a:buSzPts val="1300"/>
              <a:buChar char="●"/>
              <a:defRPr sz="1300"/>
            </a:lvl4pPr>
            <a:lvl5pPr marL="2286000" lvl="4" indent="-304800" algn="ctr" rtl="0">
              <a:lnSpc>
                <a:spcPct val="100000"/>
              </a:lnSpc>
              <a:spcBef>
                <a:spcPts val="0"/>
              </a:spcBef>
              <a:spcAft>
                <a:spcPts val="0"/>
              </a:spcAft>
              <a:buSzPts val="1200"/>
              <a:buChar char="○"/>
              <a:defRPr sz="1200"/>
            </a:lvl5pPr>
            <a:lvl6pPr marL="2743200" lvl="5" indent="-304800" algn="ctr" rtl="0">
              <a:lnSpc>
                <a:spcPct val="100000"/>
              </a:lnSpc>
              <a:spcBef>
                <a:spcPts val="0"/>
              </a:spcBef>
              <a:spcAft>
                <a:spcPts val="0"/>
              </a:spcAft>
              <a:buSzPts val="1200"/>
              <a:buChar char="■"/>
              <a:defRPr sz="1200"/>
            </a:lvl6pPr>
            <a:lvl7pPr marL="3200400" lvl="6" indent="-298450" algn="ctr" rtl="0">
              <a:lnSpc>
                <a:spcPct val="100000"/>
              </a:lnSpc>
              <a:spcBef>
                <a:spcPts val="0"/>
              </a:spcBef>
              <a:spcAft>
                <a:spcPts val="0"/>
              </a:spcAft>
              <a:buSzPts val="1100"/>
              <a:buChar char="●"/>
              <a:defRPr sz="1100"/>
            </a:lvl7pPr>
            <a:lvl8pPr marL="3657600" lvl="7" indent="-298450" algn="ctr" rtl="0">
              <a:lnSpc>
                <a:spcPct val="100000"/>
              </a:lnSpc>
              <a:spcBef>
                <a:spcPts val="0"/>
              </a:spcBef>
              <a:spcAft>
                <a:spcPts val="0"/>
              </a:spcAft>
              <a:buSzPts val="1100"/>
              <a:buChar char="○"/>
              <a:defRPr sz="1100"/>
            </a:lvl8pPr>
            <a:lvl9pPr marL="4114800" lvl="8" indent="-292100" algn="ctr" rtl="0">
              <a:lnSpc>
                <a:spcPct val="100000"/>
              </a:lnSpc>
              <a:spcBef>
                <a:spcPts val="0"/>
              </a:spcBef>
              <a:spcAft>
                <a:spcPts val="0"/>
              </a:spcAft>
              <a:buSzPts val="1000"/>
              <a:buChar char="■"/>
              <a:defRPr sz="1000"/>
            </a:lvl9pPr>
          </a:lstStyle>
          <a:p>
            <a:endParaRPr/>
          </a:p>
        </p:txBody>
      </p:sp>
      <p:sp>
        <p:nvSpPr>
          <p:cNvPr id="54" name="Google Shape;54;p8"/>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cxnSp>
        <p:nvCxnSpPr>
          <p:cNvPr id="55" name="Google Shape;55;p8"/>
          <p:cNvCxnSpPr/>
          <p:nvPr/>
        </p:nvCxnSpPr>
        <p:spPr>
          <a:xfrm>
            <a:off x="4233900" y="1223600"/>
            <a:ext cx="6762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p:nvPr/>
        </p:nvSpPr>
        <p:spPr>
          <a:xfrm>
            <a:off x="406950" y="352200"/>
            <a:ext cx="8330100" cy="43110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a:spLocks noGrp="1"/>
          </p:cNvSpPr>
          <p:nvPr>
            <p:ph type="title"/>
          </p:nvPr>
        </p:nvSpPr>
        <p:spPr>
          <a:xfrm>
            <a:off x="-11850" y="927075"/>
            <a:ext cx="91440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8" name="Google Shape;88;p1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
        <p:nvSpPr>
          <p:cNvPr id="89" name="Google Shape;89;p13"/>
          <p:cNvSpPr txBox="1">
            <a:spLocks noGrp="1"/>
          </p:cNvSpPr>
          <p:nvPr>
            <p:ph type="ctrTitle" idx="2"/>
          </p:nvPr>
        </p:nvSpPr>
        <p:spPr>
          <a:xfrm>
            <a:off x="11053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90" name="Google Shape;90;p13"/>
          <p:cNvSpPr txBox="1">
            <a:spLocks noGrp="1"/>
          </p:cNvSpPr>
          <p:nvPr>
            <p:ph type="subTitle" idx="1"/>
          </p:nvPr>
        </p:nvSpPr>
        <p:spPr>
          <a:xfrm>
            <a:off x="11053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91" name="Google Shape;91;p13"/>
          <p:cNvSpPr txBox="1">
            <a:spLocks noGrp="1"/>
          </p:cNvSpPr>
          <p:nvPr>
            <p:ph type="ctrTitle" idx="3"/>
          </p:nvPr>
        </p:nvSpPr>
        <p:spPr>
          <a:xfrm>
            <a:off x="35152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92" name="Google Shape;92;p13"/>
          <p:cNvSpPr txBox="1">
            <a:spLocks noGrp="1"/>
          </p:cNvSpPr>
          <p:nvPr>
            <p:ph type="subTitle" idx="4"/>
          </p:nvPr>
        </p:nvSpPr>
        <p:spPr>
          <a:xfrm>
            <a:off x="35152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93" name="Google Shape;93;p13"/>
          <p:cNvSpPr txBox="1">
            <a:spLocks noGrp="1"/>
          </p:cNvSpPr>
          <p:nvPr>
            <p:ph type="ctrTitle" idx="5"/>
          </p:nvPr>
        </p:nvSpPr>
        <p:spPr>
          <a:xfrm>
            <a:off x="5925151" y="2062425"/>
            <a:ext cx="21135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600"/>
              <a:buNone/>
              <a:defRPr sz="1600">
                <a:solidFill>
                  <a:schemeClr val="dk2"/>
                </a:solidFill>
              </a:defRPr>
            </a:lvl2pPr>
            <a:lvl3pPr lvl="2" algn="ctr" rtl="0">
              <a:spcBef>
                <a:spcPts val="0"/>
              </a:spcBef>
              <a:spcAft>
                <a:spcPts val="0"/>
              </a:spcAft>
              <a:buClr>
                <a:schemeClr val="dk2"/>
              </a:buClr>
              <a:buSzPts val="1600"/>
              <a:buNone/>
              <a:defRPr sz="1600">
                <a:solidFill>
                  <a:schemeClr val="dk2"/>
                </a:solidFill>
              </a:defRPr>
            </a:lvl3pPr>
            <a:lvl4pPr lvl="3" algn="ctr" rtl="0">
              <a:spcBef>
                <a:spcPts val="0"/>
              </a:spcBef>
              <a:spcAft>
                <a:spcPts val="0"/>
              </a:spcAft>
              <a:buClr>
                <a:schemeClr val="dk2"/>
              </a:buClr>
              <a:buSzPts val="1600"/>
              <a:buNone/>
              <a:defRPr sz="1600">
                <a:solidFill>
                  <a:schemeClr val="dk2"/>
                </a:solidFill>
              </a:defRPr>
            </a:lvl4pPr>
            <a:lvl5pPr lvl="4" algn="ctr" rtl="0">
              <a:spcBef>
                <a:spcPts val="0"/>
              </a:spcBef>
              <a:spcAft>
                <a:spcPts val="0"/>
              </a:spcAft>
              <a:buClr>
                <a:schemeClr val="dk2"/>
              </a:buClr>
              <a:buSzPts val="1600"/>
              <a:buNone/>
              <a:defRPr sz="1600">
                <a:solidFill>
                  <a:schemeClr val="dk2"/>
                </a:solidFill>
              </a:defRPr>
            </a:lvl5pPr>
            <a:lvl6pPr lvl="5" algn="ctr" rtl="0">
              <a:spcBef>
                <a:spcPts val="0"/>
              </a:spcBef>
              <a:spcAft>
                <a:spcPts val="0"/>
              </a:spcAft>
              <a:buClr>
                <a:schemeClr val="dk2"/>
              </a:buClr>
              <a:buSzPts val="1600"/>
              <a:buNone/>
              <a:defRPr sz="1600">
                <a:solidFill>
                  <a:schemeClr val="dk2"/>
                </a:solidFill>
              </a:defRPr>
            </a:lvl6pPr>
            <a:lvl7pPr lvl="6" algn="ctr" rtl="0">
              <a:spcBef>
                <a:spcPts val="0"/>
              </a:spcBef>
              <a:spcAft>
                <a:spcPts val="0"/>
              </a:spcAft>
              <a:buClr>
                <a:schemeClr val="dk2"/>
              </a:buClr>
              <a:buSzPts val="1600"/>
              <a:buNone/>
              <a:defRPr sz="1600">
                <a:solidFill>
                  <a:schemeClr val="dk2"/>
                </a:solidFill>
              </a:defRPr>
            </a:lvl7pPr>
            <a:lvl8pPr lvl="7" algn="ctr" rtl="0">
              <a:spcBef>
                <a:spcPts val="0"/>
              </a:spcBef>
              <a:spcAft>
                <a:spcPts val="0"/>
              </a:spcAft>
              <a:buClr>
                <a:schemeClr val="dk2"/>
              </a:buClr>
              <a:buSzPts val="1600"/>
              <a:buNone/>
              <a:defRPr sz="1600">
                <a:solidFill>
                  <a:schemeClr val="dk2"/>
                </a:solidFill>
              </a:defRPr>
            </a:lvl8pPr>
            <a:lvl9pPr lvl="8" algn="ctr" rtl="0">
              <a:spcBef>
                <a:spcPts val="0"/>
              </a:spcBef>
              <a:spcAft>
                <a:spcPts val="0"/>
              </a:spcAft>
              <a:buClr>
                <a:schemeClr val="dk2"/>
              </a:buClr>
              <a:buSzPts val="1600"/>
              <a:buNone/>
              <a:defRPr sz="1600">
                <a:solidFill>
                  <a:schemeClr val="dk2"/>
                </a:solidFill>
              </a:defRPr>
            </a:lvl9pPr>
          </a:lstStyle>
          <a:p>
            <a:endParaRPr/>
          </a:p>
        </p:txBody>
      </p:sp>
      <p:sp>
        <p:nvSpPr>
          <p:cNvPr id="94" name="Google Shape;94;p13"/>
          <p:cNvSpPr txBox="1">
            <a:spLocks noGrp="1"/>
          </p:cNvSpPr>
          <p:nvPr>
            <p:ph type="subTitle" idx="6"/>
          </p:nvPr>
        </p:nvSpPr>
        <p:spPr>
          <a:xfrm>
            <a:off x="5925154" y="2667875"/>
            <a:ext cx="2113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cxnSp>
        <p:nvCxnSpPr>
          <p:cNvPr id="95" name="Google Shape;95;p13"/>
          <p:cNvCxnSpPr/>
          <p:nvPr/>
        </p:nvCxnSpPr>
        <p:spPr>
          <a:xfrm>
            <a:off x="3406450" y="1926825"/>
            <a:ext cx="0" cy="1941300"/>
          </a:xfrm>
          <a:prstGeom prst="straightConnector1">
            <a:avLst/>
          </a:prstGeom>
          <a:noFill/>
          <a:ln w="38100" cap="flat" cmpd="sng">
            <a:solidFill>
              <a:schemeClr val="accent1"/>
            </a:solidFill>
            <a:prstDash val="solid"/>
            <a:round/>
            <a:headEnd type="none" w="med" len="med"/>
            <a:tailEnd type="none" w="med" len="med"/>
          </a:ln>
        </p:spPr>
      </p:cxnSp>
      <p:cxnSp>
        <p:nvCxnSpPr>
          <p:cNvPr id="96" name="Google Shape;96;p13"/>
          <p:cNvCxnSpPr/>
          <p:nvPr/>
        </p:nvCxnSpPr>
        <p:spPr>
          <a:xfrm>
            <a:off x="5737375" y="1926825"/>
            <a:ext cx="0" cy="194130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ext &amp; some text slide">
  <p:cSld name="BIG_NUMBER">
    <p:bg>
      <p:bgPr>
        <a:solidFill>
          <a:schemeClr val="lt1"/>
        </a:solidFill>
        <a:effectLst/>
      </p:bgPr>
    </p:bg>
    <p:spTree>
      <p:nvGrpSpPr>
        <p:cNvPr id="1" name="Shape 117"/>
        <p:cNvGrpSpPr/>
        <p:nvPr/>
      </p:nvGrpSpPr>
      <p:grpSpPr>
        <a:xfrm>
          <a:off x="0" y="0"/>
          <a:ext cx="0" cy="0"/>
          <a:chOff x="0" y="0"/>
          <a:chExt cx="0" cy="0"/>
        </a:xfrm>
      </p:grpSpPr>
      <p:sp>
        <p:nvSpPr>
          <p:cNvPr id="118" name="Google Shape;118;p15"/>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
        <p:nvSpPr>
          <p:cNvPr id="120" name="Google Shape;120;p15"/>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
        <p:nvSpPr>
          <p:cNvPr id="121" name="Google Shape;121;p15"/>
          <p:cNvSpPr txBox="1">
            <a:spLocks noGrp="1"/>
          </p:cNvSpPr>
          <p:nvPr>
            <p:ph type="title"/>
          </p:nvPr>
        </p:nvSpPr>
        <p:spPr>
          <a:xfrm>
            <a:off x="0" y="2466400"/>
            <a:ext cx="9144000" cy="4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amp; some text slide 2">
  <p:cSld name="BIG_NUMBER_2">
    <p:bg>
      <p:bgPr>
        <a:solidFill>
          <a:schemeClr val="lt1"/>
        </a:solidFill>
        <a:effectLst/>
      </p:bgPr>
    </p:bg>
    <p:spTree>
      <p:nvGrpSpPr>
        <p:cNvPr id="1" name="Shape 122"/>
        <p:cNvGrpSpPr/>
        <p:nvPr/>
      </p:nvGrpSpPr>
      <p:grpSpPr>
        <a:xfrm>
          <a:off x="0" y="0"/>
          <a:ext cx="0" cy="0"/>
          <a:chOff x="0" y="0"/>
          <a:chExt cx="0" cy="0"/>
        </a:xfrm>
      </p:grpSpPr>
      <p:sp>
        <p:nvSpPr>
          <p:cNvPr id="123" name="Google Shape;123;p16"/>
          <p:cNvSpPr/>
          <p:nvPr/>
        </p:nvSpPr>
        <p:spPr>
          <a:xfrm>
            <a:off x="406950" y="35220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hasCustomPrompt="1"/>
          </p:nvPr>
        </p:nvSpPr>
        <p:spPr>
          <a:xfrm>
            <a:off x="742950" y="1238100"/>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1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
        <p:nvSpPr>
          <p:cNvPr id="126" name="Google Shape;126;p16"/>
          <p:cNvSpPr txBox="1">
            <a:spLocks noGrp="1"/>
          </p:cNvSpPr>
          <p:nvPr>
            <p:ph type="subTitle" idx="1"/>
          </p:nvPr>
        </p:nvSpPr>
        <p:spPr>
          <a:xfrm>
            <a:off x="2433300" y="3015325"/>
            <a:ext cx="4277400" cy="6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sz="1400">
                <a:solidFill>
                  <a:schemeClr val="lt1"/>
                </a:solidFill>
              </a:defRPr>
            </a:lvl3pPr>
            <a:lvl4pPr lvl="3" algn="ctr" rtl="0">
              <a:lnSpc>
                <a:spcPct val="100000"/>
              </a:lnSpc>
              <a:spcBef>
                <a:spcPts val="0"/>
              </a:spcBef>
              <a:spcAft>
                <a:spcPts val="0"/>
              </a:spcAft>
              <a:buClr>
                <a:schemeClr val="lt1"/>
              </a:buClr>
              <a:buSzPts val="1400"/>
              <a:buNone/>
              <a:defRPr sz="1400">
                <a:solidFill>
                  <a:schemeClr val="lt1"/>
                </a:solidFill>
              </a:defRPr>
            </a:lvl4pPr>
            <a:lvl5pPr lvl="4" algn="ctr" rtl="0">
              <a:lnSpc>
                <a:spcPct val="100000"/>
              </a:lnSpc>
              <a:spcBef>
                <a:spcPts val="0"/>
              </a:spcBef>
              <a:spcAft>
                <a:spcPts val="0"/>
              </a:spcAft>
              <a:buClr>
                <a:schemeClr val="lt1"/>
              </a:buClr>
              <a:buSzPts val="1400"/>
              <a:buNone/>
              <a:defRPr sz="1400">
                <a:solidFill>
                  <a:schemeClr val="lt1"/>
                </a:solidFill>
              </a:defRPr>
            </a:lvl5pPr>
            <a:lvl6pPr lvl="5" algn="ctr" rtl="0">
              <a:lnSpc>
                <a:spcPct val="100000"/>
              </a:lnSpc>
              <a:spcBef>
                <a:spcPts val="0"/>
              </a:spcBef>
              <a:spcAft>
                <a:spcPts val="0"/>
              </a:spcAft>
              <a:buClr>
                <a:schemeClr val="lt1"/>
              </a:buClr>
              <a:buSzPts val="1400"/>
              <a:buNone/>
              <a:defRPr sz="1400">
                <a:solidFill>
                  <a:schemeClr val="lt1"/>
                </a:solidFill>
              </a:defRPr>
            </a:lvl6pPr>
            <a:lvl7pPr lvl="6" algn="ctr" rtl="0">
              <a:lnSpc>
                <a:spcPct val="100000"/>
              </a:lnSpc>
              <a:spcBef>
                <a:spcPts val="0"/>
              </a:spcBef>
              <a:spcAft>
                <a:spcPts val="0"/>
              </a:spcAft>
              <a:buClr>
                <a:schemeClr val="lt1"/>
              </a:buClr>
              <a:buSzPts val="1400"/>
              <a:buNone/>
              <a:defRPr sz="1400">
                <a:solidFill>
                  <a:schemeClr val="lt1"/>
                </a:solidFill>
              </a:defRPr>
            </a:lvl7pPr>
            <a:lvl8pPr lvl="7" algn="ctr" rtl="0">
              <a:lnSpc>
                <a:spcPct val="100000"/>
              </a:lnSpc>
              <a:spcBef>
                <a:spcPts val="0"/>
              </a:spcBef>
              <a:spcAft>
                <a:spcPts val="0"/>
              </a:spcAft>
              <a:buClr>
                <a:schemeClr val="lt1"/>
              </a:buClr>
              <a:buSzPts val="1400"/>
              <a:buNone/>
              <a:defRPr sz="1400">
                <a:solidFill>
                  <a:schemeClr val="lt1"/>
                </a:solidFill>
              </a:defRPr>
            </a:lvl8pPr>
            <a:lvl9pPr lvl="8" algn="ctr" rtl="0">
              <a:lnSpc>
                <a:spcPct val="100000"/>
              </a:lnSpc>
              <a:spcBef>
                <a:spcPts val="0"/>
              </a:spcBef>
              <a:spcAft>
                <a:spcPts val="0"/>
              </a:spcAft>
              <a:buClr>
                <a:schemeClr val="lt1"/>
              </a:buClr>
              <a:buSzPts val="1400"/>
              <a:buNone/>
              <a:defRPr sz="14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chemeClr val="lt1"/>
        </a:solid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 frame">
  <p:cSld name="BLANK_1_1">
    <p:bg>
      <p:bgPr>
        <a:solidFill>
          <a:schemeClr val="lt1"/>
        </a:solidFill>
        <a:effectLst/>
      </p:bgPr>
    </p:bg>
    <p:spTree>
      <p:nvGrpSpPr>
        <p:cNvPr id="1" name="Shape 137"/>
        <p:cNvGrpSpPr/>
        <p:nvPr/>
      </p:nvGrpSpPr>
      <p:grpSpPr>
        <a:xfrm>
          <a:off x="0" y="0"/>
          <a:ext cx="0" cy="0"/>
          <a:chOff x="0" y="0"/>
          <a:chExt cx="0" cy="0"/>
        </a:xfrm>
      </p:grpSpPr>
      <p:sp>
        <p:nvSpPr>
          <p:cNvPr id="138" name="Google Shape;138;p19"/>
          <p:cNvSpPr/>
          <p:nvPr/>
        </p:nvSpPr>
        <p:spPr>
          <a:xfrm>
            <a:off x="406950" y="416250"/>
            <a:ext cx="8330100" cy="431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ubtitle with cyan frame">
  <p:cSld name="CUSTOM_1_1_1">
    <p:bg>
      <p:bgPr>
        <a:solidFill>
          <a:schemeClr val="lt1"/>
        </a:solidFill>
        <a:effectLst/>
      </p:bgPr>
    </p:bg>
    <p:spTree>
      <p:nvGrpSpPr>
        <p:cNvPr id="1" name="Shape 145"/>
        <p:cNvGrpSpPr/>
        <p:nvPr/>
      </p:nvGrpSpPr>
      <p:grpSpPr>
        <a:xfrm>
          <a:off x="0" y="0"/>
          <a:ext cx="0" cy="0"/>
          <a:chOff x="0" y="0"/>
          <a:chExt cx="0" cy="0"/>
        </a:xfrm>
      </p:grpSpPr>
      <p:sp>
        <p:nvSpPr>
          <p:cNvPr id="146" name="Google Shape;146;p21"/>
          <p:cNvSpPr/>
          <p:nvPr/>
        </p:nvSpPr>
        <p:spPr>
          <a:xfrm>
            <a:off x="4609950" y="-11150"/>
            <a:ext cx="4545300" cy="52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rgbClr val="D9D9D9"/>
                </a:solidFill>
              </a:defRPr>
            </a:lvl1pPr>
            <a:lvl2pPr lvl="1" rtl="0">
              <a:buNone/>
              <a:defRPr>
                <a:solidFill>
                  <a:srgbClr val="D9D9D9"/>
                </a:solidFill>
              </a:defRPr>
            </a:lvl2pPr>
            <a:lvl3pPr lvl="2" rtl="0">
              <a:buNone/>
              <a:defRPr>
                <a:solidFill>
                  <a:srgbClr val="D9D9D9"/>
                </a:solidFill>
              </a:defRPr>
            </a:lvl3pPr>
            <a:lvl4pPr lvl="3" rtl="0">
              <a:buNone/>
              <a:defRPr>
                <a:solidFill>
                  <a:srgbClr val="D9D9D9"/>
                </a:solidFill>
              </a:defRPr>
            </a:lvl4pPr>
            <a:lvl5pPr lvl="4" rtl="0">
              <a:buNone/>
              <a:defRPr>
                <a:solidFill>
                  <a:srgbClr val="D9D9D9"/>
                </a:solidFill>
              </a:defRPr>
            </a:lvl5pPr>
            <a:lvl6pPr lvl="5" rtl="0">
              <a:buNone/>
              <a:defRPr>
                <a:solidFill>
                  <a:srgbClr val="D9D9D9"/>
                </a:solidFill>
              </a:defRPr>
            </a:lvl6pPr>
            <a:lvl7pPr lvl="6" rtl="0">
              <a:buNone/>
              <a:defRPr>
                <a:solidFill>
                  <a:srgbClr val="D9D9D9"/>
                </a:solidFill>
              </a:defRPr>
            </a:lvl7pPr>
            <a:lvl8pPr lvl="7" rtl="0">
              <a:buNone/>
              <a:defRPr>
                <a:solidFill>
                  <a:srgbClr val="D9D9D9"/>
                </a:solidFill>
              </a:defRPr>
            </a:lvl8pPr>
            <a:lvl9pPr lvl="8" rtl="0">
              <a:buNone/>
              <a:defRPr>
                <a:solidFill>
                  <a:srgbClr val="D9D9D9"/>
                </a:solidFill>
              </a:defRPr>
            </a:lvl9pPr>
          </a:lstStyle>
          <a:p>
            <a:pPr marL="0" lvl="0" indent="0" algn="l" rtl="0">
              <a:spcBef>
                <a:spcPts val="0"/>
              </a:spcBef>
              <a:spcAft>
                <a:spcPts val="0"/>
              </a:spcAft>
              <a:buNone/>
            </a:pPr>
            <a:endParaRPr/>
          </a:p>
          <a:p>
            <a:pPr marL="0" lvl="0" indent="0" algn="l" rtl="0">
              <a:spcBef>
                <a:spcPts val="0"/>
              </a:spcBef>
              <a:spcAft>
                <a:spcPts val="0"/>
              </a:spcAft>
              <a:buNone/>
            </a:pPr>
            <a:fld id="{00000000-1234-1234-1234-123412341234}" type="slidenum">
              <a:rPr lang="es" sz="1200">
                <a:solidFill>
                  <a:srgbClr val="B7B7B7"/>
                </a:solidFill>
                <a:latin typeface="Arvo"/>
                <a:ea typeface="Arvo"/>
                <a:cs typeface="Arvo"/>
                <a:sym typeface="Arvo"/>
              </a:rPr>
              <a:t>‹Nº›</a:t>
            </a:fld>
            <a:endParaRPr sz="1200">
              <a:solidFill>
                <a:srgbClr val="B7B7B7"/>
              </a:solidFill>
              <a:latin typeface="Arvo"/>
              <a:ea typeface="Arvo"/>
              <a:cs typeface="Arvo"/>
              <a:sym typeface="Arvo"/>
            </a:endParaRPr>
          </a:p>
        </p:txBody>
      </p:sp>
      <p:sp>
        <p:nvSpPr>
          <p:cNvPr id="148" name="Google Shape;148;p21"/>
          <p:cNvSpPr txBox="1">
            <a:spLocks noGrp="1"/>
          </p:cNvSpPr>
          <p:nvPr>
            <p:ph type="title"/>
          </p:nvPr>
        </p:nvSpPr>
        <p:spPr>
          <a:xfrm>
            <a:off x="626079" y="980260"/>
            <a:ext cx="3571500" cy="57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49" name="Google Shape;149;p21"/>
          <p:cNvSpPr txBox="1">
            <a:spLocks noGrp="1"/>
          </p:cNvSpPr>
          <p:nvPr>
            <p:ph type="subTitle" idx="1"/>
          </p:nvPr>
        </p:nvSpPr>
        <p:spPr>
          <a:xfrm>
            <a:off x="626079"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50" name="Google Shape;150;p21"/>
          <p:cNvCxnSpPr/>
          <p:nvPr/>
        </p:nvCxnSpPr>
        <p:spPr>
          <a:xfrm>
            <a:off x="737850" y="1597475"/>
            <a:ext cx="676200" cy="0"/>
          </a:xfrm>
          <a:prstGeom prst="straightConnector1">
            <a:avLst/>
          </a:prstGeom>
          <a:noFill/>
          <a:ln w="76200" cap="flat" cmpd="sng">
            <a:solidFill>
              <a:schemeClr val="accent1"/>
            </a:solidFill>
            <a:prstDash val="solid"/>
            <a:round/>
            <a:headEnd type="none" w="med" len="med"/>
            <a:tailEnd type="none" w="med" len="med"/>
          </a:ln>
        </p:spPr>
      </p:cxnSp>
      <p:sp>
        <p:nvSpPr>
          <p:cNvPr id="151" name="Google Shape;151;p21"/>
          <p:cNvSpPr txBox="1">
            <a:spLocks noGrp="1"/>
          </p:cNvSpPr>
          <p:nvPr>
            <p:ph type="subTitle" idx="2"/>
          </p:nvPr>
        </p:nvSpPr>
        <p:spPr>
          <a:xfrm>
            <a:off x="5079304" y="2261500"/>
            <a:ext cx="3606600" cy="1941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Ubuntu"/>
              <a:buNone/>
              <a:defRPr sz="2400" b="1">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marL="914400" lvl="1" indent="-3175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marL="1371600" lvl="2"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marL="1828800" lvl="3" indent="-31115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marL="2286000" lvl="4"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marL="2743200" lvl="5" indent="-3048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marL="3200400" lvl="6"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marL="3657600" lvl="7" indent="-29845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marL="4114800" lvl="8" indent="-2921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9" r:id="rId4"/>
    <p:sldLayoutId id="2147483661" r:id="rId5"/>
    <p:sldLayoutId id="2147483662" r:id="rId6"/>
    <p:sldLayoutId id="2147483664" r:id="rId7"/>
    <p:sldLayoutId id="2147483665" r:id="rId8"/>
    <p:sldLayoutId id="2147483667"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ctrTitle"/>
          </p:nvPr>
        </p:nvSpPr>
        <p:spPr>
          <a:xfrm>
            <a:off x="1259776" y="1154613"/>
            <a:ext cx="7341963" cy="1227167"/>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s-MX" sz="4400" dirty="0">
                <a:latin typeface="Aldhabi" panose="01000000000000000000" pitchFamily="2" charset="-78"/>
                <a:cs typeface="Aldhabi" panose="01000000000000000000" pitchFamily="2" charset="-78"/>
              </a:rPr>
              <a:t>EL LIBRO DE LOS MUERTOS</a:t>
            </a:r>
            <a:br>
              <a:rPr lang="es-MX" sz="4400" dirty="0">
                <a:latin typeface="Aldhabi" panose="01000000000000000000" pitchFamily="2" charset="-78"/>
                <a:cs typeface="Aldhabi" panose="01000000000000000000" pitchFamily="2" charset="-78"/>
              </a:rPr>
            </a:br>
            <a:r>
              <a:rPr lang="es-MX" sz="4400" dirty="0">
                <a:latin typeface="Aldhabi" panose="01000000000000000000" pitchFamily="2" charset="-78"/>
                <a:cs typeface="Aldhabi" panose="01000000000000000000" pitchFamily="2" charset="-78"/>
              </a:rPr>
              <a:t>BARDO THODOL</a:t>
            </a:r>
            <a:endParaRPr sz="4400" i="1" dirty="0">
              <a:latin typeface="Aldhabi" panose="01000000000000000000" pitchFamily="2" charset="-78"/>
              <a:cs typeface="Aldhabi" panose="01000000000000000000" pitchFamily="2" charset="-78"/>
            </a:endParaRPr>
          </a:p>
        </p:txBody>
      </p:sp>
      <p:sp>
        <p:nvSpPr>
          <p:cNvPr id="194" name="Google Shape;194;p32"/>
          <p:cNvSpPr txBox="1"/>
          <p:nvPr/>
        </p:nvSpPr>
        <p:spPr>
          <a:xfrm>
            <a:off x="2121012" y="2761720"/>
            <a:ext cx="3269695" cy="1661423"/>
          </a:xfrm>
          <a:prstGeom prst="rect">
            <a:avLst/>
          </a:prstGeom>
          <a:noFill/>
          <a:ln>
            <a:noFill/>
          </a:ln>
        </p:spPr>
        <p:txBody>
          <a:bodyPr spcFirstLastPara="1" wrap="square" lIns="91425" tIns="91425" rIns="91425" bIns="91425" anchor="ctr" anchorCtr="0">
            <a:noAutofit/>
          </a:bodyPr>
          <a:lstStyle/>
          <a:p>
            <a:r>
              <a:rPr lang="es-MX" sz="2000" dirty="0">
                <a:latin typeface="Aharoni" panose="02010803020104030203" pitchFamily="2" charset="-79"/>
                <a:cs typeface="Aharoni" panose="02010803020104030203" pitchFamily="2" charset="-79"/>
              </a:rPr>
              <a:t>Fanor  Larraín  V.</a:t>
            </a:r>
          </a:p>
          <a:p>
            <a:r>
              <a:rPr lang="es-MX" sz="2000" dirty="0">
                <a:latin typeface="Aharoni" panose="02010803020104030203" pitchFamily="2" charset="-79"/>
                <a:cs typeface="Aharoni" panose="02010803020104030203" pitchFamily="2" charset="-79"/>
              </a:rPr>
              <a:t>Director Programa Asia Pacífico</a:t>
            </a:r>
            <a:endParaRPr lang="en-US" sz="2000" dirty="0">
              <a:latin typeface="Aharoni" panose="02010803020104030203" pitchFamily="2" charset="-79"/>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olorido, decorado, tabla, grande&#10;&#10;Descripción generada automáticamente">
            <a:extLst>
              <a:ext uri="{FF2B5EF4-FFF2-40B4-BE49-F238E27FC236}">
                <a16:creationId xmlns:a16="http://schemas.microsoft.com/office/drawing/2014/main" id="{2444D927-709E-4A26-8659-0709666DC1BF}"/>
              </a:ext>
            </a:extLst>
          </p:cNvPr>
          <p:cNvPicPr>
            <a:picLocks noChangeAspect="1"/>
          </p:cNvPicPr>
          <p:nvPr/>
        </p:nvPicPr>
        <p:blipFill>
          <a:blip r:embed="rId2"/>
          <a:stretch>
            <a:fillRect/>
          </a:stretch>
        </p:blipFill>
        <p:spPr>
          <a:xfrm>
            <a:off x="2488020" y="324987"/>
            <a:ext cx="4518836" cy="43030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932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57"/>
          <p:cNvSpPr txBox="1">
            <a:spLocks noGrp="1"/>
          </p:cNvSpPr>
          <p:nvPr>
            <p:ph type="title"/>
          </p:nvPr>
        </p:nvSpPr>
        <p:spPr>
          <a:xfrm>
            <a:off x="1117200" y="300248"/>
            <a:ext cx="6909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solidFill>
                  <a:schemeClr val="accent1">
                    <a:lumMod val="75000"/>
                  </a:schemeClr>
                </a:solidFill>
                <a:latin typeface="Aharoni" panose="02010803020104030203" pitchFamily="2" charset="-79"/>
                <a:cs typeface="Aharoni" panose="02010803020104030203" pitchFamily="2" charset="-79"/>
              </a:rPr>
              <a:t>BARDO. ESTADO INTERMEDIO</a:t>
            </a:r>
            <a:endParaRPr dirty="0">
              <a:solidFill>
                <a:schemeClr val="accent1">
                  <a:lumMod val="75000"/>
                </a:schemeClr>
              </a:solidFill>
              <a:latin typeface="Aharoni" panose="02010803020104030203" pitchFamily="2" charset="-79"/>
              <a:cs typeface="Aharoni" panose="02010803020104030203" pitchFamily="2" charset="-79"/>
            </a:endParaRPr>
          </a:p>
        </p:txBody>
      </p:sp>
      <p:sp>
        <p:nvSpPr>
          <p:cNvPr id="788" name="Google Shape;788;p57"/>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CCCCCC"/>
                </a:solidFill>
                <a:latin typeface="Arvo"/>
                <a:ea typeface="Arvo"/>
                <a:cs typeface="Arvo"/>
                <a:sym typeface="Arvo"/>
              </a:rPr>
              <a:t>11</a:t>
            </a:fld>
            <a:endParaRPr sz="1200">
              <a:solidFill>
                <a:srgbClr val="CCCCCC"/>
              </a:solidFill>
              <a:latin typeface="Arvo"/>
              <a:ea typeface="Arvo"/>
              <a:cs typeface="Arvo"/>
              <a:sym typeface="Arvo"/>
            </a:endParaRPr>
          </a:p>
        </p:txBody>
      </p:sp>
      <p:sp>
        <p:nvSpPr>
          <p:cNvPr id="789" name="Google Shape;789;p57"/>
          <p:cNvSpPr txBox="1">
            <a:spLocks noGrp="1"/>
          </p:cNvSpPr>
          <p:nvPr>
            <p:ph type="ctrTitle" idx="2"/>
          </p:nvPr>
        </p:nvSpPr>
        <p:spPr>
          <a:xfrm>
            <a:off x="913199" y="529364"/>
            <a:ext cx="21135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latin typeface="Aharoni" panose="02010803020104030203" pitchFamily="2" charset="-79"/>
                <a:cs typeface="Aharoni" panose="02010803020104030203" pitchFamily="2" charset="-79"/>
              </a:rPr>
              <a:t>MUERTE</a:t>
            </a:r>
            <a:endParaRPr dirty="0">
              <a:latin typeface="Aharoni" panose="02010803020104030203" pitchFamily="2" charset="-79"/>
              <a:cs typeface="Aharoni" panose="02010803020104030203" pitchFamily="2" charset="-79"/>
            </a:endParaRPr>
          </a:p>
        </p:txBody>
      </p:sp>
      <p:sp>
        <p:nvSpPr>
          <p:cNvPr id="791" name="Google Shape;791;p57"/>
          <p:cNvSpPr txBox="1">
            <a:spLocks noGrp="1"/>
          </p:cNvSpPr>
          <p:nvPr>
            <p:ph type="ctrTitle" idx="3"/>
          </p:nvPr>
        </p:nvSpPr>
        <p:spPr>
          <a:xfrm>
            <a:off x="3454596" y="543005"/>
            <a:ext cx="21135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latin typeface="Aharoni" panose="02010803020104030203" pitchFamily="2" charset="-79"/>
                <a:cs typeface="Aharoni" panose="02010803020104030203" pitchFamily="2" charset="-79"/>
              </a:rPr>
              <a:t>BARDO</a:t>
            </a:r>
            <a:endParaRPr dirty="0">
              <a:latin typeface="Aharoni" panose="02010803020104030203" pitchFamily="2" charset="-79"/>
              <a:cs typeface="Aharoni" panose="02010803020104030203" pitchFamily="2" charset="-79"/>
            </a:endParaRPr>
          </a:p>
        </p:txBody>
      </p:sp>
      <p:sp>
        <p:nvSpPr>
          <p:cNvPr id="792" name="Google Shape;792;p57"/>
          <p:cNvSpPr txBox="1">
            <a:spLocks noGrp="1"/>
          </p:cNvSpPr>
          <p:nvPr>
            <p:ph type="subTitle" idx="4"/>
          </p:nvPr>
        </p:nvSpPr>
        <p:spPr>
          <a:xfrm>
            <a:off x="3411571" y="1094471"/>
            <a:ext cx="2317897" cy="28643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200" b="1" dirty="0">
                <a:solidFill>
                  <a:schemeClr val="tx1">
                    <a:lumMod val="50000"/>
                  </a:schemeClr>
                </a:solidFill>
                <a:latin typeface="+mn-lt"/>
                <a:cs typeface="Aharoni" panose="02010803020104030203" pitchFamily="2" charset="-79"/>
              </a:rPr>
              <a:t>49 </a:t>
            </a:r>
            <a:r>
              <a:rPr lang="es-ES" sz="1200" b="1" dirty="0">
                <a:solidFill>
                  <a:schemeClr val="tx1">
                    <a:lumMod val="50000"/>
                  </a:schemeClr>
                </a:solidFill>
                <a:latin typeface="Aharoni" panose="02010803020104030203" pitchFamily="2" charset="-79"/>
                <a:cs typeface="Aharoni" panose="02010803020104030203" pitchFamily="2" charset="-79"/>
              </a:rPr>
              <a:t>días. Emancipación de la conciencia.</a:t>
            </a:r>
          </a:p>
          <a:p>
            <a:pPr marL="0" lvl="0" indent="0" algn="l" rtl="0">
              <a:spcBef>
                <a:spcPts val="0"/>
              </a:spcBef>
              <a:spcAft>
                <a:spcPts val="0"/>
              </a:spcAft>
              <a:buNone/>
            </a:pPr>
            <a:r>
              <a:rPr lang="es-ES" sz="1200" b="1" dirty="0">
                <a:solidFill>
                  <a:schemeClr val="tx1">
                    <a:lumMod val="50000"/>
                  </a:schemeClr>
                </a:solidFill>
                <a:latin typeface="Aharoni" panose="02010803020104030203" pitchFamily="2" charset="-79"/>
                <a:cs typeface="Aharoni" panose="02010803020104030203" pitchFamily="2" charset="-79"/>
              </a:rPr>
              <a:t>Doctrina de la liberación</a:t>
            </a:r>
          </a:p>
          <a:p>
            <a:pPr marL="0" lvl="0" indent="0" algn="l" rtl="0">
              <a:spcBef>
                <a:spcPts val="0"/>
              </a:spcBef>
              <a:spcAft>
                <a:spcPts val="0"/>
              </a:spcAft>
              <a:buNone/>
            </a:pPr>
            <a:r>
              <a:rPr lang="es-ES" sz="1200" b="1" dirty="0">
                <a:solidFill>
                  <a:schemeClr val="tx1">
                    <a:lumMod val="50000"/>
                  </a:schemeClr>
                </a:solidFill>
                <a:latin typeface="Aharoni" panose="02010803020104030203" pitchFamily="2" charset="-79"/>
                <a:cs typeface="Aharoni" panose="02010803020104030203" pitchFamily="2" charset="-79"/>
              </a:rPr>
              <a:t>Enfrentar la luz clara.</a:t>
            </a:r>
          </a:p>
          <a:p>
            <a:pPr marL="0" lvl="0" indent="0" algn="l" rtl="0">
              <a:spcBef>
                <a:spcPts val="0"/>
              </a:spcBef>
              <a:spcAft>
                <a:spcPts val="0"/>
              </a:spcAft>
              <a:buNone/>
            </a:pPr>
            <a:r>
              <a:rPr lang="es-ES" sz="1200" b="1" dirty="0">
                <a:solidFill>
                  <a:schemeClr val="tx1">
                    <a:lumMod val="50000"/>
                  </a:schemeClr>
                </a:solidFill>
                <a:latin typeface="Aharoni" panose="02010803020104030203" pitchFamily="2" charset="-79"/>
                <a:cs typeface="Aharoni" panose="02010803020104030203" pitchFamily="2" charset="-79"/>
              </a:rPr>
              <a:t>Reconoce la propia conciencia.</a:t>
            </a:r>
          </a:p>
          <a:p>
            <a:pPr marL="0" indent="0" algn="l"/>
            <a:r>
              <a:rPr lang="es-MX" sz="1200" b="1" dirty="0">
                <a:solidFill>
                  <a:srgbClr val="FF0000"/>
                </a:solidFill>
                <a:latin typeface="+mn-lt"/>
                <a:cs typeface="Aharoni" panose="02010803020104030203" pitchFamily="2" charset="-79"/>
              </a:rPr>
              <a:t>1° </a:t>
            </a:r>
            <a:r>
              <a:rPr lang="es-MX" sz="1200" b="1" dirty="0">
                <a:solidFill>
                  <a:srgbClr val="FF0000"/>
                </a:solidFill>
                <a:latin typeface="Aharoni" panose="02010803020104030203" pitchFamily="2" charset="-79"/>
                <a:cs typeface="Aharoni" panose="02010803020104030203" pitchFamily="2" charset="-79"/>
              </a:rPr>
              <a:t>AL </a:t>
            </a:r>
            <a:r>
              <a:rPr lang="es-MX" sz="1200" b="1" dirty="0">
                <a:solidFill>
                  <a:srgbClr val="FF0000"/>
                </a:solidFill>
                <a:latin typeface="+mn-lt"/>
                <a:cs typeface="Aharoni" panose="02010803020104030203" pitchFamily="2" charset="-79"/>
              </a:rPr>
              <a:t>7° </a:t>
            </a:r>
            <a:r>
              <a:rPr lang="es-MX" sz="1200" b="1" dirty="0">
                <a:solidFill>
                  <a:srgbClr val="FF0000"/>
                </a:solidFill>
                <a:latin typeface="Aharoni" panose="02010803020104030203" pitchFamily="2" charset="-79"/>
                <a:cs typeface="Aharoni" panose="02010803020104030203" pitchFamily="2" charset="-79"/>
              </a:rPr>
              <a:t>DÍAS DE LAS DIVINIDADES APASIBLES.</a:t>
            </a:r>
          </a:p>
          <a:p>
            <a:pPr marL="0" indent="0" algn="l"/>
            <a:r>
              <a:rPr lang="es-MX" sz="1200" b="1" dirty="0">
                <a:solidFill>
                  <a:srgbClr val="7030A0"/>
                </a:solidFill>
                <a:latin typeface="+mn-lt"/>
                <a:cs typeface="Aharoni" panose="02010803020104030203" pitchFamily="2" charset="-79"/>
              </a:rPr>
              <a:t>8° </a:t>
            </a:r>
            <a:r>
              <a:rPr lang="es-MX" sz="1200" b="1" dirty="0">
                <a:solidFill>
                  <a:srgbClr val="7030A0"/>
                </a:solidFill>
                <a:latin typeface="Aharoni" panose="02010803020104030203" pitchFamily="2" charset="-79"/>
                <a:cs typeface="Aharoni" panose="02010803020104030203" pitchFamily="2" charset="-79"/>
              </a:rPr>
              <a:t>AL </a:t>
            </a:r>
            <a:r>
              <a:rPr lang="es-MX" sz="1200" b="1" dirty="0">
                <a:solidFill>
                  <a:srgbClr val="7030A0"/>
                </a:solidFill>
                <a:latin typeface="+mn-lt"/>
                <a:cs typeface="Aharoni" panose="02010803020104030203" pitchFamily="2" charset="-79"/>
              </a:rPr>
              <a:t>14° </a:t>
            </a:r>
            <a:r>
              <a:rPr lang="es-MX" sz="1200" b="1" dirty="0">
                <a:solidFill>
                  <a:srgbClr val="7030A0"/>
                </a:solidFill>
                <a:latin typeface="Aharoni" panose="02010803020104030203" pitchFamily="2" charset="-79"/>
                <a:cs typeface="Aharoni" panose="02010803020104030203" pitchFamily="2" charset="-79"/>
              </a:rPr>
              <a:t>DIA. DIVINIDADES IRRITADAS.</a:t>
            </a:r>
          </a:p>
          <a:p>
            <a:pPr marL="0" indent="0" algn="l"/>
            <a:r>
              <a:rPr lang="es-MX" sz="1200" b="1" dirty="0">
                <a:solidFill>
                  <a:srgbClr val="7030A0"/>
                </a:solidFill>
                <a:latin typeface="Aharoni" panose="02010803020104030203" pitchFamily="2" charset="-79"/>
                <a:cs typeface="Aharoni" panose="02010803020104030203" pitchFamily="2" charset="-79"/>
              </a:rPr>
              <a:t> </a:t>
            </a:r>
            <a:r>
              <a:rPr lang="es-MX" sz="1200" b="1" dirty="0">
                <a:solidFill>
                  <a:srgbClr val="00B050"/>
                </a:solidFill>
                <a:latin typeface="Aharoni" panose="02010803020104030203" pitchFamily="2" charset="-79"/>
                <a:cs typeface="Aharoni" panose="02010803020104030203" pitchFamily="2" charset="-79"/>
              </a:rPr>
              <a:t>Las condiciones de los renacimientos están condicionados por el Karma, si en el momento de la muerte la persona reconoce la naturaleza ilusoria de la mente, puede alcanzar un estado virtuoso, liberarse y alcanzar la Budeidad.</a:t>
            </a:r>
          </a:p>
          <a:p>
            <a:pPr marL="0" lvl="0" indent="0" algn="ctr" rtl="0">
              <a:spcBef>
                <a:spcPts val="0"/>
              </a:spcBef>
              <a:spcAft>
                <a:spcPts val="0"/>
              </a:spcAft>
              <a:buNone/>
            </a:pPr>
            <a:endParaRPr lang="es-ES" dirty="0"/>
          </a:p>
          <a:p>
            <a:pPr marL="0" lvl="0" indent="0" algn="ctr" rtl="0">
              <a:spcBef>
                <a:spcPts val="0"/>
              </a:spcBef>
              <a:spcAft>
                <a:spcPts val="0"/>
              </a:spcAft>
              <a:buNone/>
            </a:pPr>
            <a:endParaRPr lang="es-ES" dirty="0"/>
          </a:p>
          <a:p>
            <a:pPr marL="0" lvl="0" indent="0" algn="ctr" rtl="0">
              <a:spcBef>
                <a:spcPts val="0"/>
              </a:spcBef>
              <a:spcAft>
                <a:spcPts val="0"/>
              </a:spcAft>
              <a:buNone/>
            </a:pPr>
            <a:endParaRPr lang="es-ES" dirty="0"/>
          </a:p>
          <a:p>
            <a:pPr marL="0" lvl="0" indent="0" algn="ctr" rtl="0">
              <a:spcBef>
                <a:spcPts val="0"/>
              </a:spcBef>
              <a:spcAft>
                <a:spcPts val="0"/>
              </a:spcAft>
              <a:buNone/>
            </a:pPr>
            <a:endParaRPr lang="es-CL" dirty="0"/>
          </a:p>
        </p:txBody>
      </p:sp>
      <p:sp>
        <p:nvSpPr>
          <p:cNvPr id="793" name="Google Shape;793;p57"/>
          <p:cNvSpPr txBox="1">
            <a:spLocks noGrp="1"/>
          </p:cNvSpPr>
          <p:nvPr>
            <p:ph type="ctrTitle" idx="5"/>
          </p:nvPr>
        </p:nvSpPr>
        <p:spPr>
          <a:xfrm>
            <a:off x="6233848" y="612072"/>
            <a:ext cx="21135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latin typeface="Aharoni" panose="02010803020104030203" pitchFamily="2" charset="-79"/>
                <a:cs typeface="Aharoni" panose="02010803020104030203" pitchFamily="2" charset="-79"/>
              </a:rPr>
              <a:t>RENCARNACIÓN</a:t>
            </a:r>
            <a:endParaRPr dirty="0">
              <a:latin typeface="Aharoni" panose="02010803020104030203" pitchFamily="2" charset="-79"/>
              <a:cs typeface="Aharoni" panose="02010803020104030203" pitchFamily="2" charset="-79"/>
            </a:endParaRPr>
          </a:p>
        </p:txBody>
      </p:sp>
      <p:pic>
        <p:nvPicPr>
          <p:cNvPr id="3" name="Gráfico 2" descr="Flecha: recto con relleno sólido">
            <a:extLst>
              <a:ext uri="{FF2B5EF4-FFF2-40B4-BE49-F238E27FC236}">
                <a16:creationId xmlns:a16="http://schemas.microsoft.com/office/drawing/2014/main" id="{3E2F835B-DDF9-4BD9-9FB7-C259FA85EC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369150">
            <a:off x="2707451" y="651200"/>
            <a:ext cx="667954" cy="667954"/>
          </a:xfrm>
          <a:prstGeom prst="rect">
            <a:avLst/>
          </a:prstGeom>
        </p:spPr>
      </p:pic>
      <p:pic>
        <p:nvPicPr>
          <p:cNvPr id="12" name="Gráfico 11" descr="Flecha: recto con relleno sólido">
            <a:extLst>
              <a:ext uri="{FF2B5EF4-FFF2-40B4-BE49-F238E27FC236}">
                <a16:creationId xmlns:a16="http://schemas.microsoft.com/office/drawing/2014/main" id="{764E86B4-A740-4813-9F23-9C8D8B58D9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369150">
            <a:off x="5424766" y="651200"/>
            <a:ext cx="667954" cy="667954"/>
          </a:xfrm>
          <a:prstGeom prst="rect">
            <a:avLst/>
          </a:prstGeom>
        </p:spPr>
      </p:pic>
      <p:pic>
        <p:nvPicPr>
          <p:cNvPr id="1026" name="Picture 2" descr="La muerte y el budismo | Historias de un practicante zen">
            <a:extLst>
              <a:ext uri="{FF2B5EF4-FFF2-40B4-BE49-F238E27FC236}">
                <a16:creationId xmlns:a16="http://schemas.microsoft.com/office/drawing/2014/main" id="{80826D5D-DD5B-4D45-A112-CE0D47B01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24" y="2007782"/>
            <a:ext cx="2381250" cy="1638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reencias de la reencarnación | Wiki | El sendero mistico Amino">
            <a:extLst>
              <a:ext uri="{FF2B5EF4-FFF2-40B4-BE49-F238E27FC236}">
                <a16:creationId xmlns:a16="http://schemas.microsoft.com/office/drawing/2014/main" id="{F0F1D63D-EEE3-4C35-B798-776ABC879C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8090" y="1944611"/>
            <a:ext cx="2199750" cy="18406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B8DAE90-0CF9-4CAE-8C36-40B764478B41}"/>
              </a:ext>
            </a:extLst>
          </p:cNvPr>
          <p:cNvSpPr>
            <a:spLocks noGrp="1"/>
          </p:cNvSpPr>
          <p:nvPr>
            <p:ph type="subTitle" idx="1"/>
          </p:nvPr>
        </p:nvSpPr>
        <p:spPr>
          <a:xfrm>
            <a:off x="781493" y="1141264"/>
            <a:ext cx="7581013" cy="3556022"/>
          </a:xfrm>
        </p:spPr>
        <p:txBody>
          <a:bodyPr/>
          <a:lstStyle/>
          <a:p>
            <a:pPr algn="l">
              <a:buFont typeface="Arial" panose="020B0604020202020204" pitchFamily="34" charset="0"/>
              <a:buChar char="•"/>
            </a:pPr>
            <a:r>
              <a:rPr lang="es-MX" b="1" dirty="0">
                <a:latin typeface="Aharoni" panose="02010803020104030203" pitchFamily="2" charset="-79"/>
                <a:cs typeface="Aharoni" panose="02010803020104030203" pitchFamily="2" charset="-79"/>
              </a:rPr>
              <a:t>ESENCIA PROFUNDA DE LA LIBERACIÓN MEDIANTE EL ENTENDIMIENTO. FÁCIL PARA LOS CON BUEN KARMA (SABIOS Y SANTOS). </a:t>
            </a:r>
          </a:p>
          <a:p>
            <a:pPr algn="l">
              <a:buFont typeface="Arial" panose="020B0604020202020204" pitchFamily="34" charset="0"/>
              <a:buChar char="•"/>
            </a:pPr>
            <a:endParaRPr lang="es-MX" b="1" dirty="0">
              <a:latin typeface="Aharoni" panose="02010803020104030203" pitchFamily="2" charset="-79"/>
              <a:cs typeface="Aharoni" panose="02010803020104030203" pitchFamily="2" charset="-79"/>
            </a:endParaRPr>
          </a:p>
          <a:p>
            <a:pPr algn="l">
              <a:buFont typeface="Arial" panose="020B0604020202020204" pitchFamily="34" charset="0"/>
              <a:buChar char="•"/>
            </a:pPr>
            <a:r>
              <a:rPr lang="es-MX" b="1" dirty="0">
                <a:latin typeface="Aharoni" panose="02010803020104030203" pitchFamily="2" charset="-79"/>
                <a:cs typeface="Aharoni" panose="02010803020104030203" pitchFamily="2" charset="-79"/>
              </a:rPr>
              <a:t>DESPUÉS DE MUCHAS LLAMADAS (</a:t>
            </a:r>
            <a:r>
              <a:rPr lang="es-MX" b="1" dirty="0">
                <a:latin typeface="+mj-lt"/>
                <a:cs typeface="Aharoni" panose="02010803020104030203" pitchFamily="2" charset="-79"/>
              </a:rPr>
              <a:t>3</a:t>
            </a:r>
            <a:r>
              <a:rPr lang="es-MX" b="1" dirty="0">
                <a:latin typeface="Aharoni" panose="02010803020104030203" pitchFamily="2" charset="-79"/>
                <a:cs typeface="Aharoni" panose="02010803020104030203" pitchFamily="2" charset="-79"/>
              </a:rPr>
              <a:t> HASTA </a:t>
            </a:r>
            <a:r>
              <a:rPr lang="es-MX" b="1" dirty="0">
                <a:latin typeface="+mj-lt"/>
                <a:cs typeface="Aharoni" panose="02010803020104030203" pitchFamily="2" charset="-79"/>
              </a:rPr>
              <a:t>7</a:t>
            </a:r>
            <a:r>
              <a:rPr lang="es-MX" b="1" dirty="0">
                <a:latin typeface="Aharoni" panose="02010803020104030203" pitchFamily="2" charset="-79"/>
                <a:cs typeface="Aharoni" panose="02010803020104030203" pitchFamily="2" charset="-79"/>
              </a:rPr>
              <a:t>) LOS CON MAL KARMA E IGNORANTES SON VÍCTIMAS DEL MIEDO Y DEL TERROR.</a:t>
            </a:r>
          </a:p>
          <a:p>
            <a:pPr algn="l">
              <a:buFont typeface="Arial" panose="020B0604020202020204" pitchFamily="34" charset="0"/>
              <a:buChar char="•"/>
            </a:pPr>
            <a:endParaRPr lang="es-MX" b="1" dirty="0">
              <a:latin typeface="Aharoni" panose="02010803020104030203" pitchFamily="2" charset="-79"/>
              <a:cs typeface="Aharoni" panose="02010803020104030203" pitchFamily="2" charset="-79"/>
            </a:endParaRPr>
          </a:p>
          <a:p>
            <a:pPr algn="l">
              <a:buFont typeface="Arial" panose="020B0604020202020204" pitchFamily="34" charset="0"/>
              <a:buChar char="•"/>
            </a:pPr>
            <a:r>
              <a:rPr lang="es-MX" b="1" dirty="0">
                <a:latin typeface="Aharoni" panose="02010803020104030203" pitchFamily="2" charset="-79"/>
                <a:cs typeface="Aharoni" panose="02010803020104030203" pitchFamily="2" charset="-79"/>
              </a:rPr>
              <a:t> CUERPO CON MOVIMIENTO LIBRE PUEDE VERSE A SI MISMO, VOLVER A VER LUGARES Y PERSONAS. CANSADO DEJAS DE TENER DESEO DE TENER CUERPO.</a:t>
            </a:r>
          </a:p>
          <a:p>
            <a:pPr algn="l">
              <a:buFont typeface="Arial" panose="020B0604020202020204" pitchFamily="34" charset="0"/>
              <a:buChar char="•"/>
            </a:pPr>
            <a:endParaRPr lang="es-MX" b="1" dirty="0">
              <a:latin typeface="Aharoni" panose="02010803020104030203" pitchFamily="2" charset="-79"/>
              <a:cs typeface="Aharoni" panose="02010803020104030203" pitchFamily="2" charset="-79"/>
            </a:endParaRPr>
          </a:p>
          <a:p>
            <a:pPr algn="l">
              <a:buFont typeface="Arial" panose="020B0604020202020204" pitchFamily="34" charset="0"/>
              <a:buChar char="•"/>
            </a:pPr>
            <a:r>
              <a:rPr lang="es-MX" b="1" dirty="0">
                <a:latin typeface="+mn-lt"/>
                <a:cs typeface="Aharoni" panose="02010803020104030203" pitchFamily="2" charset="-79"/>
              </a:rPr>
              <a:t>22</a:t>
            </a:r>
            <a:r>
              <a:rPr lang="es-MX" b="1" dirty="0">
                <a:latin typeface="Aharoni" panose="02010803020104030203" pitchFamily="2" charset="-79"/>
                <a:cs typeface="Aharoni" panose="02010803020104030203" pitchFamily="2" charset="-79"/>
              </a:rPr>
              <a:t> DIAS MALOS, “RÁFAGAS DE DEMONIOS”. </a:t>
            </a:r>
          </a:p>
          <a:p>
            <a:pPr algn="l">
              <a:buFont typeface="Arial" panose="020B0604020202020204" pitchFamily="34" charset="0"/>
              <a:buChar char="•"/>
            </a:pPr>
            <a:endParaRPr lang="es-MX" b="1" dirty="0">
              <a:latin typeface="Aharoni" panose="02010803020104030203" pitchFamily="2" charset="-79"/>
              <a:cs typeface="Aharoni" panose="02010803020104030203" pitchFamily="2" charset="-79"/>
            </a:endParaRPr>
          </a:p>
          <a:p>
            <a:pPr algn="l">
              <a:buFont typeface="Arial" panose="020B0604020202020204" pitchFamily="34" charset="0"/>
              <a:buChar char="•"/>
            </a:pPr>
            <a:r>
              <a:rPr lang="es-MX" b="1" dirty="0">
                <a:latin typeface="Aharoni" panose="02010803020104030203" pitchFamily="2" charset="-79"/>
                <a:cs typeface="Aharoni" panose="02010803020104030203" pitchFamily="2" charset="-79"/>
              </a:rPr>
              <a:t>TRES PRECIPICIOS: RABIA, LA CODICIA Y LA ESTUDIDEZ. SÓLO MEDITAR EN EL GRAN SÍMBOLO.</a:t>
            </a:r>
            <a:endParaRPr lang="en-US" b="1" dirty="0">
              <a:latin typeface="Aharoni" panose="02010803020104030203" pitchFamily="2" charset="-79"/>
              <a:cs typeface="Aharoni" panose="02010803020104030203" pitchFamily="2" charset="-79"/>
            </a:endParaRPr>
          </a:p>
          <a:p>
            <a:endParaRPr lang="es-CL" dirty="0"/>
          </a:p>
        </p:txBody>
      </p:sp>
      <p:sp>
        <p:nvSpPr>
          <p:cNvPr id="3" name="Título 2">
            <a:extLst>
              <a:ext uri="{FF2B5EF4-FFF2-40B4-BE49-F238E27FC236}">
                <a16:creationId xmlns:a16="http://schemas.microsoft.com/office/drawing/2014/main" id="{87C9F121-C9DB-49BF-8A79-1966473C4CE1}"/>
              </a:ext>
            </a:extLst>
          </p:cNvPr>
          <p:cNvSpPr>
            <a:spLocks noGrp="1"/>
          </p:cNvSpPr>
          <p:nvPr>
            <p:ph type="title"/>
          </p:nvPr>
        </p:nvSpPr>
        <p:spPr>
          <a:xfrm>
            <a:off x="-159489" y="552539"/>
            <a:ext cx="9144000" cy="482400"/>
          </a:xfrm>
        </p:spPr>
        <p:txBody>
          <a:bodyPr/>
          <a:lstStyle/>
          <a:p>
            <a:r>
              <a:rPr lang="es-MX" sz="2800" dirty="0">
                <a:latin typeface="Aharoni" panose="02010803020104030203" pitchFamily="2" charset="-79"/>
                <a:cs typeface="Aharoni" panose="02010803020104030203" pitchFamily="2" charset="-79"/>
              </a:rPr>
              <a:t>BÚSQUEDA DEL RENACER</a:t>
            </a:r>
            <a:endParaRPr lang="es-CL"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2840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32C563-19B6-4851-9062-01805D9EBF17}"/>
              </a:ext>
            </a:extLst>
          </p:cNvPr>
          <p:cNvPicPr>
            <a:picLocks noChangeAspect="1"/>
          </p:cNvPicPr>
          <p:nvPr/>
        </p:nvPicPr>
        <p:blipFill>
          <a:blip r:embed="rId2"/>
          <a:stretch>
            <a:fillRect/>
          </a:stretch>
        </p:blipFill>
        <p:spPr>
          <a:xfrm>
            <a:off x="2806995" y="361506"/>
            <a:ext cx="3646968" cy="4295553"/>
          </a:xfrm>
          <a:prstGeom prst="rect">
            <a:avLst/>
          </a:prstGeom>
          <a:ln>
            <a:noFill/>
          </a:ln>
          <a:effectLst>
            <a:softEdge rad="112500"/>
          </a:effectLst>
        </p:spPr>
      </p:pic>
    </p:spTree>
    <p:extLst>
      <p:ext uri="{BB962C8B-B14F-4D97-AF65-F5344CB8AC3E}">
        <p14:creationId xmlns:p14="http://schemas.microsoft.com/office/powerpoint/2010/main" val="165972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1434235" y="288702"/>
            <a:ext cx="7114423" cy="1715000"/>
          </a:xfrm>
          <a:prstGeom prst="rect">
            <a:avLst/>
          </a:prstGeom>
        </p:spPr>
        <p:txBody>
          <a:bodyPr spcFirstLastPara="1" wrap="square" lIns="91425" tIns="91425" rIns="91425" bIns="91425" anchor="b" anchorCtr="0">
            <a:noAutofit/>
          </a:bodyPr>
          <a:lstStyle/>
          <a:p>
            <a:pPr algn="ctr">
              <a:buSzPts val="1100"/>
            </a:pPr>
            <a:r>
              <a:rPr lang="es-MX" dirty="0">
                <a:latin typeface="Aharoni" panose="02010803020104030203" pitchFamily="2" charset="-79"/>
                <a:cs typeface="Aharoni" panose="02010803020104030203" pitchFamily="2" charset="-79"/>
              </a:rPr>
              <a:t>EL JUICIO</a:t>
            </a:r>
            <a:br>
              <a:rPr lang="es-MX" dirty="0">
                <a:latin typeface="Aharoni" panose="02010803020104030203" pitchFamily="2" charset="-79"/>
                <a:cs typeface="Aharoni" panose="02010803020104030203" pitchFamily="2" charset="-79"/>
              </a:rPr>
            </a:br>
            <a:r>
              <a:rPr lang="es-MX" dirty="0">
                <a:latin typeface="Aharoni" panose="02010803020104030203" pitchFamily="2" charset="-79"/>
                <a:cs typeface="Aharoni" panose="02010803020104030203" pitchFamily="2" charset="-79"/>
              </a:rPr>
              <a:t>POR UN PÉSIMO KARMA, SIN SABER REZAR NI MEDITAR</a:t>
            </a:r>
            <a:br>
              <a:rPr lang="es-MX" dirty="0"/>
            </a:br>
            <a:endParaRPr b="1" dirty="0"/>
          </a:p>
        </p:txBody>
      </p:sp>
      <p:sp>
        <p:nvSpPr>
          <p:cNvPr id="268" name="Google Shape;268;p41"/>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fld id="{00000000-1234-1234-1234-123412341234}" type="slidenum">
              <a:rPr lang="es">
                <a:solidFill>
                  <a:srgbClr val="B7B7B7"/>
                </a:solidFill>
              </a:rPr>
              <a:t>14</a:t>
            </a:fld>
            <a:endParaRPr>
              <a:solidFill>
                <a:srgbClr val="B7B7B7"/>
              </a:solidFill>
            </a:endParaRPr>
          </a:p>
        </p:txBody>
      </p:sp>
      <p:sp>
        <p:nvSpPr>
          <p:cNvPr id="269" name="Google Shape;269;p41"/>
          <p:cNvSpPr txBox="1">
            <a:spLocks noGrp="1"/>
          </p:cNvSpPr>
          <p:nvPr>
            <p:ph type="subTitle" idx="1"/>
          </p:nvPr>
        </p:nvSpPr>
        <p:spPr>
          <a:xfrm>
            <a:off x="626079" y="2003702"/>
            <a:ext cx="3945921" cy="217227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MX" sz="1800" b="1" dirty="0">
                <a:solidFill>
                  <a:schemeClr val="tx1">
                    <a:lumMod val="50000"/>
                  </a:schemeClr>
                </a:solidFill>
                <a:latin typeface="Aharoni" panose="02010803020104030203" pitchFamily="2" charset="-79"/>
                <a:cs typeface="Aharoni" panose="02010803020104030203" pitchFamily="2" charset="-79"/>
              </a:rPr>
              <a:t>BUEN GENIO (piedras blancas (+)</a:t>
            </a:r>
            <a:r>
              <a:rPr lang="es-MX" b="1" dirty="0">
                <a:solidFill>
                  <a:schemeClr val="tx1">
                    <a:lumMod val="50000"/>
                  </a:schemeClr>
                </a:solidFill>
              </a:rPr>
              <a:t>	</a:t>
            </a:r>
            <a:endParaRPr b="1" dirty="0">
              <a:solidFill>
                <a:schemeClr val="tx1">
                  <a:lumMod val="50000"/>
                </a:schemeClr>
              </a:solidFill>
            </a:endParaRPr>
          </a:p>
        </p:txBody>
      </p:sp>
      <p:sp>
        <p:nvSpPr>
          <p:cNvPr id="270" name="Google Shape;270;p41"/>
          <p:cNvSpPr txBox="1">
            <a:spLocks noGrp="1"/>
          </p:cNvSpPr>
          <p:nvPr>
            <p:ph type="subTitle" idx="2"/>
          </p:nvPr>
        </p:nvSpPr>
        <p:spPr>
          <a:xfrm>
            <a:off x="5079304" y="2003702"/>
            <a:ext cx="3606600" cy="1941900"/>
          </a:xfrm>
          <a:prstGeom prst="rect">
            <a:avLst/>
          </a:prstGeom>
        </p:spPr>
        <p:txBody>
          <a:bodyPr spcFirstLastPara="1" wrap="square" lIns="91425" tIns="91425" rIns="91425" bIns="91425" anchor="t" anchorCtr="0">
            <a:noAutofit/>
          </a:bodyPr>
          <a:lstStyle/>
          <a:p>
            <a:pPr marL="0" indent="0"/>
            <a:r>
              <a:rPr lang="es-MX" sz="1600" b="1" dirty="0">
                <a:solidFill>
                  <a:schemeClr val="tx1">
                    <a:lumMod val="50000"/>
                  </a:schemeClr>
                </a:solidFill>
                <a:latin typeface="Aharoni" panose="02010803020104030203" pitchFamily="2" charset="-79"/>
                <a:cs typeface="Aharoni" panose="02010803020104030203" pitchFamily="2" charset="-79"/>
              </a:rPr>
              <a:t>GENIO MALO (piedras negras) (-) </a:t>
            </a:r>
          </a:p>
          <a:p>
            <a:pPr marL="0" lvl="0" indent="0" algn="l" rtl="0">
              <a:lnSpc>
                <a:spcPct val="100000"/>
              </a:lnSpc>
              <a:spcBef>
                <a:spcPts val="0"/>
              </a:spcBef>
              <a:spcAft>
                <a:spcPts val="0"/>
              </a:spcAft>
              <a:buNone/>
            </a:pPr>
            <a:endParaRPr dirty="0">
              <a:solidFill>
                <a:schemeClr val="dk2"/>
              </a:solidFill>
            </a:endParaRPr>
          </a:p>
        </p:txBody>
      </p:sp>
      <p:sp>
        <p:nvSpPr>
          <p:cNvPr id="6" name="Google Shape;269;p41">
            <a:extLst>
              <a:ext uri="{FF2B5EF4-FFF2-40B4-BE49-F238E27FC236}">
                <a16:creationId xmlns:a16="http://schemas.microsoft.com/office/drawing/2014/main" id="{14FE26A1-37C6-431E-ACC7-A78EA0A6B10B}"/>
              </a:ext>
            </a:extLst>
          </p:cNvPr>
          <p:cNvSpPr txBox="1">
            <a:spLocks/>
          </p:cNvSpPr>
          <p:nvPr/>
        </p:nvSpPr>
        <p:spPr>
          <a:xfrm>
            <a:off x="2630937" y="2859463"/>
            <a:ext cx="4147239" cy="21722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Ubuntu Light"/>
              <a:buNone/>
              <a:defRPr sz="1400" b="0" i="0" u="none" strike="noStrike" cap="none">
                <a:solidFill>
                  <a:schemeClr val="lt2"/>
                </a:solidFill>
                <a:latin typeface="Ubuntu Light"/>
                <a:ea typeface="Ubuntu Light"/>
                <a:cs typeface="Ubuntu Light"/>
                <a:sym typeface="Ubuntu Light"/>
              </a:defRPr>
            </a:lvl1pPr>
            <a:lvl2pPr marL="914400" marR="0" lvl="1" indent="-317500" algn="l" rtl="0">
              <a:lnSpc>
                <a:spcPct val="100000"/>
              </a:lnSpc>
              <a:spcBef>
                <a:spcPts val="0"/>
              </a:spcBef>
              <a:spcAft>
                <a:spcPts val="0"/>
              </a:spcAft>
              <a:buClr>
                <a:schemeClr val="lt2"/>
              </a:buClr>
              <a:buSzPts val="1400"/>
              <a:buFont typeface="Ubuntu Light"/>
              <a:buNone/>
              <a:defRPr sz="1400" b="0" i="0" u="none" strike="noStrike" cap="none">
                <a:solidFill>
                  <a:schemeClr val="lt2"/>
                </a:solidFill>
                <a:latin typeface="Ubuntu Light"/>
                <a:ea typeface="Ubuntu Light"/>
                <a:cs typeface="Ubuntu Light"/>
                <a:sym typeface="Ubuntu Light"/>
              </a:defRPr>
            </a:lvl2pPr>
            <a:lvl3pPr marL="1371600" marR="0" lvl="2" indent="-311150" algn="l" rtl="0">
              <a:lnSpc>
                <a:spcPct val="100000"/>
              </a:lnSpc>
              <a:spcBef>
                <a:spcPts val="0"/>
              </a:spcBef>
              <a:spcAft>
                <a:spcPts val="0"/>
              </a:spcAft>
              <a:buClr>
                <a:schemeClr val="lt2"/>
              </a:buClr>
              <a:buSzPts val="1300"/>
              <a:buFont typeface="Ubuntu Light"/>
              <a:buNone/>
              <a:defRPr sz="1300" b="0" i="0" u="none" strike="noStrike" cap="none">
                <a:solidFill>
                  <a:schemeClr val="lt2"/>
                </a:solidFill>
                <a:latin typeface="Ubuntu Light"/>
                <a:ea typeface="Ubuntu Light"/>
                <a:cs typeface="Ubuntu Light"/>
                <a:sym typeface="Ubuntu Light"/>
              </a:defRPr>
            </a:lvl3pPr>
            <a:lvl4pPr marL="1828800" marR="0" lvl="3" indent="-311150" algn="l" rtl="0">
              <a:lnSpc>
                <a:spcPct val="100000"/>
              </a:lnSpc>
              <a:spcBef>
                <a:spcPts val="0"/>
              </a:spcBef>
              <a:spcAft>
                <a:spcPts val="0"/>
              </a:spcAft>
              <a:buClr>
                <a:schemeClr val="lt2"/>
              </a:buClr>
              <a:buSzPts val="1300"/>
              <a:buFont typeface="Ubuntu Light"/>
              <a:buNone/>
              <a:defRPr sz="1300" b="0" i="0" u="none" strike="noStrike" cap="none">
                <a:solidFill>
                  <a:schemeClr val="lt2"/>
                </a:solidFill>
                <a:latin typeface="Ubuntu Light"/>
                <a:ea typeface="Ubuntu Light"/>
                <a:cs typeface="Ubuntu Light"/>
                <a:sym typeface="Ubuntu Light"/>
              </a:defRPr>
            </a:lvl4pPr>
            <a:lvl5pPr marL="2286000" marR="0" lvl="4" indent="-304800" algn="l" rtl="0">
              <a:lnSpc>
                <a:spcPct val="100000"/>
              </a:lnSpc>
              <a:spcBef>
                <a:spcPts val="0"/>
              </a:spcBef>
              <a:spcAft>
                <a:spcPts val="0"/>
              </a:spcAft>
              <a:buClr>
                <a:schemeClr val="lt2"/>
              </a:buClr>
              <a:buSzPts val="1200"/>
              <a:buFont typeface="Ubuntu Light"/>
              <a:buNone/>
              <a:defRPr sz="1200" b="0" i="0" u="none" strike="noStrike" cap="none">
                <a:solidFill>
                  <a:schemeClr val="lt2"/>
                </a:solidFill>
                <a:latin typeface="Ubuntu Light"/>
                <a:ea typeface="Ubuntu Light"/>
                <a:cs typeface="Ubuntu Light"/>
                <a:sym typeface="Ubuntu Light"/>
              </a:defRPr>
            </a:lvl5pPr>
            <a:lvl6pPr marL="2743200" marR="0" lvl="5" indent="-304800" algn="l" rtl="0">
              <a:lnSpc>
                <a:spcPct val="100000"/>
              </a:lnSpc>
              <a:spcBef>
                <a:spcPts val="0"/>
              </a:spcBef>
              <a:spcAft>
                <a:spcPts val="0"/>
              </a:spcAft>
              <a:buClr>
                <a:schemeClr val="lt2"/>
              </a:buClr>
              <a:buSzPts val="1200"/>
              <a:buFont typeface="Ubuntu Light"/>
              <a:buNone/>
              <a:defRPr sz="1200" b="0" i="0" u="none" strike="noStrike" cap="none">
                <a:solidFill>
                  <a:schemeClr val="lt2"/>
                </a:solidFill>
                <a:latin typeface="Ubuntu Light"/>
                <a:ea typeface="Ubuntu Light"/>
                <a:cs typeface="Ubuntu Light"/>
                <a:sym typeface="Ubuntu Light"/>
              </a:defRPr>
            </a:lvl6pPr>
            <a:lvl7pPr marL="3200400" marR="0" lvl="6" indent="-298450" algn="l" rtl="0">
              <a:lnSpc>
                <a:spcPct val="100000"/>
              </a:lnSpc>
              <a:spcBef>
                <a:spcPts val="0"/>
              </a:spcBef>
              <a:spcAft>
                <a:spcPts val="0"/>
              </a:spcAft>
              <a:buClr>
                <a:schemeClr val="lt2"/>
              </a:buClr>
              <a:buSzPts val="1100"/>
              <a:buFont typeface="Ubuntu Light"/>
              <a:buNone/>
              <a:defRPr sz="1100" b="0" i="0" u="none" strike="noStrike" cap="none">
                <a:solidFill>
                  <a:schemeClr val="lt2"/>
                </a:solidFill>
                <a:latin typeface="Ubuntu Light"/>
                <a:ea typeface="Ubuntu Light"/>
                <a:cs typeface="Ubuntu Light"/>
                <a:sym typeface="Ubuntu Light"/>
              </a:defRPr>
            </a:lvl7pPr>
            <a:lvl8pPr marL="3657600" marR="0" lvl="7" indent="-298450" algn="l" rtl="0">
              <a:lnSpc>
                <a:spcPct val="100000"/>
              </a:lnSpc>
              <a:spcBef>
                <a:spcPts val="0"/>
              </a:spcBef>
              <a:spcAft>
                <a:spcPts val="0"/>
              </a:spcAft>
              <a:buClr>
                <a:schemeClr val="lt2"/>
              </a:buClr>
              <a:buSzPts val="1100"/>
              <a:buFont typeface="Ubuntu Light"/>
              <a:buNone/>
              <a:defRPr sz="1100" b="0" i="0" u="none" strike="noStrike" cap="none">
                <a:solidFill>
                  <a:schemeClr val="lt2"/>
                </a:solidFill>
                <a:latin typeface="Ubuntu Light"/>
                <a:ea typeface="Ubuntu Light"/>
                <a:cs typeface="Ubuntu Light"/>
                <a:sym typeface="Ubuntu Light"/>
              </a:defRPr>
            </a:lvl8pPr>
            <a:lvl9pPr marL="4114800" marR="0" lvl="8" indent="-292100" algn="l" rtl="0">
              <a:lnSpc>
                <a:spcPct val="100000"/>
              </a:lnSpc>
              <a:spcBef>
                <a:spcPts val="0"/>
              </a:spcBef>
              <a:spcAft>
                <a:spcPts val="0"/>
              </a:spcAft>
              <a:buClr>
                <a:schemeClr val="lt2"/>
              </a:buClr>
              <a:buSzPts val="1000"/>
              <a:buFont typeface="Ubuntu Light"/>
              <a:buNone/>
              <a:defRPr sz="1000" b="0" i="0" u="none" strike="noStrike" cap="none">
                <a:solidFill>
                  <a:schemeClr val="lt2"/>
                </a:solidFill>
                <a:latin typeface="Ubuntu Light"/>
                <a:ea typeface="Ubuntu Light"/>
                <a:cs typeface="Ubuntu Light"/>
                <a:sym typeface="Ubuntu Light"/>
              </a:defRPr>
            </a:lvl9pPr>
          </a:lstStyle>
          <a:p>
            <a:pPr marL="0" indent="0" algn="ctr"/>
            <a:r>
              <a:rPr lang="es-MX" sz="1500" b="1" dirty="0">
                <a:solidFill>
                  <a:schemeClr val="tx1">
                    <a:lumMod val="50000"/>
                  </a:schemeClr>
                </a:solidFill>
                <a:latin typeface="Aharoni" panose="02010803020104030203" pitchFamily="2" charset="-79"/>
                <a:cs typeface="Aharoni" panose="02010803020104030203" pitchFamily="2" charset="-79"/>
              </a:rPr>
              <a:t>ESPEJO KARMA</a:t>
            </a:r>
          </a:p>
          <a:p>
            <a:pPr marL="0" indent="0" algn="ctr"/>
            <a:endParaRPr lang="es-MX" sz="1500" b="1" dirty="0">
              <a:solidFill>
                <a:schemeClr val="tx1">
                  <a:lumMod val="50000"/>
                </a:schemeClr>
              </a:solidFill>
              <a:latin typeface="Aharoni" panose="02010803020104030203" pitchFamily="2" charset="-79"/>
              <a:cs typeface="Aharoni" panose="02010803020104030203" pitchFamily="2" charset="-79"/>
            </a:endParaRPr>
          </a:p>
          <a:p>
            <a:pPr marL="0" indent="0" algn="ctr"/>
            <a:r>
              <a:rPr lang="es-MX" sz="1500" b="1" dirty="0">
                <a:solidFill>
                  <a:srgbClr val="FF0000"/>
                </a:solidFill>
                <a:latin typeface="Aharoni" panose="02010803020104030203" pitchFamily="2" charset="-79"/>
                <a:cs typeface="Aharoni" panose="02010803020104030203" pitchFamily="2" charset="-79"/>
              </a:rPr>
              <a:t>(Es un chip con el registro de todos tus actos)</a:t>
            </a:r>
          </a:p>
          <a:p>
            <a:pPr marL="0" indent="0" algn="ctr"/>
            <a:endParaRPr lang="es-MX" sz="1500" b="1" dirty="0">
              <a:latin typeface="Aharoni" panose="02010803020104030203" pitchFamily="2" charset="-79"/>
              <a:cs typeface="Aharoni" panose="02010803020104030203" pitchFamily="2" charset="-79"/>
            </a:endParaRPr>
          </a:p>
          <a:p>
            <a:pPr marL="0" indent="0" algn="ctr"/>
            <a:r>
              <a:rPr lang="es-ES" sz="1500" b="1" dirty="0">
                <a:solidFill>
                  <a:schemeClr val="tx1">
                    <a:lumMod val="50000"/>
                  </a:schemeClr>
                </a:solidFill>
                <a:latin typeface="Aharoni" panose="02010803020104030203" pitchFamily="2" charset="-79"/>
                <a:cs typeface="Aharoni" panose="02010803020104030203" pitchFamily="2" charset="-79"/>
              </a:rPr>
              <a:t>Te arrancarán el cuerpo y seguirás vivo. Sufrirás</a:t>
            </a:r>
          </a:p>
          <a:p>
            <a:pPr marL="0" indent="0" algn="ctr"/>
            <a:r>
              <a:rPr lang="es-ES" sz="1500" b="1" dirty="0">
                <a:solidFill>
                  <a:schemeClr val="tx1">
                    <a:lumMod val="50000"/>
                  </a:schemeClr>
                </a:solidFill>
                <a:latin typeface="Aharoni" panose="02010803020104030203" pitchFamily="2" charset="-79"/>
                <a:cs typeface="Aharoni" panose="02010803020104030203" pitchFamily="2" charset="-79"/>
              </a:rPr>
              <a:t>NO TEMER. SENTIR EL VACÍO Y LA CLARIDAD</a:t>
            </a:r>
          </a:p>
          <a:p>
            <a:pPr marL="0" indent="0" algn="ctr"/>
            <a:r>
              <a:rPr lang="es-ES" sz="1500" b="1" dirty="0">
                <a:solidFill>
                  <a:schemeClr val="tx1">
                    <a:lumMod val="50000"/>
                  </a:schemeClr>
                </a:solidFill>
                <a:latin typeface="Aharoni" panose="02010803020104030203" pitchFamily="2" charset="-79"/>
                <a:cs typeface="Aharoni" panose="02010803020104030203" pitchFamily="2" charset="-79"/>
              </a:rPr>
              <a:t>NUNCA DISTRAERSE</a:t>
            </a:r>
          </a:p>
          <a:p>
            <a:pPr marL="0" indent="0" algn="ctr"/>
            <a:endParaRPr lang="es-MX" sz="1400" dirty="0"/>
          </a:p>
          <a:p>
            <a:pPr marL="0" indent="0" algn="ctr"/>
            <a:r>
              <a:rPr lang="es-MX" dirty="0"/>
              <a:t>	</a:t>
            </a:r>
          </a:p>
        </p:txBody>
      </p:sp>
      <p:pic>
        <p:nvPicPr>
          <p:cNvPr id="3" name="Gráfico 2" descr="Flecha lineal: curva con sentido de las agujas del reloj con relleno sólido">
            <a:extLst>
              <a:ext uri="{FF2B5EF4-FFF2-40B4-BE49-F238E27FC236}">
                <a16:creationId xmlns:a16="http://schemas.microsoft.com/office/drawing/2014/main" id="{A5B394C3-8CE8-4971-9142-E6F2AA13D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79661">
            <a:off x="6967381" y="3048668"/>
            <a:ext cx="914400" cy="914400"/>
          </a:xfrm>
          <a:prstGeom prst="rect">
            <a:avLst/>
          </a:prstGeom>
        </p:spPr>
      </p:pic>
      <p:pic>
        <p:nvPicPr>
          <p:cNvPr id="5" name="Gráfico 4" descr="Flecha lineal: curva en sentido contrario de las agujas del reloj con relleno sólido">
            <a:extLst>
              <a:ext uri="{FF2B5EF4-FFF2-40B4-BE49-F238E27FC236}">
                <a16:creationId xmlns:a16="http://schemas.microsoft.com/office/drawing/2014/main" id="{8DD4A76E-1A8F-4768-B11D-42F3A69916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451685">
            <a:off x="1431023" y="2903363"/>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abla, oro, decorado, pintura&#10;&#10;Descripción generada automáticamente">
            <a:extLst>
              <a:ext uri="{FF2B5EF4-FFF2-40B4-BE49-F238E27FC236}">
                <a16:creationId xmlns:a16="http://schemas.microsoft.com/office/drawing/2014/main" id="{93EE0B2E-E7E3-43C8-A0F0-E117D814661E}"/>
              </a:ext>
            </a:extLst>
          </p:cNvPr>
          <p:cNvPicPr>
            <a:picLocks noChangeAspect="1"/>
          </p:cNvPicPr>
          <p:nvPr/>
        </p:nvPicPr>
        <p:blipFill>
          <a:blip r:embed="rId2"/>
          <a:stretch>
            <a:fillRect/>
          </a:stretch>
        </p:blipFill>
        <p:spPr>
          <a:xfrm>
            <a:off x="2987750" y="340242"/>
            <a:ext cx="3593804" cy="42888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372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B73CB-AD2D-4F54-ADF8-2504CE9271D7}"/>
              </a:ext>
            </a:extLst>
          </p:cNvPr>
          <p:cNvSpPr>
            <a:spLocks noGrp="1"/>
          </p:cNvSpPr>
          <p:nvPr>
            <p:ph type="title"/>
          </p:nvPr>
        </p:nvSpPr>
        <p:spPr/>
        <p:txBody>
          <a:bodyPr/>
          <a:lstStyle/>
          <a:p>
            <a:r>
              <a:rPr lang="es-MX" dirty="0">
                <a:solidFill>
                  <a:schemeClr val="accent1">
                    <a:lumMod val="75000"/>
                  </a:schemeClr>
                </a:solidFill>
              </a:rPr>
              <a:t>MEDITACIÓN</a:t>
            </a:r>
            <a:endParaRPr lang="es-CL" dirty="0">
              <a:solidFill>
                <a:schemeClr val="accent1">
                  <a:lumMod val="75000"/>
                </a:schemeClr>
              </a:solidFill>
            </a:endParaRPr>
          </a:p>
        </p:txBody>
      </p:sp>
      <p:sp>
        <p:nvSpPr>
          <p:cNvPr id="3" name="Marcador de texto 2">
            <a:extLst>
              <a:ext uri="{FF2B5EF4-FFF2-40B4-BE49-F238E27FC236}">
                <a16:creationId xmlns:a16="http://schemas.microsoft.com/office/drawing/2014/main" id="{84D2416E-6195-4AD7-8156-74E6B8A97F3A}"/>
              </a:ext>
            </a:extLst>
          </p:cNvPr>
          <p:cNvSpPr>
            <a:spLocks noGrp="1"/>
          </p:cNvSpPr>
          <p:nvPr>
            <p:ph type="body" idx="1"/>
          </p:nvPr>
        </p:nvSpPr>
        <p:spPr>
          <a:xfrm>
            <a:off x="839972" y="1446027"/>
            <a:ext cx="7634177" cy="2753833"/>
          </a:xfrm>
        </p:spPr>
        <p:txBody>
          <a:bodyPr/>
          <a:lstStyle/>
          <a:p>
            <a:pPr algn="l"/>
            <a:r>
              <a:rPr lang="es-ES" b="1" dirty="0">
                <a:solidFill>
                  <a:schemeClr val="tx1">
                    <a:lumMod val="50000"/>
                  </a:schemeClr>
                </a:solidFill>
              </a:rPr>
              <a:t>LA MUERTE FÍSICA ES UNA TRANSICIÓN A OTRA EXISTENCIA.</a:t>
            </a:r>
          </a:p>
          <a:p>
            <a:pPr marL="139700" indent="0" algn="l">
              <a:buNone/>
            </a:pPr>
            <a:endParaRPr lang="es-ES" b="1" dirty="0">
              <a:solidFill>
                <a:schemeClr val="tx1">
                  <a:lumMod val="50000"/>
                </a:schemeClr>
              </a:solidFill>
            </a:endParaRPr>
          </a:p>
          <a:p>
            <a:pPr algn="l"/>
            <a:r>
              <a:rPr lang="es-ES" b="1" dirty="0">
                <a:solidFill>
                  <a:schemeClr val="tx1">
                    <a:lumMod val="50000"/>
                  </a:schemeClr>
                </a:solidFill>
              </a:rPr>
              <a:t>LA MEDITACIÓN ES LA HERRAMIENTA PARA CULTIVAR LA SABIDURÍA ELIMINAR EL KARMA Y LIBERAR A LA PERSONA DEL CICLO DE REENCARNACIONES.</a:t>
            </a:r>
          </a:p>
          <a:p>
            <a:pPr marL="139700" indent="0" algn="l">
              <a:buNone/>
            </a:pPr>
            <a:endParaRPr lang="es-ES" b="1" dirty="0">
              <a:solidFill>
                <a:schemeClr val="tx1">
                  <a:lumMod val="50000"/>
                </a:schemeClr>
              </a:solidFill>
            </a:endParaRPr>
          </a:p>
          <a:p>
            <a:pPr algn="l"/>
            <a:r>
              <a:rPr lang="es-ES" b="1" dirty="0">
                <a:solidFill>
                  <a:schemeClr val="tx1">
                    <a:lumMod val="50000"/>
                  </a:schemeClr>
                </a:solidFill>
              </a:rPr>
              <a:t>SINCRETISMO BUDISTAS. DIFERENTES PRÁCTICAS FUNERARIAS.</a:t>
            </a:r>
          </a:p>
          <a:p>
            <a:pPr marL="139700" indent="0" algn="l">
              <a:buNone/>
            </a:pPr>
            <a:endParaRPr lang="es-ES" b="1" dirty="0">
              <a:solidFill>
                <a:schemeClr val="tx1">
                  <a:lumMod val="50000"/>
                </a:schemeClr>
              </a:solidFill>
            </a:endParaRPr>
          </a:p>
          <a:p>
            <a:pPr algn="l"/>
            <a:r>
              <a:rPr lang="es-ES" b="1" dirty="0">
                <a:solidFill>
                  <a:schemeClr val="tx1">
                    <a:lumMod val="50000"/>
                  </a:schemeClr>
                </a:solidFill>
              </a:rPr>
              <a:t>CREMACIÓN, SEPULTURA, DEVORADO.</a:t>
            </a:r>
          </a:p>
          <a:p>
            <a:pPr marL="139700" indent="0">
              <a:buNone/>
            </a:pPr>
            <a:endParaRPr lang="es-CL" dirty="0"/>
          </a:p>
        </p:txBody>
      </p:sp>
    </p:spTree>
    <p:extLst>
      <p:ext uri="{BB962C8B-B14F-4D97-AF65-F5344CB8AC3E}">
        <p14:creationId xmlns:p14="http://schemas.microsoft.com/office/powerpoint/2010/main" val="305485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dibujo de una persona&#10;&#10;Descripción generada automáticamente con confianza baja">
            <a:extLst>
              <a:ext uri="{FF2B5EF4-FFF2-40B4-BE49-F238E27FC236}">
                <a16:creationId xmlns:a16="http://schemas.microsoft.com/office/drawing/2014/main" id="{66325723-58A9-4B2B-BE51-497590768D4D}"/>
              </a:ext>
            </a:extLst>
          </p:cNvPr>
          <p:cNvPicPr>
            <a:picLocks noChangeAspect="1"/>
          </p:cNvPicPr>
          <p:nvPr/>
        </p:nvPicPr>
        <p:blipFill>
          <a:blip r:embed="rId2"/>
          <a:stretch>
            <a:fillRect/>
          </a:stretch>
        </p:blipFill>
        <p:spPr>
          <a:xfrm>
            <a:off x="3028392" y="378506"/>
            <a:ext cx="3616957" cy="42360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3073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grupo de hombres posando para una foto&#10;&#10;Descripción generada automáticamente">
            <a:extLst>
              <a:ext uri="{FF2B5EF4-FFF2-40B4-BE49-F238E27FC236}">
                <a16:creationId xmlns:a16="http://schemas.microsoft.com/office/drawing/2014/main" id="{B4BB4F66-B1B2-49DF-A76F-AD5D18BDD660}"/>
              </a:ext>
            </a:extLst>
          </p:cNvPr>
          <p:cNvPicPr>
            <a:picLocks noChangeAspect="1"/>
          </p:cNvPicPr>
          <p:nvPr/>
        </p:nvPicPr>
        <p:blipFill>
          <a:blip r:embed="rId2"/>
          <a:stretch>
            <a:fillRect/>
          </a:stretch>
        </p:blipFill>
        <p:spPr>
          <a:xfrm>
            <a:off x="2838893" y="352521"/>
            <a:ext cx="3296093" cy="4260420"/>
          </a:xfrm>
          <a:prstGeom prst="rect">
            <a:avLst/>
          </a:prstGeom>
          <a:ln>
            <a:noFill/>
          </a:ln>
          <a:effectLst>
            <a:softEdge rad="112500"/>
          </a:effectLst>
        </p:spPr>
      </p:pic>
    </p:spTree>
    <p:extLst>
      <p:ext uri="{BB962C8B-B14F-4D97-AF65-F5344CB8AC3E}">
        <p14:creationId xmlns:p14="http://schemas.microsoft.com/office/powerpoint/2010/main" val="394563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p:nvPr/>
        </p:nvSpPr>
        <p:spPr>
          <a:xfrm>
            <a:off x="625650" y="1296806"/>
            <a:ext cx="7892700" cy="3528600"/>
          </a:xfrm>
          <a:prstGeom prst="rect">
            <a:avLst/>
          </a:prstGeom>
          <a:noFill/>
          <a:ln>
            <a:no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MÉTODO PARA CONOCER LA PROFUNDA NATURALEZA INTERIOR QUE ES LA SABIDURÍA Y ASÍ CONSEGUIR LA FELICIDAD INMUTABLES.</a:t>
            </a:r>
          </a:p>
          <a:p>
            <a:endParaRPr lang="es-ES" sz="13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LA SABIDURÍA NOS DA FELICIDAD INMUTABLE Y NOS LIBRA DEL SUFRIMIENTO. EL MÉTODO ES LA COMPASIÓN.</a:t>
            </a:r>
          </a:p>
          <a:p>
            <a:endParaRPr lang="es-ES" sz="13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NADA PERDURA, TODO TERMINA. LA MUERTE ES PARTE DE UN PROCESO.</a:t>
            </a:r>
          </a:p>
          <a:p>
            <a:endParaRPr lang="es-ES" sz="13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LIBRO DE LOS MUERTOS. MANUAL PARA LA REENCARNACIÓN.</a:t>
            </a:r>
          </a:p>
          <a:p>
            <a:endParaRPr lang="es-ES" sz="13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MANUAL DE AUDICIÓN. RITUAL RECITACIÓN JUNTO AL MUERTO.</a:t>
            </a:r>
          </a:p>
          <a:p>
            <a:endParaRPr lang="es-ES" sz="13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OFRENDAS AL FINADO. MANTRAS, FLORES, INCIENSO, VELAS, MANDALAS. POSTURA DEL LEÓN. LUTO ES BLANCO. LAMA ASTRÓLOGO. </a:t>
            </a:r>
          </a:p>
          <a:p>
            <a:pPr marL="285750" indent="-285750">
              <a:buFont typeface="Arial" panose="020B0604020202020204" pitchFamily="34" charset="0"/>
              <a:buChar char="•"/>
            </a:pPr>
            <a:endParaRPr lang="es-ES" sz="13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s-ES" sz="1300" dirty="0">
                <a:latin typeface="Aharoni" panose="02010803020104030203" pitchFamily="2" charset="-79"/>
                <a:cs typeface="Aharoni" panose="02010803020104030203" pitchFamily="2" charset="-79"/>
              </a:rPr>
              <a:t>AYUDAR A BIEN MORIR EN UN ENTORNO AMABLE. </a:t>
            </a:r>
          </a:p>
        </p:txBody>
      </p:sp>
      <p:sp>
        <p:nvSpPr>
          <p:cNvPr id="200" name="Google Shape;200;p33"/>
          <p:cNvSpPr txBox="1">
            <a:spLocks noGrp="1"/>
          </p:cNvSpPr>
          <p:nvPr>
            <p:ph type="title"/>
          </p:nvPr>
        </p:nvSpPr>
        <p:spPr>
          <a:xfrm>
            <a:off x="0" y="216225"/>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400" dirty="0">
                <a:solidFill>
                  <a:schemeClr val="accent1">
                    <a:lumMod val="75000"/>
                  </a:schemeClr>
                </a:solidFill>
                <a:latin typeface="Aharoni" panose="02010803020104030203" pitchFamily="2" charset="-79"/>
                <a:cs typeface="Aharoni" panose="02010803020104030203" pitchFamily="2" charset="-79"/>
              </a:rPr>
              <a:t>BUDISMO TIBETANO</a:t>
            </a:r>
            <a:endParaRPr sz="2400" dirty="0">
              <a:solidFill>
                <a:schemeClr val="accent1">
                  <a:lumMod val="75000"/>
                </a:schemeClr>
              </a:solidFill>
              <a:latin typeface="Aharoni" panose="02010803020104030203" pitchFamily="2" charset="-79"/>
              <a:cs typeface="Aharoni" panose="02010803020104030203"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570047" y="993900"/>
            <a:ext cx="3055500" cy="111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000" dirty="0">
                <a:solidFill>
                  <a:schemeClr val="accent1">
                    <a:lumMod val="75000"/>
                  </a:schemeClr>
                </a:solidFill>
                <a:latin typeface="Aharoni" panose="02010803020104030203" pitchFamily="2" charset="-79"/>
                <a:cs typeface="Aharoni" panose="02010803020104030203" pitchFamily="2" charset="-79"/>
              </a:rPr>
              <a:t>Tibet</a:t>
            </a:r>
            <a:endParaRPr sz="6000" b="1" dirty="0">
              <a:solidFill>
                <a:schemeClr val="accent1">
                  <a:lumMod val="75000"/>
                </a:schemeClr>
              </a:solidFill>
              <a:latin typeface="Aharoni" panose="02010803020104030203" pitchFamily="2" charset="-79"/>
              <a:cs typeface="Aharoni" panose="02010803020104030203" pitchFamily="2" charset="-79"/>
            </a:endParaRPr>
          </a:p>
        </p:txBody>
      </p:sp>
      <p:sp>
        <p:nvSpPr>
          <p:cNvPr id="222" name="Google Shape;222;p3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3</a:t>
            </a:fld>
            <a:endParaRPr/>
          </a:p>
        </p:txBody>
      </p:sp>
      <p:cxnSp>
        <p:nvCxnSpPr>
          <p:cNvPr id="223" name="Google Shape;223;p35"/>
          <p:cNvCxnSpPr/>
          <p:nvPr/>
        </p:nvCxnSpPr>
        <p:spPr>
          <a:xfrm>
            <a:off x="678525" y="2060575"/>
            <a:ext cx="676200" cy="0"/>
          </a:xfrm>
          <a:prstGeom prst="straightConnector1">
            <a:avLst/>
          </a:prstGeom>
          <a:noFill/>
          <a:ln w="76200" cap="flat" cmpd="sng">
            <a:solidFill>
              <a:schemeClr val="accent1"/>
            </a:solidFill>
            <a:prstDash val="solid"/>
            <a:round/>
            <a:headEnd type="none" w="med" len="med"/>
            <a:tailEnd type="none" w="med" len="med"/>
          </a:ln>
        </p:spPr>
      </p:cxnSp>
      <p:pic>
        <p:nvPicPr>
          <p:cNvPr id="9" name="Picture 6" descr="Flag of Tibet.svg">
            <a:extLst>
              <a:ext uri="{FF2B5EF4-FFF2-40B4-BE49-F238E27FC236}">
                <a16:creationId xmlns:a16="http://schemas.microsoft.com/office/drawing/2014/main" id="{38D5FD41-A79F-4C8B-86E0-5A818935D5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2244" y="214895"/>
            <a:ext cx="2486659" cy="191233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2" descr="Where is Tibet Located? Tibet Maps">
            <a:extLst>
              <a:ext uri="{FF2B5EF4-FFF2-40B4-BE49-F238E27FC236}">
                <a16:creationId xmlns:a16="http://schemas.microsoft.com/office/drawing/2014/main" id="{C8B91CBC-395D-4B07-A44D-73498B534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47" y="2435450"/>
            <a:ext cx="4119983" cy="231824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 name="Picture 4" descr="LocationDharamsala.png">
            <a:extLst>
              <a:ext uri="{FF2B5EF4-FFF2-40B4-BE49-F238E27FC236}">
                <a16:creationId xmlns:a16="http://schemas.microsoft.com/office/drawing/2014/main" id="{557F6027-F96A-4EF3-88B1-8719F13DF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428" y="2435450"/>
            <a:ext cx="3034230" cy="24023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46642" y="637600"/>
            <a:ext cx="9144000" cy="4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s-MX" sz="3200" dirty="0"/>
              <a:t>VÍA RÁPIDA</a:t>
            </a:r>
            <a:endParaRPr sz="3200" dirty="0"/>
          </a:p>
        </p:txBody>
      </p:sp>
      <p:sp>
        <p:nvSpPr>
          <p:cNvPr id="314" name="Google Shape;314;p46"/>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sz="1200">
                <a:solidFill>
                  <a:srgbClr val="CCCCCC"/>
                </a:solidFill>
                <a:latin typeface="Arvo"/>
                <a:ea typeface="Arvo"/>
                <a:cs typeface="Arvo"/>
                <a:sym typeface="Arvo"/>
              </a:rPr>
              <a:t>4</a:t>
            </a:fld>
            <a:endParaRPr sz="1200">
              <a:solidFill>
                <a:srgbClr val="CCCCCC"/>
              </a:solidFill>
              <a:latin typeface="Arvo"/>
              <a:ea typeface="Arvo"/>
              <a:cs typeface="Arvo"/>
              <a:sym typeface="Arvo"/>
            </a:endParaRPr>
          </a:p>
        </p:txBody>
      </p:sp>
      <p:sp>
        <p:nvSpPr>
          <p:cNvPr id="315" name="Google Shape;315;p46"/>
          <p:cNvSpPr txBox="1">
            <a:spLocks noGrp="1"/>
          </p:cNvSpPr>
          <p:nvPr>
            <p:ph type="subTitle" idx="1"/>
          </p:nvPr>
        </p:nvSpPr>
        <p:spPr>
          <a:xfrm>
            <a:off x="691117" y="1293199"/>
            <a:ext cx="7432239" cy="3196819"/>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s-ES" sz="1800" b="1" dirty="0"/>
              <a:t>PADMASAMBHAVA S. VIII d.C. Descubierto s. XIV .Traducción Arthur Evans-Wentz, 1927.</a:t>
            </a:r>
          </a:p>
          <a:p>
            <a:pPr marL="139700" indent="0" algn="l"/>
            <a:endParaRPr lang="es-ES" sz="1800" b="1" dirty="0"/>
          </a:p>
          <a:p>
            <a:pPr algn="l">
              <a:buFont typeface="Arial" panose="020B0604020202020204" pitchFamily="34" charset="0"/>
              <a:buChar char="•"/>
            </a:pPr>
            <a:r>
              <a:rPr lang="es-ES" sz="1800" b="1" dirty="0"/>
              <a:t>VÍA RÁPIDA, ENSEÑAR A LOS DISCÍPULOS A CONDUCIR EL CUERPO, LA PALABRA Y LA MENTE EN ARMONÍA PARA ALCANZAR LA PERFECCIÓN.</a:t>
            </a:r>
          </a:p>
          <a:p>
            <a:pPr marL="139700" indent="0" algn="l"/>
            <a:endParaRPr lang="es-ES" sz="1800" b="1" dirty="0"/>
          </a:p>
          <a:p>
            <a:pPr algn="l">
              <a:buFont typeface="Arial" panose="020B0604020202020204" pitchFamily="34" charset="0"/>
              <a:buChar char="•"/>
            </a:pPr>
            <a:r>
              <a:rPr lang="es-ES" sz="1800" b="1" dirty="0"/>
              <a:t>XIV </a:t>
            </a:r>
            <a:r>
              <a:rPr lang="es-ES" sz="1800" b="1" dirty="0">
                <a:solidFill>
                  <a:srgbClr val="FF0000"/>
                </a:solidFill>
              </a:rPr>
              <a:t>DALAI LAMA TENZIN GYATSO. </a:t>
            </a:r>
            <a:r>
              <a:rPr lang="es-ES" sz="1800" b="1" dirty="0"/>
              <a:t>PREMIO NOBEL DE LA PAZ 1989.</a:t>
            </a:r>
          </a:p>
          <a:p>
            <a:pPr marL="0" lvl="0" indent="0" algn="ctr"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rma&#10;&#10;Descripción generada automáticamente">
            <a:extLst>
              <a:ext uri="{FF2B5EF4-FFF2-40B4-BE49-F238E27FC236}">
                <a16:creationId xmlns:a16="http://schemas.microsoft.com/office/drawing/2014/main" id="{D0FBF5EC-0FF8-48D2-BAF1-E5DB8FA49603}"/>
              </a:ext>
            </a:extLst>
          </p:cNvPr>
          <p:cNvPicPr>
            <a:picLocks noChangeAspect="1"/>
          </p:cNvPicPr>
          <p:nvPr/>
        </p:nvPicPr>
        <p:blipFill>
          <a:blip r:embed="rId2"/>
          <a:stretch>
            <a:fillRect/>
          </a:stretch>
        </p:blipFill>
        <p:spPr>
          <a:xfrm>
            <a:off x="2456122" y="350210"/>
            <a:ext cx="4486938" cy="4294224"/>
          </a:xfrm>
          <a:prstGeom prst="rect">
            <a:avLst/>
          </a:prstGeom>
          <a:ln>
            <a:noFill/>
          </a:ln>
          <a:effectLst>
            <a:softEdge rad="112500"/>
          </a:effectLst>
        </p:spPr>
      </p:pic>
    </p:spTree>
    <p:extLst>
      <p:ext uri="{BB962C8B-B14F-4D97-AF65-F5344CB8AC3E}">
        <p14:creationId xmlns:p14="http://schemas.microsoft.com/office/powerpoint/2010/main" val="384118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subTitle" idx="1"/>
          </p:nvPr>
        </p:nvSpPr>
        <p:spPr>
          <a:xfrm>
            <a:off x="2577599" y="1286540"/>
            <a:ext cx="5003413" cy="3253562"/>
          </a:xfrm>
          <a:prstGeom prst="rect">
            <a:avLst/>
          </a:prstGeom>
        </p:spPr>
        <p:txBody>
          <a:bodyPr spcFirstLastPara="1" wrap="square" lIns="91425" tIns="91425" rIns="91425" bIns="91425" anchor="t" anchorCtr="0">
            <a:noAutofit/>
          </a:bodyPr>
          <a:lstStyle/>
          <a:p>
            <a:pPr algn="just">
              <a:buFont typeface="Arial" panose="020B0604020202020204" pitchFamily="34" charset="0"/>
              <a:buChar char="•"/>
            </a:pPr>
            <a:r>
              <a:rPr lang="es-MX" b="1" dirty="0">
                <a:solidFill>
                  <a:schemeClr val="tx1">
                    <a:lumMod val="50000"/>
                  </a:schemeClr>
                </a:solidFill>
              </a:rPr>
              <a:t>TODO ES IMPERMANENTE, LA VIDA ES SUFRIMIENTO Y CARENTE DE EXISTENCIA PROPIA.</a:t>
            </a:r>
          </a:p>
          <a:p>
            <a:pPr marL="139700" indent="0" algn="just"/>
            <a:endParaRPr lang="es-MX" b="1" dirty="0">
              <a:solidFill>
                <a:schemeClr val="tx1">
                  <a:lumMod val="50000"/>
                </a:schemeClr>
              </a:solidFill>
            </a:endParaRPr>
          </a:p>
          <a:p>
            <a:pPr marL="425450" indent="-285750" algn="just">
              <a:buFont typeface="Arial" panose="020B0604020202020204" pitchFamily="34" charset="0"/>
              <a:buChar char="•"/>
            </a:pPr>
            <a:r>
              <a:rPr lang="es-MX" b="1" dirty="0">
                <a:solidFill>
                  <a:schemeClr val="tx1">
                    <a:lumMod val="50000"/>
                  </a:schemeClr>
                </a:solidFill>
              </a:rPr>
              <a:t>LEY KARMICA UNIVERSAL. TODOS NUESTROS ACTOS PUEDEN CAUSAR DOLOR O FELICIDAD. CADA UNO HACE FRENTE SOLO A LAS CONSECUENCIAS DE SUS PROPIOS ACTOS. CAUSA EFECTO.</a:t>
            </a:r>
          </a:p>
          <a:p>
            <a:pPr marL="139700" indent="0" algn="just"/>
            <a:endParaRPr lang="es-MX" b="1" dirty="0">
              <a:solidFill>
                <a:schemeClr val="tx1">
                  <a:lumMod val="50000"/>
                </a:schemeClr>
              </a:solidFill>
            </a:endParaRPr>
          </a:p>
          <a:p>
            <a:pPr algn="just">
              <a:buFont typeface="Arial" panose="020B0604020202020204" pitchFamily="34" charset="0"/>
              <a:buChar char="•"/>
            </a:pPr>
            <a:r>
              <a:rPr lang="es-MX" b="1" dirty="0">
                <a:solidFill>
                  <a:schemeClr val="tx1">
                    <a:lumMod val="50000"/>
                  </a:schemeClr>
                </a:solidFill>
              </a:rPr>
              <a:t>DOS TIPOS DE KARMAS:</a:t>
            </a:r>
          </a:p>
          <a:p>
            <a:pPr lvl="1" algn="just">
              <a:buFont typeface="Wingdings" panose="05000000000000000000" pitchFamily="2" charset="2"/>
              <a:buChar char="v"/>
            </a:pPr>
            <a:r>
              <a:rPr lang="es-MX" b="1" dirty="0">
                <a:solidFill>
                  <a:schemeClr val="tx1">
                    <a:lumMod val="50000"/>
                  </a:schemeClr>
                </a:solidFill>
              </a:rPr>
              <a:t>ACTUALES. PASADO CERCANO, ENCARNACIONES ANTERIORES</a:t>
            </a:r>
          </a:p>
          <a:p>
            <a:pPr lvl="1" algn="just">
              <a:buFont typeface="Wingdings" panose="05000000000000000000" pitchFamily="2" charset="2"/>
              <a:buChar char="v"/>
            </a:pPr>
            <a:r>
              <a:rPr lang="es-MX" b="1" dirty="0">
                <a:solidFill>
                  <a:schemeClr val="tx1">
                    <a:lumMod val="50000"/>
                  </a:schemeClr>
                </a:solidFill>
              </a:rPr>
              <a:t>PRODUCCIÓN COTIDIANA </a:t>
            </a:r>
            <a:endParaRPr lang="en-US" b="1" dirty="0">
              <a:solidFill>
                <a:schemeClr val="tx1">
                  <a:lumMod val="50000"/>
                </a:schemeClr>
              </a:solidFill>
            </a:endParaRPr>
          </a:p>
          <a:p>
            <a:pPr marL="0" lvl="0" indent="0" algn="l" rtl="0">
              <a:spcBef>
                <a:spcPts val="0"/>
              </a:spcBef>
              <a:spcAft>
                <a:spcPts val="0"/>
              </a:spcAft>
              <a:buNone/>
            </a:pPr>
            <a:endParaRPr dirty="0"/>
          </a:p>
        </p:txBody>
      </p:sp>
      <p:sp>
        <p:nvSpPr>
          <p:cNvPr id="230" name="Google Shape;230;p36"/>
          <p:cNvSpPr txBox="1">
            <a:spLocks noGrp="1"/>
          </p:cNvSpPr>
          <p:nvPr>
            <p:ph type="title"/>
          </p:nvPr>
        </p:nvSpPr>
        <p:spPr>
          <a:xfrm>
            <a:off x="2062716" y="765000"/>
            <a:ext cx="5518297" cy="39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s-MX" dirty="0">
                <a:solidFill>
                  <a:schemeClr val="accent1">
                    <a:lumMod val="75000"/>
                  </a:schemeClr>
                </a:solidFill>
              </a:rPr>
              <a:t>Teodicea del Sufrimiento</a:t>
            </a:r>
            <a:endParaRPr b="1" dirty="0">
              <a:solidFill>
                <a:schemeClr val="accent1">
                  <a:lumMod val="75000"/>
                </a:schemeClr>
              </a:solidFill>
            </a:endParaRPr>
          </a:p>
        </p:txBody>
      </p:sp>
      <p:sp>
        <p:nvSpPr>
          <p:cNvPr id="231" name="Google Shape;231;p36"/>
          <p:cNvSpPr/>
          <p:nvPr/>
        </p:nvSpPr>
        <p:spPr>
          <a:xfrm>
            <a:off x="1430400" y="1371450"/>
            <a:ext cx="1147200" cy="39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body" idx="1"/>
          </p:nvPr>
        </p:nvSpPr>
        <p:spPr>
          <a:xfrm>
            <a:off x="659218" y="1300146"/>
            <a:ext cx="7825563" cy="3071158"/>
          </a:xfrm>
          <a:prstGeom prst="rect">
            <a:avLst/>
          </a:prstGeom>
        </p:spPr>
        <p:txBody>
          <a:bodyPr spcFirstLastPara="1" wrap="square" lIns="91425" tIns="91425" rIns="91425" bIns="91425" anchor="t" anchorCtr="0">
            <a:noAutofit/>
          </a:bodyPr>
          <a:lstStyle/>
          <a:p>
            <a:pPr algn="just"/>
            <a:r>
              <a:rPr lang="es-ES" b="1" dirty="0">
                <a:solidFill>
                  <a:schemeClr val="tx1">
                    <a:lumMod val="50000"/>
                  </a:schemeClr>
                </a:solidFill>
              </a:rPr>
              <a:t>KARMA RESPONSABLE DE LAS VARIACIONES ENTRE LOS SERES HUMANOS (FÍSICOS, MENTAL, CARÁCTER). COMO TODO ESTÁ EN PERMANENTE CAMBIO EL DESTINO PERSONAL ES PROVISORIO Y NO PUEDE DETERMINARSE DE MANERA CONCRETA Y DEFINITIVA.</a:t>
            </a:r>
          </a:p>
          <a:p>
            <a:pPr marL="139700" indent="0" algn="just">
              <a:buNone/>
            </a:pPr>
            <a:endParaRPr lang="es-ES" b="1" dirty="0"/>
          </a:p>
          <a:p>
            <a:pPr algn="just"/>
            <a:r>
              <a:rPr lang="es-ES" b="1" dirty="0">
                <a:solidFill>
                  <a:srgbClr val="FF0000"/>
                </a:solidFill>
              </a:rPr>
              <a:t>EL SER HUMANO ES EL ACTOR Y RESPONSABLE DE SU PROPIO DESTINO.</a:t>
            </a:r>
          </a:p>
          <a:p>
            <a:pPr marL="139700" indent="0" algn="just">
              <a:buNone/>
            </a:pPr>
            <a:endParaRPr lang="es-ES" b="1" dirty="0">
              <a:solidFill>
                <a:srgbClr val="FF0000"/>
              </a:solidFill>
            </a:endParaRPr>
          </a:p>
          <a:p>
            <a:pPr algn="just"/>
            <a:r>
              <a:rPr lang="es-ES" b="1" dirty="0">
                <a:solidFill>
                  <a:schemeClr val="tx1">
                    <a:lumMod val="50000"/>
                  </a:schemeClr>
                </a:solidFill>
              </a:rPr>
              <a:t>LA ACCIONES MOTIVADAS POR LA IGNORANCIA Y EL DESEO SON LAS SEMILLAS DEL KARMA.</a:t>
            </a:r>
          </a:p>
          <a:p>
            <a:pPr marL="139700" indent="0" algn="just">
              <a:buNone/>
            </a:pPr>
            <a:endParaRPr lang="es-ES" b="1" dirty="0">
              <a:solidFill>
                <a:schemeClr val="tx1">
                  <a:lumMod val="50000"/>
                </a:schemeClr>
              </a:solidFill>
            </a:endParaRPr>
          </a:p>
          <a:p>
            <a:pPr algn="just"/>
            <a:r>
              <a:rPr lang="es-ES" b="1" dirty="0">
                <a:solidFill>
                  <a:schemeClr val="tx1">
                    <a:lumMod val="50000"/>
                  </a:schemeClr>
                </a:solidFill>
              </a:rPr>
              <a:t>LA MUERTE COMO LA GRAN OPORTUNIDAD PARA EXPANDIR LA CONCIENCIA Y FAVORECER EL MEJOR RENACIMIENTO EN LA PRÓXIMA VIDA.</a:t>
            </a:r>
          </a:p>
          <a:p>
            <a:pPr marL="0" lvl="0" indent="0" algn="ctr" rtl="0">
              <a:spcBef>
                <a:spcPts val="0"/>
              </a:spcBef>
              <a:spcAft>
                <a:spcPts val="0"/>
              </a:spcAft>
              <a:buNone/>
            </a:pPr>
            <a:endParaRPr dirty="0"/>
          </a:p>
        </p:txBody>
      </p:sp>
      <p:sp>
        <p:nvSpPr>
          <p:cNvPr id="250" name="Google Shape;250;p39"/>
          <p:cNvSpPr txBox="1">
            <a:spLocks noGrp="1"/>
          </p:cNvSpPr>
          <p:nvPr>
            <p:ph type="title"/>
          </p:nvPr>
        </p:nvSpPr>
        <p:spPr>
          <a:xfrm>
            <a:off x="-179450" y="386346"/>
            <a:ext cx="9144000" cy="91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600" dirty="0">
                <a:solidFill>
                  <a:schemeClr val="accent1">
                    <a:lumMod val="75000"/>
                  </a:schemeClr>
                </a:solidFill>
                <a:latin typeface="Aharoni" panose="02010803020104030203" pitchFamily="2" charset="-79"/>
                <a:cs typeface="Aharoni" panose="02010803020104030203" pitchFamily="2" charset="-79"/>
              </a:rPr>
              <a:t>KARMA</a:t>
            </a:r>
            <a:endParaRPr sz="3600" dirty="0">
              <a:solidFill>
                <a:schemeClr val="accent1">
                  <a:lumMod val="75000"/>
                </a:schemeClr>
              </a:solidFill>
              <a:latin typeface="Aharoni" panose="02010803020104030203" pitchFamily="2" charset="-79"/>
              <a:cs typeface="Aharoni" panose="02010803020104030203" pitchFamily="2" charset="-79"/>
            </a:endParaRPr>
          </a:p>
        </p:txBody>
      </p:sp>
      <p:sp>
        <p:nvSpPr>
          <p:cNvPr id="251" name="Google Shape;251;p39"/>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tas sobre la muerte de mi madre y la práctica Zen | Chocobuda">
            <a:extLst>
              <a:ext uri="{FF2B5EF4-FFF2-40B4-BE49-F238E27FC236}">
                <a16:creationId xmlns:a16="http://schemas.microsoft.com/office/drawing/2014/main" id="{A5263BC0-6F06-4C5B-ABC4-CA9AA2C0D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568" y="712382"/>
            <a:ext cx="5399367" cy="362207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3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8A6A9-2333-4665-AAEC-E5C0670ACBE7}"/>
              </a:ext>
            </a:extLst>
          </p:cNvPr>
          <p:cNvSpPr>
            <a:spLocks noGrp="1"/>
          </p:cNvSpPr>
          <p:nvPr>
            <p:ph type="title"/>
          </p:nvPr>
        </p:nvSpPr>
        <p:spPr>
          <a:xfrm>
            <a:off x="0" y="88634"/>
            <a:ext cx="9144000" cy="913800"/>
          </a:xfrm>
        </p:spPr>
        <p:txBody>
          <a:bodyPr/>
          <a:lstStyle/>
          <a:p>
            <a:r>
              <a:rPr lang="es-MX" dirty="0">
                <a:solidFill>
                  <a:schemeClr val="accent1">
                    <a:lumMod val="75000"/>
                  </a:schemeClr>
                </a:solidFill>
              </a:rPr>
              <a:t>6 VIRTUDES TRASCENDENTES</a:t>
            </a:r>
            <a:endParaRPr lang="es-CL" dirty="0">
              <a:solidFill>
                <a:schemeClr val="accent1">
                  <a:lumMod val="75000"/>
                </a:schemeClr>
              </a:solidFill>
            </a:endParaRPr>
          </a:p>
        </p:txBody>
      </p:sp>
      <p:sp>
        <p:nvSpPr>
          <p:cNvPr id="3" name="Marcador de texto 2">
            <a:extLst>
              <a:ext uri="{FF2B5EF4-FFF2-40B4-BE49-F238E27FC236}">
                <a16:creationId xmlns:a16="http://schemas.microsoft.com/office/drawing/2014/main" id="{8A1BA34D-2C82-4684-81C6-D69D375308A3}"/>
              </a:ext>
            </a:extLst>
          </p:cNvPr>
          <p:cNvSpPr>
            <a:spLocks noGrp="1"/>
          </p:cNvSpPr>
          <p:nvPr>
            <p:ph type="body" idx="1"/>
          </p:nvPr>
        </p:nvSpPr>
        <p:spPr>
          <a:xfrm>
            <a:off x="637953" y="1339702"/>
            <a:ext cx="7910624" cy="3115340"/>
          </a:xfrm>
        </p:spPr>
        <p:txBody>
          <a:bodyPr/>
          <a:lstStyle/>
          <a:p>
            <a:pPr algn="just"/>
            <a:r>
              <a:rPr lang="es-MX" b="1" dirty="0">
                <a:solidFill>
                  <a:srgbClr val="FF0000"/>
                </a:solidFill>
              </a:rPr>
              <a:t>GENEROSIDAD</a:t>
            </a:r>
            <a:r>
              <a:rPr lang="es-MX" b="1" dirty="0"/>
              <a:t> </a:t>
            </a:r>
            <a:r>
              <a:rPr lang="es-MX" b="1" dirty="0">
                <a:solidFill>
                  <a:schemeClr val="tx1">
                    <a:lumMod val="50000"/>
                  </a:schemeClr>
                </a:solidFill>
              </a:rPr>
              <a:t>(contra la AVARICIA) sin apegos e incondicional.</a:t>
            </a:r>
          </a:p>
          <a:p>
            <a:pPr marL="139700" indent="0" algn="just">
              <a:buNone/>
            </a:pPr>
            <a:endParaRPr lang="es-MX" b="1" dirty="0">
              <a:solidFill>
                <a:schemeClr val="tx1">
                  <a:lumMod val="50000"/>
                </a:schemeClr>
              </a:solidFill>
            </a:endParaRPr>
          </a:p>
          <a:p>
            <a:pPr algn="just"/>
            <a:r>
              <a:rPr lang="es-MX" b="1" dirty="0">
                <a:solidFill>
                  <a:srgbClr val="FF0000"/>
                </a:solidFill>
              </a:rPr>
              <a:t>ÉTICA Y CONDUCTA JUSTA</a:t>
            </a:r>
            <a:r>
              <a:rPr lang="es-MX" b="1" dirty="0"/>
              <a:t> </a:t>
            </a:r>
            <a:r>
              <a:rPr lang="es-MX" b="1" dirty="0">
                <a:solidFill>
                  <a:schemeClr val="tx1">
                    <a:lumMod val="50000"/>
                  </a:schemeClr>
                </a:solidFill>
              </a:rPr>
              <a:t>(contra la LUJURIA). No mentir, no sembrar la desunión. Ser leal. Practicar los medios de existencia justos y una profesión virtuosa</a:t>
            </a:r>
            <a:r>
              <a:rPr lang="es-MX" b="1" dirty="0"/>
              <a:t>.</a:t>
            </a:r>
          </a:p>
          <a:p>
            <a:pPr marL="139700" indent="0" algn="just">
              <a:buNone/>
            </a:pPr>
            <a:endParaRPr lang="es-MX" b="1" dirty="0"/>
          </a:p>
          <a:p>
            <a:pPr algn="just"/>
            <a:r>
              <a:rPr lang="es-MX" b="1" dirty="0">
                <a:solidFill>
                  <a:srgbClr val="FF0000"/>
                </a:solidFill>
              </a:rPr>
              <a:t>PACIENCIA</a:t>
            </a:r>
            <a:r>
              <a:rPr lang="es-MX" b="1" dirty="0"/>
              <a:t> </a:t>
            </a:r>
            <a:r>
              <a:rPr lang="es-MX" b="1" dirty="0">
                <a:solidFill>
                  <a:schemeClr val="tx1">
                    <a:lumMod val="50000"/>
                  </a:schemeClr>
                </a:solidFill>
              </a:rPr>
              <a:t>(Contra la RABIA IRA). Soportar la ingratitud de los demás. Aguantar y ser resiliente  a los problemas, pruebas y privaciones. </a:t>
            </a:r>
          </a:p>
          <a:p>
            <a:pPr marL="139700" indent="0" algn="just">
              <a:buNone/>
            </a:pPr>
            <a:endParaRPr lang="es-MX" b="1" dirty="0"/>
          </a:p>
          <a:p>
            <a:pPr algn="just"/>
            <a:r>
              <a:rPr lang="es-MX" b="1" dirty="0">
                <a:solidFill>
                  <a:srgbClr val="FF0000"/>
                </a:solidFill>
              </a:rPr>
              <a:t>PERSEVERANCIA </a:t>
            </a:r>
            <a:r>
              <a:rPr lang="es-MX" b="1" dirty="0">
                <a:solidFill>
                  <a:schemeClr val="tx1">
                    <a:lumMod val="50000"/>
                  </a:schemeClr>
                </a:solidFill>
              </a:rPr>
              <a:t>(contra la PEREZA). Esfuerzos penosos sostenidos.</a:t>
            </a:r>
          </a:p>
          <a:p>
            <a:pPr marL="139700" indent="0" algn="just">
              <a:buNone/>
            </a:pPr>
            <a:endParaRPr lang="es-MX" b="1" dirty="0">
              <a:solidFill>
                <a:schemeClr val="tx1">
                  <a:lumMod val="50000"/>
                </a:schemeClr>
              </a:solidFill>
            </a:endParaRPr>
          </a:p>
          <a:p>
            <a:pPr algn="just"/>
            <a:r>
              <a:rPr lang="es-MX" b="1" dirty="0">
                <a:solidFill>
                  <a:srgbClr val="FF0000"/>
                </a:solidFill>
              </a:rPr>
              <a:t>MEDITACIÓN</a:t>
            </a:r>
            <a:r>
              <a:rPr lang="es-MX" b="1" dirty="0"/>
              <a:t> </a:t>
            </a:r>
            <a:r>
              <a:rPr lang="es-MX" b="1" dirty="0">
                <a:solidFill>
                  <a:schemeClr val="tx1">
                    <a:lumMod val="50000"/>
                  </a:schemeClr>
                </a:solidFill>
              </a:rPr>
              <a:t>(Contra la DISTRACCIÓN). Contemplación. Concentración.</a:t>
            </a:r>
          </a:p>
          <a:p>
            <a:pPr marL="139700" indent="0" algn="just">
              <a:buNone/>
            </a:pPr>
            <a:endParaRPr lang="es-MX" b="1" dirty="0">
              <a:solidFill>
                <a:schemeClr val="tx1">
                  <a:lumMod val="50000"/>
                </a:schemeClr>
              </a:solidFill>
            </a:endParaRPr>
          </a:p>
          <a:p>
            <a:pPr algn="just"/>
            <a:r>
              <a:rPr lang="es-MX" b="1" dirty="0">
                <a:solidFill>
                  <a:srgbClr val="FF0000"/>
                </a:solidFill>
              </a:rPr>
              <a:t> SABIDURÍA</a:t>
            </a:r>
            <a:r>
              <a:rPr lang="es-MX" b="1" dirty="0"/>
              <a:t> </a:t>
            </a:r>
            <a:r>
              <a:rPr lang="es-MX" b="1" dirty="0">
                <a:solidFill>
                  <a:schemeClr val="tx1">
                    <a:lumMod val="50000"/>
                  </a:schemeClr>
                </a:solidFill>
              </a:rPr>
              <a:t>(contra la IGNORANCIA). Conciencia Trascendente.</a:t>
            </a:r>
            <a:endParaRPr lang="en-US" b="1" dirty="0">
              <a:solidFill>
                <a:schemeClr val="tx1">
                  <a:lumMod val="50000"/>
                </a:schemeClr>
              </a:solidFill>
            </a:endParaRPr>
          </a:p>
          <a:p>
            <a:endParaRPr lang="es-CL" dirty="0"/>
          </a:p>
        </p:txBody>
      </p:sp>
    </p:spTree>
    <p:extLst>
      <p:ext uri="{BB962C8B-B14F-4D97-AF65-F5344CB8AC3E}">
        <p14:creationId xmlns:p14="http://schemas.microsoft.com/office/powerpoint/2010/main" val="217098245"/>
      </p:ext>
    </p:extLst>
  </p:cSld>
  <p:clrMapOvr>
    <a:masterClrMapping/>
  </p:clrMapOvr>
</p:sld>
</file>

<file path=ppt/theme/theme1.xml><?xml version="1.0" encoding="utf-8"?>
<a:theme xmlns:a="http://schemas.openxmlformats.org/drawingml/2006/main" name="Minimal Charm">
  <a:themeElements>
    <a:clrScheme name="Simple Light">
      <a:dk1>
        <a:srgbClr val="434343"/>
      </a:dk1>
      <a:lt1>
        <a:srgbClr val="FFFFFF"/>
      </a:lt1>
      <a:dk2>
        <a:srgbClr val="666666"/>
      </a:dk2>
      <a:lt2>
        <a:srgbClr val="999999"/>
      </a:lt2>
      <a:accent1>
        <a:srgbClr val="FFA76C"/>
      </a:accent1>
      <a:accent2>
        <a:srgbClr val="FFCCAA"/>
      </a:accent2>
      <a:accent3>
        <a:srgbClr val="C35B14"/>
      </a:accent3>
      <a:accent4>
        <a:srgbClr val="8F4E23"/>
      </a:accent4>
      <a:accent5>
        <a:srgbClr val="D66C25"/>
      </a:accent5>
      <a:accent6>
        <a:srgbClr val="EECBB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733</Words>
  <Application>Microsoft Office PowerPoint</Application>
  <PresentationFormat>Presentación en pantalla (16:9)</PresentationFormat>
  <Paragraphs>101</Paragraphs>
  <Slides>18</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Wingdings</vt:lpstr>
      <vt:lpstr>Ubuntu Light</vt:lpstr>
      <vt:lpstr>Arvo</vt:lpstr>
      <vt:lpstr>Bodoni</vt:lpstr>
      <vt:lpstr>Aldhabi</vt:lpstr>
      <vt:lpstr>Ubuntu</vt:lpstr>
      <vt:lpstr>Arial</vt:lpstr>
      <vt:lpstr>Aharoni</vt:lpstr>
      <vt:lpstr>Minimal Charm</vt:lpstr>
      <vt:lpstr>EL LIBRO DE LOS MUERTOS BARDO THODOL</vt:lpstr>
      <vt:lpstr>BUDISMO TIBETANO</vt:lpstr>
      <vt:lpstr>Tibet</vt:lpstr>
      <vt:lpstr>VÍA RÁPIDA</vt:lpstr>
      <vt:lpstr>Presentación de PowerPoint</vt:lpstr>
      <vt:lpstr>Teodicea del Sufrimiento</vt:lpstr>
      <vt:lpstr>KARMA</vt:lpstr>
      <vt:lpstr>Presentación de PowerPoint</vt:lpstr>
      <vt:lpstr>6 VIRTUDES TRASCENDENTES</vt:lpstr>
      <vt:lpstr>Presentación de PowerPoint</vt:lpstr>
      <vt:lpstr>BARDO. ESTADO INTERMEDIO</vt:lpstr>
      <vt:lpstr>BÚSQUEDA DEL RENACER</vt:lpstr>
      <vt:lpstr>Presentación de PowerPoint</vt:lpstr>
      <vt:lpstr>EL JUICIO POR UN PÉSIMO KARMA, SIN SABER REZAR NI MEDITAR </vt:lpstr>
      <vt:lpstr>Presentación de PowerPoint</vt:lpstr>
      <vt:lpstr>MEDITACIÓN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LIBRO DE LOS MUERTOS BARDO THODOL</dc:title>
  <dc:creator>Rocio Monserrat Ramirez Perez</dc:creator>
  <cp:lastModifiedBy>Waleska Moyano</cp:lastModifiedBy>
  <cp:revision>18</cp:revision>
  <dcterms:modified xsi:type="dcterms:W3CDTF">2021-06-07T04:54:48Z</dcterms:modified>
</cp:coreProperties>
</file>