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35"/>
  </p:notesMasterIdLst>
  <p:sldIdLst>
    <p:sldId id="307" r:id="rId2"/>
    <p:sldId id="308" r:id="rId3"/>
    <p:sldId id="306" r:id="rId4"/>
    <p:sldId id="309" r:id="rId5"/>
    <p:sldId id="321" r:id="rId6"/>
    <p:sldId id="257" r:id="rId7"/>
    <p:sldId id="310" r:id="rId8"/>
    <p:sldId id="312" r:id="rId9"/>
    <p:sldId id="322" r:id="rId10"/>
    <p:sldId id="315" r:id="rId11"/>
    <p:sldId id="324" r:id="rId12"/>
    <p:sldId id="313" r:id="rId13"/>
    <p:sldId id="316" r:id="rId14"/>
    <p:sldId id="317" r:id="rId15"/>
    <p:sldId id="318" r:id="rId16"/>
    <p:sldId id="319" r:id="rId17"/>
    <p:sldId id="311" r:id="rId18"/>
    <p:sldId id="323" r:id="rId19"/>
    <p:sldId id="320" r:id="rId20"/>
    <p:sldId id="325" r:id="rId21"/>
    <p:sldId id="326" r:id="rId22"/>
    <p:sldId id="327" r:id="rId23"/>
    <p:sldId id="328" r:id="rId24"/>
    <p:sldId id="329" r:id="rId25"/>
    <p:sldId id="330" r:id="rId26"/>
    <p:sldId id="331" r:id="rId27"/>
    <p:sldId id="332" r:id="rId28"/>
    <p:sldId id="333" r:id="rId29"/>
    <p:sldId id="334" r:id="rId30"/>
    <p:sldId id="335" r:id="rId31"/>
    <p:sldId id="336" r:id="rId32"/>
    <p:sldId id="337" r:id="rId33"/>
    <p:sldId id="338" r:id="rId34"/>
  </p:sldIdLst>
  <p:sldSz cx="9144000" cy="5143500" type="screen16x9"/>
  <p:notesSz cx="6858000" cy="9144000"/>
  <p:embeddedFontLst>
    <p:embeddedFont>
      <p:font typeface="Malgun Gothic" panose="020B0503020000020004" pitchFamily="34" charset="-127"/>
      <p:regular r:id="rId36"/>
      <p:bold r:id="rId37"/>
    </p:embeddedFont>
    <p:embeddedFont>
      <p:font typeface="Abadi" panose="020B0604020104020204" pitchFamily="34" charset="0"/>
      <p:regular r:id="rId38"/>
    </p:embeddedFont>
    <p:embeddedFont>
      <p:font typeface="Aldhabi" panose="01000000000000000000" pitchFamily="2" charset="-78"/>
      <p:regular r:id="rId39"/>
    </p:embeddedFont>
    <p:embeddedFont>
      <p:font typeface="BenchNine" panose="020B0604020202020204" charset="0"/>
      <p:regular r:id="rId40"/>
      <p:bold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  <p:embeddedFont>
      <p:font typeface="Jacques Francois" panose="020B0604020202020204" charset="0"/>
      <p:regular r:id="rId46"/>
    </p:embeddedFont>
    <p:embeddedFont>
      <p:font typeface="Josefin Sans" panose="020B0604020202020204" charset="0"/>
      <p:regular r:id="rId47"/>
      <p:bold r:id="rId48"/>
      <p:italic r:id="rId49"/>
      <p:boldItalic r:id="rId50"/>
    </p:embeddedFont>
    <p:embeddedFont>
      <p:font typeface="Montserrat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CD1A87-548D-42BF-9AC5-22C6D6A63250}">
  <a:tblStyle styleId="{E8CD1A87-548D-42BF-9AC5-22C6D6A6325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6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9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font" Target="fonts/font1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1713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35904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fcda5cb2f_0_26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fcda5cb2f_0_26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106214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09153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8705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8eff77ec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8eff77ec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afcda5cb2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afcda5cb2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5809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3630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afcda5cb2f_0_255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afcda5cb2f_0_255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6547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3654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8202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b7d798fec7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b7d798fec7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9407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0516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8eff77ec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8eff77ec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39091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56918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6774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0" name="Google Shape;1510;gafcda5cb2f_0_263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1" name="Google Shape;1511;gafcda5cb2f_0_263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502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6489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b7d798fec7_0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b7d798fec7_0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10742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657194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afcda5cb2f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8" name="Google Shape;728;gafcda5cb2f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705543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8eff77ec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8eff77ec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9314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b8eff77ecd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b8eff77ecd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0122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23c2e053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23c2e053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b7d798fec7_0_6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b7d798fec7_0_6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b8eff77ecd_0_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b8eff77ecd_0_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2439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709968" y="0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3535716" y="1862938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4042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720000" y="1683965"/>
            <a:ext cx="5045700" cy="234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6205575" y="3547225"/>
            <a:ext cx="2215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accent3"/>
        </a:solidFill>
        <a:effectLst/>
      </p:bgPr>
    </p:bg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Google Shape;409;p24"/>
          <p:cNvPicPr preferRelativeResize="0"/>
          <p:nvPr/>
        </p:nvPicPr>
        <p:blipFill>
          <a:blip r:embed="rId2">
            <a:alphaModFix amt="9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0" name="Google Shape;410;p24"/>
          <p:cNvSpPr/>
          <p:nvPr/>
        </p:nvSpPr>
        <p:spPr>
          <a:xfrm>
            <a:off x="122849" y="129165"/>
            <a:ext cx="8898302" cy="4885103"/>
          </a:xfrm>
          <a:custGeom>
            <a:avLst/>
            <a:gdLst/>
            <a:ahLst/>
            <a:cxnLst/>
            <a:rect l="l" t="t" r="r" b="b"/>
            <a:pathLst>
              <a:path w="60509" h="33219" extrusionOk="0">
                <a:moveTo>
                  <a:pt x="15217" y="0"/>
                </a:moveTo>
                <a:cubicBezTo>
                  <a:pt x="13931" y="0"/>
                  <a:pt x="12895" y="1048"/>
                  <a:pt x="12895" y="2322"/>
                </a:cubicBezTo>
                <a:lnTo>
                  <a:pt x="11871" y="2322"/>
                </a:lnTo>
                <a:cubicBezTo>
                  <a:pt x="10990" y="2322"/>
                  <a:pt x="10276" y="3036"/>
                  <a:pt x="10276" y="3918"/>
                </a:cubicBezTo>
                <a:cubicBezTo>
                  <a:pt x="10276" y="3918"/>
                  <a:pt x="10036" y="3872"/>
                  <a:pt x="9696" y="3872"/>
                </a:cubicBezTo>
                <a:cubicBezTo>
                  <a:pt x="8863" y="3872"/>
                  <a:pt x="7430" y="4142"/>
                  <a:pt x="7430" y="6001"/>
                </a:cubicBezTo>
                <a:cubicBezTo>
                  <a:pt x="7430" y="6001"/>
                  <a:pt x="2727" y="6942"/>
                  <a:pt x="2942" y="11240"/>
                </a:cubicBezTo>
                <a:cubicBezTo>
                  <a:pt x="3144" y="15550"/>
                  <a:pt x="1" y="16955"/>
                  <a:pt x="1" y="16955"/>
                </a:cubicBezTo>
                <a:lnTo>
                  <a:pt x="25" y="16955"/>
                </a:lnTo>
                <a:cubicBezTo>
                  <a:pt x="25" y="16955"/>
                  <a:pt x="3180" y="18348"/>
                  <a:pt x="2954" y="22670"/>
                </a:cubicBezTo>
                <a:cubicBezTo>
                  <a:pt x="2739" y="26980"/>
                  <a:pt x="7442" y="27909"/>
                  <a:pt x="7442" y="27909"/>
                </a:cubicBezTo>
                <a:cubicBezTo>
                  <a:pt x="7442" y="29767"/>
                  <a:pt x="8875" y="30037"/>
                  <a:pt x="9708" y="30037"/>
                </a:cubicBezTo>
                <a:cubicBezTo>
                  <a:pt x="10048" y="30037"/>
                  <a:pt x="10288" y="29992"/>
                  <a:pt x="10288" y="29992"/>
                </a:cubicBezTo>
                <a:cubicBezTo>
                  <a:pt x="10288" y="30873"/>
                  <a:pt x="11002" y="31588"/>
                  <a:pt x="11883" y="31588"/>
                </a:cubicBezTo>
                <a:lnTo>
                  <a:pt x="12907" y="31588"/>
                </a:lnTo>
                <a:cubicBezTo>
                  <a:pt x="12907" y="32492"/>
                  <a:pt x="13633" y="33219"/>
                  <a:pt x="14550" y="33219"/>
                </a:cubicBezTo>
                <a:lnTo>
                  <a:pt x="45983" y="33219"/>
                </a:lnTo>
                <a:cubicBezTo>
                  <a:pt x="46888" y="33219"/>
                  <a:pt x="47614" y="32481"/>
                  <a:pt x="47614" y="31588"/>
                </a:cubicBezTo>
                <a:lnTo>
                  <a:pt x="48638" y="31588"/>
                </a:lnTo>
                <a:cubicBezTo>
                  <a:pt x="49519" y="31588"/>
                  <a:pt x="50233" y="30873"/>
                  <a:pt x="50233" y="29992"/>
                </a:cubicBezTo>
                <a:cubicBezTo>
                  <a:pt x="50233" y="29992"/>
                  <a:pt x="50473" y="30037"/>
                  <a:pt x="50814" y="30037"/>
                </a:cubicBezTo>
                <a:cubicBezTo>
                  <a:pt x="51646" y="30037"/>
                  <a:pt x="53079" y="29767"/>
                  <a:pt x="53079" y="27909"/>
                </a:cubicBezTo>
                <a:cubicBezTo>
                  <a:pt x="53079" y="27909"/>
                  <a:pt x="57782" y="26968"/>
                  <a:pt x="57568" y="22670"/>
                </a:cubicBezTo>
                <a:cubicBezTo>
                  <a:pt x="57365" y="18348"/>
                  <a:pt x="60508" y="16955"/>
                  <a:pt x="60508" y="16955"/>
                </a:cubicBezTo>
                <a:lnTo>
                  <a:pt x="60485" y="16955"/>
                </a:lnTo>
                <a:cubicBezTo>
                  <a:pt x="60485" y="16955"/>
                  <a:pt x="57329" y="15550"/>
                  <a:pt x="57556" y="11240"/>
                </a:cubicBezTo>
                <a:cubicBezTo>
                  <a:pt x="57758" y="6918"/>
                  <a:pt x="53067" y="6001"/>
                  <a:pt x="53067" y="6001"/>
                </a:cubicBezTo>
                <a:cubicBezTo>
                  <a:pt x="53067" y="4142"/>
                  <a:pt x="51634" y="3872"/>
                  <a:pt x="50802" y="3872"/>
                </a:cubicBezTo>
                <a:cubicBezTo>
                  <a:pt x="50461" y="3872"/>
                  <a:pt x="50221" y="3918"/>
                  <a:pt x="50221" y="3918"/>
                </a:cubicBezTo>
                <a:cubicBezTo>
                  <a:pt x="50221" y="3036"/>
                  <a:pt x="49507" y="2322"/>
                  <a:pt x="48626" y="2322"/>
                </a:cubicBezTo>
                <a:lnTo>
                  <a:pt x="47602" y="2322"/>
                </a:lnTo>
                <a:cubicBezTo>
                  <a:pt x="47602" y="1048"/>
                  <a:pt x="46554" y="0"/>
                  <a:pt x="45280" y="0"/>
                </a:cubicBezTo>
                <a:close/>
              </a:path>
            </a:pathLst>
          </a:custGeom>
          <a:solidFill>
            <a:srgbClr val="F9EC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4"/>
          <p:cNvSpPr txBox="1">
            <a:spLocks noGrp="1"/>
          </p:cNvSpPr>
          <p:nvPr>
            <p:ph type="title"/>
          </p:nvPr>
        </p:nvSpPr>
        <p:spPr>
          <a:xfrm>
            <a:off x="2380325" y="539500"/>
            <a:ext cx="44343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2" name="Google Shape;412;p24"/>
          <p:cNvSpPr txBox="1">
            <a:spLocks noGrp="1"/>
          </p:cNvSpPr>
          <p:nvPr>
            <p:ph type="subTitle" idx="1"/>
          </p:nvPr>
        </p:nvSpPr>
        <p:spPr>
          <a:xfrm>
            <a:off x="1723838" y="3101300"/>
            <a:ext cx="1483800" cy="3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latin typeface="Jacques Francois"/>
                <a:ea typeface="Jacques Francois"/>
                <a:cs typeface="Jacques Francois"/>
                <a:sym typeface="Jacques Francoi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3" name="Google Shape;413;p24"/>
          <p:cNvSpPr txBox="1">
            <a:spLocks noGrp="1"/>
          </p:cNvSpPr>
          <p:nvPr>
            <p:ph type="subTitle" idx="2"/>
          </p:nvPr>
        </p:nvSpPr>
        <p:spPr>
          <a:xfrm>
            <a:off x="5987377" y="1672313"/>
            <a:ext cx="1483800" cy="3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latin typeface="Jacques Francois"/>
                <a:ea typeface="Jacques Francois"/>
                <a:cs typeface="Jacques Francois"/>
                <a:sym typeface="Jacques Francoi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4"/>
          <p:cNvSpPr txBox="1">
            <a:spLocks noGrp="1"/>
          </p:cNvSpPr>
          <p:nvPr>
            <p:ph type="subTitle" idx="3"/>
          </p:nvPr>
        </p:nvSpPr>
        <p:spPr>
          <a:xfrm>
            <a:off x="1723838" y="1672300"/>
            <a:ext cx="1483800" cy="3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latin typeface="Jacques Francois"/>
                <a:ea typeface="Jacques Francois"/>
                <a:cs typeface="Jacques Francois"/>
                <a:sym typeface="Jacques Francoi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24"/>
          <p:cNvSpPr txBox="1">
            <a:spLocks noGrp="1"/>
          </p:cNvSpPr>
          <p:nvPr>
            <p:ph type="subTitle" idx="4"/>
          </p:nvPr>
        </p:nvSpPr>
        <p:spPr>
          <a:xfrm>
            <a:off x="5987502" y="3101375"/>
            <a:ext cx="1483800" cy="3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 b="1">
                <a:latin typeface="Jacques Francois"/>
                <a:ea typeface="Jacques Francois"/>
                <a:cs typeface="Jacques Francois"/>
                <a:sym typeface="Jacques Francoi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5"/>
          </p:nvPr>
        </p:nvSpPr>
        <p:spPr>
          <a:xfrm>
            <a:off x="1723850" y="3527313"/>
            <a:ext cx="14838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6"/>
          </p:nvPr>
        </p:nvSpPr>
        <p:spPr>
          <a:xfrm>
            <a:off x="1723850" y="2091913"/>
            <a:ext cx="14838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7"/>
          </p:nvPr>
        </p:nvSpPr>
        <p:spPr>
          <a:xfrm>
            <a:off x="5987575" y="3527313"/>
            <a:ext cx="14838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8"/>
          </p:nvPr>
        </p:nvSpPr>
        <p:spPr>
          <a:xfrm>
            <a:off x="5987625" y="2091913"/>
            <a:ext cx="1483800" cy="7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5425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2698631" scaled="0"/>
        </a:gra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 flipH="1">
            <a:off x="3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/>
          <p:nvPr/>
        </p:nvSpPr>
        <p:spPr>
          <a:xfrm flipH="1">
            <a:off x="3147929" y="4067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00000">
                <a:schemeClr val="dk1"/>
              </a:gs>
            </a:gsLst>
            <a:lin ang="2698631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/>
          <p:nvPr/>
        </p:nvSpPr>
        <p:spPr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1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10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bel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rial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"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0" scaled="0"/>
        </a:gra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/>
          <p:nvPr/>
        </p:nvSpPr>
        <p:spPr>
          <a:xfrm flipH="1">
            <a:off x="3" y="25"/>
            <a:ext cx="6434014" cy="5143405"/>
          </a:xfrm>
          <a:custGeom>
            <a:avLst/>
            <a:gdLst/>
            <a:ahLst/>
            <a:cxnLst/>
            <a:rect l="l" t="t" r="r" b="b"/>
            <a:pathLst>
              <a:path w="130514" h="104334" extrusionOk="0">
                <a:moveTo>
                  <a:pt x="100994" y="0"/>
                </a:moveTo>
                <a:cubicBezTo>
                  <a:pt x="100994" y="0"/>
                  <a:pt x="86231" y="3585"/>
                  <a:pt x="91811" y="31162"/>
                </a:cubicBezTo>
                <a:cubicBezTo>
                  <a:pt x="96364" y="53637"/>
                  <a:pt x="94006" y="81607"/>
                  <a:pt x="66172" y="81607"/>
                </a:cubicBezTo>
                <a:cubicBezTo>
                  <a:pt x="65925" y="81607"/>
                  <a:pt x="65676" y="81604"/>
                  <a:pt x="65425" y="81600"/>
                </a:cubicBezTo>
                <a:cubicBezTo>
                  <a:pt x="55492" y="81425"/>
                  <a:pt x="44349" y="76049"/>
                  <a:pt x="33001" y="76049"/>
                </a:cubicBezTo>
                <a:cubicBezTo>
                  <a:pt x="27645" y="76049"/>
                  <a:pt x="22243" y="77246"/>
                  <a:pt x="16902" y="80753"/>
                </a:cubicBezTo>
                <a:cubicBezTo>
                  <a:pt x="2879" y="89963"/>
                  <a:pt x="1" y="104334"/>
                  <a:pt x="1" y="104334"/>
                </a:cubicBezTo>
                <a:lnTo>
                  <a:pt x="130513" y="104334"/>
                </a:lnTo>
                <a:lnTo>
                  <a:pt x="130513" y="0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5"/>
          <p:cNvSpPr/>
          <p:nvPr/>
        </p:nvSpPr>
        <p:spPr>
          <a:xfrm flipH="1">
            <a:off x="3147929" y="4067"/>
            <a:ext cx="5996055" cy="4459748"/>
          </a:xfrm>
          <a:custGeom>
            <a:avLst/>
            <a:gdLst/>
            <a:ahLst/>
            <a:cxnLst/>
            <a:rect l="l" t="t" r="r" b="b"/>
            <a:pathLst>
              <a:path w="121630" h="90466" extrusionOk="0">
                <a:moveTo>
                  <a:pt x="1" y="1"/>
                </a:moveTo>
                <a:lnTo>
                  <a:pt x="1" y="89520"/>
                </a:lnTo>
                <a:cubicBezTo>
                  <a:pt x="2415" y="90107"/>
                  <a:pt x="5391" y="90466"/>
                  <a:pt x="8641" y="90466"/>
                </a:cubicBezTo>
                <a:cubicBezTo>
                  <a:pt x="21536" y="90466"/>
                  <a:pt x="38723" y="84819"/>
                  <a:pt x="42056" y="65440"/>
                </a:cubicBezTo>
                <a:cubicBezTo>
                  <a:pt x="45105" y="47715"/>
                  <a:pt x="48968" y="43796"/>
                  <a:pt x="57073" y="43796"/>
                </a:cubicBezTo>
                <a:cubicBezTo>
                  <a:pt x="63200" y="43796"/>
                  <a:pt x="71751" y="46035"/>
                  <a:pt x="84206" y="46243"/>
                </a:cubicBezTo>
                <a:cubicBezTo>
                  <a:pt x="84456" y="46247"/>
                  <a:pt x="84703" y="46249"/>
                  <a:pt x="84948" y="46249"/>
                </a:cubicBezTo>
                <a:cubicBezTo>
                  <a:pt x="121629" y="46249"/>
                  <a:pt x="111539" y="1"/>
                  <a:pt x="111539" y="1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5"/>
          <p:cNvSpPr/>
          <p:nvPr/>
        </p:nvSpPr>
        <p:spPr>
          <a:xfrm flipH="1">
            <a:off x="3881932" y="25"/>
            <a:ext cx="5262064" cy="3072467"/>
          </a:xfrm>
          <a:custGeom>
            <a:avLst/>
            <a:gdLst/>
            <a:ahLst/>
            <a:cxnLst/>
            <a:rect l="l" t="t" r="r" b="b"/>
            <a:pathLst>
              <a:path w="106741" h="62325" extrusionOk="0">
                <a:moveTo>
                  <a:pt x="106740" y="0"/>
                </a:moveTo>
                <a:lnTo>
                  <a:pt x="1" y="83"/>
                </a:lnTo>
                <a:lnTo>
                  <a:pt x="1" y="61346"/>
                </a:lnTo>
                <a:cubicBezTo>
                  <a:pt x="1" y="61346"/>
                  <a:pt x="3546" y="62324"/>
                  <a:pt x="8431" y="62324"/>
                </a:cubicBezTo>
                <a:cubicBezTo>
                  <a:pt x="17345" y="62324"/>
                  <a:pt x="30721" y="59067"/>
                  <a:pt x="35169" y="40668"/>
                </a:cubicBezTo>
                <a:cubicBezTo>
                  <a:pt x="39815" y="21454"/>
                  <a:pt x="48059" y="15875"/>
                  <a:pt x="55684" y="15875"/>
                </a:cubicBezTo>
                <a:cubicBezTo>
                  <a:pt x="59361" y="15875"/>
                  <a:pt x="62895" y="17173"/>
                  <a:pt x="65811" y="18864"/>
                </a:cubicBezTo>
                <a:cubicBezTo>
                  <a:pt x="71333" y="22067"/>
                  <a:pt x="77411" y="23685"/>
                  <a:pt x="83155" y="23685"/>
                </a:cubicBezTo>
                <a:cubicBezTo>
                  <a:pt x="95750" y="23685"/>
                  <a:pt x="106740" y="15906"/>
                  <a:pt x="106740" y="0"/>
                </a:cubicBez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5"/>
          <p:cNvSpPr/>
          <p:nvPr/>
        </p:nvSpPr>
        <p:spPr>
          <a:xfrm flipH="1">
            <a:off x="0" y="1862963"/>
            <a:ext cx="5608281" cy="3280502"/>
          </a:xfrm>
          <a:custGeom>
            <a:avLst/>
            <a:gdLst/>
            <a:ahLst/>
            <a:cxnLst/>
            <a:rect l="l" t="t" r="r" b="b"/>
            <a:pathLst>
              <a:path w="113764" h="66545" extrusionOk="0">
                <a:moveTo>
                  <a:pt x="113763" y="1"/>
                </a:moveTo>
                <a:cubicBezTo>
                  <a:pt x="113763" y="1"/>
                  <a:pt x="94363" y="5103"/>
                  <a:pt x="77775" y="33272"/>
                </a:cubicBezTo>
                <a:cubicBezTo>
                  <a:pt x="67864" y="50104"/>
                  <a:pt x="57286" y="53491"/>
                  <a:pt x="45819" y="53491"/>
                </a:cubicBezTo>
                <a:cubicBezTo>
                  <a:pt x="38095" y="53491"/>
                  <a:pt x="29967" y="51954"/>
                  <a:pt x="21367" y="51954"/>
                </a:cubicBezTo>
                <a:cubicBezTo>
                  <a:pt x="0" y="51954"/>
                  <a:pt x="792" y="66545"/>
                  <a:pt x="792" y="66545"/>
                </a:cubicBezTo>
                <a:lnTo>
                  <a:pt x="113763" y="66545"/>
                </a:lnTo>
                <a:lnTo>
                  <a:pt x="113763" y="1"/>
                </a:lnTo>
                <a:close/>
              </a:path>
            </a:pathLst>
          </a:custGeom>
          <a:gradFill>
            <a:gsLst>
              <a:gs pos="0">
                <a:schemeClr val="dk1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title"/>
          </p:nvPr>
        </p:nvSpPr>
        <p:spPr>
          <a:xfrm>
            <a:off x="3456150" y="3172325"/>
            <a:ext cx="22317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300"/>
              <a:buFont typeface="BenchNine"/>
              <a:buNone/>
              <a:defRPr sz="1300"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1"/>
          </p:nvPr>
        </p:nvSpPr>
        <p:spPr>
          <a:xfrm>
            <a:off x="1933200" y="2030225"/>
            <a:ext cx="5277600" cy="126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_1">
    <p:bg>
      <p:bgPr>
        <a:gradFill>
          <a:gsLst>
            <a:gs pos="0">
              <a:schemeClr val="dk1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3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" y="2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"/>
          <p:cNvSpPr txBox="1">
            <a:spLocks noGrp="1"/>
          </p:cNvSpPr>
          <p:nvPr>
            <p:ph type="title"/>
          </p:nvPr>
        </p:nvSpPr>
        <p:spPr>
          <a:xfrm>
            <a:off x="722398" y="2492900"/>
            <a:ext cx="370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36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57" name="Google Shape;257;p3"/>
          <p:cNvSpPr txBox="1">
            <a:spLocks noGrp="1"/>
          </p:cNvSpPr>
          <p:nvPr>
            <p:ph type="title" idx="2" hasCustomPrompt="1"/>
          </p:nvPr>
        </p:nvSpPr>
        <p:spPr>
          <a:xfrm>
            <a:off x="722375" y="1448175"/>
            <a:ext cx="3707100" cy="11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0"/>
              <a:buNone/>
              <a:defRPr sz="8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8" name="Google Shape;258;p3"/>
          <p:cNvSpPr txBox="1">
            <a:spLocks noGrp="1"/>
          </p:cNvSpPr>
          <p:nvPr>
            <p:ph type="subTitle" idx="1"/>
          </p:nvPr>
        </p:nvSpPr>
        <p:spPr>
          <a:xfrm>
            <a:off x="722400" y="3301725"/>
            <a:ext cx="37071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125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1_Main point">
    <p:bg>
      <p:bgPr>
        <a:solidFill>
          <a:schemeClr val="accen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8"/>
          <p:cNvPicPr preferRelativeResize="0"/>
          <p:nvPr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1" y="2"/>
            <a:ext cx="9144000" cy="5143487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8"/>
          <p:cNvSpPr txBox="1">
            <a:spLocks noGrp="1"/>
          </p:cNvSpPr>
          <p:nvPr>
            <p:ph type="title"/>
          </p:nvPr>
        </p:nvSpPr>
        <p:spPr>
          <a:xfrm>
            <a:off x="2151000" y="1959474"/>
            <a:ext cx="4842000" cy="6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 b="1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8" name="Google Shape;28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sp>
        <p:nvSpPr>
          <p:cNvPr id="289" name="Google Shape;289;p8"/>
          <p:cNvSpPr txBox="1">
            <a:spLocks noGrp="1"/>
          </p:cNvSpPr>
          <p:nvPr>
            <p:ph type="subTitle" idx="1"/>
          </p:nvPr>
        </p:nvSpPr>
        <p:spPr>
          <a:xfrm>
            <a:off x="3058975" y="2719063"/>
            <a:ext cx="30261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accent5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1273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Josefin Sans"/>
              <a:buNone/>
              <a:defRPr sz="2800" b="1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uli"/>
              <a:buChar char="●"/>
              <a:defRPr sz="1800"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●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●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Muli"/>
              <a:buChar char="○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Muli"/>
              <a:buChar char="■"/>
              <a:defRPr>
                <a:solidFill>
                  <a:schemeClr val="lt1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7" r:id="rId4"/>
    <p:sldLayoutId id="2147483659" r:id="rId5"/>
    <p:sldLayoutId id="2147483661" r:id="rId6"/>
    <p:sldLayoutId id="2147483671" r:id="rId7"/>
    <p:sldLayoutId id="2147483675" r:id="rId8"/>
    <p:sldLayoutId id="2147483676" r:id="rId9"/>
    <p:sldLayoutId id="214748367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sv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34"/>
          <p:cNvSpPr txBox="1">
            <a:spLocks noGrp="1"/>
          </p:cNvSpPr>
          <p:nvPr>
            <p:ph type="ctrTitle"/>
          </p:nvPr>
        </p:nvSpPr>
        <p:spPr>
          <a:xfrm>
            <a:off x="2105300" y="721498"/>
            <a:ext cx="5076300" cy="16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L" altLang="en-US" sz="6600" b="1" dirty="0"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El BUDISMO</a:t>
            </a:r>
            <a:endParaRPr sz="6600" dirty="0">
              <a:solidFill>
                <a:schemeClr val="bg2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478" name="Google Shape;478;p34"/>
          <p:cNvSpPr txBox="1">
            <a:spLocks noGrp="1"/>
          </p:cNvSpPr>
          <p:nvPr>
            <p:ph type="subTitle" idx="1"/>
          </p:nvPr>
        </p:nvSpPr>
        <p:spPr>
          <a:xfrm>
            <a:off x="2105300" y="2207848"/>
            <a:ext cx="5076300" cy="3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 eaLnBrk="1" hangingPunct="1">
              <a:buFontTx/>
              <a:buNone/>
              <a:defRPr/>
            </a:pPr>
            <a:endParaRPr lang="es-ES_tradnl" altLang="en-US" b="1" dirty="0">
              <a:latin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s-ES_tradnl" altLang="en-US" sz="2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FANOR  LARRAIN V.</a:t>
            </a:r>
          </a:p>
          <a:p>
            <a:pPr algn="ctr" eaLnBrk="1" hangingPunct="1">
              <a:buFontTx/>
              <a:buNone/>
              <a:defRPr/>
            </a:pPr>
            <a:r>
              <a:rPr lang="es-ES_tradnl" altLang="en-US" sz="2400" b="1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Director Programa Asia Pacífico</a:t>
            </a:r>
            <a:endParaRPr lang="es-CL" altLang="en-US" sz="2400" b="1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79" name="Google Shape;479;p34"/>
          <p:cNvSpPr/>
          <p:nvPr/>
        </p:nvSpPr>
        <p:spPr>
          <a:xfrm>
            <a:off x="4717314" y="740901"/>
            <a:ext cx="1238176" cy="591429"/>
          </a:xfrm>
          <a:custGeom>
            <a:avLst/>
            <a:gdLst/>
            <a:ahLst/>
            <a:cxnLst/>
            <a:rect l="l" t="t" r="r" b="b"/>
            <a:pathLst>
              <a:path w="13288" h="6347" extrusionOk="0">
                <a:moveTo>
                  <a:pt x="1" y="0"/>
                </a:moveTo>
                <a:cubicBezTo>
                  <a:pt x="1" y="1"/>
                  <a:pt x="1132" y="5441"/>
                  <a:pt x="6370" y="5441"/>
                </a:cubicBezTo>
                <a:cubicBezTo>
                  <a:pt x="11621" y="5441"/>
                  <a:pt x="12407" y="5548"/>
                  <a:pt x="13288" y="6346"/>
                </a:cubicBezTo>
                <a:cubicBezTo>
                  <a:pt x="13288" y="6346"/>
                  <a:pt x="12562" y="4262"/>
                  <a:pt x="8585" y="4262"/>
                </a:cubicBezTo>
                <a:cubicBezTo>
                  <a:pt x="8585" y="4262"/>
                  <a:pt x="9645" y="3489"/>
                  <a:pt x="9549" y="2227"/>
                </a:cubicBezTo>
                <a:lnTo>
                  <a:pt x="9549" y="2227"/>
                </a:lnTo>
                <a:cubicBezTo>
                  <a:pt x="9549" y="2227"/>
                  <a:pt x="8347" y="3905"/>
                  <a:pt x="5501" y="3905"/>
                </a:cubicBezTo>
                <a:cubicBezTo>
                  <a:pt x="2156" y="3881"/>
                  <a:pt x="1" y="1"/>
                  <a:pt x="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4"/>
          <p:cNvSpPr/>
          <p:nvPr/>
        </p:nvSpPr>
        <p:spPr>
          <a:xfrm>
            <a:off x="3262376" y="740901"/>
            <a:ext cx="1238176" cy="591429"/>
          </a:xfrm>
          <a:custGeom>
            <a:avLst/>
            <a:gdLst/>
            <a:ahLst/>
            <a:cxnLst/>
            <a:rect l="l" t="t" r="r" b="b"/>
            <a:pathLst>
              <a:path w="13288" h="6347" extrusionOk="0">
                <a:moveTo>
                  <a:pt x="13288" y="0"/>
                </a:moveTo>
                <a:lnTo>
                  <a:pt x="13288" y="0"/>
                </a:lnTo>
                <a:cubicBezTo>
                  <a:pt x="13287" y="1"/>
                  <a:pt x="11132" y="3881"/>
                  <a:pt x="7787" y="3905"/>
                </a:cubicBezTo>
                <a:cubicBezTo>
                  <a:pt x="4942" y="3905"/>
                  <a:pt x="3739" y="2227"/>
                  <a:pt x="3739" y="2227"/>
                </a:cubicBezTo>
                <a:lnTo>
                  <a:pt x="3739" y="2227"/>
                </a:lnTo>
                <a:cubicBezTo>
                  <a:pt x="3644" y="3489"/>
                  <a:pt x="4703" y="4262"/>
                  <a:pt x="4703" y="4262"/>
                </a:cubicBezTo>
                <a:cubicBezTo>
                  <a:pt x="727" y="4262"/>
                  <a:pt x="0" y="6346"/>
                  <a:pt x="0" y="6346"/>
                </a:cubicBezTo>
                <a:cubicBezTo>
                  <a:pt x="881" y="5548"/>
                  <a:pt x="1667" y="5441"/>
                  <a:pt x="6918" y="5441"/>
                </a:cubicBezTo>
                <a:cubicBezTo>
                  <a:pt x="12156" y="5441"/>
                  <a:pt x="13287" y="1"/>
                  <a:pt x="1328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4"/>
          <p:cNvSpPr/>
          <p:nvPr/>
        </p:nvSpPr>
        <p:spPr>
          <a:xfrm rot="10800000">
            <a:off x="3262251" y="3677726"/>
            <a:ext cx="1238176" cy="591429"/>
          </a:xfrm>
          <a:custGeom>
            <a:avLst/>
            <a:gdLst/>
            <a:ahLst/>
            <a:cxnLst/>
            <a:rect l="l" t="t" r="r" b="b"/>
            <a:pathLst>
              <a:path w="13288" h="6347" extrusionOk="0">
                <a:moveTo>
                  <a:pt x="1" y="0"/>
                </a:moveTo>
                <a:cubicBezTo>
                  <a:pt x="1" y="1"/>
                  <a:pt x="1132" y="5441"/>
                  <a:pt x="6370" y="5441"/>
                </a:cubicBezTo>
                <a:cubicBezTo>
                  <a:pt x="11621" y="5441"/>
                  <a:pt x="12407" y="5548"/>
                  <a:pt x="13288" y="6346"/>
                </a:cubicBezTo>
                <a:cubicBezTo>
                  <a:pt x="13288" y="6346"/>
                  <a:pt x="12562" y="4262"/>
                  <a:pt x="8585" y="4262"/>
                </a:cubicBezTo>
                <a:cubicBezTo>
                  <a:pt x="8585" y="4262"/>
                  <a:pt x="9645" y="3489"/>
                  <a:pt x="9549" y="2227"/>
                </a:cubicBezTo>
                <a:lnTo>
                  <a:pt x="9549" y="2227"/>
                </a:lnTo>
                <a:cubicBezTo>
                  <a:pt x="9549" y="2227"/>
                  <a:pt x="8347" y="3905"/>
                  <a:pt x="5501" y="3905"/>
                </a:cubicBezTo>
                <a:cubicBezTo>
                  <a:pt x="2156" y="3881"/>
                  <a:pt x="1" y="1"/>
                  <a:pt x="1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4"/>
          <p:cNvSpPr/>
          <p:nvPr/>
        </p:nvSpPr>
        <p:spPr>
          <a:xfrm rot="10800000">
            <a:off x="4802954" y="3677725"/>
            <a:ext cx="1238176" cy="591429"/>
          </a:xfrm>
          <a:custGeom>
            <a:avLst/>
            <a:gdLst/>
            <a:ahLst/>
            <a:cxnLst/>
            <a:rect l="l" t="t" r="r" b="b"/>
            <a:pathLst>
              <a:path w="13288" h="6347" extrusionOk="0">
                <a:moveTo>
                  <a:pt x="13288" y="0"/>
                </a:moveTo>
                <a:lnTo>
                  <a:pt x="13288" y="0"/>
                </a:lnTo>
                <a:cubicBezTo>
                  <a:pt x="13287" y="1"/>
                  <a:pt x="11132" y="3881"/>
                  <a:pt x="7787" y="3905"/>
                </a:cubicBezTo>
                <a:cubicBezTo>
                  <a:pt x="4942" y="3905"/>
                  <a:pt x="3739" y="2227"/>
                  <a:pt x="3739" y="2227"/>
                </a:cubicBezTo>
                <a:lnTo>
                  <a:pt x="3739" y="2227"/>
                </a:lnTo>
                <a:cubicBezTo>
                  <a:pt x="3644" y="3489"/>
                  <a:pt x="4703" y="4262"/>
                  <a:pt x="4703" y="4262"/>
                </a:cubicBezTo>
                <a:cubicBezTo>
                  <a:pt x="727" y="4262"/>
                  <a:pt x="0" y="6346"/>
                  <a:pt x="0" y="6346"/>
                </a:cubicBezTo>
                <a:cubicBezTo>
                  <a:pt x="881" y="5548"/>
                  <a:pt x="1667" y="5441"/>
                  <a:pt x="6918" y="5441"/>
                </a:cubicBezTo>
                <a:cubicBezTo>
                  <a:pt x="12156" y="5441"/>
                  <a:pt x="13287" y="1"/>
                  <a:pt x="13288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291856" y="183925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altLang="en-US" sz="4400" b="1" dirty="0">
                <a:solidFill>
                  <a:srgbClr val="C00000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LAS CUATRO NOBLES VERDADES</a:t>
            </a:r>
            <a:endParaRPr sz="44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1015409" y="1307804"/>
            <a:ext cx="7320517" cy="3413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s-MX" altLang="en-US" sz="2400" b="1" dirty="0">
                <a:solidFill>
                  <a:srgbClr val="000000"/>
                </a:solidFill>
                <a:effectLst/>
              </a:rPr>
              <a:t>Toda existencia es sufrimiento.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s-MX" altLang="en-US" sz="2400" b="1" dirty="0">
              <a:solidFill>
                <a:srgbClr val="000000"/>
              </a:solidFill>
              <a:effectLst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s-MX" altLang="en-US" sz="2400" b="1" dirty="0">
                <a:solidFill>
                  <a:srgbClr val="000000"/>
                </a:solidFill>
                <a:effectLst/>
              </a:rPr>
              <a:t> El sufrimiento es causado por deseos insatisfechos.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s-MX" altLang="en-US" sz="2400" b="1" dirty="0">
              <a:solidFill>
                <a:srgbClr val="000000"/>
              </a:solidFill>
              <a:effectLst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s-MX" altLang="en-US" sz="2400" b="1" dirty="0">
                <a:solidFill>
                  <a:srgbClr val="000000"/>
                </a:solidFill>
                <a:effectLst/>
              </a:rPr>
              <a:t> Los deseos insatisfechos pueden ser aniquilados.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endParaRPr lang="es-MX" altLang="en-US" sz="2400" b="1" dirty="0">
              <a:solidFill>
                <a:srgbClr val="000000"/>
              </a:solidFill>
              <a:effectLst/>
            </a:endParaRP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s-MX" altLang="en-US" sz="2400" b="1" dirty="0">
                <a:solidFill>
                  <a:srgbClr val="000000"/>
                </a:solidFill>
                <a:effectLst/>
              </a:rPr>
              <a:t> Se les aniquila (controla) siguiendo el Camino Óctuple.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526;p57">
            <a:extLst>
              <a:ext uri="{FF2B5EF4-FFF2-40B4-BE49-F238E27FC236}">
                <a16:creationId xmlns:a16="http://schemas.microsoft.com/office/drawing/2014/main" id="{F72A617B-4446-4A97-9C66-788CB0B7F9DC}"/>
              </a:ext>
            </a:extLst>
          </p:cNvPr>
          <p:cNvSpPr/>
          <p:nvPr/>
        </p:nvSpPr>
        <p:spPr>
          <a:xfrm>
            <a:off x="7786844" y="3527402"/>
            <a:ext cx="1098163" cy="1363523"/>
          </a:xfrm>
          <a:custGeom>
            <a:avLst/>
            <a:gdLst/>
            <a:ahLst/>
            <a:cxnLst/>
            <a:rect l="l" t="t" r="r" b="b"/>
            <a:pathLst>
              <a:path w="57234" h="69509" extrusionOk="0">
                <a:moveTo>
                  <a:pt x="17015" y="41435"/>
                </a:moveTo>
                <a:cubicBezTo>
                  <a:pt x="16729" y="43388"/>
                  <a:pt x="16848" y="45459"/>
                  <a:pt x="17027" y="47412"/>
                </a:cubicBezTo>
                <a:cubicBezTo>
                  <a:pt x="16538" y="46971"/>
                  <a:pt x="15979" y="46638"/>
                  <a:pt x="15360" y="46412"/>
                </a:cubicBezTo>
                <a:cubicBezTo>
                  <a:pt x="15205" y="46352"/>
                  <a:pt x="15003" y="46281"/>
                  <a:pt x="14943" y="46114"/>
                </a:cubicBezTo>
                <a:cubicBezTo>
                  <a:pt x="14872" y="45924"/>
                  <a:pt x="15038" y="45662"/>
                  <a:pt x="15122" y="45471"/>
                </a:cubicBezTo>
                <a:cubicBezTo>
                  <a:pt x="15753" y="44138"/>
                  <a:pt x="16396" y="42780"/>
                  <a:pt x="17015" y="41435"/>
                </a:cubicBezTo>
                <a:close/>
                <a:moveTo>
                  <a:pt x="28232" y="0"/>
                </a:moveTo>
                <a:cubicBezTo>
                  <a:pt x="27992" y="0"/>
                  <a:pt x="27748" y="117"/>
                  <a:pt x="27623" y="299"/>
                </a:cubicBezTo>
                <a:cubicBezTo>
                  <a:pt x="27433" y="192"/>
                  <a:pt x="27218" y="120"/>
                  <a:pt x="27016" y="97"/>
                </a:cubicBezTo>
                <a:cubicBezTo>
                  <a:pt x="26977" y="92"/>
                  <a:pt x="26937" y="90"/>
                  <a:pt x="26897" y="90"/>
                </a:cubicBezTo>
                <a:cubicBezTo>
                  <a:pt x="26728" y="90"/>
                  <a:pt x="26553" y="131"/>
                  <a:pt x="26409" y="227"/>
                </a:cubicBezTo>
                <a:cubicBezTo>
                  <a:pt x="26230" y="347"/>
                  <a:pt x="26111" y="549"/>
                  <a:pt x="26111" y="763"/>
                </a:cubicBezTo>
                <a:cubicBezTo>
                  <a:pt x="26010" y="742"/>
                  <a:pt x="25909" y="730"/>
                  <a:pt x="25810" y="730"/>
                </a:cubicBezTo>
                <a:cubicBezTo>
                  <a:pt x="25629" y="730"/>
                  <a:pt x="25455" y="770"/>
                  <a:pt x="25301" y="870"/>
                </a:cubicBezTo>
                <a:cubicBezTo>
                  <a:pt x="25063" y="1013"/>
                  <a:pt x="24873" y="1251"/>
                  <a:pt x="24813" y="1537"/>
                </a:cubicBezTo>
                <a:cubicBezTo>
                  <a:pt x="24635" y="1561"/>
                  <a:pt x="24480" y="1680"/>
                  <a:pt x="24432" y="1847"/>
                </a:cubicBezTo>
                <a:cubicBezTo>
                  <a:pt x="24397" y="1918"/>
                  <a:pt x="24385" y="2025"/>
                  <a:pt x="24337" y="2085"/>
                </a:cubicBezTo>
                <a:cubicBezTo>
                  <a:pt x="24266" y="2180"/>
                  <a:pt x="24147" y="2192"/>
                  <a:pt x="24039" y="2216"/>
                </a:cubicBezTo>
                <a:cubicBezTo>
                  <a:pt x="23742" y="2299"/>
                  <a:pt x="23492" y="2490"/>
                  <a:pt x="23337" y="2752"/>
                </a:cubicBezTo>
                <a:cubicBezTo>
                  <a:pt x="23194" y="3025"/>
                  <a:pt x="23146" y="3335"/>
                  <a:pt x="23230" y="3633"/>
                </a:cubicBezTo>
                <a:cubicBezTo>
                  <a:pt x="23039" y="3668"/>
                  <a:pt x="22873" y="3728"/>
                  <a:pt x="22730" y="3847"/>
                </a:cubicBezTo>
                <a:cubicBezTo>
                  <a:pt x="22575" y="3966"/>
                  <a:pt x="22492" y="4157"/>
                  <a:pt x="22539" y="4347"/>
                </a:cubicBezTo>
                <a:cubicBezTo>
                  <a:pt x="22372" y="4407"/>
                  <a:pt x="22277" y="4573"/>
                  <a:pt x="22253" y="4752"/>
                </a:cubicBezTo>
                <a:cubicBezTo>
                  <a:pt x="22230" y="4930"/>
                  <a:pt x="22206" y="5121"/>
                  <a:pt x="22075" y="5240"/>
                </a:cubicBezTo>
                <a:cubicBezTo>
                  <a:pt x="21932" y="5395"/>
                  <a:pt x="21670" y="5359"/>
                  <a:pt x="21491" y="5478"/>
                </a:cubicBezTo>
                <a:cubicBezTo>
                  <a:pt x="21372" y="5550"/>
                  <a:pt x="21289" y="5692"/>
                  <a:pt x="21241" y="5823"/>
                </a:cubicBezTo>
                <a:cubicBezTo>
                  <a:pt x="21158" y="6109"/>
                  <a:pt x="21194" y="6443"/>
                  <a:pt x="21372" y="6681"/>
                </a:cubicBezTo>
                <a:cubicBezTo>
                  <a:pt x="21170" y="6764"/>
                  <a:pt x="20956" y="6919"/>
                  <a:pt x="20884" y="7133"/>
                </a:cubicBezTo>
                <a:cubicBezTo>
                  <a:pt x="20789" y="7335"/>
                  <a:pt x="20813" y="7574"/>
                  <a:pt x="20908" y="7788"/>
                </a:cubicBezTo>
                <a:cubicBezTo>
                  <a:pt x="20634" y="7859"/>
                  <a:pt x="20408" y="8097"/>
                  <a:pt x="20360" y="8383"/>
                </a:cubicBezTo>
                <a:cubicBezTo>
                  <a:pt x="20313" y="8669"/>
                  <a:pt x="20444" y="8967"/>
                  <a:pt x="20682" y="9121"/>
                </a:cubicBezTo>
                <a:cubicBezTo>
                  <a:pt x="20503" y="9276"/>
                  <a:pt x="20384" y="9526"/>
                  <a:pt x="20384" y="9764"/>
                </a:cubicBezTo>
                <a:cubicBezTo>
                  <a:pt x="20384" y="10002"/>
                  <a:pt x="20479" y="10241"/>
                  <a:pt x="20658" y="10407"/>
                </a:cubicBezTo>
                <a:cubicBezTo>
                  <a:pt x="20741" y="10479"/>
                  <a:pt x="20837" y="10538"/>
                  <a:pt x="20872" y="10645"/>
                </a:cubicBezTo>
                <a:cubicBezTo>
                  <a:pt x="20884" y="10729"/>
                  <a:pt x="20848" y="10812"/>
                  <a:pt x="20825" y="10895"/>
                </a:cubicBezTo>
                <a:cubicBezTo>
                  <a:pt x="20753" y="11086"/>
                  <a:pt x="20706" y="11312"/>
                  <a:pt x="20753" y="11503"/>
                </a:cubicBezTo>
                <a:cubicBezTo>
                  <a:pt x="20789" y="11717"/>
                  <a:pt x="20944" y="11907"/>
                  <a:pt x="21146" y="11955"/>
                </a:cubicBezTo>
                <a:cubicBezTo>
                  <a:pt x="20968" y="12277"/>
                  <a:pt x="21110" y="12789"/>
                  <a:pt x="21432" y="12979"/>
                </a:cubicBezTo>
                <a:cubicBezTo>
                  <a:pt x="21539" y="13039"/>
                  <a:pt x="21658" y="13086"/>
                  <a:pt x="21718" y="13170"/>
                </a:cubicBezTo>
                <a:cubicBezTo>
                  <a:pt x="21789" y="13289"/>
                  <a:pt x="21730" y="13443"/>
                  <a:pt x="21718" y="13574"/>
                </a:cubicBezTo>
                <a:cubicBezTo>
                  <a:pt x="21658" y="13967"/>
                  <a:pt x="21837" y="14360"/>
                  <a:pt x="22158" y="14574"/>
                </a:cubicBezTo>
                <a:cubicBezTo>
                  <a:pt x="22158" y="15634"/>
                  <a:pt x="22325" y="16563"/>
                  <a:pt x="22063" y="18099"/>
                </a:cubicBezTo>
                <a:cubicBezTo>
                  <a:pt x="22015" y="18396"/>
                  <a:pt x="22134" y="18694"/>
                  <a:pt x="22384" y="18849"/>
                </a:cubicBezTo>
                <a:cubicBezTo>
                  <a:pt x="22506" y="18918"/>
                  <a:pt x="22632" y="18948"/>
                  <a:pt x="22759" y="18948"/>
                </a:cubicBezTo>
                <a:cubicBezTo>
                  <a:pt x="23067" y="18948"/>
                  <a:pt x="23378" y="18771"/>
                  <a:pt x="23623" y="18551"/>
                </a:cubicBezTo>
                <a:cubicBezTo>
                  <a:pt x="23944" y="19468"/>
                  <a:pt x="24111" y="20897"/>
                  <a:pt x="23623" y="21790"/>
                </a:cubicBezTo>
                <a:cubicBezTo>
                  <a:pt x="22253" y="22552"/>
                  <a:pt x="20551" y="22861"/>
                  <a:pt x="19098" y="23409"/>
                </a:cubicBezTo>
                <a:cubicBezTo>
                  <a:pt x="17622" y="23968"/>
                  <a:pt x="16169" y="24683"/>
                  <a:pt x="15133" y="25850"/>
                </a:cubicBezTo>
                <a:cubicBezTo>
                  <a:pt x="14991" y="26028"/>
                  <a:pt x="14836" y="26207"/>
                  <a:pt x="14717" y="26409"/>
                </a:cubicBezTo>
                <a:cubicBezTo>
                  <a:pt x="13848" y="27540"/>
                  <a:pt x="13157" y="29279"/>
                  <a:pt x="12788" y="30422"/>
                </a:cubicBezTo>
                <a:cubicBezTo>
                  <a:pt x="11240" y="35196"/>
                  <a:pt x="9704" y="39982"/>
                  <a:pt x="8156" y="44757"/>
                </a:cubicBezTo>
                <a:cubicBezTo>
                  <a:pt x="7894" y="45554"/>
                  <a:pt x="7633" y="46388"/>
                  <a:pt x="7668" y="47245"/>
                </a:cubicBezTo>
                <a:cubicBezTo>
                  <a:pt x="7728" y="48638"/>
                  <a:pt x="8621" y="49876"/>
                  <a:pt x="9561" y="50900"/>
                </a:cubicBezTo>
                <a:cubicBezTo>
                  <a:pt x="9823" y="51198"/>
                  <a:pt x="10097" y="51484"/>
                  <a:pt x="10371" y="51770"/>
                </a:cubicBezTo>
                <a:cubicBezTo>
                  <a:pt x="10300" y="51793"/>
                  <a:pt x="10216" y="51829"/>
                  <a:pt x="10133" y="51841"/>
                </a:cubicBezTo>
                <a:cubicBezTo>
                  <a:pt x="8275" y="52222"/>
                  <a:pt x="6251" y="52734"/>
                  <a:pt x="4620" y="53627"/>
                </a:cubicBezTo>
                <a:cubicBezTo>
                  <a:pt x="1489" y="55341"/>
                  <a:pt x="1" y="59425"/>
                  <a:pt x="953" y="62866"/>
                </a:cubicBezTo>
                <a:cubicBezTo>
                  <a:pt x="1179" y="63700"/>
                  <a:pt x="1548" y="64509"/>
                  <a:pt x="2060" y="65200"/>
                </a:cubicBezTo>
                <a:cubicBezTo>
                  <a:pt x="3168" y="66748"/>
                  <a:pt x="5001" y="67760"/>
                  <a:pt x="6906" y="67867"/>
                </a:cubicBezTo>
                <a:cubicBezTo>
                  <a:pt x="15783" y="68365"/>
                  <a:pt x="24916" y="69509"/>
                  <a:pt x="33896" y="69509"/>
                </a:cubicBezTo>
                <a:cubicBezTo>
                  <a:pt x="39502" y="69509"/>
                  <a:pt x="45049" y="69063"/>
                  <a:pt x="50436" y="67736"/>
                </a:cubicBezTo>
                <a:cubicBezTo>
                  <a:pt x="52638" y="67200"/>
                  <a:pt x="54591" y="65736"/>
                  <a:pt x="55758" y="63795"/>
                </a:cubicBezTo>
                <a:cubicBezTo>
                  <a:pt x="56841" y="61866"/>
                  <a:pt x="57234" y="56651"/>
                  <a:pt x="53281" y="54377"/>
                </a:cubicBezTo>
                <a:cubicBezTo>
                  <a:pt x="50983" y="53043"/>
                  <a:pt x="48411" y="52615"/>
                  <a:pt x="46245" y="51960"/>
                </a:cubicBezTo>
                <a:cubicBezTo>
                  <a:pt x="46578" y="51615"/>
                  <a:pt x="46899" y="51269"/>
                  <a:pt x="47209" y="50936"/>
                </a:cubicBezTo>
                <a:cubicBezTo>
                  <a:pt x="48161" y="49888"/>
                  <a:pt x="49042" y="48674"/>
                  <a:pt x="49102" y="47269"/>
                </a:cubicBezTo>
                <a:cubicBezTo>
                  <a:pt x="49150" y="46424"/>
                  <a:pt x="48876" y="45590"/>
                  <a:pt x="48614" y="44781"/>
                </a:cubicBezTo>
                <a:cubicBezTo>
                  <a:pt x="47066" y="40006"/>
                  <a:pt x="45530" y="35232"/>
                  <a:pt x="43982" y="30457"/>
                </a:cubicBezTo>
                <a:cubicBezTo>
                  <a:pt x="43363" y="28529"/>
                  <a:pt x="42506" y="26231"/>
                  <a:pt x="39863" y="24242"/>
                </a:cubicBezTo>
                <a:lnTo>
                  <a:pt x="39827" y="24219"/>
                </a:lnTo>
                <a:cubicBezTo>
                  <a:pt x="39803" y="24207"/>
                  <a:pt x="39791" y="24171"/>
                  <a:pt x="39756" y="24159"/>
                </a:cubicBezTo>
                <a:cubicBezTo>
                  <a:pt x="39577" y="24028"/>
                  <a:pt x="39410" y="23909"/>
                  <a:pt x="39220" y="23790"/>
                </a:cubicBezTo>
                <a:cubicBezTo>
                  <a:pt x="39220" y="23790"/>
                  <a:pt x="39208" y="23790"/>
                  <a:pt x="39208" y="23766"/>
                </a:cubicBezTo>
                <a:cubicBezTo>
                  <a:pt x="38422" y="23278"/>
                  <a:pt x="37553" y="22933"/>
                  <a:pt x="36648" y="22778"/>
                </a:cubicBezTo>
                <a:cubicBezTo>
                  <a:pt x="36184" y="22683"/>
                  <a:pt x="35719" y="22552"/>
                  <a:pt x="35303" y="22325"/>
                </a:cubicBezTo>
                <a:cubicBezTo>
                  <a:pt x="35017" y="22183"/>
                  <a:pt x="34719" y="21980"/>
                  <a:pt x="34469" y="21766"/>
                </a:cubicBezTo>
                <a:cubicBezTo>
                  <a:pt x="34142" y="21461"/>
                  <a:pt x="33725" y="21285"/>
                  <a:pt x="33292" y="21285"/>
                </a:cubicBezTo>
                <a:cubicBezTo>
                  <a:pt x="33252" y="21285"/>
                  <a:pt x="33212" y="21287"/>
                  <a:pt x="33171" y="21290"/>
                </a:cubicBezTo>
                <a:cubicBezTo>
                  <a:pt x="33088" y="21290"/>
                  <a:pt x="33017" y="21301"/>
                  <a:pt x="32921" y="21301"/>
                </a:cubicBezTo>
                <a:cubicBezTo>
                  <a:pt x="32862" y="20706"/>
                  <a:pt x="33017" y="19527"/>
                  <a:pt x="33255" y="18980"/>
                </a:cubicBezTo>
                <a:cubicBezTo>
                  <a:pt x="33441" y="19186"/>
                  <a:pt x="33706" y="19288"/>
                  <a:pt x="33951" y="19288"/>
                </a:cubicBezTo>
                <a:cubicBezTo>
                  <a:pt x="34144" y="19288"/>
                  <a:pt x="34325" y="19225"/>
                  <a:pt x="34445" y="19099"/>
                </a:cubicBezTo>
                <a:cubicBezTo>
                  <a:pt x="34695" y="18813"/>
                  <a:pt x="34684" y="18396"/>
                  <a:pt x="34648" y="18015"/>
                </a:cubicBezTo>
                <a:cubicBezTo>
                  <a:pt x="34576" y="17003"/>
                  <a:pt x="34445" y="16182"/>
                  <a:pt x="34529" y="15170"/>
                </a:cubicBezTo>
                <a:cubicBezTo>
                  <a:pt x="34767" y="15063"/>
                  <a:pt x="34957" y="14860"/>
                  <a:pt x="35041" y="14598"/>
                </a:cubicBezTo>
                <a:cubicBezTo>
                  <a:pt x="35112" y="14348"/>
                  <a:pt x="35053" y="14051"/>
                  <a:pt x="34886" y="13824"/>
                </a:cubicBezTo>
                <a:cubicBezTo>
                  <a:pt x="35112" y="13801"/>
                  <a:pt x="35303" y="13646"/>
                  <a:pt x="35410" y="13443"/>
                </a:cubicBezTo>
                <a:cubicBezTo>
                  <a:pt x="35493" y="13229"/>
                  <a:pt x="35481" y="12991"/>
                  <a:pt x="35350" y="12800"/>
                </a:cubicBezTo>
                <a:cubicBezTo>
                  <a:pt x="35315" y="12777"/>
                  <a:pt x="35303" y="12741"/>
                  <a:pt x="35291" y="12693"/>
                </a:cubicBezTo>
                <a:cubicBezTo>
                  <a:pt x="35279" y="12622"/>
                  <a:pt x="35350" y="12562"/>
                  <a:pt x="35398" y="12515"/>
                </a:cubicBezTo>
                <a:cubicBezTo>
                  <a:pt x="35434" y="12479"/>
                  <a:pt x="35517" y="12396"/>
                  <a:pt x="35469" y="12336"/>
                </a:cubicBezTo>
                <a:cubicBezTo>
                  <a:pt x="35731" y="12253"/>
                  <a:pt x="35958" y="12015"/>
                  <a:pt x="36029" y="11741"/>
                </a:cubicBezTo>
                <a:cubicBezTo>
                  <a:pt x="36088" y="11467"/>
                  <a:pt x="36005" y="11145"/>
                  <a:pt x="35791" y="10955"/>
                </a:cubicBezTo>
                <a:cubicBezTo>
                  <a:pt x="36065" y="10729"/>
                  <a:pt x="36196" y="10348"/>
                  <a:pt x="36124" y="10002"/>
                </a:cubicBezTo>
                <a:cubicBezTo>
                  <a:pt x="36088" y="9883"/>
                  <a:pt x="36029" y="9752"/>
                  <a:pt x="36088" y="9633"/>
                </a:cubicBezTo>
                <a:cubicBezTo>
                  <a:pt x="36136" y="9538"/>
                  <a:pt x="36231" y="9479"/>
                  <a:pt x="36291" y="9395"/>
                </a:cubicBezTo>
                <a:cubicBezTo>
                  <a:pt x="36410" y="9264"/>
                  <a:pt x="36434" y="9038"/>
                  <a:pt x="36374" y="8871"/>
                </a:cubicBezTo>
                <a:cubicBezTo>
                  <a:pt x="36303" y="8693"/>
                  <a:pt x="36148" y="8562"/>
                  <a:pt x="35958" y="8550"/>
                </a:cubicBezTo>
                <a:cubicBezTo>
                  <a:pt x="36231" y="8252"/>
                  <a:pt x="36231" y="7752"/>
                  <a:pt x="35993" y="7455"/>
                </a:cubicBezTo>
                <a:cubicBezTo>
                  <a:pt x="35898" y="7359"/>
                  <a:pt x="35779" y="7264"/>
                  <a:pt x="35767" y="7133"/>
                </a:cubicBezTo>
                <a:cubicBezTo>
                  <a:pt x="35755" y="7038"/>
                  <a:pt x="35791" y="6954"/>
                  <a:pt x="35815" y="6859"/>
                </a:cubicBezTo>
                <a:cubicBezTo>
                  <a:pt x="35850" y="6621"/>
                  <a:pt x="35660" y="6359"/>
                  <a:pt x="35422" y="6288"/>
                </a:cubicBezTo>
                <a:cubicBezTo>
                  <a:pt x="35577" y="6109"/>
                  <a:pt x="35612" y="5871"/>
                  <a:pt x="35553" y="5645"/>
                </a:cubicBezTo>
                <a:cubicBezTo>
                  <a:pt x="35493" y="5419"/>
                  <a:pt x="35338" y="5240"/>
                  <a:pt x="35112" y="5157"/>
                </a:cubicBezTo>
                <a:cubicBezTo>
                  <a:pt x="34922" y="5073"/>
                  <a:pt x="34660" y="5073"/>
                  <a:pt x="34564" y="4895"/>
                </a:cubicBezTo>
                <a:cubicBezTo>
                  <a:pt x="34505" y="4799"/>
                  <a:pt x="34505" y="4657"/>
                  <a:pt x="34469" y="4538"/>
                </a:cubicBezTo>
                <a:cubicBezTo>
                  <a:pt x="34410" y="4359"/>
                  <a:pt x="34231" y="4157"/>
                  <a:pt x="34041" y="4145"/>
                </a:cubicBezTo>
                <a:cubicBezTo>
                  <a:pt x="34100" y="3823"/>
                  <a:pt x="34005" y="3502"/>
                  <a:pt x="33802" y="3264"/>
                </a:cubicBezTo>
                <a:cubicBezTo>
                  <a:pt x="33605" y="3044"/>
                  <a:pt x="33316" y="2916"/>
                  <a:pt x="33030" y="2916"/>
                </a:cubicBezTo>
                <a:cubicBezTo>
                  <a:pt x="33005" y="2916"/>
                  <a:pt x="32981" y="2916"/>
                  <a:pt x="32957" y="2918"/>
                </a:cubicBezTo>
                <a:cubicBezTo>
                  <a:pt x="33148" y="2668"/>
                  <a:pt x="33148" y="2275"/>
                  <a:pt x="32969" y="2013"/>
                </a:cubicBezTo>
                <a:cubicBezTo>
                  <a:pt x="32823" y="1790"/>
                  <a:pt x="32559" y="1630"/>
                  <a:pt x="32299" y="1630"/>
                </a:cubicBezTo>
                <a:cubicBezTo>
                  <a:pt x="32240" y="1630"/>
                  <a:pt x="32181" y="1639"/>
                  <a:pt x="32124" y="1656"/>
                </a:cubicBezTo>
                <a:cubicBezTo>
                  <a:pt x="32148" y="1347"/>
                  <a:pt x="32005" y="1025"/>
                  <a:pt x="31767" y="847"/>
                </a:cubicBezTo>
                <a:cubicBezTo>
                  <a:pt x="31607" y="738"/>
                  <a:pt x="31421" y="682"/>
                  <a:pt x="31235" y="682"/>
                </a:cubicBezTo>
                <a:cubicBezTo>
                  <a:pt x="31116" y="682"/>
                  <a:pt x="30997" y="705"/>
                  <a:pt x="30885" y="751"/>
                </a:cubicBezTo>
                <a:cubicBezTo>
                  <a:pt x="30874" y="585"/>
                  <a:pt x="30766" y="430"/>
                  <a:pt x="30612" y="358"/>
                </a:cubicBezTo>
                <a:cubicBezTo>
                  <a:pt x="30543" y="324"/>
                  <a:pt x="30458" y="306"/>
                  <a:pt x="30373" y="306"/>
                </a:cubicBezTo>
                <a:cubicBezTo>
                  <a:pt x="30282" y="306"/>
                  <a:pt x="30191" y="327"/>
                  <a:pt x="30123" y="370"/>
                </a:cubicBezTo>
                <a:cubicBezTo>
                  <a:pt x="30100" y="216"/>
                  <a:pt x="29945" y="97"/>
                  <a:pt x="29778" y="49"/>
                </a:cubicBezTo>
                <a:cubicBezTo>
                  <a:pt x="29735" y="36"/>
                  <a:pt x="29690" y="30"/>
                  <a:pt x="29644" y="30"/>
                </a:cubicBezTo>
                <a:cubicBezTo>
                  <a:pt x="29525" y="30"/>
                  <a:pt x="29402" y="69"/>
                  <a:pt x="29290" y="120"/>
                </a:cubicBezTo>
                <a:cubicBezTo>
                  <a:pt x="29147" y="192"/>
                  <a:pt x="28980" y="311"/>
                  <a:pt x="28849" y="418"/>
                </a:cubicBezTo>
                <a:cubicBezTo>
                  <a:pt x="28742" y="192"/>
                  <a:pt x="28516" y="37"/>
                  <a:pt x="28266" y="1"/>
                </a:cubicBezTo>
                <a:cubicBezTo>
                  <a:pt x="28255" y="1"/>
                  <a:pt x="28243" y="0"/>
                  <a:pt x="282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4095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1736163" y="2876534"/>
            <a:ext cx="5988390" cy="1990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1635967F-1DBE-4027-B4E3-791CF0D26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Una torre de un edificio&#10;&#10;Descripción generada automáticamente con confianza media">
            <a:extLst>
              <a:ext uri="{FF2B5EF4-FFF2-40B4-BE49-F238E27FC236}">
                <a16:creationId xmlns:a16="http://schemas.microsoft.com/office/drawing/2014/main" id="{7C2C2A9C-4DA3-44B0-8009-743A6253F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999" y="349545"/>
            <a:ext cx="5925879" cy="4444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96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57"/>
          <p:cNvSpPr txBox="1">
            <a:spLocks noGrp="1"/>
          </p:cNvSpPr>
          <p:nvPr>
            <p:ph type="title"/>
          </p:nvPr>
        </p:nvSpPr>
        <p:spPr>
          <a:xfrm>
            <a:off x="2380325" y="539500"/>
            <a:ext cx="44343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altLang="en-US" sz="3600" b="1" dirty="0">
                <a:solidFill>
                  <a:srgbClr val="C00000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CAMINO con 8 senderos correctos</a:t>
            </a:r>
            <a:endParaRPr sz="36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15" name="Google Shape;1515;p57"/>
          <p:cNvSpPr txBox="1">
            <a:spLocks noGrp="1"/>
          </p:cNvSpPr>
          <p:nvPr>
            <p:ph type="subTitle" idx="2"/>
          </p:nvPr>
        </p:nvSpPr>
        <p:spPr>
          <a:xfrm>
            <a:off x="728330" y="1626583"/>
            <a:ext cx="7687340" cy="3285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Propósitos</a:t>
            </a:r>
          </a:p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	Decisiones </a:t>
            </a:r>
          </a:p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		Palabras </a:t>
            </a:r>
          </a:p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			Conducta </a:t>
            </a:r>
          </a:p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				Vida </a:t>
            </a:r>
          </a:p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				        Esfuerzos    </a:t>
            </a:r>
          </a:p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					        Atención </a:t>
            </a:r>
          </a:p>
          <a:p>
            <a:pPr marL="0" indent="0" eaLnBrk="1" hangingPunct="1">
              <a:buFontTx/>
              <a:buNone/>
              <a:defRPr/>
            </a:pPr>
            <a:r>
              <a:rPr lang="es-MX" altLang="en-US" sz="1600" dirty="0">
                <a:solidFill>
                  <a:schemeClr val="accent2">
                    <a:lumMod val="50000"/>
                  </a:schemeClr>
                </a:solidFill>
                <a:latin typeface="Abadi" panose="020B0604020104020204" pitchFamily="34" charset="0"/>
              </a:rPr>
              <a:t>						        Meditación </a:t>
            </a:r>
            <a:endParaRPr lang="es-CL" altLang="en-US" sz="1600" dirty="0">
              <a:solidFill>
                <a:schemeClr val="accent2">
                  <a:lumMod val="50000"/>
                </a:schemeClr>
              </a:solidFill>
              <a:latin typeface="Abadi" panose="020B06040201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956392" y="4327607"/>
            <a:ext cx="5560828" cy="450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Parque de las Gacelas, SARNATH-INDIA</a:t>
            </a:r>
            <a:endParaRPr lang="es-CL" sz="3600" dirty="0">
              <a:solidFill>
                <a:srgbClr val="0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Picture 2" descr="jokhang">
            <a:extLst>
              <a:ext uri="{FF2B5EF4-FFF2-40B4-BE49-F238E27FC236}">
                <a16:creationId xmlns:a16="http://schemas.microsoft.com/office/drawing/2014/main" id="{EBFB790E-B0DD-4691-BD76-32D21E87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003" y="110492"/>
            <a:ext cx="5928094" cy="391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16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956392" y="4327607"/>
            <a:ext cx="5560828" cy="450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Parque de las Gacelas, SARNATH-INDIA</a:t>
            </a:r>
            <a:endParaRPr lang="es-CL" sz="3600" dirty="0">
              <a:solidFill>
                <a:srgbClr val="0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5" name="Picture 2" descr="sarnath">
            <a:extLst>
              <a:ext uri="{FF2B5EF4-FFF2-40B4-BE49-F238E27FC236}">
                <a16:creationId xmlns:a16="http://schemas.microsoft.com/office/drawing/2014/main" id="{F939682B-3342-4EC7-8487-8687055E0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145" y="374976"/>
            <a:ext cx="5805710" cy="3683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5518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956392" y="4327607"/>
            <a:ext cx="5560828" cy="4502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Parque de las Gacelas, SARNATH-INDIA</a:t>
            </a:r>
            <a:endParaRPr lang="es-CL" sz="3600" dirty="0">
              <a:solidFill>
                <a:srgbClr val="0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Picture 2" descr="buda01">
            <a:extLst>
              <a:ext uri="{FF2B5EF4-FFF2-40B4-BE49-F238E27FC236}">
                <a16:creationId xmlns:a16="http://schemas.microsoft.com/office/drawing/2014/main" id="{A433B7B4-4441-4E9A-B3E8-B7E667EFD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88" y="213684"/>
            <a:ext cx="3381153" cy="4020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0714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8"/>
          <p:cNvSpPr txBox="1">
            <a:spLocks noGrp="1"/>
          </p:cNvSpPr>
          <p:nvPr>
            <p:ph type="title"/>
          </p:nvPr>
        </p:nvSpPr>
        <p:spPr>
          <a:xfrm>
            <a:off x="722398" y="2492900"/>
            <a:ext cx="370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</a:t>
            </a:r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subTitle" idx="1"/>
          </p:nvPr>
        </p:nvSpPr>
        <p:spPr>
          <a:xfrm>
            <a:off x="537625" y="1180215"/>
            <a:ext cx="8405570" cy="350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 “Existen dos extremos, oh monjes: por un lado la práctica habitual de las cosas que dan placer a los sentidos (una práctica baja, para quienes tienen mentalidad terrena). Por otro lado el ejercicio habitual de la auto mortificación (práctica penosa, sin valor y sin provecho).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Existe un  “Camino del Medio” oh monjes, que evita estos dos extremos y que fue descubierto por el Iluminado (Buda) Un camino que abre los ojos y que dota a la inteligencia, que lleva a la paz del espíritu, a la suprema sabiduría, a la iluminación plena, al Nirvana.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MX" alt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¿Cuál es ese camino del medio?, Es el Sendero Óctuple.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MX" alt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La verdad sobre el sufrimiento, oh ascetas, es ésta: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	El sufrimiento es doloroso como la vejez.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       La enfermedad es dolorosa como la muerte.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	La separación, lo que nos disgusta es dolor.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</a:rPr>
              <a:t>       Cada deseo insatisfecho es dolor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n-US" dirty="0">
              <a:solidFill>
                <a:srgbClr val="00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	El sufrimiento nace en la sed de deseos insatisfechos. El sufrimiento se destruye controlando o aniquilando el deseo.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MX" altLang="en-US" dirty="0">
              <a:solidFill>
                <a:srgbClr val="00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dirty="0">
                <a:solidFill>
                  <a:srgbClr val="00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En mi última existencia he alcanzado la iluminación de las cuatro nobles verdades y el sendero </a:t>
            </a:r>
            <a:r>
              <a:rPr lang="en" altLang="en-US" dirty="0">
                <a:solidFill>
                  <a:srgbClr val="00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óctuple, que hace posible el nacimiento-</a:t>
            </a:r>
            <a:endParaRPr dirty="0">
              <a:solidFill>
                <a:srgbClr val="000000"/>
              </a:solidFill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pic>
        <p:nvPicPr>
          <p:cNvPr id="2050" name="Picture 2" descr="▷ NUDO SIN FIN | Símbolos Budistas">
            <a:extLst>
              <a:ext uri="{FF2B5EF4-FFF2-40B4-BE49-F238E27FC236}">
                <a16:creationId xmlns:a16="http://schemas.microsoft.com/office/drawing/2014/main" id="{7032FCC1-701F-4C77-926E-904C173FD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557" y="120514"/>
            <a:ext cx="1263818" cy="99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CuadroTexto 70">
            <a:extLst>
              <a:ext uri="{FF2B5EF4-FFF2-40B4-BE49-F238E27FC236}">
                <a16:creationId xmlns:a16="http://schemas.microsoft.com/office/drawing/2014/main" id="{15C52F5F-419B-4E6A-88DB-0A5FA824A7F2}"/>
              </a:ext>
            </a:extLst>
          </p:cNvPr>
          <p:cNvSpPr txBox="1"/>
          <p:nvPr/>
        </p:nvSpPr>
        <p:spPr>
          <a:xfrm>
            <a:off x="1073888" y="120514"/>
            <a:ext cx="57734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altLang="en-US" sz="28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EXTRACTO DEL PRIMEXTRACTO DEL PRIMER SERMÓN BUDISTAER SERMÓN BUDISTA</a:t>
            </a:r>
            <a:endParaRPr lang="es-CL" sz="28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3"/>
          <p:cNvSpPr/>
          <p:nvPr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60509" h="33219" extrusionOk="0">
                <a:moveTo>
                  <a:pt x="15217" y="0"/>
                </a:moveTo>
                <a:cubicBezTo>
                  <a:pt x="13931" y="0"/>
                  <a:pt x="12895" y="1048"/>
                  <a:pt x="12895" y="2322"/>
                </a:cubicBezTo>
                <a:lnTo>
                  <a:pt x="11871" y="2322"/>
                </a:lnTo>
                <a:cubicBezTo>
                  <a:pt x="10990" y="2322"/>
                  <a:pt x="10276" y="3036"/>
                  <a:pt x="10276" y="3918"/>
                </a:cubicBezTo>
                <a:cubicBezTo>
                  <a:pt x="10276" y="3918"/>
                  <a:pt x="10036" y="3872"/>
                  <a:pt x="9696" y="3872"/>
                </a:cubicBezTo>
                <a:cubicBezTo>
                  <a:pt x="8863" y="3872"/>
                  <a:pt x="7430" y="4142"/>
                  <a:pt x="7430" y="6001"/>
                </a:cubicBezTo>
                <a:cubicBezTo>
                  <a:pt x="7430" y="6001"/>
                  <a:pt x="2727" y="6942"/>
                  <a:pt x="2942" y="11240"/>
                </a:cubicBezTo>
                <a:cubicBezTo>
                  <a:pt x="3144" y="15550"/>
                  <a:pt x="1" y="16955"/>
                  <a:pt x="1" y="16955"/>
                </a:cubicBezTo>
                <a:lnTo>
                  <a:pt x="25" y="16955"/>
                </a:lnTo>
                <a:cubicBezTo>
                  <a:pt x="25" y="16955"/>
                  <a:pt x="3180" y="18348"/>
                  <a:pt x="2954" y="22670"/>
                </a:cubicBezTo>
                <a:cubicBezTo>
                  <a:pt x="2739" y="26980"/>
                  <a:pt x="7442" y="27909"/>
                  <a:pt x="7442" y="27909"/>
                </a:cubicBezTo>
                <a:cubicBezTo>
                  <a:pt x="7442" y="29767"/>
                  <a:pt x="8875" y="30037"/>
                  <a:pt x="9708" y="30037"/>
                </a:cubicBezTo>
                <a:cubicBezTo>
                  <a:pt x="10048" y="30037"/>
                  <a:pt x="10288" y="29992"/>
                  <a:pt x="10288" y="29992"/>
                </a:cubicBezTo>
                <a:cubicBezTo>
                  <a:pt x="10288" y="30873"/>
                  <a:pt x="11002" y="31588"/>
                  <a:pt x="11883" y="31588"/>
                </a:cubicBezTo>
                <a:lnTo>
                  <a:pt x="12907" y="31588"/>
                </a:lnTo>
                <a:cubicBezTo>
                  <a:pt x="12907" y="32492"/>
                  <a:pt x="13633" y="33219"/>
                  <a:pt x="14550" y="33219"/>
                </a:cubicBezTo>
                <a:lnTo>
                  <a:pt x="45983" y="33219"/>
                </a:lnTo>
                <a:cubicBezTo>
                  <a:pt x="46888" y="33219"/>
                  <a:pt x="47614" y="32481"/>
                  <a:pt x="47614" y="31588"/>
                </a:cubicBezTo>
                <a:lnTo>
                  <a:pt x="48638" y="31588"/>
                </a:lnTo>
                <a:cubicBezTo>
                  <a:pt x="49519" y="31588"/>
                  <a:pt x="50233" y="30873"/>
                  <a:pt x="50233" y="29992"/>
                </a:cubicBezTo>
                <a:cubicBezTo>
                  <a:pt x="50233" y="29992"/>
                  <a:pt x="50473" y="30037"/>
                  <a:pt x="50814" y="30037"/>
                </a:cubicBezTo>
                <a:cubicBezTo>
                  <a:pt x="51646" y="30037"/>
                  <a:pt x="53079" y="29767"/>
                  <a:pt x="53079" y="27909"/>
                </a:cubicBezTo>
                <a:cubicBezTo>
                  <a:pt x="53079" y="27909"/>
                  <a:pt x="57782" y="26968"/>
                  <a:pt x="57568" y="22670"/>
                </a:cubicBezTo>
                <a:cubicBezTo>
                  <a:pt x="57365" y="18348"/>
                  <a:pt x="60508" y="16955"/>
                  <a:pt x="60508" y="16955"/>
                </a:cubicBezTo>
                <a:lnTo>
                  <a:pt x="60485" y="16955"/>
                </a:lnTo>
                <a:cubicBezTo>
                  <a:pt x="60485" y="16955"/>
                  <a:pt x="57329" y="15550"/>
                  <a:pt x="57556" y="11240"/>
                </a:cubicBezTo>
                <a:cubicBezTo>
                  <a:pt x="57758" y="6918"/>
                  <a:pt x="53067" y="6001"/>
                  <a:pt x="53067" y="6001"/>
                </a:cubicBezTo>
                <a:cubicBezTo>
                  <a:pt x="53067" y="4142"/>
                  <a:pt x="51634" y="3872"/>
                  <a:pt x="50802" y="3872"/>
                </a:cubicBezTo>
                <a:cubicBezTo>
                  <a:pt x="50461" y="3872"/>
                  <a:pt x="50221" y="3918"/>
                  <a:pt x="50221" y="3918"/>
                </a:cubicBezTo>
                <a:cubicBezTo>
                  <a:pt x="50221" y="3036"/>
                  <a:pt x="49507" y="2322"/>
                  <a:pt x="48626" y="2322"/>
                </a:cubicBezTo>
                <a:lnTo>
                  <a:pt x="47602" y="2322"/>
                </a:lnTo>
                <a:cubicBezTo>
                  <a:pt x="47602" y="1048"/>
                  <a:pt x="46554" y="0"/>
                  <a:pt x="45280" y="0"/>
                </a:cubicBezTo>
                <a:close/>
              </a:path>
            </a:pathLst>
          </a:custGeom>
          <a:solidFill>
            <a:srgbClr val="7030A0">
              <a:alpha val="49000"/>
            </a:srgbClr>
          </a:solidFill>
          <a:ln w="38100" cap="flat" cmpd="sng">
            <a:solidFill>
              <a:srgbClr val="EFBE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1" name="Google Shape;731;p43"/>
          <p:cNvSpPr txBox="1">
            <a:spLocks noGrp="1"/>
          </p:cNvSpPr>
          <p:nvPr>
            <p:ph type="body" idx="1"/>
          </p:nvPr>
        </p:nvSpPr>
        <p:spPr>
          <a:xfrm>
            <a:off x="1073889" y="486440"/>
            <a:ext cx="7527850" cy="43301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altLang="en-US" b="1" dirty="0">
                <a:solidFill>
                  <a:schemeClr val="accent1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SEGUIDORES DEL BUDISMO</a:t>
            </a:r>
          </a:p>
          <a:p>
            <a:pPr marL="596900" lvl="1" indent="0" eaLnBrk="1" hangingPunct="1">
              <a:lnSpc>
                <a:spcPct val="80000"/>
              </a:lnSpc>
              <a:buNone/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Comunidad budista: </a:t>
            </a:r>
            <a:r>
              <a:rPr lang="es-MX" altLang="en-US" sz="1800" b="1" dirty="0">
                <a:solidFill>
                  <a:srgbClr val="FFC000"/>
                </a:solidFill>
                <a:latin typeface="Abadi" panose="020B0604020104020204" pitchFamily="34" charset="0"/>
              </a:rPr>
              <a:t>Sanga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Sermones: </a:t>
            </a:r>
            <a:r>
              <a:rPr lang="es-MX" altLang="en-US" sz="1600" b="1" dirty="0" err="1">
                <a:solidFill>
                  <a:srgbClr val="FFC000"/>
                </a:solidFill>
                <a:latin typeface="Abadi" panose="020B0604020104020204" pitchFamily="34" charset="0"/>
              </a:rPr>
              <a:t>Sutras</a:t>
            </a:r>
            <a:endParaRPr lang="es-MX" altLang="en-US" sz="1600" b="1" dirty="0">
              <a:solidFill>
                <a:srgbClr val="FFC000"/>
              </a:solidFill>
              <a:latin typeface="Abadi" panose="020B0604020104020204" pitchFamily="34" charset="0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Doctrina: </a:t>
            </a:r>
            <a:r>
              <a:rPr lang="es-MX" altLang="en-US" sz="1600" b="1" dirty="0">
                <a:solidFill>
                  <a:srgbClr val="FFC000"/>
                </a:solidFill>
                <a:latin typeface="Abadi" panose="020B0604020104020204" pitchFamily="34" charset="0"/>
              </a:rPr>
              <a:t>Dharma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Reglas monásticas: </a:t>
            </a:r>
            <a:r>
              <a:rPr lang="es-MX" altLang="en-US" sz="1600" b="1" dirty="0" err="1">
                <a:solidFill>
                  <a:srgbClr val="FFC000"/>
                </a:solidFill>
                <a:latin typeface="Abadi" panose="020B0604020104020204" pitchFamily="34" charset="0"/>
              </a:rPr>
              <a:t>Vinaya</a:t>
            </a:r>
            <a:endParaRPr lang="es-MX" altLang="en-US" sz="1300" b="1" dirty="0">
              <a:solidFill>
                <a:srgbClr val="FF33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Los primeros monasterios se dividen en dos grupos: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Los que se rigen principalmente por el Dharma.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Los que se rigen principalmente por el </a:t>
            </a:r>
            <a:r>
              <a:rPr lang="es-MX" altLang="en-US" sz="1300" b="1" dirty="0" err="1">
                <a:latin typeface="Abadi" panose="020B0604020104020204" pitchFamily="34" charset="0"/>
              </a:rPr>
              <a:t>Vinaya</a:t>
            </a:r>
            <a:r>
              <a:rPr lang="es-MX" altLang="en-US" sz="1300" b="1" dirty="0">
                <a:latin typeface="Abadi" panose="020B0604020104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300" b="1" dirty="0" err="1">
                <a:latin typeface="Abadi" panose="020B0604020104020204" pitchFamily="34" charset="0"/>
              </a:rPr>
              <a:t>Vinaya</a:t>
            </a:r>
            <a:r>
              <a:rPr lang="es-MX" altLang="en-US" sz="1300" b="1" dirty="0">
                <a:latin typeface="Abadi" panose="020B0604020104020204" pitchFamily="34" charset="0"/>
              </a:rPr>
              <a:t> o reglas: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Pobreza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Celibato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Espíritu pacífico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300" b="1" dirty="0">
                <a:latin typeface="Abadi" panose="020B0604020104020204" pitchFamily="34" charset="0"/>
              </a:rPr>
              <a:t>Las comunidades Budistas se dividen en dos: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MX" altLang="en-US" sz="1600" b="1" dirty="0" err="1">
                <a:solidFill>
                  <a:srgbClr val="FFC000"/>
                </a:solidFill>
                <a:latin typeface="Abadi" panose="020B0604020104020204" pitchFamily="34" charset="0"/>
              </a:rPr>
              <a:t>Inanaya</a:t>
            </a:r>
            <a:r>
              <a:rPr lang="es-MX" altLang="en-US" sz="1600" b="1" dirty="0">
                <a:solidFill>
                  <a:srgbClr val="FFC000"/>
                </a:solidFill>
                <a:latin typeface="Abadi" panose="020B0604020104020204" pitchFamily="34" charset="0"/>
              </a:rPr>
              <a:t>: </a:t>
            </a:r>
            <a:r>
              <a:rPr lang="es-MX" altLang="en-US" sz="1300" b="1" dirty="0">
                <a:latin typeface="Abadi" panose="020B0604020104020204" pitchFamily="34" charset="0"/>
              </a:rPr>
              <a:t>pequeño camino</a:t>
            </a:r>
          </a:p>
          <a:p>
            <a:pPr lvl="3" eaLnBrk="1" hangingPunct="1">
              <a:lnSpc>
                <a:spcPct val="80000"/>
              </a:lnSpc>
              <a:defRPr/>
            </a:pPr>
            <a:r>
              <a:rPr lang="es-MX" altLang="en-US" sz="1600" b="1" dirty="0" err="1">
                <a:solidFill>
                  <a:srgbClr val="FFC000"/>
                </a:solidFill>
                <a:latin typeface="Abadi" panose="020B0604020104020204" pitchFamily="34" charset="0"/>
              </a:rPr>
              <a:t>Mahayana</a:t>
            </a:r>
            <a:r>
              <a:rPr lang="es-MX" altLang="en-US" sz="1300" b="1" dirty="0">
                <a:solidFill>
                  <a:srgbClr val="FFC000"/>
                </a:solidFill>
                <a:latin typeface="Abadi" panose="020B0604020104020204" pitchFamily="34" charset="0"/>
              </a:rPr>
              <a:t>:</a:t>
            </a:r>
            <a:r>
              <a:rPr lang="es-MX" altLang="en-US" sz="1300" b="1" dirty="0">
                <a:latin typeface="Abadi" panose="020B0604020104020204" pitchFamily="34" charset="0"/>
              </a:rPr>
              <a:t> gran camino</a:t>
            </a:r>
            <a:endParaRPr lang="es-CL" altLang="en-US" sz="1300" b="1" dirty="0">
              <a:latin typeface="Abadi" panose="020B0604020104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E5E2B5-87B0-4EDD-A7ED-24EB970C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6" name="Imagen 5" descr="Imagen que contiene edificio, tabla, decorado, grande&#10;&#10;Descripción generada automáticamente">
            <a:extLst>
              <a:ext uri="{FF2B5EF4-FFF2-40B4-BE49-F238E27FC236}">
                <a16:creationId xmlns:a16="http://schemas.microsoft.com/office/drawing/2014/main" id="{BFA1D22F-5B7B-4EE5-B998-8FD341A8C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1182" y="264485"/>
            <a:ext cx="4125432" cy="461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978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419446" y="279618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altLang="en-US" sz="4000" b="1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EXPANSIÓN DEL BUDISMO:</a:t>
            </a:r>
            <a:endParaRPr sz="40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1116419" y="1333872"/>
            <a:ext cx="7113181" cy="35300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S. III  a.C.: se expande por la India.</a:t>
            </a:r>
            <a:b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</a:br>
            <a:endParaRPr lang="es-ES_tradnl" altLang="en-US" sz="2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S. II   a.C.: Birmania y Tailandia.</a:t>
            </a:r>
            <a:b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</a:br>
            <a:endParaRPr lang="es-ES_tradnl" altLang="en-US" sz="2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S. I    d.C.: China y resto de Indochina.</a:t>
            </a:r>
            <a:b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</a:br>
            <a:endParaRPr lang="es-ES_tradnl" altLang="en-US" sz="2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S. II   d.C.: Japón.</a:t>
            </a:r>
            <a:b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</a:br>
            <a:endParaRPr lang="es-ES_tradnl" altLang="en-US" sz="2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algn="l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S_tradnl" altLang="en-US" sz="2400" b="1" dirty="0">
                <a:solidFill>
                  <a:srgbClr val="000000"/>
                </a:solidFill>
                <a:latin typeface="Abadi" panose="020B0604020104020204" pitchFamily="34" charset="0"/>
              </a:rPr>
              <a:t>S. VII d.C.: Tíbet. </a:t>
            </a:r>
            <a:endParaRPr lang="es-CL" altLang="en-US" sz="24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" name="Google Shape;1353;p56">
            <a:extLst>
              <a:ext uri="{FF2B5EF4-FFF2-40B4-BE49-F238E27FC236}">
                <a16:creationId xmlns:a16="http://schemas.microsoft.com/office/drawing/2014/main" id="{6048D9C9-E0F4-42FF-A543-EBD1697E2387}"/>
              </a:ext>
            </a:extLst>
          </p:cNvPr>
          <p:cNvGrpSpPr/>
          <p:nvPr/>
        </p:nvGrpSpPr>
        <p:grpSpPr>
          <a:xfrm>
            <a:off x="7501110" y="102172"/>
            <a:ext cx="1269054" cy="1231700"/>
            <a:chOff x="6459230" y="3117074"/>
            <a:chExt cx="1649193" cy="1600650"/>
          </a:xfrm>
        </p:grpSpPr>
        <p:sp>
          <p:nvSpPr>
            <p:cNvPr id="5" name="Google Shape;1354;p56">
              <a:extLst>
                <a:ext uri="{FF2B5EF4-FFF2-40B4-BE49-F238E27FC236}">
                  <a16:creationId xmlns:a16="http://schemas.microsoft.com/office/drawing/2014/main" id="{02AC8164-60A6-4DF6-8156-FE5D7A67A6DC}"/>
                </a:ext>
              </a:extLst>
            </p:cNvPr>
            <p:cNvSpPr/>
            <p:nvPr/>
          </p:nvSpPr>
          <p:spPr>
            <a:xfrm rot="-759261">
              <a:off x="7319398" y="3359910"/>
              <a:ext cx="578734" cy="478293"/>
            </a:xfrm>
            <a:custGeom>
              <a:avLst/>
              <a:gdLst/>
              <a:ahLst/>
              <a:cxnLst/>
              <a:rect l="l" t="t" r="r" b="b"/>
              <a:pathLst>
                <a:path w="3953" h="3267" extrusionOk="0">
                  <a:moveTo>
                    <a:pt x="2875" y="1"/>
                  </a:moveTo>
                  <a:cubicBezTo>
                    <a:pt x="2358" y="1"/>
                    <a:pt x="1727" y="99"/>
                    <a:pt x="1274" y="492"/>
                  </a:cubicBezTo>
                  <a:cubicBezTo>
                    <a:pt x="357" y="1266"/>
                    <a:pt x="0" y="2361"/>
                    <a:pt x="500" y="2933"/>
                  </a:cubicBezTo>
                  <a:cubicBezTo>
                    <a:pt x="691" y="3157"/>
                    <a:pt x="987" y="3266"/>
                    <a:pt x="1333" y="3266"/>
                  </a:cubicBezTo>
                  <a:cubicBezTo>
                    <a:pt x="1852" y="3266"/>
                    <a:pt x="2481" y="3019"/>
                    <a:pt x="3024" y="2540"/>
                  </a:cubicBezTo>
                  <a:cubicBezTo>
                    <a:pt x="3953" y="1754"/>
                    <a:pt x="3798" y="99"/>
                    <a:pt x="3798" y="99"/>
                  </a:cubicBezTo>
                  <a:cubicBezTo>
                    <a:pt x="3798" y="99"/>
                    <a:pt x="3393" y="1"/>
                    <a:pt x="28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355;p56">
              <a:extLst>
                <a:ext uri="{FF2B5EF4-FFF2-40B4-BE49-F238E27FC236}">
                  <a16:creationId xmlns:a16="http://schemas.microsoft.com/office/drawing/2014/main" id="{19749147-D14E-40F6-AB6B-407DE572E01B}"/>
                </a:ext>
              </a:extLst>
            </p:cNvPr>
            <p:cNvSpPr/>
            <p:nvPr/>
          </p:nvSpPr>
          <p:spPr>
            <a:xfrm rot="-759261">
              <a:off x="6689988" y="4012811"/>
              <a:ext cx="587665" cy="456333"/>
            </a:xfrm>
            <a:custGeom>
              <a:avLst/>
              <a:gdLst/>
              <a:ahLst/>
              <a:cxnLst/>
              <a:rect l="l" t="t" r="r" b="b"/>
              <a:pathLst>
                <a:path w="4014" h="3117" extrusionOk="0">
                  <a:moveTo>
                    <a:pt x="2625" y="0"/>
                  </a:moveTo>
                  <a:cubicBezTo>
                    <a:pt x="2140" y="0"/>
                    <a:pt x="1562" y="186"/>
                    <a:pt x="1025" y="551"/>
                  </a:cubicBezTo>
                  <a:cubicBezTo>
                    <a:pt x="25" y="1241"/>
                    <a:pt x="1" y="2908"/>
                    <a:pt x="1" y="2908"/>
                  </a:cubicBezTo>
                  <a:cubicBezTo>
                    <a:pt x="1" y="2908"/>
                    <a:pt x="595" y="3117"/>
                    <a:pt x="1286" y="3117"/>
                  </a:cubicBezTo>
                  <a:cubicBezTo>
                    <a:pt x="1713" y="3117"/>
                    <a:pt x="2178" y="3037"/>
                    <a:pt x="2561" y="2777"/>
                  </a:cubicBezTo>
                  <a:cubicBezTo>
                    <a:pt x="3549" y="2087"/>
                    <a:pt x="4013" y="1027"/>
                    <a:pt x="3585" y="420"/>
                  </a:cubicBezTo>
                  <a:cubicBezTo>
                    <a:pt x="3392" y="139"/>
                    <a:pt x="3043" y="0"/>
                    <a:pt x="2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356;p56">
              <a:extLst>
                <a:ext uri="{FF2B5EF4-FFF2-40B4-BE49-F238E27FC236}">
                  <a16:creationId xmlns:a16="http://schemas.microsoft.com/office/drawing/2014/main" id="{8298D5AA-460A-4C0E-BABB-51D43085EB65}"/>
                </a:ext>
              </a:extLst>
            </p:cNvPr>
            <p:cNvSpPr/>
            <p:nvPr/>
          </p:nvSpPr>
          <p:spPr>
            <a:xfrm rot="-759261">
              <a:off x="6883574" y="3162118"/>
              <a:ext cx="479472" cy="615471"/>
            </a:xfrm>
            <a:custGeom>
              <a:avLst/>
              <a:gdLst/>
              <a:ahLst/>
              <a:cxnLst/>
              <a:rect l="l" t="t" r="r" b="b"/>
              <a:pathLst>
                <a:path w="3275" h="4204" extrusionOk="0">
                  <a:moveTo>
                    <a:pt x="1012" y="0"/>
                  </a:moveTo>
                  <a:cubicBezTo>
                    <a:pt x="1012" y="0"/>
                    <a:pt x="0" y="1310"/>
                    <a:pt x="346" y="2477"/>
                  </a:cubicBezTo>
                  <a:cubicBezTo>
                    <a:pt x="641" y="3490"/>
                    <a:pt x="1358" y="4203"/>
                    <a:pt x="2014" y="4203"/>
                  </a:cubicBezTo>
                  <a:cubicBezTo>
                    <a:pt x="2098" y="4203"/>
                    <a:pt x="2181" y="4192"/>
                    <a:pt x="2263" y="4167"/>
                  </a:cubicBezTo>
                  <a:cubicBezTo>
                    <a:pt x="2977" y="3965"/>
                    <a:pt x="3275" y="2858"/>
                    <a:pt x="2929" y="1703"/>
                  </a:cubicBezTo>
                  <a:cubicBezTo>
                    <a:pt x="2584" y="548"/>
                    <a:pt x="1012" y="0"/>
                    <a:pt x="101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357;p56">
              <a:extLst>
                <a:ext uri="{FF2B5EF4-FFF2-40B4-BE49-F238E27FC236}">
                  <a16:creationId xmlns:a16="http://schemas.microsoft.com/office/drawing/2014/main" id="{BA4D9F36-0D95-43FE-B86F-65EEC4CA4EC4}"/>
                </a:ext>
              </a:extLst>
            </p:cNvPr>
            <p:cNvSpPr/>
            <p:nvPr/>
          </p:nvSpPr>
          <p:spPr>
            <a:xfrm rot="-759261">
              <a:off x="7247607" y="4046036"/>
              <a:ext cx="453412" cy="629672"/>
            </a:xfrm>
            <a:custGeom>
              <a:avLst/>
              <a:gdLst/>
              <a:ahLst/>
              <a:cxnLst/>
              <a:rect l="l" t="t" r="r" b="b"/>
              <a:pathLst>
                <a:path w="3097" h="4301" extrusionOk="0">
                  <a:moveTo>
                    <a:pt x="1307" y="1"/>
                  </a:moveTo>
                  <a:cubicBezTo>
                    <a:pt x="1257" y="1"/>
                    <a:pt x="1206" y="5"/>
                    <a:pt x="1156" y="15"/>
                  </a:cubicBezTo>
                  <a:cubicBezTo>
                    <a:pt x="406" y="145"/>
                    <a:pt x="1" y="1241"/>
                    <a:pt x="227" y="2408"/>
                  </a:cubicBezTo>
                  <a:cubicBezTo>
                    <a:pt x="465" y="3598"/>
                    <a:pt x="1953" y="4301"/>
                    <a:pt x="1953" y="4301"/>
                  </a:cubicBezTo>
                  <a:cubicBezTo>
                    <a:pt x="1953" y="4301"/>
                    <a:pt x="3096" y="3086"/>
                    <a:pt x="2882" y="1908"/>
                  </a:cubicBezTo>
                  <a:cubicBezTo>
                    <a:pt x="2672" y="800"/>
                    <a:pt x="1987" y="1"/>
                    <a:pt x="13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358;p56">
              <a:extLst>
                <a:ext uri="{FF2B5EF4-FFF2-40B4-BE49-F238E27FC236}">
                  <a16:creationId xmlns:a16="http://schemas.microsoft.com/office/drawing/2014/main" id="{76FB91AF-CAD4-483C-BAAF-2EB9B750D44E}"/>
                </a:ext>
              </a:extLst>
            </p:cNvPr>
            <p:cNvSpPr/>
            <p:nvPr/>
          </p:nvSpPr>
          <p:spPr>
            <a:xfrm rot="-759261">
              <a:off x="6495469" y="3663061"/>
              <a:ext cx="648569" cy="402750"/>
            </a:xfrm>
            <a:custGeom>
              <a:avLst/>
              <a:gdLst/>
              <a:ahLst/>
              <a:cxnLst/>
              <a:rect l="l" t="t" r="r" b="b"/>
              <a:pathLst>
                <a:path w="4430" h="2751" extrusionOk="0">
                  <a:moveTo>
                    <a:pt x="2099" y="0"/>
                  </a:moveTo>
                  <a:cubicBezTo>
                    <a:pt x="1024" y="0"/>
                    <a:pt x="1" y="944"/>
                    <a:pt x="1" y="944"/>
                  </a:cubicBezTo>
                  <a:cubicBezTo>
                    <a:pt x="1" y="944"/>
                    <a:pt x="715" y="2456"/>
                    <a:pt x="1894" y="2682"/>
                  </a:cubicBezTo>
                  <a:cubicBezTo>
                    <a:pt x="2125" y="2728"/>
                    <a:pt x="2352" y="2750"/>
                    <a:pt x="2568" y="2750"/>
                  </a:cubicBezTo>
                  <a:cubicBezTo>
                    <a:pt x="3465" y="2750"/>
                    <a:pt x="4181" y="2372"/>
                    <a:pt x="4287" y="1777"/>
                  </a:cubicBezTo>
                  <a:cubicBezTo>
                    <a:pt x="4430" y="1027"/>
                    <a:pt x="3572" y="253"/>
                    <a:pt x="2406" y="27"/>
                  </a:cubicBezTo>
                  <a:cubicBezTo>
                    <a:pt x="2304" y="9"/>
                    <a:pt x="2201" y="0"/>
                    <a:pt x="20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359;p56">
              <a:extLst>
                <a:ext uri="{FF2B5EF4-FFF2-40B4-BE49-F238E27FC236}">
                  <a16:creationId xmlns:a16="http://schemas.microsoft.com/office/drawing/2014/main" id="{68D860BB-A8EC-4FC1-9F50-094E9E23BCE7}"/>
                </a:ext>
              </a:extLst>
            </p:cNvPr>
            <p:cNvSpPr/>
            <p:nvPr/>
          </p:nvSpPr>
          <p:spPr>
            <a:xfrm rot="-759261">
              <a:off x="7427892" y="3754769"/>
              <a:ext cx="643444" cy="409924"/>
            </a:xfrm>
            <a:custGeom>
              <a:avLst/>
              <a:gdLst/>
              <a:ahLst/>
              <a:cxnLst/>
              <a:rect l="l" t="t" r="r" b="b"/>
              <a:pathLst>
                <a:path w="4395" h="2800" extrusionOk="0">
                  <a:moveTo>
                    <a:pt x="1751" y="1"/>
                  </a:moveTo>
                  <a:cubicBezTo>
                    <a:pt x="994" y="1"/>
                    <a:pt x="381" y="299"/>
                    <a:pt x="227" y="811"/>
                  </a:cubicBezTo>
                  <a:cubicBezTo>
                    <a:pt x="1" y="1526"/>
                    <a:pt x="775" y="2395"/>
                    <a:pt x="1930" y="2728"/>
                  </a:cubicBezTo>
                  <a:cubicBezTo>
                    <a:pt x="2096" y="2778"/>
                    <a:pt x="2266" y="2800"/>
                    <a:pt x="2436" y="2800"/>
                  </a:cubicBezTo>
                  <a:cubicBezTo>
                    <a:pt x="3430" y="2800"/>
                    <a:pt x="4394" y="2061"/>
                    <a:pt x="4394" y="2061"/>
                  </a:cubicBezTo>
                  <a:cubicBezTo>
                    <a:pt x="4394" y="2061"/>
                    <a:pt x="3846" y="490"/>
                    <a:pt x="2692" y="144"/>
                  </a:cubicBezTo>
                  <a:cubicBezTo>
                    <a:pt x="2369" y="47"/>
                    <a:pt x="2048" y="1"/>
                    <a:pt x="175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1360;p56">
              <a:extLst>
                <a:ext uri="{FF2B5EF4-FFF2-40B4-BE49-F238E27FC236}">
                  <a16:creationId xmlns:a16="http://schemas.microsoft.com/office/drawing/2014/main" id="{18B13790-3406-4AEB-9B1F-56F75A652876}"/>
                </a:ext>
              </a:extLst>
            </p:cNvPr>
            <p:cNvGrpSpPr/>
            <p:nvPr/>
          </p:nvGrpSpPr>
          <p:grpSpPr>
            <a:xfrm rot="-759262">
              <a:off x="6637324" y="3261985"/>
              <a:ext cx="1309137" cy="1312638"/>
              <a:chOff x="4369336" y="2522581"/>
              <a:chExt cx="2082728" cy="2088299"/>
            </a:xfrm>
          </p:grpSpPr>
          <p:sp>
            <p:nvSpPr>
              <p:cNvPr id="50" name="Google Shape;1361;p56">
                <a:extLst>
                  <a:ext uri="{FF2B5EF4-FFF2-40B4-BE49-F238E27FC236}">
                    <a16:creationId xmlns:a16="http://schemas.microsoft.com/office/drawing/2014/main" id="{BA4EB62F-C144-4ADB-8190-B6D390507217}"/>
                  </a:ext>
                </a:extLst>
              </p:cNvPr>
              <p:cNvSpPr/>
              <p:nvPr/>
            </p:nvSpPr>
            <p:spPr>
              <a:xfrm>
                <a:off x="5658756" y="2902695"/>
                <a:ext cx="707363" cy="58903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29" extrusionOk="0">
                    <a:moveTo>
                      <a:pt x="2020" y="0"/>
                    </a:moveTo>
                    <a:cubicBezTo>
                      <a:pt x="1616" y="0"/>
                      <a:pt x="1126" y="201"/>
                      <a:pt x="703" y="580"/>
                    </a:cubicBezTo>
                    <a:cubicBezTo>
                      <a:pt x="1" y="1187"/>
                      <a:pt x="132" y="2461"/>
                      <a:pt x="132" y="2461"/>
                    </a:cubicBezTo>
                    <a:cubicBezTo>
                      <a:pt x="132" y="2461"/>
                      <a:pt x="425" y="2528"/>
                      <a:pt x="808" y="2528"/>
                    </a:cubicBezTo>
                    <a:cubicBezTo>
                      <a:pt x="1215" y="2528"/>
                      <a:pt x="1722" y="2452"/>
                      <a:pt x="2084" y="2140"/>
                    </a:cubicBezTo>
                    <a:cubicBezTo>
                      <a:pt x="2763" y="1532"/>
                      <a:pt x="3037" y="675"/>
                      <a:pt x="2644" y="247"/>
                    </a:cubicBezTo>
                    <a:cubicBezTo>
                      <a:pt x="2496" y="80"/>
                      <a:pt x="2275" y="0"/>
                      <a:pt x="20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1362;p56">
                <a:extLst>
                  <a:ext uri="{FF2B5EF4-FFF2-40B4-BE49-F238E27FC236}">
                    <a16:creationId xmlns:a16="http://schemas.microsoft.com/office/drawing/2014/main" id="{24F52F06-215B-4F67-B3E8-DAF33212AA82}"/>
                  </a:ext>
                </a:extLst>
              </p:cNvPr>
              <p:cNvSpPr/>
              <p:nvPr/>
            </p:nvSpPr>
            <p:spPr>
              <a:xfrm>
                <a:off x="4455282" y="3668980"/>
                <a:ext cx="710158" cy="559456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402" extrusionOk="0">
                    <a:moveTo>
                      <a:pt x="2100" y="1"/>
                    </a:moveTo>
                    <a:cubicBezTo>
                      <a:pt x="1760" y="1"/>
                      <a:pt x="1387" y="65"/>
                      <a:pt x="1084" y="278"/>
                    </a:cubicBezTo>
                    <a:cubicBezTo>
                      <a:pt x="334" y="814"/>
                      <a:pt x="0" y="1636"/>
                      <a:pt x="334" y="2088"/>
                    </a:cubicBezTo>
                    <a:cubicBezTo>
                      <a:pt x="479" y="2298"/>
                      <a:pt x="739" y="2401"/>
                      <a:pt x="1051" y="2401"/>
                    </a:cubicBezTo>
                    <a:cubicBezTo>
                      <a:pt x="1428" y="2401"/>
                      <a:pt x="1881" y="2251"/>
                      <a:pt x="2298" y="1957"/>
                    </a:cubicBezTo>
                    <a:cubicBezTo>
                      <a:pt x="3036" y="1421"/>
                      <a:pt x="3048" y="147"/>
                      <a:pt x="3048" y="147"/>
                    </a:cubicBezTo>
                    <a:cubicBezTo>
                      <a:pt x="3048" y="147"/>
                      <a:pt x="2613" y="1"/>
                      <a:pt x="210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63;p56">
                <a:extLst>
                  <a:ext uri="{FF2B5EF4-FFF2-40B4-BE49-F238E27FC236}">
                    <a16:creationId xmlns:a16="http://schemas.microsoft.com/office/drawing/2014/main" id="{E00FB636-8B40-4EEE-AF49-402C88612B78}"/>
                  </a:ext>
                </a:extLst>
              </p:cNvPr>
              <p:cNvSpPr/>
              <p:nvPr/>
            </p:nvSpPr>
            <p:spPr>
              <a:xfrm>
                <a:off x="5034776" y="2522581"/>
                <a:ext cx="593700" cy="75091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224" extrusionOk="0">
                    <a:moveTo>
                      <a:pt x="979" y="1"/>
                    </a:moveTo>
                    <a:cubicBezTo>
                      <a:pt x="910" y="1"/>
                      <a:pt x="841" y="11"/>
                      <a:pt x="775" y="33"/>
                    </a:cubicBezTo>
                    <a:cubicBezTo>
                      <a:pt x="215" y="200"/>
                      <a:pt x="1" y="1057"/>
                      <a:pt x="286" y="1938"/>
                    </a:cubicBezTo>
                    <a:cubicBezTo>
                      <a:pt x="560" y="2819"/>
                      <a:pt x="1775" y="3224"/>
                      <a:pt x="1775" y="3224"/>
                    </a:cubicBezTo>
                    <a:cubicBezTo>
                      <a:pt x="1775" y="3224"/>
                      <a:pt x="2549" y="2188"/>
                      <a:pt x="2263" y="1319"/>
                    </a:cubicBezTo>
                    <a:cubicBezTo>
                      <a:pt x="2022" y="545"/>
                      <a:pt x="1479" y="1"/>
                      <a:pt x="97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64;p56">
                <a:extLst>
                  <a:ext uri="{FF2B5EF4-FFF2-40B4-BE49-F238E27FC236}">
                    <a16:creationId xmlns:a16="http://schemas.microsoft.com/office/drawing/2014/main" id="{B4F39047-C62E-4515-8B40-EB28DFD55841}"/>
                  </a:ext>
                </a:extLst>
              </p:cNvPr>
              <p:cNvSpPr/>
              <p:nvPr/>
            </p:nvSpPr>
            <p:spPr>
              <a:xfrm>
                <a:off x="5245564" y="3844597"/>
                <a:ext cx="563188" cy="766282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90" extrusionOk="0">
                    <a:moveTo>
                      <a:pt x="870" y="1"/>
                    </a:moveTo>
                    <a:cubicBezTo>
                      <a:pt x="870" y="1"/>
                      <a:pt x="1" y="941"/>
                      <a:pt x="179" y="1846"/>
                    </a:cubicBezTo>
                    <a:cubicBezTo>
                      <a:pt x="343" y="2678"/>
                      <a:pt x="870" y="3289"/>
                      <a:pt x="1398" y="3289"/>
                    </a:cubicBezTo>
                    <a:cubicBezTo>
                      <a:pt x="1445" y="3289"/>
                      <a:pt x="1491" y="3284"/>
                      <a:pt x="1536" y="3275"/>
                    </a:cubicBezTo>
                    <a:cubicBezTo>
                      <a:pt x="2096" y="3168"/>
                      <a:pt x="2418" y="2334"/>
                      <a:pt x="2215" y="1429"/>
                    </a:cubicBezTo>
                    <a:cubicBezTo>
                      <a:pt x="2025" y="525"/>
                      <a:pt x="870" y="1"/>
                      <a:pt x="87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65;p56">
                <a:extLst>
                  <a:ext uri="{FF2B5EF4-FFF2-40B4-BE49-F238E27FC236}">
                    <a16:creationId xmlns:a16="http://schemas.microsoft.com/office/drawing/2014/main" id="{E6ED6E4A-744F-4657-B8F3-70811CD3EF4B}"/>
                  </a:ext>
                </a:extLst>
              </p:cNvPr>
              <p:cNvSpPr/>
              <p:nvPr/>
            </p:nvSpPr>
            <p:spPr>
              <a:xfrm>
                <a:off x="4369336" y="3085765"/>
                <a:ext cx="793308" cy="489349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101" extrusionOk="0">
                    <a:moveTo>
                      <a:pt x="1465" y="1"/>
                    </a:moveTo>
                    <a:cubicBezTo>
                      <a:pt x="758" y="1"/>
                      <a:pt x="184" y="309"/>
                      <a:pt x="95" y="770"/>
                    </a:cubicBezTo>
                    <a:cubicBezTo>
                      <a:pt x="0" y="1342"/>
                      <a:pt x="667" y="1913"/>
                      <a:pt x="1572" y="2080"/>
                    </a:cubicBezTo>
                    <a:cubicBezTo>
                      <a:pt x="1650" y="2094"/>
                      <a:pt x="1728" y="2101"/>
                      <a:pt x="1806" y="2101"/>
                    </a:cubicBezTo>
                    <a:cubicBezTo>
                      <a:pt x="2638" y="2101"/>
                      <a:pt x="3405" y="1354"/>
                      <a:pt x="3405" y="1354"/>
                    </a:cubicBezTo>
                    <a:cubicBezTo>
                      <a:pt x="3405" y="1354"/>
                      <a:pt x="2834" y="211"/>
                      <a:pt x="1929" y="44"/>
                    </a:cubicBezTo>
                    <a:cubicBezTo>
                      <a:pt x="1771" y="15"/>
                      <a:pt x="1615" y="1"/>
                      <a:pt x="146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66;p56">
                <a:extLst>
                  <a:ext uri="{FF2B5EF4-FFF2-40B4-BE49-F238E27FC236}">
                    <a16:creationId xmlns:a16="http://schemas.microsoft.com/office/drawing/2014/main" id="{18E6FCD4-8B17-4681-9489-1CFDBC8BBD9E}"/>
                  </a:ext>
                </a:extLst>
              </p:cNvPr>
              <p:cNvSpPr/>
              <p:nvPr/>
            </p:nvSpPr>
            <p:spPr>
              <a:xfrm>
                <a:off x="5664346" y="3528068"/>
                <a:ext cx="787719" cy="499597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145" extrusionOk="0">
                    <a:moveTo>
                      <a:pt x="1523" y="1"/>
                    </a:moveTo>
                    <a:cubicBezTo>
                      <a:pt x="745" y="1"/>
                      <a:pt x="0" y="586"/>
                      <a:pt x="0" y="586"/>
                    </a:cubicBezTo>
                    <a:cubicBezTo>
                      <a:pt x="0" y="586"/>
                      <a:pt x="441" y="1788"/>
                      <a:pt x="1334" y="2038"/>
                    </a:cubicBezTo>
                    <a:cubicBezTo>
                      <a:pt x="1573" y="2110"/>
                      <a:pt x="1813" y="2145"/>
                      <a:pt x="2037" y="2145"/>
                    </a:cubicBezTo>
                    <a:cubicBezTo>
                      <a:pt x="2627" y="2145"/>
                      <a:pt x="3112" y="1908"/>
                      <a:pt x="3215" y="1503"/>
                    </a:cubicBezTo>
                    <a:cubicBezTo>
                      <a:pt x="3382" y="955"/>
                      <a:pt x="2786" y="300"/>
                      <a:pt x="1893" y="50"/>
                    </a:cubicBezTo>
                    <a:cubicBezTo>
                      <a:pt x="1771" y="16"/>
                      <a:pt x="1646" y="1"/>
                      <a:pt x="152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" name="Google Shape;1367;p56">
              <a:extLst>
                <a:ext uri="{FF2B5EF4-FFF2-40B4-BE49-F238E27FC236}">
                  <a16:creationId xmlns:a16="http://schemas.microsoft.com/office/drawing/2014/main" id="{7E430860-CC31-497E-B882-70C527040B01}"/>
                </a:ext>
              </a:extLst>
            </p:cNvPr>
            <p:cNvSpPr/>
            <p:nvPr/>
          </p:nvSpPr>
          <p:spPr>
            <a:xfrm rot="-759261">
              <a:off x="7258165" y="3624016"/>
              <a:ext cx="646812" cy="399529"/>
            </a:xfrm>
            <a:custGeom>
              <a:avLst/>
              <a:gdLst/>
              <a:ahLst/>
              <a:cxnLst/>
              <a:rect l="l" t="t" r="r" b="b"/>
              <a:pathLst>
                <a:path w="4418" h="2729" extrusionOk="0">
                  <a:moveTo>
                    <a:pt x="2314" y="0"/>
                  </a:moveTo>
                  <a:cubicBezTo>
                    <a:pt x="2238" y="0"/>
                    <a:pt x="2161" y="5"/>
                    <a:pt x="2084" y="16"/>
                  </a:cubicBezTo>
                  <a:cubicBezTo>
                    <a:pt x="893" y="183"/>
                    <a:pt x="0" y="909"/>
                    <a:pt x="95" y="1647"/>
                  </a:cubicBezTo>
                  <a:cubicBezTo>
                    <a:pt x="177" y="2295"/>
                    <a:pt x="978" y="2729"/>
                    <a:pt x="1960" y="2729"/>
                  </a:cubicBezTo>
                  <a:cubicBezTo>
                    <a:pt x="2117" y="2729"/>
                    <a:pt x="2277" y="2718"/>
                    <a:pt x="2441" y="2695"/>
                  </a:cubicBezTo>
                  <a:cubicBezTo>
                    <a:pt x="3631" y="2528"/>
                    <a:pt x="4417" y="1052"/>
                    <a:pt x="4417" y="1052"/>
                  </a:cubicBezTo>
                  <a:cubicBezTo>
                    <a:pt x="4417" y="1052"/>
                    <a:pt x="3418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68;p56">
              <a:extLst>
                <a:ext uri="{FF2B5EF4-FFF2-40B4-BE49-F238E27FC236}">
                  <a16:creationId xmlns:a16="http://schemas.microsoft.com/office/drawing/2014/main" id="{3A82D47E-5F77-4935-9217-68394335338A}"/>
                </a:ext>
              </a:extLst>
            </p:cNvPr>
            <p:cNvSpPr/>
            <p:nvPr/>
          </p:nvSpPr>
          <p:spPr>
            <a:xfrm rot="-759261">
              <a:off x="7286787" y="3686647"/>
              <a:ext cx="498651" cy="307736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886" y="1"/>
                  </a:moveTo>
                  <a:cubicBezTo>
                    <a:pt x="1761" y="1"/>
                    <a:pt x="1632" y="10"/>
                    <a:pt x="1501" y="28"/>
                  </a:cubicBezTo>
                  <a:cubicBezTo>
                    <a:pt x="572" y="183"/>
                    <a:pt x="1" y="1314"/>
                    <a:pt x="1" y="1314"/>
                  </a:cubicBezTo>
                  <a:cubicBezTo>
                    <a:pt x="1" y="1314"/>
                    <a:pt x="777" y="2101"/>
                    <a:pt x="1625" y="2101"/>
                  </a:cubicBezTo>
                  <a:cubicBezTo>
                    <a:pt x="1687" y="2101"/>
                    <a:pt x="1749" y="2097"/>
                    <a:pt x="1810" y="2088"/>
                  </a:cubicBezTo>
                  <a:cubicBezTo>
                    <a:pt x="2739" y="1945"/>
                    <a:pt x="3406" y="1374"/>
                    <a:pt x="3311" y="802"/>
                  </a:cubicBezTo>
                  <a:cubicBezTo>
                    <a:pt x="3239" y="323"/>
                    <a:pt x="2634" y="1"/>
                    <a:pt x="18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369;p56">
              <a:extLst>
                <a:ext uri="{FF2B5EF4-FFF2-40B4-BE49-F238E27FC236}">
                  <a16:creationId xmlns:a16="http://schemas.microsoft.com/office/drawing/2014/main" id="{AA449E06-3BFF-4FD6-B7C0-047C0EEBF776}"/>
                </a:ext>
              </a:extLst>
            </p:cNvPr>
            <p:cNvSpPr/>
            <p:nvPr/>
          </p:nvSpPr>
          <p:spPr>
            <a:xfrm rot="-759261">
              <a:off x="6681925" y="3835166"/>
              <a:ext cx="646812" cy="399090"/>
            </a:xfrm>
            <a:custGeom>
              <a:avLst/>
              <a:gdLst/>
              <a:ahLst/>
              <a:cxnLst/>
              <a:rect l="l" t="t" r="r" b="b"/>
              <a:pathLst>
                <a:path w="4418" h="2726" extrusionOk="0">
                  <a:moveTo>
                    <a:pt x="2439" y="1"/>
                  </a:moveTo>
                  <a:cubicBezTo>
                    <a:pt x="2289" y="1"/>
                    <a:pt x="2134" y="10"/>
                    <a:pt x="1977" y="31"/>
                  </a:cubicBezTo>
                  <a:cubicBezTo>
                    <a:pt x="787" y="198"/>
                    <a:pt x="1" y="1674"/>
                    <a:pt x="1" y="1674"/>
                  </a:cubicBezTo>
                  <a:cubicBezTo>
                    <a:pt x="1" y="1674"/>
                    <a:pt x="1000" y="2726"/>
                    <a:pt x="2104" y="2726"/>
                  </a:cubicBezTo>
                  <a:cubicBezTo>
                    <a:pt x="2180" y="2726"/>
                    <a:pt x="2257" y="2721"/>
                    <a:pt x="2334" y="2710"/>
                  </a:cubicBezTo>
                  <a:cubicBezTo>
                    <a:pt x="3525" y="2555"/>
                    <a:pt x="4418" y="1817"/>
                    <a:pt x="4311" y="1079"/>
                  </a:cubicBezTo>
                  <a:cubicBezTo>
                    <a:pt x="4238" y="427"/>
                    <a:pt x="3430" y="1"/>
                    <a:pt x="24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370;p56">
              <a:extLst>
                <a:ext uri="{FF2B5EF4-FFF2-40B4-BE49-F238E27FC236}">
                  <a16:creationId xmlns:a16="http://schemas.microsoft.com/office/drawing/2014/main" id="{AD7908FE-481E-4712-B6D7-716541DAF538}"/>
                </a:ext>
              </a:extLst>
            </p:cNvPr>
            <p:cNvSpPr/>
            <p:nvPr/>
          </p:nvSpPr>
          <p:spPr>
            <a:xfrm rot="-759261">
              <a:off x="6801447" y="3864038"/>
              <a:ext cx="498651" cy="307736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769" y="0"/>
                  </a:moveTo>
                  <a:cubicBezTo>
                    <a:pt x="1707" y="0"/>
                    <a:pt x="1646" y="4"/>
                    <a:pt x="1584" y="13"/>
                  </a:cubicBezTo>
                  <a:cubicBezTo>
                    <a:pt x="667" y="156"/>
                    <a:pt x="0" y="739"/>
                    <a:pt x="84" y="1299"/>
                  </a:cubicBezTo>
                  <a:cubicBezTo>
                    <a:pt x="165" y="1787"/>
                    <a:pt x="758" y="2101"/>
                    <a:pt x="1508" y="2101"/>
                  </a:cubicBezTo>
                  <a:cubicBezTo>
                    <a:pt x="1636" y="2101"/>
                    <a:pt x="1769" y="2092"/>
                    <a:pt x="1905" y="2073"/>
                  </a:cubicBezTo>
                  <a:cubicBezTo>
                    <a:pt x="2810" y="1942"/>
                    <a:pt x="3405" y="799"/>
                    <a:pt x="3405" y="799"/>
                  </a:cubicBezTo>
                  <a:cubicBezTo>
                    <a:pt x="3405" y="799"/>
                    <a:pt x="2628" y="0"/>
                    <a:pt x="17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71;p56">
              <a:extLst>
                <a:ext uri="{FF2B5EF4-FFF2-40B4-BE49-F238E27FC236}">
                  <a16:creationId xmlns:a16="http://schemas.microsoft.com/office/drawing/2014/main" id="{98DFA089-3436-4087-A755-FB19F4974EAE}"/>
                </a:ext>
              </a:extLst>
            </p:cNvPr>
            <p:cNvSpPr/>
            <p:nvPr/>
          </p:nvSpPr>
          <p:spPr>
            <a:xfrm rot="-759261">
              <a:off x="7247691" y="3854792"/>
              <a:ext cx="540376" cy="540806"/>
            </a:xfrm>
            <a:custGeom>
              <a:avLst/>
              <a:gdLst/>
              <a:ahLst/>
              <a:cxnLst/>
              <a:rect l="l" t="t" r="r" b="b"/>
              <a:pathLst>
                <a:path w="3691" h="3694" extrusionOk="0">
                  <a:moveTo>
                    <a:pt x="1168" y="0"/>
                  </a:moveTo>
                  <a:cubicBezTo>
                    <a:pt x="953" y="0"/>
                    <a:pt x="757" y="58"/>
                    <a:pt x="595" y="181"/>
                  </a:cubicBezTo>
                  <a:cubicBezTo>
                    <a:pt x="0" y="621"/>
                    <a:pt x="107" y="1764"/>
                    <a:pt x="822" y="2741"/>
                  </a:cubicBezTo>
                  <a:cubicBezTo>
                    <a:pt x="1519" y="3682"/>
                    <a:pt x="3123" y="3693"/>
                    <a:pt x="3200" y="3693"/>
                  </a:cubicBezTo>
                  <a:cubicBezTo>
                    <a:pt x="3202" y="3693"/>
                    <a:pt x="3203" y="3693"/>
                    <a:pt x="3203" y="3693"/>
                  </a:cubicBezTo>
                  <a:cubicBezTo>
                    <a:pt x="3203" y="3693"/>
                    <a:pt x="3691" y="2098"/>
                    <a:pt x="2977" y="1121"/>
                  </a:cubicBezTo>
                  <a:cubicBezTo>
                    <a:pt x="2456" y="418"/>
                    <a:pt x="1746" y="0"/>
                    <a:pt x="11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372;p56">
              <a:extLst>
                <a:ext uri="{FF2B5EF4-FFF2-40B4-BE49-F238E27FC236}">
                  <a16:creationId xmlns:a16="http://schemas.microsoft.com/office/drawing/2014/main" id="{5F732BC0-A594-483B-B8A4-339683A263A7}"/>
                </a:ext>
              </a:extLst>
            </p:cNvPr>
            <p:cNvSpPr/>
            <p:nvPr/>
          </p:nvSpPr>
          <p:spPr>
            <a:xfrm rot="-759261">
              <a:off x="7279148" y="3898882"/>
              <a:ext cx="421936" cy="411827"/>
            </a:xfrm>
            <a:custGeom>
              <a:avLst/>
              <a:gdLst/>
              <a:ahLst/>
              <a:cxnLst/>
              <a:rect l="l" t="t" r="r" b="b"/>
              <a:pathLst>
                <a:path w="2882" h="2813" extrusionOk="0">
                  <a:moveTo>
                    <a:pt x="395" y="1"/>
                  </a:moveTo>
                  <a:cubicBezTo>
                    <a:pt x="386" y="1"/>
                    <a:pt x="381" y="1"/>
                    <a:pt x="381" y="1"/>
                  </a:cubicBezTo>
                  <a:cubicBezTo>
                    <a:pt x="381" y="1"/>
                    <a:pt x="0" y="1239"/>
                    <a:pt x="572" y="1966"/>
                  </a:cubicBezTo>
                  <a:cubicBezTo>
                    <a:pt x="977" y="2492"/>
                    <a:pt x="1521" y="2812"/>
                    <a:pt x="1966" y="2812"/>
                  </a:cubicBezTo>
                  <a:cubicBezTo>
                    <a:pt x="2135" y="2812"/>
                    <a:pt x="2289" y="2766"/>
                    <a:pt x="2417" y="2668"/>
                  </a:cubicBezTo>
                  <a:cubicBezTo>
                    <a:pt x="2881" y="2311"/>
                    <a:pt x="2786" y="1430"/>
                    <a:pt x="2227" y="703"/>
                  </a:cubicBezTo>
                  <a:cubicBezTo>
                    <a:pt x="1701" y="22"/>
                    <a:pt x="537" y="1"/>
                    <a:pt x="3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373;p56">
              <a:extLst>
                <a:ext uri="{FF2B5EF4-FFF2-40B4-BE49-F238E27FC236}">
                  <a16:creationId xmlns:a16="http://schemas.microsoft.com/office/drawing/2014/main" id="{B855ED98-F304-42D1-A200-B90881852C18}"/>
                </a:ext>
              </a:extLst>
            </p:cNvPr>
            <p:cNvSpPr/>
            <p:nvPr/>
          </p:nvSpPr>
          <p:spPr>
            <a:xfrm rot="-759261">
              <a:off x="6799059" y="3464405"/>
              <a:ext cx="540376" cy="539782"/>
            </a:xfrm>
            <a:custGeom>
              <a:avLst/>
              <a:gdLst/>
              <a:ahLst/>
              <a:cxnLst/>
              <a:rect l="l" t="t" r="r" b="b"/>
              <a:pathLst>
                <a:path w="3691" h="3687" extrusionOk="0">
                  <a:moveTo>
                    <a:pt x="499" y="1"/>
                  </a:moveTo>
                  <a:cubicBezTo>
                    <a:pt x="492" y="1"/>
                    <a:pt x="488" y="1"/>
                    <a:pt x="488" y="1"/>
                  </a:cubicBezTo>
                  <a:cubicBezTo>
                    <a:pt x="488" y="1"/>
                    <a:pt x="0" y="1584"/>
                    <a:pt x="714" y="2561"/>
                  </a:cubicBezTo>
                  <a:cubicBezTo>
                    <a:pt x="1238" y="3268"/>
                    <a:pt x="1953" y="3687"/>
                    <a:pt x="2533" y="3687"/>
                  </a:cubicBezTo>
                  <a:cubicBezTo>
                    <a:pt x="2744" y="3687"/>
                    <a:pt x="2937" y="3631"/>
                    <a:pt x="3096" y="3513"/>
                  </a:cubicBezTo>
                  <a:cubicBezTo>
                    <a:pt x="3691" y="3061"/>
                    <a:pt x="3584" y="1918"/>
                    <a:pt x="2869" y="953"/>
                  </a:cubicBezTo>
                  <a:cubicBezTo>
                    <a:pt x="2188" y="22"/>
                    <a:pt x="641" y="1"/>
                    <a:pt x="4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374;p56">
              <a:extLst>
                <a:ext uri="{FF2B5EF4-FFF2-40B4-BE49-F238E27FC236}">
                  <a16:creationId xmlns:a16="http://schemas.microsoft.com/office/drawing/2014/main" id="{0CC5F5B2-1B6A-45F5-9615-3552E2ECC466}"/>
                </a:ext>
              </a:extLst>
            </p:cNvPr>
            <p:cNvSpPr/>
            <p:nvPr/>
          </p:nvSpPr>
          <p:spPr>
            <a:xfrm rot="-759261">
              <a:off x="6884251" y="3549720"/>
              <a:ext cx="420325" cy="410216"/>
            </a:xfrm>
            <a:custGeom>
              <a:avLst/>
              <a:gdLst/>
              <a:ahLst/>
              <a:cxnLst/>
              <a:rect l="l" t="t" r="r" b="b"/>
              <a:pathLst>
                <a:path w="2871" h="2802" extrusionOk="0">
                  <a:moveTo>
                    <a:pt x="904" y="0"/>
                  </a:moveTo>
                  <a:cubicBezTo>
                    <a:pt x="739" y="0"/>
                    <a:pt x="588" y="43"/>
                    <a:pt x="465" y="134"/>
                  </a:cubicBezTo>
                  <a:cubicBezTo>
                    <a:pt x="1" y="491"/>
                    <a:pt x="84" y="1372"/>
                    <a:pt x="656" y="2098"/>
                  </a:cubicBezTo>
                  <a:cubicBezTo>
                    <a:pt x="1152" y="2764"/>
                    <a:pt x="2220" y="2802"/>
                    <a:pt x="2455" y="2802"/>
                  </a:cubicBezTo>
                  <a:cubicBezTo>
                    <a:pt x="2485" y="2802"/>
                    <a:pt x="2501" y="2801"/>
                    <a:pt x="2501" y="2801"/>
                  </a:cubicBezTo>
                  <a:cubicBezTo>
                    <a:pt x="2501" y="2801"/>
                    <a:pt x="2870" y="1563"/>
                    <a:pt x="2311" y="836"/>
                  </a:cubicBezTo>
                  <a:cubicBezTo>
                    <a:pt x="1895" y="308"/>
                    <a:pt x="1346" y="0"/>
                    <a:pt x="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375;p56">
              <a:extLst>
                <a:ext uri="{FF2B5EF4-FFF2-40B4-BE49-F238E27FC236}">
                  <a16:creationId xmlns:a16="http://schemas.microsoft.com/office/drawing/2014/main" id="{5AFBFD33-C087-4E76-9E24-03218E5C13E7}"/>
                </a:ext>
              </a:extLst>
            </p:cNvPr>
            <p:cNvSpPr/>
            <p:nvPr/>
          </p:nvSpPr>
          <p:spPr>
            <a:xfrm rot="-759261">
              <a:off x="7101124" y="3326786"/>
              <a:ext cx="500408" cy="599074"/>
            </a:xfrm>
            <a:custGeom>
              <a:avLst/>
              <a:gdLst/>
              <a:ahLst/>
              <a:cxnLst/>
              <a:rect l="l" t="t" r="r" b="b"/>
              <a:pathLst>
                <a:path w="3418" h="4092" extrusionOk="0">
                  <a:moveTo>
                    <a:pt x="2549" y="1"/>
                  </a:moveTo>
                  <a:cubicBezTo>
                    <a:pt x="2549" y="1"/>
                    <a:pt x="930" y="382"/>
                    <a:pt x="465" y="1489"/>
                  </a:cubicBezTo>
                  <a:cubicBezTo>
                    <a:pt x="1" y="2596"/>
                    <a:pt x="179" y="3739"/>
                    <a:pt x="870" y="4025"/>
                  </a:cubicBezTo>
                  <a:cubicBezTo>
                    <a:pt x="977" y="4070"/>
                    <a:pt x="1091" y="4092"/>
                    <a:pt x="1209" y="4092"/>
                  </a:cubicBezTo>
                  <a:cubicBezTo>
                    <a:pt x="1834" y="4092"/>
                    <a:pt x="2563" y="3479"/>
                    <a:pt x="2954" y="2537"/>
                  </a:cubicBezTo>
                  <a:cubicBezTo>
                    <a:pt x="3418" y="1430"/>
                    <a:pt x="2549" y="1"/>
                    <a:pt x="25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376;p56">
              <a:extLst>
                <a:ext uri="{FF2B5EF4-FFF2-40B4-BE49-F238E27FC236}">
                  <a16:creationId xmlns:a16="http://schemas.microsoft.com/office/drawing/2014/main" id="{21BF575A-D989-4D61-9FF2-E34C6A873CE9}"/>
                </a:ext>
              </a:extLst>
            </p:cNvPr>
            <p:cNvSpPr/>
            <p:nvPr/>
          </p:nvSpPr>
          <p:spPr>
            <a:xfrm rot="-759261">
              <a:off x="7147427" y="3448580"/>
              <a:ext cx="383724" cy="462774"/>
            </a:xfrm>
            <a:custGeom>
              <a:avLst/>
              <a:gdLst/>
              <a:ahLst/>
              <a:cxnLst/>
              <a:rect l="l" t="t" r="r" b="b"/>
              <a:pathLst>
                <a:path w="2621" h="3161" extrusionOk="0">
                  <a:moveTo>
                    <a:pt x="1677" y="0"/>
                  </a:moveTo>
                  <a:cubicBezTo>
                    <a:pt x="1190" y="0"/>
                    <a:pt x="637" y="486"/>
                    <a:pt x="346" y="1208"/>
                  </a:cubicBezTo>
                  <a:cubicBezTo>
                    <a:pt x="1" y="2077"/>
                    <a:pt x="692" y="3161"/>
                    <a:pt x="692" y="3161"/>
                  </a:cubicBezTo>
                  <a:cubicBezTo>
                    <a:pt x="692" y="3161"/>
                    <a:pt x="1942" y="2863"/>
                    <a:pt x="2287" y="1994"/>
                  </a:cubicBezTo>
                  <a:cubicBezTo>
                    <a:pt x="2620" y="1137"/>
                    <a:pt x="2477" y="255"/>
                    <a:pt x="1942" y="53"/>
                  </a:cubicBezTo>
                  <a:cubicBezTo>
                    <a:pt x="1857" y="17"/>
                    <a:pt x="1768" y="0"/>
                    <a:pt x="167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377;p56">
              <a:extLst>
                <a:ext uri="{FF2B5EF4-FFF2-40B4-BE49-F238E27FC236}">
                  <a16:creationId xmlns:a16="http://schemas.microsoft.com/office/drawing/2014/main" id="{30CC8D26-27B8-4F66-81BC-A2A2D5B7B490}"/>
                </a:ext>
              </a:extLst>
            </p:cNvPr>
            <p:cNvSpPr/>
            <p:nvPr/>
          </p:nvSpPr>
          <p:spPr>
            <a:xfrm rot="-759261">
              <a:off x="6983672" y="3933380"/>
              <a:ext cx="500408" cy="598488"/>
            </a:xfrm>
            <a:custGeom>
              <a:avLst/>
              <a:gdLst/>
              <a:ahLst/>
              <a:cxnLst/>
              <a:rect l="l" t="t" r="r" b="b"/>
              <a:pathLst>
                <a:path w="3418" h="4088" extrusionOk="0">
                  <a:moveTo>
                    <a:pt x="2228" y="1"/>
                  </a:moveTo>
                  <a:cubicBezTo>
                    <a:pt x="1595" y="1"/>
                    <a:pt x="869" y="614"/>
                    <a:pt x="476" y="1551"/>
                  </a:cubicBezTo>
                  <a:cubicBezTo>
                    <a:pt x="0" y="2670"/>
                    <a:pt x="881" y="4087"/>
                    <a:pt x="881" y="4087"/>
                  </a:cubicBezTo>
                  <a:cubicBezTo>
                    <a:pt x="881" y="4087"/>
                    <a:pt x="2500" y="3718"/>
                    <a:pt x="2965" y="2599"/>
                  </a:cubicBezTo>
                  <a:cubicBezTo>
                    <a:pt x="3417" y="1492"/>
                    <a:pt x="3239" y="349"/>
                    <a:pt x="2560" y="63"/>
                  </a:cubicBezTo>
                  <a:cubicBezTo>
                    <a:pt x="2454" y="21"/>
                    <a:pt x="2342" y="1"/>
                    <a:pt x="22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378;p56">
              <a:extLst>
                <a:ext uri="{FF2B5EF4-FFF2-40B4-BE49-F238E27FC236}">
                  <a16:creationId xmlns:a16="http://schemas.microsoft.com/office/drawing/2014/main" id="{6853F02D-0A0F-4C6D-89D0-5DC0FA61CA88}"/>
                </a:ext>
              </a:extLst>
            </p:cNvPr>
            <p:cNvSpPr/>
            <p:nvPr/>
          </p:nvSpPr>
          <p:spPr>
            <a:xfrm rot="-759261">
              <a:off x="7054116" y="3947294"/>
              <a:ext cx="383724" cy="463946"/>
            </a:xfrm>
            <a:custGeom>
              <a:avLst/>
              <a:gdLst/>
              <a:ahLst/>
              <a:cxnLst/>
              <a:rect l="l" t="t" r="r" b="b"/>
              <a:pathLst>
                <a:path w="2621" h="3169" extrusionOk="0">
                  <a:moveTo>
                    <a:pt x="1941" y="0"/>
                  </a:moveTo>
                  <a:cubicBezTo>
                    <a:pt x="1941" y="0"/>
                    <a:pt x="691" y="298"/>
                    <a:pt x="346" y="1167"/>
                  </a:cubicBezTo>
                  <a:cubicBezTo>
                    <a:pt x="1" y="2024"/>
                    <a:pt x="156" y="2906"/>
                    <a:pt x="691" y="3120"/>
                  </a:cubicBezTo>
                  <a:cubicBezTo>
                    <a:pt x="774" y="3153"/>
                    <a:pt x="860" y="3169"/>
                    <a:pt x="949" y="3169"/>
                  </a:cubicBezTo>
                  <a:cubicBezTo>
                    <a:pt x="1438" y="3169"/>
                    <a:pt x="1994" y="2689"/>
                    <a:pt x="2287" y="1953"/>
                  </a:cubicBezTo>
                  <a:cubicBezTo>
                    <a:pt x="2620" y="1108"/>
                    <a:pt x="1941" y="0"/>
                    <a:pt x="194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" name="Google Shape;1379;p56">
              <a:extLst>
                <a:ext uri="{FF2B5EF4-FFF2-40B4-BE49-F238E27FC236}">
                  <a16:creationId xmlns:a16="http://schemas.microsoft.com/office/drawing/2014/main" id="{02948338-3522-4FAD-AF18-DB8B3482B6F9}"/>
                </a:ext>
              </a:extLst>
            </p:cNvPr>
            <p:cNvGrpSpPr/>
            <p:nvPr/>
          </p:nvGrpSpPr>
          <p:grpSpPr>
            <a:xfrm>
              <a:off x="7007473" y="3674923"/>
              <a:ext cx="545816" cy="555808"/>
              <a:chOff x="7007473" y="3674923"/>
              <a:chExt cx="545816" cy="555808"/>
            </a:xfrm>
          </p:grpSpPr>
          <p:sp>
            <p:nvSpPr>
              <p:cNvPr id="25" name="Google Shape;1380;p56">
                <a:extLst>
                  <a:ext uri="{FF2B5EF4-FFF2-40B4-BE49-F238E27FC236}">
                    <a16:creationId xmlns:a16="http://schemas.microsoft.com/office/drawing/2014/main" id="{F0A509C0-E13C-4264-9900-919D41AA7165}"/>
                  </a:ext>
                </a:extLst>
              </p:cNvPr>
              <p:cNvSpPr/>
              <p:nvPr/>
            </p:nvSpPr>
            <p:spPr>
              <a:xfrm rot="-759261">
                <a:off x="7168578" y="3966170"/>
                <a:ext cx="153578" cy="245661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678" extrusionOk="0">
                    <a:moveTo>
                      <a:pt x="953" y="0"/>
                    </a:moveTo>
                    <a:lnTo>
                      <a:pt x="953" y="0"/>
                    </a:lnTo>
                    <a:cubicBezTo>
                      <a:pt x="953" y="0"/>
                      <a:pt x="489" y="238"/>
                      <a:pt x="262" y="691"/>
                    </a:cubicBezTo>
                    <a:cubicBezTo>
                      <a:pt x="36" y="1155"/>
                      <a:pt x="1" y="1584"/>
                      <a:pt x="155" y="1667"/>
                    </a:cubicBezTo>
                    <a:cubicBezTo>
                      <a:pt x="171" y="1674"/>
                      <a:pt x="189" y="1677"/>
                      <a:pt x="207" y="1677"/>
                    </a:cubicBezTo>
                    <a:cubicBezTo>
                      <a:pt x="379" y="1677"/>
                      <a:pt x="641" y="1384"/>
                      <a:pt x="846" y="965"/>
                    </a:cubicBezTo>
                    <a:cubicBezTo>
                      <a:pt x="1048" y="500"/>
                      <a:pt x="953" y="0"/>
                      <a:pt x="953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1381;p56">
                <a:extLst>
                  <a:ext uri="{FF2B5EF4-FFF2-40B4-BE49-F238E27FC236}">
                    <a16:creationId xmlns:a16="http://schemas.microsoft.com/office/drawing/2014/main" id="{14F9FEC3-C654-4284-8B14-53EDB02D5BCF}"/>
                  </a:ext>
                </a:extLst>
              </p:cNvPr>
              <p:cNvSpPr/>
              <p:nvPr/>
            </p:nvSpPr>
            <p:spPr>
              <a:xfrm rot="-759261">
                <a:off x="7235408" y="3698698"/>
                <a:ext cx="157091" cy="246101"/>
              </a:xfrm>
              <a:custGeom>
                <a:avLst/>
                <a:gdLst/>
                <a:ahLst/>
                <a:cxnLst/>
                <a:rect l="l" t="t" r="r" b="b"/>
                <a:pathLst>
                  <a:path w="1073" h="1681" extrusionOk="0">
                    <a:moveTo>
                      <a:pt x="848" y="0"/>
                    </a:moveTo>
                    <a:cubicBezTo>
                      <a:pt x="676" y="0"/>
                      <a:pt x="419" y="300"/>
                      <a:pt x="227" y="704"/>
                    </a:cubicBezTo>
                    <a:cubicBezTo>
                      <a:pt x="1" y="1168"/>
                      <a:pt x="120" y="1680"/>
                      <a:pt x="120" y="1680"/>
                    </a:cubicBezTo>
                    <a:cubicBezTo>
                      <a:pt x="120" y="1680"/>
                      <a:pt x="584" y="1442"/>
                      <a:pt x="799" y="978"/>
                    </a:cubicBezTo>
                    <a:cubicBezTo>
                      <a:pt x="1025" y="513"/>
                      <a:pt x="1072" y="85"/>
                      <a:pt x="906" y="13"/>
                    </a:cubicBezTo>
                    <a:cubicBezTo>
                      <a:pt x="888" y="5"/>
                      <a:pt x="869" y="0"/>
                      <a:pt x="848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382;p56">
                <a:extLst>
                  <a:ext uri="{FF2B5EF4-FFF2-40B4-BE49-F238E27FC236}">
                    <a16:creationId xmlns:a16="http://schemas.microsoft.com/office/drawing/2014/main" id="{B028EE5A-98DC-41FB-BE13-D9C71CADE719}"/>
                  </a:ext>
                </a:extLst>
              </p:cNvPr>
              <p:cNvSpPr/>
              <p:nvPr/>
            </p:nvSpPr>
            <p:spPr>
              <a:xfrm rot="-759261">
                <a:off x="7070965" y="3975022"/>
                <a:ext cx="230293" cy="177292"/>
              </a:xfrm>
              <a:custGeom>
                <a:avLst/>
                <a:gdLst/>
                <a:ahLst/>
                <a:cxnLst/>
                <a:rect l="l" t="t" r="r" b="b"/>
                <a:pathLst>
                  <a:path w="1573" h="1211" extrusionOk="0">
                    <a:moveTo>
                      <a:pt x="1572" y="0"/>
                    </a:moveTo>
                    <a:cubicBezTo>
                      <a:pt x="1572" y="0"/>
                      <a:pt x="1048" y="0"/>
                      <a:pt x="643" y="322"/>
                    </a:cubicBezTo>
                    <a:cubicBezTo>
                      <a:pt x="239" y="643"/>
                      <a:pt x="0" y="1012"/>
                      <a:pt x="119" y="1155"/>
                    </a:cubicBezTo>
                    <a:cubicBezTo>
                      <a:pt x="148" y="1193"/>
                      <a:pt x="197" y="1211"/>
                      <a:pt x="262" y="1211"/>
                    </a:cubicBezTo>
                    <a:cubicBezTo>
                      <a:pt x="445" y="1211"/>
                      <a:pt x="750" y="1071"/>
                      <a:pt x="1048" y="834"/>
                    </a:cubicBezTo>
                    <a:cubicBezTo>
                      <a:pt x="1453" y="524"/>
                      <a:pt x="1572" y="0"/>
                      <a:pt x="1572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1383;p56">
                <a:extLst>
                  <a:ext uri="{FF2B5EF4-FFF2-40B4-BE49-F238E27FC236}">
                    <a16:creationId xmlns:a16="http://schemas.microsoft.com/office/drawing/2014/main" id="{FB82E1D6-22CA-4FE1-AC7F-5CD0ED7D3337}"/>
                  </a:ext>
                </a:extLst>
              </p:cNvPr>
              <p:cNvSpPr/>
              <p:nvPr/>
            </p:nvSpPr>
            <p:spPr>
              <a:xfrm rot="-759261">
                <a:off x="7257987" y="3757980"/>
                <a:ext cx="228390" cy="176414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205" extrusionOk="0">
                    <a:moveTo>
                      <a:pt x="1294" y="0"/>
                    </a:moveTo>
                    <a:cubicBezTo>
                      <a:pt x="1111" y="0"/>
                      <a:pt x="808" y="144"/>
                      <a:pt x="512" y="371"/>
                    </a:cubicBezTo>
                    <a:cubicBezTo>
                      <a:pt x="131" y="692"/>
                      <a:pt x="0" y="1204"/>
                      <a:pt x="0" y="1204"/>
                    </a:cubicBezTo>
                    <a:cubicBezTo>
                      <a:pt x="0" y="1204"/>
                      <a:pt x="512" y="1204"/>
                      <a:pt x="917" y="895"/>
                    </a:cubicBezTo>
                    <a:cubicBezTo>
                      <a:pt x="1322" y="561"/>
                      <a:pt x="1560" y="192"/>
                      <a:pt x="1441" y="61"/>
                    </a:cubicBezTo>
                    <a:cubicBezTo>
                      <a:pt x="1412" y="20"/>
                      <a:pt x="1361" y="0"/>
                      <a:pt x="1294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84;p56">
                <a:extLst>
                  <a:ext uri="{FF2B5EF4-FFF2-40B4-BE49-F238E27FC236}">
                    <a16:creationId xmlns:a16="http://schemas.microsoft.com/office/drawing/2014/main" id="{884FC53D-DEAD-4788-9326-CCE71CCF4A62}"/>
                  </a:ext>
                </a:extLst>
              </p:cNvPr>
              <p:cNvSpPr/>
              <p:nvPr/>
            </p:nvSpPr>
            <p:spPr>
              <a:xfrm rot="-759261">
                <a:off x="7014913" y="3945776"/>
                <a:ext cx="272018" cy="98089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670" extrusionOk="0">
                    <a:moveTo>
                      <a:pt x="997" y="0"/>
                    </a:moveTo>
                    <a:cubicBezTo>
                      <a:pt x="966" y="0"/>
                      <a:pt x="936" y="1"/>
                      <a:pt x="905" y="3"/>
                    </a:cubicBezTo>
                    <a:cubicBezTo>
                      <a:pt x="393" y="63"/>
                      <a:pt x="1" y="241"/>
                      <a:pt x="12" y="420"/>
                    </a:cubicBezTo>
                    <a:cubicBezTo>
                      <a:pt x="22" y="570"/>
                      <a:pt x="326" y="669"/>
                      <a:pt x="726" y="669"/>
                    </a:cubicBezTo>
                    <a:cubicBezTo>
                      <a:pt x="802" y="669"/>
                      <a:pt x="883" y="666"/>
                      <a:pt x="965" y="658"/>
                    </a:cubicBezTo>
                    <a:cubicBezTo>
                      <a:pt x="1465" y="599"/>
                      <a:pt x="1858" y="241"/>
                      <a:pt x="1858" y="241"/>
                    </a:cubicBezTo>
                    <a:cubicBezTo>
                      <a:pt x="1858" y="241"/>
                      <a:pt x="1459" y="0"/>
                      <a:pt x="997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85;p56">
                <a:extLst>
                  <a:ext uri="{FF2B5EF4-FFF2-40B4-BE49-F238E27FC236}">
                    <a16:creationId xmlns:a16="http://schemas.microsoft.com/office/drawing/2014/main" id="{6A42416C-8A19-4BA5-9E82-2400A815591F}"/>
                  </a:ext>
                </a:extLst>
              </p:cNvPr>
              <p:cNvSpPr/>
              <p:nvPr/>
            </p:nvSpPr>
            <p:spPr>
              <a:xfrm rot="-759261">
                <a:off x="7273798" y="3864997"/>
                <a:ext cx="272018" cy="98382"/>
              </a:xfrm>
              <a:custGeom>
                <a:avLst/>
                <a:gdLst/>
                <a:ahLst/>
                <a:cxnLst/>
                <a:rect l="l" t="t" r="r" b="b"/>
                <a:pathLst>
                  <a:path w="1858" h="672" extrusionOk="0">
                    <a:moveTo>
                      <a:pt x="1127" y="0"/>
                    </a:moveTo>
                    <a:cubicBezTo>
                      <a:pt x="1052" y="0"/>
                      <a:pt x="973" y="4"/>
                      <a:pt x="893" y="11"/>
                    </a:cubicBezTo>
                    <a:cubicBezTo>
                      <a:pt x="381" y="71"/>
                      <a:pt x="0" y="428"/>
                      <a:pt x="0" y="428"/>
                    </a:cubicBezTo>
                    <a:cubicBezTo>
                      <a:pt x="0" y="428"/>
                      <a:pt x="375" y="672"/>
                      <a:pt x="836" y="672"/>
                    </a:cubicBezTo>
                    <a:cubicBezTo>
                      <a:pt x="874" y="672"/>
                      <a:pt x="913" y="670"/>
                      <a:pt x="953" y="666"/>
                    </a:cubicBezTo>
                    <a:cubicBezTo>
                      <a:pt x="1453" y="607"/>
                      <a:pt x="1857" y="428"/>
                      <a:pt x="1846" y="250"/>
                    </a:cubicBezTo>
                    <a:cubicBezTo>
                      <a:pt x="1826" y="100"/>
                      <a:pt x="1520" y="0"/>
                      <a:pt x="1127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86;p56">
                <a:extLst>
                  <a:ext uri="{FF2B5EF4-FFF2-40B4-BE49-F238E27FC236}">
                    <a16:creationId xmlns:a16="http://schemas.microsoft.com/office/drawing/2014/main" id="{05436513-10D5-4416-8394-DED3B33AFE19}"/>
                  </a:ext>
                </a:extLst>
              </p:cNvPr>
              <p:cNvSpPr/>
              <p:nvPr/>
            </p:nvSpPr>
            <p:spPr>
              <a:xfrm rot="-759261">
                <a:off x="7023342" y="3830501"/>
                <a:ext cx="244055" cy="151525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035" extrusionOk="0">
                    <a:moveTo>
                      <a:pt x="272" y="1"/>
                    </a:moveTo>
                    <a:cubicBezTo>
                      <a:pt x="181" y="1"/>
                      <a:pt x="115" y="23"/>
                      <a:pt x="83" y="70"/>
                    </a:cubicBezTo>
                    <a:cubicBezTo>
                      <a:pt x="0" y="237"/>
                      <a:pt x="286" y="570"/>
                      <a:pt x="714" y="832"/>
                    </a:cubicBezTo>
                    <a:cubicBezTo>
                      <a:pt x="981" y="1002"/>
                      <a:pt x="1284" y="1034"/>
                      <a:pt x="1475" y="1034"/>
                    </a:cubicBezTo>
                    <a:cubicBezTo>
                      <a:pt x="1592" y="1034"/>
                      <a:pt x="1667" y="1022"/>
                      <a:pt x="1667" y="1022"/>
                    </a:cubicBezTo>
                    <a:cubicBezTo>
                      <a:pt x="1667" y="1022"/>
                      <a:pt x="1476" y="534"/>
                      <a:pt x="1036" y="272"/>
                    </a:cubicBezTo>
                    <a:cubicBezTo>
                      <a:pt x="747" y="96"/>
                      <a:pt x="459" y="1"/>
                      <a:pt x="272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87;p56">
                <a:extLst>
                  <a:ext uri="{FF2B5EF4-FFF2-40B4-BE49-F238E27FC236}">
                    <a16:creationId xmlns:a16="http://schemas.microsoft.com/office/drawing/2014/main" id="{22B004C9-7FCC-4913-B5A8-E858F83B86D6}"/>
                  </a:ext>
                </a:extLst>
              </p:cNvPr>
              <p:cNvSpPr/>
              <p:nvPr/>
            </p:nvSpPr>
            <p:spPr>
              <a:xfrm rot="-759261">
                <a:off x="7293349" y="3927272"/>
                <a:ext cx="244055" cy="151086"/>
              </a:xfrm>
              <a:custGeom>
                <a:avLst/>
                <a:gdLst/>
                <a:ahLst/>
                <a:cxnLst/>
                <a:rect l="l" t="t" r="r" b="b"/>
                <a:pathLst>
                  <a:path w="1667" h="1032" extrusionOk="0">
                    <a:moveTo>
                      <a:pt x="166" y="0"/>
                    </a:moveTo>
                    <a:cubicBezTo>
                      <a:pt x="64" y="0"/>
                      <a:pt x="0" y="9"/>
                      <a:pt x="0" y="9"/>
                    </a:cubicBezTo>
                    <a:cubicBezTo>
                      <a:pt x="0" y="9"/>
                      <a:pt x="191" y="497"/>
                      <a:pt x="619" y="771"/>
                    </a:cubicBezTo>
                    <a:cubicBezTo>
                      <a:pt x="906" y="939"/>
                      <a:pt x="1199" y="1031"/>
                      <a:pt x="1386" y="1031"/>
                    </a:cubicBezTo>
                    <a:cubicBezTo>
                      <a:pt x="1478" y="1031"/>
                      <a:pt x="1544" y="1009"/>
                      <a:pt x="1572" y="962"/>
                    </a:cubicBezTo>
                    <a:cubicBezTo>
                      <a:pt x="1667" y="795"/>
                      <a:pt x="1381" y="462"/>
                      <a:pt x="953" y="200"/>
                    </a:cubicBezTo>
                    <a:cubicBezTo>
                      <a:pt x="667" y="30"/>
                      <a:pt x="353" y="0"/>
                      <a:pt x="166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88;p56">
                <a:extLst>
                  <a:ext uri="{FF2B5EF4-FFF2-40B4-BE49-F238E27FC236}">
                    <a16:creationId xmlns:a16="http://schemas.microsoft.com/office/drawing/2014/main" id="{F270B1CE-2658-4018-B584-BA64CF3ADC85}"/>
                  </a:ext>
                </a:extLst>
              </p:cNvPr>
              <p:cNvSpPr/>
              <p:nvPr/>
            </p:nvSpPr>
            <p:spPr>
              <a:xfrm rot="-759261">
                <a:off x="7284264" y="3940015"/>
                <a:ext cx="155188" cy="245661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78" extrusionOk="0">
                    <a:moveTo>
                      <a:pt x="119" y="0"/>
                    </a:moveTo>
                    <a:lnTo>
                      <a:pt x="119" y="0"/>
                    </a:lnTo>
                    <a:cubicBezTo>
                      <a:pt x="119" y="0"/>
                      <a:pt x="0" y="500"/>
                      <a:pt x="214" y="965"/>
                    </a:cubicBezTo>
                    <a:cubicBezTo>
                      <a:pt x="397" y="1384"/>
                      <a:pt x="677" y="1677"/>
                      <a:pt x="844" y="1677"/>
                    </a:cubicBezTo>
                    <a:cubicBezTo>
                      <a:pt x="862" y="1677"/>
                      <a:pt x="878" y="1674"/>
                      <a:pt x="893" y="1667"/>
                    </a:cubicBezTo>
                    <a:cubicBezTo>
                      <a:pt x="1060" y="1584"/>
                      <a:pt x="1012" y="1155"/>
                      <a:pt x="810" y="691"/>
                    </a:cubicBezTo>
                    <a:cubicBezTo>
                      <a:pt x="596" y="238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89;p56">
                <a:extLst>
                  <a:ext uri="{FF2B5EF4-FFF2-40B4-BE49-F238E27FC236}">
                    <a16:creationId xmlns:a16="http://schemas.microsoft.com/office/drawing/2014/main" id="{9F407D9A-E423-45A4-93C7-EFC102C6E24B}"/>
                  </a:ext>
                </a:extLst>
              </p:cNvPr>
              <p:cNvSpPr/>
              <p:nvPr/>
            </p:nvSpPr>
            <p:spPr>
              <a:xfrm rot="-759261">
                <a:off x="7267666" y="3945525"/>
                <a:ext cx="130885" cy="169679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59" extrusionOk="0">
                    <a:moveTo>
                      <a:pt x="179" y="0"/>
                    </a:moveTo>
                    <a:cubicBezTo>
                      <a:pt x="179" y="0"/>
                      <a:pt x="1" y="393"/>
                      <a:pt x="155" y="715"/>
                    </a:cubicBezTo>
                    <a:cubicBezTo>
                      <a:pt x="278" y="980"/>
                      <a:pt x="480" y="1158"/>
                      <a:pt x="640" y="1158"/>
                    </a:cubicBezTo>
                    <a:cubicBezTo>
                      <a:pt x="666" y="1158"/>
                      <a:pt x="691" y="1153"/>
                      <a:pt x="715" y="1143"/>
                    </a:cubicBezTo>
                    <a:cubicBezTo>
                      <a:pt x="882" y="1060"/>
                      <a:pt x="894" y="738"/>
                      <a:pt x="751" y="429"/>
                    </a:cubicBezTo>
                    <a:cubicBezTo>
                      <a:pt x="596" y="119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90;p56">
                <a:extLst>
                  <a:ext uri="{FF2B5EF4-FFF2-40B4-BE49-F238E27FC236}">
                    <a16:creationId xmlns:a16="http://schemas.microsoft.com/office/drawing/2014/main" id="{8A50263B-EEEB-4D0F-AE6A-7CC5F4C09D47}"/>
                  </a:ext>
                </a:extLst>
              </p:cNvPr>
              <p:cNvSpPr/>
              <p:nvPr/>
            </p:nvSpPr>
            <p:spPr>
              <a:xfrm rot="-759261">
                <a:off x="7208105" y="3687491"/>
                <a:ext cx="108192" cy="26864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835" extrusionOk="0">
                    <a:moveTo>
                      <a:pt x="433" y="0"/>
                    </a:moveTo>
                    <a:cubicBezTo>
                      <a:pt x="257" y="0"/>
                      <a:pt x="83" y="389"/>
                      <a:pt x="48" y="894"/>
                    </a:cubicBezTo>
                    <a:cubicBezTo>
                      <a:pt x="0" y="1394"/>
                      <a:pt x="298" y="1834"/>
                      <a:pt x="298" y="1834"/>
                    </a:cubicBezTo>
                    <a:cubicBezTo>
                      <a:pt x="298" y="1834"/>
                      <a:pt x="655" y="1441"/>
                      <a:pt x="703" y="941"/>
                    </a:cubicBezTo>
                    <a:cubicBezTo>
                      <a:pt x="738" y="429"/>
                      <a:pt x="619" y="13"/>
                      <a:pt x="441" y="1"/>
                    </a:cubicBezTo>
                    <a:cubicBezTo>
                      <a:pt x="438" y="1"/>
                      <a:pt x="436" y="0"/>
                      <a:pt x="433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91;p56">
                <a:extLst>
                  <a:ext uri="{FF2B5EF4-FFF2-40B4-BE49-F238E27FC236}">
                    <a16:creationId xmlns:a16="http://schemas.microsoft.com/office/drawing/2014/main" id="{50014E4B-A64C-4339-A0FE-9F796170F1BB}"/>
                  </a:ext>
                </a:extLst>
              </p:cNvPr>
              <p:cNvSpPr/>
              <p:nvPr/>
            </p:nvSpPr>
            <p:spPr>
              <a:xfrm rot="-759261">
                <a:off x="7241164" y="3955232"/>
                <a:ext cx="10819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823" extrusionOk="0">
                    <a:moveTo>
                      <a:pt x="441" y="0"/>
                    </a:moveTo>
                    <a:cubicBezTo>
                      <a:pt x="441" y="0"/>
                      <a:pt x="84" y="381"/>
                      <a:pt x="48" y="893"/>
                    </a:cubicBezTo>
                    <a:cubicBezTo>
                      <a:pt x="1" y="1393"/>
                      <a:pt x="120" y="1810"/>
                      <a:pt x="298" y="1822"/>
                    </a:cubicBezTo>
                    <a:cubicBezTo>
                      <a:pt x="303" y="1823"/>
                      <a:pt x="308" y="1823"/>
                      <a:pt x="313" y="1823"/>
                    </a:cubicBezTo>
                    <a:cubicBezTo>
                      <a:pt x="487" y="1823"/>
                      <a:pt x="657" y="1427"/>
                      <a:pt x="703" y="929"/>
                    </a:cubicBezTo>
                    <a:cubicBezTo>
                      <a:pt x="739" y="429"/>
                      <a:pt x="441" y="0"/>
                      <a:pt x="441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7" name="Google Shape;1392;p56">
                <a:extLst>
                  <a:ext uri="{FF2B5EF4-FFF2-40B4-BE49-F238E27FC236}">
                    <a16:creationId xmlns:a16="http://schemas.microsoft.com/office/drawing/2014/main" id="{49A25125-ED2B-488A-B65A-5203AF5E4751}"/>
                  </a:ext>
                </a:extLst>
              </p:cNvPr>
              <p:cNvGrpSpPr/>
              <p:nvPr/>
            </p:nvGrpSpPr>
            <p:grpSpPr>
              <a:xfrm rot="-759262">
                <a:off x="7086482" y="3710374"/>
                <a:ext cx="371425" cy="430860"/>
                <a:chOff x="5082057" y="3228774"/>
                <a:chExt cx="590906" cy="685463"/>
              </a:xfrm>
            </p:grpSpPr>
            <p:sp>
              <p:nvSpPr>
                <p:cNvPr id="38" name="Google Shape;1393;p56">
                  <a:extLst>
                    <a:ext uri="{FF2B5EF4-FFF2-40B4-BE49-F238E27FC236}">
                      <a16:creationId xmlns:a16="http://schemas.microsoft.com/office/drawing/2014/main" id="{BA7AB301-F037-4BE2-91F5-0381A69D5904}"/>
                    </a:ext>
                  </a:extLst>
                </p:cNvPr>
                <p:cNvSpPr/>
                <p:nvPr/>
              </p:nvSpPr>
              <p:spPr>
                <a:xfrm>
                  <a:off x="5206667" y="3614479"/>
                  <a:ext cx="208226" cy="27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1171" extrusionOk="0">
                      <a:moveTo>
                        <a:pt x="715" y="0"/>
                      </a:moveTo>
                      <a:cubicBezTo>
                        <a:pt x="715" y="0"/>
                        <a:pt x="299" y="120"/>
                        <a:pt x="156" y="441"/>
                      </a:cubicBezTo>
                      <a:cubicBezTo>
                        <a:pt x="1" y="751"/>
                        <a:pt x="25" y="1072"/>
                        <a:pt x="179" y="1155"/>
                      </a:cubicBezTo>
                      <a:cubicBezTo>
                        <a:pt x="203" y="1165"/>
                        <a:pt x="228" y="1170"/>
                        <a:pt x="255" y="1170"/>
                      </a:cubicBezTo>
                      <a:cubicBezTo>
                        <a:pt x="415" y="1170"/>
                        <a:pt x="618" y="991"/>
                        <a:pt x="751" y="715"/>
                      </a:cubicBezTo>
                      <a:cubicBezTo>
                        <a:pt x="894" y="405"/>
                        <a:pt x="715" y="0"/>
                        <a:pt x="715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" name="Google Shape;1394;p56">
                  <a:extLst>
                    <a:ext uri="{FF2B5EF4-FFF2-40B4-BE49-F238E27FC236}">
                      <a16:creationId xmlns:a16="http://schemas.microsoft.com/office/drawing/2014/main" id="{8DE720A1-1B52-4655-8DDB-30EA1BC288E4}"/>
                    </a:ext>
                  </a:extLst>
                </p:cNvPr>
                <p:cNvSpPr/>
                <p:nvPr/>
              </p:nvSpPr>
              <p:spPr>
                <a:xfrm>
                  <a:off x="5339895" y="3352218"/>
                  <a:ext cx="208226" cy="270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1163" extrusionOk="0">
                      <a:moveTo>
                        <a:pt x="633" y="0"/>
                      </a:moveTo>
                      <a:cubicBezTo>
                        <a:pt x="474" y="0"/>
                        <a:pt x="274" y="186"/>
                        <a:pt x="143" y="448"/>
                      </a:cubicBezTo>
                      <a:cubicBezTo>
                        <a:pt x="0" y="757"/>
                        <a:pt x="179" y="1162"/>
                        <a:pt x="179" y="1162"/>
                      </a:cubicBezTo>
                      <a:cubicBezTo>
                        <a:pt x="179" y="1162"/>
                        <a:pt x="596" y="1043"/>
                        <a:pt x="739" y="734"/>
                      </a:cubicBezTo>
                      <a:cubicBezTo>
                        <a:pt x="893" y="412"/>
                        <a:pt x="881" y="91"/>
                        <a:pt x="715" y="19"/>
                      </a:cubicBezTo>
                      <a:cubicBezTo>
                        <a:pt x="689" y="6"/>
                        <a:pt x="662" y="0"/>
                        <a:pt x="633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" name="Google Shape;1395;p56">
                  <a:extLst>
                    <a:ext uri="{FF2B5EF4-FFF2-40B4-BE49-F238E27FC236}">
                      <a16:creationId xmlns:a16="http://schemas.microsoft.com/office/drawing/2014/main" id="{7B9EE02F-F85A-4A62-8C7B-E3FDEB36162F}"/>
                    </a:ext>
                  </a:extLst>
                </p:cNvPr>
                <p:cNvSpPr/>
                <p:nvPr/>
              </p:nvSpPr>
              <p:spPr>
                <a:xfrm>
                  <a:off x="5117926" y="3610985"/>
                  <a:ext cx="261098" cy="20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1" h="891" extrusionOk="0">
                      <a:moveTo>
                        <a:pt x="929" y="0"/>
                      </a:moveTo>
                      <a:cubicBezTo>
                        <a:pt x="778" y="0"/>
                        <a:pt x="568" y="28"/>
                        <a:pt x="418" y="158"/>
                      </a:cubicBezTo>
                      <a:cubicBezTo>
                        <a:pt x="132" y="373"/>
                        <a:pt x="1" y="658"/>
                        <a:pt x="120" y="813"/>
                      </a:cubicBezTo>
                      <a:cubicBezTo>
                        <a:pt x="163" y="865"/>
                        <a:pt x="232" y="890"/>
                        <a:pt x="315" y="890"/>
                      </a:cubicBezTo>
                      <a:cubicBezTo>
                        <a:pt x="460" y="890"/>
                        <a:pt x="648" y="814"/>
                        <a:pt x="822" y="670"/>
                      </a:cubicBezTo>
                      <a:cubicBezTo>
                        <a:pt x="1096" y="456"/>
                        <a:pt x="1120" y="15"/>
                        <a:pt x="1120" y="15"/>
                      </a:cubicBezTo>
                      <a:cubicBezTo>
                        <a:pt x="1120" y="15"/>
                        <a:pt x="1041" y="0"/>
                        <a:pt x="929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" name="Google Shape;1396;p56">
                  <a:extLst>
                    <a:ext uri="{FF2B5EF4-FFF2-40B4-BE49-F238E27FC236}">
                      <a16:creationId xmlns:a16="http://schemas.microsoft.com/office/drawing/2014/main" id="{BE040481-AC13-429A-9F6C-FDA424D0F57E}"/>
                    </a:ext>
                  </a:extLst>
                </p:cNvPr>
                <p:cNvSpPr/>
                <p:nvPr/>
              </p:nvSpPr>
              <p:spPr>
                <a:xfrm>
                  <a:off x="5378792" y="3419763"/>
                  <a:ext cx="258070" cy="2070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8" h="889" extrusionOk="0">
                      <a:moveTo>
                        <a:pt x="785" y="0"/>
                      </a:moveTo>
                      <a:cubicBezTo>
                        <a:pt x="643" y="0"/>
                        <a:pt x="461" y="76"/>
                        <a:pt x="298" y="217"/>
                      </a:cubicBezTo>
                      <a:cubicBezTo>
                        <a:pt x="24" y="444"/>
                        <a:pt x="0" y="872"/>
                        <a:pt x="0" y="872"/>
                      </a:cubicBezTo>
                      <a:cubicBezTo>
                        <a:pt x="0" y="872"/>
                        <a:pt x="82" y="888"/>
                        <a:pt x="196" y="888"/>
                      </a:cubicBezTo>
                      <a:cubicBezTo>
                        <a:pt x="343" y="888"/>
                        <a:pt x="543" y="862"/>
                        <a:pt x="691" y="741"/>
                      </a:cubicBezTo>
                      <a:cubicBezTo>
                        <a:pt x="976" y="515"/>
                        <a:pt x="1107" y="229"/>
                        <a:pt x="988" y="86"/>
                      </a:cubicBezTo>
                      <a:cubicBezTo>
                        <a:pt x="943" y="28"/>
                        <a:pt x="871" y="0"/>
                        <a:pt x="785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" name="Google Shape;1397;p56">
                  <a:extLst>
                    <a:ext uri="{FF2B5EF4-FFF2-40B4-BE49-F238E27FC236}">
                      <a16:creationId xmlns:a16="http://schemas.microsoft.com/office/drawing/2014/main" id="{3BE13042-A343-4341-92CB-07DE609BEC3C}"/>
                    </a:ext>
                  </a:extLst>
                </p:cNvPr>
                <p:cNvSpPr/>
                <p:nvPr/>
              </p:nvSpPr>
              <p:spPr>
                <a:xfrm>
                  <a:off x="5082057" y="3552756"/>
                  <a:ext cx="296967" cy="15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662" extrusionOk="0">
                      <a:moveTo>
                        <a:pt x="666" y="1"/>
                      </a:moveTo>
                      <a:cubicBezTo>
                        <a:pt x="646" y="1"/>
                        <a:pt x="627" y="2"/>
                        <a:pt x="607" y="4"/>
                      </a:cubicBezTo>
                      <a:cubicBezTo>
                        <a:pt x="274" y="27"/>
                        <a:pt x="0" y="206"/>
                        <a:pt x="12" y="385"/>
                      </a:cubicBezTo>
                      <a:cubicBezTo>
                        <a:pt x="34" y="548"/>
                        <a:pt x="285" y="661"/>
                        <a:pt x="591" y="661"/>
                      </a:cubicBezTo>
                      <a:cubicBezTo>
                        <a:pt x="620" y="661"/>
                        <a:pt x="649" y="660"/>
                        <a:pt x="679" y="658"/>
                      </a:cubicBezTo>
                      <a:cubicBezTo>
                        <a:pt x="1012" y="623"/>
                        <a:pt x="1274" y="265"/>
                        <a:pt x="1274" y="265"/>
                      </a:cubicBezTo>
                      <a:cubicBezTo>
                        <a:pt x="1274" y="265"/>
                        <a:pt x="988" y="1"/>
                        <a:pt x="666" y="1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98;p56">
                  <a:extLst>
                    <a:ext uri="{FF2B5EF4-FFF2-40B4-BE49-F238E27FC236}">
                      <a16:creationId xmlns:a16="http://schemas.microsoft.com/office/drawing/2014/main" id="{E3B27D25-65D4-434F-9909-4819F5DBAA51}"/>
                    </a:ext>
                  </a:extLst>
                </p:cNvPr>
                <p:cNvSpPr/>
                <p:nvPr/>
              </p:nvSpPr>
              <p:spPr>
                <a:xfrm>
                  <a:off x="5378792" y="3530630"/>
                  <a:ext cx="294172" cy="1541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3" h="662" extrusionOk="0">
                      <a:moveTo>
                        <a:pt x="680" y="0"/>
                      </a:moveTo>
                      <a:cubicBezTo>
                        <a:pt x="652" y="0"/>
                        <a:pt x="624" y="1"/>
                        <a:pt x="595" y="3"/>
                      </a:cubicBezTo>
                      <a:cubicBezTo>
                        <a:pt x="250" y="39"/>
                        <a:pt x="0" y="396"/>
                        <a:pt x="0" y="396"/>
                      </a:cubicBezTo>
                      <a:cubicBezTo>
                        <a:pt x="0" y="396"/>
                        <a:pt x="276" y="661"/>
                        <a:pt x="597" y="661"/>
                      </a:cubicBezTo>
                      <a:cubicBezTo>
                        <a:pt x="616" y="661"/>
                        <a:pt x="635" y="660"/>
                        <a:pt x="655" y="658"/>
                      </a:cubicBezTo>
                      <a:cubicBezTo>
                        <a:pt x="988" y="634"/>
                        <a:pt x="1262" y="456"/>
                        <a:pt x="1250" y="277"/>
                      </a:cubicBezTo>
                      <a:cubicBezTo>
                        <a:pt x="1228" y="114"/>
                        <a:pt x="978" y="0"/>
                        <a:pt x="680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99;p56">
                  <a:extLst>
                    <a:ext uri="{FF2B5EF4-FFF2-40B4-BE49-F238E27FC236}">
                      <a16:creationId xmlns:a16="http://schemas.microsoft.com/office/drawing/2014/main" id="{032524BD-8450-49DA-A81F-46D90667A831}"/>
                    </a:ext>
                  </a:extLst>
                </p:cNvPr>
                <p:cNvSpPr/>
                <p:nvPr/>
              </p:nvSpPr>
              <p:spPr>
                <a:xfrm>
                  <a:off x="5106979" y="3439095"/>
                  <a:ext cx="274607" cy="1893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813" extrusionOk="0">
                      <a:moveTo>
                        <a:pt x="337" y="1"/>
                      </a:moveTo>
                      <a:cubicBezTo>
                        <a:pt x="223" y="1"/>
                        <a:pt x="133" y="34"/>
                        <a:pt x="95" y="99"/>
                      </a:cubicBezTo>
                      <a:cubicBezTo>
                        <a:pt x="0" y="265"/>
                        <a:pt x="167" y="539"/>
                        <a:pt x="465" y="718"/>
                      </a:cubicBezTo>
                      <a:cubicBezTo>
                        <a:pt x="578" y="790"/>
                        <a:pt x="709" y="813"/>
                        <a:pt x="827" y="813"/>
                      </a:cubicBezTo>
                      <a:cubicBezTo>
                        <a:pt x="1019" y="813"/>
                        <a:pt x="1179" y="753"/>
                        <a:pt x="1179" y="753"/>
                      </a:cubicBezTo>
                      <a:cubicBezTo>
                        <a:pt x="1179" y="753"/>
                        <a:pt x="1108" y="325"/>
                        <a:pt x="810" y="146"/>
                      </a:cubicBezTo>
                      <a:cubicBezTo>
                        <a:pt x="647" y="49"/>
                        <a:pt x="474" y="1"/>
                        <a:pt x="337" y="1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400;p56">
                  <a:extLst>
                    <a:ext uri="{FF2B5EF4-FFF2-40B4-BE49-F238E27FC236}">
                      <a16:creationId xmlns:a16="http://schemas.microsoft.com/office/drawing/2014/main" id="{6437056C-E58C-4818-A1C7-B5C39584DFA8}"/>
                    </a:ext>
                  </a:extLst>
                </p:cNvPr>
                <p:cNvSpPr/>
                <p:nvPr/>
              </p:nvSpPr>
              <p:spPr>
                <a:xfrm>
                  <a:off x="5373202" y="3611916"/>
                  <a:ext cx="274607" cy="1863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9" h="800" extrusionOk="0">
                      <a:moveTo>
                        <a:pt x="330" y="1"/>
                      </a:moveTo>
                      <a:cubicBezTo>
                        <a:pt x="148" y="1"/>
                        <a:pt x="0" y="47"/>
                        <a:pt x="0" y="47"/>
                      </a:cubicBezTo>
                      <a:cubicBezTo>
                        <a:pt x="0" y="47"/>
                        <a:pt x="84" y="476"/>
                        <a:pt x="381" y="654"/>
                      </a:cubicBezTo>
                      <a:cubicBezTo>
                        <a:pt x="544" y="752"/>
                        <a:pt x="714" y="800"/>
                        <a:pt x="850" y="800"/>
                      </a:cubicBezTo>
                      <a:cubicBezTo>
                        <a:pt x="963" y="800"/>
                        <a:pt x="1052" y="767"/>
                        <a:pt x="1096" y="702"/>
                      </a:cubicBezTo>
                      <a:cubicBezTo>
                        <a:pt x="1179" y="535"/>
                        <a:pt x="1012" y="273"/>
                        <a:pt x="715" y="95"/>
                      </a:cubicBezTo>
                      <a:cubicBezTo>
                        <a:pt x="594" y="22"/>
                        <a:pt x="454" y="1"/>
                        <a:pt x="330" y="1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401;p56">
                  <a:extLst>
                    <a:ext uri="{FF2B5EF4-FFF2-40B4-BE49-F238E27FC236}">
                      <a16:creationId xmlns:a16="http://schemas.microsoft.com/office/drawing/2014/main" id="{54503A30-EC70-4E64-8B74-C78D9A8AF07B}"/>
                    </a:ext>
                  </a:extLst>
                </p:cNvPr>
                <p:cNvSpPr/>
                <p:nvPr/>
              </p:nvSpPr>
              <p:spPr>
                <a:xfrm>
                  <a:off x="5162413" y="3228774"/>
                  <a:ext cx="246890" cy="391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1681" extrusionOk="0">
                      <a:moveTo>
                        <a:pt x="225" y="0"/>
                      </a:moveTo>
                      <a:cubicBezTo>
                        <a:pt x="204" y="0"/>
                        <a:pt x="185" y="5"/>
                        <a:pt x="167" y="13"/>
                      </a:cubicBezTo>
                      <a:cubicBezTo>
                        <a:pt x="0" y="85"/>
                        <a:pt x="48" y="513"/>
                        <a:pt x="250" y="978"/>
                      </a:cubicBezTo>
                      <a:cubicBezTo>
                        <a:pt x="477" y="1442"/>
                        <a:pt x="941" y="1680"/>
                        <a:pt x="941" y="1680"/>
                      </a:cubicBezTo>
                      <a:cubicBezTo>
                        <a:pt x="941" y="1680"/>
                        <a:pt x="1060" y="1168"/>
                        <a:pt x="846" y="704"/>
                      </a:cubicBezTo>
                      <a:cubicBezTo>
                        <a:pt x="665" y="300"/>
                        <a:pt x="399" y="0"/>
                        <a:pt x="225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" name="Google Shape;1402;p56">
                  <a:extLst>
                    <a:ext uri="{FF2B5EF4-FFF2-40B4-BE49-F238E27FC236}">
                      <a16:creationId xmlns:a16="http://schemas.microsoft.com/office/drawing/2014/main" id="{7C0E1B26-226A-4042-B14D-7424F97C2C92}"/>
                    </a:ext>
                  </a:extLst>
                </p:cNvPr>
                <p:cNvSpPr/>
                <p:nvPr/>
              </p:nvSpPr>
              <p:spPr>
                <a:xfrm>
                  <a:off x="5215052" y="3347560"/>
                  <a:ext cx="208226" cy="2727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4" h="1171" extrusionOk="0">
                      <a:moveTo>
                        <a:pt x="254" y="0"/>
                      </a:moveTo>
                      <a:cubicBezTo>
                        <a:pt x="228" y="0"/>
                        <a:pt x="203" y="5"/>
                        <a:pt x="179" y="15"/>
                      </a:cubicBezTo>
                      <a:cubicBezTo>
                        <a:pt x="12" y="99"/>
                        <a:pt x="1" y="420"/>
                        <a:pt x="143" y="730"/>
                      </a:cubicBezTo>
                      <a:cubicBezTo>
                        <a:pt x="298" y="1051"/>
                        <a:pt x="715" y="1170"/>
                        <a:pt x="715" y="1170"/>
                      </a:cubicBezTo>
                      <a:cubicBezTo>
                        <a:pt x="715" y="1170"/>
                        <a:pt x="894" y="765"/>
                        <a:pt x="739" y="456"/>
                      </a:cubicBezTo>
                      <a:cubicBezTo>
                        <a:pt x="616" y="180"/>
                        <a:pt x="414" y="0"/>
                        <a:pt x="254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" name="Google Shape;1403;p56">
                  <a:extLst>
                    <a:ext uri="{FF2B5EF4-FFF2-40B4-BE49-F238E27FC236}">
                      <a16:creationId xmlns:a16="http://schemas.microsoft.com/office/drawing/2014/main" id="{8874986D-1FCC-4CDD-B452-DA15B8BFD179}"/>
                    </a:ext>
                  </a:extLst>
                </p:cNvPr>
                <p:cNvSpPr/>
                <p:nvPr/>
              </p:nvSpPr>
              <p:spPr>
                <a:xfrm>
                  <a:off x="5309383" y="3323104"/>
                  <a:ext cx="160944" cy="2971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1" h="1276" extrusionOk="0">
                      <a:moveTo>
                        <a:pt x="383" y="1"/>
                      </a:moveTo>
                      <a:cubicBezTo>
                        <a:pt x="209" y="1"/>
                        <a:pt x="59" y="282"/>
                        <a:pt x="24" y="620"/>
                      </a:cubicBezTo>
                      <a:cubicBezTo>
                        <a:pt x="0" y="978"/>
                        <a:pt x="310" y="1275"/>
                        <a:pt x="310" y="1275"/>
                      </a:cubicBezTo>
                      <a:cubicBezTo>
                        <a:pt x="310" y="1275"/>
                        <a:pt x="655" y="1001"/>
                        <a:pt x="679" y="656"/>
                      </a:cubicBezTo>
                      <a:cubicBezTo>
                        <a:pt x="691" y="323"/>
                        <a:pt x="572" y="25"/>
                        <a:pt x="393" y="1"/>
                      </a:cubicBezTo>
                      <a:cubicBezTo>
                        <a:pt x="390" y="1"/>
                        <a:pt x="386" y="1"/>
                        <a:pt x="383" y="1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" name="Google Shape;1404;p56">
                  <a:extLst>
                    <a:ext uri="{FF2B5EF4-FFF2-40B4-BE49-F238E27FC236}">
                      <a16:creationId xmlns:a16="http://schemas.microsoft.com/office/drawing/2014/main" id="{792B8857-142E-4317-87F7-E704E5F0FBA2}"/>
                    </a:ext>
                  </a:extLst>
                </p:cNvPr>
                <p:cNvSpPr/>
                <p:nvPr/>
              </p:nvSpPr>
              <p:spPr>
                <a:xfrm>
                  <a:off x="5284461" y="3620068"/>
                  <a:ext cx="163739" cy="294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1263" extrusionOk="0">
                      <a:moveTo>
                        <a:pt x="381" y="0"/>
                      </a:moveTo>
                      <a:cubicBezTo>
                        <a:pt x="381" y="0"/>
                        <a:pt x="48" y="262"/>
                        <a:pt x="12" y="607"/>
                      </a:cubicBezTo>
                      <a:cubicBezTo>
                        <a:pt x="0" y="953"/>
                        <a:pt x="119" y="1250"/>
                        <a:pt x="298" y="1262"/>
                      </a:cubicBezTo>
                      <a:cubicBezTo>
                        <a:pt x="301" y="1263"/>
                        <a:pt x="305" y="1263"/>
                        <a:pt x="309" y="1263"/>
                      </a:cubicBezTo>
                      <a:cubicBezTo>
                        <a:pt x="483" y="1263"/>
                        <a:pt x="644" y="982"/>
                        <a:pt x="667" y="655"/>
                      </a:cubicBezTo>
                      <a:cubicBezTo>
                        <a:pt x="703" y="298"/>
                        <a:pt x="381" y="0"/>
                        <a:pt x="381" y="0"/>
                      </a:cubicBezTo>
                      <a:close/>
                    </a:path>
                  </a:pathLst>
                </a:custGeom>
                <a:solidFill>
                  <a:srgbClr val="AE2D67">
                    <a:alpha val="451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5567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35"/>
          <p:cNvSpPr txBox="1">
            <a:spLocks noGrp="1"/>
          </p:cNvSpPr>
          <p:nvPr>
            <p:ph type="title"/>
          </p:nvPr>
        </p:nvSpPr>
        <p:spPr>
          <a:xfrm>
            <a:off x="722375" y="539500"/>
            <a:ext cx="7750200" cy="47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Contents of this template</a:t>
            </a:r>
            <a:endParaRPr/>
          </a:p>
        </p:txBody>
      </p:sp>
      <p:sp>
        <p:nvSpPr>
          <p:cNvPr id="488" name="Google Shape;488;p35"/>
          <p:cNvSpPr txBox="1">
            <a:spLocks noGrp="1"/>
          </p:cNvSpPr>
          <p:nvPr>
            <p:ph type="body" idx="1"/>
          </p:nvPr>
        </p:nvSpPr>
        <p:spPr>
          <a:xfrm>
            <a:off x="1009675" y="1152475"/>
            <a:ext cx="7175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12517FB-16E7-4935-AB2A-173D9C435D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070" t="22393" r="19535" b="17710"/>
          <a:stretch/>
        </p:blipFill>
        <p:spPr>
          <a:xfrm>
            <a:off x="1009675" y="186406"/>
            <a:ext cx="7411950" cy="483145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E5E2B5-87B0-4EDD-A7ED-24EB970C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exterior, edificio, puerta, tren&#10;&#10;Descripción generada automáticamente">
            <a:extLst>
              <a:ext uri="{FF2B5EF4-FFF2-40B4-BE49-F238E27FC236}">
                <a16:creationId xmlns:a16="http://schemas.microsoft.com/office/drawing/2014/main" id="{DE3271B8-6DF8-4881-9FA8-329F0FC778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440" y="466503"/>
            <a:ext cx="5613991" cy="421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17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E5E2B5-87B0-4EDD-A7ED-24EB970C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 descr="Imagen que contiene interior, viejo, maleta, equipaje&#10;&#10;Descripción generada automáticamente">
            <a:extLst>
              <a:ext uri="{FF2B5EF4-FFF2-40B4-BE49-F238E27FC236}">
                <a16:creationId xmlns:a16="http://schemas.microsoft.com/office/drawing/2014/main" id="{35F58A3B-8069-43E2-9FF5-A46F9D584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781" y="376126"/>
            <a:ext cx="5854996" cy="43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497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B8E5E2B5-87B0-4EDD-A7ED-24EB970C5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 descr="Imagen que contiene estatua, reloj, parado, grande&#10;&#10;Descripción generada automáticamente">
            <a:extLst>
              <a:ext uri="{FF2B5EF4-FFF2-40B4-BE49-F238E27FC236}">
                <a16:creationId xmlns:a16="http://schemas.microsoft.com/office/drawing/2014/main" id="{D9CA0B43-426C-4D7C-B7EA-40473D5C1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7507" y="180089"/>
            <a:ext cx="4189228" cy="478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550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6"/>
          <p:cNvSpPr/>
          <p:nvPr/>
        </p:nvSpPr>
        <p:spPr>
          <a:xfrm>
            <a:off x="276647" y="213729"/>
            <a:ext cx="8590765" cy="4716018"/>
          </a:xfrm>
          <a:custGeom>
            <a:avLst/>
            <a:gdLst/>
            <a:ahLst/>
            <a:cxnLst/>
            <a:rect l="l" t="t" r="r" b="b"/>
            <a:pathLst>
              <a:path w="60509" h="33219" extrusionOk="0">
                <a:moveTo>
                  <a:pt x="15217" y="0"/>
                </a:moveTo>
                <a:cubicBezTo>
                  <a:pt x="13931" y="0"/>
                  <a:pt x="12895" y="1048"/>
                  <a:pt x="12895" y="2322"/>
                </a:cubicBezTo>
                <a:lnTo>
                  <a:pt x="11871" y="2322"/>
                </a:lnTo>
                <a:cubicBezTo>
                  <a:pt x="10990" y="2322"/>
                  <a:pt x="10276" y="3036"/>
                  <a:pt x="10276" y="3918"/>
                </a:cubicBezTo>
                <a:cubicBezTo>
                  <a:pt x="10276" y="3918"/>
                  <a:pt x="10036" y="3872"/>
                  <a:pt x="9696" y="3872"/>
                </a:cubicBezTo>
                <a:cubicBezTo>
                  <a:pt x="8863" y="3872"/>
                  <a:pt x="7430" y="4142"/>
                  <a:pt x="7430" y="6001"/>
                </a:cubicBezTo>
                <a:cubicBezTo>
                  <a:pt x="7430" y="6001"/>
                  <a:pt x="2727" y="6942"/>
                  <a:pt x="2942" y="11240"/>
                </a:cubicBezTo>
                <a:cubicBezTo>
                  <a:pt x="3144" y="15550"/>
                  <a:pt x="1" y="16955"/>
                  <a:pt x="1" y="16955"/>
                </a:cubicBezTo>
                <a:lnTo>
                  <a:pt x="25" y="16955"/>
                </a:lnTo>
                <a:cubicBezTo>
                  <a:pt x="25" y="16955"/>
                  <a:pt x="3180" y="18348"/>
                  <a:pt x="2954" y="22670"/>
                </a:cubicBezTo>
                <a:cubicBezTo>
                  <a:pt x="2739" y="26980"/>
                  <a:pt x="7442" y="27909"/>
                  <a:pt x="7442" y="27909"/>
                </a:cubicBezTo>
                <a:cubicBezTo>
                  <a:pt x="7442" y="29767"/>
                  <a:pt x="8875" y="30037"/>
                  <a:pt x="9708" y="30037"/>
                </a:cubicBezTo>
                <a:cubicBezTo>
                  <a:pt x="10048" y="30037"/>
                  <a:pt x="10288" y="29992"/>
                  <a:pt x="10288" y="29992"/>
                </a:cubicBezTo>
                <a:cubicBezTo>
                  <a:pt x="10288" y="30873"/>
                  <a:pt x="11002" y="31588"/>
                  <a:pt x="11883" y="31588"/>
                </a:cubicBezTo>
                <a:lnTo>
                  <a:pt x="12907" y="31588"/>
                </a:lnTo>
                <a:cubicBezTo>
                  <a:pt x="12907" y="32492"/>
                  <a:pt x="13633" y="33219"/>
                  <a:pt x="14550" y="33219"/>
                </a:cubicBezTo>
                <a:lnTo>
                  <a:pt x="45983" y="33219"/>
                </a:lnTo>
                <a:cubicBezTo>
                  <a:pt x="46888" y="33219"/>
                  <a:pt x="47614" y="32481"/>
                  <a:pt x="47614" y="31588"/>
                </a:cubicBezTo>
                <a:lnTo>
                  <a:pt x="48638" y="31588"/>
                </a:lnTo>
                <a:cubicBezTo>
                  <a:pt x="49519" y="31588"/>
                  <a:pt x="50233" y="30873"/>
                  <a:pt x="50233" y="29992"/>
                </a:cubicBezTo>
                <a:cubicBezTo>
                  <a:pt x="50233" y="29992"/>
                  <a:pt x="50473" y="30037"/>
                  <a:pt x="50814" y="30037"/>
                </a:cubicBezTo>
                <a:cubicBezTo>
                  <a:pt x="51646" y="30037"/>
                  <a:pt x="53079" y="29767"/>
                  <a:pt x="53079" y="27909"/>
                </a:cubicBezTo>
                <a:cubicBezTo>
                  <a:pt x="53079" y="27909"/>
                  <a:pt x="57782" y="26968"/>
                  <a:pt x="57568" y="22670"/>
                </a:cubicBezTo>
                <a:cubicBezTo>
                  <a:pt x="57365" y="18348"/>
                  <a:pt x="60508" y="16955"/>
                  <a:pt x="60508" y="16955"/>
                </a:cubicBezTo>
                <a:lnTo>
                  <a:pt x="60485" y="16955"/>
                </a:lnTo>
                <a:cubicBezTo>
                  <a:pt x="60485" y="16955"/>
                  <a:pt x="57329" y="15550"/>
                  <a:pt x="57556" y="11240"/>
                </a:cubicBezTo>
                <a:cubicBezTo>
                  <a:pt x="57758" y="6918"/>
                  <a:pt x="53067" y="6001"/>
                  <a:pt x="53067" y="6001"/>
                </a:cubicBezTo>
                <a:cubicBezTo>
                  <a:pt x="53067" y="4142"/>
                  <a:pt x="51634" y="3872"/>
                  <a:pt x="50802" y="3872"/>
                </a:cubicBezTo>
                <a:cubicBezTo>
                  <a:pt x="50461" y="3872"/>
                  <a:pt x="50221" y="3918"/>
                  <a:pt x="50221" y="3918"/>
                </a:cubicBezTo>
                <a:cubicBezTo>
                  <a:pt x="50221" y="3036"/>
                  <a:pt x="49507" y="2322"/>
                  <a:pt x="48626" y="2322"/>
                </a:cubicBezTo>
                <a:lnTo>
                  <a:pt x="47602" y="2322"/>
                </a:lnTo>
                <a:cubicBezTo>
                  <a:pt x="47602" y="1048"/>
                  <a:pt x="46554" y="0"/>
                  <a:pt x="45280" y="0"/>
                </a:cubicBezTo>
                <a:close/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46"/>
          <p:cNvGrpSpPr/>
          <p:nvPr/>
        </p:nvGrpSpPr>
        <p:grpSpPr>
          <a:xfrm rot="-1559481">
            <a:off x="1285971" y="1000032"/>
            <a:ext cx="369823" cy="469374"/>
            <a:chOff x="5700448" y="4098240"/>
            <a:chExt cx="552009" cy="700601"/>
          </a:xfrm>
        </p:grpSpPr>
        <p:sp>
          <p:nvSpPr>
            <p:cNvPr id="800" name="Google Shape;800;p46"/>
            <p:cNvSpPr/>
            <p:nvPr/>
          </p:nvSpPr>
          <p:spPr>
            <a:xfrm>
              <a:off x="5700448" y="4098240"/>
              <a:ext cx="552009" cy="700601"/>
            </a:xfrm>
            <a:custGeom>
              <a:avLst/>
              <a:gdLst/>
              <a:ahLst/>
              <a:cxnLst/>
              <a:rect l="l" t="t" r="r" b="b"/>
              <a:pathLst>
                <a:path w="2370" h="3008" extrusionOk="0">
                  <a:moveTo>
                    <a:pt x="892" y="0"/>
                  </a:moveTo>
                  <a:cubicBezTo>
                    <a:pt x="828" y="0"/>
                    <a:pt x="764" y="10"/>
                    <a:pt x="703" y="31"/>
                  </a:cubicBezTo>
                  <a:cubicBezTo>
                    <a:pt x="191" y="186"/>
                    <a:pt x="0" y="995"/>
                    <a:pt x="262" y="1817"/>
                  </a:cubicBezTo>
                  <a:cubicBezTo>
                    <a:pt x="536" y="2626"/>
                    <a:pt x="1667" y="3007"/>
                    <a:pt x="1667" y="3007"/>
                  </a:cubicBezTo>
                  <a:cubicBezTo>
                    <a:pt x="1667" y="3007"/>
                    <a:pt x="2370" y="2031"/>
                    <a:pt x="2096" y="1221"/>
                  </a:cubicBezTo>
                  <a:cubicBezTo>
                    <a:pt x="1866" y="501"/>
                    <a:pt x="1353" y="0"/>
                    <a:pt x="892" y="0"/>
                  </a:cubicBezTo>
                  <a:close/>
                </a:path>
              </a:pathLst>
            </a:custGeom>
            <a:solidFill>
              <a:srgbClr val="00A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5741907" y="4119202"/>
              <a:ext cx="427399" cy="535699"/>
            </a:xfrm>
            <a:custGeom>
              <a:avLst/>
              <a:gdLst/>
              <a:ahLst/>
              <a:cxnLst/>
              <a:rect l="l" t="t" r="r" b="b"/>
              <a:pathLst>
                <a:path w="1835" h="2300" extrusionOk="0">
                  <a:moveTo>
                    <a:pt x="525" y="0"/>
                  </a:moveTo>
                  <a:cubicBezTo>
                    <a:pt x="525" y="0"/>
                    <a:pt x="1" y="750"/>
                    <a:pt x="203" y="1382"/>
                  </a:cubicBezTo>
                  <a:cubicBezTo>
                    <a:pt x="401" y="1922"/>
                    <a:pt x="798" y="2299"/>
                    <a:pt x="1157" y="2299"/>
                  </a:cubicBezTo>
                  <a:cubicBezTo>
                    <a:pt x="1209" y="2299"/>
                    <a:pt x="1261" y="2291"/>
                    <a:pt x="1310" y="2274"/>
                  </a:cubicBezTo>
                  <a:cubicBezTo>
                    <a:pt x="1691" y="2144"/>
                    <a:pt x="1834" y="1512"/>
                    <a:pt x="1620" y="893"/>
                  </a:cubicBezTo>
                  <a:cubicBezTo>
                    <a:pt x="1394" y="262"/>
                    <a:pt x="525" y="0"/>
                    <a:pt x="525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5853007" y="4110817"/>
              <a:ext cx="291377" cy="688024"/>
            </a:xfrm>
            <a:custGeom>
              <a:avLst/>
              <a:gdLst/>
              <a:ahLst/>
              <a:cxnLst/>
              <a:rect l="l" t="t" r="r" b="b"/>
              <a:pathLst>
                <a:path w="1251" h="2954" extrusionOk="0">
                  <a:moveTo>
                    <a:pt x="83" y="1"/>
                  </a:moveTo>
                  <a:lnTo>
                    <a:pt x="0" y="48"/>
                  </a:lnTo>
                  <a:cubicBezTo>
                    <a:pt x="0" y="60"/>
                    <a:pt x="167" y="346"/>
                    <a:pt x="345" y="751"/>
                  </a:cubicBezTo>
                  <a:lnTo>
                    <a:pt x="24" y="1406"/>
                  </a:lnTo>
                  <a:lnTo>
                    <a:pt x="119" y="1441"/>
                  </a:lnTo>
                  <a:lnTo>
                    <a:pt x="381" y="870"/>
                  </a:lnTo>
                  <a:cubicBezTo>
                    <a:pt x="702" y="1537"/>
                    <a:pt x="1060" y="2453"/>
                    <a:pt x="941" y="2918"/>
                  </a:cubicBezTo>
                  <a:lnTo>
                    <a:pt x="1036" y="2953"/>
                  </a:lnTo>
                  <a:cubicBezTo>
                    <a:pt x="1143" y="2608"/>
                    <a:pt x="976" y="2037"/>
                    <a:pt x="774" y="1489"/>
                  </a:cubicBezTo>
                  <a:lnTo>
                    <a:pt x="774" y="1489"/>
                  </a:lnTo>
                  <a:lnTo>
                    <a:pt x="1191" y="1787"/>
                  </a:lnTo>
                  <a:lnTo>
                    <a:pt x="1250" y="1703"/>
                  </a:lnTo>
                  <a:lnTo>
                    <a:pt x="762" y="1346"/>
                  </a:lnTo>
                  <a:lnTo>
                    <a:pt x="726" y="1382"/>
                  </a:lnTo>
                  <a:cubicBezTo>
                    <a:pt x="441" y="691"/>
                    <a:pt x="107" y="48"/>
                    <a:pt x="83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46"/>
          <p:cNvGrpSpPr/>
          <p:nvPr/>
        </p:nvGrpSpPr>
        <p:grpSpPr>
          <a:xfrm rot="8306669">
            <a:off x="809810" y="512048"/>
            <a:ext cx="296248" cy="375994"/>
            <a:chOff x="5700448" y="4098240"/>
            <a:chExt cx="552009" cy="700601"/>
          </a:xfrm>
        </p:grpSpPr>
        <p:sp>
          <p:nvSpPr>
            <p:cNvPr id="804" name="Google Shape;804;p46"/>
            <p:cNvSpPr/>
            <p:nvPr/>
          </p:nvSpPr>
          <p:spPr>
            <a:xfrm>
              <a:off x="5700448" y="4098240"/>
              <a:ext cx="552009" cy="700601"/>
            </a:xfrm>
            <a:custGeom>
              <a:avLst/>
              <a:gdLst/>
              <a:ahLst/>
              <a:cxnLst/>
              <a:rect l="l" t="t" r="r" b="b"/>
              <a:pathLst>
                <a:path w="2370" h="3008" extrusionOk="0">
                  <a:moveTo>
                    <a:pt x="892" y="0"/>
                  </a:moveTo>
                  <a:cubicBezTo>
                    <a:pt x="828" y="0"/>
                    <a:pt x="764" y="10"/>
                    <a:pt x="703" y="31"/>
                  </a:cubicBezTo>
                  <a:cubicBezTo>
                    <a:pt x="191" y="186"/>
                    <a:pt x="0" y="995"/>
                    <a:pt x="262" y="1817"/>
                  </a:cubicBezTo>
                  <a:cubicBezTo>
                    <a:pt x="536" y="2626"/>
                    <a:pt x="1667" y="3007"/>
                    <a:pt x="1667" y="3007"/>
                  </a:cubicBezTo>
                  <a:cubicBezTo>
                    <a:pt x="1667" y="3007"/>
                    <a:pt x="2370" y="2031"/>
                    <a:pt x="2096" y="1221"/>
                  </a:cubicBezTo>
                  <a:cubicBezTo>
                    <a:pt x="1866" y="501"/>
                    <a:pt x="1353" y="0"/>
                    <a:pt x="892" y="0"/>
                  </a:cubicBezTo>
                  <a:close/>
                </a:path>
              </a:pathLst>
            </a:custGeom>
            <a:solidFill>
              <a:srgbClr val="00A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5741907" y="4119202"/>
              <a:ext cx="427399" cy="535699"/>
            </a:xfrm>
            <a:custGeom>
              <a:avLst/>
              <a:gdLst/>
              <a:ahLst/>
              <a:cxnLst/>
              <a:rect l="l" t="t" r="r" b="b"/>
              <a:pathLst>
                <a:path w="1835" h="2300" extrusionOk="0">
                  <a:moveTo>
                    <a:pt x="525" y="0"/>
                  </a:moveTo>
                  <a:cubicBezTo>
                    <a:pt x="525" y="0"/>
                    <a:pt x="1" y="750"/>
                    <a:pt x="203" y="1382"/>
                  </a:cubicBezTo>
                  <a:cubicBezTo>
                    <a:pt x="401" y="1922"/>
                    <a:pt x="798" y="2299"/>
                    <a:pt x="1157" y="2299"/>
                  </a:cubicBezTo>
                  <a:cubicBezTo>
                    <a:pt x="1209" y="2299"/>
                    <a:pt x="1261" y="2291"/>
                    <a:pt x="1310" y="2274"/>
                  </a:cubicBezTo>
                  <a:cubicBezTo>
                    <a:pt x="1691" y="2144"/>
                    <a:pt x="1834" y="1512"/>
                    <a:pt x="1620" y="893"/>
                  </a:cubicBezTo>
                  <a:cubicBezTo>
                    <a:pt x="1394" y="262"/>
                    <a:pt x="525" y="0"/>
                    <a:pt x="525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5853007" y="4110817"/>
              <a:ext cx="291377" cy="688024"/>
            </a:xfrm>
            <a:custGeom>
              <a:avLst/>
              <a:gdLst/>
              <a:ahLst/>
              <a:cxnLst/>
              <a:rect l="l" t="t" r="r" b="b"/>
              <a:pathLst>
                <a:path w="1251" h="2954" extrusionOk="0">
                  <a:moveTo>
                    <a:pt x="83" y="1"/>
                  </a:moveTo>
                  <a:lnTo>
                    <a:pt x="0" y="48"/>
                  </a:lnTo>
                  <a:cubicBezTo>
                    <a:pt x="0" y="60"/>
                    <a:pt x="167" y="346"/>
                    <a:pt x="345" y="751"/>
                  </a:cubicBezTo>
                  <a:lnTo>
                    <a:pt x="24" y="1406"/>
                  </a:lnTo>
                  <a:lnTo>
                    <a:pt x="119" y="1441"/>
                  </a:lnTo>
                  <a:lnTo>
                    <a:pt x="381" y="870"/>
                  </a:lnTo>
                  <a:cubicBezTo>
                    <a:pt x="702" y="1537"/>
                    <a:pt x="1060" y="2453"/>
                    <a:pt x="941" y="2918"/>
                  </a:cubicBezTo>
                  <a:lnTo>
                    <a:pt x="1036" y="2953"/>
                  </a:lnTo>
                  <a:cubicBezTo>
                    <a:pt x="1143" y="2608"/>
                    <a:pt x="976" y="2037"/>
                    <a:pt x="774" y="1489"/>
                  </a:cubicBezTo>
                  <a:lnTo>
                    <a:pt x="774" y="1489"/>
                  </a:lnTo>
                  <a:lnTo>
                    <a:pt x="1191" y="1787"/>
                  </a:lnTo>
                  <a:lnTo>
                    <a:pt x="1250" y="1703"/>
                  </a:lnTo>
                  <a:lnTo>
                    <a:pt x="762" y="1346"/>
                  </a:lnTo>
                  <a:lnTo>
                    <a:pt x="726" y="1382"/>
                  </a:lnTo>
                  <a:cubicBezTo>
                    <a:pt x="441" y="691"/>
                    <a:pt x="107" y="48"/>
                    <a:pt x="83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6"/>
          <p:cNvSpPr txBox="1">
            <a:spLocks noGrp="1"/>
          </p:cNvSpPr>
          <p:nvPr>
            <p:ph type="title"/>
          </p:nvPr>
        </p:nvSpPr>
        <p:spPr>
          <a:xfrm>
            <a:off x="1939513" y="1434431"/>
            <a:ext cx="5237464" cy="9945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6600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DAMMAPHADA</a:t>
            </a:r>
            <a:endParaRPr sz="6600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08" name="Google Shape;808;p46"/>
          <p:cNvSpPr txBox="1">
            <a:spLocks noGrp="1"/>
          </p:cNvSpPr>
          <p:nvPr>
            <p:ph type="subTitle" idx="1"/>
          </p:nvPr>
        </p:nvSpPr>
        <p:spPr>
          <a:xfrm>
            <a:off x="2102231" y="2571750"/>
            <a:ext cx="4939537" cy="5839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chemeClr val="bg1"/>
                </a:solidFill>
                <a:latin typeface="Abadi" panose="020B0604020104020204" pitchFamily="34" charset="0"/>
              </a:rPr>
              <a:t>EL CAMINO DE LA RECTITUD</a:t>
            </a:r>
            <a:endParaRPr sz="20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grpSp>
        <p:nvGrpSpPr>
          <p:cNvPr id="809" name="Google Shape;809;p46"/>
          <p:cNvGrpSpPr/>
          <p:nvPr/>
        </p:nvGrpSpPr>
        <p:grpSpPr>
          <a:xfrm>
            <a:off x="786750" y="386075"/>
            <a:ext cx="1059173" cy="1008633"/>
            <a:chOff x="3306400" y="1915150"/>
            <a:chExt cx="1070472" cy="1066647"/>
          </a:xfrm>
        </p:grpSpPr>
        <p:sp>
          <p:nvSpPr>
            <p:cNvPr id="810" name="Google Shape;810;p46"/>
            <p:cNvSpPr/>
            <p:nvPr/>
          </p:nvSpPr>
          <p:spPr>
            <a:xfrm>
              <a:off x="3488207" y="1915150"/>
              <a:ext cx="427783" cy="503913"/>
            </a:xfrm>
            <a:custGeom>
              <a:avLst/>
              <a:gdLst/>
              <a:ahLst/>
              <a:cxnLst/>
              <a:rect l="l" t="t" r="r" b="b"/>
              <a:pathLst>
                <a:path w="1680" h="1979" extrusionOk="0">
                  <a:moveTo>
                    <a:pt x="593" y="0"/>
                  </a:moveTo>
                  <a:cubicBezTo>
                    <a:pt x="532" y="0"/>
                    <a:pt x="473" y="12"/>
                    <a:pt x="418" y="38"/>
                  </a:cubicBezTo>
                  <a:cubicBezTo>
                    <a:pt x="96" y="181"/>
                    <a:pt x="1" y="741"/>
                    <a:pt x="239" y="1276"/>
                  </a:cubicBezTo>
                  <a:cubicBezTo>
                    <a:pt x="477" y="1812"/>
                    <a:pt x="1263" y="1979"/>
                    <a:pt x="1263" y="1979"/>
                  </a:cubicBezTo>
                  <a:cubicBezTo>
                    <a:pt x="1263" y="1979"/>
                    <a:pt x="1680" y="1288"/>
                    <a:pt x="1442" y="752"/>
                  </a:cubicBezTo>
                  <a:cubicBezTo>
                    <a:pt x="1243" y="306"/>
                    <a:pt x="896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3515707" y="1936794"/>
              <a:ext cx="333569" cy="386019"/>
            </a:xfrm>
            <a:custGeom>
              <a:avLst/>
              <a:gdLst/>
              <a:ahLst/>
              <a:cxnLst/>
              <a:rect l="l" t="t" r="r" b="b"/>
              <a:pathLst>
                <a:path w="1310" h="1516" extrusionOk="0">
                  <a:moveTo>
                    <a:pt x="310" y="1"/>
                  </a:moveTo>
                  <a:cubicBezTo>
                    <a:pt x="310" y="1"/>
                    <a:pt x="0" y="536"/>
                    <a:pt x="191" y="953"/>
                  </a:cubicBezTo>
                  <a:cubicBezTo>
                    <a:pt x="349" y="1300"/>
                    <a:pt x="624" y="1515"/>
                    <a:pt x="863" y="1515"/>
                  </a:cubicBezTo>
                  <a:cubicBezTo>
                    <a:pt x="910" y="1515"/>
                    <a:pt x="957" y="1507"/>
                    <a:pt x="1000" y="1489"/>
                  </a:cubicBezTo>
                  <a:cubicBezTo>
                    <a:pt x="1250" y="1370"/>
                    <a:pt x="1310" y="953"/>
                    <a:pt x="1119" y="536"/>
                  </a:cubicBezTo>
                  <a:cubicBezTo>
                    <a:pt x="917" y="108"/>
                    <a:pt x="310" y="1"/>
                    <a:pt x="310" y="1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3542952" y="2461333"/>
              <a:ext cx="403338" cy="520464"/>
            </a:xfrm>
            <a:custGeom>
              <a:avLst/>
              <a:gdLst/>
              <a:ahLst/>
              <a:cxnLst/>
              <a:rect l="l" t="t" r="r" b="b"/>
              <a:pathLst>
                <a:path w="1584" h="2044" extrusionOk="0">
                  <a:moveTo>
                    <a:pt x="1108" y="0"/>
                  </a:moveTo>
                  <a:cubicBezTo>
                    <a:pt x="1108" y="0"/>
                    <a:pt x="357" y="262"/>
                    <a:pt x="179" y="822"/>
                  </a:cubicBezTo>
                  <a:cubicBezTo>
                    <a:pt x="0" y="1370"/>
                    <a:pt x="143" y="1917"/>
                    <a:pt x="488" y="2025"/>
                  </a:cubicBezTo>
                  <a:cubicBezTo>
                    <a:pt x="530" y="2037"/>
                    <a:pt x="572" y="2043"/>
                    <a:pt x="615" y="2043"/>
                  </a:cubicBezTo>
                  <a:cubicBezTo>
                    <a:pt x="930" y="2043"/>
                    <a:pt x="1272" y="1708"/>
                    <a:pt x="1429" y="1215"/>
                  </a:cubicBezTo>
                  <a:cubicBezTo>
                    <a:pt x="1584" y="655"/>
                    <a:pt x="1108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3573254" y="2569806"/>
              <a:ext cx="312434" cy="401042"/>
            </a:xfrm>
            <a:custGeom>
              <a:avLst/>
              <a:gdLst/>
              <a:ahLst/>
              <a:cxnLst/>
              <a:rect l="l" t="t" r="r" b="b"/>
              <a:pathLst>
                <a:path w="1227" h="1575" extrusionOk="0">
                  <a:moveTo>
                    <a:pt x="748" y="1"/>
                  </a:moveTo>
                  <a:cubicBezTo>
                    <a:pt x="502" y="1"/>
                    <a:pt x="247" y="268"/>
                    <a:pt x="131" y="646"/>
                  </a:cubicBezTo>
                  <a:cubicBezTo>
                    <a:pt x="0" y="1087"/>
                    <a:pt x="381" y="1575"/>
                    <a:pt x="381" y="1575"/>
                  </a:cubicBezTo>
                  <a:cubicBezTo>
                    <a:pt x="381" y="1575"/>
                    <a:pt x="965" y="1360"/>
                    <a:pt x="1096" y="932"/>
                  </a:cubicBezTo>
                  <a:cubicBezTo>
                    <a:pt x="1227" y="503"/>
                    <a:pt x="1108" y="86"/>
                    <a:pt x="846" y="15"/>
                  </a:cubicBezTo>
                  <a:cubicBezTo>
                    <a:pt x="814" y="5"/>
                    <a:pt x="781" y="1"/>
                    <a:pt x="748" y="1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3833996" y="2380615"/>
              <a:ext cx="542876" cy="347315"/>
            </a:xfrm>
            <a:custGeom>
              <a:avLst/>
              <a:gdLst/>
              <a:ahLst/>
              <a:cxnLst/>
              <a:rect l="l" t="t" r="r" b="b"/>
              <a:pathLst>
                <a:path w="2132" h="1364" extrusionOk="0">
                  <a:moveTo>
                    <a:pt x="931" y="0"/>
                  </a:moveTo>
                  <a:cubicBezTo>
                    <a:pt x="454" y="0"/>
                    <a:pt x="0" y="353"/>
                    <a:pt x="0" y="353"/>
                  </a:cubicBezTo>
                  <a:cubicBezTo>
                    <a:pt x="0" y="353"/>
                    <a:pt x="250" y="1103"/>
                    <a:pt x="822" y="1294"/>
                  </a:cubicBezTo>
                  <a:cubicBezTo>
                    <a:pt x="977" y="1341"/>
                    <a:pt x="1132" y="1363"/>
                    <a:pt x="1277" y="1363"/>
                  </a:cubicBezTo>
                  <a:cubicBezTo>
                    <a:pt x="1644" y="1363"/>
                    <a:pt x="1948" y="1220"/>
                    <a:pt x="2024" y="972"/>
                  </a:cubicBezTo>
                  <a:cubicBezTo>
                    <a:pt x="2131" y="639"/>
                    <a:pt x="1774" y="222"/>
                    <a:pt x="1203" y="44"/>
                  </a:cubicBezTo>
                  <a:cubicBezTo>
                    <a:pt x="1113" y="13"/>
                    <a:pt x="102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3921844" y="2429504"/>
              <a:ext cx="415560" cy="265579"/>
            </a:xfrm>
            <a:custGeom>
              <a:avLst/>
              <a:gdLst/>
              <a:ahLst/>
              <a:cxnLst/>
              <a:rect l="l" t="t" r="r" b="b"/>
              <a:pathLst>
                <a:path w="1632" h="1043" extrusionOk="0">
                  <a:moveTo>
                    <a:pt x="641" y="0"/>
                  </a:moveTo>
                  <a:cubicBezTo>
                    <a:pt x="355" y="0"/>
                    <a:pt x="124" y="115"/>
                    <a:pt x="72" y="304"/>
                  </a:cubicBezTo>
                  <a:cubicBezTo>
                    <a:pt x="1" y="578"/>
                    <a:pt x="274" y="887"/>
                    <a:pt x="715" y="1018"/>
                  </a:cubicBezTo>
                  <a:cubicBezTo>
                    <a:pt x="776" y="1035"/>
                    <a:pt x="838" y="1042"/>
                    <a:pt x="899" y="1042"/>
                  </a:cubicBezTo>
                  <a:cubicBezTo>
                    <a:pt x="1279" y="1042"/>
                    <a:pt x="1632" y="768"/>
                    <a:pt x="1632" y="768"/>
                  </a:cubicBezTo>
                  <a:cubicBezTo>
                    <a:pt x="1632" y="768"/>
                    <a:pt x="1429" y="185"/>
                    <a:pt x="989" y="54"/>
                  </a:cubicBezTo>
                  <a:cubicBezTo>
                    <a:pt x="869" y="18"/>
                    <a:pt x="751" y="0"/>
                    <a:pt x="641" y="0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3770338" y="1988738"/>
              <a:ext cx="463940" cy="443056"/>
            </a:xfrm>
            <a:custGeom>
              <a:avLst/>
              <a:gdLst/>
              <a:ahLst/>
              <a:cxnLst/>
              <a:rect l="l" t="t" r="r" b="b"/>
              <a:pathLst>
                <a:path w="1822" h="1740" extrusionOk="0">
                  <a:moveTo>
                    <a:pt x="1236" y="1"/>
                  </a:moveTo>
                  <a:cubicBezTo>
                    <a:pt x="961" y="1"/>
                    <a:pt x="627" y="183"/>
                    <a:pt x="369" y="499"/>
                  </a:cubicBezTo>
                  <a:cubicBezTo>
                    <a:pt x="0" y="952"/>
                    <a:pt x="203" y="1737"/>
                    <a:pt x="203" y="1737"/>
                  </a:cubicBezTo>
                  <a:cubicBezTo>
                    <a:pt x="203" y="1737"/>
                    <a:pt x="236" y="1740"/>
                    <a:pt x="293" y="1740"/>
                  </a:cubicBezTo>
                  <a:cubicBezTo>
                    <a:pt x="515" y="1740"/>
                    <a:pt x="1088" y="1702"/>
                    <a:pt x="1381" y="1333"/>
                  </a:cubicBezTo>
                  <a:cubicBezTo>
                    <a:pt x="1750" y="892"/>
                    <a:pt x="1822" y="321"/>
                    <a:pt x="1548" y="106"/>
                  </a:cubicBezTo>
                  <a:cubicBezTo>
                    <a:pt x="1462" y="35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3837052" y="2018530"/>
              <a:ext cx="360814" cy="346806"/>
            </a:xfrm>
            <a:custGeom>
              <a:avLst/>
              <a:gdLst/>
              <a:ahLst/>
              <a:cxnLst/>
              <a:rect l="l" t="t" r="r" b="b"/>
              <a:pathLst>
                <a:path w="1417" h="1362" extrusionOk="0">
                  <a:moveTo>
                    <a:pt x="1214" y="1"/>
                  </a:moveTo>
                  <a:cubicBezTo>
                    <a:pt x="1095" y="1"/>
                    <a:pt x="575" y="19"/>
                    <a:pt x="334" y="335"/>
                  </a:cubicBezTo>
                  <a:cubicBezTo>
                    <a:pt x="60" y="692"/>
                    <a:pt x="0" y="1108"/>
                    <a:pt x="226" y="1287"/>
                  </a:cubicBezTo>
                  <a:cubicBezTo>
                    <a:pt x="291" y="1338"/>
                    <a:pt x="368" y="1362"/>
                    <a:pt x="453" y="1362"/>
                  </a:cubicBezTo>
                  <a:cubicBezTo>
                    <a:pt x="667" y="1362"/>
                    <a:pt x="927" y="1210"/>
                    <a:pt x="1131" y="954"/>
                  </a:cubicBezTo>
                  <a:cubicBezTo>
                    <a:pt x="1417" y="596"/>
                    <a:pt x="1238" y="1"/>
                    <a:pt x="1238" y="1"/>
                  </a:cubicBezTo>
                  <a:cubicBezTo>
                    <a:pt x="1238" y="1"/>
                    <a:pt x="1230" y="1"/>
                    <a:pt x="1214" y="1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3306400" y="2267304"/>
              <a:ext cx="542876" cy="333820"/>
            </a:xfrm>
            <a:custGeom>
              <a:avLst/>
              <a:gdLst/>
              <a:ahLst/>
              <a:cxnLst/>
              <a:rect l="l" t="t" r="r" b="b"/>
              <a:pathLst>
                <a:path w="2132" h="1311" extrusionOk="0">
                  <a:moveTo>
                    <a:pt x="1038" y="0"/>
                  </a:moveTo>
                  <a:cubicBezTo>
                    <a:pt x="470" y="0"/>
                    <a:pt x="1" y="293"/>
                    <a:pt x="1" y="643"/>
                  </a:cubicBezTo>
                  <a:cubicBezTo>
                    <a:pt x="1" y="1001"/>
                    <a:pt x="465" y="1310"/>
                    <a:pt x="1060" y="1310"/>
                  </a:cubicBezTo>
                  <a:cubicBezTo>
                    <a:pt x="1071" y="1311"/>
                    <a:pt x="1081" y="1311"/>
                    <a:pt x="1091" y="1311"/>
                  </a:cubicBezTo>
                  <a:cubicBezTo>
                    <a:pt x="1661" y="1311"/>
                    <a:pt x="2132" y="679"/>
                    <a:pt x="2132" y="679"/>
                  </a:cubicBezTo>
                  <a:cubicBezTo>
                    <a:pt x="2132" y="679"/>
                    <a:pt x="1656" y="24"/>
                    <a:pt x="1072" y="0"/>
                  </a:cubicBezTo>
                  <a:cubicBezTo>
                    <a:pt x="1061" y="0"/>
                    <a:pt x="1050" y="0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3318622" y="2306772"/>
              <a:ext cx="418616" cy="257940"/>
            </a:xfrm>
            <a:custGeom>
              <a:avLst/>
              <a:gdLst/>
              <a:ahLst/>
              <a:cxnLst/>
              <a:rect l="l" t="t" r="r" b="b"/>
              <a:pathLst>
                <a:path w="1644" h="1013" extrusionOk="0">
                  <a:moveTo>
                    <a:pt x="817" y="0"/>
                  </a:moveTo>
                  <a:cubicBezTo>
                    <a:pt x="372" y="0"/>
                    <a:pt x="0" y="476"/>
                    <a:pt x="0" y="476"/>
                  </a:cubicBezTo>
                  <a:cubicBezTo>
                    <a:pt x="0" y="476"/>
                    <a:pt x="345" y="1000"/>
                    <a:pt x="798" y="1012"/>
                  </a:cubicBezTo>
                  <a:cubicBezTo>
                    <a:pt x="810" y="1013"/>
                    <a:pt x="822" y="1013"/>
                    <a:pt x="834" y="1013"/>
                  </a:cubicBezTo>
                  <a:cubicBezTo>
                    <a:pt x="1270" y="1013"/>
                    <a:pt x="1620" y="803"/>
                    <a:pt x="1631" y="536"/>
                  </a:cubicBezTo>
                  <a:cubicBezTo>
                    <a:pt x="1643" y="250"/>
                    <a:pt x="1274" y="12"/>
                    <a:pt x="834" y="0"/>
                  </a:cubicBezTo>
                  <a:cubicBezTo>
                    <a:pt x="828" y="0"/>
                    <a:pt x="823" y="0"/>
                    <a:pt x="817" y="0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3694458" y="2315430"/>
              <a:ext cx="233753" cy="204977"/>
            </a:xfrm>
            <a:custGeom>
              <a:avLst/>
              <a:gdLst/>
              <a:ahLst/>
              <a:cxnLst/>
              <a:rect l="l" t="t" r="r" b="b"/>
              <a:pathLst>
                <a:path w="918" h="805" extrusionOk="0">
                  <a:moveTo>
                    <a:pt x="456" y="1"/>
                  </a:moveTo>
                  <a:cubicBezTo>
                    <a:pt x="407" y="1"/>
                    <a:pt x="358" y="9"/>
                    <a:pt x="310" y="26"/>
                  </a:cubicBezTo>
                  <a:cubicBezTo>
                    <a:pt x="96" y="97"/>
                    <a:pt x="1" y="335"/>
                    <a:pt x="84" y="550"/>
                  </a:cubicBezTo>
                  <a:cubicBezTo>
                    <a:pt x="139" y="705"/>
                    <a:pt x="292" y="804"/>
                    <a:pt x="457" y="804"/>
                  </a:cubicBezTo>
                  <a:cubicBezTo>
                    <a:pt x="507" y="804"/>
                    <a:pt x="558" y="795"/>
                    <a:pt x="608" y="776"/>
                  </a:cubicBezTo>
                  <a:cubicBezTo>
                    <a:pt x="810" y="693"/>
                    <a:pt x="917" y="454"/>
                    <a:pt x="834" y="252"/>
                  </a:cubicBezTo>
                  <a:cubicBezTo>
                    <a:pt x="770" y="88"/>
                    <a:pt x="616" y="1"/>
                    <a:pt x="456" y="1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1664;p59">
            <a:extLst>
              <a:ext uri="{FF2B5EF4-FFF2-40B4-BE49-F238E27FC236}">
                <a16:creationId xmlns:a16="http://schemas.microsoft.com/office/drawing/2014/main" id="{48565B05-6979-41E9-B412-7A3BC3D67A0F}"/>
              </a:ext>
            </a:extLst>
          </p:cNvPr>
          <p:cNvGrpSpPr/>
          <p:nvPr/>
        </p:nvGrpSpPr>
        <p:grpSpPr>
          <a:xfrm>
            <a:off x="7733205" y="3527009"/>
            <a:ext cx="783473" cy="779177"/>
            <a:chOff x="8260458" y="1589200"/>
            <a:chExt cx="625448" cy="624694"/>
          </a:xfrm>
        </p:grpSpPr>
        <p:sp>
          <p:nvSpPr>
            <p:cNvPr id="84" name="Google Shape;1665;p59">
              <a:extLst>
                <a:ext uri="{FF2B5EF4-FFF2-40B4-BE49-F238E27FC236}">
                  <a16:creationId xmlns:a16="http://schemas.microsoft.com/office/drawing/2014/main" id="{CC4BD0E2-581D-4CC3-B444-969D5DBC91E4}"/>
                </a:ext>
              </a:extLst>
            </p:cNvPr>
            <p:cNvSpPr/>
            <p:nvPr/>
          </p:nvSpPr>
          <p:spPr>
            <a:xfrm>
              <a:off x="8293380" y="1621368"/>
              <a:ext cx="559605" cy="559605"/>
            </a:xfrm>
            <a:custGeom>
              <a:avLst/>
              <a:gdLst/>
              <a:ahLst/>
              <a:cxnLst/>
              <a:rect l="l" t="t" r="r" b="b"/>
              <a:pathLst>
                <a:path w="8907" h="8907" extrusionOk="0">
                  <a:moveTo>
                    <a:pt x="2441" y="1"/>
                  </a:moveTo>
                  <a:cubicBezTo>
                    <a:pt x="2227" y="1251"/>
                    <a:pt x="1239" y="2227"/>
                    <a:pt x="1" y="2442"/>
                  </a:cubicBezTo>
                  <a:lnTo>
                    <a:pt x="1" y="6466"/>
                  </a:lnTo>
                  <a:cubicBezTo>
                    <a:pt x="1251" y="6692"/>
                    <a:pt x="2227" y="7668"/>
                    <a:pt x="2441" y="8907"/>
                  </a:cubicBezTo>
                  <a:lnTo>
                    <a:pt x="6466" y="8907"/>
                  </a:lnTo>
                  <a:cubicBezTo>
                    <a:pt x="6692" y="7657"/>
                    <a:pt x="7668" y="6692"/>
                    <a:pt x="8906" y="6466"/>
                  </a:cubicBezTo>
                  <a:lnTo>
                    <a:pt x="8906" y="2442"/>
                  </a:lnTo>
                  <a:cubicBezTo>
                    <a:pt x="7668" y="2227"/>
                    <a:pt x="6692" y="1239"/>
                    <a:pt x="6466" y="1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Google Shape;1666;p59">
              <a:extLst>
                <a:ext uri="{FF2B5EF4-FFF2-40B4-BE49-F238E27FC236}">
                  <a16:creationId xmlns:a16="http://schemas.microsoft.com/office/drawing/2014/main" id="{5C31A023-280D-4DE4-BA66-10B43F4D888D}"/>
                </a:ext>
              </a:extLst>
            </p:cNvPr>
            <p:cNvSpPr/>
            <p:nvPr/>
          </p:nvSpPr>
          <p:spPr>
            <a:xfrm>
              <a:off x="8260458" y="1589200"/>
              <a:ext cx="625448" cy="624694"/>
            </a:xfrm>
            <a:custGeom>
              <a:avLst/>
              <a:gdLst/>
              <a:ahLst/>
              <a:cxnLst/>
              <a:rect l="l" t="t" r="r" b="b"/>
              <a:pathLst>
                <a:path w="9955" h="9943" extrusionOk="0">
                  <a:moveTo>
                    <a:pt x="6585" y="1037"/>
                  </a:moveTo>
                  <a:cubicBezTo>
                    <a:pt x="6930" y="2144"/>
                    <a:pt x="7811" y="3025"/>
                    <a:pt x="8907" y="3358"/>
                  </a:cubicBezTo>
                  <a:lnTo>
                    <a:pt x="8907" y="6561"/>
                  </a:lnTo>
                  <a:cubicBezTo>
                    <a:pt x="7811" y="6907"/>
                    <a:pt x="6930" y="7788"/>
                    <a:pt x="6585" y="8883"/>
                  </a:cubicBezTo>
                  <a:lnTo>
                    <a:pt x="3382" y="8883"/>
                  </a:lnTo>
                  <a:cubicBezTo>
                    <a:pt x="3049" y="7776"/>
                    <a:pt x="2168" y="6907"/>
                    <a:pt x="1060" y="6561"/>
                  </a:cubicBezTo>
                  <a:lnTo>
                    <a:pt x="1060" y="3382"/>
                  </a:lnTo>
                  <a:cubicBezTo>
                    <a:pt x="2168" y="3037"/>
                    <a:pt x="3049" y="2156"/>
                    <a:pt x="3382" y="1061"/>
                  </a:cubicBezTo>
                  <a:lnTo>
                    <a:pt x="6585" y="1061"/>
                  </a:lnTo>
                  <a:lnTo>
                    <a:pt x="6585" y="1037"/>
                  </a:lnTo>
                  <a:close/>
                  <a:moveTo>
                    <a:pt x="2489" y="1"/>
                  </a:moveTo>
                  <a:cubicBezTo>
                    <a:pt x="2489" y="1370"/>
                    <a:pt x="1370" y="2489"/>
                    <a:pt x="1" y="2489"/>
                  </a:cubicBezTo>
                  <a:lnTo>
                    <a:pt x="1" y="7454"/>
                  </a:lnTo>
                  <a:cubicBezTo>
                    <a:pt x="1370" y="7454"/>
                    <a:pt x="2489" y="8573"/>
                    <a:pt x="2489" y="9943"/>
                  </a:cubicBezTo>
                  <a:lnTo>
                    <a:pt x="7466" y="9943"/>
                  </a:lnTo>
                  <a:cubicBezTo>
                    <a:pt x="7466" y="8573"/>
                    <a:pt x="8585" y="7454"/>
                    <a:pt x="9954" y="7454"/>
                  </a:cubicBezTo>
                  <a:lnTo>
                    <a:pt x="9954" y="2489"/>
                  </a:lnTo>
                  <a:cubicBezTo>
                    <a:pt x="8585" y="2489"/>
                    <a:pt x="7466" y="1382"/>
                    <a:pt x="7466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Google Shape;1667;p59">
              <a:extLst>
                <a:ext uri="{FF2B5EF4-FFF2-40B4-BE49-F238E27FC236}">
                  <a16:creationId xmlns:a16="http://schemas.microsoft.com/office/drawing/2014/main" id="{A6E9FAB6-02D1-4E31-96E7-2ACD34DBFB6A}"/>
                </a:ext>
              </a:extLst>
            </p:cNvPr>
            <p:cNvSpPr/>
            <p:nvPr/>
          </p:nvSpPr>
          <p:spPr>
            <a:xfrm>
              <a:off x="8504357" y="1742563"/>
              <a:ext cx="138409" cy="317970"/>
            </a:xfrm>
            <a:custGeom>
              <a:avLst/>
              <a:gdLst/>
              <a:ahLst/>
              <a:cxnLst/>
              <a:rect l="l" t="t" r="r" b="b"/>
              <a:pathLst>
                <a:path w="2203" h="5061" extrusionOk="0">
                  <a:moveTo>
                    <a:pt x="1096" y="1"/>
                  </a:moveTo>
                  <a:cubicBezTo>
                    <a:pt x="488" y="1"/>
                    <a:pt x="0" y="489"/>
                    <a:pt x="0" y="1096"/>
                  </a:cubicBezTo>
                  <a:lnTo>
                    <a:pt x="0" y="3954"/>
                  </a:lnTo>
                  <a:cubicBezTo>
                    <a:pt x="0" y="4573"/>
                    <a:pt x="488" y="5061"/>
                    <a:pt x="1096" y="5061"/>
                  </a:cubicBezTo>
                  <a:cubicBezTo>
                    <a:pt x="1703" y="5061"/>
                    <a:pt x="2203" y="4573"/>
                    <a:pt x="2203" y="3942"/>
                  </a:cubicBezTo>
                  <a:lnTo>
                    <a:pt x="2203" y="1096"/>
                  </a:lnTo>
                  <a:cubicBezTo>
                    <a:pt x="2203" y="489"/>
                    <a:pt x="1703" y="1"/>
                    <a:pt x="1096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Google Shape;1668;p59">
              <a:extLst>
                <a:ext uri="{FF2B5EF4-FFF2-40B4-BE49-F238E27FC236}">
                  <a16:creationId xmlns:a16="http://schemas.microsoft.com/office/drawing/2014/main" id="{301373FB-FC8B-45B9-83DF-4CE589FA0DBD}"/>
                </a:ext>
              </a:extLst>
            </p:cNvPr>
            <p:cNvSpPr/>
            <p:nvPr/>
          </p:nvSpPr>
          <p:spPr>
            <a:xfrm>
              <a:off x="8410052" y="1832345"/>
              <a:ext cx="326263" cy="138472"/>
            </a:xfrm>
            <a:custGeom>
              <a:avLst/>
              <a:gdLst/>
              <a:ahLst/>
              <a:cxnLst/>
              <a:rect l="l" t="t" r="r" b="b"/>
              <a:pathLst>
                <a:path w="5193" h="2204" extrusionOk="0">
                  <a:moveTo>
                    <a:pt x="1108" y="0"/>
                  </a:moveTo>
                  <a:cubicBezTo>
                    <a:pt x="501" y="0"/>
                    <a:pt x="1" y="489"/>
                    <a:pt x="1" y="1096"/>
                  </a:cubicBezTo>
                  <a:cubicBezTo>
                    <a:pt x="1" y="1715"/>
                    <a:pt x="501" y="2203"/>
                    <a:pt x="1108" y="2203"/>
                  </a:cubicBezTo>
                  <a:lnTo>
                    <a:pt x="4085" y="2203"/>
                  </a:lnTo>
                  <a:cubicBezTo>
                    <a:pt x="4692" y="2203"/>
                    <a:pt x="5192" y="1715"/>
                    <a:pt x="5192" y="1096"/>
                  </a:cubicBezTo>
                  <a:cubicBezTo>
                    <a:pt x="5192" y="489"/>
                    <a:pt x="4692" y="0"/>
                    <a:pt x="4085" y="0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8" name="Google Shape;1669;p59">
              <a:extLst>
                <a:ext uri="{FF2B5EF4-FFF2-40B4-BE49-F238E27FC236}">
                  <a16:creationId xmlns:a16="http://schemas.microsoft.com/office/drawing/2014/main" id="{50EF9806-1F82-496B-A986-9F223005C04D}"/>
                </a:ext>
              </a:extLst>
            </p:cNvPr>
            <p:cNvSpPr/>
            <p:nvPr/>
          </p:nvSpPr>
          <p:spPr>
            <a:xfrm>
              <a:off x="8478912" y="1806899"/>
              <a:ext cx="187037" cy="187100"/>
            </a:xfrm>
            <a:custGeom>
              <a:avLst/>
              <a:gdLst/>
              <a:ahLst/>
              <a:cxnLst/>
              <a:rect l="l" t="t" r="r" b="b"/>
              <a:pathLst>
                <a:path w="2977" h="2978" extrusionOk="0">
                  <a:moveTo>
                    <a:pt x="1489" y="1"/>
                  </a:moveTo>
                  <a:cubicBezTo>
                    <a:pt x="667" y="1"/>
                    <a:pt x="0" y="667"/>
                    <a:pt x="0" y="1489"/>
                  </a:cubicBezTo>
                  <a:cubicBezTo>
                    <a:pt x="0" y="2310"/>
                    <a:pt x="667" y="2977"/>
                    <a:pt x="1489" y="2977"/>
                  </a:cubicBezTo>
                  <a:cubicBezTo>
                    <a:pt x="2310" y="2977"/>
                    <a:pt x="2977" y="2310"/>
                    <a:pt x="2977" y="1489"/>
                  </a:cubicBezTo>
                  <a:cubicBezTo>
                    <a:pt x="2977" y="667"/>
                    <a:pt x="2310" y="1"/>
                    <a:pt x="1489" y="1"/>
                  </a:cubicBezTo>
                  <a:close/>
                </a:path>
              </a:pathLst>
            </a:custGeom>
            <a:solidFill>
              <a:srgbClr val="816A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71874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143840" y="47329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CAMINO DE ENSEÑANZA</a:t>
            </a:r>
            <a:endParaRPr sz="4000" dirty="0">
              <a:solidFill>
                <a:srgbClr val="0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696987" y="982615"/>
            <a:ext cx="7558212" cy="3801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s-ES" b="1" dirty="0">
                <a:solidFill>
                  <a:srgbClr val="000000"/>
                </a:solidFill>
              </a:rPr>
              <a:t>El </a:t>
            </a:r>
            <a:r>
              <a:rPr lang="es-ES" b="1" dirty="0" err="1">
                <a:solidFill>
                  <a:srgbClr val="000000"/>
                </a:solidFill>
              </a:rPr>
              <a:t>Dhammapada</a:t>
            </a:r>
            <a:r>
              <a:rPr lang="es-ES" b="1" dirty="0">
                <a:solidFill>
                  <a:srgbClr val="000000"/>
                </a:solidFill>
              </a:rPr>
              <a:t>  texto cumbre del budismo. Son 433 versos con 26 capítulos en lengua pali reunidos por los discípulos de Buda </a:t>
            </a:r>
          </a:p>
          <a:p>
            <a:r>
              <a:rPr lang="es-ES" b="1" dirty="0">
                <a:solidFill>
                  <a:srgbClr val="000000"/>
                </a:solidFill>
              </a:rPr>
              <a:t> 2.300 años a. C, contiene lo más esencial de la enseñanza budista,  manual ético-moral.</a:t>
            </a:r>
          </a:p>
          <a:p>
            <a:r>
              <a:rPr lang="es-ES" b="1" dirty="0">
                <a:solidFill>
                  <a:srgbClr val="000000"/>
                </a:solidFill>
              </a:rPr>
              <a:t>La Triple Gema: moralidad en la conducta, cultivo de la mente y desarrollo de la sabiduría interior. </a:t>
            </a:r>
          </a:p>
          <a:p>
            <a:r>
              <a:rPr lang="es-ES" b="1" dirty="0">
                <a:solidFill>
                  <a:srgbClr val="000000"/>
                </a:solidFill>
              </a:rPr>
              <a:t>Nos señala las tres raíces del dolor: el autoengaño, la avidez y el odio. </a:t>
            </a:r>
          </a:p>
          <a:p>
            <a:endParaRPr lang="es-ES" b="1" dirty="0">
              <a:solidFill>
                <a:srgbClr val="C00000"/>
              </a:solidFill>
            </a:endParaRPr>
          </a:p>
          <a:p>
            <a:r>
              <a:rPr lang="es-ES" b="1" dirty="0">
                <a:solidFill>
                  <a:srgbClr val="C00000"/>
                </a:solidFill>
              </a:rPr>
              <a:t>La triple vía de su superación: el autoconocimiento, el desapego y el amor. </a:t>
            </a:r>
          </a:p>
          <a:p>
            <a:r>
              <a:rPr lang="es-ES" b="1" dirty="0">
                <a:solidFill>
                  <a:srgbClr val="C00000"/>
                </a:solidFill>
              </a:rPr>
              <a:t>El foco de las enseñanzas es el dominio y la purificación del ser, la fuerza y la sobriedad de carácter y la consecución definitiva de la libertad y la independencia.</a:t>
            </a:r>
            <a:endParaRPr lang="en-US" b="1" dirty="0">
              <a:solidFill>
                <a:srgbClr val="C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898;p64">
            <a:extLst>
              <a:ext uri="{FF2B5EF4-FFF2-40B4-BE49-F238E27FC236}">
                <a16:creationId xmlns:a16="http://schemas.microsoft.com/office/drawing/2014/main" id="{6E177315-9999-4CEF-B903-79B14DA6AFF5}"/>
              </a:ext>
            </a:extLst>
          </p:cNvPr>
          <p:cNvSpPr/>
          <p:nvPr/>
        </p:nvSpPr>
        <p:spPr>
          <a:xfrm>
            <a:off x="7792623" y="359305"/>
            <a:ext cx="575199" cy="524824"/>
          </a:xfrm>
          <a:custGeom>
            <a:avLst/>
            <a:gdLst/>
            <a:ahLst/>
            <a:cxnLst/>
            <a:rect l="l" t="t" r="r" b="b"/>
            <a:pathLst>
              <a:path w="18503" h="14372" extrusionOk="0">
                <a:moveTo>
                  <a:pt x="2929" y="644"/>
                </a:moveTo>
                <a:cubicBezTo>
                  <a:pt x="4239" y="644"/>
                  <a:pt x="5525" y="1084"/>
                  <a:pt x="6537" y="1918"/>
                </a:cubicBezTo>
                <a:lnTo>
                  <a:pt x="6668" y="2025"/>
                </a:lnTo>
                <a:cubicBezTo>
                  <a:pt x="7168" y="2442"/>
                  <a:pt x="7453" y="3037"/>
                  <a:pt x="7453" y="3692"/>
                </a:cubicBezTo>
                <a:cubicBezTo>
                  <a:pt x="7453" y="4156"/>
                  <a:pt x="7310" y="4620"/>
                  <a:pt x="7025" y="4990"/>
                </a:cubicBezTo>
                <a:cubicBezTo>
                  <a:pt x="6870" y="5180"/>
                  <a:pt x="6834" y="5454"/>
                  <a:pt x="6906" y="5692"/>
                </a:cubicBezTo>
                <a:cubicBezTo>
                  <a:pt x="6977" y="5930"/>
                  <a:pt x="7168" y="6121"/>
                  <a:pt x="7406" y="6192"/>
                </a:cubicBezTo>
                <a:cubicBezTo>
                  <a:pt x="7643" y="6271"/>
                  <a:pt x="7886" y="6309"/>
                  <a:pt x="8126" y="6309"/>
                </a:cubicBezTo>
                <a:cubicBezTo>
                  <a:pt x="8719" y="6309"/>
                  <a:pt x="9295" y="6076"/>
                  <a:pt x="9727" y="5644"/>
                </a:cubicBezTo>
                <a:lnTo>
                  <a:pt x="11478" y="3906"/>
                </a:lnTo>
                <a:cubicBezTo>
                  <a:pt x="12184" y="3190"/>
                  <a:pt x="13138" y="2801"/>
                  <a:pt x="14123" y="2801"/>
                </a:cubicBezTo>
                <a:cubicBezTo>
                  <a:pt x="14399" y="2801"/>
                  <a:pt x="14678" y="2831"/>
                  <a:pt x="14954" y="2894"/>
                </a:cubicBezTo>
                <a:cubicBezTo>
                  <a:pt x="16693" y="3275"/>
                  <a:pt x="17919" y="4799"/>
                  <a:pt x="17919" y="6585"/>
                </a:cubicBezTo>
                <a:lnTo>
                  <a:pt x="17919" y="6728"/>
                </a:lnTo>
                <a:cubicBezTo>
                  <a:pt x="17919" y="7537"/>
                  <a:pt x="17645" y="8335"/>
                  <a:pt x="17157" y="8990"/>
                </a:cubicBezTo>
                <a:lnTo>
                  <a:pt x="14478" y="12562"/>
                </a:lnTo>
                <a:lnTo>
                  <a:pt x="11775" y="12562"/>
                </a:lnTo>
                <a:lnTo>
                  <a:pt x="14788" y="9538"/>
                </a:lnTo>
                <a:cubicBezTo>
                  <a:pt x="15264" y="9061"/>
                  <a:pt x="15538" y="8430"/>
                  <a:pt x="15538" y="7752"/>
                </a:cubicBezTo>
                <a:cubicBezTo>
                  <a:pt x="15538" y="6918"/>
                  <a:pt x="15121" y="6144"/>
                  <a:pt x="14430" y="5668"/>
                </a:cubicBezTo>
                <a:cubicBezTo>
                  <a:pt x="14010" y="5373"/>
                  <a:pt x="13513" y="5225"/>
                  <a:pt x="13011" y="5225"/>
                </a:cubicBezTo>
                <a:cubicBezTo>
                  <a:pt x="12702" y="5225"/>
                  <a:pt x="12392" y="5281"/>
                  <a:pt x="12097" y="5394"/>
                </a:cubicBezTo>
                <a:cubicBezTo>
                  <a:pt x="11501" y="5609"/>
                  <a:pt x="10966" y="5942"/>
                  <a:pt x="10478" y="6347"/>
                </a:cubicBezTo>
                <a:lnTo>
                  <a:pt x="9215" y="7395"/>
                </a:lnTo>
                <a:lnTo>
                  <a:pt x="9287" y="7609"/>
                </a:lnTo>
                <a:cubicBezTo>
                  <a:pt x="9346" y="7776"/>
                  <a:pt x="9406" y="7966"/>
                  <a:pt x="9454" y="8157"/>
                </a:cubicBezTo>
                <a:cubicBezTo>
                  <a:pt x="9751" y="9526"/>
                  <a:pt x="9418" y="10955"/>
                  <a:pt x="8537" y="12062"/>
                </a:cubicBezTo>
                <a:cubicBezTo>
                  <a:pt x="7703" y="13122"/>
                  <a:pt x="6477" y="13741"/>
                  <a:pt x="5167" y="13753"/>
                </a:cubicBezTo>
                <a:cubicBezTo>
                  <a:pt x="5112" y="13755"/>
                  <a:pt x="5056" y="13756"/>
                  <a:pt x="5001" y="13756"/>
                </a:cubicBezTo>
                <a:cubicBezTo>
                  <a:pt x="3849" y="13756"/>
                  <a:pt x="2771" y="13285"/>
                  <a:pt x="1953" y="12479"/>
                </a:cubicBezTo>
                <a:cubicBezTo>
                  <a:pt x="1084" y="11633"/>
                  <a:pt x="607" y="10502"/>
                  <a:pt x="607" y="9288"/>
                </a:cubicBezTo>
                <a:cubicBezTo>
                  <a:pt x="607" y="9169"/>
                  <a:pt x="607" y="9073"/>
                  <a:pt x="619" y="8954"/>
                </a:cubicBezTo>
                <a:cubicBezTo>
                  <a:pt x="1155" y="10109"/>
                  <a:pt x="2465" y="11371"/>
                  <a:pt x="5084" y="11371"/>
                </a:cubicBezTo>
                <a:cubicBezTo>
                  <a:pt x="5739" y="11371"/>
                  <a:pt x="6358" y="11062"/>
                  <a:pt x="6751" y="10538"/>
                </a:cubicBezTo>
                <a:cubicBezTo>
                  <a:pt x="7156" y="10002"/>
                  <a:pt x="7275" y="9335"/>
                  <a:pt x="7096" y="8680"/>
                </a:cubicBezTo>
                <a:cubicBezTo>
                  <a:pt x="6849" y="7785"/>
                  <a:pt x="6041" y="7192"/>
                  <a:pt x="5077" y="7192"/>
                </a:cubicBezTo>
                <a:cubicBezTo>
                  <a:pt x="5067" y="7192"/>
                  <a:pt x="5058" y="7192"/>
                  <a:pt x="5048" y="7192"/>
                </a:cubicBezTo>
                <a:cubicBezTo>
                  <a:pt x="4548" y="7204"/>
                  <a:pt x="4215" y="7395"/>
                  <a:pt x="3941" y="7621"/>
                </a:cubicBezTo>
                <a:lnTo>
                  <a:pt x="3155" y="6442"/>
                </a:lnTo>
                <a:lnTo>
                  <a:pt x="4274" y="6025"/>
                </a:lnTo>
                <a:cubicBezTo>
                  <a:pt x="4929" y="5787"/>
                  <a:pt x="5370" y="5156"/>
                  <a:pt x="5370" y="4442"/>
                </a:cubicBezTo>
                <a:cubicBezTo>
                  <a:pt x="5370" y="3489"/>
                  <a:pt x="4596" y="2727"/>
                  <a:pt x="3655" y="2727"/>
                </a:cubicBezTo>
                <a:lnTo>
                  <a:pt x="1786" y="2727"/>
                </a:lnTo>
                <a:lnTo>
                  <a:pt x="1786" y="644"/>
                </a:lnTo>
                <a:close/>
                <a:moveTo>
                  <a:pt x="1191" y="1"/>
                </a:moveTo>
                <a:lnTo>
                  <a:pt x="1191" y="3299"/>
                </a:lnTo>
                <a:lnTo>
                  <a:pt x="3655" y="3299"/>
                </a:lnTo>
                <a:cubicBezTo>
                  <a:pt x="4274" y="3299"/>
                  <a:pt x="4774" y="3799"/>
                  <a:pt x="4774" y="4406"/>
                </a:cubicBezTo>
                <a:cubicBezTo>
                  <a:pt x="4774" y="4871"/>
                  <a:pt x="4489" y="5287"/>
                  <a:pt x="4060" y="5454"/>
                </a:cubicBezTo>
                <a:lnTo>
                  <a:pt x="2227" y="6133"/>
                </a:lnTo>
                <a:lnTo>
                  <a:pt x="3858" y="8561"/>
                </a:lnTo>
                <a:lnTo>
                  <a:pt x="4108" y="8276"/>
                </a:lnTo>
                <a:cubicBezTo>
                  <a:pt x="4417" y="7942"/>
                  <a:pt x="4667" y="7799"/>
                  <a:pt x="5048" y="7788"/>
                </a:cubicBezTo>
                <a:cubicBezTo>
                  <a:pt x="5058" y="7787"/>
                  <a:pt x="5067" y="7787"/>
                  <a:pt x="5077" y="7787"/>
                </a:cubicBezTo>
                <a:cubicBezTo>
                  <a:pt x="5743" y="7787"/>
                  <a:pt x="6325" y="8201"/>
                  <a:pt x="6501" y="8847"/>
                </a:cubicBezTo>
                <a:cubicBezTo>
                  <a:pt x="6632" y="9323"/>
                  <a:pt x="6548" y="9812"/>
                  <a:pt x="6263" y="10181"/>
                </a:cubicBezTo>
                <a:cubicBezTo>
                  <a:pt x="5977" y="10574"/>
                  <a:pt x="5548" y="10776"/>
                  <a:pt x="5072" y="10776"/>
                </a:cubicBezTo>
                <a:cubicBezTo>
                  <a:pt x="1238" y="10776"/>
                  <a:pt x="905" y="7895"/>
                  <a:pt x="893" y="7776"/>
                </a:cubicBezTo>
                <a:lnTo>
                  <a:pt x="762" y="6347"/>
                </a:lnTo>
                <a:lnTo>
                  <a:pt x="310" y="7716"/>
                </a:lnTo>
                <a:cubicBezTo>
                  <a:pt x="167" y="8157"/>
                  <a:pt x="0" y="8716"/>
                  <a:pt x="0" y="9288"/>
                </a:cubicBezTo>
                <a:cubicBezTo>
                  <a:pt x="0" y="10657"/>
                  <a:pt x="536" y="11943"/>
                  <a:pt x="1512" y="12907"/>
                </a:cubicBezTo>
                <a:cubicBezTo>
                  <a:pt x="2465" y="13848"/>
                  <a:pt x="3739" y="14372"/>
                  <a:pt x="5072" y="14372"/>
                </a:cubicBezTo>
                <a:lnTo>
                  <a:pt x="5144" y="14372"/>
                </a:lnTo>
                <a:cubicBezTo>
                  <a:pt x="6632" y="14336"/>
                  <a:pt x="8037" y="13633"/>
                  <a:pt x="8989" y="12443"/>
                </a:cubicBezTo>
                <a:cubicBezTo>
                  <a:pt x="9989" y="11193"/>
                  <a:pt x="10358" y="9585"/>
                  <a:pt x="10013" y="8038"/>
                </a:cubicBezTo>
                <a:cubicBezTo>
                  <a:pt x="9989" y="7883"/>
                  <a:pt x="9942" y="7740"/>
                  <a:pt x="9894" y="7597"/>
                </a:cubicBezTo>
                <a:lnTo>
                  <a:pt x="10835" y="6823"/>
                </a:lnTo>
                <a:cubicBezTo>
                  <a:pt x="11275" y="6466"/>
                  <a:pt x="11752" y="6180"/>
                  <a:pt x="12287" y="5978"/>
                </a:cubicBezTo>
                <a:cubicBezTo>
                  <a:pt x="12517" y="5881"/>
                  <a:pt x="12755" y="5835"/>
                  <a:pt x="12992" y="5835"/>
                </a:cubicBezTo>
                <a:cubicBezTo>
                  <a:pt x="13370" y="5835"/>
                  <a:pt x="13744" y="5953"/>
                  <a:pt x="14073" y="6180"/>
                </a:cubicBezTo>
                <a:cubicBezTo>
                  <a:pt x="14597" y="6537"/>
                  <a:pt x="14907" y="7133"/>
                  <a:pt x="14907" y="7776"/>
                </a:cubicBezTo>
                <a:cubicBezTo>
                  <a:pt x="14907" y="8288"/>
                  <a:pt x="14716" y="8776"/>
                  <a:pt x="14347" y="9145"/>
                </a:cubicBezTo>
                <a:lnTo>
                  <a:pt x="10311" y="13181"/>
                </a:lnTo>
                <a:lnTo>
                  <a:pt x="14764" y="13181"/>
                </a:lnTo>
                <a:lnTo>
                  <a:pt x="17621" y="9312"/>
                </a:lnTo>
                <a:cubicBezTo>
                  <a:pt x="18181" y="8561"/>
                  <a:pt x="18502" y="7621"/>
                  <a:pt x="18502" y="6692"/>
                </a:cubicBezTo>
                <a:lnTo>
                  <a:pt x="18502" y="6537"/>
                </a:lnTo>
                <a:cubicBezTo>
                  <a:pt x="18502" y="4466"/>
                  <a:pt x="17086" y="2715"/>
                  <a:pt x="15073" y="2263"/>
                </a:cubicBezTo>
                <a:cubicBezTo>
                  <a:pt x="14758" y="2194"/>
                  <a:pt x="14441" y="2160"/>
                  <a:pt x="14126" y="2160"/>
                </a:cubicBezTo>
                <a:cubicBezTo>
                  <a:pt x="12979" y="2160"/>
                  <a:pt x="11869" y="2610"/>
                  <a:pt x="11037" y="3442"/>
                </a:cubicBezTo>
                <a:lnTo>
                  <a:pt x="9299" y="5180"/>
                </a:lnTo>
                <a:cubicBezTo>
                  <a:pt x="8978" y="5500"/>
                  <a:pt x="8557" y="5678"/>
                  <a:pt x="8122" y="5678"/>
                </a:cubicBezTo>
                <a:cubicBezTo>
                  <a:pt x="7943" y="5678"/>
                  <a:pt x="7762" y="5647"/>
                  <a:pt x="7584" y="5585"/>
                </a:cubicBezTo>
                <a:cubicBezTo>
                  <a:pt x="7501" y="5561"/>
                  <a:pt x="7489" y="5502"/>
                  <a:pt x="7465" y="5466"/>
                </a:cubicBezTo>
                <a:cubicBezTo>
                  <a:pt x="7465" y="5430"/>
                  <a:pt x="7453" y="5382"/>
                  <a:pt x="7501" y="5299"/>
                </a:cubicBezTo>
                <a:cubicBezTo>
                  <a:pt x="7858" y="4823"/>
                  <a:pt x="8049" y="4239"/>
                  <a:pt x="8049" y="3644"/>
                </a:cubicBezTo>
                <a:cubicBezTo>
                  <a:pt x="8049" y="2811"/>
                  <a:pt x="7680" y="2037"/>
                  <a:pt x="7037" y="1525"/>
                </a:cubicBezTo>
                <a:lnTo>
                  <a:pt x="6906" y="1418"/>
                </a:lnTo>
                <a:cubicBezTo>
                  <a:pt x="5786" y="513"/>
                  <a:pt x="4370" y="1"/>
                  <a:pt x="2929" y="1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8" name="Google Shape;1899;p64">
            <a:extLst>
              <a:ext uri="{FF2B5EF4-FFF2-40B4-BE49-F238E27FC236}">
                <a16:creationId xmlns:a16="http://schemas.microsoft.com/office/drawing/2014/main" id="{D33D1509-6BDD-4227-8E95-A1DA598A9B5D}"/>
              </a:ext>
            </a:extLst>
          </p:cNvPr>
          <p:cNvSpPr/>
          <p:nvPr/>
        </p:nvSpPr>
        <p:spPr>
          <a:xfrm>
            <a:off x="8000160" y="269250"/>
            <a:ext cx="148251" cy="128025"/>
          </a:xfrm>
          <a:custGeom>
            <a:avLst/>
            <a:gdLst/>
            <a:ahLst/>
            <a:cxnLst/>
            <a:rect l="l" t="t" r="r" b="b"/>
            <a:pathLst>
              <a:path w="2978" h="2977" extrusionOk="0">
                <a:moveTo>
                  <a:pt x="1489" y="596"/>
                </a:moveTo>
                <a:cubicBezTo>
                  <a:pt x="1989" y="596"/>
                  <a:pt x="2382" y="1001"/>
                  <a:pt x="2382" y="1489"/>
                </a:cubicBezTo>
                <a:cubicBezTo>
                  <a:pt x="2382" y="1977"/>
                  <a:pt x="1989" y="2382"/>
                  <a:pt x="1489" y="2382"/>
                </a:cubicBezTo>
                <a:cubicBezTo>
                  <a:pt x="1001" y="2382"/>
                  <a:pt x="596" y="1977"/>
                  <a:pt x="596" y="1489"/>
                </a:cubicBezTo>
                <a:cubicBezTo>
                  <a:pt x="596" y="1001"/>
                  <a:pt x="1001" y="596"/>
                  <a:pt x="1489" y="596"/>
                </a:cubicBezTo>
                <a:close/>
                <a:moveTo>
                  <a:pt x="1489" y="0"/>
                </a:moveTo>
                <a:cubicBezTo>
                  <a:pt x="679" y="0"/>
                  <a:pt x="1" y="667"/>
                  <a:pt x="1" y="1489"/>
                </a:cubicBezTo>
                <a:cubicBezTo>
                  <a:pt x="1" y="2310"/>
                  <a:pt x="679" y="2977"/>
                  <a:pt x="1489" y="2977"/>
                </a:cubicBezTo>
                <a:cubicBezTo>
                  <a:pt x="2310" y="2977"/>
                  <a:pt x="2977" y="2310"/>
                  <a:pt x="2977" y="1489"/>
                </a:cubicBezTo>
                <a:cubicBezTo>
                  <a:pt x="2977" y="667"/>
                  <a:pt x="2310" y="0"/>
                  <a:pt x="1489" y="0"/>
                </a:cubicBezTo>
                <a:close/>
              </a:path>
            </a:pathLst>
          </a:custGeom>
          <a:solidFill>
            <a:srgbClr val="44424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900;p64">
            <a:extLst>
              <a:ext uri="{FF2B5EF4-FFF2-40B4-BE49-F238E27FC236}">
                <a16:creationId xmlns:a16="http://schemas.microsoft.com/office/drawing/2014/main" id="{F108B9ED-334A-45CB-B4FC-EEE746DF001A}"/>
              </a:ext>
            </a:extLst>
          </p:cNvPr>
          <p:cNvSpPr/>
          <p:nvPr/>
        </p:nvSpPr>
        <p:spPr>
          <a:xfrm rot="20403275">
            <a:off x="8052037" y="310688"/>
            <a:ext cx="180914" cy="128025"/>
          </a:xfrm>
          <a:custGeom>
            <a:avLst/>
            <a:gdLst/>
            <a:ahLst/>
            <a:cxnLst/>
            <a:rect l="l" t="t" r="r" b="b"/>
            <a:pathLst>
              <a:path w="5930" h="5121" extrusionOk="0">
                <a:moveTo>
                  <a:pt x="5013" y="0"/>
                </a:moveTo>
                <a:lnTo>
                  <a:pt x="5013" y="0"/>
                </a:lnTo>
                <a:cubicBezTo>
                  <a:pt x="5025" y="120"/>
                  <a:pt x="5036" y="239"/>
                  <a:pt x="5036" y="358"/>
                </a:cubicBezTo>
                <a:cubicBezTo>
                  <a:pt x="5036" y="2013"/>
                  <a:pt x="3703" y="3334"/>
                  <a:pt x="2060" y="3334"/>
                </a:cubicBezTo>
                <a:cubicBezTo>
                  <a:pt x="1262" y="3334"/>
                  <a:pt x="536" y="3025"/>
                  <a:pt x="0" y="2501"/>
                </a:cubicBezTo>
                <a:lnTo>
                  <a:pt x="0" y="2501"/>
                </a:lnTo>
                <a:cubicBezTo>
                  <a:pt x="179" y="3965"/>
                  <a:pt x="1429" y="5120"/>
                  <a:pt x="2953" y="5120"/>
                </a:cubicBezTo>
                <a:cubicBezTo>
                  <a:pt x="4608" y="5120"/>
                  <a:pt x="5929" y="3775"/>
                  <a:pt x="5929" y="2144"/>
                </a:cubicBezTo>
                <a:cubicBezTo>
                  <a:pt x="5929" y="1298"/>
                  <a:pt x="5572" y="536"/>
                  <a:pt x="5013" y="0"/>
                </a:cubicBezTo>
                <a:close/>
              </a:path>
            </a:pathLst>
          </a:custGeom>
          <a:solidFill>
            <a:srgbClr val="816AB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01567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8"/>
          <p:cNvSpPr txBox="1">
            <a:spLocks noGrp="1"/>
          </p:cNvSpPr>
          <p:nvPr>
            <p:ph type="title"/>
          </p:nvPr>
        </p:nvSpPr>
        <p:spPr>
          <a:xfrm>
            <a:off x="722398" y="2492900"/>
            <a:ext cx="370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Company</a:t>
            </a:r>
            <a:endParaRPr/>
          </a:p>
        </p:txBody>
      </p:sp>
      <p:sp>
        <p:nvSpPr>
          <p:cNvPr id="523" name="Google Shape;523;p38"/>
          <p:cNvSpPr txBox="1">
            <a:spLocks noGrp="1"/>
          </p:cNvSpPr>
          <p:nvPr>
            <p:ph type="subTitle" idx="1"/>
          </p:nvPr>
        </p:nvSpPr>
        <p:spPr>
          <a:xfrm>
            <a:off x="537625" y="1180215"/>
            <a:ext cx="8405570" cy="35059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endParaRPr dirty="0">
              <a:latin typeface="Abadi" panose="020B0604020104020204" pitchFamily="34" charset="0"/>
              <a:cs typeface="Aldhabi" panose="01000000000000000000" pitchFamily="2" charset="-78"/>
            </a:endParaRPr>
          </a:p>
        </p:txBody>
      </p:sp>
      <p:sp>
        <p:nvSpPr>
          <p:cNvPr id="71" name="CuadroTexto 70">
            <a:extLst>
              <a:ext uri="{FF2B5EF4-FFF2-40B4-BE49-F238E27FC236}">
                <a16:creationId xmlns:a16="http://schemas.microsoft.com/office/drawing/2014/main" id="{15C52F5F-419B-4E6A-88DB-0A5FA824A7F2}"/>
              </a:ext>
            </a:extLst>
          </p:cNvPr>
          <p:cNvSpPr txBox="1"/>
          <p:nvPr/>
        </p:nvSpPr>
        <p:spPr>
          <a:xfrm>
            <a:off x="1456660" y="72612"/>
            <a:ext cx="57734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DAMMAPHADA</a:t>
            </a:r>
            <a:endParaRPr lang="es-CL" sz="4400" b="1" dirty="0">
              <a:solidFill>
                <a:schemeClr val="bg1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4C74B89-7C92-41E1-889C-6879EEAEE13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35" t="38238" r="15465" b="8870"/>
          <a:stretch/>
        </p:blipFill>
        <p:spPr>
          <a:xfrm>
            <a:off x="722397" y="1016411"/>
            <a:ext cx="7883977" cy="3785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76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291856" y="183925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800" dirty="0">
                <a:solidFill>
                  <a:srgbClr val="000000"/>
                </a:solidFill>
                <a:latin typeface="Aldhabi" panose="01000000000000000000" pitchFamily="2" charset="-78"/>
                <a:ea typeface="Malgun Gothic" panose="020B0503020000020004" pitchFamily="34" charset="-127"/>
                <a:cs typeface="Aldhabi" panose="01000000000000000000" pitchFamily="2" charset="-78"/>
              </a:rPr>
              <a:t>TRIPLE GEMA</a:t>
            </a:r>
            <a:endParaRPr sz="4800" dirty="0">
              <a:solidFill>
                <a:srgbClr val="000000"/>
              </a:solidFill>
              <a:latin typeface="Aldhabi" panose="01000000000000000000" pitchFamily="2" charset="-78"/>
              <a:ea typeface="Malgun Gothic" panose="020B0503020000020004" pitchFamily="34" charset="-127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784150" y="1020725"/>
            <a:ext cx="7732529" cy="38064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MORALIDAD DE LA CONDUCTA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CULTIVO DE LA MENTE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DESARROLLO DE LA SABIDURÍA INTERIOR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Raíces del DOLOR</a:t>
            </a:r>
          </a:p>
          <a:p>
            <a:pPr marL="2743200" marR="0" lvl="6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2743200" marR="0" lvl="6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AUTOENGAÑO		AUTOCOCIMIENTO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 AVIDEZ DEL DESEO  	DESAPEGO</a:t>
            </a:r>
          </a:p>
          <a:p>
            <a:pPr marL="2743200" marR="0" lvl="6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s-ES" sz="1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743200" marR="0" lvl="6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EL ODIO			AMOR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" name="Google Shape;1526;p57">
            <a:extLst>
              <a:ext uri="{FF2B5EF4-FFF2-40B4-BE49-F238E27FC236}">
                <a16:creationId xmlns:a16="http://schemas.microsoft.com/office/drawing/2014/main" id="{F72A617B-4446-4A97-9C66-788CB0B7F9DC}"/>
              </a:ext>
            </a:extLst>
          </p:cNvPr>
          <p:cNvSpPr/>
          <p:nvPr/>
        </p:nvSpPr>
        <p:spPr>
          <a:xfrm>
            <a:off x="784150" y="2900081"/>
            <a:ext cx="1098163" cy="1363523"/>
          </a:xfrm>
          <a:custGeom>
            <a:avLst/>
            <a:gdLst/>
            <a:ahLst/>
            <a:cxnLst/>
            <a:rect l="l" t="t" r="r" b="b"/>
            <a:pathLst>
              <a:path w="57234" h="69509" extrusionOk="0">
                <a:moveTo>
                  <a:pt x="17015" y="41435"/>
                </a:moveTo>
                <a:cubicBezTo>
                  <a:pt x="16729" y="43388"/>
                  <a:pt x="16848" y="45459"/>
                  <a:pt x="17027" y="47412"/>
                </a:cubicBezTo>
                <a:cubicBezTo>
                  <a:pt x="16538" y="46971"/>
                  <a:pt x="15979" y="46638"/>
                  <a:pt x="15360" y="46412"/>
                </a:cubicBezTo>
                <a:cubicBezTo>
                  <a:pt x="15205" y="46352"/>
                  <a:pt x="15003" y="46281"/>
                  <a:pt x="14943" y="46114"/>
                </a:cubicBezTo>
                <a:cubicBezTo>
                  <a:pt x="14872" y="45924"/>
                  <a:pt x="15038" y="45662"/>
                  <a:pt x="15122" y="45471"/>
                </a:cubicBezTo>
                <a:cubicBezTo>
                  <a:pt x="15753" y="44138"/>
                  <a:pt x="16396" y="42780"/>
                  <a:pt x="17015" y="41435"/>
                </a:cubicBezTo>
                <a:close/>
                <a:moveTo>
                  <a:pt x="28232" y="0"/>
                </a:moveTo>
                <a:cubicBezTo>
                  <a:pt x="27992" y="0"/>
                  <a:pt x="27748" y="117"/>
                  <a:pt x="27623" y="299"/>
                </a:cubicBezTo>
                <a:cubicBezTo>
                  <a:pt x="27433" y="192"/>
                  <a:pt x="27218" y="120"/>
                  <a:pt x="27016" y="97"/>
                </a:cubicBezTo>
                <a:cubicBezTo>
                  <a:pt x="26977" y="92"/>
                  <a:pt x="26937" y="90"/>
                  <a:pt x="26897" y="90"/>
                </a:cubicBezTo>
                <a:cubicBezTo>
                  <a:pt x="26728" y="90"/>
                  <a:pt x="26553" y="131"/>
                  <a:pt x="26409" y="227"/>
                </a:cubicBezTo>
                <a:cubicBezTo>
                  <a:pt x="26230" y="347"/>
                  <a:pt x="26111" y="549"/>
                  <a:pt x="26111" y="763"/>
                </a:cubicBezTo>
                <a:cubicBezTo>
                  <a:pt x="26010" y="742"/>
                  <a:pt x="25909" y="730"/>
                  <a:pt x="25810" y="730"/>
                </a:cubicBezTo>
                <a:cubicBezTo>
                  <a:pt x="25629" y="730"/>
                  <a:pt x="25455" y="770"/>
                  <a:pt x="25301" y="870"/>
                </a:cubicBezTo>
                <a:cubicBezTo>
                  <a:pt x="25063" y="1013"/>
                  <a:pt x="24873" y="1251"/>
                  <a:pt x="24813" y="1537"/>
                </a:cubicBezTo>
                <a:cubicBezTo>
                  <a:pt x="24635" y="1561"/>
                  <a:pt x="24480" y="1680"/>
                  <a:pt x="24432" y="1847"/>
                </a:cubicBezTo>
                <a:cubicBezTo>
                  <a:pt x="24397" y="1918"/>
                  <a:pt x="24385" y="2025"/>
                  <a:pt x="24337" y="2085"/>
                </a:cubicBezTo>
                <a:cubicBezTo>
                  <a:pt x="24266" y="2180"/>
                  <a:pt x="24147" y="2192"/>
                  <a:pt x="24039" y="2216"/>
                </a:cubicBezTo>
                <a:cubicBezTo>
                  <a:pt x="23742" y="2299"/>
                  <a:pt x="23492" y="2490"/>
                  <a:pt x="23337" y="2752"/>
                </a:cubicBezTo>
                <a:cubicBezTo>
                  <a:pt x="23194" y="3025"/>
                  <a:pt x="23146" y="3335"/>
                  <a:pt x="23230" y="3633"/>
                </a:cubicBezTo>
                <a:cubicBezTo>
                  <a:pt x="23039" y="3668"/>
                  <a:pt x="22873" y="3728"/>
                  <a:pt x="22730" y="3847"/>
                </a:cubicBezTo>
                <a:cubicBezTo>
                  <a:pt x="22575" y="3966"/>
                  <a:pt x="22492" y="4157"/>
                  <a:pt x="22539" y="4347"/>
                </a:cubicBezTo>
                <a:cubicBezTo>
                  <a:pt x="22372" y="4407"/>
                  <a:pt x="22277" y="4573"/>
                  <a:pt x="22253" y="4752"/>
                </a:cubicBezTo>
                <a:cubicBezTo>
                  <a:pt x="22230" y="4930"/>
                  <a:pt x="22206" y="5121"/>
                  <a:pt x="22075" y="5240"/>
                </a:cubicBezTo>
                <a:cubicBezTo>
                  <a:pt x="21932" y="5395"/>
                  <a:pt x="21670" y="5359"/>
                  <a:pt x="21491" y="5478"/>
                </a:cubicBezTo>
                <a:cubicBezTo>
                  <a:pt x="21372" y="5550"/>
                  <a:pt x="21289" y="5692"/>
                  <a:pt x="21241" y="5823"/>
                </a:cubicBezTo>
                <a:cubicBezTo>
                  <a:pt x="21158" y="6109"/>
                  <a:pt x="21194" y="6443"/>
                  <a:pt x="21372" y="6681"/>
                </a:cubicBezTo>
                <a:cubicBezTo>
                  <a:pt x="21170" y="6764"/>
                  <a:pt x="20956" y="6919"/>
                  <a:pt x="20884" y="7133"/>
                </a:cubicBezTo>
                <a:cubicBezTo>
                  <a:pt x="20789" y="7335"/>
                  <a:pt x="20813" y="7574"/>
                  <a:pt x="20908" y="7788"/>
                </a:cubicBezTo>
                <a:cubicBezTo>
                  <a:pt x="20634" y="7859"/>
                  <a:pt x="20408" y="8097"/>
                  <a:pt x="20360" y="8383"/>
                </a:cubicBezTo>
                <a:cubicBezTo>
                  <a:pt x="20313" y="8669"/>
                  <a:pt x="20444" y="8967"/>
                  <a:pt x="20682" y="9121"/>
                </a:cubicBezTo>
                <a:cubicBezTo>
                  <a:pt x="20503" y="9276"/>
                  <a:pt x="20384" y="9526"/>
                  <a:pt x="20384" y="9764"/>
                </a:cubicBezTo>
                <a:cubicBezTo>
                  <a:pt x="20384" y="10002"/>
                  <a:pt x="20479" y="10241"/>
                  <a:pt x="20658" y="10407"/>
                </a:cubicBezTo>
                <a:cubicBezTo>
                  <a:pt x="20741" y="10479"/>
                  <a:pt x="20837" y="10538"/>
                  <a:pt x="20872" y="10645"/>
                </a:cubicBezTo>
                <a:cubicBezTo>
                  <a:pt x="20884" y="10729"/>
                  <a:pt x="20848" y="10812"/>
                  <a:pt x="20825" y="10895"/>
                </a:cubicBezTo>
                <a:cubicBezTo>
                  <a:pt x="20753" y="11086"/>
                  <a:pt x="20706" y="11312"/>
                  <a:pt x="20753" y="11503"/>
                </a:cubicBezTo>
                <a:cubicBezTo>
                  <a:pt x="20789" y="11717"/>
                  <a:pt x="20944" y="11907"/>
                  <a:pt x="21146" y="11955"/>
                </a:cubicBezTo>
                <a:cubicBezTo>
                  <a:pt x="20968" y="12277"/>
                  <a:pt x="21110" y="12789"/>
                  <a:pt x="21432" y="12979"/>
                </a:cubicBezTo>
                <a:cubicBezTo>
                  <a:pt x="21539" y="13039"/>
                  <a:pt x="21658" y="13086"/>
                  <a:pt x="21718" y="13170"/>
                </a:cubicBezTo>
                <a:cubicBezTo>
                  <a:pt x="21789" y="13289"/>
                  <a:pt x="21730" y="13443"/>
                  <a:pt x="21718" y="13574"/>
                </a:cubicBezTo>
                <a:cubicBezTo>
                  <a:pt x="21658" y="13967"/>
                  <a:pt x="21837" y="14360"/>
                  <a:pt x="22158" y="14574"/>
                </a:cubicBezTo>
                <a:cubicBezTo>
                  <a:pt x="22158" y="15634"/>
                  <a:pt x="22325" y="16563"/>
                  <a:pt x="22063" y="18099"/>
                </a:cubicBezTo>
                <a:cubicBezTo>
                  <a:pt x="22015" y="18396"/>
                  <a:pt x="22134" y="18694"/>
                  <a:pt x="22384" y="18849"/>
                </a:cubicBezTo>
                <a:cubicBezTo>
                  <a:pt x="22506" y="18918"/>
                  <a:pt x="22632" y="18948"/>
                  <a:pt x="22759" y="18948"/>
                </a:cubicBezTo>
                <a:cubicBezTo>
                  <a:pt x="23067" y="18948"/>
                  <a:pt x="23378" y="18771"/>
                  <a:pt x="23623" y="18551"/>
                </a:cubicBezTo>
                <a:cubicBezTo>
                  <a:pt x="23944" y="19468"/>
                  <a:pt x="24111" y="20897"/>
                  <a:pt x="23623" y="21790"/>
                </a:cubicBezTo>
                <a:cubicBezTo>
                  <a:pt x="22253" y="22552"/>
                  <a:pt x="20551" y="22861"/>
                  <a:pt x="19098" y="23409"/>
                </a:cubicBezTo>
                <a:cubicBezTo>
                  <a:pt x="17622" y="23968"/>
                  <a:pt x="16169" y="24683"/>
                  <a:pt x="15133" y="25850"/>
                </a:cubicBezTo>
                <a:cubicBezTo>
                  <a:pt x="14991" y="26028"/>
                  <a:pt x="14836" y="26207"/>
                  <a:pt x="14717" y="26409"/>
                </a:cubicBezTo>
                <a:cubicBezTo>
                  <a:pt x="13848" y="27540"/>
                  <a:pt x="13157" y="29279"/>
                  <a:pt x="12788" y="30422"/>
                </a:cubicBezTo>
                <a:cubicBezTo>
                  <a:pt x="11240" y="35196"/>
                  <a:pt x="9704" y="39982"/>
                  <a:pt x="8156" y="44757"/>
                </a:cubicBezTo>
                <a:cubicBezTo>
                  <a:pt x="7894" y="45554"/>
                  <a:pt x="7633" y="46388"/>
                  <a:pt x="7668" y="47245"/>
                </a:cubicBezTo>
                <a:cubicBezTo>
                  <a:pt x="7728" y="48638"/>
                  <a:pt x="8621" y="49876"/>
                  <a:pt x="9561" y="50900"/>
                </a:cubicBezTo>
                <a:cubicBezTo>
                  <a:pt x="9823" y="51198"/>
                  <a:pt x="10097" y="51484"/>
                  <a:pt x="10371" y="51770"/>
                </a:cubicBezTo>
                <a:cubicBezTo>
                  <a:pt x="10300" y="51793"/>
                  <a:pt x="10216" y="51829"/>
                  <a:pt x="10133" y="51841"/>
                </a:cubicBezTo>
                <a:cubicBezTo>
                  <a:pt x="8275" y="52222"/>
                  <a:pt x="6251" y="52734"/>
                  <a:pt x="4620" y="53627"/>
                </a:cubicBezTo>
                <a:cubicBezTo>
                  <a:pt x="1489" y="55341"/>
                  <a:pt x="1" y="59425"/>
                  <a:pt x="953" y="62866"/>
                </a:cubicBezTo>
                <a:cubicBezTo>
                  <a:pt x="1179" y="63700"/>
                  <a:pt x="1548" y="64509"/>
                  <a:pt x="2060" y="65200"/>
                </a:cubicBezTo>
                <a:cubicBezTo>
                  <a:pt x="3168" y="66748"/>
                  <a:pt x="5001" y="67760"/>
                  <a:pt x="6906" y="67867"/>
                </a:cubicBezTo>
                <a:cubicBezTo>
                  <a:pt x="15783" y="68365"/>
                  <a:pt x="24916" y="69509"/>
                  <a:pt x="33896" y="69509"/>
                </a:cubicBezTo>
                <a:cubicBezTo>
                  <a:pt x="39502" y="69509"/>
                  <a:pt x="45049" y="69063"/>
                  <a:pt x="50436" y="67736"/>
                </a:cubicBezTo>
                <a:cubicBezTo>
                  <a:pt x="52638" y="67200"/>
                  <a:pt x="54591" y="65736"/>
                  <a:pt x="55758" y="63795"/>
                </a:cubicBezTo>
                <a:cubicBezTo>
                  <a:pt x="56841" y="61866"/>
                  <a:pt x="57234" y="56651"/>
                  <a:pt x="53281" y="54377"/>
                </a:cubicBezTo>
                <a:cubicBezTo>
                  <a:pt x="50983" y="53043"/>
                  <a:pt x="48411" y="52615"/>
                  <a:pt x="46245" y="51960"/>
                </a:cubicBezTo>
                <a:cubicBezTo>
                  <a:pt x="46578" y="51615"/>
                  <a:pt x="46899" y="51269"/>
                  <a:pt x="47209" y="50936"/>
                </a:cubicBezTo>
                <a:cubicBezTo>
                  <a:pt x="48161" y="49888"/>
                  <a:pt x="49042" y="48674"/>
                  <a:pt x="49102" y="47269"/>
                </a:cubicBezTo>
                <a:cubicBezTo>
                  <a:pt x="49150" y="46424"/>
                  <a:pt x="48876" y="45590"/>
                  <a:pt x="48614" y="44781"/>
                </a:cubicBezTo>
                <a:cubicBezTo>
                  <a:pt x="47066" y="40006"/>
                  <a:pt x="45530" y="35232"/>
                  <a:pt x="43982" y="30457"/>
                </a:cubicBezTo>
                <a:cubicBezTo>
                  <a:pt x="43363" y="28529"/>
                  <a:pt x="42506" y="26231"/>
                  <a:pt x="39863" y="24242"/>
                </a:cubicBezTo>
                <a:lnTo>
                  <a:pt x="39827" y="24219"/>
                </a:lnTo>
                <a:cubicBezTo>
                  <a:pt x="39803" y="24207"/>
                  <a:pt x="39791" y="24171"/>
                  <a:pt x="39756" y="24159"/>
                </a:cubicBezTo>
                <a:cubicBezTo>
                  <a:pt x="39577" y="24028"/>
                  <a:pt x="39410" y="23909"/>
                  <a:pt x="39220" y="23790"/>
                </a:cubicBezTo>
                <a:cubicBezTo>
                  <a:pt x="39220" y="23790"/>
                  <a:pt x="39208" y="23790"/>
                  <a:pt x="39208" y="23766"/>
                </a:cubicBezTo>
                <a:cubicBezTo>
                  <a:pt x="38422" y="23278"/>
                  <a:pt x="37553" y="22933"/>
                  <a:pt x="36648" y="22778"/>
                </a:cubicBezTo>
                <a:cubicBezTo>
                  <a:pt x="36184" y="22683"/>
                  <a:pt x="35719" y="22552"/>
                  <a:pt x="35303" y="22325"/>
                </a:cubicBezTo>
                <a:cubicBezTo>
                  <a:pt x="35017" y="22183"/>
                  <a:pt x="34719" y="21980"/>
                  <a:pt x="34469" y="21766"/>
                </a:cubicBezTo>
                <a:cubicBezTo>
                  <a:pt x="34142" y="21461"/>
                  <a:pt x="33725" y="21285"/>
                  <a:pt x="33292" y="21285"/>
                </a:cubicBezTo>
                <a:cubicBezTo>
                  <a:pt x="33252" y="21285"/>
                  <a:pt x="33212" y="21287"/>
                  <a:pt x="33171" y="21290"/>
                </a:cubicBezTo>
                <a:cubicBezTo>
                  <a:pt x="33088" y="21290"/>
                  <a:pt x="33017" y="21301"/>
                  <a:pt x="32921" y="21301"/>
                </a:cubicBezTo>
                <a:cubicBezTo>
                  <a:pt x="32862" y="20706"/>
                  <a:pt x="33017" y="19527"/>
                  <a:pt x="33255" y="18980"/>
                </a:cubicBezTo>
                <a:cubicBezTo>
                  <a:pt x="33441" y="19186"/>
                  <a:pt x="33706" y="19288"/>
                  <a:pt x="33951" y="19288"/>
                </a:cubicBezTo>
                <a:cubicBezTo>
                  <a:pt x="34144" y="19288"/>
                  <a:pt x="34325" y="19225"/>
                  <a:pt x="34445" y="19099"/>
                </a:cubicBezTo>
                <a:cubicBezTo>
                  <a:pt x="34695" y="18813"/>
                  <a:pt x="34684" y="18396"/>
                  <a:pt x="34648" y="18015"/>
                </a:cubicBezTo>
                <a:cubicBezTo>
                  <a:pt x="34576" y="17003"/>
                  <a:pt x="34445" y="16182"/>
                  <a:pt x="34529" y="15170"/>
                </a:cubicBezTo>
                <a:cubicBezTo>
                  <a:pt x="34767" y="15063"/>
                  <a:pt x="34957" y="14860"/>
                  <a:pt x="35041" y="14598"/>
                </a:cubicBezTo>
                <a:cubicBezTo>
                  <a:pt x="35112" y="14348"/>
                  <a:pt x="35053" y="14051"/>
                  <a:pt x="34886" y="13824"/>
                </a:cubicBezTo>
                <a:cubicBezTo>
                  <a:pt x="35112" y="13801"/>
                  <a:pt x="35303" y="13646"/>
                  <a:pt x="35410" y="13443"/>
                </a:cubicBezTo>
                <a:cubicBezTo>
                  <a:pt x="35493" y="13229"/>
                  <a:pt x="35481" y="12991"/>
                  <a:pt x="35350" y="12800"/>
                </a:cubicBezTo>
                <a:cubicBezTo>
                  <a:pt x="35315" y="12777"/>
                  <a:pt x="35303" y="12741"/>
                  <a:pt x="35291" y="12693"/>
                </a:cubicBezTo>
                <a:cubicBezTo>
                  <a:pt x="35279" y="12622"/>
                  <a:pt x="35350" y="12562"/>
                  <a:pt x="35398" y="12515"/>
                </a:cubicBezTo>
                <a:cubicBezTo>
                  <a:pt x="35434" y="12479"/>
                  <a:pt x="35517" y="12396"/>
                  <a:pt x="35469" y="12336"/>
                </a:cubicBezTo>
                <a:cubicBezTo>
                  <a:pt x="35731" y="12253"/>
                  <a:pt x="35958" y="12015"/>
                  <a:pt x="36029" y="11741"/>
                </a:cubicBezTo>
                <a:cubicBezTo>
                  <a:pt x="36088" y="11467"/>
                  <a:pt x="36005" y="11145"/>
                  <a:pt x="35791" y="10955"/>
                </a:cubicBezTo>
                <a:cubicBezTo>
                  <a:pt x="36065" y="10729"/>
                  <a:pt x="36196" y="10348"/>
                  <a:pt x="36124" y="10002"/>
                </a:cubicBezTo>
                <a:cubicBezTo>
                  <a:pt x="36088" y="9883"/>
                  <a:pt x="36029" y="9752"/>
                  <a:pt x="36088" y="9633"/>
                </a:cubicBezTo>
                <a:cubicBezTo>
                  <a:pt x="36136" y="9538"/>
                  <a:pt x="36231" y="9479"/>
                  <a:pt x="36291" y="9395"/>
                </a:cubicBezTo>
                <a:cubicBezTo>
                  <a:pt x="36410" y="9264"/>
                  <a:pt x="36434" y="9038"/>
                  <a:pt x="36374" y="8871"/>
                </a:cubicBezTo>
                <a:cubicBezTo>
                  <a:pt x="36303" y="8693"/>
                  <a:pt x="36148" y="8562"/>
                  <a:pt x="35958" y="8550"/>
                </a:cubicBezTo>
                <a:cubicBezTo>
                  <a:pt x="36231" y="8252"/>
                  <a:pt x="36231" y="7752"/>
                  <a:pt x="35993" y="7455"/>
                </a:cubicBezTo>
                <a:cubicBezTo>
                  <a:pt x="35898" y="7359"/>
                  <a:pt x="35779" y="7264"/>
                  <a:pt x="35767" y="7133"/>
                </a:cubicBezTo>
                <a:cubicBezTo>
                  <a:pt x="35755" y="7038"/>
                  <a:pt x="35791" y="6954"/>
                  <a:pt x="35815" y="6859"/>
                </a:cubicBezTo>
                <a:cubicBezTo>
                  <a:pt x="35850" y="6621"/>
                  <a:pt x="35660" y="6359"/>
                  <a:pt x="35422" y="6288"/>
                </a:cubicBezTo>
                <a:cubicBezTo>
                  <a:pt x="35577" y="6109"/>
                  <a:pt x="35612" y="5871"/>
                  <a:pt x="35553" y="5645"/>
                </a:cubicBezTo>
                <a:cubicBezTo>
                  <a:pt x="35493" y="5419"/>
                  <a:pt x="35338" y="5240"/>
                  <a:pt x="35112" y="5157"/>
                </a:cubicBezTo>
                <a:cubicBezTo>
                  <a:pt x="34922" y="5073"/>
                  <a:pt x="34660" y="5073"/>
                  <a:pt x="34564" y="4895"/>
                </a:cubicBezTo>
                <a:cubicBezTo>
                  <a:pt x="34505" y="4799"/>
                  <a:pt x="34505" y="4657"/>
                  <a:pt x="34469" y="4538"/>
                </a:cubicBezTo>
                <a:cubicBezTo>
                  <a:pt x="34410" y="4359"/>
                  <a:pt x="34231" y="4157"/>
                  <a:pt x="34041" y="4145"/>
                </a:cubicBezTo>
                <a:cubicBezTo>
                  <a:pt x="34100" y="3823"/>
                  <a:pt x="34005" y="3502"/>
                  <a:pt x="33802" y="3264"/>
                </a:cubicBezTo>
                <a:cubicBezTo>
                  <a:pt x="33605" y="3044"/>
                  <a:pt x="33316" y="2916"/>
                  <a:pt x="33030" y="2916"/>
                </a:cubicBezTo>
                <a:cubicBezTo>
                  <a:pt x="33005" y="2916"/>
                  <a:pt x="32981" y="2916"/>
                  <a:pt x="32957" y="2918"/>
                </a:cubicBezTo>
                <a:cubicBezTo>
                  <a:pt x="33148" y="2668"/>
                  <a:pt x="33148" y="2275"/>
                  <a:pt x="32969" y="2013"/>
                </a:cubicBezTo>
                <a:cubicBezTo>
                  <a:pt x="32823" y="1790"/>
                  <a:pt x="32559" y="1630"/>
                  <a:pt x="32299" y="1630"/>
                </a:cubicBezTo>
                <a:cubicBezTo>
                  <a:pt x="32240" y="1630"/>
                  <a:pt x="32181" y="1639"/>
                  <a:pt x="32124" y="1656"/>
                </a:cubicBezTo>
                <a:cubicBezTo>
                  <a:pt x="32148" y="1347"/>
                  <a:pt x="32005" y="1025"/>
                  <a:pt x="31767" y="847"/>
                </a:cubicBezTo>
                <a:cubicBezTo>
                  <a:pt x="31607" y="738"/>
                  <a:pt x="31421" y="682"/>
                  <a:pt x="31235" y="682"/>
                </a:cubicBezTo>
                <a:cubicBezTo>
                  <a:pt x="31116" y="682"/>
                  <a:pt x="30997" y="705"/>
                  <a:pt x="30885" y="751"/>
                </a:cubicBezTo>
                <a:cubicBezTo>
                  <a:pt x="30874" y="585"/>
                  <a:pt x="30766" y="430"/>
                  <a:pt x="30612" y="358"/>
                </a:cubicBezTo>
                <a:cubicBezTo>
                  <a:pt x="30543" y="324"/>
                  <a:pt x="30458" y="306"/>
                  <a:pt x="30373" y="306"/>
                </a:cubicBezTo>
                <a:cubicBezTo>
                  <a:pt x="30282" y="306"/>
                  <a:pt x="30191" y="327"/>
                  <a:pt x="30123" y="370"/>
                </a:cubicBezTo>
                <a:cubicBezTo>
                  <a:pt x="30100" y="216"/>
                  <a:pt x="29945" y="97"/>
                  <a:pt x="29778" y="49"/>
                </a:cubicBezTo>
                <a:cubicBezTo>
                  <a:pt x="29735" y="36"/>
                  <a:pt x="29690" y="30"/>
                  <a:pt x="29644" y="30"/>
                </a:cubicBezTo>
                <a:cubicBezTo>
                  <a:pt x="29525" y="30"/>
                  <a:pt x="29402" y="69"/>
                  <a:pt x="29290" y="120"/>
                </a:cubicBezTo>
                <a:cubicBezTo>
                  <a:pt x="29147" y="192"/>
                  <a:pt x="28980" y="311"/>
                  <a:pt x="28849" y="418"/>
                </a:cubicBezTo>
                <a:cubicBezTo>
                  <a:pt x="28742" y="192"/>
                  <a:pt x="28516" y="37"/>
                  <a:pt x="28266" y="1"/>
                </a:cubicBezTo>
                <a:cubicBezTo>
                  <a:pt x="28255" y="1"/>
                  <a:pt x="28243" y="0"/>
                  <a:pt x="2823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áfico 2" descr="Círculo con flecha a la izquierda contorno">
            <a:extLst>
              <a:ext uri="{FF2B5EF4-FFF2-40B4-BE49-F238E27FC236}">
                <a16:creationId xmlns:a16="http://schemas.microsoft.com/office/drawing/2014/main" id="{2401EED9-9065-4F96-9D9E-57F99CD297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75767" y="2812311"/>
            <a:ext cx="627321" cy="627321"/>
          </a:xfrm>
          <a:prstGeom prst="rect">
            <a:avLst/>
          </a:prstGeom>
        </p:spPr>
      </p:pic>
      <p:pic>
        <p:nvPicPr>
          <p:cNvPr id="7" name="Gráfico 6" descr="Círculo con flecha a la izquierda contorno">
            <a:extLst>
              <a:ext uri="{FF2B5EF4-FFF2-40B4-BE49-F238E27FC236}">
                <a16:creationId xmlns:a16="http://schemas.microsoft.com/office/drawing/2014/main" id="{BF7D082C-6952-4D28-A8F0-4F9B819BD8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17535" y="3482163"/>
            <a:ext cx="627321" cy="627321"/>
          </a:xfrm>
          <a:prstGeom prst="rect">
            <a:avLst/>
          </a:prstGeom>
        </p:spPr>
      </p:pic>
      <p:pic>
        <p:nvPicPr>
          <p:cNvPr id="8" name="Gráfico 7" descr="Círculo con flecha a la izquierda contorno">
            <a:extLst>
              <a:ext uri="{FF2B5EF4-FFF2-40B4-BE49-F238E27FC236}">
                <a16:creationId xmlns:a16="http://schemas.microsoft.com/office/drawing/2014/main" id="{1D397ACD-A95D-406A-B075-C39E78E45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62106" y="4090877"/>
            <a:ext cx="627321" cy="627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60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345018" y="0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EL GRAN CISMA HERÉTICO</a:t>
            </a:r>
            <a:endParaRPr sz="44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345558" y="836800"/>
            <a:ext cx="8452884" cy="3429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GRAN CANTIDAD DE FILOSOFÍAS. MENSAJES A TODOS, NO SÓLO A LOS ASCETAS DEL BOSQUE.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NO ACEPTA LA AUTORIDAD DE LA TRADICIÓN VÉDICA. EL DOGMA Y LOS RITUALES Y SACRIFICIOS NO CONDUCEN A LA LIBERACIÓN.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RECHAZA EL SISTEMA DE CASTAS COMO OPRESIVO.LA NOBLEZA SE REFIERE A LA SABIDURÍA Y NO A LA CASTA HEREDADA POR NACIMIENTO. EL NACIMIENTO NO DEFINE LA NOBLEZA.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ABANDONA EL AFÁN  POR EL CULTO EL CEREMONIALISMO REFINADO DE LOS BRAHMINES.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 FOCO EN LA PURIFICACION DEL SER Y LA SOBRIEDAD.LIBERACION INDIVIDUAL. PAZ INTERIOR.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DHAMMAPADA VIAJE MENOR.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rgbClr val="000000"/>
                </a:solidFill>
                <a:latin typeface="Abadi" panose="020B0604020104020204" pitchFamily="34" charset="0"/>
              </a:rPr>
              <a:t>Desde el punto de vista práctico es esencial recordar que aforismos como éstos representan ejercicios contemplativos y no son dogma filosófico.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84260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57"/>
          <p:cNvSpPr txBox="1">
            <a:spLocks noGrp="1"/>
          </p:cNvSpPr>
          <p:nvPr>
            <p:ph type="title"/>
          </p:nvPr>
        </p:nvSpPr>
        <p:spPr>
          <a:xfrm>
            <a:off x="1244010" y="-1"/>
            <a:ext cx="6432697" cy="9250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000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DINASTÍA MAURIA</a:t>
            </a:r>
            <a:endParaRPr sz="40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515" name="Google Shape;1515;p57"/>
          <p:cNvSpPr txBox="1">
            <a:spLocks noGrp="1"/>
          </p:cNvSpPr>
          <p:nvPr>
            <p:ph type="subTitle" idx="2"/>
          </p:nvPr>
        </p:nvSpPr>
        <p:spPr>
          <a:xfrm>
            <a:off x="919716" y="1258478"/>
            <a:ext cx="7687340" cy="328576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b="1" dirty="0">
                <a:solidFill>
                  <a:srgbClr val="000000"/>
                </a:solidFill>
                <a:latin typeface="Abadi" panose="020B0604020104020204" pitchFamily="34" charset="0"/>
              </a:rPr>
              <a:t>ASHOKA, 3ER EMPERADOR  DINATÍA MAURIA (304-232 </a:t>
            </a:r>
            <a:r>
              <a:rPr lang="es-ES" b="1" dirty="0" err="1">
                <a:solidFill>
                  <a:srgbClr val="000000"/>
                </a:solidFill>
                <a:latin typeface="Abadi" panose="020B0604020104020204" pitchFamily="34" charset="0"/>
              </a:rPr>
              <a:t>a.C</a:t>
            </a:r>
            <a:r>
              <a:rPr lang="es-ES" b="1" dirty="0">
                <a:solidFill>
                  <a:srgbClr val="000000"/>
                </a:solidFill>
                <a:latin typeface="Abadi" panose="020B0604020104020204" pitchFamily="34" charset="0"/>
              </a:rPr>
              <a:t>) 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CONQUISTA KALINGA DESPUES DE UNA GUERRA DE 8 AÑOS. SE CONVIERTE AL BUDISMO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  <a:latin typeface="Abadi" panose="020B0604020104020204" pitchFamily="34" charset="0"/>
              </a:rPr>
              <a:t>DURANTE 9 SIGLOS INDIA FUE PREDOMINANTEMENTE BUDISTA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Abadi" panose="020B0604020104020204" pitchFamily="34" charset="0"/>
              </a:rPr>
              <a:t>SIGLO XII DESAPARECE EL BUDISMO EN INDIA. INVASIONES MUSULMANAS. HINDUISMO SOBREVIVIÓ. SANATAMA DHARMA.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000000"/>
                </a:solidFill>
                <a:latin typeface="Abadi" panose="020B0604020104020204" pitchFamily="34" charset="0"/>
              </a:rPr>
              <a:t>HOY BUDISMO EN INDIA SÓLO UN 0,3%.</a:t>
            </a:r>
            <a:endParaRPr lang="en-US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84212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345557" y="744279"/>
            <a:ext cx="8729331" cy="72301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4400" dirty="0">
                <a:latin typeface="Aldhabi" panose="01000000000000000000" pitchFamily="2" charset="-78"/>
                <a:cs typeface="Aldhabi" panose="01000000000000000000" pitchFamily="2" charset="-78"/>
              </a:rPr>
              <a:t>LAS 4 ENFERMEDADES MALIGNAS</a:t>
            </a:r>
            <a:r>
              <a:rPr lang="es-ES" sz="4400" dirty="0"/>
              <a:t> </a:t>
            </a:r>
            <a:r>
              <a:rPr lang="es-ES" dirty="0">
                <a:solidFill>
                  <a:srgbClr val="C00000"/>
                </a:solidFill>
              </a:rPr>
              <a:t>“</a:t>
            </a:r>
            <a:r>
              <a:rPr lang="es-ES" b="1" i="1" dirty="0">
                <a:solidFill>
                  <a:srgbClr val="C00000"/>
                </a:solidFill>
              </a:rPr>
              <a:t>El que vive como si las cosas del mundo fueran puras, con los sentidos desprevenidos y con apetitos inmoderados, flojo  y débil, será sobrepasado por la afección maligna, como un árbol débil es derribado por el viento”</a:t>
            </a:r>
            <a:r>
              <a:rPr lang="es-MX" b="1" i="1" dirty="0">
                <a:solidFill>
                  <a:srgbClr val="C00000"/>
                </a:solidFill>
              </a:rPr>
              <a:t> </a:t>
            </a:r>
            <a:endParaRPr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483781" y="1612977"/>
            <a:ext cx="8452884" cy="3429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ENFERMOS POR LA CODICIA, EL RESENTIMIENTO, EL ENGAÑO, EL ORGULLO, LA DUDA Y LA OPINIÓN ARBITRARIA.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AFECCIÓN POR LA FORMA, LA SENSACIÓN, EL CONCEPTO, LA ACCIÓN Y LA CONCIENCIA.</a:t>
            </a:r>
          </a:p>
          <a:p>
            <a:pPr marL="0" indent="0" algn="l"/>
            <a:endParaRPr lang="es-ES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 AFECCIÓN POR LA MUERTE.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s-ES" dirty="0">
              <a:solidFill>
                <a:srgbClr val="000000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AFECCIÓN POR LA MANIPULACIÓN DE LA EXPERIENCIA SENSORIAL.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98933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9"/>
          <p:cNvSpPr txBox="1">
            <a:spLocks noGrp="1"/>
          </p:cNvSpPr>
          <p:nvPr>
            <p:ph type="title"/>
          </p:nvPr>
        </p:nvSpPr>
        <p:spPr>
          <a:xfrm>
            <a:off x="-1446667" y="434390"/>
            <a:ext cx="7750200" cy="5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altLang="en-US" sz="5400" b="1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BUDISMO</a:t>
            </a:r>
            <a:endParaRPr sz="5400" dirty="0">
              <a:solidFill>
                <a:srgbClr val="0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84" name="Google Shape;584;p39"/>
          <p:cNvSpPr txBox="1">
            <a:spLocks noGrp="1"/>
          </p:cNvSpPr>
          <p:nvPr>
            <p:ph type="subTitle" idx="1"/>
          </p:nvPr>
        </p:nvSpPr>
        <p:spPr>
          <a:xfrm>
            <a:off x="794665" y="1125304"/>
            <a:ext cx="5195288" cy="35838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defRPr/>
            </a:pPr>
            <a:r>
              <a:rPr lang="es-ES_tradnl" alt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Palabra del Sánscrito BUDH:</a:t>
            </a:r>
          </a:p>
          <a:p>
            <a:pPr eaLnBrk="1" hangingPunct="1">
              <a:buFontTx/>
              <a:buNone/>
              <a:defRPr/>
            </a:pPr>
            <a:r>
              <a:rPr lang="es-ES_tradnl" alt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  “</a:t>
            </a:r>
            <a:r>
              <a:rPr lang="es-ES_tradnl" altLang="en-US" sz="2400" b="1" i="1" dirty="0">
                <a:solidFill>
                  <a:srgbClr val="000000"/>
                </a:solidFill>
                <a:latin typeface="Abadi" panose="020B0604020104020204" pitchFamily="34" charset="0"/>
                <a:cs typeface="Aldhabi" panose="01000000000000000000" pitchFamily="2" charset="-78"/>
              </a:rPr>
              <a:t>Despertar</a:t>
            </a:r>
            <a:r>
              <a:rPr lang="es-ES_tradnl" altLang="en-US" sz="2400" b="1" i="1" dirty="0">
                <a:solidFill>
                  <a:srgbClr val="000000"/>
                </a:solidFill>
                <a:latin typeface="Abadi" panose="020B0604020104020204" pitchFamily="34" charset="0"/>
              </a:rPr>
              <a:t> de las Tinieblas del No Saber a la Luz del Conocimiento</a:t>
            </a:r>
            <a:r>
              <a:rPr lang="es-ES_tradnl" alt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”.</a:t>
            </a:r>
          </a:p>
          <a:p>
            <a:pPr eaLnBrk="1" hangingPunct="1">
              <a:buFontTx/>
              <a:buNone/>
              <a:defRPr/>
            </a:pPr>
            <a:endParaRPr lang="es-ES_tradnl" alt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defRPr/>
            </a:pPr>
            <a:r>
              <a:rPr lang="es-ES_tradnl" altLang="en-US" sz="2400" dirty="0">
                <a:solidFill>
                  <a:srgbClr val="000000"/>
                </a:solidFill>
                <a:latin typeface="Abadi" panose="020B0604020104020204" pitchFamily="34" charset="0"/>
              </a:rPr>
              <a:t>Es una FILOSOFÍA que busca el conocimiento del Ser. </a:t>
            </a:r>
            <a:endParaRPr lang="es-CL" altLang="en-US" sz="2400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pic>
        <p:nvPicPr>
          <p:cNvPr id="1026" name="Picture 2" descr="7 principales símbolos del budismo y su significado">
            <a:extLst>
              <a:ext uri="{FF2B5EF4-FFF2-40B4-BE49-F238E27FC236}">
                <a16:creationId xmlns:a16="http://schemas.microsoft.com/office/drawing/2014/main" id="{FA9A3BFB-F261-4794-931F-84995C146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2336" y="1057066"/>
            <a:ext cx="2325441" cy="28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334925" y="255182"/>
            <a:ext cx="4970721" cy="54545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s-ES" sz="1600" dirty="0">
                <a:solidFill>
                  <a:srgbClr val="000000"/>
                </a:solidFill>
              </a:rPr>
              <a:t>Para los que siempre han sido corteses y respetuosos de sus mayores hay cuatro cosas que se incrementan: la vida, la belleza, la felicidad y la fuerza.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600" dirty="0">
                <a:solidFill>
                  <a:srgbClr val="000000"/>
                </a:solidFill>
              </a:rPr>
              <a:t>Ser consciente de la provisionalidad acentúa nuestra experiencia del mundo, aguzando nuestro sentido de la singularidad de cada momento y de sus posibilidades. EL AHORA.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ES" sz="1600" dirty="0">
                <a:solidFill>
                  <a:srgbClr val="000000"/>
                </a:solidFill>
              </a:rPr>
              <a:t>Andar casi desnudo , con el pelo largo, cubierto de barro ,ayunar,  dormir sobre el duro suelo y  sentarse inmóvil, purifican a un mortal que ha prosperado a base de </a:t>
            </a:r>
            <a:r>
              <a:rPr lang="es-ES" sz="1600" b="1" i="1" dirty="0">
                <a:solidFill>
                  <a:srgbClr val="C00000"/>
                </a:solidFill>
              </a:rPr>
              <a:t>dudas y deseos</a:t>
            </a:r>
            <a:r>
              <a:rPr lang="es-ES" sz="1600" b="1" dirty="0">
                <a:solidFill>
                  <a:srgbClr val="C00000"/>
                </a:solidFill>
              </a:rPr>
              <a:t>.</a:t>
            </a:r>
            <a:r>
              <a:rPr lang="es-ES" sz="1600" b="1" dirty="0">
                <a:solidFill>
                  <a:srgbClr val="000000"/>
                </a:solidFill>
              </a:rPr>
              <a:t> </a:t>
            </a:r>
            <a:r>
              <a:rPr lang="es-ES" sz="1600" dirty="0">
                <a:solidFill>
                  <a:srgbClr val="000000"/>
                </a:solidFill>
              </a:rPr>
              <a:t>Dormir en certidumbre es mejor que rezar con dudas. </a:t>
            </a:r>
            <a:endParaRPr lang="en-US" sz="160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2052" name="Picture 4" descr="Qué es el Budismo? – La Sabiduría de Nagarjuna Bilbao">
            <a:extLst>
              <a:ext uri="{FF2B5EF4-FFF2-40B4-BE49-F238E27FC236}">
                <a16:creationId xmlns:a16="http://schemas.microsoft.com/office/drawing/2014/main" id="{0CB8F4B5-0551-4102-9CEA-DB2EB291B3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167" y="532839"/>
            <a:ext cx="3258079" cy="348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31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345558" y="357594"/>
            <a:ext cx="8452884" cy="34295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El paso del tiempo, lo provisorio de las cosas, la brevedad de la juventud y la llegada de la vejez. Estas reflexiones son ejercicios dedicados a la sobriedad y a la voluntad cotidianas.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 Estimular al individuo a dar los pasos para evitar encontrarse con la muerte sin obras, para evitar desvanecerse sin haber vivido auténticamente.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 Conciencia del individuo responsable, completamente consciente de las consecuencias de sus actos y por ello se controla inteligentemente.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 Necesidad de dominarse uno mismo antes de ayudar a los demás. </a:t>
            </a:r>
          </a:p>
          <a:p>
            <a:pPr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000000"/>
                </a:solidFill>
              </a:rPr>
              <a:t>Ponte en pie y sé responsable de ti mismo... Cuida  tu espíritu y acepta la responsabilidad sobre ti. </a:t>
            </a:r>
            <a:endParaRPr lang="en-US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" name="Google Shape;1177;p53">
            <a:extLst>
              <a:ext uri="{FF2B5EF4-FFF2-40B4-BE49-F238E27FC236}">
                <a16:creationId xmlns:a16="http://schemas.microsoft.com/office/drawing/2014/main" id="{9C3FC0CF-3435-474B-8C16-91A76096FF90}"/>
              </a:ext>
            </a:extLst>
          </p:cNvPr>
          <p:cNvGrpSpPr/>
          <p:nvPr/>
        </p:nvGrpSpPr>
        <p:grpSpPr>
          <a:xfrm rot="-759959">
            <a:off x="3423961" y="4228793"/>
            <a:ext cx="496997" cy="508816"/>
            <a:chOff x="4180675" y="2322275"/>
            <a:chExt cx="2437923" cy="2495896"/>
          </a:xfrm>
        </p:grpSpPr>
        <p:sp>
          <p:nvSpPr>
            <p:cNvPr id="9" name="Google Shape;1178;p53">
              <a:extLst>
                <a:ext uri="{FF2B5EF4-FFF2-40B4-BE49-F238E27FC236}">
                  <a16:creationId xmlns:a16="http://schemas.microsoft.com/office/drawing/2014/main" id="{D79ED4F6-EA46-41D4-94A1-92427E006985}"/>
                </a:ext>
              </a:extLst>
            </p:cNvPr>
            <p:cNvSpPr/>
            <p:nvPr/>
          </p:nvSpPr>
          <p:spPr>
            <a:xfrm>
              <a:off x="5553478" y="2801145"/>
              <a:ext cx="920713" cy="760925"/>
            </a:xfrm>
            <a:custGeom>
              <a:avLst/>
              <a:gdLst/>
              <a:ahLst/>
              <a:cxnLst/>
              <a:rect l="l" t="t" r="r" b="b"/>
              <a:pathLst>
                <a:path w="3953" h="3267" extrusionOk="0">
                  <a:moveTo>
                    <a:pt x="2875" y="1"/>
                  </a:moveTo>
                  <a:cubicBezTo>
                    <a:pt x="2358" y="1"/>
                    <a:pt x="1727" y="99"/>
                    <a:pt x="1274" y="492"/>
                  </a:cubicBezTo>
                  <a:cubicBezTo>
                    <a:pt x="357" y="1266"/>
                    <a:pt x="0" y="2361"/>
                    <a:pt x="500" y="2933"/>
                  </a:cubicBezTo>
                  <a:cubicBezTo>
                    <a:pt x="691" y="3157"/>
                    <a:pt x="987" y="3266"/>
                    <a:pt x="1333" y="3266"/>
                  </a:cubicBezTo>
                  <a:cubicBezTo>
                    <a:pt x="1852" y="3266"/>
                    <a:pt x="2481" y="3019"/>
                    <a:pt x="3024" y="2540"/>
                  </a:cubicBezTo>
                  <a:cubicBezTo>
                    <a:pt x="3953" y="1754"/>
                    <a:pt x="3798" y="99"/>
                    <a:pt x="3798" y="99"/>
                  </a:cubicBezTo>
                  <a:cubicBezTo>
                    <a:pt x="3798" y="99"/>
                    <a:pt x="3393" y="1"/>
                    <a:pt x="2875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Google Shape;1179;p53">
              <a:extLst>
                <a:ext uri="{FF2B5EF4-FFF2-40B4-BE49-F238E27FC236}">
                  <a16:creationId xmlns:a16="http://schemas.microsoft.com/office/drawing/2014/main" id="{5C310149-F2FC-4021-881F-DCC7A0E30962}"/>
                </a:ext>
              </a:extLst>
            </p:cNvPr>
            <p:cNvSpPr/>
            <p:nvPr/>
          </p:nvSpPr>
          <p:spPr>
            <a:xfrm>
              <a:off x="4352567" y="3597243"/>
              <a:ext cx="934921" cy="725988"/>
            </a:xfrm>
            <a:custGeom>
              <a:avLst/>
              <a:gdLst/>
              <a:ahLst/>
              <a:cxnLst/>
              <a:rect l="l" t="t" r="r" b="b"/>
              <a:pathLst>
                <a:path w="4014" h="3117" extrusionOk="0">
                  <a:moveTo>
                    <a:pt x="2625" y="0"/>
                  </a:moveTo>
                  <a:cubicBezTo>
                    <a:pt x="2140" y="0"/>
                    <a:pt x="1562" y="186"/>
                    <a:pt x="1025" y="551"/>
                  </a:cubicBezTo>
                  <a:cubicBezTo>
                    <a:pt x="25" y="1241"/>
                    <a:pt x="1" y="2908"/>
                    <a:pt x="1" y="2908"/>
                  </a:cubicBezTo>
                  <a:cubicBezTo>
                    <a:pt x="1" y="2908"/>
                    <a:pt x="595" y="3117"/>
                    <a:pt x="1286" y="3117"/>
                  </a:cubicBezTo>
                  <a:cubicBezTo>
                    <a:pt x="1713" y="3117"/>
                    <a:pt x="2178" y="3037"/>
                    <a:pt x="2561" y="2777"/>
                  </a:cubicBezTo>
                  <a:cubicBezTo>
                    <a:pt x="3549" y="2087"/>
                    <a:pt x="4013" y="1027"/>
                    <a:pt x="3585" y="420"/>
                  </a:cubicBezTo>
                  <a:cubicBezTo>
                    <a:pt x="3392" y="139"/>
                    <a:pt x="3043" y="0"/>
                    <a:pt x="2625" y="0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Google Shape;1180;p53">
              <a:extLst>
                <a:ext uri="{FF2B5EF4-FFF2-40B4-BE49-F238E27FC236}">
                  <a16:creationId xmlns:a16="http://schemas.microsoft.com/office/drawing/2014/main" id="{361F2095-EC38-4151-8A67-77E25CB8FB46}"/>
                </a:ext>
              </a:extLst>
            </p:cNvPr>
            <p:cNvSpPr/>
            <p:nvPr/>
          </p:nvSpPr>
          <p:spPr>
            <a:xfrm>
              <a:off x="4923908" y="2322275"/>
              <a:ext cx="762797" cy="979164"/>
            </a:xfrm>
            <a:custGeom>
              <a:avLst/>
              <a:gdLst/>
              <a:ahLst/>
              <a:cxnLst/>
              <a:rect l="l" t="t" r="r" b="b"/>
              <a:pathLst>
                <a:path w="3275" h="4204" extrusionOk="0">
                  <a:moveTo>
                    <a:pt x="1012" y="0"/>
                  </a:moveTo>
                  <a:cubicBezTo>
                    <a:pt x="1012" y="0"/>
                    <a:pt x="0" y="1310"/>
                    <a:pt x="346" y="2477"/>
                  </a:cubicBezTo>
                  <a:cubicBezTo>
                    <a:pt x="641" y="3490"/>
                    <a:pt x="1358" y="4203"/>
                    <a:pt x="2014" y="4203"/>
                  </a:cubicBezTo>
                  <a:cubicBezTo>
                    <a:pt x="2098" y="4203"/>
                    <a:pt x="2181" y="4192"/>
                    <a:pt x="2263" y="4167"/>
                  </a:cubicBezTo>
                  <a:cubicBezTo>
                    <a:pt x="2977" y="3965"/>
                    <a:pt x="3275" y="2858"/>
                    <a:pt x="2929" y="1703"/>
                  </a:cubicBezTo>
                  <a:cubicBezTo>
                    <a:pt x="2584" y="548"/>
                    <a:pt x="1012" y="0"/>
                    <a:pt x="1012" y="0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Google Shape;1181;p53">
              <a:extLst>
                <a:ext uri="{FF2B5EF4-FFF2-40B4-BE49-F238E27FC236}">
                  <a16:creationId xmlns:a16="http://schemas.microsoft.com/office/drawing/2014/main" id="{27E8D1F4-CB95-4C92-8412-EB89C3427EF0}"/>
                </a:ext>
              </a:extLst>
            </p:cNvPr>
            <p:cNvSpPr/>
            <p:nvPr/>
          </p:nvSpPr>
          <p:spPr>
            <a:xfrm>
              <a:off x="5178950" y="3816414"/>
              <a:ext cx="721338" cy="1001757"/>
            </a:xfrm>
            <a:custGeom>
              <a:avLst/>
              <a:gdLst/>
              <a:ahLst/>
              <a:cxnLst/>
              <a:rect l="l" t="t" r="r" b="b"/>
              <a:pathLst>
                <a:path w="3097" h="4301" extrusionOk="0">
                  <a:moveTo>
                    <a:pt x="1307" y="1"/>
                  </a:moveTo>
                  <a:cubicBezTo>
                    <a:pt x="1257" y="1"/>
                    <a:pt x="1206" y="5"/>
                    <a:pt x="1156" y="15"/>
                  </a:cubicBezTo>
                  <a:cubicBezTo>
                    <a:pt x="406" y="145"/>
                    <a:pt x="1" y="1241"/>
                    <a:pt x="227" y="2408"/>
                  </a:cubicBezTo>
                  <a:cubicBezTo>
                    <a:pt x="465" y="3598"/>
                    <a:pt x="1953" y="4301"/>
                    <a:pt x="1953" y="4301"/>
                  </a:cubicBezTo>
                  <a:cubicBezTo>
                    <a:pt x="1953" y="4301"/>
                    <a:pt x="3096" y="3086"/>
                    <a:pt x="2882" y="1908"/>
                  </a:cubicBezTo>
                  <a:cubicBezTo>
                    <a:pt x="2672" y="800"/>
                    <a:pt x="1987" y="1"/>
                    <a:pt x="1307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Google Shape;1182;p53">
              <a:extLst>
                <a:ext uri="{FF2B5EF4-FFF2-40B4-BE49-F238E27FC236}">
                  <a16:creationId xmlns:a16="http://schemas.microsoft.com/office/drawing/2014/main" id="{FC59E6C0-FCA1-4630-A48B-11DC4C233F8F}"/>
                </a:ext>
              </a:extLst>
            </p:cNvPr>
            <p:cNvSpPr/>
            <p:nvPr/>
          </p:nvSpPr>
          <p:spPr>
            <a:xfrm>
              <a:off x="4180675" y="2998190"/>
              <a:ext cx="1031813" cy="640742"/>
            </a:xfrm>
            <a:custGeom>
              <a:avLst/>
              <a:gdLst/>
              <a:ahLst/>
              <a:cxnLst/>
              <a:rect l="l" t="t" r="r" b="b"/>
              <a:pathLst>
                <a:path w="4430" h="2751" extrusionOk="0">
                  <a:moveTo>
                    <a:pt x="2099" y="0"/>
                  </a:moveTo>
                  <a:cubicBezTo>
                    <a:pt x="1024" y="0"/>
                    <a:pt x="1" y="944"/>
                    <a:pt x="1" y="944"/>
                  </a:cubicBezTo>
                  <a:cubicBezTo>
                    <a:pt x="1" y="944"/>
                    <a:pt x="715" y="2456"/>
                    <a:pt x="1894" y="2682"/>
                  </a:cubicBezTo>
                  <a:cubicBezTo>
                    <a:pt x="2125" y="2728"/>
                    <a:pt x="2352" y="2750"/>
                    <a:pt x="2568" y="2750"/>
                  </a:cubicBezTo>
                  <a:cubicBezTo>
                    <a:pt x="3465" y="2750"/>
                    <a:pt x="4181" y="2372"/>
                    <a:pt x="4287" y="1777"/>
                  </a:cubicBezTo>
                  <a:cubicBezTo>
                    <a:pt x="4430" y="1027"/>
                    <a:pt x="3572" y="253"/>
                    <a:pt x="2406" y="27"/>
                  </a:cubicBezTo>
                  <a:cubicBezTo>
                    <a:pt x="2304" y="9"/>
                    <a:pt x="2201" y="0"/>
                    <a:pt x="2099" y="0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Google Shape;1183;p53">
              <a:extLst>
                <a:ext uri="{FF2B5EF4-FFF2-40B4-BE49-F238E27FC236}">
                  <a16:creationId xmlns:a16="http://schemas.microsoft.com/office/drawing/2014/main" id="{8CE0C0B5-B682-45E8-88E0-183759465939}"/>
                </a:ext>
              </a:extLst>
            </p:cNvPr>
            <p:cNvSpPr/>
            <p:nvPr/>
          </p:nvSpPr>
          <p:spPr>
            <a:xfrm>
              <a:off x="5594937" y="3464482"/>
              <a:ext cx="1023661" cy="652155"/>
            </a:xfrm>
            <a:custGeom>
              <a:avLst/>
              <a:gdLst/>
              <a:ahLst/>
              <a:cxnLst/>
              <a:rect l="l" t="t" r="r" b="b"/>
              <a:pathLst>
                <a:path w="4395" h="2800" extrusionOk="0">
                  <a:moveTo>
                    <a:pt x="1751" y="1"/>
                  </a:moveTo>
                  <a:cubicBezTo>
                    <a:pt x="994" y="1"/>
                    <a:pt x="381" y="299"/>
                    <a:pt x="227" y="811"/>
                  </a:cubicBezTo>
                  <a:cubicBezTo>
                    <a:pt x="1" y="1526"/>
                    <a:pt x="775" y="2395"/>
                    <a:pt x="1930" y="2728"/>
                  </a:cubicBezTo>
                  <a:cubicBezTo>
                    <a:pt x="2096" y="2778"/>
                    <a:pt x="2266" y="2800"/>
                    <a:pt x="2436" y="2800"/>
                  </a:cubicBezTo>
                  <a:cubicBezTo>
                    <a:pt x="3430" y="2800"/>
                    <a:pt x="4394" y="2061"/>
                    <a:pt x="4394" y="2061"/>
                  </a:cubicBezTo>
                  <a:cubicBezTo>
                    <a:pt x="4394" y="2061"/>
                    <a:pt x="3846" y="490"/>
                    <a:pt x="2692" y="144"/>
                  </a:cubicBezTo>
                  <a:cubicBezTo>
                    <a:pt x="2369" y="47"/>
                    <a:pt x="2048" y="1"/>
                    <a:pt x="1751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oogle Shape;1184;p53">
              <a:extLst>
                <a:ext uri="{FF2B5EF4-FFF2-40B4-BE49-F238E27FC236}">
                  <a16:creationId xmlns:a16="http://schemas.microsoft.com/office/drawing/2014/main" id="{F131DEE8-9811-4641-AA66-4E6A4CAEA6A3}"/>
                </a:ext>
              </a:extLst>
            </p:cNvPr>
            <p:cNvGrpSpPr/>
            <p:nvPr/>
          </p:nvGrpSpPr>
          <p:grpSpPr>
            <a:xfrm>
              <a:off x="4369336" y="2522581"/>
              <a:ext cx="2082728" cy="2088299"/>
              <a:chOff x="4369336" y="2522581"/>
              <a:chExt cx="2082728" cy="2088299"/>
            </a:xfrm>
          </p:grpSpPr>
          <p:sp>
            <p:nvSpPr>
              <p:cNvPr id="53" name="Google Shape;1185;p53">
                <a:extLst>
                  <a:ext uri="{FF2B5EF4-FFF2-40B4-BE49-F238E27FC236}">
                    <a16:creationId xmlns:a16="http://schemas.microsoft.com/office/drawing/2014/main" id="{0208EDCB-6CC8-47F0-8EBC-54523278CD76}"/>
                  </a:ext>
                </a:extLst>
              </p:cNvPr>
              <p:cNvSpPr/>
              <p:nvPr/>
            </p:nvSpPr>
            <p:spPr>
              <a:xfrm>
                <a:off x="5658756" y="2902695"/>
                <a:ext cx="707363" cy="58903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29" extrusionOk="0">
                    <a:moveTo>
                      <a:pt x="2020" y="0"/>
                    </a:moveTo>
                    <a:cubicBezTo>
                      <a:pt x="1616" y="0"/>
                      <a:pt x="1126" y="201"/>
                      <a:pt x="703" y="580"/>
                    </a:cubicBezTo>
                    <a:cubicBezTo>
                      <a:pt x="1" y="1187"/>
                      <a:pt x="132" y="2461"/>
                      <a:pt x="132" y="2461"/>
                    </a:cubicBezTo>
                    <a:cubicBezTo>
                      <a:pt x="132" y="2461"/>
                      <a:pt x="425" y="2528"/>
                      <a:pt x="808" y="2528"/>
                    </a:cubicBezTo>
                    <a:cubicBezTo>
                      <a:pt x="1215" y="2528"/>
                      <a:pt x="1722" y="2452"/>
                      <a:pt x="2084" y="2140"/>
                    </a:cubicBezTo>
                    <a:cubicBezTo>
                      <a:pt x="2763" y="1532"/>
                      <a:pt x="3037" y="675"/>
                      <a:pt x="2644" y="247"/>
                    </a:cubicBezTo>
                    <a:cubicBezTo>
                      <a:pt x="2496" y="80"/>
                      <a:pt x="2275" y="0"/>
                      <a:pt x="2020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186;p53">
                <a:extLst>
                  <a:ext uri="{FF2B5EF4-FFF2-40B4-BE49-F238E27FC236}">
                    <a16:creationId xmlns:a16="http://schemas.microsoft.com/office/drawing/2014/main" id="{11135BFB-ADE0-40D3-865B-298AB8068BE2}"/>
                  </a:ext>
                </a:extLst>
              </p:cNvPr>
              <p:cNvSpPr/>
              <p:nvPr/>
            </p:nvSpPr>
            <p:spPr>
              <a:xfrm>
                <a:off x="4455282" y="3668980"/>
                <a:ext cx="710158" cy="559456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402" extrusionOk="0">
                    <a:moveTo>
                      <a:pt x="2100" y="1"/>
                    </a:moveTo>
                    <a:cubicBezTo>
                      <a:pt x="1760" y="1"/>
                      <a:pt x="1387" y="65"/>
                      <a:pt x="1084" y="278"/>
                    </a:cubicBezTo>
                    <a:cubicBezTo>
                      <a:pt x="334" y="814"/>
                      <a:pt x="0" y="1636"/>
                      <a:pt x="334" y="2088"/>
                    </a:cubicBezTo>
                    <a:cubicBezTo>
                      <a:pt x="479" y="2298"/>
                      <a:pt x="739" y="2401"/>
                      <a:pt x="1051" y="2401"/>
                    </a:cubicBezTo>
                    <a:cubicBezTo>
                      <a:pt x="1428" y="2401"/>
                      <a:pt x="1881" y="2251"/>
                      <a:pt x="2298" y="1957"/>
                    </a:cubicBezTo>
                    <a:cubicBezTo>
                      <a:pt x="3036" y="1421"/>
                      <a:pt x="3048" y="147"/>
                      <a:pt x="3048" y="147"/>
                    </a:cubicBezTo>
                    <a:cubicBezTo>
                      <a:pt x="3048" y="147"/>
                      <a:pt x="2613" y="1"/>
                      <a:pt x="2100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187;p53">
                <a:extLst>
                  <a:ext uri="{FF2B5EF4-FFF2-40B4-BE49-F238E27FC236}">
                    <a16:creationId xmlns:a16="http://schemas.microsoft.com/office/drawing/2014/main" id="{F364ED9B-D4D7-470E-A2F4-33B651D705C6}"/>
                  </a:ext>
                </a:extLst>
              </p:cNvPr>
              <p:cNvSpPr/>
              <p:nvPr/>
            </p:nvSpPr>
            <p:spPr>
              <a:xfrm>
                <a:off x="5034776" y="2522581"/>
                <a:ext cx="593700" cy="75091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224" extrusionOk="0">
                    <a:moveTo>
                      <a:pt x="979" y="1"/>
                    </a:moveTo>
                    <a:cubicBezTo>
                      <a:pt x="910" y="1"/>
                      <a:pt x="841" y="11"/>
                      <a:pt x="775" y="33"/>
                    </a:cubicBezTo>
                    <a:cubicBezTo>
                      <a:pt x="215" y="200"/>
                      <a:pt x="1" y="1057"/>
                      <a:pt x="286" y="1938"/>
                    </a:cubicBezTo>
                    <a:cubicBezTo>
                      <a:pt x="560" y="2819"/>
                      <a:pt x="1775" y="3224"/>
                      <a:pt x="1775" y="3224"/>
                    </a:cubicBezTo>
                    <a:cubicBezTo>
                      <a:pt x="1775" y="3224"/>
                      <a:pt x="2549" y="2188"/>
                      <a:pt x="2263" y="1319"/>
                    </a:cubicBezTo>
                    <a:cubicBezTo>
                      <a:pt x="2022" y="545"/>
                      <a:pt x="1479" y="1"/>
                      <a:pt x="979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188;p53">
                <a:extLst>
                  <a:ext uri="{FF2B5EF4-FFF2-40B4-BE49-F238E27FC236}">
                    <a16:creationId xmlns:a16="http://schemas.microsoft.com/office/drawing/2014/main" id="{3807EB0D-8F6D-411F-BEBE-163826A7404D}"/>
                  </a:ext>
                </a:extLst>
              </p:cNvPr>
              <p:cNvSpPr/>
              <p:nvPr/>
            </p:nvSpPr>
            <p:spPr>
              <a:xfrm>
                <a:off x="5245564" y="3844597"/>
                <a:ext cx="563188" cy="766282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90" extrusionOk="0">
                    <a:moveTo>
                      <a:pt x="870" y="1"/>
                    </a:moveTo>
                    <a:cubicBezTo>
                      <a:pt x="870" y="1"/>
                      <a:pt x="1" y="941"/>
                      <a:pt x="179" y="1846"/>
                    </a:cubicBezTo>
                    <a:cubicBezTo>
                      <a:pt x="343" y="2678"/>
                      <a:pt x="870" y="3289"/>
                      <a:pt x="1398" y="3289"/>
                    </a:cubicBezTo>
                    <a:cubicBezTo>
                      <a:pt x="1445" y="3289"/>
                      <a:pt x="1491" y="3284"/>
                      <a:pt x="1536" y="3275"/>
                    </a:cubicBezTo>
                    <a:cubicBezTo>
                      <a:pt x="2096" y="3168"/>
                      <a:pt x="2418" y="2334"/>
                      <a:pt x="2215" y="1429"/>
                    </a:cubicBezTo>
                    <a:cubicBezTo>
                      <a:pt x="2025" y="525"/>
                      <a:pt x="870" y="1"/>
                      <a:pt x="870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189;p53">
                <a:extLst>
                  <a:ext uri="{FF2B5EF4-FFF2-40B4-BE49-F238E27FC236}">
                    <a16:creationId xmlns:a16="http://schemas.microsoft.com/office/drawing/2014/main" id="{D312FEE7-0F9F-4117-BDC0-BD072FF59669}"/>
                  </a:ext>
                </a:extLst>
              </p:cNvPr>
              <p:cNvSpPr/>
              <p:nvPr/>
            </p:nvSpPr>
            <p:spPr>
              <a:xfrm>
                <a:off x="4369336" y="3085765"/>
                <a:ext cx="793308" cy="489349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101" extrusionOk="0">
                    <a:moveTo>
                      <a:pt x="1465" y="1"/>
                    </a:moveTo>
                    <a:cubicBezTo>
                      <a:pt x="758" y="1"/>
                      <a:pt x="184" y="309"/>
                      <a:pt x="95" y="770"/>
                    </a:cubicBezTo>
                    <a:cubicBezTo>
                      <a:pt x="0" y="1342"/>
                      <a:pt x="667" y="1913"/>
                      <a:pt x="1572" y="2080"/>
                    </a:cubicBezTo>
                    <a:cubicBezTo>
                      <a:pt x="1650" y="2094"/>
                      <a:pt x="1728" y="2101"/>
                      <a:pt x="1806" y="2101"/>
                    </a:cubicBezTo>
                    <a:cubicBezTo>
                      <a:pt x="2638" y="2101"/>
                      <a:pt x="3405" y="1354"/>
                      <a:pt x="3405" y="1354"/>
                    </a:cubicBezTo>
                    <a:cubicBezTo>
                      <a:pt x="3405" y="1354"/>
                      <a:pt x="2834" y="211"/>
                      <a:pt x="1929" y="44"/>
                    </a:cubicBezTo>
                    <a:cubicBezTo>
                      <a:pt x="1771" y="15"/>
                      <a:pt x="1615" y="1"/>
                      <a:pt x="1465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190;p53">
                <a:extLst>
                  <a:ext uri="{FF2B5EF4-FFF2-40B4-BE49-F238E27FC236}">
                    <a16:creationId xmlns:a16="http://schemas.microsoft.com/office/drawing/2014/main" id="{9455AE3A-6696-465C-9F31-D3FB2406FFA2}"/>
                  </a:ext>
                </a:extLst>
              </p:cNvPr>
              <p:cNvSpPr/>
              <p:nvPr/>
            </p:nvSpPr>
            <p:spPr>
              <a:xfrm>
                <a:off x="5664346" y="3528068"/>
                <a:ext cx="787719" cy="499597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145" extrusionOk="0">
                    <a:moveTo>
                      <a:pt x="1523" y="1"/>
                    </a:moveTo>
                    <a:cubicBezTo>
                      <a:pt x="745" y="1"/>
                      <a:pt x="0" y="586"/>
                      <a:pt x="0" y="586"/>
                    </a:cubicBezTo>
                    <a:cubicBezTo>
                      <a:pt x="0" y="586"/>
                      <a:pt x="441" y="1788"/>
                      <a:pt x="1334" y="2038"/>
                    </a:cubicBezTo>
                    <a:cubicBezTo>
                      <a:pt x="1573" y="2110"/>
                      <a:pt x="1813" y="2145"/>
                      <a:pt x="2037" y="2145"/>
                    </a:cubicBezTo>
                    <a:cubicBezTo>
                      <a:pt x="2627" y="2145"/>
                      <a:pt x="3112" y="1908"/>
                      <a:pt x="3215" y="1503"/>
                    </a:cubicBezTo>
                    <a:cubicBezTo>
                      <a:pt x="3382" y="955"/>
                      <a:pt x="2786" y="300"/>
                      <a:pt x="1893" y="50"/>
                    </a:cubicBezTo>
                    <a:cubicBezTo>
                      <a:pt x="1771" y="16"/>
                      <a:pt x="1646" y="1"/>
                      <a:pt x="1523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6" name="Google Shape;1191;p53">
              <a:extLst>
                <a:ext uri="{FF2B5EF4-FFF2-40B4-BE49-F238E27FC236}">
                  <a16:creationId xmlns:a16="http://schemas.microsoft.com/office/drawing/2014/main" id="{FD8D798B-8B3F-4939-9920-B64473D8FBB8}"/>
                </a:ext>
              </a:extLst>
            </p:cNvPr>
            <p:cNvSpPr/>
            <p:nvPr/>
          </p:nvSpPr>
          <p:spPr>
            <a:xfrm>
              <a:off x="5378792" y="3203153"/>
              <a:ext cx="1029018" cy="635618"/>
            </a:xfrm>
            <a:custGeom>
              <a:avLst/>
              <a:gdLst/>
              <a:ahLst/>
              <a:cxnLst/>
              <a:rect l="l" t="t" r="r" b="b"/>
              <a:pathLst>
                <a:path w="4418" h="2729" extrusionOk="0">
                  <a:moveTo>
                    <a:pt x="2314" y="0"/>
                  </a:moveTo>
                  <a:cubicBezTo>
                    <a:pt x="2238" y="0"/>
                    <a:pt x="2161" y="5"/>
                    <a:pt x="2084" y="16"/>
                  </a:cubicBezTo>
                  <a:cubicBezTo>
                    <a:pt x="893" y="183"/>
                    <a:pt x="0" y="909"/>
                    <a:pt x="95" y="1647"/>
                  </a:cubicBezTo>
                  <a:cubicBezTo>
                    <a:pt x="177" y="2295"/>
                    <a:pt x="978" y="2729"/>
                    <a:pt x="1960" y="2729"/>
                  </a:cubicBezTo>
                  <a:cubicBezTo>
                    <a:pt x="2117" y="2729"/>
                    <a:pt x="2277" y="2718"/>
                    <a:pt x="2441" y="2695"/>
                  </a:cubicBezTo>
                  <a:cubicBezTo>
                    <a:pt x="3631" y="2528"/>
                    <a:pt x="4417" y="1052"/>
                    <a:pt x="4417" y="1052"/>
                  </a:cubicBezTo>
                  <a:cubicBezTo>
                    <a:pt x="4417" y="1052"/>
                    <a:pt x="3418" y="0"/>
                    <a:pt x="2314" y="0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Google Shape;1192;p53">
              <a:extLst>
                <a:ext uri="{FF2B5EF4-FFF2-40B4-BE49-F238E27FC236}">
                  <a16:creationId xmlns:a16="http://schemas.microsoft.com/office/drawing/2014/main" id="{BE1FE7F6-E2AD-4E64-8AD5-7B5D45E416BC}"/>
                </a:ext>
              </a:extLst>
            </p:cNvPr>
            <p:cNvSpPr/>
            <p:nvPr/>
          </p:nvSpPr>
          <p:spPr>
            <a:xfrm>
              <a:off x="5420251" y="3286304"/>
              <a:ext cx="793308" cy="489582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886" y="1"/>
                  </a:moveTo>
                  <a:cubicBezTo>
                    <a:pt x="1761" y="1"/>
                    <a:pt x="1632" y="10"/>
                    <a:pt x="1501" y="28"/>
                  </a:cubicBezTo>
                  <a:cubicBezTo>
                    <a:pt x="572" y="183"/>
                    <a:pt x="1" y="1314"/>
                    <a:pt x="1" y="1314"/>
                  </a:cubicBezTo>
                  <a:cubicBezTo>
                    <a:pt x="1" y="1314"/>
                    <a:pt x="777" y="2101"/>
                    <a:pt x="1625" y="2101"/>
                  </a:cubicBezTo>
                  <a:cubicBezTo>
                    <a:pt x="1687" y="2101"/>
                    <a:pt x="1749" y="2097"/>
                    <a:pt x="1810" y="2088"/>
                  </a:cubicBezTo>
                  <a:cubicBezTo>
                    <a:pt x="2739" y="1945"/>
                    <a:pt x="3406" y="1374"/>
                    <a:pt x="3311" y="802"/>
                  </a:cubicBezTo>
                  <a:cubicBezTo>
                    <a:pt x="3239" y="323"/>
                    <a:pt x="2634" y="1"/>
                    <a:pt x="1886" y="1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Google Shape;1193;p53">
              <a:extLst>
                <a:ext uri="{FF2B5EF4-FFF2-40B4-BE49-F238E27FC236}">
                  <a16:creationId xmlns:a16="http://schemas.microsoft.com/office/drawing/2014/main" id="{E75E6D1E-E3C3-4363-8DB9-F8BF1DF965A3}"/>
                </a:ext>
              </a:extLst>
            </p:cNvPr>
            <p:cNvSpPr/>
            <p:nvPr/>
          </p:nvSpPr>
          <p:spPr>
            <a:xfrm>
              <a:off x="4410795" y="3330091"/>
              <a:ext cx="1029018" cy="634919"/>
            </a:xfrm>
            <a:custGeom>
              <a:avLst/>
              <a:gdLst/>
              <a:ahLst/>
              <a:cxnLst/>
              <a:rect l="l" t="t" r="r" b="b"/>
              <a:pathLst>
                <a:path w="4418" h="2726" extrusionOk="0">
                  <a:moveTo>
                    <a:pt x="2439" y="1"/>
                  </a:moveTo>
                  <a:cubicBezTo>
                    <a:pt x="2289" y="1"/>
                    <a:pt x="2134" y="10"/>
                    <a:pt x="1977" y="31"/>
                  </a:cubicBezTo>
                  <a:cubicBezTo>
                    <a:pt x="787" y="198"/>
                    <a:pt x="1" y="1674"/>
                    <a:pt x="1" y="1674"/>
                  </a:cubicBezTo>
                  <a:cubicBezTo>
                    <a:pt x="1" y="1674"/>
                    <a:pt x="1000" y="2726"/>
                    <a:pt x="2104" y="2726"/>
                  </a:cubicBezTo>
                  <a:cubicBezTo>
                    <a:pt x="2180" y="2726"/>
                    <a:pt x="2257" y="2721"/>
                    <a:pt x="2334" y="2710"/>
                  </a:cubicBezTo>
                  <a:cubicBezTo>
                    <a:pt x="3525" y="2555"/>
                    <a:pt x="4418" y="1817"/>
                    <a:pt x="4311" y="1079"/>
                  </a:cubicBezTo>
                  <a:cubicBezTo>
                    <a:pt x="4238" y="427"/>
                    <a:pt x="3430" y="1"/>
                    <a:pt x="2439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Google Shape;1194;p53">
              <a:extLst>
                <a:ext uri="{FF2B5EF4-FFF2-40B4-BE49-F238E27FC236}">
                  <a16:creationId xmlns:a16="http://schemas.microsoft.com/office/drawing/2014/main" id="{D8F13379-F6D8-40EF-BC19-BF37AFACD08E}"/>
                </a:ext>
              </a:extLst>
            </p:cNvPr>
            <p:cNvSpPr/>
            <p:nvPr/>
          </p:nvSpPr>
          <p:spPr>
            <a:xfrm>
              <a:off x="4605047" y="3392512"/>
              <a:ext cx="793308" cy="489582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769" y="0"/>
                  </a:moveTo>
                  <a:cubicBezTo>
                    <a:pt x="1707" y="0"/>
                    <a:pt x="1646" y="4"/>
                    <a:pt x="1584" y="13"/>
                  </a:cubicBezTo>
                  <a:cubicBezTo>
                    <a:pt x="667" y="156"/>
                    <a:pt x="0" y="739"/>
                    <a:pt x="84" y="1299"/>
                  </a:cubicBezTo>
                  <a:cubicBezTo>
                    <a:pt x="165" y="1787"/>
                    <a:pt x="758" y="2101"/>
                    <a:pt x="1508" y="2101"/>
                  </a:cubicBezTo>
                  <a:cubicBezTo>
                    <a:pt x="1636" y="2101"/>
                    <a:pt x="1769" y="2092"/>
                    <a:pt x="1905" y="2073"/>
                  </a:cubicBezTo>
                  <a:cubicBezTo>
                    <a:pt x="2810" y="1942"/>
                    <a:pt x="3405" y="799"/>
                    <a:pt x="3405" y="799"/>
                  </a:cubicBezTo>
                  <a:cubicBezTo>
                    <a:pt x="3405" y="799"/>
                    <a:pt x="2628" y="0"/>
                    <a:pt x="1769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Google Shape;1195;p53">
              <a:extLst>
                <a:ext uri="{FF2B5EF4-FFF2-40B4-BE49-F238E27FC236}">
                  <a16:creationId xmlns:a16="http://schemas.microsoft.com/office/drawing/2014/main" id="{0B2A33C4-A87B-43B9-A290-7C7DF3E6F080}"/>
                </a:ext>
              </a:extLst>
            </p:cNvPr>
            <p:cNvSpPr/>
            <p:nvPr/>
          </p:nvSpPr>
          <p:spPr>
            <a:xfrm>
              <a:off x="5259539" y="3536453"/>
              <a:ext cx="859689" cy="860379"/>
            </a:xfrm>
            <a:custGeom>
              <a:avLst/>
              <a:gdLst/>
              <a:ahLst/>
              <a:cxnLst/>
              <a:rect l="l" t="t" r="r" b="b"/>
              <a:pathLst>
                <a:path w="3691" h="3694" extrusionOk="0">
                  <a:moveTo>
                    <a:pt x="1168" y="0"/>
                  </a:moveTo>
                  <a:cubicBezTo>
                    <a:pt x="953" y="0"/>
                    <a:pt x="757" y="58"/>
                    <a:pt x="595" y="181"/>
                  </a:cubicBezTo>
                  <a:cubicBezTo>
                    <a:pt x="0" y="621"/>
                    <a:pt x="107" y="1764"/>
                    <a:pt x="822" y="2741"/>
                  </a:cubicBezTo>
                  <a:cubicBezTo>
                    <a:pt x="1519" y="3682"/>
                    <a:pt x="3123" y="3693"/>
                    <a:pt x="3200" y="3693"/>
                  </a:cubicBezTo>
                  <a:cubicBezTo>
                    <a:pt x="3202" y="3693"/>
                    <a:pt x="3203" y="3693"/>
                    <a:pt x="3203" y="3693"/>
                  </a:cubicBezTo>
                  <a:cubicBezTo>
                    <a:pt x="3203" y="3693"/>
                    <a:pt x="3691" y="2098"/>
                    <a:pt x="2977" y="1121"/>
                  </a:cubicBezTo>
                  <a:cubicBezTo>
                    <a:pt x="2456" y="418"/>
                    <a:pt x="1746" y="0"/>
                    <a:pt x="1168" y="0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Google Shape;1196;p53">
              <a:extLst>
                <a:ext uri="{FF2B5EF4-FFF2-40B4-BE49-F238E27FC236}">
                  <a16:creationId xmlns:a16="http://schemas.microsoft.com/office/drawing/2014/main" id="{704C1916-BF3D-46FC-8F5F-27BC688D851F}"/>
                </a:ext>
              </a:extLst>
            </p:cNvPr>
            <p:cNvSpPr/>
            <p:nvPr/>
          </p:nvSpPr>
          <p:spPr>
            <a:xfrm>
              <a:off x="5317768" y="3597709"/>
              <a:ext cx="671261" cy="655183"/>
            </a:xfrm>
            <a:custGeom>
              <a:avLst/>
              <a:gdLst/>
              <a:ahLst/>
              <a:cxnLst/>
              <a:rect l="l" t="t" r="r" b="b"/>
              <a:pathLst>
                <a:path w="2882" h="2813" extrusionOk="0">
                  <a:moveTo>
                    <a:pt x="395" y="1"/>
                  </a:moveTo>
                  <a:cubicBezTo>
                    <a:pt x="386" y="1"/>
                    <a:pt x="381" y="1"/>
                    <a:pt x="381" y="1"/>
                  </a:cubicBezTo>
                  <a:cubicBezTo>
                    <a:pt x="381" y="1"/>
                    <a:pt x="0" y="1239"/>
                    <a:pt x="572" y="1966"/>
                  </a:cubicBezTo>
                  <a:cubicBezTo>
                    <a:pt x="977" y="2492"/>
                    <a:pt x="1521" y="2812"/>
                    <a:pt x="1966" y="2812"/>
                  </a:cubicBezTo>
                  <a:cubicBezTo>
                    <a:pt x="2135" y="2812"/>
                    <a:pt x="2289" y="2766"/>
                    <a:pt x="2417" y="2668"/>
                  </a:cubicBezTo>
                  <a:cubicBezTo>
                    <a:pt x="2881" y="2311"/>
                    <a:pt x="2786" y="1430"/>
                    <a:pt x="2227" y="703"/>
                  </a:cubicBezTo>
                  <a:cubicBezTo>
                    <a:pt x="1701" y="22"/>
                    <a:pt x="537" y="1"/>
                    <a:pt x="395" y="1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Google Shape;1197;p53">
              <a:extLst>
                <a:ext uri="{FF2B5EF4-FFF2-40B4-BE49-F238E27FC236}">
                  <a16:creationId xmlns:a16="http://schemas.microsoft.com/office/drawing/2014/main" id="{E60781BC-5028-4E8A-BAE6-18FE3A6E5EFA}"/>
                </a:ext>
              </a:extLst>
            </p:cNvPr>
            <p:cNvSpPr/>
            <p:nvPr/>
          </p:nvSpPr>
          <p:spPr>
            <a:xfrm>
              <a:off x="4699377" y="2774127"/>
              <a:ext cx="859689" cy="858748"/>
            </a:xfrm>
            <a:custGeom>
              <a:avLst/>
              <a:gdLst/>
              <a:ahLst/>
              <a:cxnLst/>
              <a:rect l="l" t="t" r="r" b="b"/>
              <a:pathLst>
                <a:path w="3691" h="3687" extrusionOk="0">
                  <a:moveTo>
                    <a:pt x="499" y="1"/>
                  </a:moveTo>
                  <a:cubicBezTo>
                    <a:pt x="492" y="1"/>
                    <a:pt x="488" y="1"/>
                    <a:pt x="488" y="1"/>
                  </a:cubicBezTo>
                  <a:cubicBezTo>
                    <a:pt x="488" y="1"/>
                    <a:pt x="0" y="1584"/>
                    <a:pt x="714" y="2561"/>
                  </a:cubicBezTo>
                  <a:cubicBezTo>
                    <a:pt x="1238" y="3268"/>
                    <a:pt x="1953" y="3687"/>
                    <a:pt x="2533" y="3687"/>
                  </a:cubicBezTo>
                  <a:cubicBezTo>
                    <a:pt x="2744" y="3687"/>
                    <a:pt x="2937" y="3631"/>
                    <a:pt x="3096" y="3513"/>
                  </a:cubicBezTo>
                  <a:cubicBezTo>
                    <a:pt x="3691" y="3061"/>
                    <a:pt x="3584" y="1918"/>
                    <a:pt x="2869" y="953"/>
                  </a:cubicBezTo>
                  <a:cubicBezTo>
                    <a:pt x="2188" y="22"/>
                    <a:pt x="641" y="1"/>
                    <a:pt x="499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Google Shape;1198;p53">
              <a:extLst>
                <a:ext uri="{FF2B5EF4-FFF2-40B4-BE49-F238E27FC236}">
                  <a16:creationId xmlns:a16="http://schemas.microsoft.com/office/drawing/2014/main" id="{35708826-B05F-4190-93EE-49E4BA7F0B79}"/>
                </a:ext>
              </a:extLst>
            </p:cNvPr>
            <p:cNvSpPr/>
            <p:nvPr/>
          </p:nvSpPr>
          <p:spPr>
            <a:xfrm>
              <a:off x="4826782" y="2917835"/>
              <a:ext cx="668699" cy="652621"/>
            </a:xfrm>
            <a:custGeom>
              <a:avLst/>
              <a:gdLst/>
              <a:ahLst/>
              <a:cxnLst/>
              <a:rect l="l" t="t" r="r" b="b"/>
              <a:pathLst>
                <a:path w="2871" h="2802" extrusionOk="0">
                  <a:moveTo>
                    <a:pt x="904" y="0"/>
                  </a:moveTo>
                  <a:cubicBezTo>
                    <a:pt x="739" y="0"/>
                    <a:pt x="588" y="43"/>
                    <a:pt x="465" y="134"/>
                  </a:cubicBezTo>
                  <a:cubicBezTo>
                    <a:pt x="1" y="491"/>
                    <a:pt x="84" y="1372"/>
                    <a:pt x="656" y="2098"/>
                  </a:cubicBezTo>
                  <a:cubicBezTo>
                    <a:pt x="1152" y="2764"/>
                    <a:pt x="2220" y="2802"/>
                    <a:pt x="2455" y="2802"/>
                  </a:cubicBezTo>
                  <a:cubicBezTo>
                    <a:pt x="2485" y="2802"/>
                    <a:pt x="2501" y="2801"/>
                    <a:pt x="2501" y="2801"/>
                  </a:cubicBezTo>
                  <a:cubicBezTo>
                    <a:pt x="2501" y="2801"/>
                    <a:pt x="2870" y="1563"/>
                    <a:pt x="2311" y="836"/>
                  </a:cubicBezTo>
                  <a:cubicBezTo>
                    <a:pt x="1895" y="308"/>
                    <a:pt x="1346" y="0"/>
                    <a:pt x="904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Google Shape;1199;p53">
              <a:extLst>
                <a:ext uri="{FF2B5EF4-FFF2-40B4-BE49-F238E27FC236}">
                  <a16:creationId xmlns:a16="http://schemas.microsoft.com/office/drawing/2014/main" id="{6446821D-E52A-43FB-8D95-68F78B0F72A9}"/>
                </a:ext>
              </a:extLst>
            </p:cNvPr>
            <p:cNvSpPr/>
            <p:nvPr/>
          </p:nvSpPr>
          <p:spPr>
            <a:xfrm>
              <a:off x="5206667" y="2657670"/>
              <a:ext cx="796103" cy="953078"/>
            </a:xfrm>
            <a:custGeom>
              <a:avLst/>
              <a:gdLst/>
              <a:ahLst/>
              <a:cxnLst/>
              <a:rect l="l" t="t" r="r" b="b"/>
              <a:pathLst>
                <a:path w="3418" h="4092" extrusionOk="0">
                  <a:moveTo>
                    <a:pt x="2549" y="1"/>
                  </a:moveTo>
                  <a:cubicBezTo>
                    <a:pt x="2549" y="1"/>
                    <a:pt x="930" y="382"/>
                    <a:pt x="465" y="1489"/>
                  </a:cubicBezTo>
                  <a:cubicBezTo>
                    <a:pt x="1" y="2596"/>
                    <a:pt x="179" y="3739"/>
                    <a:pt x="870" y="4025"/>
                  </a:cubicBezTo>
                  <a:cubicBezTo>
                    <a:pt x="977" y="4070"/>
                    <a:pt x="1091" y="4092"/>
                    <a:pt x="1209" y="4092"/>
                  </a:cubicBezTo>
                  <a:cubicBezTo>
                    <a:pt x="1834" y="4092"/>
                    <a:pt x="2563" y="3479"/>
                    <a:pt x="2954" y="2537"/>
                  </a:cubicBezTo>
                  <a:cubicBezTo>
                    <a:pt x="3418" y="1430"/>
                    <a:pt x="2549" y="1"/>
                    <a:pt x="2549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Google Shape;1200;p53">
              <a:extLst>
                <a:ext uri="{FF2B5EF4-FFF2-40B4-BE49-F238E27FC236}">
                  <a16:creationId xmlns:a16="http://schemas.microsoft.com/office/drawing/2014/main" id="{F939693A-4E61-49C4-9121-5B960E290FBF}"/>
                </a:ext>
              </a:extLst>
            </p:cNvPr>
            <p:cNvSpPr/>
            <p:nvPr/>
          </p:nvSpPr>
          <p:spPr>
            <a:xfrm>
              <a:off x="5262101" y="2845166"/>
              <a:ext cx="610470" cy="736236"/>
            </a:xfrm>
            <a:custGeom>
              <a:avLst/>
              <a:gdLst/>
              <a:ahLst/>
              <a:cxnLst/>
              <a:rect l="l" t="t" r="r" b="b"/>
              <a:pathLst>
                <a:path w="2621" h="3161" extrusionOk="0">
                  <a:moveTo>
                    <a:pt x="1677" y="0"/>
                  </a:moveTo>
                  <a:cubicBezTo>
                    <a:pt x="1190" y="0"/>
                    <a:pt x="637" y="486"/>
                    <a:pt x="346" y="1208"/>
                  </a:cubicBezTo>
                  <a:cubicBezTo>
                    <a:pt x="1" y="2077"/>
                    <a:pt x="692" y="3161"/>
                    <a:pt x="692" y="3161"/>
                  </a:cubicBezTo>
                  <a:cubicBezTo>
                    <a:pt x="692" y="3161"/>
                    <a:pt x="1942" y="2863"/>
                    <a:pt x="2287" y="1994"/>
                  </a:cubicBezTo>
                  <a:cubicBezTo>
                    <a:pt x="2620" y="1137"/>
                    <a:pt x="2477" y="255"/>
                    <a:pt x="1942" y="53"/>
                  </a:cubicBezTo>
                  <a:cubicBezTo>
                    <a:pt x="1857" y="17"/>
                    <a:pt x="1768" y="0"/>
                    <a:pt x="1677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Google Shape;1201;p53">
              <a:extLst>
                <a:ext uri="{FF2B5EF4-FFF2-40B4-BE49-F238E27FC236}">
                  <a16:creationId xmlns:a16="http://schemas.microsoft.com/office/drawing/2014/main" id="{093EF538-9973-4204-9B82-ADCB6EC85A76}"/>
                </a:ext>
              </a:extLst>
            </p:cNvPr>
            <p:cNvSpPr/>
            <p:nvPr/>
          </p:nvSpPr>
          <p:spPr>
            <a:xfrm>
              <a:off x="4813040" y="3558346"/>
              <a:ext cx="796103" cy="952146"/>
            </a:xfrm>
            <a:custGeom>
              <a:avLst/>
              <a:gdLst/>
              <a:ahLst/>
              <a:cxnLst/>
              <a:rect l="l" t="t" r="r" b="b"/>
              <a:pathLst>
                <a:path w="3418" h="4088" extrusionOk="0">
                  <a:moveTo>
                    <a:pt x="2228" y="1"/>
                  </a:moveTo>
                  <a:cubicBezTo>
                    <a:pt x="1595" y="1"/>
                    <a:pt x="869" y="614"/>
                    <a:pt x="476" y="1551"/>
                  </a:cubicBezTo>
                  <a:cubicBezTo>
                    <a:pt x="0" y="2670"/>
                    <a:pt x="881" y="4087"/>
                    <a:pt x="881" y="4087"/>
                  </a:cubicBezTo>
                  <a:cubicBezTo>
                    <a:pt x="881" y="4087"/>
                    <a:pt x="2500" y="3718"/>
                    <a:pt x="2965" y="2599"/>
                  </a:cubicBezTo>
                  <a:cubicBezTo>
                    <a:pt x="3417" y="1492"/>
                    <a:pt x="3239" y="349"/>
                    <a:pt x="2560" y="63"/>
                  </a:cubicBezTo>
                  <a:cubicBezTo>
                    <a:pt x="2454" y="21"/>
                    <a:pt x="2342" y="1"/>
                    <a:pt x="2228" y="1"/>
                  </a:cubicBezTo>
                  <a:close/>
                </a:path>
              </a:pathLst>
            </a:custGeom>
            <a:solidFill>
              <a:srgbClr val="BE57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Google Shape;1202;p53">
              <a:extLst>
                <a:ext uri="{FF2B5EF4-FFF2-40B4-BE49-F238E27FC236}">
                  <a16:creationId xmlns:a16="http://schemas.microsoft.com/office/drawing/2014/main" id="{57CA329E-D1C8-4F68-8621-169418A1A6D3}"/>
                </a:ext>
              </a:extLst>
            </p:cNvPr>
            <p:cNvSpPr/>
            <p:nvPr/>
          </p:nvSpPr>
          <p:spPr>
            <a:xfrm>
              <a:off x="4943240" y="3586762"/>
              <a:ext cx="610470" cy="738100"/>
            </a:xfrm>
            <a:custGeom>
              <a:avLst/>
              <a:gdLst/>
              <a:ahLst/>
              <a:cxnLst/>
              <a:rect l="l" t="t" r="r" b="b"/>
              <a:pathLst>
                <a:path w="2621" h="3169" extrusionOk="0">
                  <a:moveTo>
                    <a:pt x="1941" y="0"/>
                  </a:moveTo>
                  <a:cubicBezTo>
                    <a:pt x="1941" y="0"/>
                    <a:pt x="691" y="298"/>
                    <a:pt x="346" y="1167"/>
                  </a:cubicBezTo>
                  <a:cubicBezTo>
                    <a:pt x="1" y="2024"/>
                    <a:pt x="156" y="2906"/>
                    <a:pt x="691" y="3120"/>
                  </a:cubicBezTo>
                  <a:cubicBezTo>
                    <a:pt x="774" y="3153"/>
                    <a:pt x="860" y="3169"/>
                    <a:pt x="949" y="3169"/>
                  </a:cubicBezTo>
                  <a:cubicBezTo>
                    <a:pt x="1438" y="3169"/>
                    <a:pt x="1994" y="2689"/>
                    <a:pt x="2287" y="1953"/>
                  </a:cubicBezTo>
                  <a:cubicBezTo>
                    <a:pt x="2620" y="1108"/>
                    <a:pt x="1941" y="0"/>
                    <a:pt x="1941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Google Shape;1203;p53">
              <a:extLst>
                <a:ext uri="{FF2B5EF4-FFF2-40B4-BE49-F238E27FC236}">
                  <a16:creationId xmlns:a16="http://schemas.microsoft.com/office/drawing/2014/main" id="{D9A71E64-6EFF-47BA-9080-19398D915ED9}"/>
                </a:ext>
              </a:extLst>
            </p:cNvPr>
            <p:cNvSpPr/>
            <p:nvPr/>
          </p:nvSpPr>
          <p:spPr>
            <a:xfrm>
              <a:off x="5156823" y="3620068"/>
              <a:ext cx="244328" cy="390827"/>
            </a:xfrm>
            <a:custGeom>
              <a:avLst/>
              <a:gdLst/>
              <a:ahLst/>
              <a:cxnLst/>
              <a:rect l="l" t="t" r="r" b="b"/>
              <a:pathLst>
                <a:path w="1049" h="167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953" y="0"/>
                    <a:pt x="489" y="238"/>
                    <a:pt x="262" y="691"/>
                  </a:cubicBezTo>
                  <a:cubicBezTo>
                    <a:pt x="36" y="1155"/>
                    <a:pt x="1" y="1584"/>
                    <a:pt x="155" y="1667"/>
                  </a:cubicBezTo>
                  <a:cubicBezTo>
                    <a:pt x="171" y="1674"/>
                    <a:pt x="189" y="1677"/>
                    <a:pt x="207" y="1677"/>
                  </a:cubicBezTo>
                  <a:cubicBezTo>
                    <a:pt x="379" y="1677"/>
                    <a:pt x="641" y="1384"/>
                    <a:pt x="846" y="965"/>
                  </a:cubicBezTo>
                  <a:cubicBezTo>
                    <a:pt x="1048" y="500"/>
                    <a:pt x="953" y="0"/>
                    <a:pt x="953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Google Shape;1204;p53">
              <a:extLst>
                <a:ext uri="{FF2B5EF4-FFF2-40B4-BE49-F238E27FC236}">
                  <a16:creationId xmlns:a16="http://schemas.microsoft.com/office/drawing/2014/main" id="{9D110BDD-ED77-4E11-A68D-7130939C6A80}"/>
                </a:ext>
              </a:extLst>
            </p:cNvPr>
            <p:cNvSpPr/>
            <p:nvPr/>
          </p:nvSpPr>
          <p:spPr>
            <a:xfrm>
              <a:off x="5353637" y="3228774"/>
              <a:ext cx="249918" cy="391526"/>
            </a:xfrm>
            <a:custGeom>
              <a:avLst/>
              <a:gdLst/>
              <a:ahLst/>
              <a:cxnLst/>
              <a:rect l="l" t="t" r="r" b="b"/>
              <a:pathLst>
                <a:path w="1073" h="1681" extrusionOk="0">
                  <a:moveTo>
                    <a:pt x="848" y="0"/>
                  </a:moveTo>
                  <a:cubicBezTo>
                    <a:pt x="676" y="0"/>
                    <a:pt x="419" y="300"/>
                    <a:pt x="227" y="704"/>
                  </a:cubicBezTo>
                  <a:cubicBezTo>
                    <a:pt x="1" y="1168"/>
                    <a:pt x="120" y="1680"/>
                    <a:pt x="120" y="1680"/>
                  </a:cubicBezTo>
                  <a:cubicBezTo>
                    <a:pt x="120" y="1680"/>
                    <a:pt x="584" y="1442"/>
                    <a:pt x="799" y="978"/>
                  </a:cubicBezTo>
                  <a:cubicBezTo>
                    <a:pt x="1025" y="513"/>
                    <a:pt x="1072" y="85"/>
                    <a:pt x="906" y="13"/>
                  </a:cubicBezTo>
                  <a:cubicBezTo>
                    <a:pt x="888" y="5"/>
                    <a:pt x="869" y="0"/>
                    <a:pt x="848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Google Shape;1205;p53">
              <a:extLst>
                <a:ext uri="{FF2B5EF4-FFF2-40B4-BE49-F238E27FC236}">
                  <a16:creationId xmlns:a16="http://schemas.microsoft.com/office/drawing/2014/main" id="{AF550717-046B-4092-B1E5-0775B226EA72}"/>
                </a:ext>
              </a:extLst>
            </p:cNvPr>
            <p:cNvSpPr/>
            <p:nvPr/>
          </p:nvSpPr>
          <p:spPr>
            <a:xfrm>
              <a:off x="5012649" y="3614479"/>
              <a:ext cx="366375" cy="282057"/>
            </a:xfrm>
            <a:custGeom>
              <a:avLst/>
              <a:gdLst/>
              <a:ahLst/>
              <a:cxnLst/>
              <a:rect l="l" t="t" r="r" b="b"/>
              <a:pathLst>
                <a:path w="1573" h="1211" extrusionOk="0">
                  <a:moveTo>
                    <a:pt x="1572" y="0"/>
                  </a:moveTo>
                  <a:cubicBezTo>
                    <a:pt x="1572" y="0"/>
                    <a:pt x="1048" y="0"/>
                    <a:pt x="643" y="322"/>
                  </a:cubicBezTo>
                  <a:cubicBezTo>
                    <a:pt x="239" y="643"/>
                    <a:pt x="0" y="1012"/>
                    <a:pt x="119" y="1155"/>
                  </a:cubicBezTo>
                  <a:cubicBezTo>
                    <a:pt x="148" y="1193"/>
                    <a:pt x="197" y="1211"/>
                    <a:pt x="262" y="1211"/>
                  </a:cubicBezTo>
                  <a:cubicBezTo>
                    <a:pt x="445" y="1211"/>
                    <a:pt x="750" y="1071"/>
                    <a:pt x="1048" y="834"/>
                  </a:cubicBezTo>
                  <a:cubicBezTo>
                    <a:pt x="1453" y="524"/>
                    <a:pt x="1572" y="0"/>
                    <a:pt x="1572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Google Shape;1206;p53">
              <a:extLst>
                <a:ext uri="{FF2B5EF4-FFF2-40B4-BE49-F238E27FC236}">
                  <a16:creationId xmlns:a16="http://schemas.microsoft.com/office/drawing/2014/main" id="{D3078378-5EFA-48A8-94E9-E9BA008FDED2}"/>
                </a:ext>
              </a:extLst>
            </p:cNvPr>
            <p:cNvSpPr/>
            <p:nvPr/>
          </p:nvSpPr>
          <p:spPr>
            <a:xfrm>
              <a:off x="5378792" y="3342436"/>
              <a:ext cx="363347" cy="280660"/>
            </a:xfrm>
            <a:custGeom>
              <a:avLst/>
              <a:gdLst/>
              <a:ahLst/>
              <a:cxnLst/>
              <a:rect l="l" t="t" r="r" b="b"/>
              <a:pathLst>
                <a:path w="1560" h="1205" extrusionOk="0">
                  <a:moveTo>
                    <a:pt x="1294" y="0"/>
                  </a:moveTo>
                  <a:cubicBezTo>
                    <a:pt x="1111" y="0"/>
                    <a:pt x="808" y="144"/>
                    <a:pt x="512" y="371"/>
                  </a:cubicBezTo>
                  <a:cubicBezTo>
                    <a:pt x="131" y="692"/>
                    <a:pt x="0" y="1204"/>
                    <a:pt x="0" y="1204"/>
                  </a:cubicBezTo>
                  <a:cubicBezTo>
                    <a:pt x="0" y="1204"/>
                    <a:pt x="512" y="1204"/>
                    <a:pt x="917" y="895"/>
                  </a:cubicBezTo>
                  <a:cubicBezTo>
                    <a:pt x="1322" y="561"/>
                    <a:pt x="1560" y="192"/>
                    <a:pt x="1441" y="61"/>
                  </a:cubicBezTo>
                  <a:cubicBezTo>
                    <a:pt x="1412" y="20"/>
                    <a:pt x="1361" y="0"/>
                    <a:pt x="1294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Google Shape;1207;p53">
              <a:extLst>
                <a:ext uri="{FF2B5EF4-FFF2-40B4-BE49-F238E27FC236}">
                  <a16:creationId xmlns:a16="http://schemas.microsoft.com/office/drawing/2014/main" id="{C1AD6B72-D0FF-4F88-9B53-05DCB767DD34}"/>
                </a:ext>
              </a:extLst>
            </p:cNvPr>
            <p:cNvSpPr/>
            <p:nvPr/>
          </p:nvSpPr>
          <p:spPr>
            <a:xfrm>
              <a:off x="4948830" y="3558346"/>
              <a:ext cx="432756" cy="156051"/>
            </a:xfrm>
            <a:custGeom>
              <a:avLst/>
              <a:gdLst/>
              <a:ahLst/>
              <a:cxnLst/>
              <a:rect l="l" t="t" r="r" b="b"/>
              <a:pathLst>
                <a:path w="1858" h="670" extrusionOk="0">
                  <a:moveTo>
                    <a:pt x="997" y="0"/>
                  </a:moveTo>
                  <a:cubicBezTo>
                    <a:pt x="966" y="0"/>
                    <a:pt x="936" y="1"/>
                    <a:pt x="905" y="3"/>
                  </a:cubicBezTo>
                  <a:cubicBezTo>
                    <a:pt x="393" y="63"/>
                    <a:pt x="1" y="241"/>
                    <a:pt x="12" y="420"/>
                  </a:cubicBezTo>
                  <a:cubicBezTo>
                    <a:pt x="22" y="570"/>
                    <a:pt x="326" y="669"/>
                    <a:pt x="726" y="669"/>
                  </a:cubicBezTo>
                  <a:cubicBezTo>
                    <a:pt x="802" y="669"/>
                    <a:pt x="883" y="666"/>
                    <a:pt x="965" y="658"/>
                  </a:cubicBezTo>
                  <a:cubicBezTo>
                    <a:pt x="1465" y="599"/>
                    <a:pt x="1858" y="241"/>
                    <a:pt x="1858" y="241"/>
                  </a:cubicBezTo>
                  <a:cubicBezTo>
                    <a:pt x="1858" y="241"/>
                    <a:pt x="1459" y="0"/>
                    <a:pt x="997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Google Shape;1208;p53">
              <a:extLst>
                <a:ext uri="{FF2B5EF4-FFF2-40B4-BE49-F238E27FC236}">
                  <a16:creationId xmlns:a16="http://schemas.microsoft.com/office/drawing/2014/main" id="{76DFD52B-7E0F-4DD9-9925-2F6017E7B648}"/>
                </a:ext>
              </a:extLst>
            </p:cNvPr>
            <p:cNvSpPr/>
            <p:nvPr/>
          </p:nvSpPr>
          <p:spPr>
            <a:xfrm>
              <a:off x="5378792" y="3523176"/>
              <a:ext cx="432756" cy="156517"/>
            </a:xfrm>
            <a:custGeom>
              <a:avLst/>
              <a:gdLst/>
              <a:ahLst/>
              <a:cxnLst/>
              <a:rect l="l" t="t" r="r" b="b"/>
              <a:pathLst>
                <a:path w="1858" h="672" extrusionOk="0">
                  <a:moveTo>
                    <a:pt x="1127" y="0"/>
                  </a:moveTo>
                  <a:cubicBezTo>
                    <a:pt x="1052" y="0"/>
                    <a:pt x="973" y="4"/>
                    <a:pt x="893" y="11"/>
                  </a:cubicBezTo>
                  <a:cubicBezTo>
                    <a:pt x="381" y="71"/>
                    <a:pt x="0" y="428"/>
                    <a:pt x="0" y="428"/>
                  </a:cubicBezTo>
                  <a:cubicBezTo>
                    <a:pt x="0" y="428"/>
                    <a:pt x="375" y="672"/>
                    <a:pt x="836" y="672"/>
                  </a:cubicBezTo>
                  <a:cubicBezTo>
                    <a:pt x="874" y="672"/>
                    <a:pt x="913" y="670"/>
                    <a:pt x="953" y="666"/>
                  </a:cubicBezTo>
                  <a:cubicBezTo>
                    <a:pt x="1453" y="607"/>
                    <a:pt x="1857" y="428"/>
                    <a:pt x="1846" y="250"/>
                  </a:cubicBezTo>
                  <a:cubicBezTo>
                    <a:pt x="1826" y="100"/>
                    <a:pt x="1520" y="0"/>
                    <a:pt x="1127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Google Shape;1209;p53">
              <a:extLst>
                <a:ext uri="{FF2B5EF4-FFF2-40B4-BE49-F238E27FC236}">
                  <a16:creationId xmlns:a16="http://schemas.microsoft.com/office/drawing/2014/main" id="{C5A19110-DC41-49D6-9527-760E7C6D566D}"/>
                </a:ext>
              </a:extLst>
            </p:cNvPr>
            <p:cNvSpPr/>
            <p:nvPr/>
          </p:nvSpPr>
          <p:spPr>
            <a:xfrm>
              <a:off x="4993317" y="3376441"/>
              <a:ext cx="388269" cy="241064"/>
            </a:xfrm>
            <a:custGeom>
              <a:avLst/>
              <a:gdLst/>
              <a:ahLst/>
              <a:cxnLst/>
              <a:rect l="l" t="t" r="r" b="b"/>
              <a:pathLst>
                <a:path w="1667" h="1035" extrusionOk="0">
                  <a:moveTo>
                    <a:pt x="272" y="1"/>
                  </a:moveTo>
                  <a:cubicBezTo>
                    <a:pt x="181" y="1"/>
                    <a:pt x="115" y="23"/>
                    <a:pt x="83" y="70"/>
                  </a:cubicBezTo>
                  <a:cubicBezTo>
                    <a:pt x="0" y="237"/>
                    <a:pt x="286" y="570"/>
                    <a:pt x="714" y="832"/>
                  </a:cubicBezTo>
                  <a:cubicBezTo>
                    <a:pt x="981" y="1002"/>
                    <a:pt x="1284" y="1034"/>
                    <a:pt x="1475" y="1034"/>
                  </a:cubicBezTo>
                  <a:cubicBezTo>
                    <a:pt x="1592" y="1034"/>
                    <a:pt x="1667" y="1022"/>
                    <a:pt x="1667" y="1022"/>
                  </a:cubicBezTo>
                  <a:cubicBezTo>
                    <a:pt x="1667" y="1022"/>
                    <a:pt x="1476" y="534"/>
                    <a:pt x="1036" y="272"/>
                  </a:cubicBezTo>
                  <a:cubicBezTo>
                    <a:pt x="747" y="96"/>
                    <a:pt x="459" y="1"/>
                    <a:pt x="272" y="1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Google Shape;1210;p53">
              <a:extLst>
                <a:ext uri="{FF2B5EF4-FFF2-40B4-BE49-F238E27FC236}">
                  <a16:creationId xmlns:a16="http://schemas.microsoft.com/office/drawing/2014/main" id="{F5D865F0-95E3-409D-A3D8-A345BBF371D7}"/>
                </a:ext>
              </a:extLst>
            </p:cNvPr>
            <p:cNvSpPr/>
            <p:nvPr/>
          </p:nvSpPr>
          <p:spPr>
            <a:xfrm>
              <a:off x="5378792" y="3620767"/>
              <a:ext cx="388269" cy="240366"/>
            </a:xfrm>
            <a:custGeom>
              <a:avLst/>
              <a:gdLst/>
              <a:ahLst/>
              <a:cxnLst/>
              <a:rect l="l" t="t" r="r" b="b"/>
              <a:pathLst>
                <a:path w="1667" h="1032" extrusionOk="0">
                  <a:moveTo>
                    <a:pt x="166" y="0"/>
                  </a:moveTo>
                  <a:cubicBezTo>
                    <a:pt x="64" y="0"/>
                    <a:pt x="0" y="9"/>
                    <a:pt x="0" y="9"/>
                  </a:cubicBezTo>
                  <a:cubicBezTo>
                    <a:pt x="0" y="9"/>
                    <a:pt x="191" y="497"/>
                    <a:pt x="619" y="771"/>
                  </a:cubicBezTo>
                  <a:cubicBezTo>
                    <a:pt x="906" y="939"/>
                    <a:pt x="1199" y="1031"/>
                    <a:pt x="1386" y="1031"/>
                  </a:cubicBezTo>
                  <a:cubicBezTo>
                    <a:pt x="1478" y="1031"/>
                    <a:pt x="1544" y="1009"/>
                    <a:pt x="1572" y="962"/>
                  </a:cubicBezTo>
                  <a:cubicBezTo>
                    <a:pt x="1667" y="795"/>
                    <a:pt x="1381" y="462"/>
                    <a:pt x="953" y="200"/>
                  </a:cubicBezTo>
                  <a:cubicBezTo>
                    <a:pt x="667" y="30"/>
                    <a:pt x="353" y="0"/>
                    <a:pt x="166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Google Shape;1211;p53">
              <a:extLst>
                <a:ext uri="{FF2B5EF4-FFF2-40B4-BE49-F238E27FC236}">
                  <a16:creationId xmlns:a16="http://schemas.microsoft.com/office/drawing/2014/main" id="{77AA22D9-A021-4ECD-AEA7-053F30C80C0D}"/>
                </a:ext>
              </a:extLst>
            </p:cNvPr>
            <p:cNvSpPr/>
            <p:nvPr/>
          </p:nvSpPr>
          <p:spPr>
            <a:xfrm>
              <a:off x="5345485" y="3620068"/>
              <a:ext cx="246890" cy="390827"/>
            </a:xfrm>
            <a:custGeom>
              <a:avLst/>
              <a:gdLst/>
              <a:ahLst/>
              <a:cxnLst/>
              <a:rect l="l" t="t" r="r" b="b"/>
              <a:pathLst>
                <a:path w="1060" h="1678" extrusionOk="0">
                  <a:moveTo>
                    <a:pt x="119" y="0"/>
                  </a:moveTo>
                  <a:lnTo>
                    <a:pt x="119" y="0"/>
                  </a:lnTo>
                  <a:cubicBezTo>
                    <a:pt x="119" y="0"/>
                    <a:pt x="0" y="500"/>
                    <a:pt x="214" y="965"/>
                  </a:cubicBezTo>
                  <a:cubicBezTo>
                    <a:pt x="397" y="1384"/>
                    <a:pt x="677" y="1677"/>
                    <a:pt x="844" y="1677"/>
                  </a:cubicBezTo>
                  <a:cubicBezTo>
                    <a:pt x="862" y="1677"/>
                    <a:pt x="878" y="1674"/>
                    <a:pt x="893" y="1667"/>
                  </a:cubicBezTo>
                  <a:cubicBezTo>
                    <a:pt x="1060" y="1584"/>
                    <a:pt x="1012" y="1155"/>
                    <a:pt x="810" y="691"/>
                  </a:cubicBezTo>
                  <a:cubicBezTo>
                    <a:pt x="596" y="238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Google Shape;1212;p53">
              <a:extLst>
                <a:ext uri="{FF2B5EF4-FFF2-40B4-BE49-F238E27FC236}">
                  <a16:creationId xmlns:a16="http://schemas.microsoft.com/office/drawing/2014/main" id="{924269C5-353B-438E-877E-18BD2D913DC7}"/>
                </a:ext>
              </a:extLst>
            </p:cNvPr>
            <p:cNvSpPr/>
            <p:nvPr/>
          </p:nvSpPr>
          <p:spPr>
            <a:xfrm>
              <a:off x="5331510" y="3620068"/>
              <a:ext cx="208226" cy="269946"/>
            </a:xfrm>
            <a:custGeom>
              <a:avLst/>
              <a:gdLst/>
              <a:ahLst/>
              <a:cxnLst/>
              <a:rect l="l" t="t" r="r" b="b"/>
              <a:pathLst>
                <a:path w="894" h="1159" extrusionOk="0">
                  <a:moveTo>
                    <a:pt x="179" y="0"/>
                  </a:moveTo>
                  <a:cubicBezTo>
                    <a:pt x="179" y="0"/>
                    <a:pt x="1" y="393"/>
                    <a:pt x="155" y="715"/>
                  </a:cubicBezTo>
                  <a:cubicBezTo>
                    <a:pt x="278" y="980"/>
                    <a:pt x="480" y="1158"/>
                    <a:pt x="640" y="1158"/>
                  </a:cubicBezTo>
                  <a:cubicBezTo>
                    <a:pt x="666" y="1158"/>
                    <a:pt x="691" y="1153"/>
                    <a:pt x="715" y="1143"/>
                  </a:cubicBezTo>
                  <a:cubicBezTo>
                    <a:pt x="882" y="1060"/>
                    <a:pt x="894" y="738"/>
                    <a:pt x="751" y="429"/>
                  </a:cubicBezTo>
                  <a:cubicBezTo>
                    <a:pt x="596" y="119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EFBE65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Google Shape;1213;p53">
              <a:extLst>
                <a:ext uri="{FF2B5EF4-FFF2-40B4-BE49-F238E27FC236}">
                  <a16:creationId xmlns:a16="http://schemas.microsoft.com/office/drawing/2014/main" id="{9D5038FE-7B07-4EBC-A170-C4BEEA06422C}"/>
                </a:ext>
              </a:extLst>
            </p:cNvPr>
            <p:cNvSpPr/>
            <p:nvPr/>
          </p:nvSpPr>
          <p:spPr>
            <a:xfrm>
              <a:off x="5312178" y="3192905"/>
              <a:ext cx="172124" cy="427394"/>
            </a:xfrm>
            <a:custGeom>
              <a:avLst/>
              <a:gdLst/>
              <a:ahLst/>
              <a:cxnLst/>
              <a:rect l="l" t="t" r="r" b="b"/>
              <a:pathLst>
                <a:path w="739" h="1835" extrusionOk="0">
                  <a:moveTo>
                    <a:pt x="433" y="0"/>
                  </a:moveTo>
                  <a:cubicBezTo>
                    <a:pt x="257" y="0"/>
                    <a:pt x="83" y="389"/>
                    <a:pt x="48" y="894"/>
                  </a:cubicBezTo>
                  <a:cubicBezTo>
                    <a:pt x="0" y="1394"/>
                    <a:pt x="298" y="1834"/>
                    <a:pt x="298" y="1834"/>
                  </a:cubicBezTo>
                  <a:cubicBezTo>
                    <a:pt x="298" y="1834"/>
                    <a:pt x="655" y="1441"/>
                    <a:pt x="703" y="941"/>
                  </a:cubicBezTo>
                  <a:cubicBezTo>
                    <a:pt x="738" y="429"/>
                    <a:pt x="619" y="13"/>
                    <a:pt x="441" y="1"/>
                  </a:cubicBezTo>
                  <a:cubicBezTo>
                    <a:pt x="438" y="1"/>
                    <a:pt x="436" y="0"/>
                    <a:pt x="433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Google Shape;1214;p53">
              <a:extLst>
                <a:ext uri="{FF2B5EF4-FFF2-40B4-BE49-F238E27FC236}">
                  <a16:creationId xmlns:a16="http://schemas.microsoft.com/office/drawing/2014/main" id="{C5A9EC42-18A9-4CFE-8F40-63646BF9FCFB}"/>
                </a:ext>
              </a:extLst>
            </p:cNvPr>
            <p:cNvSpPr/>
            <p:nvPr/>
          </p:nvSpPr>
          <p:spPr>
            <a:xfrm>
              <a:off x="5270486" y="3620068"/>
              <a:ext cx="172124" cy="424599"/>
            </a:xfrm>
            <a:custGeom>
              <a:avLst/>
              <a:gdLst/>
              <a:ahLst/>
              <a:cxnLst/>
              <a:rect l="l" t="t" r="r" b="b"/>
              <a:pathLst>
                <a:path w="739" h="1823" extrusionOk="0">
                  <a:moveTo>
                    <a:pt x="441" y="0"/>
                  </a:moveTo>
                  <a:cubicBezTo>
                    <a:pt x="441" y="0"/>
                    <a:pt x="84" y="381"/>
                    <a:pt x="48" y="893"/>
                  </a:cubicBezTo>
                  <a:cubicBezTo>
                    <a:pt x="1" y="1393"/>
                    <a:pt x="120" y="1810"/>
                    <a:pt x="298" y="1822"/>
                  </a:cubicBezTo>
                  <a:cubicBezTo>
                    <a:pt x="303" y="1823"/>
                    <a:pt x="308" y="1823"/>
                    <a:pt x="313" y="1823"/>
                  </a:cubicBezTo>
                  <a:cubicBezTo>
                    <a:pt x="487" y="1823"/>
                    <a:pt x="657" y="1427"/>
                    <a:pt x="703" y="929"/>
                  </a:cubicBezTo>
                  <a:cubicBezTo>
                    <a:pt x="739" y="429"/>
                    <a:pt x="441" y="0"/>
                    <a:pt x="441" y="0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40" name="Google Shape;1215;p53">
              <a:extLst>
                <a:ext uri="{FF2B5EF4-FFF2-40B4-BE49-F238E27FC236}">
                  <a16:creationId xmlns:a16="http://schemas.microsoft.com/office/drawing/2014/main" id="{ABC14069-E363-409F-A2DD-AF20BDEA707B}"/>
                </a:ext>
              </a:extLst>
            </p:cNvPr>
            <p:cNvGrpSpPr/>
            <p:nvPr/>
          </p:nvGrpSpPr>
          <p:grpSpPr>
            <a:xfrm>
              <a:off x="5082057" y="3228774"/>
              <a:ext cx="590906" cy="685463"/>
              <a:chOff x="5082057" y="3228774"/>
              <a:chExt cx="590906" cy="685463"/>
            </a:xfrm>
          </p:grpSpPr>
          <p:sp>
            <p:nvSpPr>
              <p:cNvPr id="41" name="Google Shape;1216;p53">
                <a:extLst>
                  <a:ext uri="{FF2B5EF4-FFF2-40B4-BE49-F238E27FC236}">
                    <a16:creationId xmlns:a16="http://schemas.microsoft.com/office/drawing/2014/main" id="{3198D276-15C8-4835-BFA7-29307CB91172}"/>
                  </a:ext>
                </a:extLst>
              </p:cNvPr>
              <p:cNvSpPr/>
              <p:nvPr/>
            </p:nvSpPr>
            <p:spPr>
              <a:xfrm>
                <a:off x="5206667" y="3614479"/>
                <a:ext cx="208226" cy="27274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71" extrusionOk="0">
                    <a:moveTo>
                      <a:pt x="715" y="0"/>
                    </a:moveTo>
                    <a:cubicBezTo>
                      <a:pt x="715" y="0"/>
                      <a:pt x="299" y="120"/>
                      <a:pt x="156" y="441"/>
                    </a:cubicBezTo>
                    <a:cubicBezTo>
                      <a:pt x="1" y="751"/>
                      <a:pt x="25" y="1072"/>
                      <a:pt x="179" y="1155"/>
                    </a:cubicBezTo>
                    <a:cubicBezTo>
                      <a:pt x="203" y="1165"/>
                      <a:pt x="228" y="1170"/>
                      <a:pt x="255" y="1170"/>
                    </a:cubicBezTo>
                    <a:cubicBezTo>
                      <a:pt x="415" y="1170"/>
                      <a:pt x="618" y="991"/>
                      <a:pt x="751" y="715"/>
                    </a:cubicBezTo>
                    <a:cubicBezTo>
                      <a:pt x="894" y="405"/>
                      <a:pt x="715" y="0"/>
                      <a:pt x="71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217;p53">
                <a:extLst>
                  <a:ext uri="{FF2B5EF4-FFF2-40B4-BE49-F238E27FC236}">
                    <a16:creationId xmlns:a16="http://schemas.microsoft.com/office/drawing/2014/main" id="{4E617644-303E-4490-9471-2F8DDA58B1AA}"/>
                  </a:ext>
                </a:extLst>
              </p:cNvPr>
              <p:cNvSpPr/>
              <p:nvPr/>
            </p:nvSpPr>
            <p:spPr>
              <a:xfrm>
                <a:off x="5339895" y="3352218"/>
                <a:ext cx="208226" cy="27087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63" extrusionOk="0">
                    <a:moveTo>
                      <a:pt x="633" y="0"/>
                    </a:moveTo>
                    <a:cubicBezTo>
                      <a:pt x="474" y="0"/>
                      <a:pt x="274" y="186"/>
                      <a:pt x="143" y="448"/>
                    </a:cubicBezTo>
                    <a:cubicBezTo>
                      <a:pt x="0" y="757"/>
                      <a:pt x="179" y="1162"/>
                      <a:pt x="179" y="1162"/>
                    </a:cubicBezTo>
                    <a:cubicBezTo>
                      <a:pt x="179" y="1162"/>
                      <a:pt x="596" y="1043"/>
                      <a:pt x="739" y="734"/>
                    </a:cubicBezTo>
                    <a:cubicBezTo>
                      <a:pt x="893" y="412"/>
                      <a:pt x="881" y="91"/>
                      <a:pt x="715" y="19"/>
                    </a:cubicBezTo>
                    <a:cubicBezTo>
                      <a:pt x="689" y="6"/>
                      <a:pt x="662" y="0"/>
                      <a:pt x="633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218;p53">
                <a:extLst>
                  <a:ext uri="{FF2B5EF4-FFF2-40B4-BE49-F238E27FC236}">
                    <a16:creationId xmlns:a16="http://schemas.microsoft.com/office/drawing/2014/main" id="{1E73E178-67FC-4D11-9DCD-98A803167426}"/>
                  </a:ext>
                </a:extLst>
              </p:cNvPr>
              <p:cNvSpPr/>
              <p:nvPr/>
            </p:nvSpPr>
            <p:spPr>
              <a:xfrm>
                <a:off x="5117926" y="3610985"/>
                <a:ext cx="261098" cy="2075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91" extrusionOk="0">
                    <a:moveTo>
                      <a:pt x="929" y="0"/>
                    </a:moveTo>
                    <a:cubicBezTo>
                      <a:pt x="778" y="0"/>
                      <a:pt x="568" y="28"/>
                      <a:pt x="418" y="158"/>
                    </a:cubicBezTo>
                    <a:cubicBezTo>
                      <a:pt x="132" y="373"/>
                      <a:pt x="1" y="658"/>
                      <a:pt x="120" y="813"/>
                    </a:cubicBezTo>
                    <a:cubicBezTo>
                      <a:pt x="163" y="865"/>
                      <a:pt x="232" y="890"/>
                      <a:pt x="315" y="890"/>
                    </a:cubicBezTo>
                    <a:cubicBezTo>
                      <a:pt x="460" y="890"/>
                      <a:pt x="648" y="814"/>
                      <a:pt x="822" y="670"/>
                    </a:cubicBezTo>
                    <a:cubicBezTo>
                      <a:pt x="1096" y="456"/>
                      <a:pt x="1120" y="15"/>
                      <a:pt x="1120" y="15"/>
                    </a:cubicBezTo>
                    <a:cubicBezTo>
                      <a:pt x="1120" y="15"/>
                      <a:pt x="1041" y="0"/>
                      <a:pt x="929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219;p53">
                <a:extLst>
                  <a:ext uri="{FF2B5EF4-FFF2-40B4-BE49-F238E27FC236}">
                    <a16:creationId xmlns:a16="http://schemas.microsoft.com/office/drawing/2014/main" id="{39C1E8C2-7A55-4DD4-B978-54AB3440DE1F}"/>
                  </a:ext>
                </a:extLst>
              </p:cNvPr>
              <p:cNvSpPr/>
              <p:nvPr/>
            </p:nvSpPr>
            <p:spPr>
              <a:xfrm>
                <a:off x="5378792" y="3419763"/>
                <a:ext cx="258070" cy="207059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89" extrusionOk="0">
                    <a:moveTo>
                      <a:pt x="785" y="0"/>
                    </a:moveTo>
                    <a:cubicBezTo>
                      <a:pt x="643" y="0"/>
                      <a:pt x="461" y="76"/>
                      <a:pt x="298" y="217"/>
                    </a:cubicBezTo>
                    <a:cubicBezTo>
                      <a:pt x="24" y="444"/>
                      <a:pt x="0" y="872"/>
                      <a:pt x="0" y="872"/>
                    </a:cubicBezTo>
                    <a:cubicBezTo>
                      <a:pt x="0" y="872"/>
                      <a:pt x="82" y="888"/>
                      <a:pt x="196" y="888"/>
                    </a:cubicBezTo>
                    <a:cubicBezTo>
                      <a:pt x="343" y="888"/>
                      <a:pt x="543" y="862"/>
                      <a:pt x="691" y="741"/>
                    </a:cubicBezTo>
                    <a:cubicBezTo>
                      <a:pt x="976" y="515"/>
                      <a:pt x="1107" y="229"/>
                      <a:pt x="988" y="86"/>
                    </a:cubicBezTo>
                    <a:cubicBezTo>
                      <a:pt x="943" y="28"/>
                      <a:pt x="871" y="0"/>
                      <a:pt x="78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220;p53">
                <a:extLst>
                  <a:ext uri="{FF2B5EF4-FFF2-40B4-BE49-F238E27FC236}">
                    <a16:creationId xmlns:a16="http://schemas.microsoft.com/office/drawing/2014/main" id="{6BE4833F-2F08-4EA8-80F8-B42A2E81FC90}"/>
                  </a:ext>
                </a:extLst>
              </p:cNvPr>
              <p:cNvSpPr/>
              <p:nvPr/>
            </p:nvSpPr>
            <p:spPr>
              <a:xfrm>
                <a:off x="5082057" y="3552756"/>
                <a:ext cx="296967" cy="15418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62" extrusionOk="0">
                    <a:moveTo>
                      <a:pt x="666" y="1"/>
                    </a:moveTo>
                    <a:cubicBezTo>
                      <a:pt x="646" y="1"/>
                      <a:pt x="627" y="2"/>
                      <a:pt x="607" y="4"/>
                    </a:cubicBezTo>
                    <a:cubicBezTo>
                      <a:pt x="274" y="27"/>
                      <a:pt x="0" y="206"/>
                      <a:pt x="12" y="385"/>
                    </a:cubicBezTo>
                    <a:cubicBezTo>
                      <a:pt x="34" y="548"/>
                      <a:pt x="285" y="661"/>
                      <a:pt x="591" y="661"/>
                    </a:cubicBezTo>
                    <a:cubicBezTo>
                      <a:pt x="620" y="661"/>
                      <a:pt x="649" y="660"/>
                      <a:pt x="679" y="658"/>
                    </a:cubicBezTo>
                    <a:cubicBezTo>
                      <a:pt x="1012" y="623"/>
                      <a:pt x="1274" y="265"/>
                      <a:pt x="1274" y="265"/>
                    </a:cubicBezTo>
                    <a:cubicBezTo>
                      <a:pt x="1274" y="265"/>
                      <a:pt x="988" y="1"/>
                      <a:pt x="666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221;p53">
                <a:extLst>
                  <a:ext uri="{FF2B5EF4-FFF2-40B4-BE49-F238E27FC236}">
                    <a16:creationId xmlns:a16="http://schemas.microsoft.com/office/drawing/2014/main" id="{6B92355B-67DF-4038-B40C-304BAB5F499A}"/>
                  </a:ext>
                </a:extLst>
              </p:cNvPr>
              <p:cNvSpPr/>
              <p:nvPr/>
            </p:nvSpPr>
            <p:spPr>
              <a:xfrm>
                <a:off x="5378792" y="3530630"/>
                <a:ext cx="294172" cy="15418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62" extrusionOk="0">
                    <a:moveTo>
                      <a:pt x="680" y="0"/>
                    </a:moveTo>
                    <a:cubicBezTo>
                      <a:pt x="652" y="0"/>
                      <a:pt x="624" y="1"/>
                      <a:pt x="595" y="3"/>
                    </a:cubicBezTo>
                    <a:cubicBezTo>
                      <a:pt x="250" y="39"/>
                      <a:pt x="0" y="396"/>
                      <a:pt x="0" y="396"/>
                    </a:cubicBezTo>
                    <a:cubicBezTo>
                      <a:pt x="0" y="396"/>
                      <a:pt x="276" y="661"/>
                      <a:pt x="597" y="661"/>
                    </a:cubicBezTo>
                    <a:cubicBezTo>
                      <a:pt x="616" y="661"/>
                      <a:pt x="635" y="660"/>
                      <a:pt x="655" y="658"/>
                    </a:cubicBezTo>
                    <a:cubicBezTo>
                      <a:pt x="988" y="634"/>
                      <a:pt x="1262" y="456"/>
                      <a:pt x="1250" y="277"/>
                    </a:cubicBezTo>
                    <a:cubicBezTo>
                      <a:pt x="1228" y="114"/>
                      <a:pt x="978" y="0"/>
                      <a:pt x="680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222;p53">
                <a:extLst>
                  <a:ext uri="{FF2B5EF4-FFF2-40B4-BE49-F238E27FC236}">
                    <a16:creationId xmlns:a16="http://schemas.microsoft.com/office/drawing/2014/main" id="{AC5DBF09-3106-4A05-A66D-2C4D2FC64999}"/>
                  </a:ext>
                </a:extLst>
              </p:cNvPr>
              <p:cNvSpPr/>
              <p:nvPr/>
            </p:nvSpPr>
            <p:spPr>
              <a:xfrm>
                <a:off x="5106979" y="3439095"/>
                <a:ext cx="274607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13" extrusionOk="0">
                    <a:moveTo>
                      <a:pt x="337" y="1"/>
                    </a:moveTo>
                    <a:cubicBezTo>
                      <a:pt x="223" y="1"/>
                      <a:pt x="133" y="34"/>
                      <a:pt x="95" y="99"/>
                    </a:cubicBezTo>
                    <a:cubicBezTo>
                      <a:pt x="0" y="265"/>
                      <a:pt x="167" y="539"/>
                      <a:pt x="465" y="718"/>
                    </a:cubicBezTo>
                    <a:cubicBezTo>
                      <a:pt x="578" y="790"/>
                      <a:pt x="709" y="813"/>
                      <a:pt x="827" y="813"/>
                    </a:cubicBezTo>
                    <a:cubicBezTo>
                      <a:pt x="1019" y="813"/>
                      <a:pt x="1179" y="753"/>
                      <a:pt x="1179" y="753"/>
                    </a:cubicBezTo>
                    <a:cubicBezTo>
                      <a:pt x="1179" y="753"/>
                      <a:pt x="1108" y="325"/>
                      <a:pt x="810" y="146"/>
                    </a:cubicBezTo>
                    <a:cubicBezTo>
                      <a:pt x="647" y="49"/>
                      <a:pt x="474" y="1"/>
                      <a:pt x="337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223;p53">
                <a:extLst>
                  <a:ext uri="{FF2B5EF4-FFF2-40B4-BE49-F238E27FC236}">
                    <a16:creationId xmlns:a16="http://schemas.microsoft.com/office/drawing/2014/main" id="{9F7E8F3B-5B66-403A-A8D4-D68980B5ADCA}"/>
                  </a:ext>
                </a:extLst>
              </p:cNvPr>
              <p:cNvSpPr/>
              <p:nvPr/>
            </p:nvSpPr>
            <p:spPr>
              <a:xfrm>
                <a:off x="5373202" y="3611916"/>
                <a:ext cx="274607" cy="18633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00" extrusionOk="0">
                    <a:moveTo>
                      <a:pt x="330" y="1"/>
                    </a:moveTo>
                    <a:cubicBezTo>
                      <a:pt x="148" y="1"/>
                      <a:pt x="0" y="47"/>
                      <a:pt x="0" y="47"/>
                    </a:cubicBezTo>
                    <a:cubicBezTo>
                      <a:pt x="0" y="47"/>
                      <a:pt x="84" y="476"/>
                      <a:pt x="381" y="654"/>
                    </a:cubicBezTo>
                    <a:cubicBezTo>
                      <a:pt x="544" y="752"/>
                      <a:pt x="714" y="800"/>
                      <a:pt x="850" y="800"/>
                    </a:cubicBezTo>
                    <a:cubicBezTo>
                      <a:pt x="963" y="800"/>
                      <a:pt x="1052" y="767"/>
                      <a:pt x="1096" y="702"/>
                    </a:cubicBezTo>
                    <a:cubicBezTo>
                      <a:pt x="1179" y="535"/>
                      <a:pt x="1012" y="273"/>
                      <a:pt x="715" y="95"/>
                    </a:cubicBezTo>
                    <a:cubicBezTo>
                      <a:pt x="594" y="22"/>
                      <a:pt x="454" y="1"/>
                      <a:pt x="330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224;p53">
                <a:extLst>
                  <a:ext uri="{FF2B5EF4-FFF2-40B4-BE49-F238E27FC236}">
                    <a16:creationId xmlns:a16="http://schemas.microsoft.com/office/drawing/2014/main" id="{F792424F-1D52-4CA9-83D6-3BEA5D642470}"/>
                  </a:ext>
                </a:extLst>
              </p:cNvPr>
              <p:cNvSpPr/>
              <p:nvPr/>
            </p:nvSpPr>
            <p:spPr>
              <a:xfrm>
                <a:off x="5162413" y="3228774"/>
                <a:ext cx="246890" cy="39152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81" extrusionOk="0">
                    <a:moveTo>
                      <a:pt x="225" y="0"/>
                    </a:moveTo>
                    <a:cubicBezTo>
                      <a:pt x="204" y="0"/>
                      <a:pt x="185" y="5"/>
                      <a:pt x="167" y="13"/>
                    </a:cubicBezTo>
                    <a:cubicBezTo>
                      <a:pt x="0" y="85"/>
                      <a:pt x="48" y="513"/>
                      <a:pt x="250" y="978"/>
                    </a:cubicBezTo>
                    <a:cubicBezTo>
                      <a:pt x="477" y="1442"/>
                      <a:pt x="941" y="1680"/>
                      <a:pt x="941" y="1680"/>
                    </a:cubicBezTo>
                    <a:cubicBezTo>
                      <a:pt x="941" y="1680"/>
                      <a:pt x="1060" y="1168"/>
                      <a:pt x="846" y="704"/>
                    </a:cubicBezTo>
                    <a:cubicBezTo>
                      <a:pt x="665" y="300"/>
                      <a:pt x="399" y="0"/>
                      <a:pt x="22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225;p53">
                <a:extLst>
                  <a:ext uri="{FF2B5EF4-FFF2-40B4-BE49-F238E27FC236}">
                    <a16:creationId xmlns:a16="http://schemas.microsoft.com/office/drawing/2014/main" id="{D5504B69-1FC2-4C31-A34C-4A13065490D4}"/>
                  </a:ext>
                </a:extLst>
              </p:cNvPr>
              <p:cNvSpPr/>
              <p:nvPr/>
            </p:nvSpPr>
            <p:spPr>
              <a:xfrm>
                <a:off x="5215052" y="3347560"/>
                <a:ext cx="208226" cy="27274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71" extrusionOk="0">
                    <a:moveTo>
                      <a:pt x="254" y="0"/>
                    </a:moveTo>
                    <a:cubicBezTo>
                      <a:pt x="228" y="0"/>
                      <a:pt x="203" y="5"/>
                      <a:pt x="179" y="15"/>
                    </a:cubicBezTo>
                    <a:cubicBezTo>
                      <a:pt x="12" y="99"/>
                      <a:pt x="1" y="420"/>
                      <a:pt x="143" y="730"/>
                    </a:cubicBezTo>
                    <a:cubicBezTo>
                      <a:pt x="298" y="1051"/>
                      <a:pt x="715" y="1170"/>
                      <a:pt x="715" y="1170"/>
                    </a:cubicBezTo>
                    <a:cubicBezTo>
                      <a:pt x="715" y="1170"/>
                      <a:pt x="894" y="765"/>
                      <a:pt x="739" y="456"/>
                    </a:cubicBezTo>
                    <a:cubicBezTo>
                      <a:pt x="616" y="180"/>
                      <a:pt x="414" y="0"/>
                      <a:pt x="254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226;p53">
                <a:extLst>
                  <a:ext uri="{FF2B5EF4-FFF2-40B4-BE49-F238E27FC236}">
                    <a16:creationId xmlns:a16="http://schemas.microsoft.com/office/drawing/2014/main" id="{48C96DBE-26FE-4963-8E29-B164029FD80A}"/>
                  </a:ext>
                </a:extLst>
              </p:cNvPr>
              <p:cNvSpPr/>
              <p:nvPr/>
            </p:nvSpPr>
            <p:spPr>
              <a:xfrm>
                <a:off x="5309383" y="3323104"/>
                <a:ext cx="160944" cy="2971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276" extrusionOk="0">
                    <a:moveTo>
                      <a:pt x="383" y="1"/>
                    </a:moveTo>
                    <a:cubicBezTo>
                      <a:pt x="209" y="1"/>
                      <a:pt x="59" y="282"/>
                      <a:pt x="24" y="620"/>
                    </a:cubicBezTo>
                    <a:cubicBezTo>
                      <a:pt x="0" y="978"/>
                      <a:pt x="310" y="1275"/>
                      <a:pt x="310" y="1275"/>
                    </a:cubicBezTo>
                    <a:cubicBezTo>
                      <a:pt x="310" y="1275"/>
                      <a:pt x="655" y="1001"/>
                      <a:pt x="679" y="656"/>
                    </a:cubicBezTo>
                    <a:cubicBezTo>
                      <a:pt x="691" y="323"/>
                      <a:pt x="572" y="25"/>
                      <a:pt x="393" y="1"/>
                    </a:cubicBezTo>
                    <a:cubicBezTo>
                      <a:pt x="390" y="1"/>
                      <a:pt x="386" y="1"/>
                      <a:pt x="383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227;p53">
                <a:extLst>
                  <a:ext uri="{FF2B5EF4-FFF2-40B4-BE49-F238E27FC236}">
                    <a16:creationId xmlns:a16="http://schemas.microsoft.com/office/drawing/2014/main" id="{9F26AB0C-AE07-4A4C-8196-46EC09077861}"/>
                  </a:ext>
                </a:extLst>
              </p:cNvPr>
              <p:cNvSpPr/>
              <p:nvPr/>
            </p:nvSpPr>
            <p:spPr>
              <a:xfrm>
                <a:off x="5284461" y="3620068"/>
                <a:ext cx="163739" cy="29416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63" extrusionOk="0">
                    <a:moveTo>
                      <a:pt x="381" y="0"/>
                    </a:moveTo>
                    <a:cubicBezTo>
                      <a:pt x="381" y="0"/>
                      <a:pt x="48" y="262"/>
                      <a:pt x="12" y="607"/>
                    </a:cubicBezTo>
                    <a:cubicBezTo>
                      <a:pt x="0" y="953"/>
                      <a:pt x="119" y="1250"/>
                      <a:pt x="298" y="1262"/>
                    </a:cubicBezTo>
                    <a:cubicBezTo>
                      <a:pt x="301" y="1263"/>
                      <a:pt x="305" y="1263"/>
                      <a:pt x="309" y="1263"/>
                    </a:cubicBezTo>
                    <a:cubicBezTo>
                      <a:pt x="483" y="1263"/>
                      <a:pt x="644" y="982"/>
                      <a:pt x="667" y="655"/>
                    </a:cubicBezTo>
                    <a:cubicBezTo>
                      <a:pt x="703" y="298"/>
                      <a:pt x="381" y="0"/>
                      <a:pt x="381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97224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3"/>
          <p:cNvSpPr/>
          <p:nvPr/>
        </p:nvSpPr>
        <p:spPr>
          <a:xfrm>
            <a:off x="1" y="0"/>
            <a:ext cx="9143999" cy="5143500"/>
          </a:xfrm>
          <a:custGeom>
            <a:avLst/>
            <a:gdLst/>
            <a:ahLst/>
            <a:cxnLst/>
            <a:rect l="l" t="t" r="r" b="b"/>
            <a:pathLst>
              <a:path w="60509" h="33219" extrusionOk="0">
                <a:moveTo>
                  <a:pt x="15217" y="0"/>
                </a:moveTo>
                <a:cubicBezTo>
                  <a:pt x="13931" y="0"/>
                  <a:pt x="12895" y="1048"/>
                  <a:pt x="12895" y="2322"/>
                </a:cubicBezTo>
                <a:lnTo>
                  <a:pt x="11871" y="2322"/>
                </a:lnTo>
                <a:cubicBezTo>
                  <a:pt x="10990" y="2322"/>
                  <a:pt x="10276" y="3036"/>
                  <a:pt x="10276" y="3918"/>
                </a:cubicBezTo>
                <a:cubicBezTo>
                  <a:pt x="10276" y="3918"/>
                  <a:pt x="10036" y="3872"/>
                  <a:pt x="9696" y="3872"/>
                </a:cubicBezTo>
                <a:cubicBezTo>
                  <a:pt x="8863" y="3872"/>
                  <a:pt x="7430" y="4142"/>
                  <a:pt x="7430" y="6001"/>
                </a:cubicBezTo>
                <a:cubicBezTo>
                  <a:pt x="7430" y="6001"/>
                  <a:pt x="2727" y="6942"/>
                  <a:pt x="2942" y="11240"/>
                </a:cubicBezTo>
                <a:cubicBezTo>
                  <a:pt x="3144" y="15550"/>
                  <a:pt x="1" y="16955"/>
                  <a:pt x="1" y="16955"/>
                </a:cubicBezTo>
                <a:lnTo>
                  <a:pt x="25" y="16955"/>
                </a:lnTo>
                <a:cubicBezTo>
                  <a:pt x="25" y="16955"/>
                  <a:pt x="3180" y="18348"/>
                  <a:pt x="2954" y="22670"/>
                </a:cubicBezTo>
                <a:cubicBezTo>
                  <a:pt x="2739" y="26980"/>
                  <a:pt x="7442" y="27909"/>
                  <a:pt x="7442" y="27909"/>
                </a:cubicBezTo>
                <a:cubicBezTo>
                  <a:pt x="7442" y="29767"/>
                  <a:pt x="8875" y="30037"/>
                  <a:pt x="9708" y="30037"/>
                </a:cubicBezTo>
                <a:cubicBezTo>
                  <a:pt x="10048" y="30037"/>
                  <a:pt x="10288" y="29992"/>
                  <a:pt x="10288" y="29992"/>
                </a:cubicBezTo>
                <a:cubicBezTo>
                  <a:pt x="10288" y="30873"/>
                  <a:pt x="11002" y="31588"/>
                  <a:pt x="11883" y="31588"/>
                </a:cubicBezTo>
                <a:lnTo>
                  <a:pt x="12907" y="31588"/>
                </a:lnTo>
                <a:cubicBezTo>
                  <a:pt x="12907" y="32492"/>
                  <a:pt x="13633" y="33219"/>
                  <a:pt x="14550" y="33219"/>
                </a:cubicBezTo>
                <a:lnTo>
                  <a:pt x="45983" y="33219"/>
                </a:lnTo>
                <a:cubicBezTo>
                  <a:pt x="46888" y="33219"/>
                  <a:pt x="47614" y="32481"/>
                  <a:pt x="47614" y="31588"/>
                </a:cubicBezTo>
                <a:lnTo>
                  <a:pt x="48638" y="31588"/>
                </a:lnTo>
                <a:cubicBezTo>
                  <a:pt x="49519" y="31588"/>
                  <a:pt x="50233" y="30873"/>
                  <a:pt x="50233" y="29992"/>
                </a:cubicBezTo>
                <a:cubicBezTo>
                  <a:pt x="50233" y="29992"/>
                  <a:pt x="50473" y="30037"/>
                  <a:pt x="50814" y="30037"/>
                </a:cubicBezTo>
                <a:cubicBezTo>
                  <a:pt x="51646" y="30037"/>
                  <a:pt x="53079" y="29767"/>
                  <a:pt x="53079" y="27909"/>
                </a:cubicBezTo>
                <a:cubicBezTo>
                  <a:pt x="53079" y="27909"/>
                  <a:pt x="57782" y="26968"/>
                  <a:pt x="57568" y="22670"/>
                </a:cubicBezTo>
                <a:cubicBezTo>
                  <a:pt x="57365" y="18348"/>
                  <a:pt x="60508" y="16955"/>
                  <a:pt x="60508" y="16955"/>
                </a:cubicBezTo>
                <a:lnTo>
                  <a:pt x="60485" y="16955"/>
                </a:lnTo>
                <a:cubicBezTo>
                  <a:pt x="60485" y="16955"/>
                  <a:pt x="57329" y="15550"/>
                  <a:pt x="57556" y="11240"/>
                </a:cubicBezTo>
                <a:cubicBezTo>
                  <a:pt x="57758" y="6918"/>
                  <a:pt x="53067" y="6001"/>
                  <a:pt x="53067" y="6001"/>
                </a:cubicBezTo>
                <a:cubicBezTo>
                  <a:pt x="53067" y="4142"/>
                  <a:pt x="51634" y="3872"/>
                  <a:pt x="50802" y="3872"/>
                </a:cubicBezTo>
                <a:cubicBezTo>
                  <a:pt x="50461" y="3872"/>
                  <a:pt x="50221" y="3918"/>
                  <a:pt x="50221" y="3918"/>
                </a:cubicBezTo>
                <a:cubicBezTo>
                  <a:pt x="50221" y="3036"/>
                  <a:pt x="49507" y="2322"/>
                  <a:pt x="48626" y="2322"/>
                </a:cubicBezTo>
                <a:lnTo>
                  <a:pt x="47602" y="2322"/>
                </a:lnTo>
                <a:cubicBezTo>
                  <a:pt x="47602" y="1048"/>
                  <a:pt x="46554" y="0"/>
                  <a:pt x="45280" y="0"/>
                </a:cubicBezTo>
                <a:close/>
              </a:path>
            </a:pathLst>
          </a:custGeom>
          <a:solidFill>
            <a:srgbClr val="7030A0">
              <a:alpha val="49000"/>
            </a:srgbClr>
          </a:solidFill>
          <a:ln w="38100" cap="flat" cmpd="sng">
            <a:solidFill>
              <a:srgbClr val="EFBE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AA4E68-FB4D-407D-A9D0-0AE31962F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0121" y="863550"/>
            <a:ext cx="7701000" cy="34164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s-ES" sz="1600" b="1" dirty="0">
                <a:latin typeface="Abadi" panose="020B0604020104020204" pitchFamily="34" charset="0"/>
              </a:rPr>
              <a:t>No hacer mal alguno, alcanzar el bien, purificar el propio espíritu. La paciencia paciente es la suprema austeridad. 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latin typeface="Abadi" panose="020B0604020104020204" pitchFamily="34" charset="0"/>
              </a:rPr>
              <a:t>La renunciación y el ascetismo como la abstención de aquello que es dañino, en lugar del escapismo y la evitación del mundo. 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latin typeface="Abadi" panose="020B0604020104020204" pitchFamily="34" charset="0"/>
              </a:rPr>
              <a:t>No insultar, no dañar, el autodominio, la moderación en el consumo, la soledad, el ejercicio de la concentración mental: esa es la enseñanza de los iluminados.</a:t>
            </a:r>
          </a:p>
          <a:p>
            <a:pPr>
              <a:lnSpc>
                <a:spcPct val="150000"/>
              </a:lnSpc>
            </a:pPr>
            <a:r>
              <a:rPr lang="es-ES" sz="1600" b="1" dirty="0">
                <a:latin typeface="Abadi" panose="020B0604020104020204" pitchFamily="34" charset="0"/>
              </a:rPr>
              <a:t>Soledad significa estar por encima de las influencias de la sociedad. Puede practicarse sola o en compañía, lo mismo que puede practicarse sola o en compañía una dependencia emocional. </a:t>
            </a:r>
            <a:endParaRPr lang="en-US" sz="1600" b="1" dirty="0">
              <a:latin typeface="Abadi" panose="020B0604020104020204" pitchFamily="34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4253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38"/>
          <p:cNvSpPr txBox="1">
            <a:spLocks noGrp="1"/>
          </p:cNvSpPr>
          <p:nvPr>
            <p:ph type="title"/>
          </p:nvPr>
        </p:nvSpPr>
        <p:spPr>
          <a:xfrm>
            <a:off x="3928465" y="1079565"/>
            <a:ext cx="370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</a:t>
            </a:r>
            <a:endParaRPr dirty="0"/>
          </a:p>
        </p:txBody>
      </p:sp>
      <p:sp>
        <p:nvSpPr>
          <p:cNvPr id="523" name="Google Shape;523;p38"/>
          <p:cNvSpPr txBox="1">
            <a:spLocks noGrp="1"/>
          </p:cNvSpPr>
          <p:nvPr>
            <p:ph type="subTitle" idx="1"/>
          </p:nvPr>
        </p:nvSpPr>
        <p:spPr>
          <a:xfrm>
            <a:off x="3236241" y="-433747"/>
            <a:ext cx="5678297" cy="4710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3600" b="1" dirty="0">
                <a:solidFill>
                  <a:schemeClr val="accent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?</a:t>
            </a:r>
          </a:p>
          <a:p>
            <a:pPr marL="114300" indent="0" eaLnBrk="1" hangingPunct="1">
              <a:lnSpc>
                <a:spcPct val="150000"/>
              </a:lnSpc>
              <a:defRPr/>
            </a:pPr>
            <a:r>
              <a:rPr lang="es-ES" sz="3600" b="1" dirty="0">
                <a:solidFill>
                  <a:schemeClr val="bg1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LA FELICIDAD:</a:t>
            </a:r>
          </a:p>
          <a:p>
            <a:pPr marL="114300" indent="0" eaLnBrk="1" hangingPunct="1">
              <a:lnSpc>
                <a:spcPct val="150000"/>
              </a:lnSpc>
              <a:defRPr/>
            </a:pPr>
            <a:endParaRPr lang="es-ES" sz="1600" b="1" dirty="0">
              <a:solidFill>
                <a:schemeClr val="bg1"/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Abadi" panose="020B0604020104020204" pitchFamily="34" charset="0"/>
              </a:rPr>
              <a:t>Es la felicidad trascendental por medio de la liberación interior, estado de tranquilidad libre de odios, libre de inquietudes y libre de miedos. La sublime felicidad  es el auténtico ser humano “sabio, pleno de visión interior, instruido, duradero, sumiso, noble”.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ES" sz="1600" b="1" dirty="0"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ES" sz="1600" b="1" dirty="0">
                <a:latin typeface="Abadi" panose="020B0604020104020204" pitchFamily="34" charset="0"/>
              </a:rPr>
              <a:t>La paz interior no se obtiene intentando rechazar el mundo sino viviendo en él sin ser esclavo de la codicia, el odio y la locura.</a:t>
            </a:r>
          </a:p>
          <a:p>
            <a:pPr marL="114300" indent="0" eaLnBrk="1" hangingPunct="1">
              <a:lnSpc>
                <a:spcPct val="150000"/>
              </a:lnSpc>
              <a:defRPr/>
            </a:pPr>
            <a:endParaRPr sz="16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838D5E4-92F0-4546-B160-5F12863A3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1" y="1390401"/>
            <a:ext cx="285750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23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" name="Google Shape;512;p38"/>
          <p:cNvPicPr preferRelativeResize="0"/>
          <p:nvPr/>
        </p:nvPicPr>
        <p:blipFill rotWithShape="1">
          <a:blip r:embed="rId3">
            <a:alphaModFix/>
          </a:blip>
          <a:srcRect l="14355" r="14363"/>
          <a:stretch/>
        </p:blipFill>
        <p:spPr>
          <a:xfrm>
            <a:off x="414054" y="1087557"/>
            <a:ext cx="2326922" cy="2179782"/>
          </a:xfrm>
          <a:prstGeom prst="round2DiagRect">
            <a:avLst>
              <a:gd name="adj1" fmla="val 0"/>
              <a:gd name="adj2" fmla="val 0"/>
            </a:avLst>
          </a:prstGeom>
          <a:noFill/>
          <a:ln w="762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21" name="Google Shape;521;p38"/>
          <p:cNvSpPr txBox="1">
            <a:spLocks noGrp="1"/>
          </p:cNvSpPr>
          <p:nvPr>
            <p:ph type="title"/>
          </p:nvPr>
        </p:nvSpPr>
        <p:spPr>
          <a:xfrm>
            <a:off x="3928465" y="1079565"/>
            <a:ext cx="3707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Company</a:t>
            </a:r>
            <a:endParaRPr dirty="0"/>
          </a:p>
        </p:txBody>
      </p:sp>
      <p:sp>
        <p:nvSpPr>
          <p:cNvPr id="523" name="Google Shape;523;p38"/>
          <p:cNvSpPr txBox="1">
            <a:spLocks noGrp="1"/>
          </p:cNvSpPr>
          <p:nvPr>
            <p:ph type="subTitle" idx="1"/>
          </p:nvPr>
        </p:nvSpPr>
        <p:spPr>
          <a:xfrm>
            <a:off x="3321215" y="148856"/>
            <a:ext cx="5678297" cy="4710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altLang="en-US" sz="4000" b="1" dirty="0">
                <a:solidFill>
                  <a:schemeClr val="bg2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QUÉ ES EL BUDISMO? Y ¿QUIÉN ERA BUDA</a:t>
            </a:r>
            <a:r>
              <a:rPr lang="es-ES" altLang="en-US" sz="1400" b="1" dirty="0">
                <a:solidFill>
                  <a:schemeClr val="accent1"/>
                </a:solidFill>
                <a:latin typeface="Arial" panose="020B0604020202020204" pitchFamily="34" charset="0"/>
              </a:rPr>
              <a:t>?</a:t>
            </a:r>
          </a:p>
          <a:p>
            <a:pPr marL="4000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n-US" b="1" dirty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s-ES" altLang="en-US" sz="1600" dirty="0">
                <a:latin typeface="Abadi" panose="020B0604020104020204" pitchFamily="34" charset="0"/>
              </a:rPr>
              <a:t>El Budismo es un medio de transformación individual y social.</a:t>
            </a:r>
            <a:br>
              <a:rPr lang="es-ES" altLang="en-US" sz="1600" dirty="0">
                <a:latin typeface="Abadi" panose="020B0604020104020204" pitchFamily="34" charset="0"/>
              </a:rPr>
            </a:br>
            <a:r>
              <a:rPr lang="es-ES" altLang="en-US" sz="1600" dirty="0">
                <a:latin typeface="Abadi" panose="020B0604020104020204" pitchFamily="34" charset="0"/>
              </a:rPr>
              <a:t>La palabra Buda es un título o un epíteto y no un nombre. Significa "alguien que está despierto" en el sentido de haberse "despertado a la realidad“.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s-ES" altLang="en-US" sz="1600" dirty="0">
                <a:latin typeface="Abadi" panose="020B0604020104020204" pitchFamily="34" charset="0"/>
              </a:rPr>
              <a:t>Buda fue un ser humano quien, a través de esfuerzos tremendos, se transformó y trascendió su limitación humana creándose en el un nuevo orden de Ser: Un Ser Iluminado.</a:t>
            </a:r>
            <a:endParaRPr sz="1600" dirty="0">
              <a:latin typeface="Abadi" panose="020B0604020104020204" pitchFamily="34" charset="0"/>
            </a:endParaRPr>
          </a:p>
        </p:txBody>
      </p:sp>
      <p:grpSp>
        <p:nvGrpSpPr>
          <p:cNvPr id="524" name="Google Shape;524;p38"/>
          <p:cNvGrpSpPr/>
          <p:nvPr/>
        </p:nvGrpSpPr>
        <p:grpSpPr>
          <a:xfrm rot="-759082">
            <a:off x="2149300" y="2999910"/>
            <a:ext cx="1089910" cy="992982"/>
            <a:chOff x="4180675" y="2322275"/>
            <a:chExt cx="2437923" cy="2495896"/>
          </a:xfrm>
        </p:grpSpPr>
        <p:sp>
          <p:nvSpPr>
            <p:cNvPr id="525" name="Google Shape;525;p38"/>
            <p:cNvSpPr/>
            <p:nvPr/>
          </p:nvSpPr>
          <p:spPr>
            <a:xfrm>
              <a:off x="5553478" y="2801145"/>
              <a:ext cx="920713" cy="760925"/>
            </a:xfrm>
            <a:custGeom>
              <a:avLst/>
              <a:gdLst/>
              <a:ahLst/>
              <a:cxnLst/>
              <a:rect l="l" t="t" r="r" b="b"/>
              <a:pathLst>
                <a:path w="3953" h="3267" extrusionOk="0">
                  <a:moveTo>
                    <a:pt x="2875" y="1"/>
                  </a:moveTo>
                  <a:cubicBezTo>
                    <a:pt x="2358" y="1"/>
                    <a:pt x="1727" y="99"/>
                    <a:pt x="1274" y="492"/>
                  </a:cubicBezTo>
                  <a:cubicBezTo>
                    <a:pt x="357" y="1266"/>
                    <a:pt x="0" y="2361"/>
                    <a:pt x="500" y="2933"/>
                  </a:cubicBezTo>
                  <a:cubicBezTo>
                    <a:pt x="691" y="3157"/>
                    <a:pt x="987" y="3266"/>
                    <a:pt x="1333" y="3266"/>
                  </a:cubicBezTo>
                  <a:cubicBezTo>
                    <a:pt x="1852" y="3266"/>
                    <a:pt x="2481" y="3019"/>
                    <a:pt x="3024" y="2540"/>
                  </a:cubicBezTo>
                  <a:cubicBezTo>
                    <a:pt x="3953" y="1754"/>
                    <a:pt x="3798" y="99"/>
                    <a:pt x="3798" y="99"/>
                  </a:cubicBezTo>
                  <a:cubicBezTo>
                    <a:pt x="3798" y="99"/>
                    <a:pt x="3393" y="1"/>
                    <a:pt x="2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8"/>
            <p:cNvSpPr/>
            <p:nvPr/>
          </p:nvSpPr>
          <p:spPr>
            <a:xfrm>
              <a:off x="4352567" y="3597243"/>
              <a:ext cx="934921" cy="725988"/>
            </a:xfrm>
            <a:custGeom>
              <a:avLst/>
              <a:gdLst/>
              <a:ahLst/>
              <a:cxnLst/>
              <a:rect l="l" t="t" r="r" b="b"/>
              <a:pathLst>
                <a:path w="4014" h="3117" extrusionOk="0">
                  <a:moveTo>
                    <a:pt x="2625" y="0"/>
                  </a:moveTo>
                  <a:cubicBezTo>
                    <a:pt x="2140" y="0"/>
                    <a:pt x="1562" y="186"/>
                    <a:pt x="1025" y="551"/>
                  </a:cubicBezTo>
                  <a:cubicBezTo>
                    <a:pt x="25" y="1241"/>
                    <a:pt x="1" y="2908"/>
                    <a:pt x="1" y="2908"/>
                  </a:cubicBezTo>
                  <a:cubicBezTo>
                    <a:pt x="1" y="2908"/>
                    <a:pt x="595" y="3117"/>
                    <a:pt x="1286" y="3117"/>
                  </a:cubicBezTo>
                  <a:cubicBezTo>
                    <a:pt x="1713" y="3117"/>
                    <a:pt x="2178" y="3037"/>
                    <a:pt x="2561" y="2777"/>
                  </a:cubicBezTo>
                  <a:cubicBezTo>
                    <a:pt x="3549" y="2087"/>
                    <a:pt x="4013" y="1027"/>
                    <a:pt x="3585" y="420"/>
                  </a:cubicBezTo>
                  <a:cubicBezTo>
                    <a:pt x="3392" y="139"/>
                    <a:pt x="3043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8"/>
            <p:cNvSpPr/>
            <p:nvPr/>
          </p:nvSpPr>
          <p:spPr>
            <a:xfrm>
              <a:off x="4923908" y="2322275"/>
              <a:ext cx="762797" cy="979164"/>
            </a:xfrm>
            <a:custGeom>
              <a:avLst/>
              <a:gdLst/>
              <a:ahLst/>
              <a:cxnLst/>
              <a:rect l="l" t="t" r="r" b="b"/>
              <a:pathLst>
                <a:path w="3275" h="4204" extrusionOk="0">
                  <a:moveTo>
                    <a:pt x="1012" y="0"/>
                  </a:moveTo>
                  <a:cubicBezTo>
                    <a:pt x="1012" y="0"/>
                    <a:pt x="0" y="1310"/>
                    <a:pt x="346" y="2477"/>
                  </a:cubicBezTo>
                  <a:cubicBezTo>
                    <a:pt x="641" y="3490"/>
                    <a:pt x="1358" y="4203"/>
                    <a:pt x="2014" y="4203"/>
                  </a:cubicBezTo>
                  <a:cubicBezTo>
                    <a:pt x="2098" y="4203"/>
                    <a:pt x="2181" y="4192"/>
                    <a:pt x="2263" y="4167"/>
                  </a:cubicBezTo>
                  <a:cubicBezTo>
                    <a:pt x="2977" y="3965"/>
                    <a:pt x="3275" y="2858"/>
                    <a:pt x="2929" y="1703"/>
                  </a:cubicBezTo>
                  <a:cubicBezTo>
                    <a:pt x="2584" y="548"/>
                    <a:pt x="1012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8"/>
            <p:cNvSpPr/>
            <p:nvPr/>
          </p:nvSpPr>
          <p:spPr>
            <a:xfrm>
              <a:off x="5178950" y="3816414"/>
              <a:ext cx="721338" cy="1001757"/>
            </a:xfrm>
            <a:custGeom>
              <a:avLst/>
              <a:gdLst/>
              <a:ahLst/>
              <a:cxnLst/>
              <a:rect l="l" t="t" r="r" b="b"/>
              <a:pathLst>
                <a:path w="3097" h="4301" extrusionOk="0">
                  <a:moveTo>
                    <a:pt x="1307" y="1"/>
                  </a:moveTo>
                  <a:cubicBezTo>
                    <a:pt x="1257" y="1"/>
                    <a:pt x="1206" y="5"/>
                    <a:pt x="1156" y="15"/>
                  </a:cubicBezTo>
                  <a:cubicBezTo>
                    <a:pt x="406" y="145"/>
                    <a:pt x="1" y="1241"/>
                    <a:pt x="227" y="2408"/>
                  </a:cubicBezTo>
                  <a:cubicBezTo>
                    <a:pt x="465" y="3598"/>
                    <a:pt x="1953" y="4301"/>
                    <a:pt x="1953" y="4301"/>
                  </a:cubicBezTo>
                  <a:cubicBezTo>
                    <a:pt x="1953" y="4301"/>
                    <a:pt x="3096" y="3086"/>
                    <a:pt x="2882" y="1908"/>
                  </a:cubicBezTo>
                  <a:cubicBezTo>
                    <a:pt x="2672" y="800"/>
                    <a:pt x="1987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8"/>
            <p:cNvSpPr/>
            <p:nvPr/>
          </p:nvSpPr>
          <p:spPr>
            <a:xfrm>
              <a:off x="4180675" y="2998190"/>
              <a:ext cx="1031813" cy="640742"/>
            </a:xfrm>
            <a:custGeom>
              <a:avLst/>
              <a:gdLst/>
              <a:ahLst/>
              <a:cxnLst/>
              <a:rect l="l" t="t" r="r" b="b"/>
              <a:pathLst>
                <a:path w="4430" h="2751" extrusionOk="0">
                  <a:moveTo>
                    <a:pt x="2099" y="0"/>
                  </a:moveTo>
                  <a:cubicBezTo>
                    <a:pt x="1024" y="0"/>
                    <a:pt x="1" y="944"/>
                    <a:pt x="1" y="944"/>
                  </a:cubicBezTo>
                  <a:cubicBezTo>
                    <a:pt x="1" y="944"/>
                    <a:pt x="715" y="2456"/>
                    <a:pt x="1894" y="2682"/>
                  </a:cubicBezTo>
                  <a:cubicBezTo>
                    <a:pt x="2125" y="2728"/>
                    <a:pt x="2352" y="2750"/>
                    <a:pt x="2568" y="2750"/>
                  </a:cubicBezTo>
                  <a:cubicBezTo>
                    <a:pt x="3465" y="2750"/>
                    <a:pt x="4181" y="2372"/>
                    <a:pt x="4287" y="1777"/>
                  </a:cubicBezTo>
                  <a:cubicBezTo>
                    <a:pt x="4430" y="1027"/>
                    <a:pt x="3572" y="253"/>
                    <a:pt x="2406" y="27"/>
                  </a:cubicBezTo>
                  <a:cubicBezTo>
                    <a:pt x="2304" y="9"/>
                    <a:pt x="2201" y="0"/>
                    <a:pt x="2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8"/>
            <p:cNvSpPr/>
            <p:nvPr/>
          </p:nvSpPr>
          <p:spPr>
            <a:xfrm>
              <a:off x="5594937" y="3464482"/>
              <a:ext cx="1023661" cy="652155"/>
            </a:xfrm>
            <a:custGeom>
              <a:avLst/>
              <a:gdLst/>
              <a:ahLst/>
              <a:cxnLst/>
              <a:rect l="l" t="t" r="r" b="b"/>
              <a:pathLst>
                <a:path w="4395" h="2800" extrusionOk="0">
                  <a:moveTo>
                    <a:pt x="1751" y="1"/>
                  </a:moveTo>
                  <a:cubicBezTo>
                    <a:pt x="994" y="1"/>
                    <a:pt x="381" y="299"/>
                    <a:pt x="227" y="811"/>
                  </a:cubicBezTo>
                  <a:cubicBezTo>
                    <a:pt x="1" y="1526"/>
                    <a:pt x="775" y="2395"/>
                    <a:pt x="1930" y="2728"/>
                  </a:cubicBezTo>
                  <a:cubicBezTo>
                    <a:pt x="2096" y="2778"/>
                    <a:pt x="2266" y="2800"/>
                    <a:pt x="2436" y="2800"/>
                  </a:cubicBezTo>
                  <a:cubicBezTo>
                    <a:pt x="3430" y="2800"/>
                    <a:pt x="4394" y="2061"/>
                    <a:pt x="4394" y="2061"/>
                  </a:cubicBezTo>
                  <a:cubicBezTo>
                    <a:pt x="4394" y="2061"/>
                    <a:pt x="3846" y="490"/>
                    <a:pt x="2692" y="144"/>
                  </a:cubicBezTo>
                  <a:cubicBezTo>
                    <a:pt x="2369" y="47"/>
                    <a:pt x="2048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31" name="Google Shape;531;p38"/>
            <p:cNvGrpSpPr/>
            <p:nvPr/>
          </p:nvGrpSpPr>
          <p:grpSpPr>
            <a:xfrm>
              <a:off x="4369336" y="2522581"/>
              <a:ext cx="2082728" cy="2088299"/>
              <a:chOff x="4369336" y="2522581"/>
              <a:chExt cx="2082728" cy="2088299"/>
            </a:xfrm>
          </p:grpSpPr>
          <p:sp>
            <p:nvSpPr>
              <p:cNvPr id="532" name="Google Shape;532;p38"/>
              <p:cNvSpPr/>
              <p:nvPr/>
            </p:nvSpPr>
            <p:spPr>
              <a:xfrm>
                <a:off x="5658756" y="2902695"/>
                <a:ext cx="707363" cy="58903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29" extrusionOk="0">
                    <a:moveTo>
                      <a:pt x="2020" y="0"/>
                    </a:moveTo>
                    <a:cubicBezTo>
                      <a:pt x="1616" y="0"/>
                      <a:pt x="1126" y="201"/>
                      <a:pt x="703" y="580"/>
                    </a:cubicBezTo>
                    <a:cubicBezTo>
                      <a:pt x="1" y="1187"/>
                      <a:pt x="132" y="2461"/>
                      <a:pt x="132" y="2461"/>
                    </a:cubicBezTo>
                    <a:cubicBezTo>
                      <a:pt x="132" y="2461"/>
                      <a:pt x="425" y="2528"/>
                      <a:pt x="808" y="2528"/>
                    </a:cubicBezTo>
                    <a:cubicBezTo>
                      <a:pt x="1215" y="2528"/>
                      <a:pt x="1722" y="2452"/>
                      <a:pt x="2084" y="2140"/>
                    </a:cubicBezTo>
                    <a:cubicBezTo>
                      <a:pt x="2763" y="1532"/>
                      <a:pt x="3037" y="675"/>
                      <a:pt x="2644" y="247"/>
                    </a:cubicBezTo>
                    <a:cubicBezTo>
                      <a:pt x="2496" y="80"/>
                      <a:pt x="2275" y="0"/>
                      <a:pt x="2020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455282" y="3668980"/>
                <a:ext cx="710158" cy="559456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402" extrusionOk="0">
                    <a:moveTo>
                      <a:pt x="2100" y="1"/>
                    </a:moveTo>
                    <a:cubicBezTo>
                      <a:pt x="1760" y="1"/>
                      <a:pt x="1387" y="65"/>
                      <a:pt x="1084" y="278"/>
                    </a:cubicBezTo>
                    <a:cubicBezTo>
                      <a:pt x="334" y="814"/>
                      <a:pt x="0" y="1636"/>
                      <a:pt x="334" y="2088"/>
                    </a:cubicBezTo>
                    <a:cubicBezTo>
                      <a:pt x="479" y="2298"/>
                      <a:pt x="739" y="2401"/>
                      <a:pt x="1051" y="2401"/>
                    </a:cubicBezTo>
                    <a:cubicBezTo>
                      <a:pt x="1428" y="2401"/>
                      <a:pt x="1881" y="2251"/>
                      <a:pt x="2298" y="1957"/>
                    </a:cubicBezTo>
                    <a:cubicBezTo>
                      <a:pt x="3036" y="1421"/>
                      <a:pt x="3048" y="147"/>
                      <a:pt x="3048" y="147"/>
                    </a:cubicBezTo>
                    <a:cubicBezTo>
                      <a:pt x="3048" y="147"/>
                      <a:pt x="2613" y="1"/>
                      <a:pt x="2100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5034776" y="2522581"/>
                <a:ext cx="593700" cy="75091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224" extrusionOk="0">
                    <a:moveTo>
                      <a:pt x="979" y="1"/>
                    </a:moveTo>
                    <a:cubicBezTo>
                      <a:pt x="910" y="1"/>
                      <a:pt x="841" y="11"/>
                      <a:pt x="775" y="33"/>
                    </a:cubicBezTo>
                    <a:cubicBezTo>
                      <a:pt x="215" y="200"/>
                      <a:pt x="1" y="1057"/>
                      <a:pt x="286" y="1938"/>
                    </a:cubicBezTo>
                    <a:cubicBezTo>
                      <a:pt x="560" y="2819"/>
                      <a:pt x="1775" y="3224"/>
                      <a:pt x="1775" y="3224"/>
                    </a:cubicBezTo>
                    <a:cubicBezTo>
                      <a:pt x="1775" y="3224"/>
                      <a:pt x="2549" y="2188"/>
                      <a:pt x="2263" y="1319"/>
                    </a:cubicBezTo>
                    <a:cubicBezTo>
                      <a:pt x="2022" y="545"/>
                      <a:pt x="1479" y="1"/>
                      <a:pt x="979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5245564" y="3844597"/>
                <a:ext cx="563188" cy="766282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90" extrusionOk="0">
                    <a:moveTo>
                      <a:pt x="870" y="1"/>
                    </a:moveTo>
                    <a:cubicBezTo>
                      <a:pt x="870" y="1"/>
                      <a:pt x="1" y="941"/>
                      <a:pt x="179" y="1846"/>
                    </a:cubicBezTo>
                    <a:cubicBezTo>
                      <a:pt x="343" y="2678"/>
                      <a:pt x="870" y="3289"/>
                      <a:pt x="1398" y="3289"/>
                    </a:cubicBezTo>
                    <a:cubicBezTo>
                      <a:pt x="1445" y="3289"/>
                      <a:pt x="1491" y="3284"/>
                      <a:pt x="1536" y="3275"/>
                    </a:cubicBezTo>
                    <a:cubicBezTo>
                      <a:pt x="2096" y="3168"/>
                      <a:pt x="2418" y="2334"/>
                      <a:pt x="2215" y="1429"/>
                    </a:cubicBezTo>
                    <a:cubicBezTo>
                      <a:pt x="2025" y="525"/>
                      <a:pt x="870" y="1"/>
                      <a:pt x="870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4369336" y="3085765"/>
                <a:ext cx="793308" cy="489349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101" extrusionOk="0">
                    <a:moveTo>
                      <a:pt x="1465" y="1"/>
                    </a:moveTo>
                    <a:cubicBezTo>
                      <a:pt x="758" y="1"/>
                      <a:pt x="184" y="309"/>
                      <a:pt x="95" y="770"/>
                    </a:cubicBezTo>
                    <a:cubicBezTo>
                      <a:pt x="0" y="1342"/>
                      <a:pt x="667" y="1913"/>
                      <a:pt x="1572" y="2080"/>
                    </a:cubicBezTo>
                    <a:cubicBezTo>
                      <a:pt x="1650" y="2094"/>
                      <a:pt x="1728" y="2101"/>
                      <a:pt x="1806" y="2101"/>
                    </a:cubicBezTo>
                    <a:cubicBezTo>
                      <a:pt x="2638" y="2101"/>
                      <a:pt x="3405" y="1354"/>
                      <a:pt x="3405" y="1354"/>
                    </a:cubicBezTo>
                    <a:cubicBezTo>
                      <a:pt x="3405" y="1354"/>
                      <a:pt x="2834" y="211"/>
                      <a:pt x="1929" y="44"/>
                    </a:cubicBezTo>
                    <a:cubicBezTo>
                      <a:pt x="1771" y="15"/>
                      <a:pt x="1615" y="1"/>
                      <a:pt x="1465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5664346" y="3528068"/>
                <a:ext cx="787719" cy="499597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145" extrusionOk="0">
                    <a:moveTo>
                      <a:pt x="1523" y="1"/>
                    </a:moveTo>
                    <a:cubicBezTo>
                      <a:pt x="745" y="1"/>
                      <a:pt x="0" y="586"/>
                      <a:pt x="0" y="586"/>
                    </a:cubicBezTo>
                    <a:cubicBezTo>
                      <a:pt x="0" y="586"/>
                      <a:pt x="441" y="1788"/>
                      <a:pt x="1334" y="2038"/>
                    </a:cubicBezTo>
                    <a:cubicBezTo>
                      <a:pt x="1573" y="2110"/>
                      <a:pt x="1813" y="2145"/>
                      <a:pt x="2037" y="2145"/>
                    </a:cubicBezTo>
                    <a:cubicBezTo>
                      <a:pt x="2627" y="2145"/>
                      <a:pt x="3112" y="1908"/>
                      <a:pt x="3215" y="1503"/>
                    </a:cubicBezTo>
                    <a:cubicBezTo>
                      <a:pt x="3382" y="955"/>
                      <a:pt x="2786" y="300"/>
                      <a:pt x="1893" y="50"/>
                    </a:cubicBezTo>
                    <a:cubicBezTo>
                      <a:pt x="1771" y="16"/>
                      <a:pt x="1646" y="1"/>
                      <a:pt x="1523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8" name="Google Shape;538;p38"/>
            <p:cNvSpPr/>
            <p:nvPr/>
          </p:nvSpPr>
          <p:spPr>
            <a:xfrm>
              <a:off x="5378792" y="3203153"/>
              <a:ext cx="1029018" cy="635618"/>
            </a:xfrm>
            <a:custGeom>
              <a:avLst/>
              <a:gdLst/>
              <a:ahLst/>
              <a:cxnLst/>
              <a:rect l="l" t="t" r="r" b="b"/>
              <a:pathLst>
                <a:path w="4418" h="2729" extrusionOk="0">
                  <a:moveTo>
                    <a:pt x="2314" y="0"/>
                  </a:moveTo>
                  <a:cubicBezTo>
                    <a:pt x="2238" y="0"/>
                    <a:pt x="2161" y="5"/>
                    <a:pt x="2084" y="16"/>
                  </a:cubicBezTo>
                  <a:cubicBezTo>
                    <a:pt x="893" y="183"/>
                    <a:pt x="0" y="909"/>
                    <a:pt x="95" y="1647"/>
                  </a:cubicBezTo>
                  <a:cubicBezTo>
                    <a:pt x="177" y="2295"/>
                    <a:pt x="978" y="2729"/>
                    <a:pt x="1960" y="2729"/>
                  </a:cubicBezTo>
                  <a:cubicBezTo>
                    <a:pt x="2117" y="2729"/>
                    <a:pt x="2277" y="2718"/>
                    <a:pt x="2441" y="2695"/>
                  </a:cubicBezTo>
                  <a:cubicBezTo>
                    <a:pt x="3631" y="2528"/>
                    <a:pt x="4417" y="1052"/>
                    <a:pt x="4417" y="1052"/>
                  </a:cubicBezTo>
                  <a:cubicBezTo>
                    <a:pt x="4417" y="1052"/>
                    <a:pt x="3418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8"/>
            <p:cNvSpPr/>
            <p:nvPr/>
          </p:nvSpPr>
          <p:spPr>
            <a:xfrm>
              <a:off x="5420251" y="3286304"/>
              <a:ext cx="793308" cy="489582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886" y="1"/>
                  </a:moveTo>
                  <a:cubicBezTo>
                    <a:pt x="1761" y="1"/>
                    <a:pt x="1632" y="10"/>
                    <a:pt x="1501" y="28"/>
                  </a:cubicBezTo>
                  <a:cubicBezTo>
                    <a:pt x="572" y="183"/>
                    <a:pt x="1" y="1314"/>
                    <a:pt x="1" y="1314"/>
                  </a:cubicBezTo>
                  <a:cubicBezTo>
                    <a:pt x="1" y="1314"/>
                    <a:pt x="777" y="2101"/>
                    <a:pt x="1625" y="2101"/>
                  </a:cubicBezTo>
                  <a:cubicBezTo>
                    <a:pt x="1687" y="2101"/>
                    <a:pt x="1749" y="2097"/>
                    <a:pt x="1810" y="2088"/>
                  </a:cubicBezTo>
                  <a:cubicBezTo>
                    <a:pt x="2739" y="1945"/>
                    <a:pt x="3406" y="1374"/>
                    <a:pt x="3311" y="802"/>
                  </a:cubicBezTo>
                  <a:cubicBezTo>
                    <a:pt x="3239" y="323"/>
                    <a:pt x="2634" y="1"/>
                    <a:pt x="1886" y="1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4410795" y="3330091"/>
              <a:ext cx="1029018" cy="634919"/>
            </a:xfrm>
            <a:custGeom>
              <a:avLst/>
              <a:gdLst/>
              <a:ahLst/>
              <a:cxnLst/>
              <a:rect l="l" t="t" r="r" b="b"/>
              <a:pathLst>
                <a:path w="4418" h="2726" extrusionOk="0">
                  <a:moveTo>
                    <a:pt x="2439" y="1"/>
                  </a:moveTo>
                  <a:cubicBezTo>
                    <a:pt x="2289" y="1"/>
                    <a:pt x="2134" y="10"/>
                    <a:pt x="1977" y="31"/>
                  </a:cubicBezTo>
                  <a:cubicBezTo>
                    <a:pt x="787" y="198"/>
                    <a:pt x="1" y="1674"/>
                    <a:pt x="1" y="1674"/>
                  </a:cubicBezTo>
                  <a:cubicBezTo>
                    <a:pt x="1" y="1674"/>
                    <a:pt x="1000" y="2726"/>
                    <a:pt x="2104" y="2726"/>
                  </a:cubicBezTo>
                  <a:cubicBezTo>
                    <a:pt x="2180" y="2726"/>
                    <a:pt x="2257" y="2721"/>
                    <a:pt x="2334" y="2710"/>
                  </a:cubicBezTo>
                  <a:cubicBezTo>
                    <a:pt x="3525" y="2555"/>
                    <a:pt x="4418" y="1817"/>
                    <a:pt x="4311" y="1079"/>
                  </a:cubicBezTo>
                  <a:cubicBezTo>
                    <a:pt x="4238" y="427"/>
                    <a:pt x="3430" y="1"/>
                    <a:pt x="2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8"/>
            <p:cNvSpPr/>
            <p:nvPr/>
          </p:nvSpPr>
          <p:spPr>
            <a:xfrm>
              <a:off x="4605047" y="3392512"/>
              <a:ext cx="793308" cy="489582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769" y="0"/>
                  </a:moveTo>
                  <a:cubicBezTo>
                    <a:pt x="1707" y="0"/>
                    <a:pt x="1646" y="4"/>
                    <a:pt x="1584" y="13"/>
                  </a:cubicBezTo>
                  <a:cubicBezTo>
                    <a:pt x="667" y="156"/>
                    <a:pt x="0" y="739"/>
                    <a:pt x="84" y="1299"/>
                  </a:cubicBezTo>
                  <a:cubicBezTo>
                    <a:pt x="165" y="1787"/>
                    <a:pt x="758" y="2101"/>
                    <a:pt x="1508" y="2101"/>
                  </a:cubicBezTo>
                  <a:cubicBezTo>
                    <a:pt x="1636" y="2101"/>
                    <a:pt x="1769" y="2092"/>
                    <a:pt x="1905" y="2073"/>
                  </a:cubicBezTo>
                  <a:cubicBezTo>
                    <a:pt x="2810" y="1942"/>
                    <a:pt x="3405" y="799"/>
                    <a:pt x="3405" y="799"/>
                  </a:cubicBezTo>
                  <a:cubicBezTo>
                    <a:pt x="3405" y="799"/>
                    <a:pt x="2628" y="0"/>
                    <a:pt x="1769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8"/>
            <p:cNvSpPr/>
            <p:nvPr/>
          </p:nvSpPr>
          <p:spPr>
            <a:xfrm>
              <a:off x="5259539" y="3536453"/>
              <a:ext cx="859689" cy="860379"/>
            </a:xfrm>
            <a:custGeom>
              <a:avLst/>
              <a:gdLst/>
              <a:ahLst/>
              <a:cxnLst/>
              <a:rect l="l" t="t" r="r" b="b"/>
              <a:pathLst>
                <a:path w="3691" h="3694" extrusionOk="0">
                  <a:moveTo>
                    <a:pt x="1168" y="0"/>
                  </a:moveTo>
                  <a:cubicBezTo>
                    <a:pt x="953" y="0"/>
                    <a:pt x="757" y="58"/>
                    <a:pt x="595" y="181"/>
                  </a:cubicBezTo>
                  <a:cubicBezTo>
                    <a:pt x="0" y="621"/>
                    <a:pt x="107" y="1764"/>
                    <a:pt x="822" y="2741"/>
                  </a:cubicBezTo>
                  <a:cubicBezTo>
                    <a:pt x="1519" y="3682"/>
                    <a:pt x="3123" y="3693"/>
                    <a:pt x="3200" y="3693"/>
                  </a:cubicBezTo>
                  <a:cubicBezTo>
                    <a:pt x="3202" y="3693"/>
                    <a:pt x="3203" y="3693"/>
                    <a:pt x="3203" y="3693"/>
                  </a:cubicBezTo>
                  <a:cubicBezTo>
                    <a:pt x="3203" y="3693"/>
                    <a:pt x="3691" y="2098"/>
                    <a:pt x="2977" y="1121"/>
                  </a:cubicBezTo>
                  <a:cubicBezTo>
                    <a:pt x="2456" y="418"/>
                    <a:pt x="174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8"/>
            <p:cNvSpPr/>
            <p:nvPr/>
          </p:nvSpPr>
          <p:spPr>
            <a:xfrm>
              <a:off x="5317768" y="3597709"/>
              <a:ext cx="671261" cy="655183"/>
            </a:xfrm>
            <a:custGeom>
              <a:avLst/>
              <a:gdLst/>
              <a:ahLst/>
              <a:cxnLst/>
              <a:rect l="l" t="t" r="r" b="b"/>
              <a:pathLst>
                <a:path w="2882" h="2813" extrusionOk="0">
                  <a:moveTo>
                    <a:pt x="395" y="1"/>
                  </a:moveTo>
                  <a:cubicBezTo>
                    <a:pt x="386" y="1"/>
                    <a:pt x="381" y="1"/>
                    <a:pt x="381" y="1"/>
                  </a:cubicBezTo>
                  <a:cubicBezTo>
                    <a:pt x="381" y="1"/>
                    <a:pt x="0" y="1239"/>
                    <a:pt x="572" y="1966"/>
                  </a:cubicBezTo>
                  <a:cubicBezTo>
                    <a:pt x="977" y="2492"/>
                    <a:pt x="1521" y="2812"/>
                    <a:pt x="1966" y="2812"/>
                  </a:cubicBezTo>
                  <a:cubicBezTo>
                    <a:pt x="2135" y="2812"/>
                    <a:pt x="2289" y="2766"/>
                    <a:pt x="2417" y="2668"/>
                  </a:cubicBezTo>
                  <a:cubicBezTo>
                    <a:pt x="2881" y="2311"/>
                    <a:pt x="2786" y="1430"/>
                    <a:pt x="2227" y="703"/>
                  </a:cubicBezTo>
                  <a:cubicBezTo>
                    <a:pt x="1701" y="22"/>
                    <a:pt x="537" y="1"/>
                    <a:pt x="395" y="1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8"/>
            <p:cNvSpPr/>
            <p:nvPr/>
          </p:nvSpPr>
          <p:spPr>
            <a:xfrm>
              <a:off x="4699377" y="2774127"/>
              <a:ext cx="859689" cy="858748"/>
            </a:xfrm>
            <a:custGeom>
              <a:avLst/>
              <a:gdLst/>
              <a:ahLst/>
              <a:cxnLst/>
              <a:rect l="l" t="t" r="r" b="b"/>
              <a:pathLst>
                <a:path w="3691" h="3687" extrusionOk="0">
                  <a:moveTo>
                    <a:pt x="499" y="1"/>
                  </a:moveTo>
                  <a:cubicBezTo>
                    <a:pt x="492" y="1"/>
                    <a:pt x="488" y="1"/>
                    <a:pt x="488" y="1"/>
                  </a:cubicBezTo>
                  <a:cubicBezTo>
                    <a:pt x="488" y="1"/>
                    <a:pt x="0" y="1584"/>
                    <a:pt x="714" y="2561"/>
                  </a:cubicBezTo>
                  <a:cubicBezTo>
                    <a:pt x="1238" y="3268"/>
                    <a:pt x="1953" y="3687"/>
                    <a:pt x="2533" y="3687"/>
                  </a:cubicBezTo>
                  <a:cubicBezTo>
                    <a:pt x="2744" y="3687"/>
                    <a:pt x="2937" y="3631"/>
                    <a:pt x="3096" y="3513"/>
                  </a:cubicBezTo>
                  <a:cubicBezTo>
                    <a:pt x="3691" y="3061"/>
                    <a:pt x="3584" y="1918"/>
                    <a:pt x="2869" y="953"/>
                  </a:cubicBezTo>
                  <a:cubicBezTo>
                    <a:pt x="2188" y="22"/>
                    <a:pt x="641" y="1"/>
                    <a:pt x="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8"/>
            <p:cNvSpPr/>
            <p:nvPr/>
          </p:nvSpPr>
          <p:spPr>
            <a:xfrm>
              <a:off x="4826782" y="2917835"/>
              <a:ext cx="668699" cy="652621"/>
            </a:xfrm>
            <a:custGeom>
              <a:avLst/>
              <a:gdLst/>
              <a:ahLst/>
              <a:cxnLst/>
              <a:rect l="l" t="t" r="r" b="b"/>
              <a:pathLst>
                <a:path w="2871" h="2802" extrusionOk="0">
                  <a:moveTo>
                    <a:pt x="904" y="0"/>
                  </a:moveTo>
                  <a:cubicBezTo>
                    <a:pt x="739" y="0"/>
                    <a:pt x="588" y="43"/>
                    <a:pt x="465" y="134"/>
                  </a:cubicBezTo>
                  <a:cubicBezTo>
                    <a:pt x="1" y="491"/>
                    <a:pt x="84" y="1372"/>
                    <a:pt x="656" y="2098"/>
                  </a:cubicBezTo>
                  <a:cubicBezTo>
                    <a:pt x="1152" y="2764"/>
                    <a:pt x="2220" y="2802"/>
                    <a:pt x="2455" y="2802"/>
                  </a:cubicBezTo>
                  <a:cubicBezTo>
                    <a:pt x="2485" y="2802"/>
                    <a:pt x="2501" y="2801"/>
                    <a:pt x="2501" y="2801"/>
                  </a:cubicBezTo>
                  <a:cubicBezTo>
                    <a:pt x="2501" y="2801"/>
                    <a:pt x="2870" y="1563"/>
                    <a:pt x="2311" y="836"/>
                  </a:cubicBezTo>
                  <a:cubicBezTo>
                    <a:pt x="1895" y="308"/>
                    <a:pt x="1346" y="0"/>
                    <a:pt x="904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8"/>
            <p:cNvSpPr/>
            <p:nvPr/>
          </p:nvSpPr>
          <p:spPr>
            <a:xfrm>
              <a:off x="5206667" y="2657670"/>
              <a:ext cx="796103" cy="953078"/>
            </a:xfrm>
            <a:custGeom>
              <a:avLst/>
              <a:gdLst/>
              <a:ahLst/>
              <a:cxnLst/>
              <a:rect l="l" t="t" r="r" b="b"/>
              <a:pathLst>
                <a:path w="3418" h="4092" extrusionOk="0">
                  <a:moveTo>
                    <a:pt x="2549" y="1"/>
                  </a:moveTo>
                  <a:cubicBezTo>
                    <a:pt x="2549" y="1"/>
                    <a:pt x="930" y="382"/>
                    <a:pt x="465" y="1489"/>
                  </a:cubicBezTo>
                  <a:cubicBezTo>
                    <a:pt x="1" y="2596"/>
                    <a:pt x="179" y="3739"/>
                    <a:pt x="870" y="4025"/>
                  </a:cubicBezTo>
                  <a:cubicBezTo>
                    <a:pt x="977" y="4070"/>
                    <a:pt x="1091" y="4092"/>
                    <a:pt x="1209" y="4092"/>
                  </a:cubicBezTo>
                  <a:cubicBezTo>
                    <a:pt x="1834" y="4092"/>
                    <a:pt x="2563" y="3479"/>
                    <a:pt x="2954" y="2537"/>
                  </a:cubicBezTo>
                  <a:cubicBezTo>
                    <a:pt x="3418" y="1430"/>
                    <a:pt x="2549" y="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8"/>
            <p:cNvSpPr/>
            <p:nvPr/>
          </p:nvSpPr>
          <p:spPr>
            <a:xfrm>
              <a:off x="5262101" y="2845166"/>
              <a:ext cx="610470" cy="736236"/>
            </a:xfrm>
            <a:custGeom>
              <a:avLst/>
              <a:gdLst/>
              <a:ahLst/>
              <a:cxnLst/>
              <a:rect l="l" t="t" r="r" b="b"/>
              <a:pathLst>
                <a:path w="2621" h="3161" extrusionOk="0">
                  <a:moveTo>
                    <a:pt x="1677" y="0"/>
                  </a:moveTo>
                  <a:cubicBezTo>
                    <a:pt x="1190" y="0"/>
                    <a:pt x="637" y="486"/>
                    <a:pt x="346" y="1208"/>
                  </a:cubicBezTo>
                  <a:cubicBezTo>
                    <a:pt x="1" y="2077"/>
                    <a:pt x="692" y="3161"/>
                    <a:pt x="692" y="3161"/>
                  </a:cubicBezTo>
                  <a:cubicBezTo>
                    <a:pt x="692" y="3161"/>
                    <a:pt x="1942" y="2863"/>
                    <a:pt x="2287" y="1994"/>
                  </a:cubicBezTo>
                  <a:cubicBezTo>
                    <a:pt x="2620" y="1137"/>
                    <a:pt x="2477" y="255"/>
                    <a:pt x="1942" y="53"/>
                  </a:cubicBezTo>
                  <a:cubicBezTo>
                    <a:pt x="1857" y="17"/>
                    <a:pt x="1768" y="0"/>
                    <a:pt x="1677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8"/>
            <p:cNvSpPr/>
            <p:nvPr/>
          </p:nvSpPr>
          <p:spPr>
            <a:xfrm>
              <a:off x="4813040" y="3558346"/>
              <a:ext cx="796103" cy="952146"/>
            </a:xfrm>
            <a:custGeom>
              <a:avLst/>
              <a:gdLst/>
              <a:ahLst/>
              <a:cxnLst/>
              <a:rect l="l" t="t" r="r" b="b"/>
              <a:pathLst>
                <a:path w="3418" h="4088" extrusionOk="0">
                  <a:moveTo>
                    <a:pt x="2228" y="1"/>
                  </a:moveTo>
                  <a:cubicBezTo>
                    <a:pt x="1595" y="1"/>
                    <a:pt x="869" y="614"/>
                    <a:pt x="476" y="1551"/>
                  </a:cubicBezTo>
                  <a:cubicBezTo>
                    <a:pt x="0" y="2670"/>
                    <a:pt x="881" y="4087"/>
                    <a:pt x="881" y="4087"/>
                  </a:cubicBezTo>
                  <a:cubicBezTo>
                    <a:pt x="881" y="4087"/>
                    <a:pt x="2500" y="3718"/>
                    <a:pt x="2965" y="2599"/>
                  </a:cubicBezTo>
                  <a:cubicBezTo>
                    <a:pt x="3417" y="1492"/>
                    <a:pt x="3239" y="349"/>
                    <a:pt x="2560" y="63"/>
                  </a:cubicBezTo>
                  <a:cubicBezTo>
                    <a:pt x="2454" y="21"/>
                    <a:pt x="2342" y="1"/>
                    <a:pt x="2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8"/>
            <p:cNvSpPr/>
            <p:nvPr/>
          </p:nvSpPr>
          <p:spPr>
            <a:xfrm>
              <a:off x="4943240" y="3586762"/>
              <a:ext cx="610470" cy="738100"/>
            </a:xfrm>
            <a:custGeom>
              <a:avLst/>
              <a:gdLst/>
              <a:ahLst/>
              <a:cxnLst/>
              <a:rect l="l" t="t" r="r" b="b"/>
              <a:pathLst>
                <a:path w="2621" h="3169" extrusionOk="0">
                  <a:moveTo>
                    <a:pt x="1941" y="0"/>
                  </a:moveTo>
                  <a:cubicBezTo>
                    <a:pt x="1941" y="0"/>
                    <a:pt x="691" y="298"/>
                    <a:pt x="346" y="1167"/>
                  </a:cubicBezTo>
                  <a:cubicBezTo>
                    <a:pt x="1" y="2024"/>
                    <a:pt x="156" y="2906"/>
                    <a:pt x="691" y="3120"/>
                  </a:cubicBezTo>
                  <a:cubicBezTo>
                    <a:pt x="774" y="3153"/>
                    <a:pt x="860" y="3169"/>
                    <a:pt x="949" y="3169"/>
                  </a:cubicBezTo>
                  <a:cubicBezTo>
                    <a:pt x="1438" y="3169"/>
                    <a:pt x="1994" y="2689"/>
                    <a:pt x="2287" y="1953"/>
                  </a:cubicBezTo>
                  <a:cubicBezTo>
                    <a:pt x="2620" y="1108"/>
                    <a:pt x="1941" y="0"/>
                    <a:pt x="1941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8"/>
            <p:cNvSpPr/>
            <p:nvPr/>
          </p:nvSpPr>
          <p:spPr>
            <a:xfrm>
              <a:off x="5156823" y="3620068"/>
              <a:ext cx="244328" cy="390827"/>
            </a:xfrm>
            <a:custGeom>
              <a:avLst/>
              <a:gdLst/>
              <a:ahLst/>
              <a:cxnLst/>
              <a:rect l="l" t="t" r="r" b="b"/>
              <a:pathLst>
                <a:path w="1049" h="167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953" y="0"/>
                    <a:pt x="489" y="238"/>
                    <a:pt x="262" y="691"/>
                  </a:cubicBezTo>
                  <a:cubicBezTo>
                    <a:pt x="36" y="1155"/>
                    <a:pt x="1" y="1584"/>
                    <a:pt x="155" y="1667"/>
                  </a:cubicBezTo>
                  <a:cubicBezTo>
                    <a:pt x="171" y="1674"/>
                    <a:pt x="189" y="1677"/>
                    <a:pt x="207" y="1677"/>
                  </a:cubicBezTo>
                  <a:cubicBezTo>
                    <a:pt x="379" y="1677"/>
                    <a:pt x="641" y="1384"/>
                    <a:pt x="846" y="965"/>
                  </a:cubicBezTo>
                  <a:cubicBezTo>
                    <a:pt x="1048" y="500"/>
                    <a:pt x="953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8"/>
            <p:cNvSpPr/>
            <p:nvPr/>
          </p:nvSpPr>
          <p:spPr>
            <a:xfrm>
              <a:off x="5353637" y="3228774"/>
              <a:ext cx="249918" cy="391526"/>
            </a:xfrm>
            <a:custGeom>
              <a:avLst/>
              <a:gdLst/>
              <a:ahLst/>
              <a:cxnLst/>
              <a:rect l="l" t="t" r="r" b="b"/>
              <a:pathLst>
                <a:path w="1073" h="1681" extrusionOk="0">
                  <a:moveTo>
                    <a:pt x="848" y="0"/>
                  </a:moveTo>
                  <a:cubicBezTo>
                    <a:pt x="676" y="0"/>
                    <a:pt x="419" y="300"/>
                    <a:pt x="227" y="704"/>
                  </a:cubicBezTo>
                  <a:cubicBezTo>
                    <a:pt x="1" y="1168"/>
                    <a:pt x="120" y="1680"/>
                    <a:pt x="120" y="1680"/>
                  </a:cubicBezTo>
                  <a:cubicBezTo>
                    <a:pt x="120" y="1680"/>
                    <a:pt x="584" y="1442"/>
                    <a:pt x="799" y="978"/>
                  </a:cubicBezTo>
                  <a:cubicBezTo>
                    <a:pt x="1025" y="513"/>
                    <a:pt x="1072" y="85"/>
                    <a:pt x="906" y="13"/>
                  </a:cubicBezTo>
                  <a:cubicBezTo>
                    <a:pt x="888" y="5"/>
                    <a:pt x="86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8"/>
            <p:cNvSpPr/>
            <p:nvPr/>
          </p:nvSpPr>
          <p:spPr>
            <a:xfrm>
              <a:off x="5012649" y="3614479"/>
              <a:ext cx="366375" cy="282057"/>
            </a:xfrm>
            <a:custGeom>
              <a:avLst/>
              <a:gdLst/>
              <a:ahLst/>
              <a:cxnLst/>
              <a:rect l="l" t="t" r="r" b="b"/>
              <a:pathLst>
                <a:path w="1573" h="1211" extrusionOk="0">
                  <a:moveTo>
                    <a:pt x="1572" y="0"/>
                  </a:moveTo>
                  <a:cubicBezTo>
                    <a:pt x="1572" y="0"/>
                    <a:pt x="1048" y="0"/>
                    <a:pt x="643" y="322"/>
                  </a:cubicBezTo>
                  <a:cubicBezTo>
                    <a:pt x="239" y="643"/>
                    <a:pt x="0" y="1012"/>
                    <a:pt x="119" y="1155"/>
                  </a:cubicBezTo>
                  <a:cubicBezTo>
                    <a:pt x="148" y="1193"/>
                    <a:pt x="197" y="1211"/>
                    <a:pt x="262" y="1211"/>
                  </a:cubicBezTo>
                  <a:cubicBezTo>
                    <a:pt x="445" y="1211"/>
                    <a:pt x="750" y="1071"/>
                    <a:pt x="1048" y="834"/>
                  </a:cubicBezTo>
                  <a:cubicBezTo>
                    <a:pt x="1453" y="524"/>
                    <a:pt x="1572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8"/>
            <p:cNvSpPr/>
            <p:nvPr/>
          </p:nvSpPr>
          <p:spPr>
            <a:xfrm>
              <a:off x="5378792" y="3342436"/>
              <a:ext cx="363347" cy="280660"/>
            </a:xfrm>
            <a:custGeom>
              <a:avLst/>
              <a:gdLst/>
              <a:ahLst/>
              <a:cxnLst/>
              <a:rect l="l" t="t" r="r" b="b"/>
              <a:pathLst>
                <a:path w="1560" h="1205" extrusionOk="0">
                  <a:moveTo>
                    <a:pt x="1294" y="0"/>
                  </a:moveTo>
                  <a:cubicBezTo>
                    <a:pt x="1111" y="0"/>
                    <a:pt x="808" y="144"/>
                    <a:pt x="512" y="371"/>
                  </a:cubicBezTo>
                  <a:cubicBezTo>
                    <a:pt x="131" y="692"/>
                    <a:pt x="0" y="1204"/>
                    <a:pt x="0" y="1204"/>
                  </a:cubicBezTo>
                  <a:cubicBezTo>
                    <a:pt x="0" y="1204"/>
                    <a:pt x="512" y="1204"/>
                    <a:pt x="917" y="895"/>
                  </a:cubicBezTo>
                  <a:cubicBezTo>
                    <a:pt x="1322" y="561"/>
                    <a:pt x="1560" y="192"/>
                    <a:pt x="1441" y="61"/>
                  </a:cubicBezTo>
                  <a:cubicBezTo>
                    <a:pt x="1412" y="20"/>
                    <a:pt x="1361" y="0"/>
                    <a:pt x="1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8"/>
            <p:cNvSpPr/>
            <p:nvPr/>
          </p:nvSpPr>
          <p:spPr>
            <a:xfrm>
              <a:off x="4948830" y="3558346"/>
              <a:ext cx="432756" cy="156051"/>
            </a:xfrm>
            <a:custGeom>
              <a:avLst/>
              <a:gdLst/>
              <a:ahLst/>
              <a:cxnLst/>
              <a:rect l="l" t="t" r="r" b="b"/>
              <a:pathLst>
                <a:path w="1858" h="670" extrusionOk="0">
                  <a:moveTo>
                    <a:pt x="997" y="0"/>
                  </a:moveTo>
                  <a:cubicBezTo>
                    <a:pt x="966" y="0"/>
                    <a:pt x="936" y="1"/>
                    <a:pt x="905" y="3"/>
                  </a:cubicBezTo>
                  <a:cubicBezTo>
                    <a:pt x="393" y="63"/>
                    <a:pt x="1" y="241"/>
                    <a:pt x="12" y="420"/>
                  </a:cubicBezTo>
                  <a:cubicBezTo>
                    <a:pt x="22" y="570"/>
                    <a:pt x="326" y="669"/>
                    <a:pt x="726" y="669"/>
                  </a:cubicBezTo>
                  <a:cubicBezTo>
                    <a:pt x="802" y="669"/>
                    <a:pt x="883" y="666"/>
                    <a:pt x="965" y="658"/>
                  </a:cubicBezTo>
                  <a:cubicBezTo>
                    <a:pt x="1465" y="599"/>
                    <a:pt x="1858" y="241"/>
                    <a:pt x="1858" y="241"/>
                  </a:cubicBezTo>
                  <a:cubicBezTo>
                    <a:pt x="1858" y="241"/>
                    <a:pt x="14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8"/>
            <p:cNvSpPr/>
            <p:nvPr/>
          </p:nvSpPr>
          <p:spPr>
            <a:xfrm>
              <a:off x="5378792" y="3523176"/>
              <a:ext cx="432756" cy="156517"/>
            </a:xfrm>
            <a:custGeom>
              <a:avLst/>
              <a:gdLst/>
              <a:ahLst/>
              <a:cxnLst/>
              <a:rect l="l" t="t" r="r" b="b"/>
              <a:pathLst>
                <a:path w="1858" h="672" extrusionOk="0">
                  <a:moveTo>
                    <a:pt x="1127" y="0"/>
                  </a:moveTo>
                  <a:cubicBezTo>
                    <a:pt x="1052" y="0"/>
                    <a:pt x="973" y="4"/>
                    <a:pt x="893" y="11"/>
                  </a:cubicBezTo>
                  <a:cubicBezTo>
                    <a:pt x="381" y="71"/>
                    <a:pt x="0" y="428"/>
                    <a:pt x="0" y="428"/>
                  </a:cubicBezTo>
                  <a:cubicBezTo>
                    <a:pt x="0" y="428"/>
                    <a:pt x="375" y="672"/>
                    <a:pt x="836" y="672"/>
                  </a:cubicBezTo>
                  <a:cubicBezTo>
                    <a:pt x="874" y="672"/>
                    <a:pt x="913" y="670"/>
                    <a:pt x="953" y="666"/>
                  </a:cubicBezTo>
                  <a:cubicBezTo>
                    <a:pt x="1453" y="607"/>
                    <a:pt x="1857" y="428"/>
                    <a:pt x="1846" y="250"/>
                  </a:cubicBezTo>
                  <a:cubicBezTo>
                    <a:pt x="1826" y="100"/>
                    <a:pt x="1520" y="0"/>
                    <a:pt x="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8"/>
            <p:cNvSpPr/>
            <p:nvPr/>
          </p:nvSpPr>
          <p:spPr>
            <a:xfrm>
              <a:off x="4993317" y="3376441"/>
              <a:ext cx="388269" cy="241064"/>
            </a:xfrm>
            <a:custGeom>
              <a:avLst/>
              <a:gdLst/>
              <a:ahLst/>
              <a:cxnLst/>
              <a:rect l="l" t="t" r="r" b="b"/>
              <a:pathLst>
                <a:path w="1667" h="1035" extrusionOk="0">
                  <a:moveTo>
                    <a:pt x="272" y="1"/>
                  </a:moveTo>
                  <a:cubicBezTo>
                    <a:pt x="181" y="1"/>
                    <a:pt x="115" y="23"/>
                    <a:pt x="83" y="70"/>
                  </a:cubicBezTo>
                  <a:cubicBezTo>
                    <a:pt x="0" y="237"/>
                    <a:pt x="286" y="570"/>
                    <a:pt x="714" y="832"/>
                  </a:cubicBezTo>
                  <a:cubicBezTo>
                    <a:pt x="981" y="1002"/>
                    <a:pt x="1284" y="1034"/>
                    <a:pt x="1475" y="1034"/>
                  </a:cubicBezTo>
                  <a:cubicBezTo>
                    <a:pt x="1592" y="1034"/>
                    <a:pt x="1667" y="1022"/>
                    <a:pt x="1667" y="1022"/>
                  </a:cubicBezTo>
                  <a:cubicBezTo>
                    <a:pt x="1667" y="1022"/>
                    <a:pt x="1476" y="534"/>
                    <a:pt x="1036" y="272"/>
                  </a:cubicBezTo>
                  <a:cubicBezTo>
                    <a:pt x="747" y="96"/>
                    <a:pt x="459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8"/>
            <p:cNvSpPr/>
            <p:nvPr/>
          </p:nvSpPr>
          <p:spPr>
            <a:xfrm>
              <a:off x="5378792" y="3620767"/>
              <a:ext cx="388269" cy="240366"/>
            </a:xfrm>
            <a:custGeom>
              <a:avLst/>
              <a:gdLst/>
              <a:ahLst/>
              <a:cxnLst/>
              <a:rect l="l" t="t" r="r" b="b"/>
              <a:pathLst>
                <a:path w="1667" h="1032" extrusionOk="0">
                  <a:moveTo>
                    <a:pt x="166" y="0"/>
                  </a:moveTo>
                  <a:cubicBezTo>
                    <a:pt x="64" y="0"/>
                    <a:pt x="0" y="9"/>
                    <a:pt x="0" y="9"/>
                  </a:cubicBezTo>
                  <a:cubicBezTo>
                    <a:pt x="0" y="9"/>
                    <a:pt x="191" y="497"/>
                    <a:pt x="619" y="771"/>
                  </a:cubicBezTo>
                  <a:cubicBezTo>
                    <a:pt x="906" y="939"/>
                    <a:pt x="1199" y="1031"/>
                    <a:pt x="1386" y="1031"/>
                  </a:cubicBezTo>
                  <a:cubicBezTo>
                    <a:pt x="1478" y="1031"/>
                    <a:pt x="1544" y="1009"/>
                    <a:pt x="1572" y="962"/>
                  </a:cubicBezTo>
                  <a:cubicBezTo>
                    <a:pt x="1667" y="795"/>
                    <a:pt x="1381" y="462"/>
                    <a:pt x="953" y="200"/>
                  </a:cubicBezTo>
                  <a:cubicBezTo>
                    <a:pt x="667" y="30"/>
                    <a:pt x="353" y="0"/>
                    <a:pt x="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8"/>
            <p:cNvSpPr/>
            <p:nvPr/>
          </p:nvSpPr>
          <p:spPr>
            <a:xfrm>
              <a:off x="5345485" y="3620068"/>
              <a:ext cx="246890" cy="390827"/>
            </a:xfrm>
            <a:custGeom>
              <a:avLst/>
              <a:gdLst/>
              <a:ahLst/>
              <a:cxnLst/>
              <a:rect l="l" t="t" r="r" b="b"/>
              <a:pathLst>
                <a:path w="1060" h="1678" extrusionOk="0">
                  <a:moveTo>
                    <a:pt x="119" y="0"/>
                  </a:moveTo>
                  <a:lnTo>
                    <a:pt x="119" y="0"/>
                  </a:lnTo>
                  <a:cubicBezTo>
                    <a:pt x="119" y="0"/>
                    <a:pt x="0" y="500"/>
                    <a:pt x="214" y="965"/>
                  </a:cubicBezTo>
                  <a:cubicBezTo>
                    <a:pt x="397" y="1384"/>
                    <a:pt x="677" y="1677"/>
                    <a:pt x="844" y="1677"/>
                  </a:cubicBezTo>
                  <a:cubicBezTo>
                    <a:pt x="862" y="1677"/>
                    <a:pt x="878" y="1674"/>
                    <a:pt x="893" y="1667"/>
                  </a:cubicBezTo>
                  <a:cubicBezTo>
                    <a:pt x="1060" y="1584"/>
                    <a:pt x="1012" y="1155"/>
                    <a:pt x="810" y="691"/>
                  </a:cubicBezTo>
                  <a:cubicBezTo>
                    <a:pt x="596" y="238"/>
                    <a:pt x="119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8"/>
            <p:cNvSpPr/>
            <p:nvPr/>
          </p:nvSpPr>
          <p:spPr>
            <a:xfrm>
              <a:off x="5331510" y="3620068"/>
              <a:ext cx="208226" cy="269946"/>
            </a:xfrm>
            <a:custGeom>
              <a:avLst/>
              <a:gdLst/>
              <a:ahLst/>
              <a:cxnLst/>
              <a:rect l="l" t="t" r="r" b="b"/>
              <a:pathLst>
                <a:path w="894" h="1159" extrusionOk="0">
                  <a:moveTo>
                    <a:pt x="179" y="0"/>
                  </a:moveTo>
                  <a:cubicBezTo>
                    <a:pt x="179" y="0"/>
                    <a:pt x="1" y="393"/>
                    <a:pt x="155" y="715"/>
                  </a:cubicBezTo>
                  <a:cubicBezTo>
                    <a:pt x="278" y="980"/>
                    <a:pt x="480" y="1158"/>
                    <a:pt x="640" y="1158"/>
                  </a:cubicBezTo>
                  <a:cubicBezTo>
                    <a:pt x="666" y="1158"/>
                    <a:pt x="691" y="1153"/>
                    <a:pt x="715" y="1143"/>
                  </a:cubicBezTo>
                  <a:cubicBezTo>
                    <a:pt x="882" y="1060"/>
                    <a:pt x="894" y="738"/>
                    <a:pt x="751" y="429"/>
                  </a:cubicBezTo>
                  <a:cubicBezTo>
                    <a:pt x="596" y="119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EFBE65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8"/>
            <p:cNvSpPr/>
            <p:nvPr/>
          </p:nvSpPr>
          <p:spPr>
            <a:xfrm>
              <a:off x="5312178" y="3192905"/>
              <a:ext cx="172124" cy="427394"/>
            </a:xfrm>
            <a:custGeom>
              <a:avLst/>
              <a:gdLst/>
              <a:ahLst/>
              <a:cxnLst/>
              <a:rect l="l" t="t" r="r" b="b"/>
              <a:pathLst>
                <a:path w="739" h="1835" extrusionOk="0">
                  <a:moveTo>
                    <a:pt x="433" y="0"/>
                  </a:moveTo>
                  <a:cubicBezTo>
                    <a:pt x="257" y="0"/>
                    <a:pt x="83" y="389"/>
                    <a:pt x="48" y="894"/>
                  </a:cubicBezTo>
                  <a:cubicBezTo>
                    <a:pt x="0" y="1394"/>
                    <a:pt x="298" y="1834"/>
                    <a:pt x="298" y="1834"/>
                  </a:cubicBezTo>
                  <a:cubicBezTo>
                    <a:pt x="298" y="1834"/>
                    <a:pt x="655" y="1441"/>
                    <a:pt x="703" y="941"/>
                  </a:cubicBezTo>
                  <a:cubicBezTo>
                    <a:pt x="738" y="429"/>
                    <a:pt x="619" y="13"/>
                    <a:pt x="441" y="1"/>
                  </a:cubicBezTo>
                  <a:cubicBezTo>
                    <a:pt x="438" y="1"/>
                    <a:pt x="436" y="0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8"/>
            <p:cNvSpPr/>
            <p:nvPr/>
          </p:nvSpPr>
          <p:spPr>
            <a:xfrm>
              <a:off x="5270486" y="3620068"/>
              <a:ext cx="172124" cy="424599"/>
            </a:xfrm>
            <a:custGeom>
              <a:avLst/>
              <a:gdLst/>
              <a:ahLst/>
              <a:cxnLst/>
              <a:rect l="l" t="t" r="r" b="b"/>
              <a:pathLst>
                <a:path w="739" h="1823" extrusionOk="0">
                  <a:moveTo>
                    <a:pt x="441" y="0"/>
                  </a:moveTo>
                  <a:cubicBezTo>
                    <a:pt x="441" y="0"/>
                    <a:pt x="84" y="381"/>
                    <a:pt x="48" y="893"/>
                  </a:cubicBezTo>
                  <a:cubicBezTo>
                    <a:pt x="1" y="1393"/>
                    <a:pt x="120" y="1810"/>
                    <a:pt x="298" y="1822"/>
                  </a:cubicBezTo>
                  <a:cubicBezTo>
                    <a:pt x="303" y="1823"/>
                    <a:pt x="308" y="1823"/>
                    <a:pt x="313" y="1823"/>
                  </a:cubicBezTo>
                  <a:cubicBezTo>
                    <a:pt x="487" y="1823"/>
                    <a:pt x="657" y="1427"/>
                    <a:pt x="703" y="929"/>
                  </a:cubicBezTo>
                  <a:cubicBezTo>
                    <a:pt x="739" y="429"/>
                    <a:pt x="44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2" name="Google Shape;562;p38"/>
            <p:cNvGrpSpPr/>
            <p:nvPr/>
          </p:nvGrpSpPr>
          <p:grpSpPr>
            <a:xfrm>
              <a:off x="5082057" y="3228774"/>
              <a:ext cx="590906" cy="685463"/>
              <a:chOff x="5082057" y="3228774"/>
              <a:chExt cx="590906" cy="685463"/>
            </a:xfrm>
          </p:grpSpPr>
          <p:sp>
            <p:nvSpPr>
              <p:cNvPr id="563" name="Google Shape;563;p38"/>
              <p:cNvSpPr/>
              <p:nvPr/>
            </p:nvSpPr>
            <p:spPr>
              <a:xfrm>
                <a:off x="5206667" y="3614479"/>
                <a:ext cx="208226" cy="27274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71" extrusionOk="0">
                    <a:moveTo>
                      <a:pt x="715" y="0"/>
                    </a:moveTo>
                    <a:cubicBezTo>
                      <a:pt x="715" y="0"/>
                      <a:pt x="299" y="120"/>
                      <a:pt x="156" y="441"/>
                    </a:cubicBezTo>
                    <a:cubicBezTo>
                      <a:pt x="1" y="751"/>
                      <a:pt x="25" y="1072"/>
                      <a:pt x="179" y="1155"/>
                    </a:cubicBezTo>
                    <a:cubicBezTo>
                      <a:pt x="203" y="1165"/>
                      <a:pt x="228" y="1170"/>
                      <a:pt x="255" y="1170"/>
                    </a:cubicBezTo>
                    <a:cubicBezTo>
                      <a:pt x="415" y="1170"/>
                      <a:pt x="618" y="991"/>
                      <a:pt x="751" y="715"/>
                    </a:cubicBezTo>
                    <a:cubicBezTo>
                      <a:pt x="894" y="405"/>
                      <a:pt x="715" y="0"/>
                      <a:pt x="71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38"/>
              <p:cNvSpPr/>
              <p:nvPr/>
            </p:nvSpPr>
            <p:spPr>
              <a:xfrm>
                <a:off x="5339895" y="3352218"/>
                <a:ext cx="208226" cy="27087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63" extrusionOk="0">
                    <a:moveTo>
                      <a:pt x="633" y="0"/>
                    </a:moveTo>
                    <a:cubicBezTo>
                      <a:pt x="474" y="0"/>
                      <a:pt x="274" y="186"/>
                      <a:pt x="143" y="448"/>
                    </a:cubicBezTo>
                    <a:cubicBezTo>
                      <a:pt x="0" y="757"/>
                      <a:pt x="179" y="1162"/>
                      <a:pt x="179" y="1162"/>
                    </a:cubicBezTo>
                    <a:cubicBezTo>
                      <a:pt x="179" y="1162"/>
                      <a:pt x="596" y="1043"/>
                      <a:pt x="739" y="734"/>
                    </a:cubicBezTo>
                    <a:cubicBezTo>
                      <a:pt x="893" y="412"/>
                      <a:pt x="881" y="91"/>
                      <a:pt x="715" y="19"/>
                    </a:cubicBezTo>
                    <a:cubicBezTo>
                      <a:pt x="689" y="6"/>
                      <a:pt x="662" y="0"/>
                      <a:pt x="633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8"/>
              <p:cNvSpPr/>
              <p:nvPr/>
            </p:nvSpPr>
            <p:spPr>
              <a:xfrm>
                <a:off x="5117926" y="3610985"/>
                <a:ext cx="261098" cy="2075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91" extrusionOk="0">
                    <a:moveTo>
                      <a:pt x="929" y="0"/>
                    </a:moveTo>
                    <a:cubicBezTo>
                      <a:pt x="778" y="0"/>
                      <a:pt x="568" y="28"/>
                      <a:pt x="418" y="158"/>
                    </a:cubicBezTo>
                    <a:cubicBezTo>
                      <a:pt x="132" y="373"/>
                      <a:pt x="1" y="658"/>
                      <a:pt x="120" y="813"/>
                    </a:cubicBezTo>
                    <a:cubicBezTo>
                      <a:pt x="163" y="865"/>
                      <a:pt x="232" y="890"/>
                      <a:pt x="315" y="890"/>
                    </a:cubicBezTo>
                    <a:cubicBezTo>
                      <a:pt x="460" y="890"/>
                      <a:pt x="648" y="814"/>
                      <a:pt x="822" y="670"/>
                    </a:cubicBezTo>
                    <a:cubicBezTo>
                      <a:pt x="1096" y="456"/>
                      <a:pt x="1120" y="15"/>
                      <a:pt x="1120" y="15"/>
                    </a:cubicBezTo>
                    <a:cubicBezTo>
                      <a:pt x="1120" y="15"/>
                      <a:pt x="1041" y="0"/>
                      <a:pt x="929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8"/>
              <p:cNvSpPr/>
              <p:nvPr/>
            </p:nvSpPr>
            <p:spPr>
              <a:xfrm>
                <a:off x="5378792" y="3419763"/>
                <a:ext cx="258070" cy="207059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89" extrusionOk="0">
                    <a:moveTo>
                      <a:pt x="785" y="0"/>
                    </a:moveTo>
                    <a:cubicBezTo>
                      <a:pt x="643" y="0"/>
                      <a:pt x="461" y="76"/>
                      <a:pt x="298" y="217"/>
                    </a:cubicBezTo>
                    <a:cubicBezTo>
                      <a:pt x="24" y="444"/>
                      <a:pt x="0" y="872"/>
                      <a:pt x="0" y="872"/>
                    </a:cubicBezTo>
                    <a:cubicBezTo>
                      <a:pt x="0" y="872"/>
                      <a:pt x="82" y="888"/>
                      <a:pt x="196" y="888"/>
                    </a:cubicBezTo>
                    <a:cubicBezTo>
                      <a:pt x="343" y="888"/>
                      <a:pt x="543" y="862"/>
                      <a:pt x="691" y="741"/>
                    </a:cubicBezTo>
                    <a:cubicBezTo>
                      <a:pt x="976" y="515"/>
                      <a:pt x="1107" y="229"/>
                      <a:pt x="988" y="86"/>
                    </a:cubicBezTo>
                    <a:cubicBezTo>
                      <a:pt x="943" y="28"/>
                      <a:pt x="871" y="0"/>
                      <a:pt x="78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8"/>
              <p:cNvSpPr/>
              <p:nvPr/>
            </p:nvSpPr>
            <p:spPr>
              <a:xfrm>
                <a:off x="5082057" y="3552756"/>
                <a:ext cx="296967" cy="15418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62" extrusionOk="0">
                    <a:moveTo>
                      <a:pt x="666" y="1"/>
                    </a:moveTo>
                    <a:cubicBezTo>
                      <a:pt x="646" y="1"/>
                      <a:pt x="627" y="2"/>
                      <a:pt x="607" y="4"/>
                    </a:cubicBezTo>
                    <a:cubicBezTo>
                      <a:pt x="274" y="27"/>
                      <a:pt x="0" y="206"/>
                      <a:pt x="12" y="385"/>
                    </a:cubicBezTo>
                    <a:cubicBezTo>
                      <a:pt x="34" y="548"/>
                      <a:pt x="285" y="661"/>
                      <a:pt x="591" y="661"/>
                    </a:cubicBezTo>
                    <a:cubicBezTo>
                      <a:pt x="620" y="661"/>
                      <a:pt x="649" y="660"/>
                      <a:pt x="679" y="658"/>
                    </a:cubicBezTo>
                    <a:cubicBezTo>
                      <a:pt x="1012" y="623"/>
                      <a:pt x="1274" y="265"/>
                      <a:pt x="1274" y="265"/>
                    </a:cubicBezTo>
                    <a:cubicBezTo>
                      <a:pt x="1274" y="265"/>
                      <a:pt x="988" y="1"/>
                      <a:pt x="666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8"/>
              <p:cNvSpPr/>
              <p:nvPr/>
            </p:nvSpPr>
            <p:spPr>
              <a:xfrm>
                <a:off x="5378792" y="3530630"/>
                <a:ext cx="294172" cy="15418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62" extrusionOk="0">
                    <a:moveTo>
                      <a:pt x="680" y="0"/>
                    </a:moveTo>
                    <a:cubicBezTo>
                      <a:pt x="652" y="0"/>
                      <a:pt x="624" y="1"/>
                      <a:pt x="595" y="3"/>
                    </a:cubicBezTo>
                    <a:cubicBezTo>
                      <a:pt x="250" y="39"/>
                      <a:pt x="0" y="396"/>
                      <a:pt x="0" y="396"/>
                    </a:cubicBezTo>
                    <a:cubicBezTo>
                      <a:pt x="0" y="396"/>
                      <a:pt x="276" y="661"/>
                      <a:pt x="597" y="661"/>
                    </a:cubicBezTo>
                    <a:cubicBezTo>
                      <a:pt x="616" y="661"/>
                      <a:pt x="635" y="660"/>
                      <a:pt x="655" y="658"/>
                    </a:cubicBezTo>
                    <a:cubicBezTo>
                      <a:pt x="988" y="634"/>
                      <a:pt x="1262" y="456"/>
                      <a:pt x="1250" y="277"/>
                    </a:cubicBezTo>
                    <a:cubicBezTo>
                      <a:pt x="1228" y="114"/>
                      <a:pt x="978" y="0"/>
                      <a:pt x="680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8"/>
              <p:cNvSpPr/>
              <p:nvPr/>
            </p:nvSpPr>
            <p:spPr>
              <a:xfrm>
                <a:off x="5106979" y="3439095"/>
                <a:ext cx="274607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13" extrusionOk="0">
                    <a:moveTo>
                      <a:pt x="337" y="1"/>
                    </a:moveTo>
                    <a:cubicBezTo>
                      <a:pt x="223" y="1"/>
                      <a:pt x="133" y="34"/>
                      <a:pt x="95" y="99"/>
                    </a:cubicBezTo>
                    <a:cubicBezTo>
                      <a:pt x="0" y="265"/>
                      <a:pt x="167" y="539"/>
                      <a:pt x="465" y="718"/>
                    </a:cubicBezTo>
                    <a:cubicBezTo>
                      <a:pt x="578" y="790"/>
                      <a:pt x="709" y="813"/>
                      <a:pt x="827" y="813"/>
                    </a:cubicBezTo>
                    <a:cubicBezTo>
                      <a:pt x="1019" y="813"/>
                      <a:pt x="1179" y="753"/>
                      <a:pt x="1179" y="753"/>
                    </a:cubicBezTo>
                    <a:cubicBezTo>
                      <a:pt x="1179" y="753"/>
                      <a:pt x="1108" y="325"/>
                      <a:pt x="810" y="146"/>
                    </a:cubicBezTo>
                    <a:cubicBezTo>
                      <a:pt x="647" y="49"/>
                      <a:pt x="474" y="1"/>
                      <a:pt x="337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8"/>
              <p:cNvSpPr/>
              <p:nvPr/>
            </p:nvSpPr>
            <p:spPr>
              <a:xfrm>
                <a:off x="5373202" y="3611916"/>
                <a:ext cx="274607" cy="18633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00" extrusionOk="0">
                    <a:moveTo>
                      <a:pt x="330" y="1"/>
                    </a:moveTo>
                    <a:cubicBezTo>
                      <a:pt x="148" y="1"/>
                      <a:pt x="0" y="47"/>
                      <a:pt x="0" y="47"/>
                    </a:cubicBezTo>
                    <a:cubicBezTo>
                      <a:pt x="0" y="47"/>
                      <a:pt x="84" y="476"/>
                      <a:pt x="381" y="654"/>
                    </a:cubicBezTo>
                    <a:cubicBezTo>
                      <a:pt x="544" y="752"/>
                      <a:pt x="714" y="800"/>
                      <a:pt x="850" y="800"/>
                    </a:cubicBezTo>
                    <a:cubicBezTo>
                      <a:pt x="963" y="800"/>
                      <a:pt x="1052" y="767"/>
                      <a:pt x="1096" y="702"/>
                    </a:cubicBezTo>
                    <a:cubicBezTo>
                      <a:pt x="1179" y="535"/>
                      <a:pt x="1012" y="273"/>
                      <a:pt x="715" y="95"/>
                    </a:cubicBezTo>
                    <a:cubicBezTo>
                      <a:pt x="594" y="22"/>
                      <a:pt x="454" y="1"/>
                      <a:pt x="330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8"/>
              <p:cNvSpPr/>
              <p:nvPr/>
            </p:nvSpPr>
            <p:spPr>
              <a:xfrm>
                <a:off x="5162413" y="3228774"/>
                <a:ext cx="246890" cy="39152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81" extrusionOk="0">
                    <a:moveTo>
                      <a:pt x="225" y="0"/>
                    </a:moveTo>
                    <a:cubicBezTo>
                      <a:pt x="204" y="0"/>
                      <a:pt x="185" y="5"/>
                      <a:pt x="167" y="13"/>
                    </a:cubicBezTo>
                    <a:cubicBezTo>
                      <a:pt x="0" y="85"/>
                      <a:pt x="48" y="513"/>
                      <a:pt x="250" y="978"/>
                    </a:cubicBezTo>
                    <a:cubicBezTo>
                      <a:pt x="477" y="1442"/>
                      <a:pt x="941" y="1680"/>
                      <a:pt x="941" y="1680"/>
                    </a:cubicBezTo>
                    <a:cubicBezTo>
                      <a:pt x="941" y="1680"/>
                      <a:pt x="1060" y="1168"/>
                      <a:pt x="846" y="704"/>
                    </a:cubicBezTo>
                    <a:cubicBezTo>
                      <a:pt x="665" y="300"/>
                      <a:pt x="399" y="0"/>
                      <a:pt x="22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5215052" y="3347560"/>
                <a:ext cx="208226" cy="27274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71" extrusionOk="0">
                    <a:moveTo>
                      <a:pt x="254" y="0"/>
                    </a:moveTo>
                    <a:cubicBezTo>
                      <a:pt x="228" y="0"/>
                      <a:pt x="203" y="5"/>
                      <a:pt x="179" y="15"/>
                    </a:cubicBezTo>
                    <a:cubicBezTo>
                      <a:pt x="12" y="99"/>
                      <a:pt x="1" y="420"/>
                      <a:pt x="143" y="730"/>
                    </a:cubicBezTo>
                    <a:cubicBezTo>
                      <a:pt x="298" y="1051"/>
                      <a:pt x="715" y="1170"/>
                      <a:pt x="715" y="1170"/>
                    </a:cubicBezTo>
                    <a:cubicBezTo>
                      <a:pt x="715" y="1170"/>
                      <a:pt x="894" y="765"/>
                      <a:pt x="739" y="456"/>
                    </a:cubicBezTo>
                    <a:cubicBezTo>
                      <a:pt x="616" y="180"/>
                      <a:pt x="414" y="0"/>
                      <a:pt x="254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8"/>
              <p:cNvSpPr/>
              <p:nvPr/>
            </p:nvSpPr>
            <p:spPr>
              <a:xfrm>
                <a:off x="5309383" y="3323104"/>
                <a:ext cx="160944" cy="2971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276" extrusionOk="0">
                    <a:moveTo>
                      <a:pt x="383" y="1"/>
                    </a:moveTo>
                    <a:cubicBezTo>
                      <a:pt x="209" y="1"/>
                      <a:pt x="59" y="282"/>
                      <a:pt x="24" y="620"/>
                    </a:cubicBezTo>
                    <a:cubicBezTo>
                      <a:pt x="0" y="978"/>
                      <a:pt x="310" y="1275"/>
                      <a:pt x="310" y="1275"/>
                    </a:cubicBezTo>
                    <a:cubicBezTo>
                      <a:pt x="310" y="1275"/>
                      <a:pt x="655" y="1001"/>
                      <a:pt x="679" y="656"/>
                    </a:cubicBezTo>
                    <a:cubicBezTo>
                      <a:pt x="691" y="323"/>
                      <a:pt x="572" y="25"/>
                      <a:pt x="393" y="1"/>
                    </a:cubicBezTo>
                    <a:cubicBezTo>
                      <a:pt x="390" y="1"/>
                      <a:pt x="386" y="1"/>
                      <a:pt x="383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8"/>
              <p:cNvSpPr/>
              <p:nvPr/>
            </p:nvSpPr>
            <p:spPr>
              <a:xfrm>
                <a:off x="5284461" y="3620068"/>
                <a:ext cx="163739" cy="29416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63" extrusionOk="0">
                    <a:moveTo>
                      <a:pt x="381" y="0"/>
                    </a:moveTo>
                    <a:cubicBezTo>
                      <a:pt x="381" y="0"/>
                      <a:pt x="48" y="262"/>
                      <a:pt x="12" y="607"/>
                    </a:cubicBezTo>
                    <a:cubicBezTo>
                      <a:pt x="0" y="953"/>
                      <a:pt x="119" y="1250"/>
                      <a:pt x="298" y="1262"/>
                    </a:cubicBezTo>
                    <a:cubicBezTo>
                      <a:pt x="301" y="1263"/>
                      <a:pt x="305" y="1263"/>
                      <a:pt x="309" y="1263"/>
                    </a:cubicBezTo>
                    <a:cubicBezTo>
                      <a:pt x="483" y="1263"/>
                      <a:pt x="644" y="982"/>
                      <a:pt x="667" y="655"/>
                    </a:cubicBezTo>
                    <a:cubicBezTo>
                      <a:pt x="703" y="298"/>
                      <a:pt x="381" y="0"/>
                      <a:pt x="381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75" name="Google Shape;575;p38"/>
          <p:cNvGrpSpPr/>
          <p:nvPr/>
        </p:nvGrpSpPr>
        <p:grpSpPr>
          <a:xfrm rot="-8466556">
            <a:off x="295476" y="573293"/>
            <a:ext cx="574263" cy="683716"/>
            <a:chOff x="5700448" y="4098240"/>
            <a:chExt cx="552009" cy="700601"/>
          </a:xfrm>
        </p:grpSpPr>
        <p:sp>
          <p:nvSpPr>
            <p:cNvPr id="576" name="Google Shape;576;p38"/>
            <p:cNvSpPr/>
            <p:nvPr/>
          </p:nvSpPr>
          <p:spPr>
            <a:xfrm>
              <a:off x="5700448" y="4098240"/>
              <a:ext cx="552009" cy="700601"/>
            </a:xfrm>
            <a:custGeom>
              <a:avLst/>
              <a:gdLst/>
              <a:ahLst/>
              <a:cxnLst/>
              <a:rect l="l" t="t" r="r" b="b"/>
              <a:pathLst>
                <a:path w="2370" h="3008" extrusionOk="0">
                  <a:moveTo>
                    <a:pt x="892" y="0"/>
                  </a:moveTo>
                  <a:cubicBezTo>
                    <a:pt x="828" y="0"/>
                    <a:pt x="764" y="10"/>
                    <a:pt x="703" y="31"/>
                  </a:cubicBezTo>
                  <a:cubicBezTo>
                    <a:pt x="191" y="186"/>
                    <a:pt x="0" y="995"/>
                    <a:pt x="262" y="1817"/>
                  </a:cubicBezTo>
                  <a:cubicBezTo>
                    <a:pt x="536" y="2626"/>
                    <a:pt x="1667" y="3007"/>
                    <a:pt x="1667" y="3007"/>
                  </a:cubicBezTo>
                  <a:cubicBezTo>
                    <a:pt x="1667" y="3007"/>
                    <a:pt x="2370" y="2031"/>
                    <a:pt x="2096" y="1221"/>
                  </a:cubicBezTo>
                  <a:cubicBezTo>
                    <a:pt x="1866" y="501"/>
                    <a:pt x="1353" y="0"/>
                    <a:pt x="892" y="0"/>
                  </a:cubicBezTo>
                  <a:close/>
                </a:path>
              </a:pathLst>
            </a:custGeom>
            <a:solidFill>
              <a:srgbClr val="00A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8"/>
            <p:cNvSpPr/>
            <p:nvPr/>
          </p:nvSpPr>
          <p:spPr>
            <a:xfrm>
              <a:off x="5741907" y="4119202"/>
              <a:ext cx="427399" cy="535699"/>
            </a:xfrm>
            <a:custGeom>
              <a:avLst/>
              <a:gdLst/>
              <a:ahLst/>
              <a:cxnLst/>
              <a:rect l="l" t="t" r="r" b="b"/>
              <a:pathLst>
                <a:path w="1835" h="2300" extrusionOk="0">
                  <a:moveTo>
                    <a:pt x="525" y="0"/>
                  </a:moveTo>
                  <a:cubicBezTo>
                    <a:pt x="525" y="0"/>
                    <a:pt x="1" y="750"/>
                    <a:pt x="203" y="1382"/>
                  </a:cubicBezTo>
                  <a:cubicBezTo>
                    <a:pt x="401" y="1922"/>
                    <a:pt x="798" y="2299"/>
                    <a:pt x="1157" y="2299"/>
                  </a:cubicBezTo>
                  <a:cubicBezTo>
                    <a:pt x="1209" y="2299"/>
                    <a:pt x="1261" y="2291"/>
                    <a:pt x="1310" y="2274"/>
                  </a:cubicBezTo>
                  <a:cubicBezTo>
                    <a:pt x="1691" y="2144"/>
                    <a:pt x="1834" y="1512"/>
                    <a:pt x="1620" y="893"/>
                  </a:cubicBezTo>
                  <a:cubicBezTo>
                    <a:pt x="1394" y="262"/>
                    <a:pt x="525" y="0"/>
                    <a:pt x="525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8"/>
            <p:cNvSpPr/>
            <p:nvPr/>
          </p:nvSpPr>
          <p:spPr>
            <a:xfrm>
              <a:off x="5853007" y="4110817"/>
              <a:ext cx="291377" cy="688024"/>
            </a:xfrm>
            <a:custGeom>
              <a:avLst/>
              <a:gdLst/>
              <a:ahLst/>
              <a:cxnLst/>
              <a:rect l="l" t="t" r="r" b="b"/>
              <a:pathLst>
                <a:path w="1251" h="2954" extrusionOk="0">
                  <a:moveTo>
                    <a:pt x="83" y="1"/>
                  </a:moveTo>
                  <a:lnTo>
                    <a:pt x="0" y="48"/>
                  </a:lnTo>
                  <a:cubicBezTo>
                    <a:pt x="0" y="60"/>
                    <a:pt x="167" y="346"/>
                    <a:pt x="345" y="751"/>
                  </a:cubicBezTo>
                  <a:lnTo>
                    <a:pt x="24" y="1406"/>
                  </a:lnTo>
                  <a:lnTo>
                    <a:pt x="119" y="1441"/>
                  </a:lnTo>
                  <a:lnTo>
                    <a:pt x="381" y="870"/>
                  </a:lnTo>
                  <a:cubicBezTo>
                    <a:pt x="702" y="1537"/>
                    <a:pt x="1060" y="2453"/>
                    <a:pt x="941" y="2918"/>
                  </a:cubicBezTo>
                  <a:lnTo>
                    <a:pt x="1036" y="2953"/>
                  </a:lnTo>
                  <a:cubicBezTo>
                    <a:pt x="1143" y="2608"/>
                    <a:pt x="976" y="2037"/>
                    <a:pt x="774" y="1489"/>
                  </a:cubicBezTo>
                  <a:lnTo>
                    <a:pt x="774" y="1489"/>
                  </a:lnTo>
                  <a:lnTo>
                    <a:pt x="1191" y="1787"/>
                  </a:lnTo>
                  <a:lnTo>
                    <a:pt x="1250" y="1703"/>
                  </a:lnTo>
                  <a:lnTo>
                    <a:pt x="762" y="1346"/>
                  </a:lnTo>
                  <a:lnTo>
                    <a:pt x="726" y="1382"/>
                  </a:lnTo>
                  <a:cubicBezTo>
                    <a:pt x="441" y="691"/>
                    <a:pt x="107" y="48"/>
                    <a:pt x="83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419446" y="439106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2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1736163" y="2876534"/>
            <a:ext cx="5988390" cy="1990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3" name="Imagen 2" descr="Una escul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22ABBC10-3522-4908-BF9E-1DD101494C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569" y="187177"/>
            <a:ext cx="3576859" cy="476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859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dk1"/>
            </a:gs>
          </a:gsLst>
          <a:lin ang="2698631" scaled="0"/>
        </a:gra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9"/>
          <p:cNvSpPr txBox="1">
            <a:spLocks noGrp="1"/>
          </p:cNvSpPr>
          <p:nvPr>
            <p:ph type="title"/>
          </p:nvPr>
        </p:nvSpPr>
        <p:spPr>
          <a:xfrm>
            <a:off x="181831" y="-131601"/>
            <a:ext cx="8633637" cy="9563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altLang="en-US" sz="3600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BUDISMO:</a:t>
            </a:r>
            <a:r>
              <a:rPr lang="es-ES_tradnl" altLang="en-US" sz="3600" i="1" u="sng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br>
              <a:rPr lang="es-ES_tradnl" altLang="en-US" sz="3600" i="1" u="sng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ES_tradnl" altLang="en-US" sz="3600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SIDHAARTA GAUTAMA (BUDA)</a:t>
            </a:r>
            <a:endParaRPr sz="36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190" name="Google Shape;190;p29"/>
          <p:cNvSpPr txBox="1">
            <a:spLocks noGrp="1"/>
          </p:cNvSpPr>
          <p:nvPr>
            <p:ph type="body" idx="1"/>
          </p:nvPr>
        </p:nvSpPr>
        <p:spPr>
          <a:xfrm>
            <a:off x="524266" y="1109943"/>
            <a:ext cx="8095468" cy="34620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Nace en el seno de una familia poderosa en un reino de Nepal en el año 563 o 560 AC. Es hijo único de </a:t>
            </a:r>
            <a:r>
              <a:rPr lang="es-MX" altLang="en-US" sz="1500" b="1" dirty="0" err="1">
                <a:solidFill>
                  <a:srgbClr val="000000"/>
                </a:solidFill>
                <a:latin typeface="Abadi" panose="020B0604020104020204" pitchFamily="34" charset="0"/>
              </a:rPr>
              <a:t>Suhodana</a:t>
            </a: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, rajá de </a:t>
            </a:r>
            <a:r>
              <a:rPr lang="es-MX" altLang="en-US" sz="1500" b="1" dirty="0" err="1">
                <a:solidFill>
                  <a:srgbClr val="000000"/>
                </a:solidFill>
                <a:latin typeface="Abadi" panose="020B0604020104020204" pitchFamily="34" charset="0"/>
              </a:rPr>
              <a:t>Kapilavathu</a:t>
            </a: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 y de la reina </a:t>
            </a:r>
            <a:r>
              <a:rPr lang="es-MX" altLang="en-US" sz="1500" b="1" dirty="0" err="1">
                <a:solidFill>
                  <a:srgbClr val="000000"/>
                </a:solidFill>
                <a:latin typeface="Abadi" panose="020B0604020104020204" pitchFamily="34" charset="0"/>
              </a:rPr>
              <a:t>Mayadevi</a:t>
            </a: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n-US" sz="15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Su madre soñó que un elefante blanco penetra en su costado derecho y queda embarazada. Ella muere a la semana del parto y el padre se hace cargo de la crianza del niño. Le pone </a:t>
            </a:r>
            <a:r>
              <a:rPr lang="es-MX" altLang="en-US" sz="1500" b="1" dirty="0" err="1">
                <a:solidFill>
                  <a:srgbClr val="000000"/>
                </a:solidFill>
                <a:latin typeface="Abadi" panose="020B0604020104020204" pitchFamily="34" charset="0"/>
              </a:rPr>
              <a:t>Sidharta</a:t>
            </a: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 (el que alcanza la meta) Gautama (prudente despierto).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n-US" sz="15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Durante su juventud se destaca en todo, tanto física como intelectualmente.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n-US" sz="15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A los 19 años se casa con </a:t>
            </a:r>
            <a:r>
              <a:rPr lang="es-MX" altLang="en-US" sz="1500" b="1" dirty="0" err="1">
                <a:solidFill>
                  <a:srgbClr val="000000"/>
                </a:solidFill>
                <a:latin typeface="Abadi" panose="020B0604020104020204" pitchFamily="34" charset="0"/>
              </a:rPr>
              <a:t>Yosodhara</a:t>
            </a: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 con quién tiene un hijo </a:t>
            </a:r>
            <a:r>
              <a:rPr lang="es-MX" altLang="en-US" sz="1500" b="1" dirty="0" err="1">
                <a:solidFill>
                  <a:srgbClr val="000000"/>
                </a:solidFill>
                <a:latin typeface="Abadi" panose="020B0604020104020204" pitchFamily="34" charset="0"/>
              </a:rPr>
              <a:t>Rajula</a:t>
            </a: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MX" altLang="en-US" sz="15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Él tiene una transformación personal cuando al salir del palacio se encuentra con distintas formas de sufrimiento: enfermedad, muerte, vejez y pobreza.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MX" altLang="en-US" sz="15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Decide dejar el lujo y los placeres de su vida en el reino para llevar una vida ascética muy rigurosa.</a:t>
            </a:r>
          </a:p>
          <a:p>
            <a:pPr eaLnBrk="1" hangingPunct="1">
              <a:lnSpc>
                <a:spcPct val="80000"/>
              </a:lnSpc>
              <a:defRPr/>
            </a:pPr>
            <a:endParaRPr lang="es-MX" altLang="en-US" sz="15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Después de haber experimentado esta vida ascética se da cuenta que no es el camino que conduce a la felicidad por lo tanto trata de alcanzar la “Iluminación” o “</a:t>
            </a:r>
            <a:r>
              <a:rPr lang="es-MX" altLang="en-US" sz="1500" b="1" dirty="0" err="1">
                <a:solidFill>
                  <a:srgbClr val="000000"/>
                </a:solidFill>
                <a:latin typeface="Abadi" panose="020B0604020104020204" pitchFamily="34" charset="0"/>
              </a:rPr>
              <a:t>Bodhi</a:t>
            </a:r>
            <a:r>
              <a:rPr lang="es-MX" altLang="en-US" sz="1500" b="1" dirty="0">
                <a:solidFill>
                  <a:srgbClr val="000000"/>
                </a:solidFill>
                <a:latin typeface="Abadi" panose="020B0604020104020204" pitchFamily="34" charset="0"/>
              </a:rPr>
              <a:t>”, descubre cual es el origen del sufrimiento y comunica a sus discípulos las cuatro nobles verdades.</a:t>
            </a:r>
            <a:endParaRPr lang="es-CL" altLang="en-US" sz="1500" b="1" dirty="0">
              <a:solidFill>
                <a:srgbClr val="000000"/>
              </a:solidFill>
              <a:latin typeface="Abadi" panose="020B0604020104020204" pitchFamily="34" charset="0"/>
            </a:endParaRPr>
          </a:p>
          <a:p>
            <a:pPr marL="0" lvl="0" indent="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419446" y="439106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altLang="en-US" sz="3600" b="1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LUMBINI: </a:t>
            </a:r>
            <a:br>
              <a:rPr lang="es-ES_tradnl" altLang="en-US" sz="3600" b="1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</a:br>
            <a:r>
              <a:rPr lang="es-ES_tradnl" altLang="en-US" sz="3600" b="1" dirty="0">
                <a:solidFill>
                  <a:srgbClr val="0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LUGAR DE NACIMIENTO DE BUDA</a:t>
            </a:r>
            <a:endParaRPr sz="3600" dirty="0">
              <a:solidFill>
                <a:srgbClr val="0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1736163" y="2876534"/>
            <a:ext cx="5988390" cy="1990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146" name="Picture 2" descr="Tour Espiritual Lumbini Nepal, Lugar de Nacimiento de Buda - Ola Viajes Blog">
            <a:extLst>
              <a:ext uri="{FF2B5EF4-FFF2-40B4-BE49-F238E27FC236}">
                <a16:creationId xmlns:a16="http://schemas.microsoft.com/office/drawing/2014/main" id="{9C5A1611-3D95-461D-B878-EA22058DF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623" y="1375689"/>
            <a:ext cx="4739131" cy="348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6"/>
          <p:cNvSpPr/>
          <p:nvPr/>
        </p:nvSpPr>
        <p:spPr>
          <a:xfrm>
            <a:off x="276647" y="213729"/>
            <a:ext cx="8590765" cy="4716018"/>
          </a:xfrm>
          <a:custGeom>
            <a:avLst/>
            <a:gdLst/>
            <a:ahLst/>
            <a:cxnLst/>
            <a:rect l="l" t="t" r="r" b="b"/>
            <a:pathLst>
              <a:path w="60509" h="33219" extrusionOk="0">
                <a:moveTo>
                  <a:pt x="15217" y="0"/>
                </a:moveTo>
                <a:cubicBezTo>
                  <a:pt x="13931" y="0"/>
                  <a:pt x="12895" y="1048"/>
                  <a:pt x="12895" y="2322"/>
                </a:cubicBezTo>
                <a:lnTo>
                  <a:pt x="11871" y="2322"/>
                </a:lnTo>
                <a:cubicBezTo>
                  <a:pt x="10990" y="2322"/>
                  <a:pt x="10276" y="3036"/>
                  <a:pt x="10276" y="3918"/>
                </a:cubicBezTo>
                <a:cubicBezTo>
                  <a:pt x="10276" y="3918"/>
                  <a:pt x="10036" y="3872"/>
                  <a:pt x="9696" y="3872"/>
                </a:cubicBezTo>
                <a:cubicBezTo>
                  <a:pt x="8863" y="3872"/>
                  <a:pt x="7430" y="4142"/>
                  <a:pt x="7430" y="6001"/>
                </a:cubicBezTo>
                <a:cubicBezTo>
                  <a:pt x="7430" y="6001"/>
                  <a:pt x="2727" y="6942"/>
                  <a:pt x="2942" y="11240"/>
                </a:cubicBezTo>
                <a:cubicBezTo>
                  <a:pt x="3144" y="15550"/>
                  <a:pt x="1" y="16955"/>
                  <a:pt x="1" y="16955"/>
                </a:cubicBezTo>
                <a:lnTo>
                  <a:pt x="25" y="16955"/>
                </a:lnTo>
                <a:cubicBezTo>
                  <a:pt x="25" y="16955"/>
                  <a:pt x="3180" y="18348"/>
                  <a:pt x="2954" y="22670"/>
                </a:cubicBezTo>
                <a:cubicBezTo>
                  <a:pt x="2739" y="26980"/>
                  <a:pt x="7442" y="27909"/>
                  <a:pt x="7442" y="27909"/>
                </a:cubicBezTo>
                <a:cubicBezTo>
                  <a:pt x="7442" y="29767"/>
                  <a:pt x="8875" y="30037"/>
                  <a:pt x="9708" y="30037"/>
                </a:cubicBezTo>
                <a:cubicBezTo>
                  <a:pt x="10048" y="30037"/>
                  <a:pt x="10288" y="29992"/>
                  <a:pt x="10288" y="29992"/>
                </a:cubicBezTo>
                <a:cubicBezTo>
                  <a:pt x="10288" y="30873"/>
                  <a:pt x="11002" y="31588"/>
                  <a:pt x="11883" y="31588"/>
                </a:cubicBezTo>
                <a:lnTo>
                  <a:pt x="12907" y="31588"/>
                </a:lnTo>
                <a:cubicBezTo>
                  <a:pt x="12907" y="32492"/>
                  <a:pt x="13633" y="33219"/>
                  <a:pt x="14550" y="33219"/>
                </a:cubicBezTo>
                <a:lnTo>
                  <a:pt x="45983" y="33219"/>
                </a:lnTo>
                <a:cubicBezTo>
                  <a:pt x="46888" y="33219"/>
                  <a:pt x="47614" y="32481"/>
                  <a:pt x="47614" y="31588"/>
                </a:cubicBezTo>
                <a:lnTo>
                  <a:pt x="48638" y="31588"/>
                </a:lnTo>
                <a:cubicBezTo>
                  <a:pt x="49519" y="31588"/>
                  <a:pt x="50233" y="30873"/>
                  <a:pt x="50233" y="29992"/>
                </a:cubicBezTo>
                <a:cubicBezTo>
                  <a:pt x="50233" y="29992"/>
                  <a:pt x="50473" y="30037"/>
                  <a:pt x="50814" y="30037"/>
                </a:cubicBezTo>
                <a:cubicBezTo>
                  <a:pt x="51646" y="30037"/>
                  <a:pt x="53079" y="29767"/>
                  <a:pt x="53079" y="27909"/>
                </a:cubicBezTo>
                <a:cubicBezTo>
                  <a:pt x="53079" y="27909"/>
                  <a:pt x="57782" y="26968"/>
                  <a:pt x="57568" y="22670"/>
                </a:cubicBezTo>
                <a:cubicBezTo>
                  <a:pt x="57365" y="18348"/>
                  <a:pt x="60508" y="16955"/>
                  <a:pt x="60508" y="16955"/>
                </a:cubicBezTo>
                <a:lnTo>
                  <a:pt x="60485" y="16955"/>
                </a:lnTo>
                <a:cubicBezTo>
                  <a:pt x="60485" y="16955"/>
                  <a:pt x="57329" y="15550"/>
                  <a:pt x="57556" y="11240"/>
                </a:cubicBezTo>
                <a:cubicBezTo>
                  <a:pt x="57758" y="6918"/>
                  <a:pt x="53067" y="6001"/>
                  <a:pt x="53067" y="6001"/>
                </a:cubicBezTo>
                <a:cubicBezTo>
                  <a:pt x="53067" y="4142"/>
                  <a:pt x="51634" y="3872"/>
                  <a:pt x="50802" y="3872"/>
                </a:cubicBezTo>
                <a:cubicBezTo>
                  <a:pt x="50461" y="3872"/>
                  <a:pt x="50221" y="3918"/>
                  <a:pt x="50221" y="3918"/>
                </a:cubicBezTo>
                <a:cubicBezTo>
                  <a:pt x="50221" y="3036"/>
                  <a:pt x="49507" y="2322"/>
                  <a:pt x="48626" y="2322"/>
                </a:cubicBezTo>
                <a:lnTo>
                  <a:pt x="47602" y="2322"/>
                </a:lnTo>
                <a:cubicBezTo>
                  <a:pt x="47602" y="1048"/>
                  <a:pt x="46554" y="0"/>
                  <a:pt x="45280" y="0"/>
                </a:cubicBezTo>
                <a:close/>
              </a:path>
            </a:pathLst>
          </a:cu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9" name="Google Shape;799;p46"/>
          <p:cNvGrpSpPr/>
          <p:nvPr/>
        </p:nvGrpSpPr>
        <p:grpSpPr>
          <a:xfrm rot="-1559481">
            <a:off x="1285971" y="1000032"/>
            <a:ext cx="369823" cy="469374"/>
            <a:chOff x="5700448" y="4098240"/>
            <a:chExt cx="552009" cy="700601"/>
          </a:xfrm>
        </p:grpSpPr>
        <p:sp>
          <p:nvSpPr>
            <p:cNvPr id="800" name="Google Shape;800;p46"/>
            <p:cNvSpPr/>
            <p:nvPr/>
          </p:nvSpPr>
          <p:spPr>
            <a:xfrm>
              <a:off x="5700448" y="4098240"/>
              <a:ext cx="552009" cy="700601"/>
            </a:xfrm>
            <a:custGeom>
              <a:avLst/>
              <a:gdLst/>
              <a:ahLst/>
              <a:cxnLst/>
              <a:rect l="l" t="t" r="r" b="b"/>
              <a:pathLst>
                <a:path w="2370" h="3008" extrusionOk="0">
                  <a:moveTo>
                    <a:pt x="892" y="0"/>
                  </a:moveTo>
                  <a:cubicBezTo>
                    <a:pt x="828" y="0"/>
                    <a:pt x="764" y="10"/>
                    <a:pt x="703" y="31"/>
                  </a:cubicBezTo>
                  <a:cubicBezTo>
                    <a:pt x="191" y="186"/>
                    <a:pt x="0" y="995"/>
                    <a:pt x="262" y="1817"/>
                  </a:cubicBezTo>
                  <a:cubicBezTo>
                    <a:pt x="536" y="2626"/>
                    <a:pt x="1667" y="3007"/>
                    <a:pt x="1667" y="3007"/>
                  </a:cubicBezTo>
                  <a:cubicBezTo>
                    <a:pt x="1667" y="3007"/>
                    <a:pt x="2370" y="2031"/>
                    <a:pt x="2096" y="1221"/>
                  </a:cubicBezTo>
                  <a:cubicBezTo>
                    <a:pt x="1866" y="501"/>
                    <a:pt x="1353" y="0"/>
                    <a:pt x="892" y="0"/>
                  </a:cubicBezTo>
                  <a:close/>
                </a:path>
              </a:pathLst>
            </a:custGeom>
            <a:solidFill>
              <a:srgbClr val="00A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6"/>
            <p:cNvSpPr/>
            <p:nvPr/>
          </p:nvSpPr>
          <p:spPr>
            <a:xfrm>
              <a:off x="5741907" y="4119202"/>
              <a:ext cx="427399" cy="535699"/>
            </a:xfrm>
            <a:custGeom>
              <a:avLst/>
              <a:gdLst/>
              <a:ahLst/>
              <a:cxnLst/>
              <a:rect l="l" t="t" r="r" b="b"/>
              <a:pathLst>
                <a:path w="1835" h="2300" extrusionOk="0">
                  <a:moveTo>
                    <a:pt x="525" y="0"/>
                  </a:moveTo>
                  <a:cubicBezTo>
                    <a:pt x="525" y="0"/>
                    <a:pt x="1" y="750"/>
                    <a:pt x="203" y="1382"/>
                  </a:cubicBezTo>
                  <a:cubicBezTo>
                    <a:pt x="401" y="1922"/>
                    <a:pt x="798" y="2299"/>
                    <a:pt x="1157" y="2299"/>
                  </a:cubicBezTo>
                  <a:cubicBezTo>
                    <a:pt x="1209" y="2299"/>
                    <a:pt x="1261" y="2291"/>
                    <a:pt x="1310" y="2274"/>
                  </a:cubicBezTo>
                  <a:cubicBezTo>
                    <a:pt x="1691" y="2144"/>
                    <a:pt x="1834" y="1512"/>
                    <a:pt x="1620" y="893"/>
                  </a:cubicBezTo>
                  <a:cubicBezTo>
                    <a:pt x="1394" y="262"/>
                    <a:pt x="525" y="0"/>
                    <a:pt x="525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6"/>
            <p:cNvSpPr/>
            <p:nvPr/>
          </p:nvSpPr>
          <p:spPr>
            <a:xfrm>
              <a:off x="5853007" y="4110817"/>
              <a:ext cx="291377" cy="688024"/>
            </a:xfrm>
            <a:custGeom>
              <a:avLst/>
              <a:gdLst/>
              <a:ahLst/>
              <a:cxnLst/>
              <a:rect l="l" t="t" r="r" b="b"/>
              <a:pathLst>
                <a:path w="1251" h="2954" extrusionOk="0">
                  <a:moveTo>
                    <a:pt x="83" y="1"/>
                  </a:moveTo>
                  <a:lnTo>
                    <a:pt x="0" y="48"/>
                  </a:lnTo>
                  <a:cubicBezTo>
                    <a:pt x="0" y="60"/>
                    <a:pt x="167" y="346"/>
                    <a:pt x="345" y="751"/>
                  </a:cubicBezTo>
                  <a:lnTo>
                    <a:pt x="24" y="1406"/>
                  </a:lnTo>
                  <a:lnTo>
                    <a:pt x="119" y="1441"/>
                  </a:lnTo>
                  <a:lnTo>
                    <a:pt x="381" y="870"/>
                  </a:lnTo>
                  <a:cubicBezTo>
                    <a:pt x="702" y="1537"/>
                    <a:pt x="1060" y="2453"/>
                    <a:pt x="941" y="2918"/>
                  </a:cubicBezTo>
                  <a:lnTo>
                    <a:pt x="1036" y="2953"/>
                  </a:lnTo>
                  <a:cubicBezTo>
                    <a:pt x="1143" y="2608"/>
                    <a:pt x="976" y="2037"/>
                    <a:pt x="774" y="1489"/>
                  </a:cubicBezTo>
                  <a:lnTo>
                    <a:pt x="774" y="1489"/>
                  </a:lnTo>
                  <a:lnTo>
                    <a:pt x="1191" y="1787"/>
                  </a:lnTo>
                  <a:lnTo>
                    <a:pt x="1250" y="1703"/>
                  </a:lnTo>
                  <a:lnTo>
                    <a:pt x="762" y="1346"/>
                  </a:lnTo>
                  <a:lnTo>
                    <a:pt x="726" y="1382"/>
                  </a:lnTo>
                  <a:cubicBezTo>
                    <a:pt x="441" y="691"/>
                    <a:pt x="107" y="48"/>
                    <a:pt x="83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3" name="Google Shape;803;p46"/>
          <p:cNvGrpSpPr/>
          <p:nvPr/>
        </p:nvGrpSpPr>
        <p:grpSpPr>
          <a:xfrm rot="8306669">
            <a:off x="809810" y="512048"/>
            <a:ext cx="296248" cy="375994"/>
            <a:chOff x="5700448" y="4098240"/>
            <a:chExt cx="552009" cy="700601"/>
          </a:xfrm>
        </p:grpSpPr>
        <p:sp>
          <p:nvSpPr>
            <p:cNvPr id="804" name="Google Shape;804;p46"/>
            <p:cNvSpPr/>
            <p:nvPr/>
          </p:nvSpPr>
          <p:spPr>
            <a:xfrm>
              <a:off x="5700448" y="4098240"/>
              <a:ext cx="552009" cy="700601"/>
            </a:xfrm>
            <a:custGeom>
              <a:avLst/>
              <a:gdLst/>
              <a:ahLst/>
              <a:cxnLst/>
              <a:rect l="l" t="t" r="r" b="b"/>
              <a:pathLst>
                <a:path w="2370" h="3008" extrusionOk="0">
                  <a:moveTo>
                    <a:pt x="892" y="0"/>
                  </a:moveTo>
                  <a:cubicBezTo>
                    <a:pt x="828" y="0"/>
                    <a:pt x="764" y="10"/>
                    <a:pt x="703" y="31"/>
                  </a:cubicBezTo>
                  <a:cubicBezTo>
                    <a:pt x="191" y="186"/>
                    <a:pt x="0" y="995"/>
                    <a:pt x="262" y="1817"/>
                  </a:cubicBezTo>
                  <a:cubicBezTo>
                    <a:pt x="536" y="2626"/>
                    <a:pt x="1667" y="3007"/>
                    <a:pt x="1667" y="3007"/>
                  </a:cubicBezTo>
                  <a:cubicBezTo>
                    <a:pt x="1667" y="3007"/>
                    <a:pt x="2370" y="2031"/>
                    <a:pt x="2096" y="1221"/>
                  </a:cubicBezTo>
                  <a:cubicBezTo>
                    <a:pt x="1866" y="501"/>
                    <a:pt x="1353" y="0"/>
                    <a:pt x="892" y="0"/>
                  </a:cubicBezTo>
                  <a:close/>
                </a:path>
              </a:pathLst>
            </a:custGeom>
            <a:solidFill>
              <a:srgbClr val="00A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6"/>
            <p:cNvSpPr/>
            <p:nvPr/>
          </p:nvSpPr>
          <p:spPr>
            <a:xfrm>
              <a:off x="5741907" y="4119202"/>
              <a:ext cx="427399" cy="535699"/>
            </a:xfrm>
            <a:custGeom>
              <a:avLst/>
              <a:gdLst/>
              <a:ahLst/>
              <a:cxnLst/>
              <a:rect l="l" t="t" r="r" b="b"/>
              <a:pathLst>
                <a:path w="1835" h="2300" extrusionOk="0">
                  <a:moveTo>
                    <a:pt x="525" y="0"/>
                  </a:moveTo>
                  <a:cubicBezTo>
                    <a:pt x="525" y="0"/>
                    <a:pt x="1" y="750"/>
                    <a:pt x="203" y="1382"/>
                  </a:cubicBezTo>
                  <a:cubicBezTo>
                    <a:pt x="401" y="1922"/>
                    <a:pt x="798" y="2299"/>
                    <a:pt x="1157" y="2299"/>
                  </a:cubicBezTo>
                  <a:cubicBezTo>
                    <a:pt x="1209" y="2299"/>
                    <a:pt x="1261" y="2291"/>
                    <a:pt x="1310" y="2274"/>
                  </a:cubicBezTo>
                  <a:cubicBezTo>
                    <a:pt x="1691" y="2144"/>
                    <a:pt x="1834" y="1512"/>
                    <a:pt x="1620" y="893"/>
                  </a:cubicBezTo>
                  <a:cubicBezTo>
                    <a:pt x="1394" y="262"/>
                    <a:pt x="525" y="0"/>
                    <a:pt x="525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6"/>
            <p:cNvSpPr/>
            <p:nvPr/>
          </p:nvSpPr>
          <p:spPr>
            <a:xfrm>
              <a:off x="5853007" y="4110817"/>
              <a:ext cx="291377" cy="688024"/>
            </a:xfrm>
            <a:custGeom>
              <a:avLst/>
              <a:gdLst/>
              <a:ahLst/>
              <a:cxnLst/>
              <a:rect l="l" t="t" r="r" b="b"/>
              <a:pathLst>
                <a:path w="1251" h="2954" extrusionOk="0">
                  <a:moveTo>
                    <a:pt x="83" y="1"/>
                  </a:moveTo>
                  <a:lnTo>
                    <a:pt x="0" y="48"/>
                  </a:lnTo>
                  <a:cubicBezTo>
                    <a:pt x="0" y="60"/>
                    <a:pt x="167" y="346"/>
                    <a:pt x="345" y="751"/>
                  </a:cubicBezTo>
                  <a:lnTo>
                    <a:pt x="24" y="1406"/>
                  </a:lnTo>
                  <a:lnTo>
                    <a:pt x="119" y="1441"/>
                  </a:lnTo>
                  <a:lnTo>
                    <a:pt x="381" y="870"/>
                  </a:lnTo>
                  <a:cubicBezTo>
                    <a:pt x="702" y="1537"/>
                    <a:pt x="1060" y="2453"/>
                    <a:pt x="941" y="2918"/>
                  </a:cubicBezTo>
                  <a:lnTo>
                    <a:pt x="1036" y="2953"/>
                  </a:lnTo>
                  <a:cubicBezTo>
                    <a:pt x="1143" y="2608"/>
                    <a:pt x="976" y="2037"/>
                    <a:pt x="774" y="1489"/>
                  </a:cubicBezTo>
                  <a:lnTo>
                    <a:pt x="774" y="1489"/>
                  </a:lnTo>
                  <a:lnTo>
                    <a:pt x="1191" y="1787"/>
                  </a:lnTo>
                  <a:lnTo>
                    <a:pt x="1250" y="1703"/>
                  </a:lnTo>
                  <a:lnTo>
                    <a:pt x="762" y="1346"/>
                  </a:lnTo>
                  <a:lnTo>
                    <a:pt x="726" y="1382"/>
                  </a:lnTo>
                  <a:cubicBezTo>
                    <a:pt x="441" y="691"/>
                    <a:pt x="107" y="48"/>
                    <a:pt x="83" y="1"/>
                  </a:cubicBez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7" name="Google Shape;807;p46"/>
          <p:cNvSpPr txBox="1">
            <a:spLocks noGrp="1"/>
          </p:cNvSpPr>
          <p:nvPr>
            <p:ph type="title"/>
          </p:nvPr>
        </p:nvSpPr>
        <p:spPr>
          <a:xfrm>
            <a:off x="1830402" y="295662"/>
            <a:ext cx="4939537" cy="7583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altLang="en-US" sz="3600" b="1" dirty="0">
                <a:solidFill>
                  <a:srgbClr val="000000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¿</a:t>
            </a:r>
            <a:r>
              <a:rPr lang="es-MX" altLang="en-US" sz="3600" b="1" dirty="0">
                <a:solidFill>
                  <a:srgbClr val="C00000"/>
                </a:solidFill>
                <a:effectLst/>
                <a:latin typeface="Aldhabi" panose="01000000000000000000" pitchFamily="2" charset="-78"/>
                <a:cs typeface="Aldhabi" panose="01000000000000000000" pitchFamily="2" charset="-78"/>
              </a:rPr>
              <a:t>CÓMO SE OBTIENE LA ILUMINACIÓN?</a:t>
            </a:r>
            <a:r>
              <a:rPr lang="en" sz="3600" dirty="0">
                <a:solidFill>
                  <a:srgbClr val="C00000"/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 </a:t>
            </a:r>
            <a:endParaRPr sz="3600" dirty="0">
              <a:solidFill>
                <a:srgbClr val="C00000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808" name="Google Shape;808;p46"/>
          <p:cNvSpPr txBox="1">
            <a:spLocks noGrp="1"/>
          </p:cNvSpPr>
          <p:nvPr>
            <p:ph type="subTitle" idx="1"/>
          </p:nvPr>
        </p:nvSpPr>
        <p:spPr>
          <a:xfrm>
            <a:off x="1415138" y="1399121"/>
            <a:ext cx="6431475" cy="30762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La iluminación se obtiene siguiendo las enseñanzas de los </a:t>
            </a:r>
            <a:r>
              <a:rPr lang="es-MX" altLang="en-US" sz="1800" dirty="0" err="1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Yoguines</a:t>
            </a: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.</a:t>
            </a:r>
            <a:endParaRPr lang="es-C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just" eaLnBrk="1" hangingPunct="1">
              <a:lnSpc>
                <a:spcPct val="80000"/>
              </a:lnSpc>
              <a:buFontTx/>
              <a:buNone/>
              <a:defRPr/>
            </a:pPr>
            <a:endParaRPr lang="es-MX" altLang="en-US" sz="1800" u="sng" dirty="0">
              <a:solidFill>
                <a:srgbClr val="C00000"/>
              </a:solidFill>
              <a:effectLst/>
              <a:latin typeface="Abadi" panose="020B0604020104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MX" altLang="en-US" sz="1800" b="1" u="sng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Primeras cuatro etapas:</a:t>
            </a:r>
            <a:endParaRPr lang="es-CL" altLang="en-US" sz="1800" b="1" dirty="0">
              <a:solidFill>
                <a:srgbClr val="C00000"/>
              </a:solidFill>
              <a:effectLst/>
              <a:latin typeface="Abadi" panose="020B0604020104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Desapego de los sentidos.</a:t>
            </a:r>
            <a:endParaRPr lang="es-C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Concentración de la mente: sensación de alegría.</a:t>
            </a:r>
            <a:endParaRPr lang="es-C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 la alegría pasa a la serenidad.</a:t>
            </a:r>
            <a:endParaRPr lang="es-C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Desapego de las sensaciones y control de la mente.</a:t>
            </a:r>
            <a:endParaRPr lang="es-C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es-MX" altLang="en-US" sz="1800" b="1" u="sng" dirty="0">
              <a:solidFill>
                <a:srgbClr val="C00000"/>
              </a:solidFill>
              <a:effectLst/>
              <a:latin typeface="Abadi" panose="020B0604020104020204" pitchFamily="34" charset="0"/>
            </a:endParaRPr>
          </a:p>
          <a:p>
            <a:pPr algn="just" eaLnBrk="1" hangingPunct="1">
              <a:lnSpc>
                <a:spcPct val="80000"/>
              </a:lnSpc>
              <a:defRPr/>
            </a:pPr>
            <a:r>
              <a:rPr lang="es-MX" altLang="en-US" sz="1800" b="1" u="sng" dirty="0">
                <a:solidFill>
                  <a:srgbClr val="C00000"/>
                </a:solidFill>
                <a:effectLst/>
                <a:latin typeface="Abadi" panose="020B0604020104020204" pitchFamily="34" charset="0"/>
              </a:rPr>
              <a:t>Tres guardias de la noche:</a:t>
            </a:r>
            <a:endParaRPr lang="es-CL" altLang="en-US" sz="1800" b="1" dirty="0">
              <a:solidFill>
                <a:srgbClr val="C00000"/>
              </a:solidFill>
              <a:effectLst/>
              <a:latin typeface="Abadi" panose="020B0604020104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Visualiza el pasado y todas sus encarnaciones.</a:t>
            </a:r>
            <a:endParaRPr lang="es-C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Visualiza el futuro.</a:t>
            </a:r>
            <a:endParaRPr lang="es-C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lvl="1" algn="just" eaLnBrk="1" hangingPunct="1">
              <a:lnSpc>
                <a:spcPct val="80000"/>
              </a:lnSpc>
              <a:defRPr/>
            </a:pPr>
            <a:r>
              <a:rPr lang="es-MX" altLang="en-US" sz="1800" dirty="0">
                <a:solidFill>
                  <a:srgbClr val="000000"/>
                </a:solidFill>
                <a:effectLst/>
                <a:latin typeface="Abadi" panose="020B0604020104020204" pitchFamily="34" charset="0"/>
              </a:rPr>
              <a:t>Visualiza las cuatro nobles verdades.</a:t>
            </a:r>
            <a:endParaRPr lang="es-ES_tradnl" altLang="en-US" sz="1800" dirty="0">
              <a:solidFill>
                <a:srgbClr val="000000"/>
              </a:solidFill>
              <a:effectLst/>
              <a:latin typeface="Abadi" panose="020B0604020104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809" name="Google Shape;809;p46"/>
          <p:cNvGrpSpPr/>
          <p:nvPr/>
        </p:nvGrpSpPr>
        <p:grpSpPr>
          <a:xfrm>
            <a:off x="786750" y="386075"/>
            <a:ext cx="1059173" cy="1008633"/>
            <a:chOff x="3306400" y="1915150"/>
            <a:chExt cx="1070472" cy="1066647"/>
          </a:xfrm>
        </p:grpSpPr>
        <p:sp>
          <p:nvSpPr>
            <p:cNvPr id="810" name="Google Shape;810;p46"/>
            <p:cNvSpPr/>
            <p:nvPr/>
          </p:nvSpPr>
          <p:spPr>
            <a:xfrm>
              <a:off x="3488207" y="1915150"/>
              <a:ext cx="427783" cy="503913"/>
            </a:xfrm>
            <a:custGeom>
              <a:avLst/>
              <a:gdLst/>
              <a:ahLst/>
              <a:cxnLst/>
              <a:rect l="l" t="t" r="r" b="b"/>
              <a:pathLst>
                <a:path w="1680" h="1979" extrusionOk="0">
                  <a:moveTo>
                    <a:pt x="593" y="0"/>
                  </a:moveTo>
                  <a:cubicBezTo>
                    <a:pt x="532" y="0"/>
                    <a:pt x="473" y="12"/>
                    <a:pt x="418" y="38"/>
                  </a:cubicBezTo>
                  <a:cubicBezTo>
                    <a:pt x="96" y="181"/>
                    <a:pt x="1" y="741"/>
                    <a:pt x="239" y="1276"/>
                  </a:cubicBezTo>
                  <a:cubicBezTo>
                    <a:pt x="477" y="1812"/>
                    <a:pt x="1263" y="1979"/>
                    <a:pt x="1263" y="1979"/>
                  </a:cubicBezTo>
                  <a:cubicBezTo>
                    <a:pt x="1263" y="1979"/>
                    <a:pt x="1680" y="1288"/>
                    <a:pt x="1442" y="752"/>
                  </a:cubicBezTo>
                  <a:cubicBezTo>
                    <a:pt x="1243" y="306"/>
                    <a:pt x="896" y="0"/>
                    <a:pt x="5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6"/>
            <p:cNvSpPr/>
            <p:nvPr/>
          </p:nvSpPr>
          <p:spPr>
            <a:xfrm>
              <a:off x="3515707" y="1936794"/>
              <a:ext cx="333569" cy="386019"/>
            </a:xfrm>
            <a:custGeom>
              <a:avLst/>
              <a:gdLst/>
              <a:ahLst/>
              <a:cxnLst/>
              <a:rect l="l" t="t" r="r" b="b"/>
              <a:pathLst>
                <a:path w="1310" h="1516" extrusionOk="0">
                  <a:moveTo>
                    <a:pt x="310" y="1"/>
                  </a:moveTo>
                  <a:cubicBezTo>
                    <a:pt x="310" y="1"/>
                    <a:pt x="0" y="536"/>
                    <a:pt x="191" y="953"/>
                  </a:cubicBezTo>
                  <a:cubicBezTo>
                    <a:pt x="349" y="1300"/>
                    <a:pt x="624" y="1515"/>
                    <a:pt x="863" y="1515"/>
                  </a:cubicBezTo>
                  <a:cubicBezTo>
                    <a:pt x="910" y="1515"/>
                    <a:pt x="957" y="1507"/>
                    <a:pt x="1000" y="1489"/>
                  </a:cubicBezTo>
                  <a:cubicBezTo>
                    <a:pt x="1250" y="1370"/>
                    <a:pt x="1310" y="953"/>
                    <a:pt x="1119" y="536"/>
                  </a:cubicBezTo>
                  <a:cubicBezTo>
                    <a:pt x="917" y="108"/>
                    <a:pt x="310" y="1"/>
                    <a:pt x="310" y="1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6"/>
            <p:cNvSpPr/>
            <p:nvPr/>
          </p:nvSpPr>
          <p:spPr>
            <a:xfrm>
              <a:off x="3542952" y="2461333"/>
              <a:ext cx="403338" cy="520464"/>
            </a:xfrm>
            <a:custGeom>
              <a:avLst/>
              <a:gdLst/>
              <a:ahLst/>
              <a:cxnLst/>
              <a:rect l="l" t="t" r="r" b="b"/>
              <a:pathLst>
                <a:path w="1584" h="2044" extrusionOk="0">
                  <a:moveTo>
                    <a:pt x="1108" y="0"/>
                  </a:moveTo>
                  <a:cubicBezTo>
                    <a:pt x="1108" y="0"/>
                    <a:pt x="357" y="262"/>
                    <a:pt x="179" y="822"/>
                  </a:cubicBezTo>
                  <a:cubicBezTo>
                    <a:pt x="0" y="1370"/>
                    <a:pt x="143" y="1917"/>
                    <a:pt x="488" y="2025"/>
                  </a:cubicBezTo>
                  <a:cubicBezTo>
                    <a:pt x="530" y="2037"/>
                    <a:pt x="572" y="2043"/>
                    <a:pt x="615" y="2043"/>
                  </a:cubicBezTo>
                  <a:cubicBezTo>
                    <a:pt x="930" y="2043"/>
                    <a:pt x="1272" y="1708"/>
                    <a:pt x="1429" y="1215"/>
                  </a:cubicBezTo>
                  <a:cubicBezTo>
                    <a:pt x="1584" y="655"/>
                    <a:pt x="1108" y="0"/>
                    <a:pt x="11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6"/>
            <p:cNvSpPr/>
            <p:nvPr/>
          </p:nvSpPr>
          <p:spPr>
            <a:xfrm>
              <a:off x="3573254" y="2569806"/>
              <a:ext cx="312434" cy="401042"/>
            </a:xfrm>
            <a:custGeom>
              <a:avLst/>
              <a:gdLst/>
              <a:ahLst/>
              <a:cxnLst/>
              <a:rect l="l" t="t" r="r" b="b"/>
              <a:pathLst>
                <a:path w="1227" h="1575" extrusionOk="0">
                  <a:moveTo>
                    <a:pt x="748" y="1"/>
                  </a:moveTo>
                  <a:cubicBezTo>
                    <a:pt x="502" y="1"/>
                    <a:pt x="247" y="268"/>
                    <a:pt x="131" y="646"/>
                  </a:cubicBezTo>
                  <a:cubicBezTo>
                    <a:pt x="0" y="1087"/>
                    <a:pt x="381" y="1575"/>
                    <a:pt x="381" y="1575"/>
                  </a:cubicBezTo>
                  <a:cubicBezTo>
                    <a:pt x="381" y="1575"/>
                    <a:pt x="965" y="1360"/>
                    <a:pt x="1096" y="932"/>
                  </a:cubicBezTo>
                  <a:cubicBezTo>
                    <a:pt x="1227" y="503"/>
                    <a:pt x="1108" y="86"/>
                    <a:pt x="846" y="15"/>
                  </a:cubicBezTo>
                  <a:cubicBezTo>
                    <a:pt x="814" y="5"/>
                    <a:pt x="781" y="1"/>
                    <a:pt x="748" y="1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6"/>
            <p:cNvSpPr/>
            <p:nvPr/>
          </p:nvSpPr>
          <p:spPr>
            <a:xfrm>
              <a:off x="3833996" y="2380615"/>
              <a:ext cx="542876" cy="347315"/>
            </a:xfrm>
            <a:custGeom>
              <a:avLst/>
              <a:gdLst/>
              <a:ahLst/>
              <a:cxnLst/>
              <a:rect l="l" t="t" r="r" b="b"/>
              <a:pathLst>
                <a:path w="2132" h="1364" extrusionOk="0">
                  <a:moveTo>
                    <a:pt x="931" y="0"/>
                  </a:moveTo>
                  <a:cubicBezTo>
                    <a:pt x="454" y="0"/>
                    <a:pt x="0" y="353"/>
                    <a:pt x="0" y="353"/>
                  </a:cubicBezTo>
                  <a:cubicBezTo>
                    <a:pt x="0" y="353"/>
                    <a:pt x="250" y="1103"/>
                    <a:pt x="822" y="1294"/>
                  </a:cubicBezTo>
                  <a:cubicBezTo>
                    <a:pt x="977" y="1341"/>
                    <a:pt x="1132" y="1363"/>
                    <a:pt x="1277" y="1363"/>
                  </a:cubicBezTo>
                  <a:cubicBezTo>
                    <a:pt x="1644" y="1363"/>
                    <a:pt x="1948" y="1220"/>
                    <a:pt x="2024" y="972"/>
                  </a:cubicBezTo>
                  <a:cubicBezTo>
                    <a:pt x="2131" y="639"/>
                    <a:pt x="1774" y="222"/>
                    <a:pt x="1203" y="44"/>
                  </a:cubicBezTo>
                  <a:cubicBezTo>
                    <a:pt x="1113" y="13"/>
                    <a:pt x="1022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6"/>
            <p:cNvSpPr/>
            <p:nvPr/>
          </p:nvSpPr>
          <p:spPr>
            <a:xfrm>
              <a:off x="3921844" y="2429504"/>
              <a:ext cx="415560" cy="265579"/>
            </a:xfrm>
            <a:custGeom>
              <a:avLst/>
              <a:gdLst/>
              <a:ahLst/>
              <a:cxnLst/>
              <a:rect l="l" t="t" r="r" b="b"/>
              <a:pathLst>
                <a:path w="1632" h="1043" extrusionOk="0">
                  <a:moveTo>
                    <a:pt x="641" y="0"/>
                  </a:moveTo>
                  <a:cubicBezTo>
                    <a:pt x="355" y="0"/>
                    <a:pt x="124" y="115"/>
                    <a:pt x="72" y="304"/>
                  </a:cubicBezTo>
                  <a:cubicBezTo>
                    <a:pt x="1" y="578"/>
                    <a:pt x="274" y="887"/>
                    <a:pt x="715" y="1018"/>
                  </a:cubicBezTo>
                  <a:cubicBezTo>
                    <a:pt x="776" y="1035"/>
                    <a:pt x="838" y="1042"/>
                    <a:pt x="899" y="1042"/>
                  </a:cubicBezTo>
                  <a:cubicBezTo>
                    <a:pt x="1279" y="1042"/>
                    <a:pt x="1632" y="768"/>
                    <a:pt x="1632" y="768"/>
                  </a:cubicBezTo>
                  <a:cubicBezTo>
                    <a:pt x="1632" y="768"/>
                    <a:pt x="1429" y="185"/>
                    <a:pt x="989" y="54"/>
                  </a:cubicBezTo>
                  <a:cubicBezTo>
                    <a:pt x="869" y="18"/>
                    <a:pt x="751" y="0"/>
                    <a:pt x="641" y="0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6"/>
            <p:cNvSpPr/>
            <p:nvPr/>
          </p:nvSpPr>
          <p:spPr>
            <a:xfrm>
              <a:off x="3770338" y="1988738"/>
              <a:ext cx="463940" cy="443056"/>
            </a:xfrm>
            <a:custGeom>
              <a:avLst/>
              <a:gdLst/>
              <a:ahLst/>
              <a:cxnLst/>
              <a:rect l="l" t="t" r="r" b="b"/>
              <a:pathLst>
                <a:path w="1822" h="1740" extrusionOk="0">
                  <a:moveTo>
                    <a:pt x="1236" y="1"/>
                  </a:moveTo>
                  <a:cubicBezTo>
                    <a:pt x="961" y="1"/>
                    <a:pt x="627" y="183"/>
                    <a:pt x="369" y="499"/>
                  </a:cubicBezTo>
                  <a:cubicBezTo>
                    <a:pt x="0" y="952"/>
                    <a:pt x="203" y="1737"/>
                    <a:pt x="203" y="1737"/>
                  </a:cubicBezTo>
                  <a:cubicBezTo>
                    <a:pt x="203" y="1737"/>
                    <a:pt x="236" y="1740"/>
                    <a:pt x="293" y="1740"/>
                  </a:cubicBezTo>
                  <a:cubicBezTo>
                    <a:pt x="515" y="1740"/>
                    <a:pt x="1088" y="1702"/>
                    <a:pt x="1381" y="1333"/>
                  </a:cubicBezTo>
                  <a:cubicBezTo>
                    <a:pt x="1750" y="892"/>
                    <a:pt x="1822" y="321"/>
                    <a:pt x="1548" y="106"/>
                  </a:cubicBezTo>
                  <a:cubicBezTo>
                    <a:pt x="1462" y="35"/>
                    <a:pt x="1354" y="1"/>
                    <a:pt x="12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6"/>
            <p:cNvSpPr/>
            <p:nvPr/>
          </p:nvSpPr>
          <p:spPr>
            <a:xfrm>
              <a:off x="3837052" y="2018530"/>
              <a:ext cx="360814" cy="346806"/>
            </a:xfrm>
            <a:custGeom>
              <a:avLst/>
              <a:gdLst/>
              <a:ahLst/>
              <a:cxnLst/>
              <a:rect l="l" t="t" r="r" b="b"/>
              <a:pathLst>
                <a:path w="1417" h="1362" extrusionOk="0">
                  <a:moveTo>
                    <a:pt x="1214" y="1"/>
                  </a:moveTo>
                  <a:cubicBezTo>
                    <a:pt x="1095" y="1"/>
                    <a:pt x="575" y="19"/>
                    <a:pt x="334" y="335"/>
                  </a:cubicBezTo>
                  <a:cubicBezTo>
                    <a:pt x="60" y="692"/>
                    <a:pt x="0" y="1108"/>
                    <a:pt x="226" y="1287"/>
                  </a:cubicBezTo>
                  <a:cubicBezTo>
                    <a:pt x="291" y="1338"/>
                    <a:pt x="368" y="1362"/>
                    <a:pt x="453" y="1362"/>
                  </a:cubicBezTo>
                  <a:cubicBezTo>
                    <a:pt x="667" y="1362"/>
                    <a:pt x="927" y="1210"/>
                    <a:pt x="1131" y="954"/>
                  </a:cubicBezTo>
                  <a:cubicBezTo>
                    <a:pt x="1417" y="596"/>
                    <a:pt x="1238" y="1"/>
                    <a:pt x="1238" y="1"/>
                  </a:cubicBezTo>
                  <a:cubicBezTo>
                    <a:pt x="1238" y="1"/>
                    <a:pt x="1230" y="1"/>
                    <a:pt x="1214" y="1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6"/>
            <p:cNvSpPr/>
            <p:nvPr/>
          </p:nvSpPr>
          <p:spPr>
            <a:xfrm>
              <a:off x="3306400" y="2267304"/>
              <a:ext cx="542876" cy="333820"/>
            </a:xfrm>
            <a:custGeom>
              <a:avLst/>
              <a:gdLst/>
              <a:ahLst/>
              <a:cxnLst/>
              <a:rect l="l" t="t" r="r" b="b"/>
              <a:pathLst>
                <a:path w="2132" h="1311" extrusionOk="0">
                  <a:moveTo>
                    <a:pt x="1038" y="0"/>
                  </a:moveTo>
                  <a:cubicBezTo>
                    <a:pt x="470" y="0"/>
                    <a:pt x="1" y="293"/>
                    <a:pt x="1" y="643"/>
                  </a:cubicBezTo>
                  <a:cubicBezTo>
                    <a:pt x="1" y="1001"/>
                    <a:pt x="465" y="1310"/>
                    <a:pt x="1060" y="1310"/>
                  </a:cubicBezTo>
                  <a:cubicBezTo>
                    <a:pt x="1071" y="1311"/>
                    <a:pt x="1081" y="1311"/>
                    <a:pt x="1091" y="1311"/>
                  </a:cubicBezTo>
                  <a:cubicBezTo>
                    <a:pt x="1661" y="1311"/>
                    <a:pt x="2132" y="679"/>
                    <a:pt x="2132" y="679"/>
                  </a:cubicBezTo>
                  <a:cubicBezTo>
                    <a:pt x="2132" y="679"/>
                    <a:pt x="1656" y="24"/>
                    <a:pt x="1072" y="0"/>
                  </a:cubicBezTo>
                  <a:cubicBezTo>
                    <a:pt x="1061" y="0"/>
                    <a:pt x="1050" y="0"/>
                    <a:pt x="10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6"/>
            <p:cNvSpPr/>
            <p:nvPr/>
          </p:nvSpPr>
          <p:spPr>
            <a:xfrm>
              <a:off x="3318622" y="2306772"/>
              <a:ext cx="418616" cy="257940"/>
            </a:xfrm>
            <a:custGeom>
              <a:avLst/>
              <a:gdLst/>
              <a:ahLst/>
              <a:cxnLst/>
              <a:rect l="l" t="t" r="r" b="b"/>
              <a:pathLst>
                <a:path w="1644" h="1013" extrusionOk="0">
                  <a:moveTo>
                    <a:pt x="817" y="0"/>
                  </a:moveTo>
                  <a:cubicBezTo>
                    <a:pt x="372" y="0"/>
                    <a:pt x="0" y="476"/>
                    <a:pt x="0" y="476"/>
                  </a:cubicBezTo>
                  <a:cubicBezTo>
                    <a:pt x="0" y="476"/>
                    <a:pt x="345" y="1000"/>
                    <a:pt x="798" y="1012"/>
                  </a:cubicBezTo>
                  <a:cubicBezTo>
                    <a:pt x="810" y="1013"/>
                    <a:pt x="822" y="1013"/>
                    <a:pt x="834" y="1013"/>
                  </a:cubicBezTo>
                  <a:cubicBezTo>
                    <a:pt x="1270" y="1013"/>
                    <a:pt x="1620" y="803"/>
                    <a:pt x="1631" y="536"/>
                  </a:cubicBezTo>
                  <a:cubicBezTo>
                    <a:pt x="1643" y="250"/>
                    <a:pt x="1274" y="12"/>
                    <a:pt x="834" y="0"/>
                  </a:cubicBezTo>
                  <a:cubicBezTo>
                    <a:pt x="828" y="0"/>
                    <a:pt x="823" y="0"/>
                    <a:pt x="817" y="0"/>
                  </a:cubicBezTo>
                  <a:close/>
                </a:path>
              </a:pathLst>
            </a:custGeom>
            <a:solidFill>
              <a:srgbClr val="39178A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6"/>
            <p:cNvSpPr/>
            <p:nvPr/>
          </p:nvSpPr>
          <p:spPr>
            <a:xfrm>
              <a:off x="3694458" y="2315430"/>
              <a:ext cx="233753" cy="204977"/>
            </a:xfrm>
            <a:custGeom>
              <a:avLst/>
              <a:gdLst/>
              <a:ahLst/>
              <a:cxnLst/>
              <a:rect l="l" t="t" r="r" b="b"/>
              <a:pathLst>
                <a:path w="918" h="805" extrusionOk="0">
                  <a:moveTo>
                    <a:pt x="456" y="1"/>
                  </a:moveTo>
                  <a:cubicBezTo>
                    <a:pt x="407" y="1"/>
                    <a:pt x="358" y="9"/>
                    <a:pt x="310" y="26"/>
                  </a:cubicBezTo>
                  <a:cubicBezTo>
                    <a:pt x="96" y="97"/>
                    <a:pt x="1" y="335"/>
                    <a:pt x="84" y="550"/>
                  </a:cubicBezTo>
                  <a:cubicBezTo>
                    <a:pt x="139" y="705"/>
                    <a:pt x="292" y="804"/>
                    <a:pt x="457" y="804"/>
                  </a:cubicBezTo>
                  <a:cubicBezTo>
                    <a:pt x="507" y="804"/>
                    <a:pt x="558" y="795"/>
                    <a:pt x="608" y="776"/>
                  </a:cubicBezTo>
                  <a:cubicBezTo>
                    <a:pt x="810" y="693"/>
                    <a:pt x="917" y="454"/>
                    <a:pt x="834" y="252"/>
                  </a:cubicBezTo>
                  <a:cubicBezTo>
                    <a:pt x="770" y="88"/>
                    <a:pt x="616" y="1"/>
                    <a:pt x="456" y="1"/>
                  </a:cubicBezTo>
                  <a:close/>
                </a:path>
              </a:pathLst>
            </a:custGeom>
            <a:solidFill>
              <a:srgbClr val="EBAE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5" name="Google Shape;865;p46"/>
          <p:cNvGrpSpPr/>
          <p:nvPr/>
        </p:nvGrpSpPr>
        <p:grpSpPr>
          <a:xfrm rot="-759082">
            <a:off x="7746020" y="3418366"/>
            <a:ext cx="1018414" cy="1090235"/>
            <a:chOff x="4180675" y="2322275"/>
            <a:chExt cx="2437923" cy="2495896"/>
          </a:xfrm>
        </p:grpSpPr>
        <p:sp>
          <p:nvSpPr>
            <p:cNvPr id="866" name="Google Shape;866;p46"/>
            <p:cNvSpPr/>
            <p:nvPr/>
          </p:nvSpPr>
          <p:spPr>
            <a:xfrm>
              <a:off x="5553478" y="2801145"/>
              <a:ext cx="920713" cy="760925"/>
            </a:xfrm>
            <a:custGeom>
              <a:avLst/>
              <a:gdLst/>
              <a:ahLst/>
              <a:cxnLst/>
              <a:rect l="l" t="t" r="r" b="b"/>
              <a:pathLst>
                <a:path w="3953" h="3267" extrusionOk="0">
                  <a:moveTo>
                    <a:pt x="2875" y="1"/>
                  </a:moveTo>
                  <a:cubicBezTo>
                    <a:pt x="2358" y="1"/>
                    <a:pt x="1727" y="99"/>
                    <a:pt x="1274" y="492"/>
                  </a:cubicBezTo>
                  <a:cubicBezTo>
                    <a:pt x="357" y="1266"/>
                    <a:pt x="0" y="2361"/>
                    <a:pt x="500" y="2933"/>
                  </a:cubicBezTo>
                  <a:cubicBezTo>
                    <a:pt x="691" y="3157"/>
                    <a:pt x="987" y="3266"/>
                    <a:pt x="1333" y="3266"/>
                  </a:cubicBezTo>
                  <a:cubicBezTo>
                    <a:pt x="1852" y="3266"/>
                    <a:pt x="2481" y="3019"/>
                    <a:pt x="3024" y="2540"/>
                  </a:cubicBezTo>
                  <a:cubicBezTo>
                    <a:pt x="3953" y="1754"/>
                    <a:pt x="3798" y="99"/>
                    <a:pt x="3798" y="99"/>
                  </a:cubicBezTo>
                  <a:cubicBezTo>
                    <a:pt x="3798" y="99"/>
                    <a:pt x="3393" y="1"/>
                    <a:pt x="28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6"/>
            <p:cNvSpPr/>
            <p:nvPr/>
          </p:nvSpPr>
          <p:spPr>
            <a:xfrm>
              <a:off x="4352567" y="3597243"/>
              <a:ext cx="934921" cy="725988"/>
            </a:xfrm>
            <a:custGeom>
              <a:avLst/>
              <a:gdLst/>
              <a:ahLst/>
              <a:cxnLst/>
              <a:rect l="l" t="t" r="r" b="b"/>
              <a:pathLst>
                <a:path w="4014" h="3117" extrusionOk="0">
                  <a:moveTo>
                    <a:pt x="2625" y="0"/>
                  </a:moveTo>
                  <a:cubicBezTo>
                    <a:pt x="2140" y="0"/>
                    <a:pt x="1562" y="186"/>
                    <a:pt x="1025" y="551"/>
                  </a:cubicBezTo>
                  <a:cubicBezTo>
                    <a:pt x="25" y="1241"/>
                    <a:pt x="1" y="2908"/>
                    <a:pt x="1" y="2908"/>
                  </a:cubicBezTo>
                  <a:cubicBezTo>
                    <a:pt x="1" y="2908"/>
                    <a:pt x="595" y="3117"/>
                    <a:pt x="1286" y="3117"/>
                  </a:cubicBezTo>
                  <a:cubicBezTo>
                    <a:pt x="1713" y="3117"/>
                    <a:pt x="2178" y="3037"/>
                    <a:pt x="2561" y="2777"/>
                  </a:cubicBezTo>
                  <a:cubicBezTo>
                    <a:pt x="3549" y="2087"/>
                    <a:pt x="4013" y="1027"/>
                    <a:pt x="3585" y="420"/>
                  </a:cubicBezTo>
                  <a:cubicBezTo>
                    <a:pt x="3392" y="139"/>
                    <a:pt x="3043" y="0"/>
                    <a:pt x="26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6"/>
            <p:cNvSpPr/>
            <p:nvPr/>
          </p:nvSpPr>
          <p:spPr>
            <a:xfrm>
              <a:off x="4923908" y="2322275"/>
              <a:ext cx="762797" cy="979164"/>
            </a:xfrm>
            <a:custGeom>
              <a:avLst/>
              <a:gdLst/>
              <a:ahLst/>
              <a:cxnLst/>
              <a:rect l="l" t="t" r="r" b="b"/>
              <a:pathLst>
                <a:path w="3275" h="4204" extrusionOk="0">
                  <a:moveTo>
                    <a:pt x="1012" y="0"/>
                  </a:moveTo>
                  <a:cubicBezTo>
                    <a:pt x="1012" y="0"/>
                    <a:pt x="0" y="1310"/>
                    <a:pt x="346" y="2477"/>
                  </a:cubicBezTo>
                  <a:cubicBezTo>
                    <a:pt x="641" y="3490"/>
                    <a:pt x="1358" y="4203"/>
                    <a:pt x="2014" y="4203"/>
                  </a:cubicBezTo>
                  <a:cubicBezTo>
                    <a:pt x="2098" y="4203"/>
                    <a:pt x="2181" y="4192"/>
                    <a:pt x="2263" y="4167"/>
                  </a:cubicBezTo>
                  <a:cubicBezTo>
                    <a:pt x="2977" y="3965"/>
                    <a:pt x="3275" y="2858"/>
                    <a:pt x="2929" y="1703"/>
                  </a:cubicBezTo>
                  <a:cubicBezTo>
                    <a:pt x="2584" y="548"/>
                    <a:pt x="1012" y="0"/>
                    <a:pt x="1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6"/>
            <p:cNvSpPr/>
            <p:nvPr/>
          </p:nvSpPr>
          <p:spPr>
            <a:xfrm>
              <a:off x="5178950" y="3816414"/>
              <a:ext cx="721338" cy="1001757"/>
            </a:xfrm>
            <a:custGeom>
              <a:avLst/>
              <a:gdLst/>
              <a:ahLst/>
              <a:cxnLst/>
              <a:rect l="l" t="t" r="r" b="b"/>
              <a:pathLst>
                <a:path w="3097" h="4301" extrusionOk="0">
                  <a:moveTo>
                    <a:pt x="1307" y="1"/>
                  </a:moveTo>
                  <a:cubicBezTo>
                    <a:pt x="1257" y="1"/>
                    <a:pt x="1206" y="5"/>
                    <a:pt x="1156" y="15"/>
                  </a:cubicBezTo>
                  <a:cubicBezTo>
                    <a:pt x="406" y="145"/>
                    <a:pt x="1" y="1241"/>
                    <a:pt x="227" y="2408"/>
                  </a:cubicBezTo>
                  <a:cubicBezTo>
                    <a:pt x="465" y="3598"/>
                    <a:pt x="1953" y="4301"/>
                    <a:pt x="1953" y="4301"/>
                  </a:cubicBezTo>
                  <a:cubicBezTo>
                    <a:pt x="1953" y="4301"/>
                    <a:pt x="3096" y="3086"/>
                    <a:pt x="2882" y="1908"/>
                  </a:cubicBezTo>
                  <a:cubicBezTo>
                    <a:pt x="2672" y="800"/>
                    <a:pt x="1987" y="1"/>
                    <a:pt x="13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6"/>
            <p:cNvSpPr/>
            <p:nvPr/>
          </p:nvSpPr>
          <p:spPr>
            <a:xfrm>
              <a:off x="4180675" y="2998190"/>
              <a:ext cx="1031813" cy="640742"/>
            </a:xfrm>
            <a:custGeom>
              <a:avLst/>
              <a:gdLst/>
              <a:ahLst/>
              <a:cxnLst/>
              <a:rect l="l" t="t" r="r" b="b"/>
              <a:pathLst>
                <a:path w="4430" h="2751" extrusionOk="0">
                  <a:moveTo>
                    <a:pt x="2099" y="0"/>
                  </a:moveTo>
                  <a:cubicBezTo>
                    <a:pt x="1024" y="0"/>
                    <a:pt x="1" y="944"/>
                    <a:pt x="1" y="944"/>
                  </a:cubicBezTo>
                  <a:cubicBezTo>
                    <a:pt x="1" y="944"/>
                    <a:pt x="715" y="2456"/>
                    <a:pt x="1894" y="2682"/>
                  </a:cubicBezTo>
                  <a:cubicBezTo>
                    <a:pt x="2125" y="2728"/>
                    <a:pt x="2352" y="2750"/>
                    <a:pt x="2568" y="2750"/>
                  </a:cubicBezTo>
                  <a:cubicBezTo>
                    <a:pt x="3465" y="2750"/>
                    <a:pt x="4181" y="2372"/>
                    <a:pt x="4287" y="1777"/>
                  </a:cubicBezTo>
                  <a:cubicBezTo>
                    <a:pt x="4430" y="1027"/>
                    <a:pt x="3572" y="253"/>
                    <a:pt x="2406" y="27"/>
                  </a:cubicBezTo>
                  <a:cubicBezTo>
                    <a:pt x="2304" y="9"/>
                    <a:pt x="2201" y="0"/>
                    <a:pt x="2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6"/>
            <p:cNvSpPr/>
            <p:nvPr/>
          </p:nvSpPr>
          <p:spPr>
            <a:xfrm>
              <a:off x="5594937" y="3464482"/>
              <a:ext cx="1023661" cy="652155"/>
            </a:xfrm>
            <a:custGeom>
              <a:avLst/>
              <a:gdLst/>
              <a:ahLst/>
              <a:cxnLst/>
              <a:rect l="l" t="t" r="r" b="b"/>
              <a:pathLst>
                <a:path w="4395" h="2800" extrusionOk="0">
                  <a:moveTo>
                    <a:pt x="1751" y="1"/>
                  </a:moveTo>
                  <a:cubicBezTo>
                    <a:pt x="994" y="1"/>
                    <a:pt x="381" y="299"/>
                    <a:pt x="227" y="811"/>
                  </a:cubicBezTo>
                  <a:cubicBezTo>
                    <a:pt x="1" y="1526"/>
                    <a:pt x="775" y="2395"/>
                    <a:pt x="1930" y="2728"/>
                  </a:cubicBezTo>
                  <a:cubicBezTo>
                    <a:pt x="2096" y="2778"/>
                    <a:pt x="2266" y="2800"/>
                    <a:pt x="2436" y="2800"/>
                  </a:cubicBezTo>
                  <a:cubicBezTo>
                    <a:pt x="3430" y="2800"/>
                    <a:pt x="4394" y="2061"/>
                    <a:pt x="4394" y="2061"/>
                  </a:cubicBezTo>
                  <a:cubicBezTo>
                    <a:pt x="4394" y="2061"/>
                    <a:pt x="3846" y="490"/>
                    <a:pt x="2692" y="144"/>
                  </a:cubicBezTo>
                  <a:cubicBezTo>
                    <a:pt x="2369" y="47"/>
                    <a:pt x="2048" y="1"/>
                    <a:pt x="17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2" name="Google Shape;872;p46"/>
            <p:cNvGrpSpPr/>
            <p:nvPr/>
          </p:nvGrpSpPr>
          <p:grpSpPr>
            <a:xfrm>
              <a:off x="4369336" y="2522581"/>
              <a:ext cx="2082728" cy="2088299"/>
              <a:chOff x="4369336" y="2522581"/>
              <a:chExt cx="2082728" cy="2088299"/>
            </a:xfrm>
          </p:grpSpPr>
          <p:sp>
            <p:nvSpPr>
              <p:cNvPr id="873" name="Google Shape;873;p46"/>
              <p:cNvSpPr/>
              <p:nvPr/>
            </p:nvSpPr>
            <p:spPr>
              <a:xfrm>
                <a:off x="5658756" y="2902695"/>
                <a:ext cx="707363" cy="589036"/>
              </a:xfrm>
              <a:custGeom>
                <a:avLst/>
                <a:gdLst/>
                <a:ahLst/>
                <a:cxnLst/>
                <a:rect l="l" t="t" r="r" b="b"/>
                <a:pathLst>
                  <a:path w="3037" h="2529" extrusionOk="0">
                    <a:moveTo>
                      <a:pt x="2020" y="0"/>
                    </a:moveTo>
                    <a:cubicBezTo>
                      <a:pt x="1616" y="0"/>
                      <a:pt x="1126" y="201"/>
                      <a:pt x="703" y="580"/>
                    </a:cubicBezTo>
                    <a:cubicBezTo>
                      <a:pt x="1" y="1187"/>
                      <a:pt x="132" y="2461"/>
                      <a:pt x="132" y="2461"/>
                    </a:cubicBezTo>
                    <a:cubicBezTo>
                      <a:pt x="132" y="2461"/>
                      <a:pt x="425" y="2528"/>
                      <a:pt x="808" y="2528"/>
                    </a:cubicBezTo>
                    <a:cubicBezTo>
                      <a:pt x="1215" y="2528"/>
                      <a:pt x="1722" y="2452"/>
                      <a:pt x="2084" y="2140"/>
                    </a:cubicBezTo>
                    <a:cubicBezTo>
                      <a:pt x="2763" y="1532"/>
                      <a:pt x="3037" y="675"/>
                      <a:pt x="2644" y="247"/>
                    </a:cubicBezTo>
                    <a:cubicBezTo>
                      <a:pt x="2496" y="80"/>
                      <a:pt x="2275" y="0"/>
                      <a:pt x="2020" y="0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874;p46"/>
              <p:cNvSpPr/>
              <p:nvPr/>
            </p:nvSpPr>
            <p:spPr>
              <a:xfrm>
                <a:off x="4455282" y="3668980"/>
                <a:ext cx="710158" cy="559456"/>
              </a:xfrm>
              <a:custGeom>
                <a:avLst/>
                <a:gdLst/>
                <a:ahLst/>
                <a:cxnLst/>
                <a:rect l="l" t="t" r="r" b="b"/>
                <a:pathLst>
                  <a:path w="3049" h="2402" extrusionOk="0">
                    <a:moveTo>
                      <a:pt x="2100" y="1"/>
                    </a:moveTo>
                    <a:cubicBezTo>
                      <a:pt x="1760" y="1"/>
                      <a:pt x="1387" y="65"/>
                      <a:pt x="1084" y="278"/>
                    </a:cubicBezTo>
                    <a:cubicBezTo>
                      <a:pt x="334" y="814"/>
                      <a:pt x="0" y="1636"/>
                      <a:pt x="334" y="2088"/>
                    </a:cubicBezTo>
                    <a:cubicBezTo>
                      <a:pt x="479" y="2298"/>
                      <a:pt x="739" y="2401"/>
                      <a:pt x="1051" y="2401"/>
                    </a:cubicBezTo>
                    <a:cubicBezTo>
                      <a:pt x="1428" y="2401"/>
                      <a:pt x="1881" y="2251"/>
                      <a:pt x="2298" y="1957"/>
                    </a:cubicBezTo>
                    <a:cubicBezTo>
                      <a:pt x="3036" y="1421"/>
                      <a:pt x="3048" y="147"/>
                      <a:pt x="3048" y="147"/>
                    </a:cubicBezTo>
                    <a:cubicBezTo>
                      <a:pt x="3048" y="147"/>
                      <a:pt x="2613" y="1"/>
                      <a:pt x="2100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875;p46"/>
              <p:cNvSpPr/>
              <p:nvPr/>
            </p:nvSpPr>
            <p:spPr>
              <a:xfrm>
                <a:off x="5034776" y="2522581"/>
                <a:ext cx="593700" cy="750910"/>
              </a:xfrm>
              <a:custGeom>
                <a:avLst/>
                <a:gdLst/>
                <a:ahLst/>
                <a:cxnLst/>
                <a:rect l="l" t="t" r="r" b="b"/>
                <a:pathLst>
                  <a:path w="2549" h="3224" extrusionOk="0">
                    <a:moveTo>
                      <a:pt x="979" y="1"/>
                    </a:moveTo>
                    <a:cubicBezTo>
                      <a:pt x="910" y="1"/>
                      <a:pt x="841" y="11"/>
                      <a:pt x="775" y="33"/>
                    </a:cubicBezTo>
                    <a:cubicBezTo>
                      <a:pt x="215" y="200"/>
                      <a:pt x="1" y="1057"/>
                      <a:pt x="286" y="1938"/>
                    </a:cubicBezTo>
                    <a:cubicBezTo>
                      <a:pt x="560" y="2819"/>
                      <a:pt x="1775" y="3224"/>
                      <a:pt x="1775" y="3224"/>
                    </a:cubicBezTo>
                    <a:cubicBezTo>
                      <a:pt x="1775" y="3224"/>
                      <a:pt x="2549" y="2188"/>
                      <a:pt x="2263" y="1319"/>
                    </a:cubicBezTo>
                    <a:cubicBezTo>
                      <a:pt x="2022" y="545"/>
                      <a:pt x="1479" y="1"/>
                      <a:pt x="979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46"/>
              <p:cNvSpPr/>
              <p:nvPr/>
            </p:nvSpPr>
            <p:spPr>
              <a:xfrm>
                <a:off x="5245564" y="3844597"/>
                <a:ext cx="563188" cy="766282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290" extrusionOk="0">
                    <a:moveTo>
                      <a:pt x="870" y="1"/>
                    </a:moveTo>
                    <a:cubicBezTo>
                      <a:pt x="870" y="1"/>
                      <a:pt x="1" y="941"/>
                      <a:pt x="179" y="1846"/>
                    </a:cubicBezTo>
                    <a:cubicBezTo>
                      <a:pt x="343" y="2678"/>
                      <a:pt x="870" y="3289"/>
                      <a:pt x="1398" y="3289"/>
                    </a:cubicBezTo>
                    <a:cubicBezTo>
                      <a:pt x="1445" y="3289"/>
                      <a:pt x="1491" y="3284"/>
                      <a:pt x="1536" y="3275"/>
                    </a:cubicBezTo>
                    <a:cubicBezTo>
                      <a:pt x="2096" y="3168"/>
                      <a:pt x="2418" y="2334"/>
                      <a:pt x="2215" y="1429"/>
                    </a:cubicBezTo>
                    <a:cubicBezTo>
                      <a:pt x="2025" y="525"/>
                      <a:pt x="870" y="1"/>
                      <a:pt x="870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7" name="Google Shape;877;p46"/>
              <p:cNvSpPr/>
              <p:nvPr/>
            </p:nvSpPr>
            <p:spPr>
              <a:xfrm>
                <a:off x="4369336" y="3085765"/>
                <a:ext cx="793308" cy="489349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2101" extrusionOk="0">
                    <a:moveTo>
                      <a:pt x="1465" y="1"/>
                    </a:moveTo>
                    <a:cubicBezTo>
                      <a:pt x="758" y="1"/>
                      <a:pt x="184" y="309"/>
                      <a:pt x="95" y="770"/>
                    </a:cubicBezTo>
                    <a:cubicBezTo>
                      <a:pt x="0" y="1342"/>
                      <a:pt x="667" y="1913"/>
                      <a:pt x="1572" y="2080"/>
                    </a:cubicBezTo>
                    <a:cubicBezTo>
                      <a:pt x="1650" y="2094"/>
                      <a:pt x="1728" y="2101"/>
                      <a:pt x="1806" y="2101"/>
                    </a:cubicBezTo>
                    <a:cubicBezTo>
                      <a:pt x="2638" y="2101"/>
                      <a:pt x="3405" y="1354"/>
                      <a:pt x="3405" y="1354"/>
                    </a:cubicBezTo>
                    <a:cubicBezTo>
                      <a:pt x="3405" y="1354"/>
                      <a:pt x="2834" y="211"/>
                      <a:pt x="1929" y="44"/>
                    </a:cubicBezTo>
                    <a:cubicBezTo>
                      <a:pt x="1771" y="15"/>
                      <a:pt x="1615" y="1"/>
                      <a:pt x="1465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8" name="Google Shape;878;p46"/>
              <p:cNvSpPr/>
              <p:nvPr/>
            </p:nvSpPr>
            <p:spPr>
              <a:xfrm>
                <a:off x="5664346" y="3528068"/>
                <a:ext cx="787719" cy="499597"/>
              </a:xfrm>
              <a:custGeom>
                <a:avLst/>
                <a:gdLst/>
                <a:ahLst/>
                <a:cxnLst/>
                <a:rect l="l" t="t" r="r" b="b"/>
                <a:pathLst>
                  <a:path w="3382" h="2145" extrusionOk="0">
                    <a:moveTo>
                      <a:pt x="1523" y="1"/>
                    </a:moveTo>
                    <a:cubicBezTo>
                      <a:pt x="745" y="1"/>
                      <a:pt x="0" y="586"/>
                      <a:pt x="0" y="586"/>
                    </a:cubicBezTo>
                    <a:cubicBezTo>
                      <a:pt x="0" y="586"/>
                      <a:pt x="441" y="1788"/>
                      <a:pt x="1334" y="2038"/>
                    </a:cubicBezTo>
                    <a:cubicBezTo>
                      <a:pt x="1573" y="2110"/>
                      <a:pt x="1813" y="2145"/>
                      <a:pt x="2037" y="2145"/>
                    </a:cubicBezTo>
                    <a:cubicBezTo>
                      <a:pt x="2627" y="2145"/>
                      <a:pt x="3112" y="1908"/>
                      <a:pt x="3215" y="1503"/>
                    </a:cubicBezTo>
                    <a:cubicBezTo>
                      <a:pt x="3382" y="955"/>
                      <a:pt x="2786" y="300"/>
                      <a:pt x="1893" y="50"/>
                    </a:cubicBezTo>
                    <a:cubicBezTo>
                      <a:pt x="1771" y="16"/>
                      <a:pt x="1646" y="1"/>
                      <a:pt x="1523" y="1"/>
                    </a:cubicBezTo>
                    <a:close/>
                  </a:path>
                </a:pathLst>
              </a:custGeom>
              <a:solidFill>
                <a:srgbClr val="AE2D67">
                  <a:alpha val="451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79" name="Google Shape;879;p46"/>
            <p:cNvSpPr/>
            <p:nvPr/>
          </p:nvSpPr>
          <p:spPr>
            <a:xfrm>
              <a:off x="5378792" y="3203153"/>
              <a:ext cx="1029018" cy="635618"/>
            </a:xfrm>
            <a:custGeom>
              <a:avLst/>
              <a:gdLst/>
              <a:ahLst/>
              <a:cxnLst/>
              <a:rect l="l" t="t" r="r" b="b"/>
              <a:pathLst>
                <a:path w="4418" h="2729" extrusionOk="0">
                  <a:moveTo>
                    <a:pt x="2314" y="0"/>
                  </a:moveTo>
                  <a:cubicBezTo>
                    <a:pt x="2238" y="0"/>
                    <a:pt x="2161" y="5"/>
                    <a:pt x="2084" y="16"/>
                  </a:cubicBezTo>
                  <a:cubicBezTo>
                    <a:pt x="893" y="183"/>
                    <a:pt x="0" y="909"/>
                    <a:pt x="95" y="1647"/>
                  </a:cubicBezTo>
                  <a:cubicBezTo>
                    <a:pt x="177" y="2295"/>
                    <a:pt x="978" y="2729"/>
                    <a:pt x="1960" y="2729"/>
                  </a:cubicBezTo>
                  <a:cubicBezTo>
                    <a:pt x="2117" y="2729"/>
                    <a:pt x="2277" y="2718"/>
                    <a:pt x="2441" y="2695"/>
                  </a:cubicBezTo>
                  <a:cubicBezTo>
                    <a:pt x="3631" y="2528"/>
                    <a:pt x="4417" y="1052"/>
                    <a:pt x="4417" y="1052"/>
                  </a:cubicBezTo>
                  <a:cubicBezTo>
                    <a:pt x="4417" y="1052"/>
                    <a:pt x="3418" y="0"/>
                    <a:pt x="23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6"/>
            <p:cNvSpPr/>
            <p:nvPr/>
          </p:nvSpPr>
          <p:spPr>
            <a:xfrm>
              <a:off x="5420251" y="3286304"/>
              <a:ext cx="793308" cy="489582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886" y="1"/>
                  </a:moveTo>
                  <a:cubicBezTo>
                    <a:pt x="1761" y="1"/>
                    <a:pt x="1632" y="10"/>
                    <a:pt x="1501" y="28"/>
                  </a:cubicBezTo>
                  <a:cubicBezTo>
                    <a:pt x="572" y="183"/>
                    <a:pt x="1" y="1314"/>
                    <a:pt x="1" y="1314"/>
                  </a:cubicBezTo>
                  <a:cubicBezTo>
                    <a:pt x="1" y="1314"/>
                    <a:pt x="777" y="2101"/>
                    <a:pt x="1625" y="2101"/>
                  </a:cubicBezTo>
                  <a:cubicBezTo>
                    <a:pt x="1687" y="2101"/>
                    <a:pt x="1749" y="2097"/>
                    <a:pt x="1810" y="2088"/>
                  </a:cubicBezTo>
                  <a:cubicBezTo>
                    <a:pt x="2739" y="1945"/>
                    <a:pt x="3406" y="1374"/>
                    <a:pt x="3311" y="802"/>
                  </a:cubicBezTo>
                  <a:cubicBezTo>
                    <a:pt x="3239" y="323"/>
                    <a:pt x="2634" y="1"/>
                    <a:pt x="1886" y="1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46"/>
            <p:cNvSpPr/>
            <p:nvPr/>
          </p:nvSpPr>
          <p:spPr>
            <a:xfrm>
              <a:off x="4410795" y="3330091"/>
              <a:ext cx="1029018" cy="634919"/>
            </a:xfrm>
            <a:custGeom>
              <a:avLst/>
              <a:gdLst/>
              <a:ahLst/>
              <a:cxnLst/>
              <a:rect l="l" t="t" r="r" b="b"/>
              <a:pathLst>
                <a:path w="4418" h="2726" extrusionOk="0">
                  <a:moveTo>
                    <a:pt x="2439" y="1"/>
                  </a:moveTo>
                  <a:cubicBezTo>
                    <a:pt x="2289" y="1"/>
                    <a:pt x="2134" y="10"/>
                    <a:pt x="1977" y="31"/>
                  </a:cubicBezTo>
                  <a:cubicBezTo>
                    <a:pt x="787" y="198"/>
                    <a:pt x="1" y="1674"/>
                    <a:pt x="1" y="1674"/>
                  </a:cubicBezTo>
                  <a:cubicBezTo>
                    <a:pt x="1" y="1674"/>
                    <a:pt x="1000" y="2726"/>
                    <a:pt x="2104" y="2726"/>
                  </a:cubicBezTo>
                  <a:cubicBezTo>
                    <a:pt x="2180" y="2726"/>
                    <a:pt x="2257" y="2721"/>
                    <a:pt x="2334" y="2710"/>
                  </a:cubicBezTo>
                  <a:cubicBezTo>
                    <a:pt x="3525" y="2555"/>
                    <a:pt x="4418" y="1817"/>
                    <a:pt x="4311" y="1079"/>
                  </a:cubicBezTo>
                  <a:cubicBezTo>
                    <a:pt x="4238" y="427"/>
                    <a:pt x="3430" y="1"/>
                    <a:pt x="2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46"/>
            <p:cNvSpPr/>
            <p:nvPr/>
          </p:nvSpPr>
          <p:spPr>
            <a:xfrm>
              <a:off x="4605047" y="3392512"/>
              <a:ext cx="793308" cy="489582"/>
            </a:xfrm>
            <a:custGeom>
              <a:avLst/>
              <a:gdLst/>
              <a:ahLst/>
              <a:cxnLst/>
              <a:rect l="l" t="t" r="r" b="b"/>
              <a:pathLst>
                <a:path w="3406" h="2102" extrusionOk="0">
                  <a:moveTo>
                    <a:pt x="1769" y="0"/>
                  </a:moveTo>
                  <a:cubicBezTo>
                    <a:pt x="1707" y="0"/>
                    <a:pt x="1646" y="4"/>
                    <a:pt x="1584" y="13"/>
                  </a:cubicBezTo>
                  <a:cubicBezTo>
                    <a:pt x="667" y="156"/>
                    <a:pt x="0" y="739"/>
                    <a:pt x="84" y="1299"/>
                  </a:cubicBezTo>
                  <a:cubicBezTo>
                    <a:pt x="165" y="1787"/>
                    <a:pt x="758" y="2101"/>
                    <a:pt x="1508" y="2101"/>
                  </a:cubicBezTo>
                  <a:cubicBezTo>
                    <a:pt x="1636" y="2101"/>
                    <a:pt x="1769" y="2092"/>
                    <a:pt x="1905" y="2073"/>
                  </a:cubicBezTo>
                  <a:cubicBezTo>
                    <a:pt x="2810" y="1942"/>
                    <a:pt x="3405" y="799"/>
                    <a:pt x="3405" y="799"/>
                  </a:cubicBezTo>
                  <a:cubicBezTo>
                    <a:pt x="3405" y="799"/>
                    <a:pt x="2628" y="0"/>
                    <a:pt x="1769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46"/>
            <p:cNvSpPr/>
            <p:nvPr/>
          </p:nvSpPr>
          <p:spPr>
            <a:xfrm>
              <a:off x="5259539" y="3536453"/>
              <a:ext cx="859689" cy="860379"/>
            </a:xfrm>
            <a:custGeom>
              <a:avLst/>
              <a:gdLst/>
              <a:ahLst/>
              <a:cxnLst/>
              <a:rect l="l" t="t" r="r" b="b"/>
              <a:pathLst>
                <a:path w="3691" h="3694" extrusionOk="0">
                  <a:moveTo>
                    <a:pt x="1168" y="0"/>
                  </a:moveTo>
                  <a:cubicBezTo>
                    <a:pt x="953" y="0"/>
                    <a:pt x="757" y="58"/>
                    <a:pt x="595" y="181"/>
                  </a:cubicBezTo>
                  <a:cubicBezTo>
                    <a:pt x="0" y="621"/>
                    <a:pt x="107" y="1764"/>
                    <a:pt x="822" y="2741"/>
                  </a:cubicBezTo>
                  <a:cubicBezTo>
                    <a:pt x="1519" y="3682"/>
                    <a:pt x="3123" y="3693"/>
                    <a:pt x="3200" y="3693"/>
                  </a:cubicBezTo>
                  <a:cubicBezTo>
                    <a:pt x="3202" y="3693"/>
                    <a:pt x="3203" y="3693"/>
                    <a:pt x="3203" y="3693"/>
                  </a:cubicBezTo>
                  <a:cubicBezTo>
                    <a:pt x="3203" y="3693"/>
                    <a:pt x="3691" y="2098"/>
                    <a:pt x="2977" y="1121"/>
                  </a:cubicBezTo>
                  <a:cubicBezTo>
                    <a:pt x="2456" y="418"/>
                    <a:pt x="1746" y="0"/>
                    <a:pt x="11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46"/>
            <p:cNvSpPr/>
            <p:nvPr/>
          </p:nvSpPr>
          <p:spPr>
            <a:xfrm>
              <a:off x="5317768" y="3597709"/>
              <a:ext cx="671261" cy="655183"/>
            </a:xfrm>
            <a:custGeom>
              <a:avLst/>
              <a:gdLst/>
              <a:ahLst/>
              <a:cxnLst/>
              <a:rect l="l" t="t" r="r" b="b"/>
              <a:pathLst>
                <a:path w="2882" h="2813" extrusionOk="0">
                  <a:moveTo>
                    <a:pt x="395" y="1"/>
                  </a:moveTo>
                  <a:cubicBezTo>
                    <a:pt x="386" y="1"/>
                    <a:pt x="381" y="1"/>
                    <a:pt x="381" y="1"/>
                  </a:cubicBezTo>
                  <a:cubicBezTo>
                    <a:pt x="381" y="1"/>
                    <a:pt x="0" y="1239"/>
                    <a:pt x="572" y="1966"/>
                  </a:cubicBezTo>
                  <a:cubicBezTo>
                    <a:pt x="977" y="2492"/>
                    <a:pt x="1521" y="2812"/>
                    <a:pt x="1966" y="2812"/>
                  </a:cubicBezTo>
                  <a:cubicBezTo>
                    <a:pt x="2135" y="2812"/>
                    <a:pt x="2289" y="2766"/>
                    <a:pt x="2417" y="2668"/>
                  </a:cubicBezTo>
                  <a:cubicBezTo>
                    <a:pt x="2881" y="2311"/>
                    <a:pt x="2786" y="1430"/>
                    <a:pt x="2227" y="703"/>
                  </a:cubicBezTo>
                  <a:cubicBezTo>
                    <a:pt x="1701" y="22"/>
                    <a:pt x="537" y="1"/>
                    <a:pt x="395" y="1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46"/>
            <p:cNvSpPr/>
            <p:nvPr/>
          </p:nvSpPr>
          <p:spPr>
            <a:xfrm>
              <a:off x="4699377" y="2774127"/>
              <a:ext cx="859689" cy="858748"/>
            </a:xfrm>
            <a:custGeom>
              <a:avLst/>
              <a:gdLst/>
              <a:ahLst/>
              <a:cxnLst/>
              <a:rect l="l" t="t" r="r" b="b"/>
              <a:pathLst>
                <a:path w="3691" h="3687" extrusionOk="0">
                  <a:moveTo>
                    <a:pt x="499" y="1"/>
                  </a:moveTo>
                  <a:cubicBezTo>
                    <a:pt x="492" y="1"/>
                    <a:pt x="488" y="1"/>
                    <a:pt x="488" y="1"/>
                  </a:cubicBezTo>
                  <a:cubicBezTo>
                    <a:pt x="488" y="1"/>
                    <a:pt x="0" y="1584"/>
                    <a:pt x="714" y="2561"/>
                  </a:cubicBezTo>
                  <a:cubicBezTo>
                    <a:pt x="1238" y="3268"/>
                    <a:pt x="1953" y="3687"/>
                    <a:pt x="2533" y="3687"/>
                  </a:cubicBezTo>
                  <a:cubicBezTo>
                    <a:pt x="2744" y="3687"/>
                    <a:pt x="2937" y="3631"/>
                    <a:pt x="3096" y="3513"/>
                  </a:cubicBezTo>
                  <a:cubicBezTo>
                    <a:pt x="3691" y="3061"/>
                    <a:pt x="3584" y="1918"/>
                    <a:pt x="2869" y="953"/>
                  </a:cubicBezTo>
                  <a:cubicBezTo>
                    <a:pt x="2188" y="22"/>
                    <a:pt x="641" y="1"/>
                    <a:pt x="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46"/>
            <p:cNvSpPr/>
            <p:nvPr/>
          </p:nvSpPr>
          <p:spPr>
            <a:xfrm>
              <a:off x="4826782" y="2917835"/>
              <a:ext cx="668699" cy="652621"/>
            </a:xfrm>
            <a:custGeom>
              <a:avLst/>
              <a:gdLst/>
              <a:ahLst/>
              <a:cxnLst/>
              <a:rect l="l" t="t" r="r" b="b"/>
              <a:pathLst>
                <a:path w="2871" h="2802" extrusionOk="0">
                  <a:moveTo>
                    <a:pt x="904" y="0"/>
                  </a:moveTo>
                  <a:cubicBezTo>
                    <a:pt x="739" y="0"/>
                    <a:pt x="588" y="43"/>
                    <a:pt x="465" y="134"/>
                  </a:cubicBezTo>
                  <a:cubicBezTo>
                    <a:pt x="1" y="491"/>
                    <a:pt x="84" y="1372"/>
                    <a:pt x="656" y="2098"/>
                  </a:cubicBezTo>
                  <a:cubicBezTo>
                    <a:pt x="1152" y="2764"/>
                    <a:pt x="2220" y="2802"/>
                    <a:pt x="2455" y="2802"/>
                  </a:cubicBezTo>
                  <a:cubicBezTo>
                    <a:pt x="2485" y="2802"/>
                    <a:pt x="2501" y="2801"/>
                    <a:pt x="2501" y="2801"/>
                  </a:cubicBezTo>
                  <a:cubicBezTo>
                    <a:pt x="2501" y="2801"/>
                    <a:pt x="2870" y="1563"/>
                    <a:pt x="2311" y="836"/>
                  </a:cubicBezTo>
                  <a:cubicBezTo>
                    <a:pt x="1895" y="308"/>
                    <a:pt x="1346" y="0"/>
                    <a:pt x="904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46"/>
            <p:cNvSpPr/>
            <p:nvPr/>
          </p:nvSpPr>
          <p:spPr>
            <a:xfrm>
              <a:off x="5206667" y="2657670"/>
              <a:ext cx="796103" cy="953078"/>
            </a:xfrm>
            <a:custGeom>
              <a:avLst/>
              <a:gdLst/>
              <a:ahLst/>
              <a:cxnLst/>
              <a:rect l="l" t="t" r="r" b="b"/>
              <a:pathLst>
                <a:path w="3418" h="4092" extrusionOk="0">
                  <a:moveTo>
                    <a:pt x="2549" y="1"/>
                  </a:moveTo>
                  <a:cubicBezTo>
                    <a:pt x="2549" y="1"/>
                    <a:pt x="930" y="382"/>
                    <a:pt x="465" y="1489"/>
                  </a:cubicBezTo>
                  <a:cubicBezTo>
                    <a:pt x="1" y="2596"/>
                    <a:pt x="179" y="3739"/>
                    <a:pt x="870" y="4025"/>
                  </a:cubicBezTo>
                  <a:cubicBezTo>
                    <a:pt x="977" y="4070"/>
                    <a:pt x="1091" y="4092"/>
                    <a:pt x="1209" y="4092"/>
                  </a:cubicBezTo>
                  <a:cubicBezTo>
                    <a:pt x="1834" y="4092"/>
                    <a:pt x="2563" y="3479"/>
                    <a:pt x="2954" y="2537"/>
                  </a:cubicBezTo>
                  <a:cubicBezTo>
                    <a:pt x="3418" y="1430"/>
                    <a:pt x="2549" y="1"/>
                    <a:pt x="2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6"/>
            <p:cNvSpPr/>
            <p:nvPr/>
          </p:nvSpPr>
          <p:spPr>
            <a:xfrm>
              <a:off x="5262101" y="2845166"/>
              <a:ext cx="610470" cy="736236"/>
            </a:xfrm>
            <a:custGeom>
              <a:avLst/>
              <a:gdLst/>
              <a:ahLst/>
              <a:cxnLst/>
              <a:rect l="l" t="t" r="r" b="b"/>
              <a:pathLst>
                <a:path w="2621" h="3161" extrusionOk="0">
                  <a:moveTo>
                    <a:pt x="1677" y="0"/>
                  </a:moveTo>
                  <a:cubicBezTo>
                    <a:pt x="1190" y="0"/>
                    <a:pt x="637" y="486"/>
                    <a:pt x="346" y="1208"/>
                  </a:cubicBezTo>
                  <a:cubicBezTo>
                    <a:pt x="1" y="2077"/>
                    <a:pt x="692" y="3161"/>
                    <a:pt x="692" y="3161"/>
                  </a:cubicBezTo>
                  <a:cubicBezTo>
                    <a:pt x="692" y="3161"/>
                    <a:pt x="1942" y="2863"/>
                    <a:pt x="2287" y="1994"/>
                  </a:cubicBezTo>
                  <a:cubicBezTo>
                    <a:pt x="2620" y="1137"/>
                    <a:pt x="2477" y="255"/>
                    <a:pt x="1942" y="53"/>
                  </a:cubicBezTo>
                  <a:cubicBezTo>
                    <a:pt x="1857" y="17"/>
                    <a:pt x="1768" y="0"/>
                    <a:pt x="1677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6"/>
            <p:cNvSpPr/>
            <p:nvPr/>
          </p:nvSpPr>
          <p:spPr>
            <a:xfrm>
              <a:off x="4813040" y="3558346"/>
              <a:ext cx="796103" cy="952146"/>
            </a:xfrm>
            <a:custGeom>
              <a:avLst/>
              <a:gdLst/>
              <a:ahLst/>
              <a:cxnLst/>
              <a:rect l="l" t="t" r="r" b="b"/>
              <a:pathLst>
                <a:path w="3418" h="4088" extrusionOk="0">
                  <a:moveTo>
                    <a:pt x="2228" y="1"/>
                  </a:moveTo>
                  <a:cubicBezTo>
                    <a:pt x="1595" y="1"/>
                    <a:pt x="869" y="614"/>
                    <a:pt x="476" y="1551"/>
                  </a:cubicBezTo>
                  <a:cubicBezTo>
                    <a:pt x="0" y="2670"/>
                    <a:pt x="881" y="4087"/>
                    <a:pt x="881" y="4087"/>
                  </a:cubicBezTo>
                  <a:cubicBezTo>
                    <a:pt x="881" y="4087"/>
                    <a:pt x="2500" y="3718"/>
                    <a:pt x="2965" y="2599"/>
                  </a:cubicBezTo>
                  <a:cubicBezTo>
                    <a:pt x="3417" y="1492"/>
                    <a:pt x="3239" y="349"/>
                    <a:pt x="2560" y="63"/>
                  </a:cubicBezTo>
                  <a:cubicBezTo>
                    <a:pt x="2454" y="21"/>
                    <a:pt x="2342" y="1"/>
                    <a:pt x="2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6"/>
            <p:cNvSpPr/>
            <p:nvPr/>
          </p:nvSpPr>
          <p:spPr>
            <a:xfrm>
              <a:off x="4943240" y="3586762"/>
              <a:ext cx="610470" cy="738100"/>
            </a:xfrm>
            <a:custGeom>
              <a:avLst/>
              <a:gdLst/>
              <a:ahLst/>
              <a:cxnLst/>
              <a:rect l="l" t="t" r="r" b="b"/>
              <a:pathLst>
                <a:path w="2621" h="3169" extrusionOk="0">
                  <a:moveTo>
                    <a:pt x="1941" y="0"/>
                  </a:moveTo>
                  <a:cubicBezTo>
                    <a:pt x="1941" y="0"/>
                    <a:pt x="691" y="298"/>
                    <a:pt x="346" y="1167"/>
                  </a:cubicBezTo>
                  <a:cubicBezTo>
                    <a:pt x="1" y="2024"/>
                    <a:pt x="156" y="2906"/>
                    <a:pt x="691" y="3120"/>
                  </a:cubicBezTo>
                  <a:cubicBezTo>
                    <a:pt x="774" y="3153"/>
                    <a:pt x="860" y="3169"/>
                    <a:pt x="949" y="3169"/>
                  </a:cubicBezTo>
                  <a:cubicBezTo>
                    <a:pt x="1438" y="3169"/>
                    <a:pt x="1994" y="2689"/>
                    <a:pt x="2287" y="1953"/>
                  </a:cubicBezTo>
                  <a:cubicBezTo>
                    <a:pt x="2620" y="1108"/>
                    <a:pt x="1941" y="0"/>
                    <a:pt x="1941" y="0"/>
                  </a:cubicBezTo>
                  <a:close/>
                </a:path>
              </a:pathLst>
            </a:custGeom>
            <a:solidFill>
              <a:srgbClr val="AE2D67">
                <a:alpha val="451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6"/>
            <p:cNvSpPr/>
            <p:nvPr/>
          </p:nvSpPr>
          <p:spPr>
            <a:xfrm>
              <a:off x="5156823" y="3620068"/>
              <a:ext cx="244328" cy="390827"/>
            </a:xfrm>
            <a:custGeom>
              <a:avLst/>
              <a:gdLst/>
              <a:ahLst/>
              <a:cxnLst/>
              <a:rect l="l" t="t" r="r" b="b"/>
              <a:pathLst>
                <a:path w="1049" h="1678" extrusionOk="0">
                  <a:moveTo>
                    <a:pt x="953" y="0"/>
                  </a:moveTo>
                  <a:lnTo>
                    <a:pt x="953" y="0"/>
                  </a:lnTo>
                  <a:cubicBezTo>
                    <a:pt x="953" y="0"/>
                    <a:pt x="489" y="238"/>
                    <a:pt x="262" y="691"/>
                  </a:cubicBezTo>
                  <a:cubicBezTo>
                    <a:pt x="36" y="1155"/>
                    <a:pt x="1" y="1584"/>
                    <a:pt x="155" y="1667"/>
                  </a:cubicBezTo>
                  <a:cubicBezTo>
                    <a:pt x="171" y="1674"/>
                    <a:pt x="189" y="1677"/>
                    <a:pt x="207" y="1677"/>
                  </a:cubicBezTo>
                  <a:cubicBezTo>
                    <a:pt x="379" y="1677"/>
                    <a:pt x="641" y="1384"/>
                    <a:pt x="846" y="965"/>
                  </a:cubicBezTo>
                  <a:cubicBezTo>
                    <a:pt x="1048" y="500"/>
                    <a:pt x="953" y="0"/>
                    <a:pt x="9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6"/>
            <p:cNvSpPr/>
            <p:nvPr/>
          </p:nvSpPr>
          <p:spPr>
            <a:xfrm>
              <a:off x="5353637" y="3228774"/>
              <a:ext cx="249918" cy="391526"/>
            </a:xfrm>
            <a:custGeom>
              <a:avLst/>
              <a:gdLst/>
              <a:ahLst/>
              <a:cxnLst/>
              <a:rect l="l" t="t" r="r" b="b"/>
              <a:pathLst>
                <a:path w="1073" h="1681" extrusionOk="0">
                  <a:moveTo>
                    <a:pt x="848" y="0"/>
                  </a:moveTo>
                  <a:cubicBezTo>
                    <a:pt x="676" y="0"/>
                    <a:pt x="419" y="300"/>
                    <a:pt x="227" y="704"/>
                  </a:cubicBezTo>
                  <a:cubicBezTo>
                    <a:pt x="1" y="1168"/>
                    <a:pt x="120" y="1680"/>
                    <a:pt x="120" y="1680"/>
                  </a:cubicBezTo>
                  <a:cubicBezTo>
                    <a:pt x="120" y="1680"/>
                    <a:pt x="584" y="1442"/>
                    <a:pt x="799" y="978"/>
                  </a:cubicBezTo>
                  <a:cubicBezTo>
                    <a:pt x="1025" y="513"/>
                    <a:pt x="1072" y="85"/>
                    <a:pt x="906" y="13"/>
                  </a:cubicBezTo>
                  <a:cubicBezTo>
                    <a:pt x="888" y="5"/>
                    <a:pt x="869" y="0"/>
                    <a:pt x="84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6"/>
            <p:cNvSpPr/>
            <p:nvPr/>
          </p:nvSpPr>
          <p:spPr>
            <a:xfrm>
              <a:off x="5012649" y="3614479"/>
              <a:ext cx="366375" cy="282057"/>
            </a:xfrm>
            <a:custGeom>
              <a:avLst/>
              <a:gdLst/>
              <a:ahLst/>
              <a:cxnLst/>
              <a:rect l="l" t="t" r="r" b="b"/>
              <a:pathLst>
                <a:path w="1573" h="1211" extrusionOk="0">
                  <a:moveTo>
                    <a:pt x="1572" y="0"/>
                  </a:moveTo>
                  <a:cubicBezTo>
                    <a:pt x="1572" y="0"/>
                    <a:pt x="1048" y="0"/>
                    <a:pt x="643" y="322"/>
                  </a:cubicBezTo>
                  <a:cubicBezTo>
                    <a:pt x="239" y="643"/>
                    <a:pt x="0" y="1012"/>
                    <a:pt x="119" y="1155"/>
                  </a:cubicBezTo>
                  <a:cubicBezTo>
                    <a:pt x="148" y="1193"/>
                    <a:pt x="197" y="1211"/>
                    <a:pt x="262" y="1211"/>
                  </a:cubicBezTo>
                  <a:cubicBezTo>
                    <a:pt x="445" y="1211"/>
                    <a:pt x="750" y="1071"/>
                    <a:pt x="1048" y="834"/>
                  </a:cubicBezTo>
                  <a:cubicBezTo>
                    <a:pt x="1453" y="524"/>
                    <a:pt x="1572" y="0"/>
                    <a:pt x="15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6"/>
            <p:cNvSpPr/>
            <p:nvPr/>
          </p:nvSpPr>
          <p:spPr>
            <a:xfrm>
              <a:off x="5378792" y="3342436"/>
              <a:ext cx="363347" cy="280660"/>
            </a:xfrm>
            <a:custGeom>
              <a:avLst/>
              <a:gdLst/>
              <a:ahLst/>
              <a:cxnLst/>
              <a:rect l="l" t="t" r="r" b="b"/>
              <a:pathLst>
                <a:path w="1560" h="1205" extrusionOk="0">
                  <a:moveTo>
                    <a:pt x="1294" y="0"/>
                  </a:moveTo>
                  <a:cubicBezTo>
                    <a:pt x="1111" y="0"/>
                    <a:pt x="808" y="144"/>
                    <a:pt x="512" y="371"/>
                  </a:cubicBezTo>
                  <a:cubicBezTo>
                    <a:pt x="131" y="692"/>
                    <a:pt x="0" y="1204"/>
                    <a:pt x="0" y="1204"/>
                  </a:cubicBezTo>
                  <a:cubicBezTo>
                    <a:pt x="0" y="1204"/>
                    <a:pt x="512" y="1204"/>
                    <a:pt x="917" y="895"/>
                  </a:cubicBezTo>
                  <a:cubicBezTo>
                    <a:pt x="1322" y="561"/>
                    <a:pt x="1560" y="192"/>
                    <a:pt x="1441" y="61"/>
                  </a:cubicBezTo>
                  <a:cubicBezTo>
                    <a:pt x="1412" y="20"/>
                    <a:pt x="1361" y="0"/>
                    <a:pt x="12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6"/>
            <p:cNvSpPr/>
            <p:nvPr/>
          </p:nvSpPr>
          <p:spPr>
            <a:xfrm>
              <a:off x="4948830" y="3558346"/>
              <a:ext cx="432756" cy="156051"/>
            </a:xfrm>
            <a:custGeom>
              <a:avLst/>
              <a:gdLst/>
              <a:ahLst/>
              <a:cxnLst/>
              <a:rect l="l" t="t" r="r" b="b"/>
              <a:pathLst>
                <a:path w="1858" h="670" extrusionOk="0">
                  <a:moveTo>
                    <a:pt x="997" y="0"/>
                  </a:moveTo>
                  <a:cubicBezTo>
                    <a:pt x="966" y="0"/>
                    <a:pt x="936" y="1"/>
                    <a:pt x="905" y="3"/>
                  </a:cubicBezTo>
                  <a:cubicBezTo>
                    <a:pt x="393" y="63"/>
                    <a:pt x="1" y="241"/>
                    <a:pt x="12" y="420"/>
                  </a:cubicBezTo>
                  <a:cubicBezTo>
                    <a:pt x="22" y="570"/>
                    <a:pt x="326" y="669"/>
                    <a:pt x="726" y="669"/>
                  </a:cubicBezTo>
                  <a:cubicBezTo>
                    <a:pt x="802" y="669"/>
                    <a:pt x="883" y="666"/>
                    <a:pt x="965" y="658"/>
                  </a:cubicBezTo>
                  <a:cubicBezTo>
                    <a:pt x="1465" y="599"/>
                    <a:pt x="1858" y="241"/>
                    <a:pt x="1858" y="241"/>
                  </a:cubicBezTo>
                  <a:cubicBezTo>
                    <a:pt x="1858" y="241"/>
                    <a:pt x="1459" y="0"/>
                    <a:pt x="9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6"/>
            <p:cNvSpPr/>
            <p:nvPr/>
          </p:nvSpPr>
          <p:spPr>
            <a:xfrm>
              <a:off x="5378792" y="3523176"/>
              <a:ext cx="432756" cy="156517"/>
            </a:xfrm>
            <a:custGeom>
              <a:avLst/>
              <a:gdLst/>
              <a:ahLst/>
              <a:cxnLst/>
              <a:rect l="l" t="t" r="r" b="b"/>
              <a:pathLst>
                <a:path w="1858" h="672" extrusionOk="0">
                  <a:moveTo>
                    <a:pt x="1127" y="0"/>
                  </a:moveTo>
                  <a:cubicBezTo>
                    <a:pt x="1052" y="0"/>
                    <a:pt x="973" y="4"/>
                    <a:pt x="893" y="11"/>
                  </a:cubicBezTo>
                  <a:cubicBezTo>
                    <a:pt x="381" y="71"/>
                    <a:pt x="0" y="428"/>
                    <a:pt x="0" y="428"/>
                  </a:cubicBezTo>
                  <a:cubicBezTo>
                    <a:pt x="0" y="428"/>
                    <a:pt x="375" y="672"/>
                    <a:pt x="836" y="672"/>
                  </a:cubicBezTo>
                  <a:cubicBezTo>
                    <a:pt x="874" y="672"/>
                    <a:pt x="913" y="670"/>
                    <a:pt x="953" y="666"/>
                  </a:cubicBezTo>
                  <a:cubicBezTo>
                    <a:pt x="1453" y="607"/>
                    <a:pt x="1857" y="428"/>
                    <a:pt x="1846" y="250"/>
                  </a:cubicBezTo>
                  <a:cubicBezTo>
                    <a:pt x="1826" y="100"/>
                    <a:pt x="1520" y="0"/>
                    <a:pt x="1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6"/>
            <p:cNvSpPr/>
            <p:nvPr/>
          </p:nvSpPr>
          <p:spPr>
            <a:xfrm>
              <a:off x="4993317" y="3376441"/>
              <a:ext cx="388269" cy="241064"/>
            </a:xfrm>
            <a:custGeom>
              <a:avLst/>
              <a:gdLst/>
              <a:ahLst/>
              <a:cxnLst/>
              <a:rect l="l" t="t" r="r" b="b"/>
              <a:pathLst>
                <a:path w="1667" h="1035" extrusionOk="0">
                  <a:moveTo>
                    <a:pt x="272" y="1"/>
                  </a:moveTo>
                  <a:cubicBezTo>
                    <a:pt x="181" y="1"/>
                    <a:pt x="115" y="23"/>
                    <a:pt x="83" y="70"/>
                  </a:cubicBezTo>
                  <a:cubicBezTo>
                    <a:pt x="0" y="237"/>
                    <a:pt x="286" y="570"/>
                    <a:pt x="714" y="832"/>
                  </a:cubicBezTo>
                  <a:cubicBezTo>
                    <a:pt x="981" y="1002"/>
                    <a:pt x="1284" y="1034"/>
                    <a:pt x="1475" y="1034"/>
                  </a:cubicBezTo>
                  <a:cubicBezTo>
                    <a:pt x="1592" y="1034"/>
                    <a:pt x="1667" y="1022"/>
                    <a:pt x="1667" y="1022"/>
                  </a:cubicBezTo>
                  <a:cubicBezTo>
                    <a:pt x="1667" y="1022"/>
                    <a:pt x="1476" y="534"/>
                    <a:pt x="1036" y="272"/>
                  </a:cubicBezTo>
                  <a:cubicBezTo>
                    <a:pt x="747" y="96"/>
                    <a:pt x="459" y="1"/>
                    <a:pt x="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6"/>
            <p:cNvSpPr/>
            <p:nvPr/>
          </p:nvSpPr>
          <p:spPr>
            <a:xfrm>
              <a:off x="5378792" y="3620767"/>
              <a:ext cx="388269" cy="240366"/>
            </a:xfrm>
            <a:custGeom>
              <a:avLst/>
              <a:gdLst/>
              <a:ahLst/>
              <a:cxnLst/>
              <a:rect l="l" t="t" r="r" b="b"/>
              <a:pathLst>
                <a:path w="1667" h="1032" extrusionOk="0">
                  <a:moveTo>
                    <a:pt x="166" y="0"/>
                  </a:moveTo>
                  <a:cubicBezTo>
                    <a:pt x="64" y="0"/>
                    <a:pt x="0" y="9"/>
                    <a:pt x="0" y="9"/>
                  </a:cubicBezTo>
                  <a:cubicBezTo>
                    <a:pt x="0" y="9"/>
                    <a:pt x="191" y="497"/>
                    <a:pt x="619" y="771"/>
                  </a:cubicBezTo>
                  <a:cubicBezTo>
                    <a:pt x="906" y="939"/>
                    <a:pt x="1199" y="1031"/>
                    <a:pt x="1386" y="1031"/>
                  </a:cubicBezTo>
                  <a:cubicBezTo>
                    <a:pt x="1478" y="1031"/>
                    <a:pt x="1544" y="1009"/>
                    <a:pt x="1572" y="962"/>
                  </a:cubicBezTo>
                  <a:cubicBezTo>
                    <a:pt x="1667" y="795"/>
                    <a:pt x="1381" y="462"/>
                    <a:pt x="953" y="200"/>
                  </a:cubicBezTo>
                  <a:cubicBezTo>
                    <a:pt x="667" y="30"/>
                    <a:pt x="353" y="0"/>
                    <a:pt x="1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6"/>
            <p:cNvSpPr/>
            <p:nvPr/>
          </p:nvSpPr>
          <p:spPr>
            <a:xfrm>
              <a:off x="5345485" y="3620068"/>
              <a:ext cx="246890" cy="390827"/>
            </a:xfrm>
            <a:custGeom>
              <a:avLst/>
              <a:gdLst/>
              <a:ahLst/>
              <a:cxnLst/>
              <a:rect l="l" t="t" r="r" b="b"/>
              <a:pathLst>
                <a:path w="1060" h="1678" extrusionOk="0">
                  <a:moveTo>
                    <a:pt x="119" y="0"/>
                  </a:moveTo>
                  <a:lnTo>
                    <a:pt x="119" y="0"/>
                  </a:lnTo>
                  <a:cubicBezTo>
                    <a:pt x="119" y="0"/>
                    <a:pt x="0" y="500"/>
                    <a:pt x="214" y="965"/>
                  </a:cubicBezTo>
                  <a:cubicBezTo>
                    <a:pt x="397" y="1384"/>
                    <a:pt x="677" y="1677"/>
                    <a:pt x="844" y="1677"/>
                  </a:cubicBezTo>
                  <a:cubicBezTo>
                    <a:pt x="862" y="1677"/>
                    <a:pt x="878" y="1674"/>
                    <a:pt x="893" y="1667"/>
                  </a:cubicBezTo>
                  <a:cubicBezTo>
                    <a:pt x="1060" y="1584"/>
                    <a:pt x="1012" y="1155"/>
                    <a:pt x="810" y="691"/>
                  </a:cubicBezTo>
                  <a:cubicBezTo>
                    <a:pt x="596" y="238"/>
                    <a:pt x="119" y="0"/>
                    <a:pt x="1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46"/>
            <p:cNvSpPr/>
            <p:nvPr/>
          </p:nvSpPr>
          <p:spPr>
            <a:xfrm>
              <a:off x="5331510" y="3620068"/>
              <a:ext cx="208226" cy="269946"/>
            </a:xfrm>
            <a:custGeom>
              <a:avLst/>
              <a:gdLst/>
              <a:ahLst/>
              <a:cxnLst/>
              <a:rect l="l" t="t" r="r" b="b"/>
              <a:pathLst>
                <a:path w="894" h="1159" extrusionOk="0">
                  <a:moveTo>
                    <a:pt x="179" y="0"/>
                  </a:moveTo>
                  <a:cubicBezTo>
                    <a:pt x="179" y="0"/>
                    <a:pt x="1" y="393"/>
                    <a:pt x="155" y="715"/>
                  </a:cubicBezTo>
                  <a:cubicBezTo>
                    <a:pt x="278" y="980"/>
                    <a:pt x="480" y="1158"/>
                    <a:pt x="640" y="1158"/>
                  </a:cubicBezTo>
                  <a:cubicBezTo>
                    <a:pt x="666" y="1158"/>
                    <a:pt x="691" y="1153"/>
                    <a:pt x="715" y="1143"/>
                  </a:cubicBezTo>
                  <a:cubicBezTo>
                    <a:pt x="882" y="1060"/>
                    <a:pt x="894" y="738"/>
                    <a:pt x="751" y="429"/>
                  </a:cubicBezTo>
                  <a:cubicBezTo>
                    <a:pt x="596" y="119"/>
                    <a:pt x="179" y="0"/>
                    <a:pt x="179" y="0"/>
                  </a:cubicBezTo>
                  <a:close/>
                </a:path>
              </a:pathLst>
            </a:custGeom>
            <a:solidFill>
              <a:srgbClr val="EFBE65">
                <a:alpha val="529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46"/>
            <p:cNvSpPr/>
            <p:nvPr/>
          </p:nvSpPr>
          <p:spPr>
            <a:xfrm>
              <a:off x="5312178" y="3192905"/>
              <a:ext cx="172124" cy="427394"/>
            </a:xfrm>
            <a:custGeom>
              <a:avLst/>
              <a:gdLst/>
              <a:ahLst/>
              <a:cxnLst/>
              <a:rect l="l" t="t" r="r" b="b"/>
              <a:pathLst>
                <a:path w="739" h="1835" extrusionOk="0">
                  <a:moveTo>
                    <a:pt x="433" y="0"/>
                  </a:moveTo>
                  <a:cubicBezTo>
                    <a:pt x="257" y="0"/>
                    <a:pt x="83" y="389"/>
                    <a:pt x="48" y="894"/>
                  </a:cubicBezTo>
                  <a:cubicBezTo>
                    <a:pt x="0" y="1394"/>
                    <a:pt x="298" y="1834"/>
                    <a:pt x="298" y="1834"/>
                  </a:cubicBezTo>
                  <a:cubicBezTo>
                    <a:pt x="298" y="1834"/>
                    <a:pt x="655" y="1441"/>
                    <a:pt x="703" y="941"/>
                  </a:cubicBezTo>
                  <a:cubicBezTo>
                    <a:pt x="738" y="429"/>
                    <a:pt x="619" y="13"/>
                    <a:pt x="441" y="1"/>
                  </a:cubicBezTo>
                  <a:cubicBezTo>
                    <a:pt x="438" y="1"/>
                    <a:pt x="436" y="0"/>
                    <a:pt x="43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6"/>
            <p:cNvSpPr/>
            <p:nvPr/>
          </p:nvSpPr>
          <p:spPr>
            <a:xfrm>
              <a:off x="5270486" y="3620068"/>
              <a:ext cx="172124" cy="424599"/>
            </a:xfrm>
            <a:custGeom>
              <a:avLst/>
              <a:gdLst/>
              <a:ahLst/>
              <a:cxnLst/>
              <a:rect l="l" t="t" r="r" b="b"/>
              <a:pathLst>
                <a:path w="739" h="1823" extrusionOk="0">
                  <a:moveTo>
                    <a:pt x="441" y="0"/>
                  </a:moveTo>
                  <a:cubicBezTo>
                    <a:pt x="441" y="0"/>
                    <a:pt x="84" y="381"/>
                    <a:pt x="48" y="893"/>
                  </a:cubicBezTo>
                  <a:cubicBezTo>
                    <a:pt x="1" y="1393"/>
                    <a:pt x="120" y="1810"/>
                    <a:pt x="298" y="1822"/>
                  </a:cubicBezTo>
                  <a:cubicBezTo>
                    <a:pt x="303" y="1823"/>
                    <a:pt x="308" y="1823"/>
                    <a:pt x="313" y="1823"/>
                  </a:cubicBezTo>
                  <a:cubicBezTo>
                    <a:pt x="487" y="1823"/>
                    <a:pt x="657" y="1427"/>
                    <a:pt x="703" y="929"/>
                  </a:cubicBezTo>
                  <a:cubicBezTo>
                    <a:pt x="739" y="429"/>
                    <a:pt x="441" y="0"/>
                    <a:pt x="4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3" name="Google Shape;903;p46"/>
            <p:cNvGrpSpPr/>
            <p:nvPr/>
          </p:nvGrpSpPr>
          <p:grpSpPr>
            <a:xfrm>
              <a:off x="5082057" y="3228774"/>
              <a:ext cx="590906" cy="685463"/>
              <a:chOff x="5082057" y="3228774"/>
              <a:chExt cx="590906" cy="685463"/>
            </a:xfrm>
          </p:grpSpPr>
          <p:sp>
            <p:nvSpPr>
              <p:cNvPr id="904" name="Google Shape;904;p46"/>
              <p:cNvSpPr/>
              <p:nvPr/>
            </p:nvSpPr>
            <p:spPr>
              <a:xfrm>
                <a:off x="5206667" y="3614479"/>
                <a:ext cx="208226" cy="27274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71" extrusionOk="0">
                    <a:moveTo>
                      <a:pt x="715" y="0"/>
                    </a:moveTo>
                    <a:cubicBezTo>
                      <a:pt x="715" y="0"/>
                      <a:pt x="299" y="120"/>
                      <a:pt x="156" y="441"/>
                    </a:cubicBezTo>
                    <a:cubicBezTo>
                      <a:pt x="1" y="751"/>
                      <a:pt x="25" y="1072"/>
                      <a:pt x="179" y="1155"/>
                    </a:cubicBezTo>
                    <a:cubicBezTo>
                      <a:pt x="203" y="1165"/>
                      <a:pt x="228" y="1170"/>
                      <a:pt x="255" y="1170"/>
                    </a:cubicBezTo>
                    <a:cubicBezTo>
                      <a:pt x="415" y="1170"/>
                      <a:pt x="618" y="991"/>
                      <a:pt x="751" y="715"/>
                    </a:cubicBezTo>
                    <a:cubicBezTo>
                      <a:pt x="894" y="405"/>
                      <a:pt x="715" y="0"/>
                      <a:pt x="71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46"/>
              <p:cNvSpPr/>
              <p:nvPr/>
            </p:nvSpPr>
            <p:spPr>
              <a:xfrm>
                <a:off x="5339895" y="3352218"/>
                <a:ext cx="208226" cy="270877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63" extrusionOk="0">
                    <a:moveTo>
                      <a:pt x="633" y="0"/>
                    </a:moveTo>
                    <a:cubicBezTo>
                      <a:pt x="474" y="0"/>
                      <a:pt x="274" y="186"/>
                      <a:pt x="143" y="448"/>
                    </a:cubicBezTo>
                    <a:cubicBezTo>
                      <a:pt x="0" y="757"/>
                      <a:pt x="179" y="1162"/>
                      <a:pt x="179" y="1162"/>
                    </a:cubicBezTo>
                    <a:cubicBezTo>
                      <a:pt x="179" y="1162"/>
                      <a:pt x="596" y="1043"/>
                      <a:pt x="739" y="734"/>
                    </a:cubicBezTo>
                    <a:cubicBezTo>
                      <a:pt x="893" y="412"/>
                      <a:pt x="881" y="91"/>
                      <a:pt x="715" y="19"/>
                    </a:cubicBezTo>
                    <a:cubicBezTo>
                      <a:pt x="689" y="6"/>
                      <a:pt x="662" y="0"/>
                      <a:pt x="633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46"/>
              <p:cNvSpPr/>
              <p:nvPr/>
            </p:nvSpPr>
            <p:spPr>
              <a:xfrm>
                <a:off x="5117926" y="3610985"/>
                <a:ext cx="261098" cy="20752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91" extrusionOk="0">
                    <a:moveTo>
                      <a:pt x="929" y="0"/>
                    </a:moveTo>
                    <a:cubicBezTo>
                      <a:pt x="778" y="0"/>
                      <a:pt x="568" y="28"/>
                      <a:pt x="418" y="158"/>
                    </a:cubicBezTo>
                    <a:cubicBezTo>
                      <a:pt x="132" y="373"/>
                      <a:pt x="1" y="658"/>
                      <a:pt x="120" y="813"/>
                    </a:cubicBezTo>
                    <a:cubicBezTo>
                      <a:pt x="163" y="865"/>
                      <a:pt x="232" y="890"/>
                      <a:pt x="315" y="890"/>
                    </a:cubicBezTo>
                    <a:cubicBezTo>
                      <a:pt x="460" y="890"/>
                      <a:pt x="648" y="814"/>
                      <a:pt x="822" y="670"/>
                    </a:cubicBezTo>
                    <a:cubicBezTo>
                      <a:pt x="1096" y="456"/>
                      <a:pt x="1120" y="15"/>
                      <a:pt x="1120" y="15"/>
                    </a:cubicBezTo>
                    <a:cubicBezTo>
                      <a:pt x="1120" y="15"/>
                      <a:pt x="1041" y="0"/>
                      <a:pt x="929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46"/>
              <p:cNvSpPr/>
              <p:nvPr/>
            </p:nvSpPr>
            <p:spPr>
              <a:xfrm>
                <a:off x="5378792" y="3419763"/>
                <a:ext cx="258070" cy="207059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889" extrusionOk="0">
                    <a:moveTo>
                      <a:pt x="785" y="0"/>
                    </a:moveTo>
                    <a:cubicBezTo>
                      <a:pt x="643" y="0"/>
                      <a:pt x="461" y="76"/>
                      <a:pt x="298" y="217"/>
                    </a:cubicBezTo>
                    <a:cubicBezTo>
                      <a:pt x="24" y="444"/>
                      <a:pt x="0" y="872"/>
                      <a:pt x="0" y="872"/>
                    </a:cubicBezTo>
                    <a:cubicBezTo>
                      <a:pt x="0" y="872"/>
                      <a:pt x="82" y="888"/>
                      <a:pt x="196" y="888"/>
                    </a:cubicBezTo>
                    <a:cubicBezTo>
                      <a:pt x="343" y="888"/>
                      <a:pt x="543" y="862"/>
                      <a:pt x="691" y="741"/>
                    </a:cubicBezTo>
                    <a:cubicBezTo>
                      <a:pt x="976" y="515"/>
                      <a:pt x="1107" y="229"/>
                      <a:pt x="988" y="86"/>
                    </a:cubicBezTo>
                    <a:cubicBezTo>
                      <a:pt x="943" y="28"/>
                      <a:pt x="871" y="0"/>
                      <a:pt x="78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46"/>
              <p:cNvSpPr/>
              <p:nvPr/>
            </p:nvSpPr>
            <p:spPr>
              <a:xfrm>
                <a:off x="5082057" y="3552756"/>
                <a:ext cx="296967" cy="154188"/>
              </a:xfrm>
              <a:custGeom>
                <a:avLst/>
                <a:gdLst/>
                <a:ahLst/>
                <a:cxnLst/>
                <a:rect l="l" t="t" r="r" b="b"/>
                <a:pathLst>
                  <a:path w="1275" h="662" extrusionOk="0">
                    <a:moveTo>
                      <a:pt x="666" y="1"/>
                    </a:moveTo>
                    <a:cubicBezTo>
                      <a:pt x="646" y="1"/>
                      <a:pt x="627" y="2"/>
                      <a:pt x="607" y="4"/>
                    </a:cubicBezTo>
                    <a:cubicBezTo>
                      <a:pt x="274" y="27"/>
                      <a:pt x="0" y="206"/>
                      <a:pt x="12" y="385"/>
                    </a:cubicBezTo>
                    <a:cubicBezTo>
                      <a:pt x="34" y="548"/>
                      <a:pt x="285" y="661"/>
                      <a:pt x="591" y="661"/>
                    </a:cubicBezTo>
                    <a:cubicBezTo>
                      <a:pt x="620" y="661"/>
                      <a:pt x="649" y="660"/>
                      <a:pt x="679" y="658"/>
                    </a:cubicBezTo>
                    <a:cubicBezTo>
                      <a:pt x="1012" y="623"/>
                      <a:pt x="1274" y="265"/>
                      <a:pt x="1274" y="265"/>
                    </a:cubicBezTo>
                    <a:cubicBezTo>
                      <a:pt x="1274" y="265"/>
                      <a:pt x="988" y="1"/>
                      <a:pt x="666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46"/>
              <p:cNvSpPr/>
              <p:nvPr/>
            </p:nvSpPr>
            <p:spPr>
              <a:xfrm>
                <a:off x="5378792" y="3530630"/>
                <a:ext cx="294172" cy="154188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662" extrusionOk="0">
                    <a:moveTo>
                      <a:pt x="680" y="0"/>
                    </a:moveTo>
                    <a:cubicBezTo>
                      <a:pt x="652" y="0"/>
                      <a:pt x="624" y="1"/>
                      <a:pt x="595" y="3"/>
                    </a:cubicBezTo>
                    <a:cubicBezTo>
                      <a:pt x="250" y="39"/>
                      <a:pt x="0" y="396"/>
                      <a:pt x="0" y="396"/>
                    </a:cubicBezTo>
                    <a:cubicBezTo>
                      <a:pt x="0" y="396"/>
                      <a:pt x="276" y="661"/>
                      <a:pt x="597" y="661"/>
                    </a:cubicBezTo>
                    <a:cubicBezTo>
                      <a:pt x="616" y="661"/>
                      <a:pt x="635" y="660"/>
                      <a:pt x="655" y="658"/>
                    </a:cubicBezTo>
                    <a:cubicBezTo>
                      <a:pt x="988" y="634"/>
                      <a:pt x="1262" y="456"/>
                      <a:pt x="1250" y="277"/>
                    </a:cubicBezTo>
                    <a:cubicBezTo>
                      <a:pt x="1228" y="114"/>
                      <a:pt x="978" y="0"/>
                      <a:pt x="680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46"/>
              <p:cNvSpPr/>
              <p:nvPr/>
            </p:nvSpPr>
            <p:spPr>
              <a:xfrm>
                <a:off x="5106979" y="3439095"/>
                <a:ext cx="274607" cy="189358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13" extrusionOk="0">
                    <a:moveTo>
                      <a:pt x="337" y="1"/>
                    </a:moveTo>
                    <a:cubicBezTo>
                      <a:pt x="223" y="1"/>
                      <a:pt x="133" y="34"/>
                      <a:pt x="95" y="99"/>
                    </a:cubicBezTo>
                    <a:cubicBezTo>
                      <a:pt x="0" y="265"/>
                      <a:pt x="167" y="539"/>
                      <a:pt x="465" y="718"/>
                    </a:cubicBezTo>
                    <a:cubicBezTo>
                      <a:pt x="578" y="790"/>
                      <a:pt x="709" y="813"/>
                      <a:pt x="827" y="813"/>
                    </a:cubicBezTo>
                    <a:cubicBezTo>
                      <a:pt x="1019" y="813"/>
                      <a:pt x="1179" y="753"/>
                      <a:pt x="1179" y="753"/>
                    </a:cubicBezTo>
                    <a:cubicBezTo>
                      <a:pt x="1179" y="753"/>
                      <a:pt x="1108" y="325"/>
                      <a:pt x="810" y="146"/>
                    </a:cubicBezTo>
                    <a:cubicBezTo>
                      <a:pt x="647" y="49"/>
                      <a:pt x="474" y="1"/>
                      <a:pt x="337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46"/>
              <p:cNvSpPr/>
              <p:nvPr/>
            </p:nvSpPr>
            <p:spPr>
              <a:xfrm>
                <a:off x="5373202" y="3611916"/>
                <a:ext cx="274607" cy="186330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800" extrusionOk="0">
                    <a:moveTo>
                      <a:pt x="330" y="1"/>
                    </a:moveTo>
                    <a:cubicBezTo>
                      <a:pt x="148" y="1"/>
                      <a:pt x="0" y="47"/>
                      <a:pt x="0" y="47"/>
                    </a:cubicBezTo>
                    <a:cubicBezTo>
                      <a:pt x="0" y="47"/>
                      <a:pt x="84" y="476"/>
                      <a:pt x="381" y="654"/>
                    </a:cubicBezTo>
                    <a:cubicBezTo>
                      <a:pt x="544" y="752"/>
                      <a:pt x="714" y="800"/>
                      <a:pt x="850" y="800"/>
                    </a:cubicBezTo>
                    <a:cubicBezTo>
                      <a:pt x="963" y="800"/>
                      <a:pt x="1052" y="767"/>
                      <a:pt x="1096" y="702"/>
                    </a:cubicBezTo>
                    <a:cubicBezTo>
                      <a:pt x="1179" y="535"/>
                      <a:pt x="1012" y="273"/>
                      <a:pt x="715" y="95"/>
                    </a:cubicBezTo>
                    <a:cubicBezTo>
                      <a:pt x="594" y="22"/>
                      <a:pt x="454" y="1"/>
                      <a:pt x="330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46"/>
              <p:cNvSpPr/>
              <p:nvPr/>
            </p:nvSpPr>
            <p:spPr>
              <a:xfrm>
                <a:off x="5162413" y="3228774"/>
                <a:ext cx="246890" cy="391526"/>
              </a:xfrm>
              <a:custGeom>
                <a:avLst/>
                <a:gdLst/>
                <a:ahLst/>
                <a:cxnLst/>
                <a:rect l="l" t="t" r="r" b="b"/>
                <a:pathLst>
                  <a:path w="1060" h="1681" extrusionOk="0">
                    <a:moveTo>
                      <a:pt x="225" y="0"/>
                    </a:moveTo>
                    <a:cubicBezTo>
                      <a:pt x="204" y="0"/>
                      <a:pt x="185" y="5"/>
                      <a:pt x="167" y="13"/>
                    </a:cubicBezTo>
                    <a:cubicBezTo>
                      <a:pt x="0" y="85"/>
                      <a:pt x="48" y="513"/>
                      <a:pt x="250" y="978"/>
                    </a:cubicBezTo>
                    <a:cubicBezTo>
                      <a:pt x="477" y="1442"/>
                      <a:pt x="941" y="1680"/>
                      <a:pt x="941" y="1680"/>
                    </a:cubicBezTo>
                    <a:cubicBezTo>
                      <a:pt x="941" y="1680"/>
                      <a:pt x="1060" y="1168"/>
                      <a:pt x="846" y="704"/>
                    </a:cubicBezTo>
                    <a:cubicBezTo>
                      <a:pt x="665" y="300"/>
                      <a:pt x="399" y="0"/>
                      <a:pt x="225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46"/>
              <p:cNvSpPr/>
              <p:nvPr/>
            </p:nvSpPr>
            <p:spPr>
              <a:xfrm>
                <a:off x="5215052" y="3347560"/>
                <a:ext cx="208226" cy="272741"/>
              </a:xfrm>
              <a:custGeom>
                <a:avLst/>
                <a:gdLst/>
                <a:ahLst/>
                <a:cxnLst/>
                <a:rect l="l" t="t" r="r" b="b"/>
                <a:pathLst>
                  <a:path w="894" h="1171" extrusionOk="0">
                    <a:moveTo>
                      <a:pt x="254" y="0"/>
                    </a:moveTo>
                    <a:cubicBezTo>
                      <a:pt x="228" y="0"/>
                      <a:pt x="203" y="5"/>
                      <a:pt x="179" y="15"/>
                    </a:cubicBezTo>
                    <a:cubicBezTo>
                      <a:pt x="12" y="99"/>
                      <a:pt x="1" y="420"/>
                      <a:pt x="143" y="730"/>
                    </a:cubicBezTo>
                    <a:cubicBezTo>
                      <a:pt x="298" y="1051"/>
                      <a:pt x="715" y="1170"/>
                      <a:pt x="715" y="1170"/>
                    </a:cubicBezTo>
                    <a:cubicBezTo>
                      <a:pt x="715" y="1170"/>
                      <a:pt x="894" y="765"/>
                      <a:pt x="739" y="456"/>
                    </a:cubicBezTo>
                    <a:cubicBezTo>
                      <a:pt x="616" y="180"/>
                      <a:pt x="414" y="0"/>
                      <a:pt x="254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46"/>
              <p:cNvSpPr/>
              <p:nvPr/>
            </p:nvSpPr>
            <p:spPr>
              <a:xfrm>
                <a:off x="5309383" y="3323104"/>
                <a:ext cx="160944" cy="297196"/>
              </a:xfrm>
              <a:custGeom>
                <a:avLst/>
                <a:gdLst/>
                <a:ahLst/>
                <a:cxnLst/>
                <a:rect l="l" t="t" r="r" b="b"/>
                <a:pathLst>
                  <a:path w="691" h="1276" extrusionOk="0">
                    <a:moveTo>
                      <a:pt x="383" y="1"/>
                    </a:moveTo>
                    <a:cubicBezTo>
                      <a:pt x="209" y="1"/>
                      <a:pt x="59" y="282"/>
                      <a:pt x="24" y="620"/>
                    </a:cubicBezTo>
                    <a:cubicBezTo>
                      <a:pt x="0" y="978"/>
                      <a:pt x="310" y="1275"/>
                      <a:pt x="310" y="1275"/>
                    </a:cubicBezTo>
                    <a:cubicBezTo>
                      <a:pt x="310" y="1275"/>
                      <a:pt x="655" y="1001"/>
                      <a:pt x="679" y="656"/>
                    </a:cubicBezTo>
                    <a:cubicBezTo>
                      <a:pt x="691" y="323"/>
                      <a:pt x="572" y="25"/>
                      <a:pt x="393" y="1"/>
                    </a:cubicBezTo>
                    <a:cubicBezTo>
                      <a:pt x="390" y="1"/>
                      <a:pt x="386" y="1"/>
                      <a:pt x="383" y="1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915" name="Google Shape;915;p46"/>
              <p:cNvSpPr/>
              <p:nvPr/>
            </p:nvSpPr>
            <p:spPr>
              <a:xfrm>
                <a:off x="5284461" y="3620068"/>
                <a:ext cx="163739" cy="294168"/>
              </a:xfrm>
              <a:custGeom>
                <a:avLst/>
                <a:gdLst/>
                <a:ahLst/>
                <a:cxnLst/>
                <a:rect l="l" t="t" r="r" b="b"/>
                <a:pathLst>
                  <a:path w="703" h="1263" extrusionOk="0">
                    <a:moveTo>
                      <a:pt x="381" y="0"/>
                    </a:moveTo>
                    <a:cubicBezTo>
                      <a:pt x="381" y="0"/>
                      <a:pt x="48" y="262"/>
                      <a:pt x="12" y="607"/>
                    </a:cubicBezTo>
                    <a:cubicBezTo>
                      <a:pt x="0" y="953"/>
                      <a:pt x="119" y="1250"/>
                      <a:pt x="298" y="1262"/>
                    </a:cubicBezTo>
                    <a:cubicBezTo>
                      <a:pt x="301" y="1263"/>
                      <a:pt x="305" y="1263"/>
                      <a:pt x="309" y="1263"/>
                    </a:cubicBezTo>
                    <a:cubicBezTo>
                      <a:pt x="483" y="1263"/>
                      <a:pt x="644" y="982"/>
                      <a:pt x="667" y="655"/>
                    </a:cubicBezTo>
                    <a:cubicBezTo>
                      <a:pt x="703" y="298"/>
                      <a:pt x="381" y="0"/>
                      <a:pt x="381" y="0"/>
                    </a:cubicBezTo>
                    <a:close/>
                  </a:path>
                </a:pathLst>
              </a:custGeom>
              <a:solidFill>
                <a:srgbClr val="EFBE65">
                  <a:alpha val="529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37"/>
          <p:cNvSpPr txBox="1">
            <a:spLocks noGrp="1"/>
          </p:cNvSpPr>
          <p:nvPr>
            <p:ph type="title"/>
          </p:nvPr>
        </p:nvSpPr>
        <p:spPr>
          <a:xfrm>
            <a:off x="1419446" y="439106"/>
            <a:ext cx="6305107" cy="8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bg2"/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506" name="Google Shape;506;p37"/>
          <p:cNvSpPr txBox="1">
            <a:spLocks noGrp="1"/>
          </p:cNvSpPr>
          <p:nvPr>
            <p:ph type="subTitle" idx="1"/>
          </p:nvPr>
        </p:nvSpPr>
        <p:spPr>
          <a:xfrm>
            <a:off x="1736163" y="2876534"/>
            <a:ext cx="5988390" cy="199033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4" name="Imagen 3" descr="Imagen que contiene exterior, edificio, frente, hombre&#10;&#10;Descripción generada automáticamente">
            <a:extLst>
              <a:ext uri="{FF2B5EF4-FFF2-40B4-BE49-F238E27FC236}">
                <a16:creationId xmlns:a16="http://schemas.microsoft.com/office/drawing/2014/main" id="{7AC80981-9834-49E5-902A-D780609AD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2610" y="368817"/>
            <a:ext cx="5874488" cy="440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125968"/>
      </p:ext>
    </p:extLst>
  </p:cSld>
  <p:clrMapOvr>
    <a:masterClrMapping/>
  </p:clrMapOvr>
</p:sld>
</file>

<file path=ppt/theme/theme1.xml><?xml version="1.0" encoding="utf-8"?>
<a:theme xmlns:a="http://schemas.openxmlformats.org/drawingml/2006/main" name="Professional Company Report by Slidesgo">
  <a:themeElements>
    <a:clrScheme name="Simple Light">
      <a:dk1>
        <a:srgbClr val="FE8A2F"/>
      </a:dk1>
      <a:lt1>
        <a:srgbClr val="FFFFFF"/>
      </a:lt1>
      <a:dk2>
        <a:srgbClr val="FFFFFF"/>
      </a:dk2>
      <a:lt2>
        <a:srgbClr val="FEC67C"/>
      </a:lt2>
      <a:accent1>
        <a:srgbClr val="FE8A2F"/>
      </a:accent1>
      <a:accent2>
        <a:srgbClr val="FEC67C"/>
      </a:accent2>
      <a:accent3>
        <a:srgbClr val="FE8A2F"/>
      </a:accent3>
      <a:accent4>
        <a:srgbClr val="FEC67C"/>
      </a:accent4>
      <a:accent5>
        <a:srgbClr val="FE8A2F"/>
      </a:accent5>
      <a:accent6>
        <a:srgbClr val="FEC67C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1777</Words>
  <Application>Microsoft Office PowerPoint</Application>
  <PresentationFormat>Presentación en pantalla (16:9)</PresentationFormat>
  <Paragraphs>165</Paragraphs>
  <Slides>33</Slides>
  <Notes>33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6" baseType="lpstr">
      <vt:lpstr>Muli</vt:lpstr>
      <vt:lpstr>Aldhabi</vt:lpstr>
      <vt:lpstr>Wingdings</vt:lpstr>
      <vt:lpstr>Montserrat</vt:lpstr>
      <vt:lpstr>Abel</vt:lpstr>
      <vt:lpstr>Malgun Gothic</vt:lpstr>
      <vt:lpstr>BenchNine</vt:lpstr>
      <vt:lpstr>Josefin Sans</vt:lpstr>
      <vt:lpstr>Arial</vt:lpstr>
      <vt:lpstr>Calibri</vt:lpstr>
      <vt:lpstr>Jacques Francois</vt:lpstr>
      <vt:lpstr>Abadi</vt:lpstr>
      <vt:lpstr>Professional Company Report by Slidesgo</vt:lpstr>
      <vt:lpstr>El BUDISMO</vt:lpstr>
      <vt:lpstr>Contents of this template</vt:lpstr>
      <vt:lpstr>BUDISMO</vt:lpstr>
      <vt:lpstr>Company</vt:lpstr>
      <vt:lpstr>Presentación de PowerPoint</vt:lpstr>
      <vt:lpstr>BUDISMO:  SIDHAARTA GAUTAMA (BUDA)</vt:lpstr>
      <vt:lpstr>LUMBINI:  LUGAR DE NACIMIENTO DE BUDA</vt:lpstr>
      <vt:lpstr>¿CÓMO SE OBTIENE LA ILUMINACIÓN? </vt:lpstr>
      <vt:lpstr>Presentación de PowerPoint</vt:lpstr>
      <vt:lpstr>LAS CUATRO NOBLES VERDADES</vt:lpstr>
      <vt:lpstr>Presentación de PowerPoint</vt:lpstr>
      <vt:lpstr>CAMINO con 8 senderos correctos</vt:lpstr>
      <vt:lpstr>Parque de las Gacelas, SARNATH-INDIA</vt:lpstr>
      <vt:lpstr>Parque de las Gacelas, SARNATH-INDIA</vt:lpstr>
      <vt:lpstr>Parque de las Gacelas, SARNATH-INDIA</vt:lpstr>
      <vt:lpstr>Company</vt:lpstr>
      <vt:lpstr>Presentación de PowerPoint</vt:lpstr>
      <vt:lpstr>Presentación de PowerPoint</vt:lpstr>
      <vt:lpstr>EXPANSIÓN DEL BUDISMO:</vt:lpstr>
      <vt:lpstr>Presentación de PowerPoint</vt:lpstr>
      <vt:lpstr>Presentación de PowerPoint</vt:lpstr>
      <vt:lpstr>Presentación de PowerPoint</vt:lpstr>
      <vt:lpstr>DAMMAPHADA</vt:lpstr>
      <vt:lpstr>CAMINO DE ENSEÑANZA</vt:lpstr>
      <vt:lpstr>Company</vt:lpstr>
      <vt:lpstr>TRIPLE GEMA</vt:lpstr>
      <vt:lpstr>EL GRAN CISMA HERÉTICO</vt:lpstr>
      <vt:lpstr>DINASTÍA MAURIA</vt:lpstr>
      <vt:lpstr>LAS 4 ENFERMEDADES MALIGNAS “El que vive como si las cosas del mundo fueran puras, con los sentidos desprevenidos y con apetitos inmoderados, flojo  y débil, será sobrepasado por la afección maligna, como un árbol débil es derribado por el viento” </vt:lpstr>
      <vt:lpstr>Presentación de PowerPoint</vt:lpstr>
      <vt:lpstr>Presentación de PowerPoint</vt:lpstr>
      <vt:lpstr>Presentación de PowerPoint</vt:lpstr>
      <vt:lpstr>Company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Professional Company Report</dc:title>
  <dc:creator>Rocio Monserrat Ramirez Perez</dc:creator>
  <cp:lastModifiedBy>Waleska Moyano</cp:lastModifiedBy>
  <cp:revision>24</cp:revision>
  <dcterms:modified xsi:type="dcterms:W3CDTF">2021-05-25T16:09:50Z</dcterms:modified>
</cp:coreProperties>
</file>