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319" r:id="rId5"/>
    <p:sldId id="320" r:id="rId6"/>
    <p:sldId id="321" r:id="rId7"/>
    <p:sldId id="316" r:id="rId8"/>
    <p:sldId id="282" r:id="rId9"/>
    <p:sldId id="313" r:id="rId10"/>
    <p:sldId id="284" r:id="rId11"/>
    <p:sldId id="285" r:id="rId12"/>
    <p:sldId id="293" r:id="rId13"/>
    <p:sldId id="302" r:id="rId14"/>
    <p:sldId id="296" r:id="rId15"/>
    <p:sldId id="291" r:id="rId16"/>
    <p:sldId id="297" r:id="rId17"/>
    <p:sldId id="306" r:id="rId18"/>
    <p:sldId id="307" r:id="rId19"/>
    <p:sldId id="308" r:id="rId20"/>
    <p:sldId id="309" r:id="rId21"/>
    <p:sldId id="288" r:id="rId22"/>
    <p:sldId id="283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71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453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94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09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987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40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445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31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28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97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136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D80F-97A9-4DD1-AF72-3A26C97A184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9CF4-340B-4B87-84AF-2629CEEDC7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44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14670" y="1304591"/>
            <a:ext cx="5173014" cy="2387600"/>
          </a:xfrm>
        </p:spPr>
        <p:txBody>
          <a:bodyPr/>
          <a:lstStyle/>
          <a:p>
            <a:r>
              <a:rPr lang="es-CL" sz="9600" b="1" dirty="0"/>
              <a:t>JAPÓN: </a:t>
            </a:r>
            <a:br>
              <a:rPr lang="es-CL" dirty="0"/>
            </a:br>
            <a:r>
              <a:rPr lang="es-CL" sz="4800" dirty="0"/>
              <a:t>MITOS Y SÍMBOLOS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4844" y="4194466"/>
            <a:ext cx="4122313" cy="1613905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Programa Asia-Pacífico PUCV</a:t>
            </a:r>
          </a:p>
          <a:p>
            <a:r>
              <a:rPr lang="es-CL" dirty="0"/>
              <a:t>Manfred </a:t>
            </a:r>
            <a:r>
              <a:rPr lang="es-CL" dirty="0" err="1"/>
              <a:t>Wilhelmy</a:t>
            </a:r>
            <a:r>
              <a:rPr lang="es-CL" dirty="0"/>
              <a:t> </a:t>
            </a:r>
            <a:r>
              <a:rPr lang="es-CL" dirty="0" err="1"/>
              <a:t>v.W</a:t>
            </a:r>
            <a:r>
              <a:rPr lang="es-CL" dirty="0"/>
              <a:t>.</a:t>
            </a:r>
          </a:p>
          <a:p>
            <a:r>
              <a:rPr lang="es-CL" dirty="0"/>
              <a:t>Comentarios: Profesores Ismael </a:t>
            </a:r>
            <a:r>
              <a:rPr lang="es-CL" dirty="0" err="1"/>
              <a:t>Kasahara</a:t>
            </a:r>
            <a:r>
              <a:rPr lang="es-CL" dirty="0"/>
              <a:t> y </a:t>
            </a:r>
            <a:r>
              <a:rPr lang="es-CL" dirty="0" err="1"/>
              <a:t>Shigemi</a:t>
            </a:r>
            <a:r>
              <a:rPr lang="es-CL" dirty="0"/>
              <a:t> </a:t>
            </a:r>
            <a:r>
              <a:rPr lang="es-CL" dirty="0" err="1"/>
              <a:t>Mizuguchi</a:t>
            </a:r>
            <a:endParaRPr lang="es-CL" dirty="0"/>
          </a:p>
          <a:p>
            <a:r>
              <a:rPr lang="es-CL" dirty="0"/>
              <a:t>Junio 2020 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69699" y="3887768"/>
            <a:ext cx="11062953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509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Picture 4" descr="Image result for geis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83" y="1342967"/>
            <a:ext cx="6119035" cy="460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4164728" y="595189"/>
            <a:ext cx="3862545" cy="734985"/>
          </a:xfrm>
        </p:spPr>
        <p:txBody>
          <a:bodyPr>
            <a:noAutofit/>
          </a:bodyPr>
          <a:lstStyle/>
          <a:p>
            <a:r>
              <a:rPr lang="es-CL" sz="3000" b="1" dirty="0"/>
              <a:t>EL ARTE DE LA GEISHA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68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Image result for japanese tea ceremo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/>
          <a:stretch/>
        </p:blipFill>
        <p:spPr bwMode="auto">
          <a:xfrm>
            <a:off x="2332431" y="1384194"/>
            <a:ext cx="7527138" cy="47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736256" y="489433"/>
            <a:ext cx="4719489" cy="734985"/>
          </a:xfrm>
        </p:spPr>
        <p:txBody>
          <a:bodyPr>
            <a:noAutofit/>
          </a:bodyPr>
          <a:lstStyle/>
          <a:p>
            <a:r>
              <a:rPr lang="es-CL" sz="3000" b="1" dirty="0"/>
              <a:t>LA CEREMONIA DEL TÉ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09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9940" name="Picture 4" descr="Image result for Gran Ola de Kanaga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94" y="1224418"/>
            <a:ext cx="7036213" cy="48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59581" y="585615"/>
            <a:ext cx="8872839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LA GRAN OLA DE KANAGAWA – </a:t>
            </a:r>
            <a:r>
              <a:rPr lang="es-CL" sz="3000" b="1" dirty="0" err="1"/>
              <a:t>Hokusai</a:t>
            </a:r>
            <a:r>
              <a:rPr lang="es-CL" sz="3000" b="1" dirty="0"/>
              <a:t> (1829 </a:t>
            </a:r>
            <a:r>
              <a:rPr lang="es-CL" sz="3000" b="1" dirty="0" err="1"/>
              <a:t>aprox</a:t>
            </a:r>
            <a:r>
              <a:rPr lang="es-CL" sz="3000" b="1" dirty="0"/>
              <a:t>) 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79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142934" y="162510"/>
            <a:ext cx="5184965" cy="445772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8918" name="Picture 6" descr="1stdibs Porcelain Arita Figure Of Man Circa 1700 Japanese Ceram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r="27942"/>
          <a:stretch/>
        </p:blipFill>
        <p:spPr bwMode="auto">
          <a:xfrm>
            <a:off x="8585450" y="1958695"/>
            <a:ext cx="1747421" cy="39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 Massive Antique Japanese Arita Porcelain Plate By Kajiwara Ki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5" y="1784934"/>
            <a:ext cx="4248643" cy="42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17th Century Antique Japanese Arita Blue and White Porcelain Baluster J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1517"/>
          <a:stretch/>
        </p:blipFill>
        <p:spPr bwMode="auto">
          <a:xfrm>
            <a:off x="5210518" y="1784934"/>
            <a:ext cx="3246838" cy="42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4383117" y="585615"/>
            <a:ext cx="3425766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PORCELANA ARITA </a:t>
            </a:r>
          </a:p>
        </p:txBody>
      </p:sp>
    </p:spTree>
    <p:extLst>
      <p:ext uri="{BB962C8B-B14F-4D97-AF65-F5344CB8AC3E}">
        <p14:creationId xmlns:p14="http://schemas.microsoft.com/office/powerpoint/2010/main" val="394803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506" name="Picture 2" descr="Image result for ikeb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28" y="1456932"/>
            <a:ext cx="4748463" cy="47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067"/>
          <a:stretch/>
        </p:blipFill>
        <p:spPr>
          <a:xfrm>
            <a:off x="6118807" y="1289961"/>
            <a:ext cx="4134837" cy="47484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4383117" y="585615"/>
            <a:ext cx="3425766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IKEBANA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62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530" name="Picture 2" descr="Image result for sakura blossom japan inst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8264"/>
          <a:stretch/>
        </p:blipFill>
        <p:spPr bwMode="auto">
          <a:xfrm>
            <a:off x="150123" y="1703624"/>
            <a:ext cx="7138738" cy="43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sakura blossom japan inst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13766"/>
          <a:stretch/>
        </p:blipFill>
        <p:spPr bwMode="auto">
          <a:xfrm>
            <a:off x="7465457" y="2024227"/>
            <a:ext cx="4539917" cy="38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2483651" y="585615"/>
            <a:ext cx="7224698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SAKURA: </a:t>
            </a:r>
            <a:r>
              <a:rPr lang="es-CL" sz="2600" b="1" dirty="0"/>
              <a:t>LA BELLEZA DEL CEREZO EN FLOR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94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142934" y="162510"/>
            <a:ext cx="5184965" cy="445772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62" name="Picture 2" descr="Image result for bons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 b="3059"/>
          <a:stretch/>
        </p:blipFill>
        <p:spPr bwMode="auto">
          <a:xfrm>
            <a:off x="1030772" y="1674908"/>
            <a:ext cx="4945814" cy="43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Image result for bons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86" y="1846278"/>
            <a:ext cx="4094991" cy="40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3353706" y="585615"/>
            <a:ext cx="5484588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BONSAI: </a:t>
            </a:r>
            <a:r>
              <a:rPr lang="es-CL" sz="2600" b="1" dirty="0"/>
              <a:t>NATURALEZA EN MINIATURA</a:t>
            </a:r>
          </a:p>
        </p:txBody>
      </p:sp>
    </p:spTree>
    <p:extLst>
      <p:ext uri="{BB962C8B-B14F-4D97-AF65-F5344CB8AC3E}">
        <p14:creationId xmlns:p14="http://schemas.microsoft.com/office/powerpoint/2010/main" val="368769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142934" y="162510"/>
            <a:ext cx="5184965" cy="445772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171" t="26655" r="45527" b="12965"/>
          <a:stretch/>
        </p:blipFill>
        <p:spPr>
          <a:xfrm>
            <a:off x="150123" y="1235067"/>
            <a:ext cx="5466348" cy="4974664"/>
          </a:xfrm>
          <a:prstGeom prst="rect">
            <a:avLst/>
          </a:prstGeom>
        </p:spPr>
      </p:pic>
      <p:pic>
        <p:nvPicPr>
          <p:cNvPr id="2050" name="Picture 2" descr="Pyramid Pixels for 3D Paper Wall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47" y="2028331"/>
            <a:ext cx="6023352" cy="33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51737" y="585615"/>
            <a:ext cx="9688527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EL ARTE DEL ORIGAMI</a:t>
            </a:r>
            <a:endParaRPr lang="es-CL" sz="2600" b="1" dirty="0"/>
          </a:p>
        </p:txBody>
      </p:sp>
    </p:spTree>
    <p:extLst>
      <p:ext uri="{BB962C8B-B14F-4D97-AF65-F5344CB8AC3E}">
        <p14:creationId xmlns:p14="http://schemas.microsoft.com/office/powerpoint/2010/main" val="163392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2" descr="Image result for kabu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40" y="1305287"/>
            <a:ext cx="7572920" cy="47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51737" y="573160"/>
            <a:ext cx="9688527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TEATRO JAPONÉS I: </a:t>
            </a:r>
            <a:r>
              <a:rPr lang="es-CL" sz="2600" b="1" dirty="0"/>
              <a:t>KABUKI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387450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 descr="Image result for no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 r="4104" b="8482"/>
          <a:stretch/>
        </p:blipFill>
        <p:spPr bwMode="auto">
          <a:xfrm>
            <a:off x="2336935" y="1211963"/>
            <a:ext cx="7518130" cy="481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51737" y="573160"/>
            <a:ext cx="9688527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TEATRO JAPONÉS II: </a:t>
            </a:r>
            <a:r>
              <a:rPr lang="es-CL" sz="2600" b="1" dirty="0"/>
              <a:t>NOH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5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2" descr="Map of Japan to Print | world map asia japan maps large colo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92" y="1254654"/>
            <a:ext cx="4316817" cy="478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142934" y="162510"/>
            <a:ext cx="5184965" cy="445772"/>
          </a:xfrm>
        </p:spPr>
        <p:txBody>
          <a:bodyPr>
            <a:normAutofit/>
          </a:bodyPr>
          <a:lstStyle/>
          <a:p>
            <a:r>
              <a:rPr lang="es-CL" dirty="0"/>
              <a:t>J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3750593" y="595189"/>
            <a:ext cx="4690814" cy="626715"/>
          </a:xfrm>
        </p:spPr>
        <p:txBody>
          <a:bodyPr>
            <a:normAutofit/>
          </a:bodyPr>
          <a:lstStyle/>
          <a:p>
            <a:r>
              <a:rPr lang="es-CL" sz="3000" b="1" dirty="0"/>
              <a:t>EL ARCHIPIÉLAGO JAPONÉS</a:t>
            </a:r>
          </a:p>
        </p:txBody>
      </p:sp>
    </p:spTree>
    <p:extLst>
      <p:ext uri="{BB962C8B-B14F-4D97-AF65-F5344CB8AC3E}">
        <p14:creationId xmlns:p14="http://schemas.microsoft.com/office/powerpoint/2010/main" val="354536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4" name="Picture 2" descr="Image result for bunraku the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/>
        </p:blipFill>
        <p:spPr bwMode="auto">
          <a:xfrm>
            <a:off x="2317741" y="1211963"/>
            <a:ext cx="7556518" cy="47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51737" y="573160"/>
            <a:ext cx="9688527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TEATRO JAPONÉS III: </a:t>
            </a:r>
            <a:r>
              <a:rPr lang="es-CL" sz="2600" b="1" dirty="0"/>
              <a:t>BUNRAKU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21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142934" y="162510"/>
            <a:ext cx="5184965" cy="445772"/>
          </a:xfrm>
        </p:spPr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556" name="Picture 4" descr="Sumo wrestlers (rikishi) face off at a tournament (basho) in Ja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16" y="1182015"/>
            <a:ext cx="7863968" cy="48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4492016" y="573160"/>
            <a:ext cx="3207968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SUMO</a:t>
            </a:r>
            <a:endParaRPr lang="es-CL" sz="2600" b="1" dirty="0"/>
          </a:p>
        </p:txBody>
      </p:sp>
    </p:spTree>
    <p:extLst>
      <p:ext uri="{BB962C8B-B14F-4D97-AF65-F5344CB8AC3E}">
        <p14:creationId xmlns:p14="http://schemas.microsoft.com/office/powerpoint/2010/main" val="3006699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142934" y="162510"/>
            <a:ext cx="5184965" cy="445772"/>
          </a:xfrm>
        </p:spPr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20" descr="Image result for toyota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10618" r="2948" b="28396"/>
          <a:stretch/>
        </p:blipFill>
        <p:spPr bwMode="auto">
          <a:xfrm>
            <a:off x="827542" y="4215619"/>
            <a:ext cx="1939495" cy="12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Image result for fuj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16" y="1832742"/>
            <a:ext cx="1825767" cy="15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Image result for sony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50491" r="17302" b="23809"/>
          <a:stretch/>
        </p:blipFill>
        <p:spPr bwMode="auto">
          <a:xfrm>
            <a:off x="6715551" y="2313848"/>
            <a:ext cx="2961565" cy="6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Image result for ricoh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5133" r="3552" b="7970"/>
          <a:stretch/>
        </p:blipFill>
        <p:spPr bwMode="auto">
          <a:xfrm>
            <a:off x="3307895" y="4448342"/>
            <a:ext cx="2712539" cy="10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mitsubishi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4" t="20550" r="22898" b="37219"/>
          <a:stretch/>
        </p:blipFill>
        <p:spPr bwMode="auto">
          <a:xfrm>
            <a:off x="419372" y="1675765"/>
            <a:ext cx="1795580" cy="14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mage result for sumitomo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2" t="15250" r="26600" b="18840"/>
          <a:stretch/>
        </p:blipFill>
        <p:spPr bwMode="auto">
          <a:xfrm>
            <a:off x="2123775" y="1742901"/>
            <a:ext cx="2368241" cy="17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mitsu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92" y="1649046"/>
            <a:ext cx="1844622" cy="18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hiseido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7" b="40452"/>
          <a:stretch/>
        </p:blipFill>
        <p:spPr bwMode="auto">
          <a:xfrm>
            <a:off x="6060507" y="4406689"/>
            <a:ext cx="2956593" cy="6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uniqlo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652" y="4165728"/>
            <a:ext cx="1592943" cy="15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ítulo 1"/>
          <p:cNvSpPr>
            <a:spLocks noGrp="1"/>
          </p:cNvSpPr>
          <p:nvPr>
            <p:ph type="ctrTitle"/>
          </p:nvPr>
        </p:nvSpPr>
        <p:spPr>
          <a:xfrm>
            <a:off x="3272703" y="573160"/>
            <a:ext cx="5646595" cy="638803"/>
          </a:xfrm>
        </p:spPr>
        <p:txBody>
          <a:bodyPr>
            <a:noAutofit/>
          </a:bodyPr>
          <a:lstStyle/>
          <a:p>
            <a:r>
              <a:rPr lang="es-CL" sz="3000" b="1" dirty="0"/>
              <a:t>JAPAN INC.: E</a:t>
            </a:r>
            <a:r>
              <a:rPr lang="es-CL" sz="2700" b="1" dirty="0"/>
              <a:t>L SECTOR PRIVADO</a:t>
            </a:r>
          </a:p>
        </p:txBody>
      </p:sp>
    </p:spTree>
    <p:extLst>
      <p:ext uri="{BB962C8B-B14F-4D97-AF65-F5344CB8AC3E}">
        <p14:creationId xmlns:p14="http://schemas.microsoft.com/office/powerpoint/2010/main" val="19586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Image result for shinto t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3" y="1528933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portico tor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90" y="1528933"/>
            <a:ext cx="541633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007080" y="595189"/>
            <a:ext cx="6177840" cy="626715"/>
          </a:xfrm>
        </p:spPr>
        <p:txBody>
          <a:bodyPr>
            <a:noAutofit/>
          </a:bodyPr>
          <a:lstStyle/>
          <a:p>
            <a:r>
              <a:rPr lang="es-CL" sz="3000" b="1" dirty="0"/>
              <a:t>TEMPLO SHINTO CON PÓRTICO TORII</a:t>
            </a:r>
          </a:p>
        </p:txBody>
      </p:sp>
    </p:spTree>
    <p:extLst>
      <p:ext uri="{BB962C8B-B14F-4D97-AF65-F5344CB8AC3E}">
        <p14:creationId xmlns:p14="http://schemas.microsoft.com/office/powerpoint/2010/main" val="314603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236823" y="162510"/>
            <a:ext cx="5091076" cy="445772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007080" y="595189"/>
            <a:ext cx="6177840" cy="626715"/>
          </a:xfrm>
        </p:spPr>
        <p:txBody>
          <a:bodyPr>
            <a:noAutofit/>
          </a:bodyPr>
          <a:lstStyle/>
          <a:p>
            <a:r>
              <a:rPr lang="es-CL" sz="3000" b="1" dirty="0"/>
              <a:t>DIOSES (KAMI) I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41" y="1221904"/>
            <a:ext cx="3568718" cy="51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8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007080" y="595189"/>
            <a:ext cx="6177840" cy="626715"/>
          </a:xfrm>
        </p:spPr>
        <p:txBody>
          <a:bodyPr>
            <a:noAutofit/>
          </a:bodyPr>
          <a:lstStyle/>
          <a:p>
            <a:r>
              <a:rPr lang="es-CL" sz="3000" b="1" dirty="0"/>
              <a:t>DIOSES (KAMI) II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0" y="1236789"/>
            <a:ext cx="4222569" cy="4958057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087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007080" y="595189"/>
            <a:ext cx="6177840" cy="626715"/>
          </a:xfrm>
        </p:spPr>
        <p:txBody>
          <a:bodyPr>
            <a:noAutofit/>
          </a:bodyPr>
          <a:lstStyle/>
          <a:p>
            <a:r>
              <a:rPr lang="es-CL" sz="3000" b="1" dirty="0"/>
              <a:t>DIOSES (KAMI) III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40" y="1221904"/>
            <a:ext cx="3612446" cy="498782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28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142934" y="162510"/>
            <a:ext cx="5184965" cy="445772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 descr="Image result for hirohi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 bwMode="auto">
          <a:xfrm>
            <a:off x="1551528" y="1315228"/>
            <a:ext cx="4040381" cy="46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Emperor Akih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t="3364" r="21003" b="1365"/>
          <a:stretch/>
        </p:blipFill>
        <p:spPr bwMode="auto">
          <a:xfrm>
            <a:off x="6091158" y="1315228"/>
            <a:ext cx="4560514" cy="46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3007080" y="595189"/>
            <a:ext cx="6177840" cy="626715"/>
          </a:xfrm>
        </p:spPr>
        <p:txBody>
          <a:bodyPr>
            <a:noAutofit/>
          </a:bodyPr>
          <a:lstStyle/>
          <a:p>
            <a:r>
              <a:rPr lang="es-CL" sz="3000" b="1" dirty="0"/>
              <a:t>SUCESIÓN REAL JAPONESA II</a:t>
            </a:r>
          </a:p>
        </p:txBody>
      </p:sp>
    </p:spTree>
    <p:extLst>
      <p:ext uri="{BB962C8B-B14F-4D97-AF65-F5344CB8AC3E}">
        <p14:creationId xmlns:p14="http://schemas.microsoft.com/office/powerpoint/2010/main" val="347692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4" descr="Image result for naruhito emper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1993"/>
          <a:stretch/>
        </p:blipFill>
        <p:spPr bwMode="auto">
          <a:xfrm>
            <a:off x="2862567" y="1380181"/>
            <a:ext cx="6466867" cy="46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3007080" y="595189"/>
            <a:ext cx="6177840" cy="626715"/>
          </a:xfrm>
        </p:spPr>
        <p:txBody>
          <a:bodyPr>
            <a:noAutofit/>
          </a:bodyPr>
          <a:lstStyle/>
          <a:p>
            <a:r>
              <a:rPr lang="es-CL" sz="3000" b="1" dirty="0"/>
              <a:t>SUCESIÓN REAL JAPONESA III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97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0307" y="6591005"/>
            <a:ext cx="12762964" cy="109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150123" y="411154"/>
            <a:ext cx="11937369" cy="2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80307" y="6209731"/>
            <a:ext cx="12762964" cy="287950"/>
          </a:xfrm>
          <a:prstGeom prst="rect">
            <a:avLst/>
          </a:prstGeom>
          <a:solidFill>
            <a:srgbClr val="D05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22" name="Picture 2" descr="https://img.purch.com/h/1400/aHR0cDovL3d3dy5saXZlc2NpZW5jZS5jb20vaW1hZ2VzL2kvMDAwLzA1Ni8zODcvb3JpZ2luYWwvc2FtdXJhaS02LmpwZw==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 bwMode="auto">
          <a:xfrm>
            <a:off x="4080659" y="1174143"/>
            <a:ext cx="4030683" cy="49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4687898" y="595189"/>
            <a:ext cx="2816204" cy="626715"/>
          </a:xfrm>
        </p:spPr>
        <p:txBody>
          <a:bodyPr>
            <a:noAutofit/>
          </a:bodyPr>
          <a:lstStyle/>
          <a:p>
            <a:r>
              <a:rPr lang="es-CL" sz="3000" b="1" dirty="0"/>
              <a:t>SAMURAI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568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120</Words>
  <Application>Microsoft Office PowerPoint</Application>
  <PresentationFormat>Panorámica</PresentationFormat>
  <Paragraphs>27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JAPÓN:  MITOS Y SÍMBOLOS</vt:lpstr>
      <vt:lpstr>EL ARCHIPIÉLAGO JAPONÉS</vt:lpstr>
      <vt:lpstr>TEMPLO SHINTO CON PÓRTICO TORII</vt:lpstr>
      <vt:lpstr>DIOSES (KAMI) I</vt:lpstr>
      <vt:lpstr>DIOSES (KAMI) II</vt:lpstr>
      <vt:lpstr>DIOSES (KAMI) III</vt:lpstr>
      <vt:lpstr>SUCESIÓN REAL JAPONESA II</vt:lpstr>
      <vt:lpstr>SUCESIÓN REAL JAPONESA III</vt:lpstr>
      <vt:lpstr>SAMURAI</vt:lpstr>
      <vt:lpstr>EL ARTE DE LA GEISHA</vt:lpstr>
      <vt:lpstr>LA CEREMONIA DEL TÉ</vt:lpstr>
      <vt:lpstr>LA GRAN OLA DE KANAGAWA – Hokusai (1829 aprox) </vt:lpstr>
      <vt:lpstr>PORCELANA ARITA </vt:lpstr>
      <vt:lpstr>IKEBANA</vt:lpstr>
      <vt:lpstr>SAKURA: LA BELLEZA DEL CEREZO EN FLOR</vt:lpstr>
      <vt:lpstr>BONSAI: NATURALEZA EN MINIATURA</vt:lpstr>
      <vt:lpstr>EL ARTE DEL ORIGAMI</vt:lpstr>
      <vt:lpstr>TEATRO JAPONÉS I: KABUKI</vt:lpstr>
      <vt:lpstr>TEATRO JAPONÉS II: NOH</vt:lpstr>
      <vt:lpstr>TEATRO JAPONÉS III: BUNRAKU</vt:lpstr>
      <vt:lpstr>SUMO</vt:lpstr>
      <vt:lpstr>JAPAN INC.: EL SECTOR PRIVADO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JAPÓN:  MITOS Y SÍMBOLOS</dc:title>
  <dc:creator>Constanza Wilhelmy</dc:creator>
  <cp:lastModifiedBy>Cristian Remedi</cp:lastModifiedBy>
  <cp:revision>37</cp:revision>
  <dcterms:created xsi:type="dcterms:W3CDTF">2019-05-22T01:54:03Z</dcterms:created>
  <dcterms:modified xsi:type="dcterms:W3CDTF">2020-06-23T02:22:21Z</dcterms:modified>
</cp:coreProperties>
</file>