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0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19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21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2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626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25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64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77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43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80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8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F443-EA17-9D41-B1ED-D025D47ED61B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9052-2640-3E40-BD45-444CA2300D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04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ortada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0689"/>
          </a:xfrm>
          <a:prstGeom prst="rect">
            <a:avLst/>
          </a:prstGeom>
        </p:spPr>
      </p:pic>
      <p:pic>
        <p:nvPicPr>
          <p:cNvPr id="5" name="Imagen 4" descr="Logo_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83" y="1928969"/>
            <a:ext cx="4319747" cy="12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16" y="0"/>
            <a:ext cx="598528" cy="5143500"/>
          </a:xfrm>
          <a:prstGeom prst="rect">
            <a:avLst/>
          </a:prstGeom>
        </p:spPr>
      </p:pic>
      <p:pic>
        <p:nvPicPr>
          <p:cNvPr id="5" name="Imagen 4" descr="Logo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7" y="360000"/>
            <a:ext cx="1451602" cy="4319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38250" y="2057521"/>
            <a:ext cx="3577552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Y, viéndole don Quijote de aquella manera, con muestras de tanta tristeza, le dijo: Sábete, Sancho, que no es un hombre más que otro si no hace más que otro. Todas estas borrascas que nos suceden son señales de que presto ha de serenar el tiempo y han de sucedernos bien las cosas; porque no es posible que el mal ni el bien sean durables, y de aquí se sigue que, habiendo durado mucho el mal, el bien está ya cerca. Así que, no debes congojarte por las desgracias que a mí me suceden, pues a ti no te cabe parte </a:t>
            </a:r>
            <a:r>
              <a:rPr lang="es-ES_tradnl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dellas</a:t>
            </a:r>
            <a:r>
              <a:rPr lang="es-ES_tradnl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. Y, viéndole don Quijote de aquella manera, con muestras de tanta tristeza, le dijo: Sábete, Sancho, que no es un hombre más que otro si no hace más que otro.</a:t>
            </a: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19894" y="2059377"/>
            <a:ext cx="3577552" cy="2487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Todas estas borrascas que nos suceden son señales de que presto ha de serenar el tiempo y han de sucedernos bien las cosas; porque no es posible que el mal ni el bien sean durables, y de aquí se sigue que, habiendo durado mucho el mal, el bien está ya cerca. Así que, no debes congojarte por las desgracias que a mí me suceden, pues a ti no te cabe parte </a:t>
            </a:r>
            <a:r>
              <a:rPr lang="es-ES_tradnl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dellas</a:t>
            </a:r>
            <a:r>
              <a:rPr lang="es-ES_tradnl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. Y, viéndole don Quijote de aquella manera, con muestras de tanta tristeza, le dijo: Sábete, Sancho, que no es un hombre más que otro si no hace más que otro. Todas estas borrascas que nos suceden son señales de que presto ha de serenar el tiempo y han de sucedernos bien las cosas; porque no es posible que el mal ni el bien sean durables.</a:t>
            </a: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8250" y="1507874"/>
            <a:ext cx="3577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T</a:t>
            </a:r>
            <a:r>
              <a:rPr lang="es-ES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í</a:t>
            </a:r>
            <a:r>
              <a:rPr lang="es-ES_tradnl" dirty="0" err="1" smtClean="0">
                <a:solidFill>
                  <a:srgbClr val="A95153"/>
                </a:solidFill>
                <a:latin typeface="Playfair Display"/>
                <a:cs typeface="Playfair Display"/>
              </a:rPr>
              <a:t>tulo</a:t>
            </a:r>
            <a:r>
              <a:rPr lang="es-ES_tradnl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 de Diapositiva</a:t>
            </a:r>
            <a:endParaRPr lang="es-ES" dirty="0">
              <a:solidFill>
                <a:srgbClr val="A95153"/>
              </a:solidFill>
              <a:latin typeface="Playfair Display"/>
              <a:cs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58405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lay-banks-GX8KBbVmC6c-unspla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r="22148"/>
          <a:stretch/>
        </p:blipFill>
        <p:spPr>
          <a:xfrm>
            <a:off x="6677364" y="0"/>
            <a:ext cx="2475580" cy="5143500"/>
          </a:xfrm>
          <a:prstGeom prst="rect">
            <a:avLst/>
          </a:prstGeom>
        </p:spPr>
      </p:pic>
      <p:pic>
        <p:nvPicPr>
          <p:cNvPr id="2" name="Imagen 1" descr="Forma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56629" cy="5143500"/>
          </a:xfrm>
          <a:prstGeom prst="rect">
            <a:avLst/>
          </a:prstGeom>
        </p:spPr>
      </p:pic>
      <p:pic>
        <p:nvPicPr>
          <p:cNvPr id="5" name="Imagen 4" descr="Logo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7" y="360000"/>
            <a:ext cx="1451602" cy="43199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38249" y="2108063"/>
            <a:ext cx="5035405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Y, viéndole don Quijote de aquella manera, con muestras de tanta tristeza, le dijo: Sábete, Sancho, que no es un hombre más que otro si no hace más que otro. Todas estas borrascas que nos suceden son señales de que presto ha de serenar el tiempo y han de sucedernos bien las cosas; porque no es posible que el mal ni el bien sean durables, y de aquí se sigue que, habiendo durado mucho el mal, el bien está ya cerca. Así que, no debes congojarte por las desgracias que a mí me suceden, pues a ti no te cabe parte </a:t>
            </a:r>
            <a:r>
              <a:rPr lang="es-ES_tradnl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dellas</a:t>
            </a:r>
            <a:r>
              <a:rPr lang="es-ES_tradnl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. Y, viéndole don Quijote de aquella manera, con muestras de tanta tristeza, le dijo: Sábete, Sancho, que no es un hombre más que otro si no hace más que otro.</a:t>
            </a: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38250" y="1692565"/>
            <a:ext cx="3577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T</a:t>
            </a:r>
            <a:r>
              <a:rPr lang="es-ES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í</a:t>
            </a:r>
            <a:r>
              <a:rPr lang="es-ES_tradnl" dirty="0" err="1" smtClean="0">
                <a:solidFill>
                  <a:srgbClr val="A95153"/>
                </a:solidFill>
                <a:latin typeface="Playfair Display"/>
                <a:cs typeface="Playfair Display"/>
              </a:rPr>
              <a:t>tulo</a:t>
            </a:r>
            <a:r>
              <a:rPr lang="es-ES_tradnl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 de Diapositiva</a:t>
            </a:r>
            <a:endParaRPr lang="es-ES" dirty="0">
              <a:solidFill>
                <a:srgbClr val="A95153"/>
              </a:solidFill>
              <a:latin typeface="Playfair Display"/>
              <a:cs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0650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3451" cy="5143500"/>
          </a:xfrm>
          <a:prstGeom prst="rect">
            <a:avLst/>
          </a:prstGeom>
        </p:spPr>
      </p:pic>
      <p:pic>
        <p:nvPicPr>
          <p:cNvPr id="6" name="Imagen 5" descr="Logo_Blanc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7" y="360000"/>
            <a:ext cx="1451607" cy="432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21635" y="2057521"/>
            <a:ext cx="3577552" cy="230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Y, viéndole don Quijote de aquella manera, con muestras de tanta tristeza, le dijo: Sábete, Sancho, que no es un hombre más que otro si no hace más que otro. Todas estas borrascas que nos suceden son señales de que presto ha de serenar el tiempo y han de sucedernos bien las cosas; porque no es posible que el mal ni el bien sean durables, y de aquí se sigue que, habiendo durado mucho el mal, el bien está ya cerca. Así que, no debes congojarte por las desgracias que a mí me suceden, pues a ti no te cabe parte </a:t>
            </a:r>
            <a:r>
              <a:rPr lang="es-ES_tradnl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dellas</a:t>
            </a:r>
            <a:r>
              <a:rPr lang="es-ES_tradnl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Roboto"/>
              </a:rPr>
              <a:t>. Y, viéndole don Quijote de aquella manera, con muestras de tanta tristeza, le dijo: Sábete, Sancho, que no es un hombre más que otro si no hace más que otro.</a:t>
            </a:r>
            <a:endParaRPr lang="es-ES" sz="10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21635" y="1507874"/>
            <a:ext cx="35775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T</a:t>
            </a:r>
            <a:r>
              <a:rPr lang="es-ES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í</a:t>
            </a:r>
            <a:r>
              <a:rPr lang="es-ES_tradnl" dirty="0" err="1" smtClean="0">
                <a:solidFill>
                  <a:srgbClr val="A95153"/>
                </a:solidFill>
                <a:latin typeface="Playfair Display"/>
                <a:cs typeface="Playfair Display"/>
              </a:rPr>
              <a:t>tulo</a:t>
            </a:r>
            <a:r>
              <a:rPr lang="es-ES_tradnl" dirty="0" smtClean="0">
                <a:solidFill>
                  <a:srgbClr val="A95153"/>
                </a:solidFill>
                <a:latin typeface="Playfair Display"/>
                <a:cs typeface="Playfair Display"/>
              </a:rPr>
              <a:t> de Diapositiva</a:t>
            </a:r>
            <a:endParaRPr lang="es-ES" dirty="0">
              <a:solidFill>
                <a:srgbClr val="A95153"/>
              </a:solidFill>
              <a:latin typeface="Playfair Display"/>
              <a:cs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03531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90A022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5"/>
          <a:stretch/>
        </p:blipFill>
        <p:spPr>
          <a:xfrm>
            <a:off x="2702135" y="0"/>
            <a:ext cx="6441865" cy="5143500"/>
          </a:xfrm>
          <a:prstGeom prst="rect">
            <a:avLst/>
          </a:prstGeom>
        </p:spPr>
      </p:pic>
      <p:pic>
        <p:nvPicPr>
          <p:cNvPr id="4" name="Imagen 3" descr="Forma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3451" cy="5143500"/>
          </a:xfrm>
          <a:prstGeom prst="rect">
            <a:avLst/>
          </a:prstGeom>
        </p:spPr>
      </p:pic>
      <p:pic>
        <p:nvPicPr>
          <p:cNvPr id="6" name="Imagen 5" descr="Logo_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7" y="360000"/>
            <a:ext cx="1451607" cy="432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43224" y="2549401"/>
            <a:ext cx="2626144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000" dirty="0" smtClean="0">
                <a:solidFill>
                  <a:srgbClr val="FFFFFF"/>
                </a:solidFill>
                <a:latin typeface="Roboto"/>
                <a:cs typeface="Roboto"/>
              </a:rPr>
              <a:t>Y, viéndole don Quijote de aquella manera, con muestras de tanta tristeza, le dijo: Sábete, Sancho, que no es un hombre más que otro si no hace más que otro.</a:t>
            </a:r>
            <a:endParaRPr lang="es-ES" sz="1000" dirty="0">
              <a:solidFill>
                <a:srgbClr val="FFFFFF"/>
              </a:solidFill>
              <a:latin typeface="Roboto"/>
              <a:cs typeface="Roboto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3224" y="1715433"/>
            <a:ext cx="262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dirty="0" smtClean="0">
                <a:solidFill>
                  <a:schemeClr val="bg1"/>
                </a:solidFill>
                <a:latin typeface="Playfair Display"/>
                <a:cs typeface="Playfair Display"/>
              </a:rPr>
              <a:t>T</a:t>
            </a:r>
            <a:r>
              <a:rPr lang="es-ES" sz="2400" dirty="0" smtClean="0">
                <a:solidFill>
                  <a:schemeClr val="bg1"/>
                </a:solidFill>
                <a:latin typeface="Playfair Display"/>
                <a:cs typeface="Playfair Display"/>
              </a:rPr>
              <a:t>í</a:t>
            </a:r>
            <a:r>
              <a:rPr lang="es-ES_tradnl" sz="2400" dirty="0" err="1" smtClean="0">
                <a:solidFill>
                  <a:schemeClr val="bg1"/>
                </a:solidFill>
                <a:latin typeface="Playfair Display"/>
                <a:cs typeface="Playfair Display"/>
              </a:rPr>
              <a:t>tulo</a:t>
            </a:r>
            <a:r>
              <a:rPr lang="es-ES_tradnl" sz="2400" dirty="0" smtClean="0">
                <a:solidFill>
                  <a:schemeClr val="bg1"/>
                </a:solidFill>
                <a:latin typeface="Playfair Display"/>
                <a:cs typeface="Playfair Display"/>
              </a:rPr>
              <a:t> </a:t>
            </a:r>
          </a:p>
          <a:p>
            <a:pPr algn="just"/>
            <a:r>
              <a:rPr lang="es-ES_tradnl" sz="2400" dirty="0" smtClean="0">
                <a:solidFill>
                  <a:schemeClr val="bg1"/>
                </a:solidFill>
                <a:latin typeface="Playfair Display"/>
                <a:cs typeface="Playfair Display"/>
              </a:rPr>
              <a:t>de Diapositiva</a:t>
            </a:r>
            <a:endParaRPr lang="es-ES" sz="2400" dirty="0">
              <a:solidFill>
                <a:schemeClr val="bg1"/>
              </a:solidFill>
              <a:latin typeface="Playfair Display"/>
              <a:cs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8461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toPendon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Forma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46" y="0"/>
            <a:ext cx="1635254" cy="5143500"/>
          </a:xfrm>
          <a:prstGeom prst="rect">
            <a:avLst/>
          </a:prstGeom>
        </p:spPr>
      </p:pic>
      <p:pic>
        <p:nvPicPr>
          <p:cNvPr id="7" name="Imagen 6" descr="Logo_Blan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7" y="360000"/>
            <a:ext cx="145160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70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673</Words>
  <Application>Microsoft Office PowerPoint</Application>
  <PresentationFormat>Presentación en pantalla 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Want Ltda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Want Limitada</dc:creator>
  <cp:lastModifiedBy>Usuario</cp:lastModifiedBy>
  <cp:revision>3</cp:revision>
  <dcterms:created xsi:type="dcterms:W3CDTF">2020-05-19T01:16:00Z</dcterms:created>
  <dcterms:modified xsi:type="dcterms:W3CDTF">2020-05-22T19:35:48Z</dcterms:modified>
</cp:coreProperties>
</file>